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2.xml" ContentType="application/vnd.openxmlformats-officedocument.presentationml.notesSlide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notesSlides/notesSlide3.xml" ContentType="application/vnd.openxmlformats-officedocument.presentationml.notesSlide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notesSlides/notesSlide4.xml" ContentType="application/vnd.openxmlformats-officedocument.presentationml.notesSlide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notesSlides/notesSlide5.xml" ContentType="application/vnd.openxmlformats-officedocument.presentationml.notesSlide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notesSlides/notesSlide6.xml" ContentType="application/vnd.openxmlformats-officedocument.presentationml.notesSlide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notesSlides/notesSlide7.xml" ContentType="application/vnd.openxmlformats-officedocument.presentationml.notesSlide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notesSlides/notesSlide8.xml" ContentType="application/vnd.openxmlformats-officedocument.presentationml.notesSlide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notesSlides/notesSlide9.xml" ContentType="application/vnd.openxmlformats-officedocument.presentationml.notesSlide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notesSlides/notesSlide14.xml" ContentType="application/vnd.openxmlformats-officedocument.presentationml.notesSlide+xml"/>
  <Override PartName="/ppt/ink/ink2312.xml" ContentType="application/inkml+xml"/>
  <Override PartName="/ppt/ink/ink2313.xml" ContentType="application/inkml+xml"/>
  <Override PartName="/ppt/notesSlides/notesSlide15.xml" ContentType="application/vnd.openxmlformats-officedocument.presentationml.notesSlide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notesSlides/notesSlide16.xml" ContentType="application/vnd.openxmlformats-officedocument.presentationml.notesSlide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notesSlides/notesSlide17.xml" ContentType="application/vnd.openxmlformats-officedocument.presentationml.notesSlide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notesSlides/notesSlide20.xml" ContentType="application/vnd.openxmlformats-officedocument.presentationml.notesSlide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notesSlides/notesSlide21.xml" ContentType="application/vnd.openxmlformats-officedocument.presentationml.notesSlide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notesSlides/notesSlide22.xml" ContentType="application/vnd.openxmlformats-officedocument.presentationml.notesSlide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notesSlides/notesSlide23.xml" ContentType="application/vnd.openxmlformats-officedocument.presentationml.notesSlide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notesSlides/notesSlide24.xml" ContentType="application/vnd.openxmlformats-officedocument.presentationml.notesSlide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notesSlides/notesSlide25.xml" ContentType="application/vnd.openxmlformats-officedocument.presentationml.notesSlide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notesSlides/notesSlide26.xml" ContentType="application/vnd.openxmlformats-officedocument.presentationml.notesSlide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notesSlides/notesSlide27.xml" ContentType="application/vnd.openxmlformats-officedocument.presentationml.notesSlide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notesSlides/notesSlide28.xml" ContentType="application/vnd.openxmlformats-officedocument.presentationml.notesSlide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notesSlides/notesSlide29.xml" ContentType="application/vnd.openxmlformats-officedocument.presentationml.notesSlide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1405" r:id="rId2"/>
    <p:sldId id="1441" r:id="rId3"/>
    <p:sldId id="1456" r:id="rId4"/>
    <p:sldId id="1442" r:id="rId5"/>
    <p:sldId id="1444" r:id="rId6"/>
    <p:sldId id="1445" r:id="rId7"/>
    <p:sldId id="1446" r:id="rId8"/>
    <p:sldId id="1457" r:id="rId9"/>
    <p:sldId id="1458" r:id="rId10"/>
    <p:sldId id="1447" r:id="rId11"/>
    <p:sldId id="1448" r:id="rId12"/>
    <p:sldId id="1449" r:id="rId13"/>
    <p:sldId id="1450" r:id="rId14"/>
    <p:sldId id="1451" r:id="rId15"/>
    <p:sldId id="1452" r:id="rId16"/>
    <p:sldId id="1453" r:id="rId17"/>
    <p:sldId id="1454" r:id="rId18"/>
    <p:sldId id="1455" r:id="rId19"/>
    <p:sldId id="1459" r:id="rId20"/>
    <p:sldId id="1466" r:id="rId21"/>
    <p:sldId id="1467" r:id="rId22"/>
    <p:sldId id="1468" r:id="rId23"/>
    <p:sldId id="1460" r:id="rId24"/>
    <p:sldId id="1443" r:id="rId25"/>
    <p:sldId id="1461" r:id="rId26"/>
    <p:sldId id="1462" r:id="rId27"/>
    <p:sldId id="1463" r:id="rId28"/>
    <p:sldId id="1464" r:id="rId29"/>
    <p:sldId id="1465" r:id="rId30"/>
    <p:sldId id="1470" r:id="rId31"/>
    <p:sldId id="1471" r:id="rId32"/>
    <p:sldId id="1472" r:id="rId33"/>
    <p:sldId id="1473" r:id="rId34"/>
    <p:sldId id="1469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7.5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3619,'0'0'14190,"3"4"-13411,14 13-369,0 0 0,1-2 1,0 0-1,1-2 0,23 14 0,24 17-191,2 3 535,103 51 1,-100-60-138,102 72 1,-35-16 293,183 95 0,-176-109 575,176 128 0,-213-134-1406,133 69 0,-17-11 128,-168-97-125,351 245 107,49 35-1771,-214-174 854,-121-73 472,60 55-1189,-76-48 769,-76-55 620,48 28-93,-69-42-1490,-5-2-794,-7-1-3326,-4-3 1210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17649,'0'0'7655,"-15"15"-30589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4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24 11147,'0'0'10538,"-9"-6"-8777,7 4-1703,0 0 0,0 1 0,0-1 0,-1 1 0,1-1 1,0 1-1,-1 0 0,1 0 0,-1 0 0,1 0 0,-1 0 0,0 1 0,1-1 0,-1 1 0,0-1 0,1 1 0,-1 0 0,0 0 0,1 1 0,-1-1 0,0 0 0,1 1 0,-1 0 1,0-1-1,1 1 0,-1 0 0,1 0 0,0 1 0,-1-1 0,1 0 0,0 1 0,0 0 0,-1-1 0,1 1 0,1 0 0,-1 0 0,0 0 0,0 0 0,-1 3 0,-4 3 64,1 1 1,0 0-1,0 0 0,1 0 0,0 1 0,0 0 0,1 0 0,1 0 0,-1 0 1,2 0-1,-1 1 0,2 0 0,-1-1 0,1 1 0,1 15 0,0-25-118,0 1 1,0-1-1,1 1 0,-1-1 0,0 1 1,1-1-1,-1 0 0,0 1 0,1-1 1,0 0-1,-1 0 0,1 1 0,0-1 1,-1 0-1,1 0 0,0 0 0,0 0 1,0 0-1,0 0 0,0 0 0,0 0 1,0 0-1,1 0 0,-1-1 0,2 2 1,0-1 3,0-1 0,-1 1 1,1-1-1,0 0 1,0 0-1,-1 0 1,1 0-1,0 0 0,0-1 1,-1 1-1,1-1 1,3-1-1,4-1 13,0-1 1,-1-1-1,0 1 0,0-2 0,0 1 0,9-8 1,1-4-112,-1-1 1,-1 0 0,0-1 0,-2-1-1,0 0 1,20-39 0,-39 70 44,1 1 1,0 0-1,1 0 1,0 0-1,1 0 1,0 23-1,0-12 31,2 163 232,1-104 103,-9 84 0,5-152-153,0 1 1,-2-1-1,1 0 0,-2 0 1,-7 15-1,11-25-121,-1 0 0,1-1 0,-1 1 0,0 0-1,0-1 1,0 0 0,0 0 0,-1 1 0,1-1 0,-1-1 0,0 1 0,0 0-1,0-1 1,0 1 0,-1-1 0,1 0 0,0 0 0,-1 0 0,0-1 0,1 1 0,-1-1-1,0 0 1,-5 1 0,6-2-38,1-1 0,0 0 0,-1 0 1,1 0-1,0 0 0,0 0 0,0-1 0,0 1 0,0 0 0,0-1 0,0 0 0,0 1 0,1-1 0,-1 0 0,1 0 1,-1 0-1,1 0 0,0 0 0,0 0 0,0-1 0,0 1 0,0 0 0,0 0 0,0-1 0,0-3 0,-14-65 11,11 47-44,2 0 1,0 0-1,2 0 0,1 0 0,0 0 0,7-29 0,-5 39 32,1 0 1,1 0 0,0 1-1,1-1 1,0 1 0,1 1-1,1-1 1,0 1-1,0 0 1,1 1 0,17-16-1,-10 12-47,2 2 1,0 0-1,0 1 0,1 1 0,28-13 0,0 0-3459,-1-4-4964,-33 19 1731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16848,'0'0'9000,"63"-56"-8679,-13 50-1,4 2-160,2 3-192,-7 1-1089,-11 0-1954,-8 0-1537,-14 0-3107</inkml:trace>
  <inkml:trace contextRef="#ctx0" brushRef="#br0" timeOffset="1">27 258 16816,'0'0'5061,"81"-23"-3011,-31 1-801,3-1-929,-2 1-256,-8 8-1217,-14 2-2947,-14 7-2786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14318,'0'0'5285,"71"-9"-3652,-22-6-95,15-3-193,13-7-192,13 0-448,12-5-545,6 2-96,5 3-545,-10-1-1793,-16 6-1890,-18 3-2594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247 293 14221,'0'0'2648,"5"-8"454,0 1-2137,-3 5-695,0 0 1,0-1 0,-1 1 0,1-1 0,0 1 0,-1-1 0,0 1 0,0-1 0,0 0 0,0 0 0,0 0 0,-1 0 0,1 0 0,0-3 0,-2 5-193,1 1 1,-1-1-1,1 1 0,-1-1 1,0 1-1,1-1 1,-1 1-1,0-1 1,1 1-1,-1 0 0,0-1 1,1 1-1,-1 0 1,0-1-1,0 1 1,1 0-1,-1 0 1,0 0-1,0 0 0,0 0 1,1 0-1,-1 0 1,0 0-1,0 0 1,1 0-1,-1 0 1,-1 1-1,-24 2 48,16 1-124,-1 1 1,1 0 0,0 0-1,0 1 1,1 0 0,0 0-1,0 1 1,0 1 0,1 0-1,-11 12 1,4-1 3,0 0 0,1 0 0,-21 41 0,6 14 104,27-70-100,1 1 1,0 0-1,0 0 1,0 0-1,1 0 1,-1 0-1,1 0 1,0 0-1,1 0 1,-1 0-1,1 0 1,0-1-1,3 8 0,-3-10-7,0 0 0,0-1-1,1 1 1,-1-1 0,1 1-1,-1-1 1,1 0 0,0 1-1,-1-1 1,1 0-1,0 0 1,0 0 0,0-1-1,0 1 1,0 0 0,0-1-1,0 1 1,0-1-1,0 1 1,0-1 0,0 0-1,0 0 1,0 0 0,0 0-1,1-1 1,-1 1-1,0 0 1,0-1 0,0 1-1,3-3 1,3 1 108,0-1 0,0 0 0,-1 0 1,0-1-1,1 0 0,11-9 0,1-4 181,-2-1 0,0 0-1,-1-2 1,-1 0 0,-1-1 0,-1 0-1,18-36 1,-24 40-115,0-1-1,-1 0 1,-1-1-1,0 1 1,-1-1-1,-2 0 1,0 0-1,-1-1 1,0 1-1,-3-32 1,0 45-202,0-1 1,0 1-1,-1 0 0,0-1 0,-1 1 1,1 0-1,-1 0 0,0 0 0,0 0 1,-1 1-1,0-1 0,0 1 1,0 0-1,-1 0 0,1 1 0,-1-1 1,-1 1-1,1 0 0,0 0 0,-1 1 1,0 0-1,0 0 0,0 0 1,0 0-1,0 1 0,0 0 0,-1 0 1,1 1-1,-1 0 0,1 0 0,-1 1 1,0-1-1,1 2 0,-1-1 1,1 0-1,-1 1 0,-12 4 0,14-3-201,1-1 0,-1 2 0,1-1-1,-1 0 1,1 1 0,0 0-1,0 0 1,0 0 0,1 1 0,-1-1-1,1 1 1,0 0 0,0 0-1,0 0 1,0 0 0,-3 7 0,3-4-976,-1 0 1,2 0-1,-1 1 1,1-1-1,0 1 1,-1 7 0,2 2-3956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48 5157,'0'0'10442,"3"-9"-5547,-3 6-4881,10-25 3604,-10 28-3579,0 0 0,0 1 0,0-1 0,0 0 0,0 0-1,0 0 1,0 0 0,0 0 0,0 0 0,0 0 0,0 0 0,0 0 0,0 0 0,0 0 0,0 1-1,0-1 1,0 0 0,0 0 0,0 0 0,0 0 0,0 0 0,0 0 0,0 0 0,0 0-1,0 0 1,1 0 0,-1 0 0,0 0 0,0 0 0,0 0 0,0 0 0,0 0 0,0 0 0,0 1-1,0-1 1,0 0 0,0 0 0,0 0 0,0 0 0,1 0 0,-1 0 0,0 0 0,0 0 0,0 0-1,0 0 1,0 0 0,0 0 0,0 0 0,0-1 0,0 1 0,0 0 0,0 0 0,1 0-1,-1 0 1,-1 25 612,-5 22-411,-3-1-1,-1 0 0,-19 48 1,11-37-174,-11 63-1,29-120-56,0 0-1,0 0 1,0 0 0,0 1-1,0-1 1,0 0 0,-1 0-1,1 0 1,0 1 0,0-1-1,0 0 1,0 0 0,0 1-1,0-1 1,0 0 0,0 0-1,0 1 1,0-1 0,0 0-1,0 0 1,0 0 0,0 1-1,0-1 1,0 0-1,0 0 1,1 1 0,-1-1-1,0 0 1,0 0 0,0 0-1,0 1 1,0-1 0,0 0-1,1 0 1,-1 0 0,0 0-1,0 1 1,0-1 0,1 0-1,-1 0 1,0 0 0,0 0-1,0 0 1,1 0 0,-1 0-1,0 1 1,0-1 0,1 0-1,-1 0 1,0 0 0,0 0-1,0 0 1,1 0-1,-1 0 1,0 0 0,0 0-1,1-1 1,17-11 254,18-24 93,75-96 126,30-34-445,-45 60-3150,-99 106-3283,-18 15 129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6790,'0'0'17873,"82"4"-16239,-42-4-1186,4 1-384,0 3-1441,-6 0-2338,-6 1-3108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18161,'6'-9'2397,"0"-2"-1393,2 1 1,0 0-1,0 0 0,1 1 0,14-12 1,-18 17-761,0 0 1,1 0-1,-1 0 1,1 1 0,0 0-1,0 0 1,0 1-1,1 0 1,-1 0 0,1 0-1,-1 1 1,1-1-1,-1 2 1,9-1 0,-13 1-245,-1 0 0,1 1 0,0-1 1,-1 1-1,1-1 0,-1 1 1,1-1-1,-1 1 0,1 0 0,-1 0 1,1 0-1,-1 0 0,0 0 0,1 0 1,-1 0-1,0 0 0,0 0 0,0 1 1,0-1-1,0 1 0,0-1 1,0 0-1,0 1 0,0 0 0,-1-1 1,1 1-1,-1-1 0,1 1 0,-1 0 1,0-1-1,0 1 0,1 0 1,-1-1-1,0 1 0,-1 0 0,1-1 1,0 1-1,0 0 0,-1 2 0,0 4 24,-1 1 0,1-1 0,-1 0 0,-1 0 0,0 0 0,0-1 0,-4 9 0,-10 9 181,0-1-1,-28 30 1,-10 12 676,54-65-881,1-1 0,0 0 0,-1 0 0,1 0 0,0 0 0,-1 1 0,1-1 0,0 0 0,0 0 0,-1 1 0,1-1 0,0 0 0,0 0 0,0 1 0,-1-1 0,1 0 0,0 1 0,0-1 0,0 0 0,0 1 0,0-1 0,0 0 0,-1 1 0,1-1 0,0 0 0,0 1 0,0-1 0,0 1 0,0-1 0,1 0 0,-1 1 0,0-1 0,0 0 0,0 1 0,0-1 0,0 0 0,0 1 0,0-1 0,1 0 0,-1 1 0,0-1 0,0 0 0,0 0 0,1 1 0,-1-1 0,1 0 0,21-3 0,34-19-77,-52 21 53,78-36-2233,-26 10-3745,-14 6-2918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4 3011,'11'-3'14226,"-10"7"-7213,-22 19-3157,-24 17-6287,31-29 4115,-36 30-1562,-122 107 162,170-146-280,1-1 0,-1 1 0,1-1 0,-1 1 0,1-1 0,0 1 0,-1 0 0,1 0 0,0-1 0,0 1 0,0 0 0,1 0 0,-1 0 1,0 0-1,0 3 0,1-4-4,1-1 1,-1 1 0,0-1 0,0 1 0,1 0 0,-1-1 0,0 1 0,1-1-1,-1 1 1,1-1 0,-1 1 0,1-1 0,-1 1 0,1-1 0,-1 0-1,1 1 1,-1-1 0,1 0 0,0 1 0,-1-1 0,1 0 0,0 0 0,-1 1-1,1-1 1,0 0 0,-1 0 0,1 0 0,0 0 0,-1 0 0,2 0-1,10 0 31,1-1 0,-1 0 0,22-4 0,-28 4-6,104-20-51,111-17-1417,-74 24-4428,-97 12-1533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18 20820,'0'0'6438,"-11"-5"-5344,6 3-1011,3 1-70,0-1 1,0 1-1,0 0 1,0 0-1,0 0 1,0 0-1,-1 1 1,1-1-1,0 1 1,0-1-1,-1 1 1,1 0-1,0 0 1,-1 0-1,1 0 1,0 0-1,-1 0 1,1 1-1,0-1 1,0 1-1,-1 0 1,1-1-1,0 1 1,0 0-1,0 0 1,0 0-1,0 1 1,0-1-1,0 0 1,0 1-1,1-1 1,-1 1-1,1 0 1,-3 3-1,-4 6-10,0 1-1,1 0 0,1 0 1,0 1-1,1 0 0,0 0 1,1 0-1,1 1 0,0-1 1,0 1-1,2 0 0,0 0 1,0-1-1,1 1 0,3 22 1,-2-32 5,1 0 1,0 0 0,0 0 0,0-1-1,0 1 1,0 0 0,1-1 0,-1 0 0,1 1-1,0-1 1,0 0 0,0 0 0,1-1-1,-1 1 1,1-1 0,-1 0 0,1 1-1,0-2 1,0 1 0,0 0 0,0-1-1,0 0 1,0 0 0,1 0 0,-1 0-1,0-1 1,5 1 0,0 0 10,0-1 1,0 0-1,0 0 0,-1-1 1,1 0-1,0 0 0,0-1 1,-1 0-1,1-1 0,-1 0 1,0 0-1,10-6 0,-12 6 34,-2 0 0,1 0 0,0-1 0,-1 0 0,1 0 1,-1 0-1,0 0 0,0-1 0,-1 0 0,0 0 0,1 0 0,-2 0 0,1 0 0,0 0 0,-1-1 0,0 1 0,-1-1 0,1 0 0,-1 1 0,0-1 0,0 0 0,-1 0 0,0 0 1,0 0-1,0 0 0,0 0 0,-1 1 0,0-1 0,-1 0 0,1 0 0,-1 1 0,0-1 0,0 1 0,-1 0 0,0-1 0,0 1 0,0 0 0,0 1 0,-1-1 0,0 0 1,0 1-1,0 0 0,0 0 0,-1 0 0,0 1 0,0-1 0,0 1 0,-8-4 0,5 4-283,0 0 0,-1 0 0,1 1 0,-1 0 0,1 1-1,-17-2 1,-25 8-8633,29 3-2871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58 13229,'0'0'5349,"6"-9"-2467,19-28-789,-25 36-1981,0 1 1,0-1-1,0 0 0,0 1 0,1-1 1,-1 1-1,0-1 0,1 1 1,-1-1-1,0 1 0,1-1 1,-1 1-1,1-1 0,-1 1 0,1-1 1,-1 1-1,1 0 0,-1-1 1,1 1-1,-1 0 0,1-1 0,-1 1 1,1 0-1,0 0 0,-1 0 1,1-1-1,-1 1 0,1 0 1,0 0-1,-1 0 0,1 0 0,0 0 1,3 20 680,-12 31-802,-10-4 207,13-36-95,0 0-1,1 0 1,1 0-1,-1 0 1,2 1-1,-1 0 1,2-1-1,-1 15 1,2-25-98,0-1 0,0 1 0,0 0 1,1 0-1,-1 0 0,0 0 0,1-1 1,-1 1-1,0 0 0,1-1 1,-1 1-1,1 0 0,-1 0 0,1-1 1,0 1-1,-1-1 0,1 1 0,0-1 1,-1 1-1,1-1 0,0 1 1,-1-1-1,1 1 0,0-1 0,0 0 1,1 1-1,30 2 177,31-14 166,106-27-626,-96 27-6800,-41 7-3871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2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17617,'0'0'9593,"-1"13"-8931,-5 25-406,1-15-174,2 0 0,0 0 0,1 0 1,3 42-1,-1-64-81,1 0-1,-1 0 1,0 0-1,1 0 1,-1 0 0,1 0-1,-1 0 1,1 0 0,-1-1-1,1 1 1,-1 0-1,1 0 1,0-1 0,0 1-1,-1 0 1,1-1-1,0 1 1,0 0 0,0-1-1,0 0 1,0 1 0,0-1-1,0 1 1,1-1-1,32 3 44,31-16 111,119-48 269,-106 33-3120,-53 19 745,14-7-5347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0 18610,'0'0'9545,"-14"55"-8745,11-33-671,3 0-97,0-2-32,0-4-353,2-3-287,6-5-481,2-4-609,-1-4-1345,2-2-1633,0-13-4421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20820,'0'0'1986,"-7"72"-1538,1-32 225,5 3-577,1 2-32,0-5-32,4-4-1185,9-5-897,-1-5-481,-7-8-1408,-5-11-3204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16047,'0'0'5381,"83"-14"-4100,-36 14-928,7 5-257,9 1 32,0-4-2050,-1-2-4324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69 20307,'0'0'3919,"-9"-5"-1517,7 3-2329,-1 0 0,0 0 1,0 0-1,0 1 0,0-1 0,0 1 1,0 0-1,0 0 0,-1 0 0,1 0 0,0 1 1,-1-1-1,1 1 0,0 0 0,-1 0 1,1 0-1,0 0 0,-1 1 0,1-1 1,0 1-1,-1 0 0,1 0 0,0 0 1,0 1-1,0-1 0,0 1 0,0-1 0,0 1 1,0 0-1,1 0 0,-4 3 0,-7 7-54,0 0 0,0 1 0,1 0 0,1 1 0,0 0-1,-12 22 1,17-26 3,1 1-1,0 0 1,1 0-1,0 0 1,0 0-1,1 1 1,1 0-1,0-1 1,1 1-1,-1 18 1,3-26-20,-1-1 0,0 0 1,1 0-1,-1 1 0,1-1 0,0 0 1,0 0-1,0 0 0,1 0 0,-1 0 1,1 0-1,-1 0 0,1-1 0,0 1 1,0-1-1,0 1 0,1-1 0,-1 1 1,0-1-1,4 2 0,0-1-3,0 1-1,0-1 1,0 0 0,1-1-1,-1 0 1,1 0-1,-1 0 1,1-1 0,8 1-1,7 0-518,1-2-1,-1 0 0,0-2 0,0 0 1,25-7-1,22-13-3526,-6-7-1948</inkml:trace>
  <inkml:trace contextRef="#ctx0" brushRef="#br0" timeOffset="1">588 1 13453,'0'0'9000,"-8"51"-6918,7-12-416,-1 6-641,2 5-737,0-2-192,0-2-32,5-4-32,3-7-801,-2-5-1024,-5-10-1378,1-11-1506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19442,'0'0'2323,"11"-10"-33,-8 7-2121,4-5 122,1 0 0,0 1 0,0 1 0,1-1 1,-1 1-1,1 1 0,1 0 0,-1 0 0,18-6 0,2 3-80,0 1-1,0 2 1,1 1-1,0 1 1,-1 1-1,1 2 1,0 1 0,32 6-1,-58-7-213,-1 0 1,0 1-1,0 0 0,0-1 1,0 1-1,-1 0 0,1 1 0,0-1 1,0 0-1,-1 1 0,1 0 0,0-1 1,-1 1-1,0 0 0,1 0 1,-1 1-1,0-1 0,0 0 0,0 1 1,0-1-1,-1 1 0,1 0 1,-1-1-1,0 1 0,1 0 0,-1 0 1,0 0-1,-1 0 0,1 0 1,0 0-1,-1 0 0,0 0 0,0 0 1,0 0-1,0 0 0,0 0 0,-1 0 1,1 0-1,-1 0 0,0 0 1,0 0-1,0 0 0,0 0 0,0 0 1,-1 0-1,1-1 0,-1 1 1,0-1-1,1 1 0,-6 4 0,-12 13 552,0-1 0,-44 32-1,39-33-80,1 2-1,-22 23 1,44-42-451,-1 0 1,1 0-1,0 1 1,0-1 0,-1 1-1,1-1 1,0 1 0,0 0-1,1-1 1,-1 1-1,0 0 1,0-1 0,1 1-1,-1 0 1,1 0-1,0 0 1,-1 0 0,1 3-1,1-4-9,-1 0-1,1 0 1,-1 0-1,1 0 1,-1 0-1,1 0 0,0 0 1,0 0-1,-1-1 1,1 1-1,0 0 1,0 0-1,0-1 1,0 1-1,0-1 1,0 1-1,0-1 0,0 1 1,0-1-1,0 1 1,0-1-1,2 0 1,10 3 30,1-2 0,-1 0 0,1-1 1,15-1-1,-10 1 60,10-1-513,-1 1-64,1 1-1,34 4 0,-25 5-3562,-1 6-3734,-20-7-1454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4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16 865,'0'0'17665,"-10"-4"-12055,3 2-5407,0-1 0,0 1 0,0 1 0,0-1-1,0 1 1,-1 1 0,1-1 0,0 1 0,-1 0 0,1 1 0,0 0-1,-1 0 1,1 1 0,0 0 0,0 0 0,-12 5 0,15-5-181,-95 50 183,91-47-170,0 1 0,0-1-1,0 1 1,0 1-1,1 0 1,0 0 0,0 0-1,-10 16 1,16-22-27,1 0 1,-1-1-1,1 1 1,-1 0-1,1 0 0,-1-1 1,1 1-1,0 0 1,0 0-1,-1-1 1,1 1-1,0 0 0,0 0 1,0 0-1,0 0 1,0-1-1,0 1 1,0 0-1,0 0 0,0 0 1,0 0-1,0-1 1,1 1-1,-1 0 1,0 0-1,1 0 0,-1-1 1,0 1-1,1 0 1,-1-1-1,1 1 1,-1 0-1,1-1 0,-1 1 1,1 0-1,0-1 1,-1 1-1,1-1 1,0 1-1,-1-1 0,1 0 1,0 1-1,0-1 1,-1 0-1,1 1 1,0-1-1,1 0 0,45 6 169,-37-6-133,68 2 91,-49-3-519,0 1 1,-1 2 0,1 0 0,-1 2 0,0 2 0,39 12 0,-64-17 369,0 0 0,0 0 0,-1 0-1,1 0 1,-1 1 0,1-1 0,-1 1 0,0 0-1,1 0 1,-1 0 0,0 0 0,0 0 0,0 0-1,-1 0 1,1 1 0,0-1 0,-1 0 0,0 1-1,1 0 1,-1-1 0,0 1 0,1 4 0,-2-5 119,0 1 0,0 0 0,-1 0 0,1 0 0,-1 0 0,1 0 0,-1 0 1,0-1-1,0 1 0,0 0 0,-1 0 0,1-1 0,-1 1 0,1-1 0,-1 1 0,0-1 1,0 0-1,0 0 0,0 0 0,0 0 0,-5 3 0,-25 17 549,0-1-1,-2-3 1,0 0-1,-1-2 1,-1-2-1,-73 20 1,103-32-674,-31 5-967,37-6 874,-1-1-1,0 0 0,0 0 0,0 0 0,0 0 0,1 0 0,-1 0 1,0 0-1,0 0 0,0 0 0,0 0 0,1 0 0,-1 0 0,0-1 1,0 1-1,0 0 0,1-1 0,-1 1 0,0-1 0,0 1 1,1 0-1,-1-1 0,0 0 0,1 1 0,-1-1 0,1 1 0,-1-1 1,1 0-1,-1 1 0,1-1 0,-1 0 0,1 0 0,0 1 0,-1-3 1,0-24-9149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12172,'0'0'14611,"1"8"-12519,0 2-1838,-2-1-1,1 1 0,-1 0 1,-1-1-1,1 1 0,-2 0 1,-5 15-1,-33 74 1463,27-69-1567,-35 71-118,25-55-98,3 2-1,-25 73 1,52-133-6994,18-39-553,-4-3-1627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16464,'0'0'4612,"-4"51"-2946,-6-8 800,-1 10-544,3 8-833,-1 0-417,6-5-383,3-8-225,7-12-1378,10-15-1760,1-14-578,-1-7-576,-7-2-2658</inkml:trace>
  <inkml:trace contextRef="#ctx0" brushRef="#br0" timeOffset="1">55 320 12620,'0'0'8360,"-50"-26"-4805,46 25-1056,4 0-866,0 0-672,13-3-737,10-3-128,10-7-32,11-4-32,6-9-1505,1-7-2499,-9-4-2178,-7-1-3266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13485,'0'0'12673,"-1"12"-11296,-2 13-1084,2 1 0,1-1 0,1 1 0,1 0 0,2-1 0,0 0 0,12 40 0,-4-38-392,24 39-1,8 20-1441,-51-101 1644,-1 0 0,0 0 0,-1 1 0,-1 0 0,0 0 0,-18-17 0,-2 2 1688,-48-37-1,78 65-1785,-1 1 0,1 0 0,0 0 0,-1 0 0,1-1 0,-1 1 0,1 0 0,0 0-1,-1-1 1,1 1 0,0 0 0,-1-1 0,1 1 0,0 0 0,0-1 0,-1 1 0,1 0 0,0-1-1,0 1 1,0-1 0,0 1 0,-1 0 0,1-1 0,0 1 0,0-1 0,0 1 0,0-1 0,0 1-1,0 0 1,0-1 0,0 1 0,0-1 0,0 1 0,0-1 0,1 1 0,-1-1 0,0 1-1,0-1 1,21-8 95,48 1-62,-49 7-41,1-1-378,5-1-2923,1 0 0,-1-2 0,32-9 0,-30 2-8467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18674,'0'0'6400,"-1"10"-3917,-1 11-1952,1 0 1,2 0 0,0 0-1,1 0 1,6 27-1,-5-36-347,0 1 0,1-1-1,0 0 1,1 0 0,0 0 0,1 0-1,0-1 1,1 0 0,0 0-1,15 16 1,-20-25-184,-1 0 0,1 0 0,0 0 0,0 0 0,1-1 0,-1 1 0,0 0 0,1-1 0,-1 0 0,0 1 0,1-1 0,0 0 0,-1 0 0,1 0 0,0-1 0,-1 1 0,1-1 0,0 1 0,0-1 0,-1 0 0,1 0 0,0 0 0,0-1 0,-1 1 0,1-1 0,0 1 0,-1-1 0,1 0 0,0 0 0,-1 0 0,1 0 0,-1 0 0,1-1 0,-1 1 0,3-4 0,7-5 0,-2-1 0,1 0 0,-2-1 0,1 0 0,10-20 0,8-8 0,-27 39 0,-1 1 0,0 0 0,0-1 0,0 1 0,1-1 0,-1 1 0,0 0 0,1-1 0,-1 1 0,0 0 0,1-1 0,-1 1 0,0 0 0,1 0 0,-1-1 0,1 1 0,-1 0 0,0 0 0,1 0 0,-1 0 0,1 0 0,-1-1 0,1 1 0,-1 0 0,1 0 0,-1 0 0,0 0 0,1 0 0,-1 0 0,1 0 0,-1 1 0,1-1 0,-1 0 0,1 0 0,-1 0 0,0 0 0,1 0 0,-1 1 0,1-1 0,-1 0 0,0 0 0,1 1 0,-1-1 0,0 0 0,1 1 0,-1-1 0,0 0 0,1 1 0,-1-1 0,0 1 0,0-1 0,1 0 0,-1 1 0,0-1 0,0 1 0,0-1 0,0 0 0,0 1 0,0-1 0,1 1 0,-1-1 0,0 1 0,0-1 0,0 1 0,-1-1 0,1 1 0,0-1 0,0 1 0,4 44 0,-4-35 0,0-7-77,1 0 0,-1-1-1,0 1 1,1 0 0,0 0 0,0 0-1,-1-1 1,2 1 0,-1-1 0,0 1 0,0-1-1,1 1 1,-1-1 0,1 1 0,0-1 0,0 0-1,0 0 1,0 0 0,0 0 0,5 3-1,-4-4-204,1 1-1,0-1 1,0 0-1,-1 0 1,1 0-1,0 0 1,0-1-1,0 1 0,0-1 1,0 0-1,0 0 1,0-1-1,6-1 1,0 0-578,0 0 0,0-2-1,0 1 1,0-1 0,0-1 0,-1 1 0,0-2 0,0 1 0,0-1 0,13-13 0,6-12-7580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39 288 14894,'0'0'14531,"-6"11"-12465,-1-1-1446,4-7-569,0 1-1,1-1 1,-1 1-1,1 0 1,0 0-1,0-1 0,0 2 1,1-1-1,-1 0 1,1 0-1,0 0 1,0 5-1,1-8-50,0 0 0,0-1 0,0 1 0,0 0 0,0-1 0,0 1 0,0 0 0,0-1 0,1 1 0,-1 0 0,0-1 0,0 1 0,1-1 0,-1 1 0,1 0 0,-1-1 0,0 1 0,1-1 0,-1 1 0,1-1 0,-1 1 0,1-1 0,-1 1 0,1-1 0,-1 0 0,1 1 0,0-1 0,-1 0 0,1 0 0,0 1 0,0-1 0,32 3 0,30-13 0,-5-11 0,-46 15 0,0 1 0,1 0 0,-1 1 0,1 1 0,0 0 0,0 0 0,1 1 0,-1 1 0,14 1 0,-24 0 0,1 1 0,-1 0 0,1 0 0,-1 0 0,1 1 0,-1-1 0,0 1 0,3 2 0,-2-2 0,-1 0 0,1 0 0,-1-1 0,1 1 0,-1-1 0,1 0 0,0 0 0,0 0 0,5 1 0,1-2-90,0 0-1,0-1 1,0 0-1,0-1 1,0 0 0,-1 0-1,1-1 1,-1-1-1,0 1 1,0-1 0,10-6-1,6-6-560,-1-1-1,30-27 1,-29 22 206,46-29 0,-71 51 492,1-1 0,0 1 1,-1 0-1,1-1 0,-1 1 0,1 0 0,0 0 1,-1 0-1,1-1 0,0 1 0,-1 0 1,1 0-1,0 0 0,0 0 0,-1 0 0,1 0 1,0 0-1,-1 1 0,1-1 0,0 0 0,-1 0 1,1 0-1,0 1 0,-1-1 0,1 0 1,-1 1-1,1-1 0,-1 1 0,1-1 0,0 0 1,-1 1-1,0-1 0,1 1 0,-1-1 0,1 1 1,-1 0-1,1-1 0,-1 1 0,0-1 0,0 1 1,1 0-1,-1-1 0,0 1 0,0 0 1,0-1-1,1 2 0,-1 0 43,1 0 0,0-1 0,-1 1 0,1-1 0,0 1 0,0-1 0,0 1 0,0-1 0,1 0 0,-1 0 0,0 1 0,0-1 0,1 0 0,-1 0 0,1 0 0,-1 0 0,1 0 0,2 0 0,8 1-90,0-1 0,0 0 0,0 0 0,1-2 0,-1 0 0,0 0 0,0-1 0,0 0 0,0-1 0,-1 0 0,1-1 0,-1-1 0,1 0 0,11-7 0,-11 6 0,-1 0 0,0-1 0,0-1 0,-1 0 0,0 0 0,0-1 0,-1 0 0,0 0 0,-1-1 0,0-1 0,0 1 0,-1-1 0,7-14 0,-13 23 0,-1 1 0,1-1 0,0 1 0,-1-1 0,1 0 0,-1 1 0,1-1 0,-1 0 0,0 1 0,0-1 0,0 0 0,0 0 0,0 1 0,0-4 0,-1 5 0,1-1 0,0 1 0,-1 0 0,1-1 0,0 1 0,-1 0 0,1 0 0,0-1 0,-1 1 0,1 0 0,-1 0 0,1 0 0,-1-1 0,1 1 0,0 0 0,-1 0 0,1 0 0,-1 0 0,1 0 0,-1 0 0,1 0 0,-1 0 0,1 0 0,0 0 0,-1 0 0,1 0 0,-1 0 0,1 0 0,-1 0 0,1 1 0,-1-1 0,1 0 0,-5 2 0,0 0 0,1 1 0,0-1 0,-1 1 0,1 0 0,0 0 0,-7 7 0,7-5 0,0 0 0,0 0 0,0 1 0,1-1 0,0 1 0,0-1 0,0 1 0,1 0 0,-1 0 0,-1 9 0,4-13 0,-1 0 0,1 0 0,0 0 0,0 1 0,0-1 0,0 0 0,0 0 0,0 0 0,1 0 0,-1 0 0,1 1 0,0-1 0,-1 0 0,1 0 0,0 0 0,0-1 0,0 1 0,0 0 0,1 0 0,-1 0 0,0-1 0,1 1 0,-1-1 0,1 1 0,-1-1 0,1 1 0,0-1 0,0 0 0,0 0 0,0 0 0,0 0 0,0 0 0,3 0 0,10 4-239,1-1 0,0-1 0,0 0-1,0-1 1,0-1 0,0 0 0,0-2 0,0 0 0,20-3-1,19-12-7233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5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16528,'0'0'11878,"2"7"-11665,51 192 1842,-52-195-1958,0 1-1,0-1 0,0 0 0,0 0 0,1 0 1,0 0-1,0 0 0,0 0 0,5 6 0,-6-9-73,0 0-1,-1 0 0,1-1 0,0 1 0,0 0 0,0-1 0,0 1 0,0-1 0,0 0 0,0 1 0,1-1 0,-1 0 0,0 1 0,0-1 1,0 0-1,0 0 0,0 0 0,0 0 0,0 0 0,1 0 0,-1 0 0,0-1 0,0 1 0,0 0 0,0-1 0,0 1 0,0 0 0,0-1 1,0 0-1,0 1 0,0-1 0,0 1 0,0-1 0,0 0 0,0 0 0,-1 1 0,1-1 0,0 0 0,-1 0 0,1 0 0,0 0 0,0-2 1,6-5-9,0-1 1,-1-1 0,0 1-1,-1-1 1,0 0 0,0 0-1,-1-1 1,0 1 0,3-16-1,-3 2-5,0 0 0,-2 0-1,0-30 1,-5 42-1460,-2 13-1985,4-1 3315,1 0 1,0 0 0,0 0 0,0 0-1,0 0 1,-1 0 0,1 1-1,0-1 1,0 0 0,0 0 0,0 0-1,0 1 1,-1-1 0,1 0-1,0 0 1,0 0 0,0 1-1,0-1 1,0 0 0,0 0 0,0 0-1,0 1 1,0-1 0,0 0-1,0 0 1,0 1 0,0-1 0,0 0-1,0 0 1,0 1 0,0-1-1,0 0 1,0 0 0,0 0 0,0 1-1,1-1 1,-1 0 0,0 0-1,0 0 1,0 1 0,0-1 0,0 0-1,1 0 1,-1 0 0,0 0-1,0 0 1,0 1 0,0-1 0,1 0-1,-1 0 1,0 0 0,0 0-1,0 0 1,1 0 0,-1 0-1,0 0 1,0 0 0,1 0 0,-1 0-1,0 0 1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305 330 16015,'0'0'4970,"-6"-8"-2242,4 5-2599,0 0-1,0 0 0,-1 0 1,1 0-1,-1 1 1,0-1-1,0 1 1,0 0-1,0-1 0,-1 1 1,1 1-1,0-1 1,-1 0-1,1 1 0,-1 0 1,0 0-1,1 0 1,-1 0-1,0 1 1,1-1-1,-1 1 0,0 0 1,0 0-1,0 0 1,1 1-1,-1-1 1,0 1-1,0 0 0,1 0 1,-1 0-1,1 1 1,-1-1-1,1 1 1,-7 4-1,2 0-30,0 0 0,1 1 0,0 1 0,0-1 0,0 1 0,1 0 0,0 1 0,0-1 0,1 1 0,0 0 0,1 1 0,0-1 0,1 1 0,0 0 1,0-1-1,1 1 0,0 1 0,0-1 0,2 0 0,-1 0 0,2 11 0,-1-20-92,0 0 0,1 0 0,-1 0 1,0 0-1,1 0 0,-1 0 0,1-1 0,0 1 1,-1 0-1,1 0 0,0 0 0,-1-1 0,1 1 1,0 0-1,0-1 0,0 1 0,-1-1 0,1 1 1,0-1-1,0 1 0,0-1 0,0 0 0,0 1 1,0-1-1,0 0 0,0 0 0,0 0 0,0 1 0,0-1 1,0 0-1,0-1 0,0 1 0,0 0 0,2 0 1,37-12 197,-27 4-97,-1 0 0,-1 0-1,0-1 1,0-1 0,0 0-1,-1 0 1,-1-1 0,0 0-1,10-17 1,-4 5 76,-1 0-1,-2-1 1,0 0 0,8-30 0,-15 41-183,-2-1 0,1 1 0,-2-1 0,0 1 0,-1-1 0,0 0 0,-1 1 0,-2-25 0,1 33 0,0 0 0,0 1 0,0-1 0,-1 0 0,1 1 0,-1-1 0,0 1 0,0 0 0,-1 0 0,1 0 0,-1 0 0,0 0 0,0 0 0,-1 1 0,1-1 0,-1 1 0,1 0 0,-1 0 0,0 0 0,0 1 0,0-1 0,-1 1 0,1 0 0,-1 0 0,1 0 0,-1 1 0,-7-2 0,4 2 2,0 0-1,-1 0 1,1 1 0,0 0 0,0 1-1,-1-1 1,1 2 0,0-1-1,0 1 1,0 0 0,0 1-1,0 0 1,0 0 0,1 0 0,0 1-1,-1 1 1,-11 9 0,8-6-16,1 1 0,0 1 0,1 0 0,0 0 0,1 1 0,0 0 0,0 0 0,1 1 0,1 0 0,-7 16 0,12-25-162,-7 24-771,11-16-1953,10-8-3812,15-6-3858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18738,'0'0'9577,"47"69"-8296,-38-35-288,5 2-417,-2 2-447,3-6-97,1-1-225,2-6-1120,2-8-801,-5-2-512,-6-6-481,-7-4-1474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9289,'0'0'11018,"26"-68"-7302,6 48-1570,12 1-705,7-2-128,10 5-512,4 0-641,-2 5-160,-4 2-1954,-10 0-2882,-13 1-2948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18097,'0'0'10442,"90"-21"-9737,-36 3-449,9-4-128,7-3-96,0-5-1089,-9-4-3427,-10-7-5382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1 631 11819,'0'0'12481,"16"1"-10938,0-1-1221,1-1-1,-1-1 1,0 0-1,0-1 1,0-1-1,0 0 1,-1-1-1,18-8 1,272-133-371,320-206 1,-593 332-341,-14 9-492,0-1 0,0 0 0,18-18 0,-31 20-3464,-7 5-2937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2 102 18481,'-1'-4'10686,"2"19"-8192,8 28-1986,-8-39-491,1 0 0,0 0 0,0-1 0,0 1 0,1-1 0,-1 1 0,1-1 0,0 0 0,0 0 1,0 0-1,0 0 0,0-1 0,1 1 0,-1-1 0,1 0 0,-1 0 0,1 0 0,0 0 0,0-1 0,0 1 0,0-1 0,0 0 0,0 0 0,1-1 0,4 1 0,-4-2-9,0 1-1,0-1 0,0 0 1,0 0-1,0-1 0,0 1 1,0-1-1,0 0 1,-1 0-1,1-1 0,-1 0 1,1 1-1,-1-2 0,0 1 1,0 0-1,0-1 1,-1 1-1,1-1 0,-1 0 1,4-6-1,-1 0-7,0-1 0,-1 1 0,0-1 0,0 0 0,-1 0 0,-1 0 0,0-1 0,-1 1 0,0-1 0,1-16 0,-3 28 0,0 0 0,0 1 0,0-1 0,0 0 0,-1 0 0,1 0 0,0 1 0,0-1 0,0 0 0,0 0 0,0 0 0,-1 0 0,1 0 0,0 0 0,0 1 0,0-1 0,-1 0 0,1 0 0,0 0 0,0 0 0,0 0 0,-1 0 0,1 0 0,0 0 0,0 0 0,0 0 0,-1 0 0,1 0 0,0 0 0,0 0 0,0 0 0,-1 0 0,1 0 0,0 0 0,0 0 0,0 0 0,-1-1 0,1 1 0,0 0 0,0 0 0,0 0 0,-1 0 0,1 0 0,0 0 0,0-1 0,0 1 0,0 0 0,0 0 0,0 0 0,-1 0 0,1-1 0,0 1 0,0 0 0,0 0 0,0 0 0,0-1 0,0 1 0,0 0 0,-2 4 0,0 1 0,0 0 0,0 0 0,1 0 0,0 1 0,0-1 0,1 0 0,-1 0 0,1 0 0,0 1 0,0-1 0,1 0 0,0 0 0,1 7 0,-1-9 0,0 0 0,-1-1 0,1 1 0,1 0 0,-1-1 0,0 1 0,1-1 0,-1 1 0,1-1 0,-1 1 0,1-1 0,0 0 0,0 0 0,0 0 0,1 0 0,-1 0 0,0-1 0,1 1 0,-1-1 0,1 1 0,0-1 0,-1 0 0,1 0 0,0 0 0,-1 0 0,1-1 0,4 1 0,-3 0 0,0-1 0,1 1 0,-1-1 0,1 0 0,-1-1 0,1 1 0,-1-1 0,0 0 0,1 0 0,-1 0 0,0 0 0,0-1 0,0 0 0,0 0 0,0 0 0,0 0 0,0 0 0,-1-1 0,1 0 0,-1 0 0,1 0 0,-1 0 0,0 0 0,-1-1 0,1 1 0,0-1 0,-1 0 0,0 0 0,0 0 0,0 0 0,-1 0 0,1 0 0,-1-1 0,0 1 0,0 0 0,0-1 0,-1 1 0,1 0 0,-1-1 0,-1-5 0,1 7 10,0-1 0,0 1 0,0 0 1,-1-1-1,1 1 0,-1 0 0,0 0 0,0 0 0,-2-4 0,2 6-25,1 0-1,-1 0 0,0 0 0,1 0 0,-1 0 0,0 1 0,0-1 1,0 0-1,1 1 0,-1-1 0,0 0 0,0 1 0,0-1 1,0 1-1,0-1 0,0 1 0,0 0 0,0 0 0,-1-1 0,1 1 1,0 0-1,0 0 0,0 0 0,0 0 0,0 0 0,0 0 1,0 0-1,0 0 0,-1 1 0,1-1 0,-2 1 0,3-1-300,0 1 1,0-1-1,0 0 0,-1 0 0,1 1 0,0-1 0,0 0 0,0 1 0,0-1 0,0 0 1,0 0-1,0 1 0,-1-1 0,1 0 0,0 1 0,0-1 0,0 0 0,0 1 0,0-1 1,0 0-1,1 1 0,-1-1 0,0 0 0,0 1 0,0-1 0,0 0 0,0 0 0,0 1 1,0-1-1,1 0 0,-1 1 0,0-1 0,0 0 0,0 0 0,1 1 0,-1-1 0,0 0 1,0 0-1,1 0 0,-1 0 0,0 1 0,0-1 0,1 0 0,-1 0 0,0 0 0,1 0 1,-1 0-1,0 0 0,1 1 0,-1-1 0,1 0 0,11 0-5978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0 331 14862,'0'0'17483,"4"-1"-17114,-2 0-385,0 1 0,-1 0 0,1 0 0,-1 0 0,1 0 1,-1 0-1,1 0 0,0 0 0,-1 0 0,1 1 0,-1-1 1,1 1-1,-1-1 0,1 1 0,-1-1 0,0 1 0,1 0 0,-1 0 1,0 0-1,1 0 0,-1 0 0,0 0 0,0 0 0,0 0 1,0 0-1,2 3 0,17 14-693,-20-18 713,1 0 0,-1 1 0,1-1 0,-1 0 0,1 0 0,-1 1 0,1-1 0,-1 0 1,1 0-1,-1 0 0,1 0 0,-1 0 0,1 0 0,0 0 0,-1 0 0,1 0 0,-1 0 1,1 0-1,-1 0 0,1 0 0,-1 0 0,1 0 0,0 0 0,-1-1 0,1 1 0,-1 0 0,1 0 1,-1-1-1,0 1 0,1 0 0,-1-1 0,1 1 0,-1 0 0,1-1 0,-1 1 0,0-1 1,1 1-1,-1-1 0,0 1 0,0-1 0,1 1 0,-1-1 0,0 1 0,0-1 0,0 1 1,0-1-1,1 1 0,-1-1 0,0 1 0,0-1 0,0 0 0,0 1 0,0-1 0,0 1 1,-1-1-1,1 0 0,1-42 66,-1 37-49,-6-14 4,3 10-131,19-3-64,-2 4-617,-1 1 0,-1-2 0,0 0 0,0-1 0,-1 0 0,20-24 0,-20 19-1350,-1 0 0,0 0 0,-2-1 0,1 0-1,7-27 1,-5 6-4071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7495,'0'0'12423,"-6"12"-10235,0 2-1580,1 0 0,0 0 0,1 1-1,0-1 1,1 1 0,-2 29 0,5-19 43,-1-7 7,2 1-1,3 30 1,-3-44-563,0 0 0,1 0 0,-1 0-1,1 0 1,0 0 0,0 0 0,0 0 0,1-1 0,0 1-1,0-1 1,0 0 0,0 0 0,1 0 0,4 4-1,-6-7-57,0 1 0,0-1 0,0 0 0,1 0 0,-1 0 0,0 0 0,1 0 0,-1 0 0,1 0 0,-1-1 0,1 1 0,-1-1 0,1 0 0,0 0 0,-1 0 0,1 0 0,-1 0 0,1 0 0,-1-1 0,1 1 0,-1-1 0,1 0 0,-1 0 0,1 0 0,-1 0 0,0 0 0,1 0 0,-1-1 0,0 1 0,0-1 0,0 1 0,0-1-1,2-3 1,8-6 237,-1-1 0,-1 0 0,18-27-1,-25 35-265,15-21-8,24-35 0,-39 55 0,-1 0 0,1 0 0,-1 0 0,0 0 0,0-1 0,0 1 0,-1-1 0,1 1 0,0-9 0,-3 14-103,1-1 0,-1 1 0,1 0 0,-1 0 0,1-1 0,0 1 0,-1 0 0,1 0 0,-1 0 0,1 0 0,-1-1 0,1 1 0,-1 0 0,1 0 0,-1 0 0,1 0 0,-1 0 0,1 0 0,-1 0 0,1 1 0,-1-1 0,1 0 0,-1 0 0,1 0 0,-1 0 0,1 1 0,-1-1 0,1 0 0,-1 0 0,1 1 0,0-1 0,-1 0 0,0 1 0,-17 9-7243,2 1-1473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19763,'0'0'8039,"54"19"-5476,-19-19-1282,4 0-320,3 0-801,1-4-160,-7-3-2402,-12-1-5286,-9-1-11562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303 229 20948,'-11'0'2621,"-8"-1"-1638,1 2 0,-1 0 0,1 1 0,-1 1 0,1 1 0,-20 6-1,32-7-897,0-1 0,0 0 0,1 1 0,-1 0-1,1 1 1,0-1 0,0 1 0,0 0 0,0 0-1,1 1 1,0-1 0,0 1 0,0 0 0,0 0-1,1 0 1,0 0 0,0 1 0,0 0 0,0-1-1,1 1 1,0 0 0,1 0 0,-1 0 0,0 7-1,1-8-75,1 0-1,-1-1 0,1 1 1,0 0-1,0 0 1,1 0-1,0 0 0,-1 0 1,1-1-1,1 1 0,-1 0 1,1-1-1,0 1 0,0-1 1,0 1-1,1-1 0,-1 0 1,1 0-1,3 4 0,-3-6-6,1 1-1,-1 0 0,1-1 1,-1 0-1,1 1 0,0-1 1,0-1-1,0 1 0,0-1 1,0 1-1,0-1 0,0 0 1,0-1-1,1 1 0,-1-1 1,0 0-1,0 0 0,1 0 1,-1 0-1,0-1 0,0 0 1,8-2-1,-3 0-1,0-1 0,0 0 0,0 0 0,-1-1 0,1 0 0,-1-1 0,0 0 0,-1 0 0,1-1 0,-1 0 0,-1 0 0,1 0 0,-1-1 0,0 0 0,6-13 0,0 1 0,-2 0 0,0-1 0,-1-1 0,-1 0 0,7-34 0,-12 46 0,-1-1 0,0 1 0,-1-1 0,0 1 0,-1-1 0,0 1 0,-1-1 0,0 1 0,0-1 0,-1 1 0,-4-13 0,3 18 0,1 1 0,-1-1 0,0 0 0,0 1 0,0-1 0,0 1 0,-1 0 0,0 0 0,0 1 0,0-1 0,0 1 0,0-1 0,-1 2 0,0-1 0,1 0 0,-1 1 0,0 0 0,0 0 0,0 0 0,-1 1 0,1-1 0,0 1 0,-7 0 0,1-1-69,0 1 0,0 1 0,1 0-1,-1 0 1,0 1 0,0 0 0,1 1 0,-1 0 0,1 1 0,-1 0 0,1 1-1,0 0 1,0 0 0,-13 9 0,17-9-53,-1 0-1,1 1 1,1 0-1,-1 0 1,1 1-1,0-1 1,0 1-1,0 1 1,1-1-1,0 0 1,0 1-1,1 0 1,-1 0-1,2 0 1,-1 0-1,1 0 1,0 1-1,0-1 1,1 1-1,0-1 1,0 10-1,1-12-803,1 13-2607,5-10-1622,9-6-2287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0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16143,'0'0'12108,"57"-39"-20020,-36 39-3779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20179,'0'0'137,"0"1"0,0-1-1,0 0 1,0 0 0,0 0 0,1 0-1,-1 1 1,0-1 0,0 0 0,0 0 0,0 0-1,1 0 1,-1 1 0,0-1 0,0 0-1,0 0 1,0 0 0,1 0 0,-1 0-1,0 0 1,0 0 0,1 0 0,-1 0-1,0 0 1,0 0 0,0 0 0,1 0 0,-1 0-1,0 0 1,0 0 0,1 0 0,-1 0-1,0 0 1,0 0 0,0 0 0,1 0-1,-1 0 1,0 0 0,0 0 0,0 0-1,1 0 1,-1-1 0,0 1 0,0 0 0,0 0-1,0 0 1,1 0 0,-1-1 0,0 1-1,0 0 1,0 0 0,0 0 0,0-1-1,0 1 1,0 0 0,0 0 0,1 0-1,-1-1 1,0 1 0,0 0 0,0 0 0,0-1-1,8 34 2021,2 48-1308,-5-18-551,-4-25-215,2-1-1,2 0 0,1 0 0,13 42 1,-18-76-80,-1-1-1,1 0 1,0 1 0,0-1 0,0 0-1,0 0 1,0 0 0,0 0 0,0 0-1,1 0 1,-1 0 0,1 0 0,-1-1-1,1 1 1,0 0 0,0-1 0,0 1-1,0-1 1,0 0 0,0 0 0,0 0-1,0 0 1,0 0 0,0 0 0,1 0 0,-1-1-1,0 1 1,1-1 0,-1 0 0,0 0-1,1 1 1,-1-2 0,1 1 0,-1 0-1,0 0 1,1-1 0,-1 1 0,0-1-1,0 0 1,4-1 0,8-5 20,-1 0 0,0 0 0,-1-2 0,0 1 0,14-14 1,-15 12-20,64-45-1658,42-21-5233,-104 67-1484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398 397 14638,'0'0'6534,"-8"-4"-3171,0 0-2621,0 1 0,0 0-1,0 0 1,-1 1 0,-16-3 0,21 4-616,1 1 1,-1 0 0,0 0-1,0 0 1,1 0-1,-1 1 1,0-1 0,1 1-1,-1 0 1,1 0-1,-1 0 1,1 1 0,-1-1-1,1 1 1,0 0-1,0 0 1,0 0 0,0 0-1,-5 6 1,-1 2-120,1 1 0,0 1 0,1 0 0,0 0 0,1 0 0,0 1 0,1 0 0,1 0 0,0 1 0,0-1 0,2 1 0,-1-1 0,2 1 0,0 0 0,1 0 0,0 0 0,1 0 0,2 14 0,-3-26-9,1 0 0,-1 1 0,1-1 0,0 0 0,-1 1 0,1-1 0,0 0 0,0 0 0,0 0 1,1 0-1,-1 0 0,1 0 0,-1 0 0,1 0 0,-1-1 0,1 1 0,0 0 0,0-1 0,0 1 0,0-1 0,0 0 0,0 0 0,0 0 0,0 0 0,0 0 0,1 0 0,-1-1 0,0 1 0,1-1 0,-1 1 0,0-1 0,1 0 0,-1 0 0,1 0 0,-1 0 0,0 0 0,1-1 0,-1 1 0,0-1 0,4-1 0,3 0 16,-1-1 0,1-1 0,-1 1 0,0-1 0,0-1 0,0 0 0,-1 0 0,0 0 0,10-9 0,1-5 48,-1-1 1,-2-1-1,1 0 0,-2-1 0,-1-1 1,-1 0-1,-1 0 0,9-28 1,-13 29-14,0 1 1,-2-1-1,0-1 1,-2 1 0,0-1-1,-2 0 1,0 1 0,-2-1-1,-4-36 1,2 51-50,1-1 0,-2 0 0,1 0 1,-1 1-1,0 0 0,-1 0 0,1 0 0,-2 0 0,1 1 1,-1 0-1,0 0 0,-1 0 0,0 1 0,0 0 0,0 0 1,0 1-1,-1 0 0,0 0 0,0 1 0,-1 0 0,1 0 1,-1 1-1,1 0 0,-14-2 0,11 2-1,-1 0 0,1 1 0,0 1 0,-1 0 0,1 0 0,-1 1 0,1 1 0,0 0 0,-1 0 0,1 1 0,0 1 0,0 0 0,0 0 0,0 1 0,0 1 0,1-1 0,0 2 0,0-1 0,-13 11 0,12-6-91,2 0 0,-1 1 1,1 0-1,0 1 0,1-1 0,1 2 0,0-1 1,-6 17-1,9-20-107,0 0 1,1 1-1,0 0 1,1 0 0,0 0-1,0 0 1,1 0-1,1 0 1,-1 0-1,2 0 1,-1 0 0,4 14-1,-3-21-32,-1 0 0,1 0 0,1-1-1,-1 1 1,0 0 0,0-1 0,1 1 0,0-1-1,-1 1 1,1-1 0,0 0 0,0 0 0,1 0-1,-1 0 1,0 0 0,0 0 0,1-1 0,-1 1-1,1-1 1,3 2 0,1-1-733,1 1 1,-1-1-1,1-1 1,-1 0-1,1 0 0,11 0 1,36 0-6532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25240,'0'0'7527,"8"48"-7527,-1-10 0,5 4 0,2-1 0,1-2 0,4-6 0,1-6 0,1-5-384,-3-4-1602,-4-5-192,-7-4-737,-7-4-480,-17-4-6855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18161,'0'0'10762,"5"-63"-9705,36 43-192,18-5-128,5-2-353,5 4-288,-5 1-32,-8 7-736,-14 7-1602,-14 4-1730,-13 4-1057</inkml:trace>
  <inkml:trace contextRef="#ctx0" brushRef="#br0" timeOffset="1">141 395 21236,'0'0'1602,"64"-26"1184,-14-10-95,9-5-1826,1-5-289,-5 2-416,-9 4-1249,-15 6-4996,-8 5-8201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0 907 10762,'0'0'8173,"9"8"-7121,-7-6-1000,0 1 3,1-1 0,-1 0 0,0 0 0,1 0 0,-1 0-1,1 0 1,0 0 0,0-1 0,-1 1 0,1-1 0,0 0 0,0 0 0,1 0 0,-1 0 0,0 0-1,0-1 1,0 1 0,0-1 0,1 0 0,-1 0 0,0 0 0,0 0 0,1-1 0,-1 0 0,0 1-1,0-1 1,0 0 0,4-2 0,77-36 1707,110-69 0,-127 69-1245,552-354 2687,-225 107-5036,-376 272 1145,18-14-1545,-18 9-2168,-14 9-3634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245 302 6790,'11'-2'2515,"-6"2"-2160,62-15 4317,-64 14-4112,1 0-1,-1 0 1,0 0-1,0-1 1,1 1-1,-1-1 1,0 0-1,-1 0 1,1 0 0,0 0-1,0 0 1,-1-1-1,0 1 1,1-1-1,-1 1 1,0-1-1,0 0 1,0 0-1,2-6 1,-4 8-450,0 0 0,0 1 1,0-1-1,-1 0 0,1 0 0,0 1 1,0-1-1,0 0 0,-1 1 0,1-1 1,-1 0-1,1 1 0,0-1 1,-1 1-1,1-1 0,-1 1 0,1-1 1,-1 0-1,1 1 0,-1 0 0,0-1 1,1 1-1,-1-1 0,0 1 1,1 0-1,-1-1 0,0 1 0,1 0 1,-1 0-1,0 0 0,0 0 0,1-1 1,-1 1-1,0 0 0,1 0 0,-1 0 1,0 1-1,0-1 0,1 0 1,-1 0-1,-1 0 0,-36 3-58,36-3 53,-12 3-92,1 0-1,-1 2 0,1-1 1,-1 2-1,1 0 0,1 0 1,-1 1-1,1 1 0,0 0 1,1 0-1,0 2 0,-17 17 1,11-9 49,1 0 1,0 2-1,1-1 1,2 2-1,0 0 1,-16 36-1,25-46 26,0 1 0,0 0-1,1 0 1,1 0 0,0 0-1,-1 12 1,3-22-83,0 0-1,0 0 1,0-1-1,0 1 1,0 0-1,1 0 1,-1-1-1,0 1 1,1 0-1,0-1 1,-1 1 0,1 0-1,0-1 1,0 1-1,0-1 1,0 1-1,0-1 1,0 1-1,0-1 1,0 0-1,0 0 1,1 1-1,-1-1 1,1 0-1,-1 0 1,1 0-1,-1-1 1,1 1 0,-1 0-1,1 0 1,0-1-1,-1 1 1,1-1-1,0 0 1,0 1-1,-1-1 1,1 0-1,0 0 1,0 0-1,0 0 1,-1 0-1,4-2 1,5 1 11,-1 0 1,1-1-1,-1-1 0,0 0 1,1 0-1,-2 0 0,10-6 1,3-3 23,-1-1 0,0-1 0,-1-1-1,-1 0 1,0-1 0,-1-1 0,0-1 0,-2-1 0,0 0 0,-2-1 0,0 0 0,-1-1 0,0-1 0,-2 1 0,-1-2 0,-1 1-1,-1-1 1,0-1 0,-2 1 0,-1-1 0,-1 0 0,0-28 0,-3 47-40,0-1 0,-1 1 0,0 0 0,0 0 0,0 0 0,-1 0 0,1 0 0,-1 0 0,-1 0 0,1 1 0,0-1 0,-1 1 0,0-1 0,0 1 0,-1 0 0,1 0 0,-8-6 0,4 5 0,0 0 0,-1 0 0,1 1 0,-1 0 0,0 0 0,0 1 0,0 0 0,0 1 0,0 0 0,-13-2 0,11 2 0,-1 1 0,1 0 0,-1 1 0,1 0 0,0 0 0,-1 1 0,1 1 0,0 0 0,-1 0 0,1 1 0,0 0 0,1 1 0,-1 0 0,1 0 0,-1 1 0,1 0 0,1 1 0,-15 12 0,19-15-331,1 1 1,0 1-1,0-1 1,0 0-1,0 1 1,1 0-1,0-1 1,0 1-1,0 0 1,0 0-1,1 0 1,0 0-1,0 0 1,0 1-1,1-1 1,0 0-1,0 0 1,0 1-1,1 7 1,0-9-7,0-1 1,1 1-1,-1-1 1,0 1-1,1-1 1,0 0 0,0 0-1,0 0 1,0 0-1,0 0 1,1 0-1,-1 0 1,1-1-1,0 1 1,-1-1-1,1 0 1,1 0-1,-1 0 1,0 0 0,0 0-1,1-1 1,-1 1-1,1-1 1,-1 0-1,1 0 1,-1 0-1,8 0 1,35 1-5830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16239,'0'0'13709,"0"12"-13121,3 30-155,2 1 0,16 65 0,-14-83-277,0 0-1,2 0 0,0-1 0,2 0 1,26 43-1,-35-64-155,-1 0 0,1 0 0,1 0 0,-1 0 0,0-1 0,1 1 0,-1 0 0,1-1 0,0 0 0,0 0 0,0 0 0,0 0 0,0 0 0,0 0 0,0-1 0,1 1 0,-1-1 0,1 0 0,-1 0 0,1 0 0,-1-1 0,1 1 0,-1-1 0,1 0 0,0 0 0,-1 0 0,1-1 0,-1 1 0,1-1 0,0 0 0,-1 0 0,0 0 0,1 0 0,-1 0 0,0-1 0,1 0 0,-1 0 0,0 0 0,0 0 0,0 0 0,-1 0 0,1-1 0,-1 1 0,1-1 0,3-5 0,16-22 0,-2 0 0,0-2 0,19-45 0,36-107 0,-70 173 0,-1 0 0,-1 0 0,0 0 0,0-1 0,-1 0 0,0-12 0,-2 23-88,0 1-1,0 0 1,0-1 0,0 1 0,0 0-1,0 0 1,0-1 0,0 1-1,0 0 1,0-1 0,-1 1 0,1 0-1,0 0 1,0-1 0,0 1-1,0 0 1,-1 0 0,1-1 0,0 1-1,0 0 1,0 0 0,-1-1-1,1 1 1,0 0 0,0 0 0,-1 0-1,1 0 1,0 0 0,-1-1-1,1 1 1,0 0 0,0 0 0,-1 0-1,1 0 1,0 0 0,-1 0-1,1 0 1,0 0 0,-1 0 0,-12 2-9555,13-1 9028,-20 8-15064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3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18033,'0'0'5445,"65"38"-2274,-35-32-1601,3-1-545,0-2-769,2 0-544,-6-2-3556,-4-1-4067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600 120 10602,'0'0'3006,"2"-8"31,-2 6-3012,1-4 805,0-1-1,0 0 1,-1 0-1,0 1 1,0-1-1,-1-10 1,0 14-582,0 1 0,0-1 0,0 1 0,0 0 1,0-1-1,0 1 0,0 0 0,-1 0 0,1 0 0,-1 0 0,0 0 1,1 0-1,-1 0 0,0 0 0,0 1 0,0-1 0,0 1 0,-1-1 1,1 1-1,0 0 0,0 0 0,-1 0 0,-4-1 0,-3 0-131,0 0 1,0 0-1,-1 1 0,1 1 0,-1 0 1,1 0-1,0 1 0,-1 0 0,1 1 1,0 0-1,0 1 0,0 0 0,0 0 0,0 1 1,1 1-1,-1-1 0,-12 10 0,2-1 7,1 1 1,1 0-1,0 1 0,1 1 0,0 1 0,-24 32 0,37-43-87,0 0-1,1 0 1,-1 0 0,1 0 0,0 1-1,1-1 1,-3 11 0,4-16-33,1 1 1,-1 0-1,1-1 1,0 1 0,0 0-1,0 0 1,0-1-1,0 1 1,0 0 0,1-1-1,-1 1 1,0 0-1,1-1 1,-1 1 0,1-1-1,0 1 1,-1-1-1,1 1 1,0-1 0,0 1-1,0-1 1,0 0-1,0 1 1,0-1 0,1 0-1,-1 0 1,0 0-1,1 0 1,-1 0 0,1 0-1,-1 0 1,1-1-1,-1 1 1,1 0 0,2 0-1,13 3-268,1-1-1,0 0 1,0-1-1,0-1 1,29-2-1,-27 0-181,0 1-1,0 1 0,39 7 0,-58-8 412,0 0-1,1 1 0,-1-1 1,0 0-1,1 1 0,-1-1 1,0 1-1,1-1 0,-1 1 1,0 0-1,0 0 0,0-1 1,0 1-1,0 0 0,0 0 1,0 0-1,0 0 0,0 0 1,0 0-1,0 1 0,-1-1 1,1 0-1,0 0 0,-1 0 1,1 1-1,-1-1 0,1 0 1,-1 1-1,0-1 1,0 0-1,1 1 0,-1-1 1,0 1-1,0-1 0,0 0 1,-1 1-1,1-1 0,0 0 1,0 1-1,-1-1 0,1 0 1,-1 1-1,1-1 0,-1 0 1,0 1-1,1-1 0,-1 0 1,0 0-1,-1 1 0,-4 8 65,-1 0 0,0-1 0,0 0 0,-13 11-1,-9 8 523,-1-2-1,-2-1 0,0-2 0,-35 20 1,49-33-336,1-1 1,-1-1 0,-1-1 0,1-1 0,-1 0-1,0-1 1,-1-1 0,1-1 0,-1-1-1,-21 0 1,40-2-226,1 1 0,-1-1 0,0 0-1,0 0 1,0 0 0,0 0 0,0 0-1,0-1 1,0 1 0,1 0 0,-1 0-1,0 0 1,0-1 0,0 1 0,0-1-1,1 1 1,-1 0 0,0-1 0,0 0-1,1 1 1,-1-1 0,0 1 0,1-1-1,-1 0 1,1 1 0,-1-1 0,1 0-1,-1 0 1,1 1 0,-1-1 0,1 0-1,0 0 1,-1 0 0,1 0 0,0 1-1,0-1 1,0 0 0,0 0 0,-1 0 0,1 0-1,0 0 1,1 0 0,-1 1 0,0-1-1,0 0 1,0 0 0,0 0 0,1 0-1,-1 0 1,0 1 0,1-1 0,-1 0-1,1 0 1,0-1 0,1-3-393,1 0 0,0 0 1,0 0-1,0 1 0,1-1 1,0 1-1,5-5 0,67-47-8981,-50 38 4216,11-8-6619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18257,'0'0'10992,"-7"14"-10015,-2 7-722,-69 162 1114,69-159-1242,2 1 0,0 0 0,1 0 1,2 0-1,1 1 0,-1 27 0,4-51-126,0 1 1,0-1-1,0 0 0,1 1 0,-1-1 0,1 1 0,-1-1 1,1 0-1,0 0 0,0 1 0,0-1 0,0 0 0,0 0 1,0 0-1,0 0 0,1 0 0,-1 0 0,1 0 0,0 0 1,-1-1-1,1 1 0,3 1 0,-2-1-1,0-1 1,1 0-1,-1 0 1,1 0-1,-1 0 1,1 0-1,-1-1 1,1 0-1,0 1 1,-1-1-1,1-1 1,0 1-1,4-1 1,6-2-2,0-1 0,0 0 0,-1-1 0,1 0 0,-1-1 0,17-10 0,41-37-136,-53 38 65,0 1 1,33-19-1,-51 34 62,1-1 1,-1 1-1,0 0 0,1-1 1,-1 1-1,0 0 1,1 0-1,-1 0 1,0-1-1,0 1 0,0 0 1,1 0-1,-1 0 1,0-1-1,0 1 1,0 0-1,-1 0 1,1 0-1,0-1 0,0 1 1,0 0-1,0 0 1,-1 1-1,-5 19 62,-1 1 0,-18 38 0,18-47-14,1 0 1,1 0 0,0 0 0,0 0-1,1 1 1,1 0 0,1 0 0,0 0-1,0 0 1,2 27 0,0-40-57,0 1-1,0-1 1,0 0 0,1 0-1,-1 0 1,0 1 0,1-1 0,-1 0-1,1 0 1,0 0 0,-1 0-1,1 0 1,0 0 0,0 0-1,-1 0 1,1 0 0,0-1 0,0 1-1,0 0 1,0 0 0,0-1-1,0 1 1,0 0 0,0-1-1,0 1 1,2-1 0,0 1-117,0 0 1,1-1-1,-1 0 1,0 0-1,0 0 1,1 0-1,-1 0 1,0-1-1,6-1 1,1 0-497,-1-1 0,0-1 0,0 0 0,0 0 0,0-1-1,8-5 1,19-23-6180,2-6-3183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6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1 201 13965,'0'0'14627,"8"4"-13239,-5-2-1342,0 0 0,0-1 0,0 1 0,0-1 0,0 0 0,0 0 0,0 0-1,0 0 1,1-1 0,-1 1 0,0-1 0,1 0 0,-1 0 0,0 0 0,1-1-1,-1 1 1,0-1 0,0 1 0,1-1 0,-1 0 0,0 0 0,0-1 0,0 1-1,0-1 1,0 1 0,-1-1 0,1 0 0,0 0 0,-1 0 0,1-1 0,1-2-1,4 0-25,-2-1-1,1 0 1,-1-1-1,0 1 1,0-2-1,0 1 1,-1 0-1,-1-1 1,1 0-1,-1 0 1,0 0-1,-1-1 1,0 1-1,0-1 1,-1 0-1,0 1 1,-1-1-1,0 0 1,0-10-1,-1 18-16,0 0-1,1 0 0,-1 0 1,0 0-1,0 0 1,0 0-1,-1 0 0,1 1 1,0-1-1,0 0 1,0 0-1,-1 0 0,1 0 1,0 0-1,-1 0 1,1 0-1,-1 1 0,1-1 1,-1 0-1,1 0 1,-1 1-1,0-1 0,1 0 1,-1 1-1,0-1 1,1 1-1,-1-1 0,0 1 1,0-1-1,0 1 1,0-1-1,1 1 0,-1 0 1,0-1-1,0 1 1,0 0-1,0 0 0,0 0 1,0 0-1,0 0 1,0 0-1,0 0 1,0 0-1,0 0 0,1 0 1,-1 0-1,0 1 1,-1-1-1,-2 1-4,0 1 0,1-1 0,-1 1 1,1-1-1,0 1 0,0 0 0,-1 0 0,1 1 1,1-1-1,-1 1 0,-4 3 0,-1 6 14,-1 0-1,2 0 1,0 1-1,0 0 0,1 0 1,0 0-1,2 1 1,-1 0-1,2 0 1,0 0-1,0 1 0,2-1 1,-1 16-1,2-29-10,0 0 0,0 1 0,0-1 0,0 1 0,0-1-1,0 0 1,0 1 0,1-1 0,-1 1 0,1-1 0,-1 0 0,1 0-1,-1 1 1,1-1 0,0 0 0,0 0 0,0 1 0,-1-1 0,1 0-1,0 0 1,0 0 0,0 0 0,1-1 0,-1 1 0,0 0 0,2 1-1,0-1 3,0-1-1,0 1 1,0 0-1,0-1 0,0 0 1,1 1-1,-1-1 1,0-1-1,0 1 0,0 0 1,5-2-1,4-1-30,0-1 0,-1 0 0,1 0-1,-1-1 1,14-9 0,58-52-789,-18 13 769,-65 53 54,1-1-1,-1 1 0,0 0 1,0-1-1,1 1 1,-1 0-1,0 0 1,1 0-1,-1-1 1,0 1-1,1 0 1,-1 0-1,0 0 0,1 0 1,-1 0-1,0 0 1,1 0-1,-1 0 1,1-1-1,-1 1 1,0 0-1,1 1 1,-1-1-1,1 0 1,-1 0-1,0 0 0,1 0 1,-1 0-1,0 0 1,1 0-1,-1 1 1,0-1-1,1 0 1,-1 0-1,0 0 1,1 1-1,-1-1 0,0 0 1,1 1-1,4 19 420,-9 40 443,2-42-724,2-17-144,0 0 0,0 0 0,0 0 0,0 0 0,0 0 0,0 0 0,0 0 0,0 0 0,1 0 0,-1-1 0,0 1 0,1 0 0,-1 0 0,0 0 0,1 0 0,-1 0 0,1-1 0,-1 1 0,1 0 0,0 0 0,-1-1 0,1 1 0,0 0 0,-1-1 0,1 1 0,0-1 0,0 1 0,0-1 0,-1 1 0,1-1 0,1 1 0,1-1 0,0 1 0,0-1 0,0 0 0,-1 0 0,1 0 0,0 0 0,0-1 0,0 1 0,0-1 0,4-1 0,6-3 0,0 0 0,-1-1 0,19-11 0,-6-1-778,42-38-1,7-7-408,-74 63 1192,1 0 0,-1 0 0,0 0 0,0 0 0,0 0 0,0-1 0,0 1 0,1 0 0,-1 0 0,0 0 0,0 0 0,0 0 0,0 0 0,0 0 0,1 0 0,-1 0 0,0-1 0,0 1 0,0 0 0,1 0 0,-1 0 0,0 0 0,0 0 0,0 0 0,1 0 0,-1 0 0,0 0 0,0 0 0,0 1 0,0-1 0,1 0 0,-1 0 0,0 0 0,0 0 0,0 0 0,1 0 1,-1 0-1,0 0 0,0 0 0,0 1 0,0-1 0,0 0 0,0 0 0,1 0 0,-1 0 0,0 0 0,0 1 0,0-1 0,0 0 0,0 0 0,0 1 0,0 14 578,-7 16 356,3-21-963,2-1 1,-1 1-1,1 0 1,1 0-1,-1 0 0,2 14 1,2-15-2379,6-7-3711,4-1-5194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17072,'-12'5'3209,"3"0"-2685,-12 4 1603,0 1 0,-36 24 0,52-31-1877,1 0 0,-1 0 0,1 1 1,0-1-1,0 1 0,0 0 0,0 0 1,1 1-1,0-1 0,0 1 0,0-1 0,0 1 1,1 0-1,0 0 0,0 0 0,0 0 1,0 1-1,1-1 0,-1 9 0,2-12-238,0 1 0,0-1 0,0 0 0,1 0-1,-1 0 1,1 0 0,0 1 0,0-1-1,-1 0 1,1 0 0,1 0 0,-1 0-1,0-1 1,0 1 0,1 0 0,-1 0 0,1-1-1,-1 1 1,3 1 0,1 1-1,0-1-1,0-1 1,0 1 0,0 0-1,0-1 1,0 0 0,9 2 0,6 0 16,1-1 1,-1-1 0,25 0 0,-30-2-11,1 0-1,0-2 1,0 0 0,0 0-1,29-10 1,-42 12-16,0-1 0,0 0 1,0 0-1,0 0 0,0-1 1,0 1-1,0-1 0,0 0 0,0 0 1,-1 0-1,1 0 0,-1 0 0,1 0 1,-1-1-1,0 1 0,0-1 0,0 0 1,0 1-1,0-1 0,-1 0 0,1 0 1,-1 0-1,0 0 0,0 0 0,0-1 1,0 1-1,-1 0 0,1 0 0,-1-1 1,0 1-1,0 0 0,0-1 0,0 1 1,-2-6-1,1 5-1,-1 0 0,0 1 0,0-1 0,0 1 0,-1-1 0,1 1 0,-1 0 0,0 0 0,0 0 0,0 0 0,0 1 0,0-1 0,-1 1 0,1 0 0,-1-1 0,1 2 0,-1-1 0,0 0 0,-7-1 0,-6-3 0,-1 1 0,-36-6 0,-47 7-37,101 4-20,-1 0 1,0 0 0,1 0 0,-1 0-1,1 0 1,-1 0 0,0 0 0,1 0-1,-1 1 1,1-1 0,-1 0 0,0 0-1,1 0 1,-1 1 0,1-1 0,-1 0-1,1 1 1,-1-1 0,1 0 0,-1 1-1,1-1 1,-1 1 0,1-1 0,-1 2-1,1-2-88,0 1 0,0-1-1,0 1 1,0-1 0,1 1 0,-1-1-1,0 1 1,0 0 0,0-1-1,1 1 1,-1-1 0,0 1-1,1-1 1,-1 0 0,0 1-1,1-1 1,-1 1 0,1-1 0,-1 0-1,1 1 1,-1-1 0,1 0-1,-1 1 1,1-1 0,-1 0-1,1 0 1,-1 1 0,1-1-1,0 0 1,18 6-2699,1-1-1,-1 0 1,1-2-1,0 0 1,34 0-1,-8-1-5963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41 103 3748,'0'0'4308,"8"-9"128,-4 5-3498,24-31 2798,-27 33-3158,1-1 0,-1 1 0,0-1 0,1 0 0,-1 1 0,-1-1 0,1 0 0,0 0 0,0 0 0,-1 1 0,0-1 0,0 0 0,0 0 0,0 0 0,-1-6 0,1 9-477,0 0 0,-1-1 0,1 1 0,0-1 0,-1 1 0,1 0 0,-1 0-1,1-1 1,-1 1 0,1 0 0,-1 0 0,1-1 0,-1 1 0,1 0 0,-1 0 0,1 0-1,-1 0 1,1 0 0,-1 0 0,1 0 0,-1 0 0,1 0 0,-1 0 0,1 0 0,-1 0 0,1 0-1,-1 0 1,1 0 0,-1 1 0,1-1 0,-1 0 0,1 0 0,-1 1 0,0 0 0,-18 9 227,14-5-271,0 0-1,0 0 1,0 1 0,1-1 0,0 1-1,1 0 1,-1 1 0,1-1-1,0 0 1,0 1 0,1 0 0,0 0-1,0 0 1,-1 13 0,2-17-52,1 0 0,0 0 1,0 0-1,0 0 0,0 0 1,1 0-1,-1 0 0,1 0 0,0 0 1,-1 0-1,1 0 0,1 0 1,-1-1-1,0 1 0,1 0 0,-1-1 1,1 1-1,0-1 0,0 1 1,0-1-1,0 0 0,0 0 0,1 0 1,-1 0-1,0 0 0,1 0 0,0-1 1,-1 1-1,1-1 0,0 0 1,0 0-1,0 0 0,0 0 0,0 0 1,0-1-1,4 1 0,6 1 21,1-1-1,0-1 0,0 0 0,0-1 0,0 0 1,0-1-1,23-7 0,-30 7-13,0 0-1,0 0 1,0-1 0,0 0 0,0-1-1,-1 0 1,0 0 0,1 0-1,-2 0 1,1-1 0,0 0-1,-1-1 1,0 1 0,0-1-1,-1 0 1,5-6 0,-9 11-5,1 1 1,-1 0-1,0-1 1,1 1-1,-1-1 1,0 1-1,1-1 1,-1 1-1,0 0 1,0-1 0,1 1-1,-1-1 1,0 0-1,0 1 1,0-1-1,0 1 1,0-1-1,0 1 1,0-1-1,0 1 1,0-1-1,0 1 1,0-1 0,0 1-1,0-1 1,0 0-1,0 1 1,0-1-1,-1 1 1,1-1-1,0 1 1,0-1-1,-1 1 1,1 0-1,0-1 1,-1 1-1,1-1 1,0 1 0,-1 0-1,1-1 1,-1 1-1,1 0 1,0-1-1,-1 1 1,1 0-1,-1-1 1,1 1-1,-1 0 1,1 0-1,-1 0 1,1 0-1,-1 0 1,0-1 0,1 1-1,-1 0 1,1 0-1,-1 0 1,1 0-1,-1 1 1,1-1-1,-1 0 1,1 0-1,-1 0 1,1 0-1,-1 0 1,1 1 0,-1-1-1,0 1 1,-37 13 150,35-11-146,0-1 0,0 1 0,0 0 0,0 0 0,1 0 0,-1 0 0,1 0 0,0 1 0,0-1 0,0 1 0,1-1 0,-1 1 0,1 0 0,0-1 0,0 1 0,-1 7 0,2-9-7,0 1 0,0-1 0,0 0 0,1 0 0,-1 0 1,1 0-1,-1 1 0,1-1 0,0 0 0,0 0 0,0 0 0,0 0 1,0-1-1,0 1 0,0 0 0,1 0 0,-1-1 0,1 1 0,-1-1 0,1 1 1,-1-1-1,1 1 0,0-1 0,0 0 0,0 0 0,0 0 0,0 0 0,0 0 1,0-1-1,0 1 0,3 0 0,12 2-5,-1 0 0,1-1 0,0-1 0,-1-1 0,1-1 0,0 0 0,0-1 0,-1 0 0,1-2 0,-1 0 0,0 0 0,0-2 0,0 0 0,-1-1 0,0 0 0,0-1 0,16-12 0,-32 20 0,1 0 0,-1 1 0,1-1 0,-1 0 0,1 1 0,-1-1 0,1 1 0,-1-1 0,1 1 0,0-1 0,-1 1 0,1 0 0,0-1 0,0 1 0,-1-1 0,1 1 0,0 0 0,0-1 0,0 1 0,0-1 0,0 1 0,0 0 0,0-1 0,0 1 0,0 0 0,0-1 0,0 1 0,0-1 0,0 1 0,0 0 0,0-1 0,1 1 0,-1-1 0,0 1 0,1 0 0,-1-1 0,0 1 0,1-1 0,-1 1 0,0-1 0,1 1 0,-1-1 0,1 0 0,-1 1 0,1-1 0,-1 1 0,1-1 0,0 0 0,-1 0 0,1 1 0,-1-1 0,1 0 0,0 0 0,-1 0 0,1 1 0,0-1 0,3 0 0,0 0 0,-1 0 0,1 0 0,0 0 0,-1-1 0,1 0 0,0 0 0,-1 0 0,1 0 0,-1 0 0,1 0 0,-1-1 0,0 0 0,1 0 0,-1 0 0,0 0 0,0 0 0,-1-1 0,1 1 0,0-1 0,-1 1 0,1-1 0,-1 0 0,0 0 0,0-1 0,0 1 0,-1 0 0,1 0 0,-1-1 0,0 1 0,1-1 0,-2 0 0,1 1 0,0-6 0,-1 7 0,-1-1 0,1 1 0,-1-1 0,0 1 0,0-1 0,0 1 0,0 0 0,0 0 0,-1 0 0,1-1 0,-1 1 0,0 0 0,1 1 0,-1-1 0,0 0 0,0 0 0,0 1 0,0-1 0,0 1 0,0 0 0,-1 0 0,1-1 0,0 1 0,-1 1 0,-2-2 0,-66-18 0,12 15-5189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80 12492,'0'0'7692,"-2"-11"-4350,-11-35-742,13 45-2490,-1-1 0,1 1 0,-1 0 1,0 0-1,1-1 0,-1 1 0,0 0 0,0 0 0,0 0 0,0 0 1,0 0-1,0 0 0,0 0 0,0 0 0,0 1 0,-1-1 0,1 0 1,0 1-1,0-1 0,-1 0 0,1 1 0,0 0 0,-1-1 0,1 1 1,0 0-1,-1 0 0,1 0 0,-1 0 0,1 0 0,-1 0 0,1 0 1,0 0-1,-1 0 0,1 1 0,0-1 0,-2 1 0,-2 1-2,1-1 0,-1 1-1,1 1 1,0-1 0,0 1 0,0-1-1,0 1 1,-3 3 0,-4 6 19,0-1 0,2 2 0,-1-1 0,1 1 1,1 0-1,-12 27 0,16-31-68,1 0 0,-1 1 0,1-1-1,1 1 1,0 0 0,0-1 0,1 1 0,0 0 0,1 0-1,0 0 1,3 18 0,-2-24-68,0-1 0,0 0 1,0 0-1,0 0 0,1 0 0,-1 0 1,1 0-1,0-1 0,0 1 0,0-1 0,0 1 1,0-1-1,0 1 0,1-1 0,-1 0 0,1 0 1,4 3-1,0-2-49,-1 0 1,1-1-1,-1 1 0,1-1 1,0-1-1,0 1 1,-1-1-1,9 0 0,0 0-239,0-1-1,0-1 0,-1 0 0,1-1 0,0 0 1,0-1-1,18-7 0,16-15-4645,-6-3-2878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 18578,'0'0'4735,"-3"13"-2184,-25 145 3277,20-41-4961,7-104-909,3 43 72,-2-55-102,0 1-1,0-1 1,1 1 0,-1-1-1,0 0 1,1 1 0,-1-1 0,1 0-1,-1 1 1,1-1 0,-1 0-1,1 1 1,0-1 0,0 0 0,0 0-1,0 0 1,0 0 0,0 0-1,0 0 1,0 0 0,0 0 0,0 0-1,0-1 1,1 1 0,-1 0-1,0-1 1,0 1 0,1-1 0,-1 1-1,3 0 1,-3-2-80,0 1 0,0 0 0,0-1 0,0 1 0,0 0 0,0-1 0,0 1 0,0-1 0,-1 0 0,1 1 0,0-1 0,0 0 0,0 1 0,-1-1 0,1 0 0,0 0 0,-1 0 0,1 0 0,-1 0 0,1 1 0,-1-1 0,1 0 0,-1 0 0,0 0 0,1 0 0,-1 0 0,0 0 0,0-1 0,0 1 0,0-1 0,4-39-4030,-4 37 3579,0-14-1848,0 0 1,-2-1-1,0 1 1,-8-27-1,-16-30-1124,-5 16 8259,-7 3 10496,42 57-11374,8-2-3468,-4 1-83,22 1 107,113 0 1117,-125-3-2094,0 0 1,-1 0-1,1-2 0,-1 0 0,33-14 1,-40 12-981,-7 1-941,-21 2-15189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14 12684,'0'0'17296,"77"16"-16591,-35-25-545,1-2-96,-3 5-288,-8 2-1089,-12 4-1794,-10 0-769,-10 14-544,-10 4-2659</inkml:trace>
  <inkml:trace contextRef="#ctx0" brushRef="#br0" timeOffset="1">65 238 12011,'0'0'4100,"-52"37"-865,39-25 96,13-6-576,0-3-385,21-3-768,12-3-673,8-10-481,13-3-352,4-1-64,5-4-224,-5 3-1409,-5-1-2371,-8 1-2114,-1-2-3523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0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 14894,'0'0'4906,"-12"-1"-1292,2 0-3117,0 1-1,-1 0 1,1 1-1,0 0 1,0 0-1,0 1 0,0 0 1,0 1-1,0 0 1,1 1-1,-14 6 1,12-3-161,1 0 0,-1 1 1,1 0-1,-10 11 0,18-16-284,-1 0-1,0 0 1,1 0 0,-1 0-1,1 1 1,0-1-1,0 1 1,1-1 0,-1 1-1,1 0 1,-1 0 0,1 0-1,1 0 1,-1 0-1,0 0 1,1 0 0,0 4-1,0-6-47,1-1 0,-1 1-1,1 0 1,0 0-1,0-1 1,0 1 0,-1-1-1,2 1 1,-1-1 0,0 1-1,0-1 1,0 1-1,1-1 1,-1 0 0,0 0-1,1 0 1,0 0 0,-1 0-1,1 0 1,-1 0-1,1 0 1,0-1 0,0 1-1,-1 0 1,4 0 0,51 9-324,-51-10 214,108 7-2957,-69-5 1792,76 11 0,-121-13 1325,1 0 0,-1 0 0,1 1-1,0-1 1,-1 0 0,1 0 0,0 1 0,-1-1 0,1 0 0,0 1 0,-1-1 0,1 0-1,0 1 1,-1-1 0,1 0 0,0 1 0,0-1 0,0 1 0,-1-1 0,1 0-1,0 1 1,0-1 0,0 1 0,0-1 0,0 1 0,0-1 0,0 0 0,0 1 0,0-1-1,0 1 1,0-1 0,0 1 0,0-1 0,0 1 0,0-1 0,0 0 0,1 1-1,-1-1 1,0 1 0,0-1 0,1 0 0,-1 1 0,0-1 0,0 0 0,1 1 0,-1-1-1,0 0 1,1 1 0,-1-1 0,0 0 0,1 0 0,-1 1 0,1-1 0,-1 0-1,0 0 1,1 0 0,-1 1 0,1-1 0,-1 0 0,1 0 0,-1 0 0,0 0-1,1 0 1,-1 0 0,1 0 0,-1 0 0,1 0 0,-32 17 1540,-265 100-756,277-110-4937,14-6-4534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41 8552,'0'0'14729,"8"-1"-14206,-2 0-619,0 0 0,0 1 0,0 0-1,0 0 1,0 1 0,0-1 0,0 1 0,0 1 0,11 3 0,-15-4-26,0 0 0,-1-1 1,1 1-1,0-1 0,0 1 1,0-1-1,0 0 0,1 1 0,-1-1 1,0 0-1,0 0 0,0-1 0,0 1 1,0 0-1,0-1 0,0 1 1,2-2-1,-3 1 333,0 0 0,0 0 0,0 0 0,0 0 0,0 0 0,-1 0 0,1 0 0,0-1 0,0 1 1,-1 0-1,1 0 0,-1-1 0,1 1 0,-1 0 0,0-1 0,0 1 0,1-1 0,-1 1 0,0 0 0,0-1 0,0 1 0,0-1 0,-1 1 0,0-3 1,1 3-97,0 0 1,-1 0 0,1 1-1,-1-1 1,0 0 0,1 0-1,-1 0 1,0 1 0,1-1-1,-1 0 1,0 1 0,0-1-1,0 1 1,0-1 0,1 1 0,-1-1-1,0 1 1,0-1 0,0 1-1,0 0 1,0 0 0,0-1-1,0 1 1,0 0 0,0 0-1,0 0 1,-2 0 0,-38 0 3077,30 1-2787,-4 0-406,1 0 0,-1 2 0,1 0 0,-1 0 0,1 2 0,1-1 0,-20 11 0,2 0 0,1 1 0,-29 22 0,47-29 0,1 0 0,0 1 0,0 0 0,1 0 0,1 1 0,0 1 0,0 0 0,1 0 0,1 0 0,-11 25 0,16-32 0,0 0 0,0 0 0,0 0 0,1 0 0,0 0 0,0 0 0,0 0 0,1 0 0,0 1 0,0-1 0,0 0 0,0 0 0,1 0 0,0 0 0,0 0 0,0 0 0,1 0 0,0 0 0,0 0 0,0 0 0,0-1 0,1 1 0,0-1 0,0 0 0,0 1 0,0-1 0,1-1 0,-1 1 0,1 0 0,0-1 0,0 0 0,10 5 0,0 0 0,0-2 0,1 0 0,0-1 0,1 0 0,-1-1 0,1-1 0,0 0 0,0-1 0,19-1 0,10 0 0,0-3 0,46-8 0,-85 10-12,95-19-2471,-93 17 1962,1 0-1,-1-1 1,0 0 0,0-1-1,0 1 1,0-2 0,-1 1-1,0-1 1,9-7-1,-1-7-6375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26425,'0'0'4708,"-38"55"-4131,30-19 64,2 5-417,6 3-160,0-1-96,14-4-673,3-1-1089,0-9-2145,-2-11-2884,-9-5-1921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17681,'1'-10'2167,"-1"7"-1936,0 0-1,0-1 0,0 1 1,0 0-1,1-1 1,-1 1-1,1 0 0,0-1 1,0 1-1,0 0 1,1 0-1,-1 0 0,1 0 1,-1 0-1,1 0 1,0 1-1,0-1 1,0 0-1,1 1 0,-1-1 1,1 1-1,-1 0 1,1 0-1,0 0 0,-1 0 1,1 1-1,0-1 1,0 1-1,1 0 0,3-2 1,11-1 280,0 1 0,1 1 0,-1 1 0,0 0 0,1 2 0,-1 0 0,19 3 0,-8 1-324,0 2 0,-1 0 0,44 19 0,-65-24-183,0 1 0,0 1 0,0-1 0,-1 1 0,0 0 0,0 1-1,0 0 1,0 0 0,7 8 0,-12-11 19,1 0 1,-1 0-1,0 1 0,0-1 0,0 0 1,0 0-1,0 1 0,0-1 0,-1 0 1,1 1-1,-1-1 0,1 0 0,-1 1 1,0-1-1,0 1 0,0-1 0,-1 1 1,1-1-1,0 1 0,-1-1 0,0 0 1,1 1-1,-1-1 0,0 0 0,0 0 1,0 0-1,-1 1 0,1-1 1,-1 0-1,1 0 0,-1-1 0,-2 4 1,-11 9 3,0 0 1,-1-1 0,0 0-1,-1-1 1,-28 14 0,25-15-36,0 2-1,0 0 1,-29 27 0,49-40 8,0 0 0,-1 0 0,1 1 0,-1-1 0,1 0 0,0 1 0,-1-1 0,1 0 0,0 1 0,-1-1 0,1 0 0,0 1 0,0-1 0,0 1 0,-1-1 0,1 0 0,0 1 0,0-1 0,0 1 0,0-1 0,-1 1 0,1-1 0,0 1 0,0-1 0,0 1 0,0-1 0,0 1 0,0-1 0,1 1 0,-1-1 0,0 0 0,0 1 0,0-1 0,0 1 0,0-1 0,1 1 0,19 6 0,43-6 0,-49-2 0,13 2-308,5-1-2679,-1 0 0,1-2-1,49-10 1,-34-2-8490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 23254,'0'0'3112,"-10"-1"-624,-36-6-828,43 7-1598,0 0 0,-1 1 0,1-1 0,0 1-1,0-1 1,0 1 0,0 0 0,0 0 0,0 0 0,0 0 0,1 1-1,-1-1 1,0 1 0,1 0 0,-1 0 0,1 0 0,-1 0 0,1 0-1,0 0 1,0 1 0,0-1 0,-2 4 0,2-3-13,0 0 0,0 1-1,0-1 1,0 1 0,1-1 0,-1 1 0,1-1 0,0 1-1,0 0 1,0-1 0,1 1 0,0 0 0,-1 0 0,1 0-1,0-1 1,2 7 0,-1-8-48,0 0 0,0-1-1,0 1 1,0 0 0,1-1 0,-1 1 0,1-1 0,-1 0-1,1 0 1,-1 1 0,1-1 0,0 0 0,0 0-1,-1-1 1,1 1 0,0 0 0,0 0 0,0-1-1,2 1 1,48 9-36,-39-8-15,60 9-892,-52-10 455,-1 1-1,1 2 1,-1 0-1,0 1 0,0 0 1,0 2-1,29 14 1,-48-20 544,1 0 1,-1 0 0,1 0 0,-1 0-1,0 0 1,0 0 0,1 0-1,-1 0 1,0 1 0,0-1-1,0 0 1,0 1 0,0-1 0,-1 1-1,1-1 1,0 1 0,-1-1-1,1 1 1,-1 0 0,1-1-1,-1 1 1,0 0 0,0-1 0,0 1-1,0 0 1,0-1 0,0 1-1,0 0 1,-1-1 0,1 1 0,0 0-1,-1-1 1,0 1 0,1-1-1,-1 1 1,0-1 0,0 1-1,1-1 1,-1 1 0,0-1 0,-1 0-1,1 1 1,0-1 0,-2 1-1,-6 8 406,-1 0 0,-1-1-1,1-1 1,-15 9 0,24-16-462,-63 40-1,-3-2 0,-90 38 0,151-74-129,0 0 0,-1-1 0,0 0 0,0 0 0,-10 1 0,12-6-5706,5-12-8632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2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73 272 11787,'2'-38'8768,"-8"26"-5091,6 12-3636,-1 0 0,0 0 0,0 0 0,1 0 0,-1 0 0,0 0 0,1 1-1,-1-1 1,0 0 0,1 0 0,-1 1 0,0-1 0,1 1 0,-1-1-1,1 1 1,-1-1 0,1 1 0,-1-1 0,1 1 0,-1-1 0,1 1-1,-1-1 1,0 2 0,-6 11 162,-1 1-1,2-1 0,0 1 1,1 0-1,0 1 1,1-1-1,0 1 1,1 0-1,1 0 0,1 0 1,0 19-1,0-32-183,1-1-1,0 0 0,0 0 1,0 0-1,0 0 0,0 0 1,0 1-1,0-1 0,0 0 1,0 0-1,1 0 0,-1 0 1,0 0-1,1 1 0,-1-1 1,1 0-1,-1 0 0,1 0 1,0 0-1,-1 0 0,1-1 1,0 1-1,0 0 0,-1 0 1,1 0-1,0-1 1,2 2-1,-1-2 1,-1 0 1,1 0-1,0 0 1,-1 0-1,1 0 1,0-1-1,-1 1 1,1-1-1,-1 1 0,1-1 1,-1 0-1,1 1 1,-1-1-1,1 0 1,-1 0-1,2-2 1,8-6 111,-1 0 1,0-1 0,13-16 0,-2-2-62,-1-1 0,-1-1 0,23-49 0,-35 63 28,-1 0-1,0-1 1,-1 0-1,-1 0 0,0 0 1,-2-1-1,0 1 1,0-1-1,-2-18 1,0 35-60,0-1-1,0 0 1,-1 0 0,1 0 0,0 0 0,-1 0 0,1 1 0,-1-1 0,1 0-1,-1 0 1,0 1 0,0-1 0,0 0 0,-2-2 0,3 4-7,-1-1 0,1 1 0,-1 0 0,0-1 1,1 1-1,-1 0 0,1 0 0,-1-1 0,0 1 1,1 0-1,-1 0 0,0 0 0,1 0 0,-1 0 0,0 0 1,1 0-1,-1 0 0,0 0 0,1 0 0,-1 0 0,0 0 1,1 1-1,-1-1 0,1 0 0,-1 0 0,0 1 1,0-1-1,-2 2 22,0 1 1,0-1-1,1 0 0,-1 1 1,0 0-1,1-1 1,0 1-1,-1 0 0,1 0 1,1 0-1,-1 1 1,-3 5-1,-1 12-41,0 0 1,1 0-1,1 0 1,1 0-1,1 1 1,1-1-1,0 1 1,4 26-1,-3-46-10,0 0 0,0 0 0,1-1-1,-1 1 1,0 0 0,1 0 0,-1 0 0,1 0-1,0 0 1,0 0 0,0 0 0,0-1 0,0 1 0,0 0-1,0-1 1,0 1 0,1-1 0,-1 1 0,1-1 0,-1 0-1,1 1 1,-1-1 0,4 1 0,-2-1 4,-1 0-1,1-1 1,0 1 0,0-1-1,0 0 1,0 0 0,-1 0 0,1 0-1,0-1 1,0 1 0,0-1-1,-1 1 1,1-1 0,4-2 0,4-2 11,-1 0 0,1 0 1,-1-2-1,-1 1 0,1-1 1,15-14-1,-14 9-17,-1 0 0,0 0 0,-1-1 0,0 0 0,-1-1 0,0 0 0,-1 0 0,7-24 0,-30 141 0,11-78 0,1 0 0,0 34 0,4-58-9,0 0 1,0-1-1,0 1 0,0 0 0,0-1 1,0 1-1,0-1 0,0 1 1,1 0-1,-1-1 0,0 1 0,0-1 1,1 1-1,-1-1 0,0 1 1,1-1-1,-1 1 0,0-1 0,1 1 1,-1-1-1,1 0 0,-1 1 1,1-1-1,-1 1 0,1-1 0,-1 0 1,1 0-1,0 1 0,-1-1 1,1 0-1,-1 0 0,2 1 0,26-3-819,24-19-2241,-30-2-8980,-13 10 128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16271,'0'0'4463,"2"10"-2359,15 48-135,2-1 1,30 63 0,68 116-1803,-24-52 152,-77-152-22,87 201-44,-103-232-574,7 23-1876,-9-13-5033,-6-10 1481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0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1 449 19571,'0'0'6235,"12"2"-4634,-6-1-1486,-1 0-1,1 0 0,0 0 1,-1-1-1,1 0 0,0 0 1,-1 0-1,1-1 0,0 0 1,-1 0-1,1 0 0,-1-1 1,1 1-1,-1-2 0,0 1 1,0 0-1,0-1 0,0 0 1,0 0-1,0-1 0,-1 1 1,0-1-1,7-6 0,1-5 33,0 0 0,-1 0 0,-1-1-1,-1-1 1,0 0 0,-1 0 0,0 0 0,-2-1-1,8-29 1,-9 20 45,0-1-1,-1 0 0,-2 0 0,-1 0 1,-4-50-1,6 91-191,1-1 0,0 0 0,1 0 0,0-1 0,0 1 0,12 16 0,53 75 0,-57-85-483,2 0 0,0 0 0,1-2 0,1 1 0,0-2 0,28 18 0,-36-26-30,1-1 0,0-1 0,0 0 0,1 0 0,-1-1 0,1-1 0,0 0 0,0 0 0,1-1-1,-1 0 1,0-1 0,1 0 0,-1-1 0,23-2 0,8-10-10095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18642,'0'0'11749,"-6"12"-11412,-33 67 331,-46 139 0,49-119-456,35-112-1969,3-79-8205,-2 86 9226,1-51-5664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12812,'0'0'13245,"8"10"-11596,129 153 1274,-112-137-2495,1-1-1,1-2 1,1-1-1,42 26 1,-54-38-645,-6-4-926,1 1 0,-1-2 1,1 1-1,0-2 1,0 1-1,22 4 0,-12-8-8162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16816,'0'0'8488,"5"13"-6107,31 90-36,16 45-1347,-42-124-933,1 0 0,0-1 0,28 39 0,-36-59-30,0 1 0,0-1-1,0 1 1,0-1 0,0 0-1,1-1 1,-1 1 0,1 0-1,0-1 1,5 3 0,-8-5-3,1 1 0,0-1 0,-1 0 0,1 1 0,-1-1 0,1 0 0,-1 0 1,1 0-1,0 0 0,-1 0 0,1 0 0,-1-1 0,1 1 0,-1-1 0,1 1 1,-1-1-1,1 1 0,-1-1 0,1 0 0,-1 1 0,0-1 0,1 0 0,-1 0 1,0 0-1,0 0 0,0 0 0,0-1 0,0 1 0,0 0 0,0 0 0,1-3 1,10-15-19,-2-1 1,-1 0-1,0 0 0,-2-1 1,9-32-1,16-112-31,-30 157 17,10-93 0,-21 116-4758,3-2-125,-8 10-3861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13965,'0'0'7463,"74"27"-4484,-38-22-288,3-3-641,3 0-705,0 1-897,0 0-384,-4 1-1473,-5-4-4356,-2 0-10795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9161,'0'0'21855,"1"8"-20670,2 21-1065,2 0 0,0-1 0,20 54 0,42 89-34,-55-142-86,-3-5 5,-7-15-11,1-1 1,0 0-1,0 0 0,1 0 0,0-1 0,1 1 1,-1-1-1,1 0 0,1 0 0,9 9 0,-15-15-75,0-1-1,1 0 0,-1 1 1,0-1-1,1 0 1,-1 1-1,0-1 0,1 0 1,-1 0-1,1 1 1,-1-1-1,0 0 0,1 0 1,-1 0-1,1 1 1,-1-1-1,1 0 0,-1 0 1,1 0-1,-1 0 0,0 0 1,1 0-1,-1 0 1,1 0-1,-1 0 0,1 0 1,-1 0-1,1 0 1,-1 0-1,1-1 0,-1 1 1,0 0-1,1 0 1,-1 0-1,1-1 0,-1 1 1,0 0-1,1 0 1,-1-1-1,0 1 0,1 0 1,-1-1-1,0 1 0,1-1 1,-1 1-1,0 0 1,0-1-1,1 1 0,-1-1 1,0 1-1,0 0 1,0-1-1,0 0 0,2-28-8040,-3 25 6846,-1-27-10388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15 263 16207,'0'0'2413,"-3"10"-688,1-4-1510,0 0 0,0 0 1,0 0-1,1 0 0,0 0 0,1 0 1,-1 0-1,1 0 0,0 0 1,0 0-1,1 0 0,0 0 1,0 0-1,0 0 0,1 0 1,0 0-1,0 0 0,1-1 1,-1 1-1,6 6 0,-4-6-62,25 32 2742,-27-37-2600,-1 1 0,1 0 0,0 0 0,0-1 0,0 1 0,0-1 0,0 0 0,1 0 0,-1 0 0,0 0 0,1 0 0,-1 0 0,0 0 0,1-1 0,4 1 0,-5-2-289,0 0 0,0 0 0,0 0 0,0-1 0,0 1 1,-1 0-1,1-1 0,0 0 0,-1 1 0,1-1 1,-1 0-1,0 0 0,0 0 0,0 0 0,0 0 0,0 0 1,0 0-1,0 0 0,0-1 0,-1 1 0,1 0 1,-1-3-1,4-5-15,11-42 9,-1 0 0,-3 0 0,-2-1 0,-3 0 0,0-98 0,-6 159-58,1-1-1,0 1 1,0 0 0,0 0-1,1-1 1,0 1 0,1-1-1,0 1 1,0-1 0,0 0-1,1 0 1,0 0 0,1-1-1,-1 1 1,1-1 0,10 10-1,-10-12-189,0 0 0,0 0 1,0-1-1,0 0 0,1 0 0,0 0 0,-1 0 0,1-1 0,0 0 0,0 0 0,0 0 0,0-1 0,11 1 0,12-1-8485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14734,'0'0'15508,"7"14"-14323,-4-8-1066,0 1-38,1 0 1,-1 0-1,-1 0 1,1 0-1,-1 1 1,0-1-1,-1 1 1,0-1-1,0 1 1,0 0-1,-1-1 1,0 1-1,-2 10 1,-20 68-377,-3-1 0,-40 88-1,42-116-1781,22-71-7185,1-18 1356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4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13965,'0'0'13768,"9"4"-12076,9 9-1300,-1 1-1,0 1 1,-1 0 0,-1 1-1,14 18 1,-4-5 104,37 33 0,-29-38-585,1 0 0,0-2-1,42 19 1,8 5-547,-81-45 449,20 14-2294,-10-3-3761,-8-2-6052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0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0 261 15567,'0'0'11664,"8"-9"-10724,14-19-748,32-55-1,-45 69 71,-2-1 0,0 1-1,0-2 1,-2 1 0,0-1-1,0 0 1,2-18 0,-26 134 296,12-72-488,1 0 0,-2 42 0,8-69-110,2 38 260,-2-38-254,0-1-1,0 1 1,0-1-1,1 1 1,-1 0-1,0-1 1,0 1-1,1-1 0,-1 1 1,0-1-1,1 1 1,-1-1-1,0 1 1,1-1-1,-1 1 1,1-1-1,-1 0 1,1 1-1,-1-1 1,1 0-1,-1 1 1,1-1-1,-1 0 1,1 1-1,0-1 0,-1 0 1,1 0-1,-1 0 1,1 0-1,0 0 1,-1 1-1,1-1 1,-1 0-1,1-1 1,0 1-1,-1 0 1,1 0-1,-1 0 1,1 0-1,0 0 1,-1 0-1,1-1 0,-1 1 1,1 0-1,-1-1 1,1 1-1,-1 0 1,1-1-1,-1 1 1,1 0-1,-1-1 1,1 1-1,-1-1 1,0 1-1,1-1 1,0 0-1,1-2-1049,0 0-1,0 0 1,0 0 0,0 0-1,0 0 1,0 0 0,2-7-1,2-11-7408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1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6758,'1'-13'1295,"3"-5"7534,2 16-1068,2 18-5365,9 45-441,15 103 0,-1 4-137,-29-161-1818,0 0 0,0-1 0,0 1 0,1 0 0,0-1 0,4 7 0,-6-11 0,0-1 0,0 0 0,0 0 0,0 0 0,-1 0 0,1-1 0,0 1 0,1 0 0,-1 0 0,0-1 0,0 1 0,0 0 0,0-1 0,0 1 0,1-1 0,-1 1 0,0-1 0,1 0 0,-1 0 0,0 1 0,0-1 0,1 0 0,-1 0 0,0 0 0,1-1 0,-1 1 0,0 0 0,1 0 0,-1-1 0,0 1 0,0-1 0,1 1 0,-1-1 0,0 1 0,0-1 0,0 0 0,0 1 0,0-1 0,0 0 0,0 0 0,1-1 0,17-15 0,-2-1 0,0-1 0,-1-1 0,19-30 0,19-22 0,-37 52-220,0 2 0,29-25 1,-39 37-274,1 1 1,-1-1 0,1 2-1,0-1 1,1 1 0,-1 0-1,1 1 1,0 0 0,0 0-1,9-1 1,-6 2-12459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1851 5 10346,'0'0'8194,"11"-1"-8012,-3 1-115,0 0 0,0 1 0,0 0 0,0 0 0,0 0 0,0 1 0,0 1-1,-1-1 1,1 1 0,12 7 0,11 6 96,-11-6 143,-1 0-1,0 1 1,-1 1 0,0 1-1,30 27 1,-48-39-275,0-1 1,1 1-1,-1 0 0,0-1 1,0 1-1,1-1 1,-1 1-1,0 0 0,0-1 1,0 1-1,0 0 0,0-1 1,0 1-1,0 0 1,0-1-1,0 1 0,0-1 1,0 1-1,-1 0 0,1-1 1,0 1-1,0 0 1,-1-1-1,1 1 0,0-1 1,-1 1-1,1-1 0,0 1 1,-1-1-1,1 1 1,-1-1-1,1 1 0,-1-1 1,1 0-1,-1 1 0,1-1 1,-1 0-1,0 1 1,1-1-1,-1 0 0,1 0 1,-1 1-1,0-1 0,-1 0 1,-38 15 1413,30-11-907,-12 4-173,0 0 1,-1-2-1,1 0 0,-1-2 1,0 0-1,-39 0 0,-197 20 563,58-2 13,181-20-867,-12 0 368,0 0 0,1-2 0,-1-1 0,-52-9 1,10-3-270,-80-4 0,89 12-132,1-3 0,-77-19 0,29-13 14,86 28-45,-2 2 1,1 1-1,-1 1 1,-41-7-1,34 12 3,-286-41 439,318 43-460,0 0 0,0 1 1,0-1-1,0-1 1,0 1-1,1 0 1,-1-1-1,0 1 1,1-1-1,-1 0 0,-3-3 1,6 5-41,0 0 0,-1-1 0,1 1 0,0 0-1,0 0 1,0-1 0,-1 1 0,1 0 0,0-1 0,0 1 0,0 0 0,0-1 0,0 1 0,0 0 0,0 0 0,-1-1-1,1 1 1,0 0 0,0-1 0,0 1 0,0 0 0,1-1 0,-1 1 0,0 0 0,0-1 0,0 1 0,0 0 0,0-1-1,0 1 1,0 0 0,1-1 0,-1 1 0,0 0 0,0 0 0,1-1 0,22-6-4280,22 1-5762,-18-2 871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 2 8872,'0'0'12161,"-9"0"-11232,-188-2 3470,192 3-4181,0 1 0,-1-1 0,1 1 0,0 0 0,0 0 0,0 0 0,1 1 0,-1-1 0,-8 7 1,-20 10 750,2-6-894,-60 29-27,83-37-41,1-1 1,-1 1 0,1 0-1,0 1 1,1 0 0,-1 0-1,1 0 1,-10 14 0,15-18-3,-1 0 0,1 0 0,0 0 0,0 0 0,-1 0 0,1 0 0,1 0 0,-1 0 0,0 0 0,0 0 0,1 1 0,-1-1 0,1 0 0,0 0 0,0 1 0,0-1 0,0 0 0,0 1 0,0-1 0,0 0 0,1 0 0,0 1 0,-1-1 0,1 0 0,0 0 0,0 0 0,0 0 0,0 0 0,0 0 0,0 0 0,1 0 0,-1 0 0,1 0 0,-1-1 0,1 1 0,0-1 0,0 1 0,-1-1 0,1 1 0,0-1 0,0 0 0,1 0 0,1 1 0,11 4 11,0 0-1,0-1 1,0-1 0,30 4 0,-43-7-11,160 22 258,-45-6-1593,-41-4-2733,-70-13-1494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68 9289,'0'0'1938,"10"-10"469,34-33 113,-43 42-2307,0-1 0,0 1 0,0 0 0,0 1 0,0-1 0,0 0 0,0 0 0,0 0 0,0 0 0,0 1 0,0-1 0,0 1 0,1-1 0,-1 1 0,0-1 0,0 1 0,1-1 1,-1 1-1,2 0 0,-3 1-123,1-1 1,-1 1 0,0 0 0,1-1 0,-1 1 0,0 0 0,0-1 0,1 1 0,-1 0 0,0 0 0,0-1 0,0 1 0,0 0 0,0 0 0,0-1 0,0 1 0,0 0-1,-1 0 1,1-1 0,0 1 0,0 0 0,-1 1 0,-17 45 1645,-52 81-39,-168 233 1,231-355-3020,4-8 94,5-20-1050,15-33-2327,4-9-2111,0-12-3715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2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12268,'0'0'12620,"30"79"-11499,-23-15-385,6 5-191,0 7-1,7-4-255,5-2-161,1-9-64,3-9-1185,0-11-2018,-3-14-2531,-5-13-7686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4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13741,'0'0'609,"53"0"-3044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2 123 15182,'4'-11'1111,"-1"2"-185,0 0-1,0 0 1,1 0 0,0 1 0,1-1-1,-1 1 1,2 0 0,-1 0 0,1 1-1,0 0 1,13-12 0,-19 19-899,0 0 0,0 0 0,0 0 0,0 0 0,1 0 0,-1 0 0,0-1-1,0 1 1,0 0 0,1 0 0,-1 0 0,0 0 0,0 0 0,1 0 0,-1 0 0,0 0 0,0 0 0,0 0 0,1 0 0,-1 0 0,0 0 0,0 0 0,1 0-1,-1 0 1,0 0 0,0 0 0,0 1 0,1-1 0,-1 0 0,0 0 0,0 0 0,0 0 0,0 0 0,1 0 0,-1 1 0,0-1 0,0 0 0,0 0 0,0 0-1,0 0 1,1 1 0,-1-1 0,0 0 0,0 0 0,0 0 0,0 1 0,0-1 0,0 0 0,0 0 0,0 1 0,1 18 368,-8 21-114,-13 29 43,-25 104 484,41-150-587,1 0-1,1 1 1,0-1-1,2 0 1,4 36 0,-4-57-215,1 1 1,-1-1 0,0 1 0,1-1 0,0 1 0,0-1 0,0 1 0,0-1 0,0 0 0,0 0 0,0 1 0,1-1 0,-1 0 0,1 0 0,0 0 0,-1 0 0,1-1 0,0 1 0,0 0 0,0-1 0,1 0 0,-1 1 0,0-1 0,0 0 0,1 0 0,-1 0 0,0 0 0,1 0-1,-1-1 1,1 1 0,-1-1 0,1 0 0,0 0 0,-1 0 0,1 0 0,-1 0 0,4-1 0,3 0 12,-1 0-1,0-1 1,-1-1 0,1 1-1,0-1 1,-1 0 0,1-1-1,-1 0 1,0 0 0,10-8-1,-7 4 27,-1-1-1,0 0 1,-1 0 0,10-13-1,-16 19-35,0 0 0,0 0 0,0 0-1,0-1 1,0 1 0,-1 0 0,0-1-1,1 1 1,-1-1 0,-1 0 0,1 1 0,0-1-1,-1 0 1,0 1 0,0-1 0,0 0-1,0 0 1,-2-7 0,1 10-9,-1-1 0,1 0 0,-1 0 0,1 1 0,-1-1 0,0 0 0,1 1 0,-1 0 0,0-1 0,0 1 0,0 0 0,0 0 0,0 0 0,0 0 0,0 1 0,-1-1 0,1 1 0,0-1 0,0 1 0,-1 0 0,1-1 0,0 1 0,0 0 0,-1 1 0,1-1 0,0 0 0,-5 2 0,0-1 0,0 0 0,0 0 0,0 0 0,1 1 0,-1 1 0,0-1 0,1 1 0,-7 3 0,13-6 0,-3 2-9,1-1-1,-1 1 1,1 0 0,-1 0 0,1 0-1,-1 0 1,1 0 0,0 0 0,0 1-1,0-1 1,0 1 0,1-1-1,-1 1 1,1 0 0,-1 0 0,1 0-1,0 0 1,-1 5 0,2-8-181,0 1 1,1-1 0,-1 0 0,0 1-1,1-1 1,-1 0 0,0 1-1,0-1 1,1 0 0,-1 0-1,1 1 1,-1-1 0,0 0-1,1 0 1,-1 0 0,1 0-1,-1 0 1,0 1 0,1-1-1,-1 0 1,1 0 0,-1 0-1,1 0 1,-1 0 0,0 0-1,1 0 1,-1 0 0,1 0-1,-1-1 1,1 1 0,-1 0-1,0 0 1,1 0 0,0-1-1,16-4-8350,2-11-7315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9 558 15663,'-9'12'8305,"24"-16"-5743,27-16-1231,452-291 3575,-483 305-4906,140-91 0,-136 86 0,-1-1 0,0-1 0,0 0 0,-1-1 0,-1 0 0,0-1 0,13-22 0,-24 35-445,-3 4-758,-9 10-2696,-3 4-2037,-1-3-1767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11691,'0'0'5926,"9"-9"-3615,30-27-42,-39 35-2089,1-1 0,0 1 0,0 0 0,0 0-1,1 0 1,-1 1 0,0-1 0,0 0 0,0 0 0,1 1 0,-1-1 0,0 0 0,1 1 0,-1 0-1,0-1 1,1 1 0,-1 0 0,1-1 0,-1 1 0,1 0 0,1 0 0,-2 1-87,0 0 1,-1 0-1,1-1 1,-1 1 0,1 0-1,-1 0 1,1 0-1,-1-1 1,1 1-1,-1 0 1,0 0 0,1 0-1,-1 0 1,0 0-1,0 0 1,0 0 0,0 0-1,0 0 1,0 0-1,0 0 1,0 0-1,-1 1 1,-12 53 1184,7-42-1062,0 1 0,1 0 0,0 0-1,1 0 1,1 1 0,0-1 0,1 1-1,1 0 1,0 0 0,1 0 0,2 23-1,-1-35-212,-1 0 1,1-1-1,0 1 0,0 0 0,0 0 0,0-1 0,0 1 0,1 0 0,-1-1 0,1 0 0,0 1 0,-1-1 0,1 0 0,0 0 0,1 0 0,-1 0 0,0 0 0,0 0 0,1-1 0,-1 1 0,1-1 0,-1 1 0,1-1 0,0 0 0,0 0 1,-1-1-1,1 1 0,0 0 0,0-1 0,0 0 0,0 1 0,0-1 0,0 0 0,0-1 0,-1 1 0,1 0 0,3-2 0,0 1 21,0 0 0,-1-1-1,1 0 1,0 0 0,-1 0 0,0 0 0,1-1 0,-1 0-1,0 0 1,-1-1 0,1 0 0,0 1 0,-1-1 0,0-1-1,0 1 1,0-1 0,5-7 0,-7 9-21,0-1 0,-1 1 0,1-1 0,-1 1 0,1-1 0,-1 0 0,0 1 0,0-1 0,-1 0 0,1 0 0,-1 0 0,0 0 0,0 1 0,0-1 0,0 0 0,-1 0 0,1 0 0,-1 0 0,-2-4 0,1 5-3,1 1-1,-1-1 1,0 1-1,0 0 1,-1-1-1,1 1 1,0 1-1,-1-1 1,1 0-1,-1 0 1,0 1-1,1 0 1,-1-1-1,0 1 1,0 0-1,0 0 1,0 1-1,0-1 1,0 0-1,0 1 1,0 0-1,0 0 1,0 0-1,-4 0 1,4 1 1,0-1 0,0 1 0,0-1 0,0 1 0,0 0 0,0 0 0,0 1 0,0-1 0,0 1 0,0-1 0,0 1-1,1 0 1,-1 0 0,1 0 0,-1 0 0,1 0 0,0 1 0,0-1 0,0 1 0,-3 4 0,3-3-8,0 0 1,0 0-1,0 0 0,0 0 1,0 0-1,1 1 0,0-1 1,0 0-1,0 1 0,0-1 1,1 1-1,0-1 0,0 1 1,1 7-1,-1-11-142,1-1-1,-1 1 1,1 0 0,-1 0 0,1 0-1,-1-1 1,1 1 0,0 0 0,-1 0-1,1-1 1,0 1 0,0-1-1,0 1 1,0-1 0,-1 1 0,1-1-1,0 1 1,0-1 0,0 0 0,0 1-1,0-1 1,0 0 0,0 0-1,0 0 1,0 0 0,0 0 0,0 0-1,0 0 1,0 0 0,0 0 0,0 0-1,0-1 1,0 1 0,0 0 0,0-1-1,-1 1 1,2-1 0,37-16-7616,-7-5-210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18001,'0'0'14766,"57"9"-14766,-30-25 0,-3-2 0,3-1 0,-4-1-769,-4-2-4516,-7-1-4420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3.4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0 161 15375,'0'0'11984,"9"-1"-10105,4-1-1572,1-2-1,-1 1 0,1-2 1,-1 0-1,-1 0 1,24-14-1,-30 16-233,-1-1 0,1 0 0,-1 0-1,0 0 1,0 0 0,-1-1 0,1 1 0,-1-1 0,0 0-1,0-1 1,-1 1 0,0-1 0,1 0 0,-2 1 0,1-1-1,-1-1 1,0 1 0,2-8 0,-4 13-73,0 1 0,0-1 0,0 1 0,0-1 0,0 1 0,0-1 0,0 1 0,0 0 0,0-1 0,0 1 0,0-1 0,0 1 0,0-1 0,0 1 0,0-1 0,0 1 0,-1 0 0,1-1 0,0 1 0,0-1 0,0 1 0,-1 0 0,1-1 0,0 1 0,-1 0 0,1-1 0,0 1 0,-1 0 0,1-1 0,0 1 0,-1 0 0,0-1 0,-16 4 0,-17 16 0,23-9 0,1 0 0,1 1 0,-1 0 0,2 1 0,0 0 0,-10 17 0,15-22 0,-1 0 0,1 1 0,0-1 0,1 0 0,-1 1 0,2 0 0,-1-1 0,1 1 0,0 0 0,0 0 0,1 0 0,0 0 0,2 10 0,-1-16-1,0 1-1,0-1 1,1 0-1,-1 0 1,0 0-1,1 0 1,-1 0 0,1 0-1,0-1 1,0 1-1,-1 0 1,1-1-1,0 0 1,0 1 0,1-1-1,-1 0 1,0 0-1,0 0 1,1 0-1,-1 0 1,0-1 0,1 1-1,-1-1 1,1 1-1,-1-1 1,0 0-1,4 0 1,5 0-138,0 1-1,0-2 1,0 1 0,18-5-1,15-11-3224,-17-1-1674,10-11-6258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1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22005,'0'0'10564,"7"-13"-10382,19-37-179,-3-1 0,-1-1 1,-3 0-1,23-104 0,-27 379-3,-6-157-1034,-6-55-60,-1 0 1,2 0 0,7 18-1,2-8-7367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4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947 692 4901</inkml:trace>
  <inkml:trace contextRef="#ctx0" brushRef="#br0" timeOffset="1">1144 30 13773,'-14'-4'614,"-17"-4"-587,-1 2 1,0 1-1,0 1 1,-1 2-1,1 2 1,-1 0-1,-33 6 1,40-2 168,-1 1 0,1 1-1,0 1 1,0 2 0,1 0 0,0 2 0,0 1-1,2 1 1,-34 23 0,2 7 148,2 3 0,3 2 0,1 2 0,3 3 0,2 1 0,2 2 0,3 2 0,-56 111 0,81-137-276,0 0 0,3 1 0,0 0 0,2 0-1,-8 63 1,15-78-46,1-1 0,1 1-1,0-1 1,1 1 0,1 0-1,1-1 1,0 0-1,1 0 1,1 0 0,1 0-1,0 0 1,1-1 0,11 18-1,-6-15-24,1-1-1,1-1 0,1 0 1,0-1-1,1 0 0,0-1 1,1-1-1,1-1 1,31 18-1,-23-18-7,1-1 1,0-1-1,0-1 0,1-2 1,0 0-1,48 5 1,-18-8 2,0-3 0,0-3 0,0-2 0,0-3 0,0-2 1,104-29-1,550-196 419,-680 221-417,0-2 1,0-1-1,-2-1 0,0-2 1,30-23-1,-48 31 117,-1 0-1,0-1 1,0 0 0,-1-1 0,-1 0-1,1-1 1,-2 0 0,0 0-1,-1-1 1,0 0 0,-1 0 0,0-1-1,5-25 1,-3 3 165,-2 0-1,-1 0 1,-2-1 0,-2 0 0,-1 0 0,-2 1-1,-2-1 1,-9-41 0,9 59-297,-1 1 0,-1 0 1,0 0-1,-2 1 0,0 0 0,-1 0 1,-1 1-1,0 0 0,-1 1 1,-1 0-1,-1 1 0,0 0 0,-1 1 1,0 0-1,-1 1 0,-1 1 0,-18-11 1,12 11-441,-1 2 1,1 0 0,-2 1-1,1 2 1,-32-6-1,-124-11-6898,55 17-3174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19122,'0'0'5221,"-3"69"-3331,-12-21-641,-6 10-640,-2 7-289,-2 3-192,-1-3-128,1-6 128,4-9 96,0-13-96,6-13-63,1-11-98,2-13-1120,2 0-2114,-3-21-1697,-2-14-3364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13677,'0'0'5701,"69"2"-3362,-27 8 415,6 4-1088,5 5-577,4 3-737,-1 5-320,-2 0-1473,-4-5-3844,-5-4-9930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48 9865,'0'0'2141,"9"-7"10,-1 1-1374,26-19 1275,-3 16 2219,-30 9-4130,0 1 0,0-1 0,0 1 0,-1 0-1,1-1 1,0 1 0,-1 0 0,1 0-1,0 0 1,-1 0 0,1-1 0,-1 1 0,1 0-1,-1 0 1,1 0 0,-1 0 0,0 0-1,0 0 1,1 0 0,-1 0 0,0 0-1,0 0 1,0 0 0,0 1 0,0-1 0,0 0-1,-1 0 1,1 0 0,0 0 0,-1 1-1,-4 38 1417,1-28-1351,-1-1 0,0 1 0,0-2 1,-1 1-1,0 0 0,-1-1 0,0 0 1,-1-1-1,0 0 0,0 0 0,-12 9 0,12-11-58,-1 0 0,0 0-1,0-1 1,0-1-1,-1 1 1,0-2 0,1 1-1,-2-1 1,1-1-1,0 0 1,-1 0 0,-18 2-1,27-5-139,0 0 1,0 0-1,0 0 0,-1 0 1,1-1-1,0 1 0,0-1 1,0 1-1,0-1 0,0 0 0,0 1 1,0-1-1,0 0 0,0 0 1,0-1-1,1 1 0,-1 0 1,0-1-1,1 1 0,-1-1 0,1 1 1,-2-3-1,1 0-52,0 1 1,0-1-1,0-1 0,0 1 1,1 0-1,0 0 0,0 0 0,0-1 1,0 1-1,0-7 0,1 2-132,0 1 0,0 0 0,1 0 0,0 0 0,0 0 0,1 0 0,0 0 0,0 0 0,1 0 0,0 0 0,7-12 0,-8 18 156,-1-1 0,1 1 1,0 0-1,0-1 0,0 1 0,0 0 0,0 0 1,0 0-1,1 0 0,-1 1 0,1-1 1,-1 1-1,1-1 0,0 1 0,-1 0 0,1 0 1,0 0-1,0 1 0,0-1 0,0 0 1,0 1-1,0 0 0,0 0 0,-1 0 0,1 0 1,0 0-1,0 1 0,0-1 0,0 1 1,0 0-1,3 1 0,1 1 13,0 1 0,0 0 0,-1 1 0,0-1 0,0 1 0,0 1 0,0-1 0,-1 1 0,0 0 0,7 10 0,16 26-223,-20-27 443,1-2-1,1 1 1,0-1 0,19 19 0,-24-28-497,-1-1 0,1 0 0,0 1 0,0-1 0,0-1 1,0 1-1,1-1 0,-1 0 0,0 0 0,1-1 0,0 1 0,-1-1 0,1-1 0,0 1 1,0-1-1,0 0 0,7-1 0,17-2-6667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6566,'0'0'-224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77 128 10025,'1'-10'1773,"-1"9"-1724,6-63 3175,-3 11 3325,-16 86-4442,4-14-2025,-7 29 363,3 0 0,2 0 0,2 2 0,2-1 0,2 1-1,2-1 1,3 1 0,8 74 0,-6-112-386,0 0-1,0-1 1,1 0-1,1 0 1,0 0 0,0 0-1,1 0 1,1-1-1,0 0 1,0 0 0,1 0-1,14 15 1,-14-18-103,1-1-1,0 0 1,0 0-1,1 0 1,0-1 0,0 0-1,0-1 1,0 0-1,1 0 1,-1-1 0,1 0-1,0-1 1,0 0-1,19 1 1,-4-2-1574,0 0 0,38-5-1,-49 2-321,0-1 0,0-1 0,17-5 0,31-18-12521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5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15791,'0'0'7751,"8"12"-6261,30 46 430,48 94 1,-73-124-1721,-1 1-1,-1 0 0,-2 1 1,0 0-1,-3 0 0,5 42 1,-8-37-132,-2-1 1,-2 1 0,-7 55-1,5-75-611,0 0 0,0 0-1,-2 0 1,0 0 0,-1-1 0,0 0-1,-1 0 1,0-1 0,-1 0 0,-15 18-1,-10-2-6476,1-14-7484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0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8872,'0'0'16202,"9"-1"-14621,-7 1-1484,0 0 1,0 0 0,0 0 0,1 0 0,-1 0 0,0 0 0,0 0 0,0 1-1,1-1 1,-1 1 0,0-1 0,0 1 0,0 0 0,0 0 0,0 0 0,0 0 0,0 0-1,3 3 1,-2 0 98,1 1 1,-1-1-1,0 1 0,-1 0 0,1 0 0,-1 0 0,0 1 0,3 8 0,0 3-375,62 164 2412,-38-124-5020,5 0-4861,-28-46 2374,-5-2-2702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18065,'0'0'9865,"66"-65"-8840,-21 37-128,8-3-448,3 0-385,-2 5-32,-9 7-1089,-8 6-2467,-9 8-1889,-15 5-3203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4.6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37 3908,'0'0'7436,"0"-8"-3373,-5-20 3892,7 49-5565,19 99 1543,30 56-2719,-49-169-1227,14 37 168,-15-42-185,-1 1 0,1-1 0,0 0 1,0 0-1,1 0 0,-1 0 0,0 0 1,1 0-1,0 0 0,-1 0 0,1 0 1,0-1-1,0 1 0,2 1 0,-15-27-3680,-42-44-683,-8 6 4176,30 32 2056,43 31 1767,21-3-3616,-22 1 247,13-1-839,1-2-1,46-12 0,47-24-9135,-69 21 1314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14 13837,'0'0'9486,"9"-3"-6112,29-7-640,-37 10-2673,0 0 1,0 0 0,-1 0 0,1 0-1,0 0 1,0 0 0,0 0 0,-1 1 0,1-1-1,0 0 1,0 0 0,-1 1 0,1-1-1,0 1 1,0-1 0,-1 0 0,1 1 0,-1-1-1,1 1 1,0 0 0,-1-1 0,1 1-1,-1-1 1,1 1 0,-1 0 0,0 0 0,1-1-1,-1 1 1,0 0 0,1 0 0,-1-1-1,0 1 1,0 0 0,0 0 0,1-1 0,-1 1-1,0 0 1,0 0 0,0 0 0,-1 1-1,1 40 341,-1-34-219,0 5-165,-2 1 0,1 0-1,-1-1 1,-1 0 0,0 0 0,-1 0-1,-1-1 1,0 1 0,-10 14 0,4-8-10,-1 0 0,-1-1 0,-1-1 1,-30 29-1,41-42-8,-1-1 0,1 0 0,0 0 0,-1 0 0,0 0 0,0 0 0,0-1 0,0 0 0,-10 3 0,13-5 0,0 0 0,0 0 0,1 0 0,-1 0 0,0 0 0,1 0 0,-1 0 0,0 0 0,0-1 0,1 1 0,-1-1 0,1 1 0,-1-1 0,0 0 0,1 0 0,-1 1 0,1-1 0,0 0 0,-1 0 0,1 0 0,0-1 0,-1 1 0,1 0 0,0 0 0,0-1 0,0 1 0,0-1 0,0 1 0,1-1 0,-1 1 0,0-1 0,1 1 0,-1-1 0,0-3 0,-3-10-262,1 0-1,0 0 1,1 0-1,1 0 1,1-29-1,1 36 156,-1 1 0,1-1 0,0 1 0,0 0 0,1-1-1,0 1 1,1 0 0,-1 0 0,1 0 0,1 1 0,-1-1 0,1 1 0,0 0-1,6-6 1,-8 9 101,0 1 0,1 0 1,0 0-1,-1 1 0,1-1 0,0 1 0,0-1 0,0 1 0,0 0 0,0 0 0,0 0 0,0 0 0,0 1 0,1-1 0,-1 1 0,0 0 0,0 0 0,0 0 0,1 0 1,-1 1-1,0-1 0,0 1 0,0 0 0,0 0 0,0 0 0,0 0 0,0 0 0,0 1 0,0 0 0,0-1 0,-1 1 0,5 4 0,9 6 247,-1 2 0,0 0 0,-1 1-1,13 17 1,-10-13 454,-11-11-506,1-1 0,0 0 1,1 0-1,0-1 0,0 0 0,0 0 0,1-1 0,13 7 0,-16-10-370,0 0 0,0 0 0,0-1 0,0 0 0,1 0 0,-1 0 0,0-1-1,1 0 1,-1 0 0,1 0 0,-1-1 0,0 0 0,0 0 0,12-4 0,22-16-7480,2-9-9219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17873,'0'0'11755,"54"0"-10602,-3-8-640,4-2-353,2-4-128,-2 0-993,-11 1-897,-14 5-1505,-15 5-801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17392,'0'0'3940,"56"2"-1089,-16-12-1089,7-7-545,4 2-897,-3 1-256,-4 1-1730,-11 5-2946,-9 2-3171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19474,'0'0'9321,"-11"84"-7943,-5-40-770,-4 5-416,1 3-128,-1-4-64,4-3 64,4-3-160,4-8-480,5-6-321,-1-6-96,-1-4-993,0-8-993,-5-6-1505,-3-4-1922</inkml:trace>
  <inkml:trace contextRef="#ctx0" brushRef="#br0" timeOffset="1">0 229 18289,'0'0'8392,"70"13"-6342,-30 1-416,4 3-673,1 1-577,-3-1-288,-1 2-352,-8-3-2082,-7-6-3396,-2-6-7174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86 8680,'4'-8'2867,"-1"2"-2102,21-41 3041,-22 44-3055,-1 1-1,1 0 0,0-1 1,-1 1-1,1 0 1,0 0-1,0 0 1,1 1-1,3-4 0,-6 5-646,0 0 1,1 0-1,-1 0 0,0 0 0,1 0 0,-1-1 0,0 1 0,0 0 0,1 0 0,-1 0 0,0 0 0,0 0 1,1 0-1,-1 0 0,0 1 0,1-1 0,-1 0 0,0 0 0,0 0 0,1 0 0,-1 0 0,0 0 0,0 0 1,1 1-1,-1-1 0,0 0 0,0 0 0,0 0 0,1 1 0,-1-1 0,0 0 0,0 0 0,0 0 0,0 1 1,1-1-1,-1 0 0,0 0 0,0 1 0,4 17 1589,-3 25-958,-1-35-171,-3 11-439,1 1-1,-2-1 1,-1 1-1,0-1 0,-2-1 1,0 1-1,-1-1 1,0 0-1,-2-1 1,0 0-1,-1 0 0,-25 28 1,35-43-113,0-1 1,0 1-1,0-1 1,-1 1 0,1-1-1,0 0 1,-1 0-1,1 1 1,-1-1-1,1 0 1,-1 0-1,0 0 1,0-1-1,1 1 1,-1 0-1,0-1 1,0 1-1,0-1 1,1 1 0,-1-1-1,0 0 1,0 0-1,-2 0 1,2-1-35,0 0 0,0 0 0,0 0 0,1 0 0,-1 0 0,0 0 0,1-1 0,-1 1 0,1-1 0,-1 1 0,1-1 0,0 1 0,-1-1 0,1 0 0,0 0 0,0 1 0,-1-4 0,-4-11-525,1 0 0,0 0 0,-5-33 0,9 44 321,-3-14-299,1 7 284,1-1 1,0 0-1,0 0 0,2 0 0,-1 1 1,3-19-1,-2 31 238,0 0-1,0-1 1,1 1 0,-1 0 0,0-1 0,0 1-1,0 0 1,1-1 0,-1 1 0,0 0 0,0-1 0,1 1-1,-1 0 1,0 0 0,1-1 0,-1 1 0,0 0 0,1 0-1,-1-1 1,0 1 0,1 0 0,-1 0 0,0 0-1,1 0 1,-1 0 0,1 0 0,-1 0 0,0 0 0,1 0-1,-1 0 1,1 0 0,-1 0 0,0 0 0,1 0-1,-1 0 1,1 0 0,-1 0 0,0 0 0,1 0 0,-1 1-1,0-1 1,1 0 0,-1 0 0,0 0 0,1 1-1,15 10-9,33 51-92,-37-44 278,2 0 0,0-1 1,1-1-1,26 23 0,-37-35-350,1-1 1,0 0-1,0 0 1,1 0-1,-1 0 0,0-1 1,1 0-1,-1 0 1,1 0-1,0-1 1,0 0-1,0 0 1,0 0-1,-1-1 0,1 0 1,0 0-1,0-1 1,0 1-1,0-1 1,0-1-1,10-2 1,13-12-7202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9 100 21364,'-8'-9'6502,"9"10"-6357,-1-1-1,1 0 0,0 1 0,0-1 0,-1 0 0,1 0 0,0 1 0,0-1 1,-1 0-1,1 0 0,0 0 0,0 0 0,0 0 0,0 0 0,-1 0 1,1 0-1,0-1 0,0 1 0,-1 0 0,1 0 0,0-1 0,0 1 1,-1 0-1,1-1 0,0 1 0,-1-1 0,1 1 0,0-1 0,-1 1 0,1-1 1,-1 0-1,1 1 0,0-2 0,2-1-144,0-1 0,-1 0 0,0 0 0,1-1 0,-2 1 0,1 0 0,0-1 0,-1 1 0,0-1 0,0 0 0,0 1 0,0-1 0,-1 0 0,0 0 0,0-8 0,-1 13 0,1-1 0,0 1 0,0 0 0,-1-1 0,1 1 0,0 0 0,-1-1 0,1 1 0,0 0 0,-1-1 0,1 1 0,-1 0 0,1 0 0,-1 0 0,1-1 0,0 1 0,-1 0 0,1 0 0,-1 0 0,1 0 0,-1 0 0,1 0 0,-1 0 0,1 0 0,-1 0 0,1 0 0,0 0 0,-1 0 0,1 0 0,-1 0 0,1 0 0,-1 1 0,1-1 0,-1 0 0,1 0 0,0 0 0,-1 1 0,1-1 0,0 0 0,-1 0 0,1 1 0,0-1 0,-1 0 0,1 1 0,0-1 0,-1 1 0,-3 7-26,0 1 0,1-1-1,0 1 1,0 0 0,1 0 0,0 0-1,1 0 1,0 0 0,0 0 0,1 0-1,0 10 1,5-3-3162,-4-16 2943,-1 1 0,0-1 0,1 0 1,-1 0-1,1 0 0,-1 1 0,0-1 1,1 0-1,-1 0 0,1 0 1,-1 0-1,1 0 0,-1 0 0,0 0 1,1 0-1,-1 0 0,1 0 0,-1 0 1,1 0-1,-1 0 0,0 0 1,1-1-1,-1 1 0,1 0 0,-1 0 1,0 0-1,1-1 0,-1 1 0,1 0 1,-1 0-1,0-1 0,0 1 1,1 0-1,-1-1 0,0 1 0,1 0 1,-1-1-1,0 1 0,0-1 0,13-20-11638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17617,'0'0'13901,"45"69"-13261,-41-28-415,-2 3-129,7-6-64,0-3-32,7-7-961,3-8-1345,-1-6-1090,0-3-703,-9-7-1411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19314,'0'0'5702,"52"-26"-2691,-8 3-1314,5-3-352,7 2-512,-2 1-673,-10 7-352,-9 6-1089,-11 7-1762,-17 2-2210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17553,'0'0'12668,"1"11"-11243,-1 1-1285,0 0 0,-1 0 0,0 0 0,-1 0 1,-1 0-1,1-1 0,-9 22 0,2-10-140,2-2 0,-1-1 0,-1 0 0,-1 0 0,0-1 0,-1-1 0,-1 0 0,-24 28 0,35-45-53,0 0 0,1 0 0,-1 0 0,0-1 0,0 1-1,0 0 1,0 0 0,1-1 0,-1 1 0,0 0 0,0-1 0,0 1 0,-1-1 0,1 0 0,0 1 0,0-1 0,0 0-1,0 1 1,0-1 0,0 0 0,0 0 0,-1 0 0,1 0 0,0 0 0,0 0 0,-2-1 0,2 0-126,0 0 0,0 0-1,0 0 1,0-1 0,0 1 0,0 0 0,1 0 0,-1-1 0,1 1 0,-1 0 0,1-1 0,-1 1 0,1-1 0,0 1 0,0-1 0,-1 1 0,1-3 0,0-5-714,0 0 1,1-1 0,-1 1 0,2 0 0,3-15 0,-2 16 882,0 0 1,1 1-1,0-1 1,0 1-1,1 0 1,0 0-1,0 0 1,0 0-1,8-5 1,-12 10 169,0 1 1,1-1 0,-1 1 0,1 0 0,0 0 0,-1 0 0,1 0 0,0 0 0,0 0 0,-1 1 0,1-1 0,0 0 0,0 1 0,0-1 0,0 1 0,0 0 0,0 0 0,0 0 0,0 0 0,0 0 0,0 0 0,-1 0 0,1 1 0,0-1 0,0 1 0,0-1 0,0 1 0,0 0 0,-1 0 0,1 0 0,0 0 0,-1 0 0,1 0 0,0 0 0,-1 0 0,0 1 0,1-1 0,-1 0 0,0 1 0,1 0 0,-1-1-1,0 1 1,1 1 0,3 5-97,1 0 0,1-1 0,-1 1 0,1-2 0,0 1-1,9 5 1,-12-9-592,0 0 1,1-1-1,-1 0 0,1 1 1,0-2-1,0 1 0,-1 0 0,7 0 1,20 0-6178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6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20115,'0'0'1826,"96"-34"1697,-37 19-672,2-2-2050,-2-1-641,-5 4-192,-10 1-1346,-11 0-1472,-12 4-65,-19 2-1922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5.0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 86 9257,'0'0'7223,"-9"5"-3428,2 0-3354,0 0 0,0 1 1,0 0-1,1 0 0,0 0 0,0 0 0,1 1 0,-1 0 0,2 0 1,-1 1-1,1-1 0,0 1 0,0 0 0,1 0 0,0 1 1,1-1-1,0 0 0,0 1 0,1 0 0,0-1 0,0 16 0,1-23-411,0 1-1,0-1 0,1 0 0,-1 1 1,1-1-1,-1 1 0,1-1 0,-1 0 1,1 0-1,0 1 0,0-1 0,0 0 1,0 0-1,0 0 0,0 0 0,0 0 1,0 0-1,0 0 0,0 0 0,0 0 1,1 0-1,-1 0 0,0-1 0,0 1 1,1-1-1,-1 1 0,1-1 0,-1 1 1,1-1-1,-1 0 0,0 0 0,1 0 1,-1 0-1,1 0 0,-1 0 0,1 0 1,-1 0-1,1 0 0,-1-1 0,0 1 1,1-1-1,1 0 0,3-1 25,1 1-1,-1-2 1,0 1 0,0-1-1,0 0 1,0 0-1,0-1 1,6-5 0,-3 1 3,0 0 0,-1-1 1,-1 0-1,1-1 0,-1 0 0,-1 0 1,7-13-1,-10 16-18,0 0 0,-1 0 0,1 0 0,-2 0 0,1 0 0,-1-1 0,0 1 0,0 0 0,-1-1-1,0 1 1,0-1 0,0 1 0,-3-8 0,2 12-16,0 0-1,0 0 0,0-1 1,0 1-1,-1 1 0,0-1 1,1 0-1,-1 0 0,0 1 1,0-1-1,-1 1 0,1-1 1,0 1-1,-1 0 0,0 0 1,1 0-1,-1 0 0,0 1 1,0-1-1,-6-2 0,-28-6-1174,0 8-4688,33 2-342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15727,'0'0'5253,"85"-9"-1922,-34-9-833,8-2-1152,5-6-482,1 4-703,-2 4-418,-7 2-2465,-11 1-3396,-12 1-10346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18802,'0'0'5445,"-8"53"-2466,-9-10-897,-3 11-1378,-2 5-543,-2 7-97,3-3-353,3-8-543,3-11-706,2-11-928,2-16 416,-1-17-1121,2 0-2979</inkml:trace>
  <inkml:trace contextRef="#ctx0" brushRef="#br0" timeOffset="1">0 114 18097,'0'0'6246,"65"35"-3203,-21-15-1153,12 4-1025,14 2-417,6-4-352,6 0-1633,-2-5-5414,-1-6-6854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688 80 4644,'0'0'2397,"-9"-9"-1831,4 3-513,0 1 167,1-1 0,-1 1 1,0 0-1,-1 0 0,1 0 0,-1 1 1,0 0-1,0 0 0,-1 0 0,1 1 1,-1 0-1,0 0 0,1 1 0,-1 0 1,-13-2-1,3 4 3,0 0 0,0 2 0,0 0 0,-1 1 0,2 0 0,-1 2 0,0 0 0,1 1 0,0 0 0,1 2 0,-1-1 0,1 2 0,1 0 0,-1 1 1,2 0-1,-1 2 0,-21 22 0,5-1-86,2 1 0,1 1 0,2 2 0,1 0 0,-34 74-1,45-84-118,2 1-1,1 0 0,1 1 0,2 0 0,0 0 0,2 1 0,2-1 1,0 1-1,2 37 0,2-55-21,0 1 1,1-1-1,0 1 0,0-1 1,2 0-1,-1 0 0,2 0 1,-1 0-1,2-1 0,-1 0 1,2 0-1,-1 0 0,1-1 1,1 0-1,0 0 0,1-1 1,-1 0-1,2 0 0,-1-1 1,1 0-1,0-1 1,1 0-1,0-1 0,16 7 1,-6-5 7,0-1 0,0-1 1,1-1-1,-1-1 1,1-1-1,0-1 1,0-1-1,1-1 1,-1-1-1,0-1 0,0 0 1,0-2-1,-1-1 1,27-9-1,-4-1-91,-2-1-1,0-3 0,-1-1 1,-2-3-1,73-52 0,-58 33 75,-2-2-1,52-59 1,-78 74 121,-1-1 0,-1-2 0,-2 0 1,-1-1-1,19-41 0,-35 64 2,-1-1-1,0 0 1,-1 0-1,0 0 1,0-1 0,-1 1-1,-1-1 1,1-16-1,-2 24-60,0-1-1,-1 1 0,0-1 0,1 1 0,-2-1 0,1 1 0,0-1 0,-1 1 0,0 0 0,0 0 1,0 0-1,0 0 0,-1 0 0,0 1 0,1-1 0,-1 1 0,-1-1 0,1 1 0,0 0 0,-1 0 0,0 0 1,1 1-1,-8-4 0,-7-2-38,0 1 1,0 1 0,-1 1-1,0 0 1,0 1 0,-1 1-1,-27 0 1,-11 1-80,-72 9-1,-20 19-492,7 0-2351,76-24-995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1139 0 9769,'-461'216'7588,"330"-147"-5459,-171 120 0,271-166-1652,1 2 1,1 0-1,-29 35 0,4 6-2290,37-50-2408,2-14-1936,4-8-275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730 1 15759,'0'0'4917,"-13"10"-4394,-65 63 91,-97 115 1,34-33-563,41-56-36,37-39 513,-65 81-1,124-136-455,0 0-1,1 0 1,-1 1 0,1-1 0,0 1-1,0 0 1,-3 11 0,5-16-69,1 0-1,0 0 1,0 1 0,0-1 0,0 0 0,0 0 0,0 0 0,0 0 0,0 0 0,1 0 0,-1 0 0,0 0-1,0 0 1,1 0 0,-1 0 0,1 0 0,-1 0 0,1 0 0,-1-1 0,2 2 0,0 0-10,-1-1 1,1 0-1,0 0 1,-1 0-1,1 0 1,0 0-1,0-1 1,0 1 0,0 0-1,0-1 1,0 0-1,0 1 1,0-1-1,3 0 1,31-1 59,-1-2 1,1-1-1,-1-2 1,0-2-1,60-20 1,-22 7-51,176-42-921,-78 22-2784,-98 20-740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89 6534,'7'-9'2557,"29"-40"1082,-23 30 1318,-6 7 4870,-51 107-9064,4 1 1,-27 103-1,63-178-1847,10-25-2913,9-36-1865,-8-9-358,-4-14-2994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15695,'0'0'5893,"10"55"-4868,20-16 257,12 3-418,12 0 129,13 0-576,2-5-225,5-5-64,1-8-192,0-3-1666,-6-4-1377,-13-3 1154,-14-3-3012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14606,'0'0'7399,"81"-4"-6086,-38-5-192,9-6-256,1-5-577,1-3-224,-6-2-32,-8 4-864,-10 4-1379,-13 4-1056,-16 5-672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13261,'0'0'7655,"75"23"-6342,-16-45-256,10-9-577,6-1-319,2-4-129,-3-2-2435,-2-3-2081,-11-2-6951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22 503 8552,'0'0'5867,"-3"8"-3176,-3 4-1725,-2 7 52,3 4 3179,17-35-940,-1 1-2969,18-28 257,-3 0 0,-1-2 1,39-85-1,-53 100-512,-2-1 1,0 0-1,-2 0 1,-1 0-1,-1-1 1,-2 0-1,0 0 1,-2-32-1,-6 42 29,-2 22 31,-6 30 30,11-16-137,1 1 0,1 0 0,0 0 0,2 0 1,0 0-1,1 0 0,0-1 0,2 1 0,7 18 0,-9-30 0,-1 0-1,2-1 0,-1 0 1,1 1-1,0-1 0,0-1 1,0 1-1,1 0 1,0-1-1,0 0 0,1 0 1,-1-1-1,1 0 0,0 0 1,0 0-1,1 0 0,-1-1 1,1 0-1,-1-1 1,1 1-1,0-1 0,0-1 1,0 1-1,0-1 0,0 0 1,14-1-1,-12 0 113,-2 0-718,-1 0 0,1 0 0,-1 0-1,1 1 1,10 3 0,-16-4 464,-1 0-1,1 0 1,0 1-1,-1-1 1,1 0 0,0 1-1,-1-1 1,1 0-1,0 1 1,-1-1-1,1 1 1,-1-1 0,1 1-1,-1 0 1,1-1-1,-1 1 1,1-1-1,-1 1 1,0 0 0,1-1-1,-1 1 1,0 1-1,0-1-101,0 1 0,0 0 0,0-1 0,0 1 0,-1-1 0,1 1 0,0-1 0,-1 1 0,1-1 0,-1 0 0,0 1 0,0-1 0,1 0 0,-1 1 0,-2 1 0,-12 12-4397,-4 0-3054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15535,'0'0'4164,"0"54"-2082,0-45-1410,-1-4-480,-1-3-448,2-13-13581</inkml:trace>
  <inkml:trace contextRef="#ctx0" brushRef="#br0" timeOffset="1">82 225 11018,'0'0'3780,"-11"11"-10282,2-11 5765,-2 0 97,1 3-1571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 15791,'0'0'9614,"4"11"-8519,19 92 434,-16-68-1422,0 1 1,3-2-1,13 35 1,-23-67-83,1-1 1,-1 0-1,1 0 0,-1 0 1,1 0-1,-1 0 1,1 0-1,-1 0 0,1 0 1,0 0-1,0 0 1,-1 0-1,1 0 0,0 0 1,0-1-1,0 1 1,0 0-1,0-1 0,0 1 1,2 0-1,-2-1 5,-1 0-1,1 0 1,0-1 0,-1 1-1,1 0 1,-1-1 0,1 1-1,0-1 1,-1 1 0,1-1-1,-1 1 1,1-1 0,-1 1-1,1-1 1,-1 1 0,0-1-1,1 1 1,-1-1 0,0 0-1,1 1 1,-1-1-1,0 0 1,1-1 0,9-50 503,-10 32-522,0 0 1,-1 0 0,-1 0 0,-9-37-1,13 62-7,-1 0 0,1 0-1,0 0 1,1 0 0,-1-1-1,1 1 1,0 0 0,0-1-1,0 0 1,1 0 0,-1 0-1,1 0 1,0-1 0,0 1-1,1-1 1,-1 0 0,1 0 0,-1-1-1,1 1 1,0-1 0,0 0-1,0 0 1,0-1 0,0 1-1,1-1 1,-1 0 0,0-1-1,0 1 1,1-1 0,-1 0-1,1-1 1,-1 1 0,0-1-1,0 0 1,1 0 0,-1-1-1,0 1 1,0-1 0,0 0-1,0-1 1,-1 1 0,1-1-1,-1 0 1,7-5 0,-3 2 101,0-1-1,0 0 1,0-1 0,-1 0 0,0 0 0,-1 0 0,0-1-1,0 0 1,0 0 0,-1-1 0,-1 1 0,0-1 0,0 0-1,-1 0 1,0-1 0,-1 1 0,0-1 0,-1 1 0,0-1-1,0 0 1,-2-18 0,1 28-105,0-1 0,0 1 0,-1 0 0,1-1 0,0 1 0,-1-1 0,1 1 0,-1 0 0,1-1 0,-1 1 0,0 0 0,1-1 0,-1 1 0,0 0 0,0 0 0,0 0 0,-1-1 0,1 1 0,1 1 0,-1 0 0,1 0 0,-1 0 0,0-1 0,1 1 0,-1 0 0,0 0 0,1 0 0,-1 0 0,0 0 0,1 0 0,-1 0 0,0 0 0,1 1 0,-1-1 0,0 0 0,1 0 0,-1 0 0,1 1 0,-1-1 0,0 0 0,1 1 0,-2 0 0,-1 1 0,0 1 0,1-1 0,-1 1 0,1 0 0,-1 0 0,1 0 0,0 0 0,0 0 0,0 1 0,0-1 0,-1 5 0,-3 11 0,1 1 0,1 0 0,0 0 0,2 0 0,0 0 0,1 0 0,1 0 0,5 34 0,-5-52 0,0 0 0,1 0 0,-1 0 0,1 0 0,0 0 0,-1 0 0,1 0 0,0 0 0,0 0 0,0 0 0,0-1 0,1 1 0,-1 0 0,0-1 0,1 1 0,-1-1 0,1 0 0,0 1 0,-1-1 0,1 0 0,0 0 0,0 0 0,0 0 0,0 0 0,0 0 0,0-1 0,0 1 0,0-1 0,0 1 0,0-1 0,0 0 0,0 0 0,0 0 0,0 0 0,0 0 0,0 0 0,0-1 0,0 1 0,0-1 0,1 1 0,-2-1 0,1 0 0,0 0 0,2-1 0,6-2 0,-1 0 0,1-1 0,-1 0 0,-1 0 0,1-1 0,-1-1 0,12-11 0,-11 10 0,-1 0 0,-1-1 0,1 0 0,-1 0 0,-1-1 0,0 0 0,0 0 0,-1 0 0,-1-1 0,1 0 0,-2 0 0,1 0 0,-2 0 0,4-24 0,-6 35 0,0-1 0,0 0 0,0 1 0,0-1 0,0 0 0,0 1 0,-1-1 0,1 0 0,0 1 0,0-1 0,0 1 0,-1-1 0,1 0 0,0 1 0,-1-1 0,1 1 0,0-1 0,-1 1 0,1-1 0,-1 1 0,1-1 0,0 1 0,-1 0 0,0-1 0,1 1 0,-1-1 0,1 1 0,-1 0 0,1 0 0,-1-1 0,0 1 0,1 0 0,-1 0 0,1 0 0,-1 0 0,0 0 0,1 0 0,-1 0 0,0 0 0,1 0 0,-1 0 0,0 0 0,1 0 0,-1 0 0,1 0 0,-1 0 0,0 1 0,1-1 0,-1 0 0,1 1 0,-1-1 0,1 0 0,-1 1 0,0-1 0,1 0 0,-1 2 0,-33 23 0,28-16 0,-1 1 0,1 0 0,1 0 0,0 0 0,-5 12 0,9-18 0,0-1 0,0 0 0,1 1 0,-1-1 0,0 1 0,1-1 0,0 1 0,0-1 0,1 6 0,-1-8 0,0 1 0,1-1 0,-1 0 0,0 0 0,1 0 0,0 1 0,-1-1 0,1 0 0,0 0 0,-1 0 0,1 0 0,0 0 0,0 0 0,0 0 0,0 0 0,0-1 0,0 1 0,0 0 0,0 0 0,0-1 0,0 1 0,0-1 0,1 1 0,-1-1 0,2 1 0,52 4-1802,2-12-3315,-10-11-2922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0 307 13741,'0'0'6630,"51"-22"-4740,-5-5 32,11-8-353,5-5-255,2 0-706,-3-1-448,-8 3-96,-11 8-480,-11 10-1346,-12 7-448,-15 13-1665,-13 6-8745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2:2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16592,'0'9'2856,"-1"27"-157,-1 0-1,-11 49 1,-23 80-407,34-158-2266,-4 15 4,0 1 0,1 0 0,2 0 1,0 1-1,1-1 0,2 1 0,3 32 0,-3-55-32,0 0 0,1-1 0,-1 1 0,0 0 0,1-1 1,-1 1-1,1 0 0,-1-1 0,1 1 0,-1-1 0,1 1 0,-1-1 0,1 1 0,0-1 0,-1 1 0,1-1 0,0 1 0,-1-1 0,1 0 0,0 0 0,0 1 0,-1-1 1,1 0-1,0 0 0,0 0 0,0 0 0,-1 0 0,1 0 0,0 0 0,0 0 0,0 0 0,-1 0 0,1 0 0,1-1 0,29-9 97,3-11 262,-1-1-1,55-50 1,-11 9-23,-39 36-485,1 2 1,69-33-1,-23 18-9124,-55 26-1450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3982 13 11723,'0'0'2232,"-8"-2"-1256,-18-2-733,0 0 0,0 2 0,0 1 0,-1 1 0,-43 6 0,-143 33 458,155-27-660,-182 40 156,3 11 1,4 10-1,2 10 1,4 10-1,5 10 1,-285 179 0,391-203-169,3 5 0,-144 140 0,-169 227 38,283-292-64,-72 83 510,154-167-18,-67 110 0,105-146-357,2 1 1,2 1 0,1 1-1,3 0 1,-13 54-1,21-65-119,1 0-1,2 0 1,1 0-1,1 0 1,2 1-1,2-1 1,0 1 0,10 40-1,-9-55-10,2-1-1,0 0 1,1 0-1,1 0 1,0-1 0,1 0-1,1-1 1,0 1 0,1-2-1,0 1 1,1-1-1,18 16 1,-12-15-9,1-1 0,0-1 0,1 0 0,0-2 1,0 0-1,1-1 0,1 0 0,35 8 0,-8-7 120,1-2 1,0-2-1,0-2 1,1-3-1,-1-2 1,1-1-1,90-18 0,162-45 1026,45-8-568,-246 56-1038,149-4 1,-183 19-2576,0 3 1,115 17-1,-115-5-1619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 15887,'0'0'4484,"16"-5"-3913,-11 3-505,5-2 49,1 1 0,-1 0 0,0 1-1,1 0 1,0 0 0,-1 1 0,1 1 0,0 0 0,0 0 0,17 4 0,7 4 103,-1 2 0,0 1-1,34 17 1,-51-20-182,-1 1-1,0 0 0,0 1 0,-1 1 0,0 0 0,-1 1 1,22 24-1,-30-30 57,-2 1 1,1 0-1,-1 0 0,0 0 1,0 0-1,-1 1 0,0-1 1,0 1-1,-1 0 0,0 0 1,0 0-1,-1 0 0,0 0 1,-1 0-1,0 0 1,0 0-1,0 1 0,-1-1 1,0 0-1,-1 0 0,0 0 1,0 0-1,-1-1 0,0 1 1,-8 14-1,-4 5 151,-2 0 0,0-1 0,-2-1 0,-1-1 0,-32 31 0,-92 83 599,9-10-1663,52-39-7837,73-77-5569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19346,'0'0'3540,"1"8"-2371,0 202 1873,3 38-2560,-2-218-839,2 0 0,1-1 0,1 0 0,2 0 0,1 0 0,15 31 0,-19-52-503,-13-28-11829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15214,'0'0'7463,"80"-54"-6534,-6 37 128,20-5-576,16 1-321,6-2-96,-5 5 0,-11 3-256,-14 6-1346,-23 3-2209,-20-1-705,-20 4-2883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17489,'0'0'3651,"64"14"-1217,-2-14-608,13-1-64,14-12-994,3-2-639,0-1-97,-8-2-737,-8-5-1633,-13-4-2915,-11-5-10794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13485,'0'0'11499,"-11"14"-10501,-27 39-549,1 2 1,-44 93-1,66-114-233,0 0 0,3 1 1,1 1-1,1-1 0,2 2 0,-5 58 0,11-72-136,1-1-1,2 1 0,0 0 1,1 0-1,1 0 0,1 0 1,11 33-1,-11-47-74,0 0-1,0-1 1,0 1-1,1-1 1,1 0 0,-1 0-1,1 0 1,1-1-1,-1 0 1,1 0 0,0-1-1,1 0 1,0 0-1,0-1 1,0 0 0,0 0-1,1-1 1,0 0-1,0 0 1,13 3 0,-4-2-432,1-2-1,0 0 1,-1 0 0,22-2 0,36-7-6043,-24-11-4345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7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6951,'0'0'3784,"4"-9"-484,12-28 260,-6 22-214,-4 17-218,-2 18-1124,-11 210 1376,0-46-3007,6-182-342,1 0 0,0 1 0,0-1 0,0 1 1,1-1-1,-1 0 0,0 1 0,1-1 0,0 0 0,-1 0 1,1 1-1,0-1 0,0 0 0,0 0 0,1 0 1,-1 0-1,3 3 0,-3-4 4,1-1-1,0 1 1,-1-1 0,1 1-1,0-1 1,0 0 0,-1 1-1,1-1 1,0 0 0,0 0-1,-1 0 1,1 0 0,0-1-1,0 1 1,-1 0 0,1-1-1,0 1 1,0-1 0,-1 0-1,1 0 1,-1 1 0,1-1-1,-1 0 1,1 0 0,1-2-1,16-10 155,-1 0-1,0-1 0,-1-1 1,-1-1-1,16-19 0,69-94-16,-94 120-155,10-14-162,34-47 560,-47 64-649,-1-1-1,1 1 0,-1-1 1,0 0-1,-1 1 0,1-1 0,-2 0 1,3-13-1,-4 19-28,-1-4-3755,-3 4-2047,-9 1-5001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19058,'0'0'5285,"15"51"-1762,5-33-1633,2-1-1089,4 1-609,5-1-224,-1-1-1890,-1 0-2850,-3-7-2531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6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13132,'0'0'7746,"4"12"-5140,-1-2-2119,57 176 4960,43 107-2643,-93-272-2695,-9-21-107,-1 0 0,0 0 0,0 0 0,0 1 0,0-1 1,0 0-1,0 0 0,0 0 0,0 0 0,0 0 0,0 0 1,0 0-1,0 0 0,1 0 0,-1 0 0,0 0 0,0 0 0,0 0 1,0 0-1,0 1 0,0-1 0,0 0 0,1 0 0,-1 0 1,0 0-1,0 0 0,0 0 0,0 0 0,0 0 0,0 0 0,0-1 1,1 1-1,-1 0 0,0 0 0,0 0 0,0 0 0,0 0 0,0 0 1,0 0-1,0 0 0,0 0 0,1 0 0,-1 0 0,0 0 1,0 0-1,0 0 0,0 0 0,0-1 0,0 1 0,0 0 0,0 0 1,0 0-1,0 0 0,0 0 0,0 0 0,0 0 0,0-1 1,0 1-1,0 0 0,0 0 0,0 0 0,0 0 0,0 0 0,0 0 1,0 0-1,0-1 0,1-38 252,-1 20-216,-1-287-422,1 295 347,1 1 1,0 0 0,1 0-1,0-1 1,0 1 0,1 1 0,1-1-1,5-13 1,-7 20-24,0-1 0,0 1 1,0-1-1,1 1 0,-1 0 0,1 0 1,0 0-1,-1 1 0,1-1 0,0 0 1,1 1-1,-1 0 0,0 0 0,1 0 1,-1 0-1,1 1 0,0-1 0,-1 1 1,1 0-1,0 0 0,0 0 0,0 0 1,0 1-1,4 0 0,-7 0 52,0 0-1,-1 0 0,1 0 0,0 1 1,-1-1-1,1 0 0,-1 1 1,1-1-1,0 0 0,-1 1 1,1-1-1,-1 1 0,1-1 0,-1 1 1,1-1-1,-1 1 0,1-1 1,-1 1-1,0 0 0,1-1 0,-1 1 1,0-1-1,1 1 0,-1 0 1,0-1-1,0 1 0,0 0 1,1 0-1,-1-1 0,0 1 0,0 0 1,0-1-1,0 1 0,0 0 1,0-1-1,-1 1 0,1 0 1,0 0-1,0-1 0,0 1 0,-1 0 1,1-1-1,0 1 0,-1-1 1,1 1-1,-1 0 0,0 0 1,-15 33-242,4-17 344,-1 0-1,0-1 1,-1 0 0,-1-1 0,-1-1-1,0 0 1,0-1 0,-20 11-1,36-26-249,0 1-1,0-1 0,0 0 0,0 1 0,0-1 1,0 0-1,1 0 0,-1 1 0,0-1 0,1 0 0,0 1 1,-1-1-1,1 1 0,0-1 0,1-1 0,41-62-9889,-19 26-2051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8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16303,'0'0'8520,"-8"63"-6694,8-32-513,0 7-288,3 1-544,6 1-353,3-4-64,2-1-256,-1-8-1442,-2-7-1825,-3-8-641,-3-12-288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17489,'0'0'7772,"2"10"-6165,0 9-1215,-1 1 0,-1-1 0,-1 1 0,-1-1 0,0 1 0,-2-1 0,0 0 1,-12 34-1,8-26-343,0 0 0,2 1 0,2 0 0,-3 36 0,8-63-38,0 0 0,-1 0 0,1 0 0,0 0 0,0-1 0,0 1 0,0 0 0,-1 0 1,1 0-1,0-1 0,1 1 0,-1-1 0,0 1 0,0 0 0,0-1 0,0 0 0,0 1 0,0-1 0,1 0 0,-1 1 0,0-1 0,0 0 0,0 0 0,1 0 0,-1 0 0,0 0 0,2-1 0,47 0 202,-43 0-195,226-7-1679,-227 7 1171,1 1 0,-1-1 1,0 0-1,0-1 0,0 1 0,0-1 0,0-1 0,0 1 0,8-5 0,22-24-6489,-15 2-1663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14798,'0'0'6363,"12"-4"-3800,-2 0-2059,-6 2-326,1 0-1,0 0 0,0 1 1,1-1-1,-1 1 1,0 0-1,0 1 1,1-1-1,-1 1 0,0 0 1,1 0-1,-1 1 1,0-1-1,7 3 0,3 2-38,-1 1-1,1 0 1,-1 1-1,0 1 1,-1 0-1,0 1 1,0 1-1,-1 0 1,0 0-1,-1 1 1,0 1-1,-1 0 1,0 0-1,-1 1 1,0 0-1,-1 1 1,-1-1-1,0 2 0,-1-1 1,0 1-1,-1 0 1,-1 0-1,0 0 1,-1 1-1,-1 0 1,0-1-1,-2 1 1,1 0-1,-2 0 1,0-1-1,-1 1 1,-7 29-1,0-17-35,-1-1-1,-2-1 0,0 0 1,-1 0-1,-19 24 1,19-31-394,-2 0 1,-23 24 0,28-33-675,-1-1 0,0 0-1,0-1 1,-24 13 0,-7-4-7315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1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37 5157,'0'0'9481,"-51"26"-6118,40-13-160,4-2-448,7 1-866,0-2-575,17-1-193,16-5 128,14-4-352,11 0-385,15-6-320,3-11-127,-1-3-322,-4 1-1504,-12-1-1891,-20-1-2177,-15 3-5574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 19891,'8'-2'2103,"47"-5"-129,1 2 0,-1 3 0,82 6 0,-133-4-1950,0 0 0,0 1 0,0-1 0,0 1 1,0 0-1,0 0 0,0 0 0,0 0 0,0 1 1,0 0-1,0-1 0,-1 1 0,1 1 1,-1-1-1,0 1 0,1-1 0,-1 1 0,0 0 1,-1 0-1,1 0 0,0 0 0,2 5 0,-3-3 6,-1 0 0,0 0 0,0 0 0,0 0 0,0 0 0,-1 0 0,0 0 0,0 0 0,0 0 0,-1 0 0,1 1 0,-1-1 0,-1 0 0,1-1 0,-1 1 0,1 0 0,-1 0 0,-4 4 0,-10 24 78,-2-2-1,-1 0 1,-27 32-1,-80 86-115,59-72-307,53-60 44,-37 41-1795,16-22-2195,-1-6-5274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33 403 10602,'-9'11'1631,"7"-8"-651,-1 0-1,0 0 1,1 1-1,0-1 1,0 1 0,0-1-1,0 1 1,0 0-1,1 0 1,-2 4-1,7-7 2236,13-3-2303,-9-2-698,0 0-1,0-1 1,-1 0 0,0 0 0,1-1-1,-2 1 1,8-9 0,44-50-27,-57 62-173,23-26 10,-2-2 1,-1 0-1,-2-1 0,-1-1 1,-1-1-1,-2 0 0,-1-1 1,15-57-1,-35 115-40,2-1 1,0 1-1,1 0 1,2 1-1,1-1 0,0 0 1,2 0-1,1 0 1,1 0-1,1 0 0,0-1 1,11 24-1,3-1-248,36 60-1,-16-47-7197,-31-50 458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98 13293,'0'0'1633,"-2"-10"609,-1 1-1319,-9-38 2279,8 16 5010,9 84-7414,1 0 1,3 0-1,27 90 0,-28-115-729,8 32-69,13 52 0,81 203 0,-109-311 0,1-1 0,-1 0 0,1 0 0,-1 0 0,1 0 0,0 0 0,1 0 0,-1 0 0,0-1 0,5 4 0,-7-5 0,1-1 0,-1 0 0,1 0 0,0 1 0,-1-1 0,1 0 0,-1 0 0,1 0 0,0 0 0,-1 0 0,1 0 0,-1 0 0,1 0 0,0 0 0,-1 0 0,1 0 0,-1 0 0,1 0 0,0-1 0,-1 1 0,1 0 0,-1 0 0,1-1 0,16-18 0,-6 0 0,1 0 0,0 1 0,2 1 0,21-22 0,-27 31 0,1 1 0,1 0 0,-1 0 0,1 1 0,1 0 0,-1 1 0,1 0 0,0 0 0,0 1 0,11-2 0,131-13-1281,-149 11-7546,-4 7 7516,0-11-8250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49 15887,'-50'-13'7878,"49"13"-7641,-1 0 0,1 0 0,0 0 0,-1 0 0,1 0 0,-1 0 0,1 0-1,0 0 1,-1 1 0,1-1 0,0 0 0,0 1 0,-1-1 0,-1 2 0,2-1-190,1-1 0,0 1 1,-1 0-1,1-1 0,0 1 0,0 0 1,-1 0-1,1-1 0,0 1 1,0 0-1,0 0 0,0-1 0,0 1 1,0 0-1,0-1 0,0 1 1,0 0-1,0 0 0,1-1 0,-1 1 1,0 0-1,0-1 0,1 1 1,-1 0-1,0-1 0,1 1 0,-1 0 1,1-1-1,-1 1 0,1 0 1,1 1-35,0-1 1,0 1 0,0-1 0,0 0-1,0 0 1,0 0 0,0 0 0,1 0-1,-1 0 1,0-1 0,1 1-1,-1-1 1,0 0 0,1 1 0,-1-1-1,0 0 1,1 0 0,2-1 0,2 1 24,-1-1 0,1 0 1,-1 0-1,1 0 0,10-4 1,15-20 60,-31 25-74,0-1 0,0 0 0,-1 0 0,1 1 0,0-1 0,0 0 0,0 0 0,-1 0 0,1 0 0,0 0 0,-1 0 0,1 0 0,-1-1 0,0 1 0,1 0 0,-1 0 1,0 0-1,1 0 0,-1-1 0,0 1 0,0 0 0,0 0 0,0 0 0,0-1 0,-1 1 0,1 0 0,0 0 0,0 0 0,-1-1 0,0-1 0,0 3 25,0-1 1,-1 0-1,1 1 0,0-1 0,-1 0 0,1 1 1,-1 0-1,1-1 0,0 1 0,-1 0 0,1 0 1,-1 0-1,1-1 0,-1 2 0,1-1 0,-1 0 0,1 0 1,-1 0-1,1 1 0,0-1 0,-1 1 0,1-1 1,-3 2-1,-30 15 176,-17 24 16,48-39-228,0 1-1,0 0 1,1 1-1,-1-1 0,1 0 1,-1 1-1,1 0 0,0-1 1,0 1-1,1 0 1,-1 0-1,-1 8 0,4-12-83,1 0 0,0 1-1,-1-1 1,1 0 0,-1 0 0,1-1-1,-1 1 1,1 0 0,0-1-1,-1 1 1,1 0 0,-1-1 0,1 0-1,-1 1 1,0-1 0,1 0-1,1-1 1,8-6-1478,0 1 0,0-2 0,-1 0 0,9-10-1,12-16-7510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263 198 14798,'3'-13'2605,"0"3"-2273,2-7 920,-1 0 0,-1-1-1,-1 1 1,0-1 0,-1-34-1,-2 50-1193,1 1 1,-1-1-1,1 0 0,-1 0 0,0 0 0,1 1 0,-1-1 1,0 0-1,0 1 0,0-1 0,-1 1 0,1-1 1,0 1-1,0 0 0,-1 0 0,1-1 0,-1 1 0,1 0 1,-1 0-1,0 0 0,1 0 0,-1 1 0,0-1 0,1 0 1,-1 1-1,0-1 0,0 1 0,0 0 0,0-1 1,0 1-1,1 0 0,-4 0 0,1 0-50,0 1 0,0-1-1,0 0 1,0 1 0,1 0 0,-1 0 0,0 0-1,0 0 1,1 0 0,-1 1 0,1 0 0,0 0-1,-1 0 1,1 0 0,-3 3 0,-3 5 58,1 1 1,1 0-1,0 0 0,1 0 1,0 1-1,1 0 0,0 0 1,0 0-1,2 1 0,-1-1 1,2 1-1,-2 14 0,0 7 225,2 1-1,1 0 0,6 46 0,-1-53-166,1 0 0,2 0 0,1-1 0,1 0 0,1 0 0,1-1 0,2 0 0,0-1-1,2-1 1,0 0 0,23 25 0,11 8 17,2-3 0,3-2-1,63 48 1,-100-83 136,-32-21 143,-33-21-914,-10-9-1913,-140-86-7176,105 53 6759,9-6 3454,79 69-281,0-1 1,0 0 0,1 0-1,0 0 1,0-1 0,1 1-1,-1-1 1,1 0 0,-3-8-1,6 12-195,-1 0 0,1-1 0,0 1 0,-1 0-1,1 0 1,0 0 0,1 0 0,-1 0 0,0-1 0,1 1-1,-1 0 1,1 0 0,-1 0 0,1 0 0,0 0-1,0 0 1,0 0 0,0 0 0,0 1 0,1-1-1,-1 0 1,1 1 0,-1-1 0,1 0 0,-1 1 0,1 0-1,0-1 1,-1 1 0,1 0 0,0 0 0,3-1-1,20-11 65,0 2 0,1 0 1,39-9-1,2-1-2927,-3-7-6099,-28 7-6156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15759,'0'0'5328,"-7"14"-4501,-14 35-185,2 0-1,3 1 1,1 1 0,3 0-1,2 1 1,2 0 0,3 1-1,2 0 1,7 100 0,-3-142-578,1 1 0,0-1 0,1 0 0,0 0 0,1 0 0,0-1 0,1 1 0,0-1 0,0 0 1,9 10-1,-10-14-49,1-1 0,0 1 1,0-1-1,0 0 0,1-1 1,0 1-1,0-1 1,0 0-1,0 0 0,1-1 1,-1 0-1,1 0 1,0-1-1,0 0 0,0 0 1,14 2-1,-9-3-413,0 0 0,1 0 1,-1-1-1,0-1 0,1 0 0,13-4 0,-18 3-416,-1 0 0,0 0 0,0-1-1,0 0 1,0-1 0,-1 1 0,1-1-1,-1-1 1,0 1 0,0-1-1,7-7 1,17-28-9873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0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39 18449,'-3'11'1869,"2"-6"-1528,-2 12 1459,0 0 1,0 0-1,1 27 1,2-43-1736,0 0-1,0 0 1,0 0-1,0 0 1,0 0-1,0 0 1,0-1-1,1 1 1,-1 0-1,0 0 1,1 0-1,-1 0 1,1-1-1,-1 1 1,0 0-1,1 0 1,0-1 0,-1 1-1,1 0 1,-1-1-1,1 1 1,0 0-1,-1-1 1,1 1-1,0-1 1,0 0-1,0 1 1,-1-1-1,2 1 1,0-1-8,1 0 1,-1 1-1,0-1 1,1 0-1,-1-1 1,0 1-1,0 0 1,0-1-1,1 1 1,-1-1-1,3-1 1,2-1 23,-1 1 1,0-2-1,0 1 1,-1 0-1,1-1 1,-1 0-1,8-8 1,-8 6-45,0-1 1,-1 0-1,0 0 0,-1-1 1,1 1-1,-2-1 0,1 1 1,2-13-1,-4 18-36,-1 1 0,1-1 1,-1 0-1,1 1 0,-1-1 0,0 0 0,0 0 1,0 1-1,0-1 0,0 0 0,0 0 0,-1 1 0,1-1 1,0 0-1,-1 1 0,1-1 0,-1 0 0,0 1 1,0-1-1,1 1 0,-1-1 0,0 1 0,0-1 1,0 1-1,-1 0 0,1-1 0,0 1 0,0 0 0,-1 0 1,1 0-1,-1 0 0,1 0 0,-1 0 0,1 0 1,-1 1-1,0-1 0,1 1 0,-1-1 0,0 1 1,1-1-1,-1 1 0,0 0 0,0 0 0,-1 0 0,-24 4-292,27-4 262,-1 1 0,0 0-1,0 0 1,1 0 0,-1 0-1,1 0 1,-1 0 0,1 0-1,-1 0 1,1 0-1,-1 0 1,1 0 0,0 1-1,0-1 1,0 0 0,0 0-1,-1 0 1,2 0 0,-1 0-1,0 2 1,0-2-12,1 0-1,-1-1 1,1 1-1,-1 0 1,1 0-1,-1-1 1,1 1 0,-1-1-1,1 1 1,0 0-1,-1-1 1,1 1 0,0-1-1,-1 1 1,1-1-1,0 0 1,0 1 0,-1-1-1,1 0 1,0 0-1,0 1 1,0-1-1,0 0 1,0 0 0,-1 0-1,1 0 1,0 0-1,1 0 1,32 1-2093,-29-1 1310,1 0-175,0 0-1,0-1 1,-1 0-1,1 0 0,0 0 1,-1 0-1,11-5 0,16-9-5390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28 583 13068,'0'0'2392,"1"8"-262,3 30-21,-4-37-1987,0 0 1,0 0-1,1 0 1,-1 0-1,0 0 1,1 0-1,-1 0 1,1 0-1,-1 0 0,1 0 1,0 0-1,-1 0 1,1 0-1,0 0 1,0-1-1,-1 1 1,1 0-1,0 0 1,0-1-1,0 1 1,0-1-1,0 1 1,0-1-1,0 1 1,0-1-1,0 1 1,0-1-1,1 0 1,-1 0-1,0 0 1,0 0-1,0 1 1,0-2-1,0 1 1,0 0-1,1 0 0,-1 0 1,0 0-1,0-1 1,0 1-1,0 0 1,0-1-1,2 0 1,0-1 210,1 1 0,0-1-1,-1 0 1,1-1 0,-1 1 0,1 0 0,-1-1 0,0 0-1,4-5 1,4-10 19,-1 0 0,0 0 0,-2-1 0,0-1 0,-1 1 0,-1-1 0,-1 0 0,3-28 0,-3 10-102,-2 0 1,-2-1-1,-6-62 0,3 82-212,-1 0-1,-1 1 0,-10-28 1,11 38-44,0-1 1,-1 1 0,0 0 0,0 0-1,-1 0 1,0 1 0,0 0-1,-1-1 1,-9-7 0,14 13 0,0 1 1,-1 0 0,1-1 0,-1 1 0,1 0 0,-1 0 0,0 0 0,1 0 0,-1 0-1,0 0 1,0 1 0,1-1 0,-1 1 0,0-1 0,0 1 0,0-1 0,0 1 0,0 0-1,0 0 1,0 0 0,0 0 0,0 1 0,0-1 0,0 0 0,0 1 0,1-1-1,-1 1 1,0 0 0,0-1 0,0 1 0,1 0 0,-1 0 0,0 0 0,1 1 0,-1-1-1,1 0 1,0 0 0,-1 1 0,1-1 0,0 1 0,0-1 0,0 1 0,0 0 0,0 0-1,0-1 1,0 1 0,0 2 0,-5 8-24,1 0 1,0 0-1,1 1 1,1-1-1,-3 22 1,3-3 53,1-1 0,2 0 0,1 0 1,2 1-1,1-1 0,1 0 0,1-1 1,2 1-1,1-1 0,1-1 0,21 41 1,-31-68-26,0 0 0,0 0 0,1 0 0,-1 0 0,1 0 0,-1 0 0,1 0 0,-1 0 0,1-1 0,-1 1 0,1 0 0,0 0 0,-1 0 0,1-1 0,0 1 0,0 0 0,0-1 0,0 1 0,-1-1 0,1 1 0,0-1 0,0 0 0,0 1 0,0-1 0,0 0 0,0 1 0,0-1 0,0 0 0,0 0 0,0 0 0,0 0 0,0 0 0,0 0 0,0 0 0,0 0 0,0-1 0,0 1 0,0 0 0,0-1 0,0 1 0,0 0 0,0-1 0,0 1 0,0-1 0,0 1 0,-1-1 0,1 0 0,0 1 0,0-1 0,-1 0 0,1 0 0,0 0 0,0-1 0,7-8 16,-1 0 0,-1 0 1,11-21-1,-7 12-7,-3 7-10,0 1 0,1 1 0,17-18 0,-24 27 0,0-1 0,1 0 0,-1 1 0,1-1 0,-1 1 0,1 0 0,0-1 0,-1 1 0,1 0 0,0 0 0,0 0 0,0 0 0,0 0 0,0 1 0,0-1 0,0 1 0,0-1 0,0 1 0,1 0 0,-1-1 0,0 1 0,0 0 0,0 1 0,0-1 0,0 0 0,0 1 0,1-1 0,-1 1 0,0-1 0,0 1 0,0 0 0,0 0 0,1 1 0,0 1 0,-1 0 0,0 0 0,0 0 0,0 0 0,-1 0 0,1 0 0,-1 1 0,0-1 0,0 1 0,0-1 0,0 1 0,0-1 0,-1 1 0,0-1 0,1 1 0,-1 0 0,-1-1 0,0 7 0,0-1 0,0 0 0,0 0 0,-1 0 0,0 0 0,-1-1 0,-5 12 0,-17 26 0,68-61 0,-25 11-1187,1 0 0,27-2 1,-32 6-573,0-2-1,0 0 1,-1-1 0,1 0 0,25-10 0,-15-1-10006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2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16528,'0'0'7463,"60"50"-5477,-24-14-289,5 5-480,-1 10-576,-6 10-321,-11 9-224,-13 11-64,-10 8 32,-14 12 0,-18 5 1,-5 1-65,-3 0-1570,-3-11-2946,1-14-4581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17681,'0'0'9070,"0"15"-8990,2 14-59,0 0 0,2 0 1,1 0-1,2-1 0,0 0 1,17 38-1,-18-57-2077,-5-17-1982,-7-18-3123,-12 4 194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79 9961,'0'0'2504,"-1"11"-518,1 3-1489,0 1 0,1-1 0,0 0 0,1 1 0,1-1 0,0 0 0,1 0 0,0-1 0,10 20 0,-8-20 101,1-1-1,0-1 1,1 1 0,12 13-1,-19-24-495,0 1-1,1 0 1,-1 0-1,1-1 1,-1 1-1,1-1 1,0 0-1,-1 1 1,1-1-1,0 0 0,0 0 1,0 0-1,0 0 1,0 0-1,0 0 1,0-1-1,0 1 1,1-1-1,-1 1 1,0-1-1,0 0 1,0 0-1,1 0 0,-1 0 1,0 0-1,0-1 1,0 1-1,0-1 1,1 1-1,-1-1 1,0 0-1,0 0 1,0 0-1,0 0 0,0 0 1,2-2-1,8-11 162,0 1-1,-1-2 1,-1 0-1,0 0 0,-1 0 1,7-19-1,15-21-364,20-24-1704,-16 28-4251,-14 23-2799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2 182 14478,'0'0'5317,"-1"-9"-2792,1-25-657,0 33-1835,0 1-1,0 0 1,0 0-1,0-1 1,0 1-1,0 0 1,0-1-1,0 1 1,0 0-1,0-1 1,0 1-1,0 0 1,0-1-1,0 1 1,0 0-1,1-1 1,-1 1-1,0 0 1,0 0-1,0-1 1,0 1-1,1 0 1,-1 0-1,0-1 1,0 1-1,1 0 1,-1 0-1,0 0 1,0-1-1,1 1 1,-1 0-1,0 0 1,1 0-1,-1 0 1,0 0-1,0-1 1,1 1-1,-1 0 1,0 0-1,1 0 1,-1 0 0,0 0-1,1 0 1,-1 0-1,0 0 1,1 0-1,-1 1 1,0-1-1,1 0 1,-1 0-1,0 0 1,1 0-1,-1 0 1,0 0-1,0 1 1,1-1-1,-1 0 1,0 0-1,0 0 1,1 1-1,-1-1 1,0 0-1,0 0 1,1 1-1,13 13 402,-5 1-266,-1 0 1,-1 1-1,9 25 1,-12-28-83,1-1 0,0 0 0,0 0-1,1-1 1,1 0 0,0 0 0,13 16 0,-19-26-53,-1 0 0,1-1 0,0 1 0,0 0-1,-1-1 1,1 1 0,0-1 0,0 1 0,0-1 0,0 1 0,0-1 0,0 0 0,0 0 0,0 1-1,0-1 1,0 0 0,0 0 0,0 0 0,0 0 0,0 0 0,0 0 0,0 0 0,0 0 0,0-1-1,0 1 1,0 0 0,-1 0 0,1-1 0,0 1 0,0-1 0,0 1 0,0-1 0,0 1 0,0-1-1,-1 0 1,1 1 0,0-1 0,-1 0 0,1 1 0,0-2 0,25-38 675,-24 36-608,62-134 816,-56 117-1472,-1 0 0,-1-1 0,-1 1 0,5-40 1,-10 59-256,0-6-134,-13 5-11884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14606,'0'0'6374,"64"45"-5061,-31-45-352,0 0-352,1 0-513,-5 0-1826,-6 0-3139,-6 0-3939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1 376 18033,'0'0'3812,"81"-38"-1730,-31 4-801,10-8 128,10-3-544,0-4-673,-4 2-128,-7 9-1089,-11 5-1505,-12 9-1090,-15 9-928,-13 4-705</inkml:trace>
  <inkml:trace contextRef="#ctx0" brushRef="#br0" timeOffset="1">275 232 10154,'0'0'9769,"0"8"-7516,4 115 2669,15 75-3018,-18-191-1796,-1-2-40,1-1 0,-1 1 0,1-1 0,0 1 0,1-1 0,-1 0 0,1 1 0,0-1 0,2 4 0,-3-7-43,0 0 0,0 0 0,0 0 0,0 0 0,0 0 0,0-1 0,0 1 0,0 0 0,0-1 0,0 1 0,0-1 0,0 1 0,1-1 0,-1 0 0,0 1 0,0-1 0,1 0 0,-1 0 0,0 0 0,0 0 0,1 0 0,-1 0 0,0 0 0,0 0 0,1-1 0,-1 1 0,0 0 0,0-1 0,0 1 0,0-1 0,0 0 0,1 1 0,-1-1 0,0 0 0,0 1 0,0-1 0,0 0 0,1-2 0,19-13 398,35-37 1,7-6-326,11 2-1155,-23 20-4004,-17 14-2082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7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1197 15 8584,'-12'-2'609,"-41"-5"-213,-1 3 0,0 2 0,0 3 0,0 2 0,1 2 0,-62 14 0,69-9-125,1 2 1,0 2-1,1 2 0,0 2 1,2 2-1,0 1 1,-64 45-1,83-48-232,2 1 0,0 1 0,1 0 0,0 2 0,2 0 0,1 1 0,-15 25 0,11-10 165,2 0 0,1 1 0,2 1 0,-12 48 1,9-8 5,4 0 1,3 1 0,3 0 0,4 116-1,5-165-327,2 0 0,1 1 0,1-2 0,2 1 0,1 0 0,1-1 0,2-1 0,1 1 0,2-2-1,1 0 1,1 0 0,1-1 0,1-1 0,24 27 0,-2-6 48,3-2-1,2-2 1,2-1-1,1-3 1,92 60 0,-122-91 69,0 0 0,0-1 0,1-1 0,0 0 0,0-2 1,0 0-1,1-1 0,28 3 0,-33-7 10,1 0 0,-1 0 0,0-1 0,1-1 1,-1-1-1,0 0 0,0 0 0,0-1 0,-1-1 0,0-1 0,24-12 0,3-8 237,-1-2 0,-1-2-1,-2-1 1,-1-1-1,-1-2 1,40-54 0,-8-1 742,90-160 0,-102 150-311,-5-3 0,62-181-1,-88 208-487,-4 0-1,-3-1 0,-3-1 0,5-139 0,-18 204-170,0 1 0,0 0 0,-1 0 0,-1-1 0,0 1 1,0 0-1,-1 0 0,-7-16 0,8 23-89,0 0 1,-1 0-1,0 0 0,0 1 1,0-1-1,0 1 0,0-1 1,-1 1-1,1 0 0,-1 0 1,0 1-1,0-1 0,0 1 1,0 0-1,0 0 0,0 0 1,-1 1-1,1-1 0,-1 1 1,1 0-1,-1 0 0,0 1 1,-4-1-1,-5 1-854,0 0 0,0 0-1,0 2 1,0 0 0,1 0 0,-1 1-1,-19 7 1,-39 18-5701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3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1428 212 7623,'-15'-16'554,"0"-1"0,-22-33 0,26 33-118,-1 0 0,-1 2 0,-18-19 0,26 30-227,-1-1 0,0 0 0,0 1 0,0 0 0,0 1 0,-1 0 0,0 0 0,0 0 0,0 0 0,0 1 0,0 0 0,-14-1 0,5 2-141,0 1 0,-1 0 1,1 2-1,0-1 0,0 2 0,-1 0 0,2 1 0,-24 9 0,-14 9-9,-54 31 1,46-21-50,-44 18 368,2 5-1,-153 111 0,227-144-303,0 1 0,2 2 0,1 1 0,1 0 0,2 2 0,0 1-1,2 1 1,1 1 0,2 1 0,1 0 0,1 1 0,-18 57 0,25-56 96,1 0 0,1 0-1,2 0 1,-1 63 0,6-78-128,1-1-1,1 1 1,1-1 0,0 1-1,2-1 1,0 0 0,1-1 0,0 1-1,1-1 1,16 26 0,3-5-55,2-1 0,1-1 0,50 46 0,114 83-271,-125-114 282,2-3 1,3-4 0,147 67-1,-205-105-1,0 0 1,0 0-1,1-2 0,-1 0 0,1-1 0,0 0 0,0-2 1,0 0-1,0 0 0,24-3 0,-21-2 27,0 0-1,0 0 1,-1-2 0,0-1-1,0 0 1,0-1 0,-1-1-1,23-15 1,14-14 84,-1-2 1,-2-3 0,-2-2-1,71-83 1,-37 25 135,92-152-1,-141 201-277,-2-1 0,24-62-1,-48 98 27,-1-1-1,0 0 0,-2 0 1,0-1-1,-1 1 1,-2-1-1,0 0 0,-1 0 1,-1 0-1,-3-24 1,2 36 31,-1 0 0,-1 1 1,0-1-1,0 0 1,0 1-1,-1 0 0,0 0 1,-1 0-1,0 0 1,0 1-1,-1 0 0,0 0 1,0 0-1,0 1 1,-1-1-1,0 2 1,0-1-1,-1 1 0,1 0 1,-1 0-1,0 1 1,-1 0-1,-13-4 0,8 3-159,-1 1-1,0 1 1,1 0-1,-1 1 0,0 1 1,0 0-1,-1 1 1,1 0-1,0 1 0,0 1 1,0 0-1,1 2 1,-23 6-1,-68 39-6776,65-31-214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4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1295 41 7015,'-48'-12'351,"0"2"1,0 2-1,0 2 1,-1 2 0,-74 4-1,20 7-92,-159 33-1,231-34 166,1 2-1,0 0 1,1 2 0,0 1-1,-48 27 1,58-27-289,1 1-1,0 1 0,2 1 1,-1 1-1,2 0 1,0 1-1,0 0 1,2 1-1,-13 21 0,3 2 4,2 0 0,1 2 0,2 0 0,2 1 0,2 0 0,-9 53 0,10-26-124,3 0-1,4 0 1,3 91-1,4-135-19,2-1-1,0-1 1,2 1 0,1-1-1,1 1 1,1-2 0,1 1-1,1-1 1,0 0-1,2-1 1,1-1 0,1 0-1,1 0 1,0-2 0,2 0-1,0-1 1,1 0 0,1-1-1,0-2 1,1 0-1,1 0 1,1-2 0,-1-1-1,2-1 1,34 13 0,-14-9 14,0-1 0,1-2 0,0-1 0,1-3 0,1-2 0,69 1 0,-88-7 67,-1-2-1,1 0 1,-1-2-1,0-1 1,0-1-1,0-1 1,-1-1-1,0-2 1,0 0-1,-1-1 1,-1-2-1,34-23 1,-24 9 238,0-1 1,-2-1 0,-1-2 0,-1-1 0,-2-1 0,-2-2 0,-1-1 0,-1 0 0,34-79 0,-36 63-140,-2-1 1,-3-1 0,-2-1 0,-2 0 0,-3-1 0,-2 0-1,-1-64 1,-5 73-146,-2-1-1,-2 1 0,-3-1 1,-1 1-1,-21-71 1,23 102-32,-1 1 1,-1 1 0,0-1 0,-1 1 0,0 1 0,-1-1-1,0 1 1,-21-20 0,22 25 0,-1 1 1,-1-1-1,1 2 1,-1-1-1,0 2 0,-1-1 1,1 1-1,-1 1 0,0 0 1,0 0-1,-1 2 1,1-1-1,-17-1 0,11 3-27,-1 0-1,1 1 0,-1 1 1,1 1-1,-1 0 1,1 1-1,0 1 0,-20 8 1,0 2-1553,1 2 0,-50 30 0,21-7-4830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7.8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131 226 14798,'0'0'3822,"-12"8"-757,-5 6-1779,0 0 1,-24 25 0,36-34-1010,1-1-1,0 0 0,1 1 1,-1 0-1,1 0 0,0 0 1,0 0-1,1 1 0,-1-1 1,1 1-1,0-1 1,1 1-1,-1 0 0,1 0 1,0 0-1,1 0 0,-1 10 1,2-15-267,-1 0 0,1 0 0,-1 0 1,0 0-1,1 0 0,0-1 1,-1 1-1,1 0 0,-1 0 1,1-1-1,0 1 0,0 0 0,-1-1 1,1 1-1,0-1 0,0 1 1,0-1-1,0 1 0,-1-1 1,1 0-1,0 1 0,0-1 1,0 0-1,0 0 0,0 0 0,0 0 1,0 0-1,0 0 0,0 0 1,0 0-1,0 0 0,0 0 1,0 0-1,0 0 0,0-1 0,0 1 1,1-1-1,37-15 111,-31 10-113,-1 0 0,0-1 0,0 0 1,0 0-1,-1 0 0,0-1 0,-1 0 0,0 0 0,0 0 0,-1-1 1,0 1-1,0-1 0,-1 0 0,0-1 0,0 1 0,-1 0 0,-1-1 0,1 1 1,-2-1-1,1-9 0,-5 2-392,-5 15-1093,8 3 1343,0 0-1,0-1 1,0 1-1,0 0 1,0 0-1,1 0 1,-1 0-1,0 0 0,0 0 1,1 0-1,-1 1 1,1-1-1,-1 0 1,1 0-1,-1 0 1,1 1-1,0-1 0,0 0 1,-1 0-1,1 1 1,0 1-1,0-2-126,0 1 1,1-1-1,-1 1 0,0 0 0,0-1 0,1 1 0,-1-1 0,1 1 1,-1-1-1,1 1 0,0-1 0,0 1 0,0-1 0,0 0 0,0 1 0,0-1 1,0 0-1,0 0 0,0 0 0,0 0 0,1 0 0,-1 0 0,2 1 1,1 0-349,0 0 0,0 0 0,1-1 0,-1 0 0,0 0 0,0 0 1,1-1-1,-1 1 0,5-1 0,-2 0-19,0 0 0,0 0 1,0-1-1,-1 0 0,1 0 0,0-1 1,-1 0-1,1 0 0,-1 0 0,1-1 1,-1 0-1,6-4 0,-8 3 1192,1-1 0,-1 0-1,0 0 1,-1-1 0,1 1 0,-1-1 0,0 0-1,4-9 1,-6 12 16,0 0 0,1-1 1,-1 1-1,0-1 0,-1 0 0,1 1 0,-1-1 0,1 0 1,-1 1-1,0-1 0,-1 0 0,1 1 0,0-1 0,-1 0 1,0 1-1,-2-6 0,3 8-480,-1 0 0,1 1 0,-1-1-1,1 0 1,-1 1 0,1-1 0,-1 0 0,0 1 0,1-1 0,-1 1 0,0-1-1,0 1 1,1 0 0,-1-1 0,0 1 0,0 0 0,1-1 0,-1 1-1,0 0 1,0 0 0,0 0 0,0-1 0,0 1 0,1 0 0,-1 0-1,0 0 1,0 1 0,0-1 0,0 0 0,0 0 0,1 0 0,-1 1 0,0-1-1,0 0 1,0 1 0,0 0 0,-2 0 32,1 0-1,0 1 1,-1-1-1,1 1 1,0-1 0,0 1-1,0 0 1,1 0-1,-1 0 1,0 0 0,-1 2-1,-2 7 225,0-1 0,1 1 0,0 0 0,-3 11-1,6-17-216,0 0 1,0-1-1,0 1 0,1 0 0,0 0 0,0-1 0,0 1 0,0 0 0,1 0 0,-1 0 1,1-1-1,3 8 0,-3-10-126,0-1 1,0 0-1,0 1 1,0-1 0,0 1-1,1-1 1,-1 0-1,0 0 1,1 0-1,-1 0 1,1 0-1,-1 0 1,1 0-1,0-1 1,-1 1 0,1 0-1,0-1 1,-1 0-1,1 1 1,0-1-1,0 0 1,0 0-1,-1 0 1,1 0 0,0 0-1,0 0 1,-1 0-1,1-1 1,0 1-1,0-1 1,-1 1-1,1-1 1,0 1-1,-1-1 1,3-1 0,3-2 1,0 1 1,0-1 0,0 0-1,0-1 1,-1 1 0,10-10 0,-6 2-23,0 0-1,-1-1 1,-1 0 0,1-1 0,-2 1 0,0-1 0,-1-1 0,0 0 0,-2 1-1,1-2 1,-2 1 0,0 0 0,0-1 0,-1-25 0,-5 29-86,-4 25 132,-5 25 58,10-26-44,1 0 1,0 0-1,0 0 1,1 0-1,1-1 1,4 25-1,-5-34-41,1 1-1,0-1 1,0 1-1,0-1 1,1 1-1,-1-1 1,0 0-1,1 0 1,-1 0-1,1 0 1,0 0-1,0 0 1,0 0-1,0 0 1,0-1-1,0 1 1,0-1-1,1 1 1,-1-1 0,0 0-1,1 0 1,-1 0-1,1 0 1,-1-1-1,1 1 1,0-1-1,-1 1 1,1-1-1,0 0 1,-1 0-1,1 0 1,0 0-1,-1-1 1,1 1-1,-1-1 1,5-1-1,-1 0-2,-1 0 1,1-1-1,-1 1 0,0-1 0,0 0 0,0 0 0,0-1 1,-1 1-1,1-1 0,-1 0 0,0-1 0,0 1 0,-1-1 0,1 1 1,-1-1-1,5-9 0,-2 3-1,-1 1 0,0-1 0,-1 0 0,0 0-1,0-1 1,-1 1 0,2-16 0,-5 11 3,-16 93 501,15-71-447,1 0 1,0 1-1,0-1 0,1 0 0,0 0 0,0 0 0,0 0 0,5 11 0,-5-15-51,0 0-1,0-1 1,0 1-1,1-1 1,-1 1 0,1-1-1,-1 0 1,1 1-1,-1-1 1,1 0-1,0 0 1,-1 0-1,1 0 1,0 0 0,0-1-1,0 1 1,0 0-1,-1-1 1,1 1-1,0-1 1,0 0-1,0 0 1,0 0 0,0 0-1,0 0 1,0 0-1,0 0 1,0-1-1,0 1 1,0-1-1,3 0 1,0-1-17,0 0-1,0 0 1,0-1 0,0 1-1,0-1 1,-1 0 0,1-1-1,-1 1 1,0-1 0,0 0-1,0 0 1,0 0 0,5-8 0,40-68-261,-39 61 131,-11 60-2360,3-24 1393,-3-9 287,4 29-2260,-3-35 2667,0-1 0,0 0 0,1 0 0,-1 1-1,0-1 1,1 0 0,0 0 0,-1 1 0,1-1 0,0 0 0,-1 0-1,1 0 1,0 0 0,0 0 0,0 0 0,0 0 0,0 0-1,0-1 1,0 1 0,0 0 0,0 0 0,0-1 0,1 1-1,1 0 1,9 0-6566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179 137 8360,'0'0'3641,"4"-12"-993,-3 10-2372,17-48 2321,-17 47-2287,0 0 0,0 0 0,-1-1 0,1 1-1,-1 0 1,1 0 0,-1 0 0,0-1 0,0 1 0,-1 0-1,1 0 1,-1 0 0,1 0 0,-1-1 0,0 1 0,-2-4 0,2 6-232,-1 0 0,1-1 0,-1 1 1,0 0-1,1 0 0,-1 0 0,0 0 1,0 0-1,0 0 0,0 0 0,0 1 1,0-1-1,0 1 0,0-1 0,0 1 1,0 0-1,0 0 0,0 0 0,0 0 1,0 0-1,0 0 0,0 1 0,0-1 1,0 1-1,0-1 0,0 1 0,0 0 1,1 0-1,-3 1 0,-2 1-44,-1 0 1,1 0-1,1 1 0,-1-1 0,0 1 0,1 1 1,-8 7-1,2 2 152,0 0 1,2 0 0,0 1 0,0 0-1,-9 24 1,14-28-12,0-1 0,1 1 0,0-1 1,1 1-1,0 0 0,0 0 0,2 0 0,-1 0 1,2 19-1,0-28-166,-1-1 1,1 0 0,-1 1-1,1-1 1,-1 1-1,1-1 1,0 0-1,0 1 1,0-1 0,0 0-1,0 0 1,0 0-1,0 0 1,0 0-1,0 0 1,0 0 0,1 0-1,-1 0 1,0 0-1,1-1 1,-1 1 0,0 0-1,1-1 1,-1 1-1,1-1 1,-1 0-1,1 1 1,-1-1 0,1 0-1,-1 0 1,1 0-1,-1 0 1,1 0 0,-1-1-1,1 1 1,-1 0-1,1-1 1,-1 1-1,3-2 1,5 0 66,0-1 0,0 0-1,0 0 1,-1-1 0,12-7 0,6-6 13,-1-1 0,-1-1 0,28-28 0,-43 38-72,0 0 0,-1-1 0,0 0 0,0-1 1,-1 1-1,-1-2 0,0 1 0,0 0 0,-1-1 0,5-19 0,-12 26 53,-8 12-76,-7 13-47,5-1 55,1 1-1,1 0 1,2 0-1,-1 1 1,2 0 0,1 0-1,1 1 1,0 0-1,-1 29 1,6-49-53,0-1 0,-1 1 0,1 0 0,0 0 0,0 0 0,1 0 1,-1 0-1,0 0 0,1 0 0,-1-1 0,1 1 0,-1 0 0,1 0 0,0-1 0,0 1 0,0 0 0,0-1 0,0 1 0,0-1 0,0 1 0,1-1 1,-1 0-1,0 1 0,1-1 0,-1 0 0,1 0 0,0 0 0,-1 0 0,1 0 0,0 0 0,-1-1 0,1 1 0,0 0 0,0-1 0,0 0 0,0 1 0,-1-1 1,1 0-1,4 0 0,-1 0-531,0-1 0,1 0 1,-1 0-1,1 0 1,-1 0-1,0-1 0,0 0 1,0 0-1,0-1 1,0 1-1,0-1 0,8-6 1,21-24-6733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16464,'0'0'9032,"40"63"-7046,-30-16-929,-4 7-577,-1 6-255,1 2-193,0-4 32,4-4 0,1-8-32,2-11-352,1-9-705,-1-9-833,-4-12-993,-3-5-1985,-5-9-3717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16015,'0'0'12978,"-17"19"-12818,15-18-160,1 0-1,-1 0 1,1 1 0,0-1 0,0 0-1,-1 1 1,1-1 0,0 1-1,0 0 1,0-1 0,1 1 0,-1 0-1,0-1 1,0 5 0,1-6-1,0 1 1,0 0-1,0-1 0,0 1 1,1-1-1,-1 1 0,0 0 1,1-1-1,-1 1 1,0-1-1,1 1 0,-1-1 1,0 1-1,1-1 0,-1 0 1,1 1-1,-1-1 1,1 1-1,-1-1 0,1 0 1,-1 1-1,1-1 0,0 0 1,-1 0-1,1 1 1,-1-1-1,1 0 0,1 0 1,7 2-2,1-1 0,0-1 0,-1 1 1,15-2-1,-5 0 28,21-1-26,-25 1-38,-1 0 1,1 1 0,-1 1-1,0 0 1,16 4-1,-28-5 33,-1 0 0,1 1 0,0-1 0,-1 1-1,1 0 1,-1-1 0,1 1 0,-1 0 0,1 0 0,-1 0-1,0 0 1,1 0 0,-1 0 0,0 0 0,0 1 0,0-1-1,0 0 1,0 1 0,0-1 0,0 1 0,0-1 0,0 1-1,-1-1 1,2 3 0,-2-1 31,0 0 0,0 0 0,0 1-1,0-1 1,-1 0 0,1 0 0,-1 0 0,0 0 0,0 0 0,0-1-1,0 1 1,-2 4 0,-3 4 249,-1 0 0,0-1 1,-1 0-1,0 0 0,-12 11 0,4-6 134,-1 0-1,-23 14 0,34-25-344,0-1-1,0 1 0,0-1 1,0-1-1,0 1 1,0-1-1,-1 0 0,0 0 1,1-1-1,-1 0 1,-10 1-1,16-2-67,1 0-1,0 0 1,-1 0-1,1 0 1,0 0-1,0 0 1,-1 0 0,1 0-1,0-1 1,-1 1-1,1 0 1,0 0 0,0 0-1,-1 0 1,1 0-1,0 0 1,0-1-1,-1 1 1,1 0 0,0 0-1,0 0 1,-1-1-1,1 1 1,0 0-1,0 0 1,0-1 0,0 1-1,0 0 1,-1 0-1,1-1 1,0 1 0,0 0-1,0-1 1,0 1-1,0 0 1,0 0-1,0-1 1,0 1 0,0-1-1,5-15-640,15-10-2740,3 6-3747,4 0-4367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69 15983,'0'0'2707,"-2"-9"63,-7-29-117,9 36-2535,0 1 0,0 0 0,-1 0 0,1 0 0,0 0 0,-1 0 0,0 0 0,1 0 0,-1 0 0,1 0 0,-1 0 0,0 1 0,0-1 0,1 0 0,-1 0 0,0 0 0,0 1 0,0-1 0,0 1 0,0-1 0,0 0 0,0 1 0,0 0 0,0-1 0,0 1 0,0 0 0,0-1 0,0 1 0,-1 0 0,1 0 0,0 0 0,0 0 0,0 0 0,0 0 0,0 0 0,0 1 0,-1-1 0,0 1 0,-1 0-64,0 0 0,0 0 0,0 1 0,0 0-1,0-1 1,1 1 0,-1 0 0,1 0 0,0 0 0,-4 5 0,-2 4 26,1 1 0,1 0 0,0 1 0,0 0 0,1 0 0,1 0 0,0 0 0,1 1 0,0-1 0,1 1 0,1 0 0,0 22 0,2-17 16,0-1 1,1 1-1,1-1 0,0 0 0,1 1 0,2-1 0,-1-1 0,17 32 1,51 67 270,-28-48-238,-44-68-174,0 1 0,0 0 0,0 0-1,-1 0 1,1 0 0,0 0 0,-1 0 0,1 1 0,-1-1 0,1 0-1,-1 0 1,1 0 0,-1 1 0,0-1 0,0 0 0,0 0-1,0 1 1,0-1 0,0 2 0,-1-3-106,1 1 0,-1-1 0,0 0 0,0 0 0,1 0 0,-1 0-1,0 0 1,0 0 0,0 0 0,1 0 0,-1 0 0,0 0 0,0 0 0,1-1 0,-1 1 0,0 0 0,0 0 0,1-1-1,-1 1 1,0-1 0,0 0 0,-47-29-5866,38 23 4833,-56-43-5644,-2-4 3347,3-4 4370,9-2 5396,55 59-6067,0 0 1,0 0-1,0 0 1,0 0-1,0 0 0,1 0 1,-1 0-1,0-1 1,1 1-1,-1 0 1,1-1-1,0 1 0,-1 0 1,1-1-1,0 1 1,0 0-1,-1-1 0,1-1 1,1 2-132,-1 0-1,1 0 1,-1 0 0,1 0-1,-1 1 1,1-1 0,-1 0-1,1 0 1,-1 1 0,1-1-1,0 0 1,0 1 0,-1-1 0,1 1-1,0-1 1,0 1 0,0-1-1,0 1 1,-1 0 0,3-1-1,6-1-8,0 0 1,0 0-1,0 1 0,15 0 0,-7 0 122,28-2-137,65-10-2897,-62 3-2536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19250,'0'0'7399,"12"76"-7271,4-45-96,3 5-1089,-1 0-832,-3-3-1443,-3-6-2529,-2-9-7560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16528,'0'0'6603,"6"10"-4601,-2-3-1774,-1-1 0,0 0 0,0 1 0,-1 0-1,0-1 1,0 1 0,-1 0 0,1 0 0,-2 0 0,1 0 0,-1 0-1,0 1 1,0-1 0,-1 0 0,0 0 0,0 0 0,-1 0 0,-2 8 0,2-11-165,-39 154 1301,38-142-1338,1-1 1,1 1-1,0 0 1,0-1-1,2 1 1,0 0-1,1 0 1,5 20-1,-5-31-80,0 0-1,0 0 1,1 0 0,0 0-1,0-1 1,0 1 0,1-1-1,-1 0 1,1 0 0,0 0 0,0 0-1,1-1 1,-1 1 0,1-1-1,-1 0 1,1-1 0,0 1-1,0-1 1,0 0 0,1 0-1,-1-1 1,0 1 0,1-1-1,-1 0 1,10 0 0,-3 0-810,0 0 1,0-1 0,0-1-1,21-3 1,-22 2-928,-1 0-1,1-1 1,-1-1 0,19-8-1,13-12-11351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1 471 19314,'0'0'8894,"10"-6"-7698,9-5-1107,-2 0 0,1-2 0,-2 0 0,1-1 1,-2-1-1,0 0 0,-1-1 0,21-31 0,-27 34-78,0 0 1,-1 0-1,0-1 0,-1 0 1,-1 0-1,0-1 0,-1 0 1,-1 0-1,0 0 0,-1 0 1,-1 0-1,0 0 0,-2-28 1,0 39-7,1 0 0,-1 0 0,0 0 0,0 0 0,-1 0-1,1 0 1,-1 0 0,0 0 0,0 1 0,0-1 0,-1 0 0,1 1 0,-1 0 0,0 0 0,0 0 0,0 0 0,-6-5 0,7 7 0,0 0 0,-1-1 0,1 1 0,-1 0 0,1 0 0,-1 0 0,0 1 0,1-1 0,-1 1 0,0-1 0,1 1 0,-1 0 0,0 0 0,0 0 0,1 0 0,-1 1 0,0-1 0,1 1 0,-1-1 0,1 1 0,-1 0 0,0 0 0,1 0 1,0 1-1,-1-1 0,1 0 0,0 1 0,-3 2 0,-3 2 50,0 1 0,1 0 0,0 0 0,0 1 0,1 0 1,0 0-1,0 0 0,1 1 0,0 0 0,1 0 0,0 0 1,0 1-1,1-1 0,0 1 0,1 0 0,0-1 0,-1 15 1,3-21-38,1-1 1,-1 1 0,1-1 0,0 1 0,0-1-1,0 1 1,0-1 0,0 0 0,0 1 0,1-1-1,-1 0 1,1 0 0,0 0 0,-1 0 0,1 0-1,0 0 1,0-1 0,0 1 0,1-1 0,-1 1-1,0-1 1,0 0 0,1 0 0,-1 0 0,1 0-1,-1 0 1,1 0 0,4 0 0,10 3 19,0-1 1,1 0-1,18-1 1,-28-1-18,67 0-254,-46-2-235,47 5 0,-75-4 472,0 0 0,-1 0 1,1 0-1,0 0 0,-1 1 0,1-1 0,0 0 0,0 0 0,-1 0 1,1 1-1,0-1 0,-1 0 0,1 1 0,0-1 0,-1 0 0,1 1 0,-1-1 1,1 1-1,-1-1 0,1 1 0,-1-1 0,1 1 0,-1-1 0,1 1 1,-1 0-1,0-1 0,1 1 0,-1 0 0,0-1 0,1 1 0,-1 0 1,0-1-1,0 1 0,0 0 0,0 0 0,0-1 0,0 1 0,0 0 1,0 0-1,0-1 0,0 1 0,0 0 0,0-1 0,-1 1 0,1 0 1,0 0-1,0-1 0,-1 1 0,1-1 0,0 1 0,-1 0 0,0 0 0,-25 31 770,-23 7-407,34-29-315,1 1 1,0 1 0,1 0-1,-13 15 1,25-26-53,1-1 0,-1 0 0,1 1 0,0-1 0,-1 1 0,1-1 0,0 1 0,-1-1 0,1 1 0,0-1 0,0 1 0,0-1 0,-1 1 0,1-1 0,0 1 0,0-1 0,0 1 0,0 0 0,0-1 0,0 1 0,0-1 0,0 1 0,0-1 0,0 1 0,0 0 0,0-1 0,0 1 0,1-1 0,-1 1 0,0-1 0,0 1 0,1-1 0,-1 1 0,0-1 0,1 1 0,-1-1 0,0 0 0,1 1 0,-1-1 0,1 1 0,-1-1 0,0 0 0,1 1 0,-1-1 0,1 0 0,-1 0 0,1 1 0,0-1 0,-1 0 0,1 0 0,-1 0 0,1 0 0,-1 0 0,1 0 0,-1 0 0,1 0 0,0 0 0,-1 0 0,1 0 0,0 0 0,48 1 0,-36-2 0,5 0-653,0 0 1,28-6-1,-27 3-494,-1-1 1,1-1-1,-1 0 0,0-1 1,0-2-1,-1 1 0,0-2 0,20-15 1,-3-5-5346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6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9161,'0'0'10153,"28"52"-6790,-3-22-576,2 1-353,1 2-736,0 5-961,-12 4-257,-11 3-320,-5 2-64,-16 7 0,-16 4 33,-8 1-258,-1-1-639,0-8-1154,0-12-4036,11-15-9000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80 17905,'0'-9'1991,"0"4"-1585,-1-1 0,0 0-1,0 1 1,-1 0 0,0-1-1,1 1 1,-5-7 0,5 11-334,1-1 1,-1 1-1,1 0 0,-1 0 1,0-1-1,0 1 0,0 0 1,0 0-1,0 0 1,0 0-1,0 0 0,0 1 1,0-1-1,0 0 0,-1 0 1,1 1-1,0-1 0,0 0 1,-1 1-1,1 0 1,0-1-1,-1 1 0,1 0 1,-1-1-1,1 1 0,0 0 1,-1 0-1,1 0 0,-1 1 1,1-1-1,0 0 1,-1 0-1,1 1 0,-1-1 1,1 1-1,0-1 0,0 1 1,-1-1-1,1 1 0,0 0 1,0 0-1,0-1 1,0 1-1,-2 2 0,-1 1-31,1 0 0,-1 0 0,1 1 0,0-1 0,0 1 0,0 0 0,1 0-1,-1 0 1,1 0 0,1 1 0,-1-1 0,1 0 0,-2 9 0,-7 76 726,9-63-586,0 0 0,2 0 0,1 0 0,1 0 0,9 34 0,-8-48-142,0-1-1,0 0 1,2 0 0,-1 0 0,2-1-1,-1 0 1,2 0 0,-1-1 0,1 0-1,1 0 1,0 0 0,0-1 0,13 9-1,-13-12-13,-7-5-16,0 0 0,0 0 0,0 0 0,0 1-1,0-1 1,0 1 0,0 0 0,0-1-1,-1 1 1,1 0 0,-1 0 0,1 0 0,-1 0-1,0 0 1,2 4 0,-31-16 60,-13-20-2281,1-3 0,-58-60-1,13 12 2023,84 80 258,-1 0 0,1 0 0,0 0 1,0 0-1,0 0 0,0 0 1,0 0-1,0 0 0,1 0 0,-1-1 1,0 1-1,1 0 0,-1 0 1,0-1-1,1 1 0,0 0 0,-1-3 1,1 4-42,0-1 1,1 1-1,-1-1 0,0 0 1,0 1-1,1-1 1,-1 1-1,1-1 0,-1 1 1,0-1-1,1 1 1,-1-1-1,1 1 0,-1 0 1,1-1-1,-1 1 1,1 0-1,0-1 0,-1 1 1,1 0-1,-1 0 1,1-1-1,0 1 0,-1 0 1,1 0-1,0 0 1,60-1 401,-43 1-495,69-5-1325,-31-10-3645,-16-5-3457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14189,'0'0'7912,"1"78"-6759,14-41-705,0-2-319,0-1-97,2-5 32,-2-7-737,0-6-929,-1-9-383,-1-7 383,-1-8-576,-1-17-1217,-4-9-897,-2-4-2403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2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19378,'0'0'7901,"-9"6"-7015,1-2-748,1 1 0,0-1 0,1 2 0,-1-1 0,1 1 0,-9 10 0,12-12-111,1-1 0,-1 1 0,1-1 0,0 1 0,0 0 0,0 0 0,1 0 0,0 0 0,-1 0 0,1 0 0,1 1 0,-1-1 0,0 0 0,1 0 0,0 1 0,0-1 0,1 0 0,0 7 0,0-9-55,0-1 0,0 1-1,0 0 1,0-1 0,0 1 0,0-1-1,0 1 1,1-1 0,-1 0 0,0 0-1,1 1 1,-1-1 0,1 0 0,0 0-1,-1 0 1,1-1 0,0 1 0,0 0-1,-1-1 1,1 1 0,0-1 0,0 1-1,0-1 1,0 0 0,-1 0 0,1 0-1,0 0 1,0 0 0,0 0 0,0 0-1,3-2 1,2 1-657,0 0 0,0 0 0,0 0 0,0-1 0,-1-1 0,1 1-1,9-6 1,-6 2-2016,-1-1 0,0-1 0,14-13-1,-1-6-5332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25 130 2274,'0'-41'4228,"0"6"-544,-6 6-449,3 12 320,0 9-800,-1 8-129,-1 10-1473,2 18-544,2 9 352,1 2 0,0 6-129,13-2-415,11-9-289,7-8-1762,8-16-3426,1-10-7208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14734,'0'0'8707,"-6"9"-7212,-10 19-1164,2 0 1,0 1 0,2 1 0,2-1 0,0 2-1,2-1 1,2 1 0,1 1 0,1-1 0,1 1-1,2-1 1,4 47 0,-2-71-324,0 0 0,0 0 1,1 0-1,0 0 0,0-1 0,1 1 0,0 0 1,0-1-1,1 0 0,-1 0 0,1 0 0,1 0 1,-1 0-1,1-1 0,0 0 0,0 0 0,0 0 1,1-1-1,0 0 0,0 0 0,0 0 0,0 0 1,1-1-1,6 2 0,-5-2-290,0-1-1,1 0 1,-1 0 0,0-1 0,1 0-1,-1 0 1,1-1 0,14-1-1,-14-1-570,-1 1 0,1-1 0,-1 0-1,1-1 1,-1 0 0,0-1 0,0 1-1,14-10 1,22-22-9092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0 449 15919,'0'0'6331,"12"8"-4644,-4-2-1384,-4-3-196,0 0-1,-1 0 0,1-1 0,0 1 1,0-1-1,1 0 0,-1 0 0,0 0 1,1-1-1,-1 0 0,1 0 1,-1 0-1,1 0 0,0 0 0,0-1 1,-1 0-1,1 0 0,9-2 1,-5-1 24,0 0 1,0-1-1,0 0 1,0-1-1,-1 0 1,0 0-1,0-1 1,0 0-1,-1 0 1,1-1-1,-2 0 1,1 0-1,-1-1 1,0 1-1,0-2 1,-1 1-1,0 0 1,-1-1-1,0 0 1,0 0-1,-1 0 1,0-1-1,-1 1 1,1-1-1,-2 1 1,1-18-1,-1 12 12,0 0-1,-2 1 0,1-1 1,-2 0-1,0 1 0,-1-1 1,-1 1-1,0 0 0,0 0 0,-2 0 1,0 0-1,0 1 0,-1 0 1,-1 1-1,0-1 0,-1 1 1,-12-13-1,20 24-143,-1-1 1,0 0-1,1 1 1,-1-1-1,0 1 0,0 0 1,0-1-1,0 1 1,0 0-1,0 0 0,-1 1 1,1-1-1,0 0 1,0 1-1,-1-1 1,1 1-1,0 0 0,-1-1 1,1 1-1,0 1 1,-1-1-1,1 0 0,-3 1 1,1 0-9,0 1 1,-1 0-1,1 0 0,1 0 1,-1 1-1,0-1 0,0 1 1,1 0-1,0 0 1,-1 0-1,-3 6 0,-1 1-54,0 1 0,1 0-1,0 1 1,0 0-1,2 0 1,-1 0 0,-5 20-1,11-31 61,-1 0-1,1 1 0,-1-1 0,1 1 1,-1-1-1,1 1 0,0-1 1,0 1-1,0-1 0,0 0 0,0 1 1,0-1-1,0 1 0,0-1 0,0 1 1,1-1-1,-1 1 0,1-1 1,-1 0-1,1 1 0,-1-1 0,1 0 1,0 1-1,0-1 0,0 0 0,0 0 1,0 0-1,0 1 0,0-1 1,0 0-1,2 1 0,2 0-16,1-1 1,-1 0-1,0 0 1,1 0-1,-1 0 0,1-1 1,8-1-1,-13 1 19,48 0-456,-20-2 316,-1 2 0,1 0 0,0 3 0,0 0 0,46 12 0,-73-15 168,1 1 0,-1 0 0,1 0 0,-1 0 0,0 0 0,1 0 0,-1 0 0,0 1 0,0-1 0,0 1 0,0-1-1,0 1 1,0 0 0,0 0 0,-1 0 0,1 0 0,-1 0 0,1 0 0,-1 0 0,0 1 0,0-1 0,0 0 0,0 1 0,0-1 0,0 1 0,-1-1 0,1 1-1,-1-1 1,0 1 0,1 3 0,-3 4 169,0 0 0,0-1 0,-1 1 1,0-1-1,0 0 0,-8 14 0,-7 24 196,18-46-392,1-1 0,-1 1 0,0-1 0,1 1 0,-1-1 0,1 1 0,-1-1 0,1 0 0,0 1 0,-1-1 0,1 0 0,-1 1 0,1-1 0,0 0 0,-1 0 0,1 1 0,-1-1 0,1 0 0,0 0 0,-1 0 0,1 0 0,0 0 0,-1 0 0,1 0 0,0 0 0,-1 0 0,1 0 0,0-1 0,-1 1 0,1 0 0,0 0 0,-1 0 0,1-1 0,-1 1 0,1 0 0,0-1 0,30-8 0,85-22-2896,11-4-3176,-101 22-1274,-7-2-4815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3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12876,'0'0'5285,"79"29"-2306,-33-3-1249,5 7 288,-2 8-545,-7 7-448,-14 8-417,-21 10-415,-7 11-65,-27 12 0,-23 7-32,-10 4-32,-5-6-1409,-1-13-3812,4-22-13100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49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7438 730 6118,'0'0'411,"0"-10"-283,1 2 7,0 0 0,1-1 0,-1 1 0,2 0 0,-1 0 0,1 0 0,0 0 0,1 0 0,0 0 0,0 1 0,1 0 0,-1 0 0,7-7 0,-2 3-156,2-2 511,-1-1 0,0 0 0,-1 0 0,9-20 0,-17 31-384,0 1-1,0-1 1,0 1 0,0-1-1,0 0 1,0 1 0,-1-1-1,1 0 1,-1 0 0,0 1-1,0-1 1,0 0 0,0 0-1,0 0 1,-1 1 0,1-1-1,-1 0 1,0 1 0,0-1-1,0 0 1,0 1 0,0-1-1,0 1 1,-1-1 0,1 1-1,-1 0 1,0 0 0,1 0-1,-1 0 1,0 0-1,0 0 1,-1 0 0,-2-2-1,-11-5 52,0 1-1,0 1 0,-1 0 0,0 1 0,-19-4 0,-97-16-100,74 16 3,-716-180 1286,615 148-512,-1 8 0,-276-23-1,215 47-510,-323 24 0,-220 85-588,11 53 33,-114 93 874,648-163-14,-380 201 0,420-182-557,6 8-1,4 8 1,-253 225 0,339-262-20,3 4 1,4 3-1,4 3 1,4 4 0,4 2-1,4 3 1,-93 210-1,133-256-64,2 0 0,3 2 0,2 0 0,2 0 0,3 1 0,-2 76 0,10-103 7,2 0 0,0 0 0,3 0 0,0 0 0,2 0 0,0-1 0,3 0 0,0 0 0,1-1 0,2 0 0,1-1 0,1 0 0,1-2 0,19 25 0,-2-13 53,1-1-1,2-2 0,1-1 1,2-1-1,1-3 0,1-1 1,1-2-1,56 24 0,15 0 33,3-4-1,127 30 1,5-14-30,4-10 0,1-12 0,1-10 0,488-9 0,-517-34-31,0-10 0,383-91 0,417-195 34,-9-100 255,-750 279 216,419-278 0,-564 323-204,-4-5 0,-5-5 0,-3-5 0,-5-4 0,-5-5 0,-5-4-1,-5-4 1,-5-4 0,-5-3 0,93-206 0,-140 260 405,32-110-1,-53 142-447,-1-1 0,-2-1-1,-2 1 1,0-61 0,-5 84-238,-1 0 1,-1 0-1,0 0 1,-2 0 0,0 0-1,0 1 1,-2-1-1,0 2 1,0-1 0,-2 0-1,0 1 1,-1 1-1,0-1 1,-1 2 0,-1-1-1,0 1 1,-1 1-1,0 0 1,-1 1 0,0 0-1,-1 1 1,-15-9-1,-5-1-257,-1 1-1,-1 1 0,-1 3 0,0 0 0,-50-11 1,-204-29-3660,45 24-2126,-19 5-5279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4:50.8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1434 298 6566,'4'-16'250,"-1"1"-1,0-1 1,-1 0-1,-1 0 1,-1 0-1,-1-28 0,-1 38 96,1-1 0,0 1 0,-1-1-1,-1 1 1,1 0 0,-1 0-1,0 0 1,0 0 0,0 0 0,-1 1-1,0 0 1,0-1 0,-1 2-1,1-1 1,-1 0 0,0 1 0,0 0-1,-11-7 1,1 4-55,-1-1 1,1 2-1,-1 0 0,-1 1 0,1 1 0,-1 0 1,0 1-1,1 1 0,-1 0 0,-1 2 1,-20 1-1,0 1-94,0 3 0,1 1 0,0 1 0,-38 14 0,21-3-57,2 3 0,0 1 0,2 4 0,0 1 1,2 2-1,1 3 0,2 1 0,1 3 0,2 1 0,1 2 0,-57 72 0,61-62 97,2 2 0,2 0 0,3 3 0,2 0 0,3 2 0,2 1 0,3 0 0,2 2 0,2 0 0,-11 95 0,21-103-205,1 1 0,4 0-1,1 0 1,11 76 0,-7-103-26,1 0 1,2 0-1,0-1 1,2 0-1,0 0 0,2-1 1,0 0-1,2-1 1,0 0-1,2-1 1,18 21-1,-10-17 3,1-1 0,1-1 1,1-1-1,2-1 0,0-2 0,1 0 0,0-2 0,2-1 0,48 17 1,-55-24-2,0-2 1,0-1-1,1-1 1,0-1-1,0-1 1,0-1-1,0-1 1,0-2-1,0 0 1,0-2-1,0 0 1,-1-2 0,42-13-1,-21-1 69,0-1-1,-2-2 1,0-3-1,-2-1 1,-1-2 0,56-50-1,-6-6 1534,110-134 1,-125 130-778,-4-3 0,109-186 0,-157 234-886,-2-1 0,-1-1 1,-3 0-1,-1-2 0,-3 0 0,-2 0 1,-2-1-1,-2 0 0,2-68 1,-9 100-87,-1 0-1,0 0 1,-1 0 0,-1 0-1,0 1 1,-1-1 0,-1 1 0,-11-26-1,11 32 53,0 1 0,0 0 0,-1 0-1,0 0 1,0 1 0,-1 0 0,0 0-1,0 0 1,0 1 0,-1 0 0,0 1-1,0-1 1,-1 2 0,1-1 0,-15-4-1,4 3-102,-1 0 1,0 2-1,1 1 0,-1 0 0,0 1 1,0 1-1,-1 1 0,-26 4 0,-19 5-2132,-75 21 0,98-20 182,-42 8-5493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28.2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6192 403 7559,'-416'-82'5955,"-200"-80"-5461,459 118-551,-3 7-1,0 7 1,-304-17-1,-760 75 971,999-3-877,2 9 0,2 10 0,-308 102 0,385-93 507,4 7 0,1 5 0,-237 155 0,265-143-182,3 5 0,3 5 0,5 4 0,-140 165 0,195-201-293,3 1-1,3 2 0,2 2 1,-34 76-1,52-92-60,2 1 1,2 0-1,2 1 0,1 1 1,3 0-1,2 1 0,0 48 1,7-39-29,2-1 0,3 0 1,3 0-1,2-1 1,25 82-1,0-35-85,91 187-1,-88-217 90,2-3 0,4-1 0,2-2 0,3-2 0,3-2-1,3-3 1,101 86 0,-102-102 6,3-3-1,1-2 1,1-2 0,2-3-1,2-3 1,0-3-1,2-3 1,1-2 0,85 16-1,-32-18 4,233 8 0,123-37 56,1162-154 6,-1092 74-356,694-207 0,480-312-1134,-1489 512 1445,250-146 0,-403 197 127,-3-3-1,-2-3 1,-2-4-1,-3-2 1,-2-3-1,103-125 1,-145 154 76,0-1 0,-3-1 0,-1-1 0,-1 0 0,-1-1 0,-3-1 0,-1-1 0,16-68 0,-26 84 18,0 1-1,-1-1 0,-1 1 0,-1-1 0,-1 0 0,0 1 0,-2-1 0,0 1 0,-2 0 1,0 0-1,-1 0 0,-1 0 0,-1 1 0,0 0 0,-2 1 0,0 0 0,-1 1 0,-16-21 1,-1 8-164,-1 0 1,-1 2-1,-2 1 1,-1 2-1,0 1 1,-2 1-1,-1 3 1,0 0-1,-2 3 1,-64-22-1,11 11-218,0 4 0,-2 5 0,-147-13-1,-262 18-1122,1 38-1183,183-7-903,-22-8-3569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30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6854,'74'1'229,"0"3"-1,-1 3 0,113 26 0,-5 12 296,178 39 1590,-253-64-857,157 8 0,266-32 1058,0-34-1262,211-8-722,364 73-459,-672-12 150,609-58-1,-146-22 393,-623 58 577,352 36 1,-392-3-541,353 30 1253,-441-50-2584,0-6-1,151-19 1,-125-5-4239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41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51 298 7207,'0'0'6742,"-8"1"-5407,-34 1 944,56-9-522,-4 8-1447,0 1 0,0 0 1,0 0-1,0 1 0,-1 0 1,1 1-1,15 8 0,-14-7-231,0 0 1,0-1-1,0 0 0,1 0 1,-1-1-1,13 1 0,5-4 360,-1-1 1,1-1-1,-1-2 0,53-13 0,-46 9-320,1 1-1,48-3 1,56 10 97,-84 2 99,1-3 1,0-2 0,99-19 0,-87 10 96,0 3 1,1 2 0,120 6 0,-97 2-358,122-14 0,-57-7 25,183 0 0,423 16 278,-395 30-163,13-1-107,-294-30-53,-1-3-1,-1-4 1,92-26 0,-177 38-35,509-82 260,-365 62-243,46-16 7,-100 17-1617,1 3-3388,-27 8-1115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45.1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1134 125 1730,'0'0'11920,"-9"-2"-9699,-21-1-485,-55-1 0,62 5-1298,1-1 1,0-1-1,0-1 0,0-1 0,0-1 0,0-1 0,-21-7 0,-6-10 367,27 11-627,-2 0-1,1 2 1,-1 1 0,-1 0-1,1 2 1,-1 1 0,-43-4-1,49 8-158,-1 1-1,0 1 0,0 1 1,0 0-1,0 2 0,1 0 1,0 1-1,0 1 1,0 1-1,1 0 0,-1 1 1,2 2-1,-1-1 0,2 2 1,-29 23-1,22-15 9,1 1 0,1 1 1,1 2-1,1-1 0,1 2 0,1 1 0,-14 27 1,26-44-20,1 1 0,1-1 1,-1 1-1,1 0 0,1 0 1,-1 0-1,2 0 0,-1 0 1,1 0-1,1 1 0,-1-1 1,2 1-1,-1-1 0,1 0 1,1 0-1,0 1 1,0-1-1,0 0 0,1-1 1,1 1-1,0 0 0,0-1 1,0 0-1,1 0 0,0 0 1,9 10-1,-1-4 0,1-1 0,0 0 1,1-1-1,0-1 0,1 0 0,0-1 0,1 0 1,0-2-1,0 0 0,1 0 0,0-2 0,0-1 1,21 4-1,3-1-4,0-3-1,0-1 1,1-2 0,77-6 0,-67-3-16,1-2 0,-2-2 0,72-25 0,147-72 60,-211 79-41,69-42 1,-104 55 5,-1-1 1,0-2-1,-2 0 1,0-1-1,22-26 1,-41 42 4,1-1 0,0 0 1,-1 0-1,0 0 0,0 0 0,0-1 1,-1 1-1,0-1 0,0 0 1,0 1-1,-1-1 0,0 0 0,0 0 1,0-12-1,-1 14 53,-1 0 0,0-1 0,0 1 0,0 0 0,0 0 1,-1 0-1,1 0 0,-1 0 0,0 0 0,-1 0 0,1 1 0,0-1 0,-1 1 0,0-1 0,0 1 0,0 0 0,0 0 0,-1 0 1,1 1-1,-7-5 0,-16-7 96,0 2 0,0 0 0,-1 2 0,-1 0 1,0 2-1,-42-7 0,-176-11-435,114 23-4492,102 3 1731,-14 0-3062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48 140 5541,'0'-13'4591,"1"-5"-3163,1 3 299,-2 0 0,1 0 0,-2 0 0,-5-29 0,6 44-1632,0 1 0,0-1-1,0 0 1,0 1 0,-1-1 0,1 0 0,0 1-1,0-1 1,-1 0 0,1 1 0,0-1 0,-1 0-1,1 0 1,0 1 0,-1-1 0,1 0-1,0 0 1,-1 0 0,1 1 0,0-1 0,-1 0-1,1 0 1,-1 0 0,1 0 0,0 0-1,-1 0 1,1 0 0,-1 0 0,1 0 0,0 0-1,-1 0 1,1 0 0,-1 0 0,1 0 0,0 0-1,-1-1 1,1 1 0,-1 0 0,1 0-1,0 0 1,-1 0 0,1-1 0,0 1 0,-1 0-1,1-1 1,0 1 0,0 0 0,-1 0 0,1-1-1,0 1 1,0 0 0,-1-1 0,1 1-1,0 0 1,0-1 0,0 1 0,0-1 0,0 1-1,0 0 1,-1-1 0,1 1 0,0-1 0,0 1-1,0-1 1,-11 31 1277,5 0-845,2-1 1,0 1 0,2 46 0,2-67-494,0 0 1,1 0 0,0 0 0,1 0-1,0 0 1,0 0 0,1-1-1,0 1 1,0-1 0,1 0 0,0 0-1,1 0 1,0 0 0,0-1-1,0 1 1,9 7 0,-14-15-32,1 1 0,0 0 1,0 0-1,-1-1 0,1 1 0,0 0 1,0-1-1,0 1 0,0-1 1,0 1-1,0-1 0,0 1 0,0-1 1,0 0-1,0 0 0,0 1 1,0-1-1,0 0 0,0 0 0,0 0 1,0 0-1,0 0 0,0 0 1,0 0-1,0-1 0,2 1 0,-1-1-3,-1 0-1,0-1 0,1 1 1,-1 0-1,0 0 0,0-1 1,0 1-1,0 0 0,0-1 1,0 1-1,0-1 0,-1 0 1,1 1-1,0-3 0,2-6-31,-1 1-1,0-1 0,0 1 0,-1-15 0,-1 14 25,0 0-1,-1 1 0,0-1 0,-4-13 0,5 22 7,0 0 0,0-1 0,0 1-1,-1 0 1,1 0 0,0-1 0,-1 1 0,1 0-1,-1 0 1,1 0 0,-1 0 0,1 0 0,-1 0-1,0 0 1,0 0 0,1 0 0,-1 0 0,0 0 0,0 0-1,0 0 1,0 1 0,0-1 0,0 0 0,0 1-1,0-1 1,0 1 0,-1-1 0,1 1 0,0 0-1,0-1 1,0 1 0,0 0 0,-1 0 0,1 0-1,0-1 1,0 2 0,-1-1 0,1 0 0,0 0-1,0 0 1,-1 0 0,1 1 0,0-1 0,0 1-1,0-1 1,0 1 0,-2 0 0,2 0 14,0 1-1,0-1 1,0 0 0,0 0 0,0 1-1,0-1 1,0 1 0,0-1-1,1 1 1,-1-1 0,1 1 0,-1 0-1,1-1 1,0 1 0,-1 0 0,1-1-1,0 1 1,0 0 0,0-1-1,0 1 1,1 0 0,-1-1 0,0 1-1,1 0 1,-1-1 0,1 1 0,0 1-1,0 2 10,1-1 0,-1 0 0,1 0 1,0 1-1,0-1 0,0 0 0,1 0 0,0-1 0,2 5 0,-2-6-14,0 0-1,-1 1 1,1-1-1,0 0 1,0 0-1,0 0 1,0-1-1,1 1 1,-1-1 0,0 1-1,1-1 1,-1 0-1,1-1 1,-1 1-1,1-1 1,-1 1-1,1-1 1,-1 0 0,1 0-1,0-1 1,-1 1-1,1-1 1,-1 1-1,1-1 1,-1 0-1,4-2 1,-1 0 6,0-1 1,-1 1-1,0-1 0,0 0 0,0-1 1,0 1-1,0-1 0,-1 0 1,0 0-1,0 0 0,-1 0 0,1-1 1,3-9-1,9-32 9,-3 9 396,-15 67 514,0-22-893,-1 9-2,0-1 0,2 1 0,-1 0 0,2 0 1,0 0-1,3 24 0,-3-39-36,1 0 0,-1 0 1,0 0-1,0 0 0,1 0 0,-1 0 0,0-1 1,1 1-1,-1 0 0,1 0 0,-1 0 0,1-1 1,-1 1-1,1 0 0,0-1 0,-1 1 0,1 0 1,0-1-1,0 1 0,-1-1 0,1 1 0,0-1 1,0 1-1,0-1 0,0 0 0,-1 1 0,1-1 1,0 0-1,0 0 0,0 0 0,0 0 1,0 0-1,0 0 0,0 0 0,0 0 0,0 0 1,0 0-1,0 0 0,-1 0 0,3-1 0,-1 0-18,1 0-1,-1 0 0,0 0 1,0-1-1,1 1 1,-1 0-1,0-1 0,0 0 1,0 1-1,-1-1 0,1 0 1,0 0-1,2-4 0,0-2-849,0 0-1,-1-1 0,0 0 0,0 0 0,2-16 0,-2-1-3514,-2 1 0,-1-34 0,-2 14-2691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3.9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27 12300,'-14'2'1767,"-8"2"-1171,-3 1-61,-1-1-1,-25 0 0,51-4-525,-1 0 0,1 0 1,0 0-1,0 0 0,0-1 0,0 1 0,-1 0 0,1 0 1,0 0-1,0-1 0,0 1 0,0 0 0,0 0 0,0-1 1,0 1-1,0 0 0,-1 0 0,1-1 0,0 1 0,0 0 1,0 0-1,0-1 0,0 1 0,0 0 0,0 0 0,0-1 1,1 1-1,-1 0 0,0 0 0,0 0 0,0-1 0,0 1 1,0 0-1,0 0 0,0-1 0,1 1 0,-1 0 0,0 0 1,0 0-1,0-1 0,0 1 0,1 0 0,-1 0 0,0 0 1,1-1-1,3-2-11,0 0 0,0 0 0,1 0 1,0 1-1,-1-1 0,1 1 0,0 0 1,0 1-1,0-1 0,0 1 0,1 0 0,4 0 1,69-6-35,-25 9 52,0 2 0,0 2 0,101 26 0,64 9 11,-3-30-27,337-25 1,-247 0 468,337 2-18,287-11 59,115-12 697,0 59 153,-59 2-1803,-830-34-2338,-6-11-2734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6.1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0 199 12844,'10'-16'2643,"2"-3"-1850,1-5 565,1 1 0,1 1 0,1 0 0,1 1 0,22-20 0,-38 40-1274,0 0-1,0 0 1,0 0-1,0 0 0,0 1 1,0-1-1,0 0 0,0 1 1,0-1-1,0 1 1,0-1-1,0 1 0,0 0 1,1-1-1,-1 1 0,0 0 1,0 0-1,0 0 1,1 0-1,-1 0 0,0 0 1,2 0-1,-2 1-48,0 0 1,0-1-1,0 1 0,-1 0 1,1 0-1,0 0 0,0 0 0,-1 0 1,1 0-1,-1 0 0,1 0 1,-1 0-1,1 0 0,-1 0 1,0 0-1,1 0 0,-1 0 0,0 0 1,0 2-1,1 9 30,0 0 1,-2 1-1,-1 18 1,1-24 81,-7 42-18,-2-1 1,-3 0-1,-34 86 0,27-80-61,1 1 0,-14 73-1,33-127-64,0-1 1,0 1-1,-1 0 0,1 0 0,0-1 0,0 1 0,0 0 0,0 0 0,0 0 0,0-1 0,0 1 0,0 0 1,0 0-1,0 0 0,0-1 0,0 1 0,1 0 0,-1 0 0,0-1 0,0 1 0,1 0 0,-1 0 0,1-1 1,-1 1-1,1 0 0,-1-1 0,1 1 0,-1-1 0,1 1 0,-1-1 0,1 1 0,0-1 0,-1 1 0,1-1 1,0 1-1,0-1 0,-1 0 0,1 1 0,0-1 0,0 0 0,-1 0 0,1 0 0,0 0 0,0 0 0,0 1 1,-1-1-1,1-1 0,0 1 0,0 0 0,0 0 0,-1 0 0,1 0 0,0 0 0,0-1 0,0 1 0,-1 0 1,1-1-1,1 0 0,46-22 204,-48 23-207,54-34 112,81-68-1,-20-3-5795,-110 100 4461,7-9-836,-10 5-4033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6.4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0 10250,'0'0'6950,"-37"56"-4612,37-38-352,4-1-160,17-3-32,6-5-289,14 2-256,6-3-512,5 3-545,1 2-768,-2 0-3140,-2 0-4067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7.0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292 48 10410,'11'-6'2413,"-1"1"-1684,-3-1-90,1 2-1,-1-1 1,1 1-1,0 1 0,1-1 1,-1 1-1,1 1 1,11-3-1,-19 5-592,-1 0 0,1 0-1,-1 0 1,1 1 0,-1-1-1,1 0 1,-1 0 0,1 1-1,-1-1 1,1 0 0,-1 1 0,1-1-1,-1 0 1,0 1 0,1-1-1,-1 1 1,0-1 0,1 1-1,-1-1 1,0 1 0,0-1-1,1 1 1,-1-1 0,0 1 0,0-1-1,0 1 1,0-1 0,0 1-1,1-1 1,-1 1 0,0 0-1,0-1 1,0 1 0,-1-1-1,1 1 1,0-1 0,0 1-1,0-1 1,0 1 0,-1 0 0,-7 27 728,0-15-373,0 0-1,-1-1 1,0 0 0,-1 0-1,0-1 1,-1-1 0,-17 14-1,-91 60 2086,115-82-2416,-11 9 169,0-1 0,-1-1-1,-1-1 1,1 0 0,-2-1 0,1 0 0,-24 4-1,40-10-234,0-1-1,0 0 0,0 0 0,0 0 0,0 0 1,1 1-1,-1-2 0,0 1 0,0 0 0,0 0 1,0 0-1,0 0 0,0 0 0,1-1 0,-1 1 1,0 0-1,0-1 0,0 1 0,0-1 1,1 1-1,-1-1 0,0 1 0,1-1 0,-1 1 1,0-1-1,1 0 0,-1 1 0,1-1 0,-2-1 1,2 0-46,-1 0 0,1 0 0,0 0 0,0 0 0,-1 1 0,1-1 0,1 0 0,-1 0 0,0 0 0,0 0 0,1 0 0,0-4 0,2-2-263,0 0 0,0 0 0,1 0 0,0 0 0,7-8 0,-2 4-96,0 1 1,1 1-1,1 0 1,19-15-1,-26 22 379,0 0 0,0 0 0,0 0-1,0 1 1,0 0 0,1 0 0,-1 0 0,1 1 0,0-1 0,-1 1-1,1 0 1,0 0 0,0 1 0,-1-1 0,1 1 0,0 0 0,0 1-1,5 0 1,-7 1 36,-1 0 0,1 0-1,0 1 1,0-1 0,-1 1 0,0 0-1,1 0 1,-1 0 0,0 0 0,0 0-1,-1 0 1,1 0 0,-1 1 0,1-1-1,-1 1 1,1 6 0,8 13 265,-7-17-222,1 0 0,0-1 0,0 1 1,0-1-1,1 0 0,0 0 0,0 0 0,0 0 1,1-1-1,-1 0 0,1 0 0,0-1 0,0 0 1,0 0-1,9 3 0,-4-2-475,1-1-1,-1-1 1,1 0-1,-1 0 1,1-1-1,-1-1 1,1 0-1,15-2 1,24-7-6111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8.5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109 39 15951,'0'0'2904,"2"-8"-187,-1 1-2620,2-16 3365,0 41-1271,-6 16-1988,-2 1 0,0-1-1,-3-1 1,-12 39 0,4-16-107,-4 11-23,11-39 44,0-1 0,2 1 0,2 0-1,0 1 1,-1 42 0,7-68-97,-1-1 0,1 0 0,-1 0 0,1 0 0,0 0 0,0 0 0,0 0 0,0 0 0,0 0 0,0 0 0,0 0 0,1 0 0,-1-1 0,1 1-1,-1 0 1,1-1 0,0 1 0,0-1 0,0 0 0,-1 0 0,1 0 0,0 0 0,1 0 0,-1 0 0,0 0 0,0-1 0,0 1 0,0-1 0,0 1 0,4-1 0,9 2 69,1 0 0,1-1 0,18-1 0,-19-1-39,20 0 22,68-12 0,-44 2-2851,-7 1-4392,-27 5-2908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9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1 315 15855,'0'0'8563,"10"-9"-7319,348-286 400,-339 284-1766,-19 11 117,1 0 0,-1 0 0,0 0 0,0 0 0,1 1-1,-1-1 1,0 0 0,0 0 0,0 0 0,0 0 0,1 0 0,-1 1 0,0-1 0,0 0 0,0 0 0,0 0 0,1 0 0,-1 1 0,0-1 0,0 0 0,0 0 0,0 1 0,0-1-1,0 0 1,0 0 0,0 0 0,0 1 0,0-1 0,0 0 0,0 0 0,0 1 0,0-1 0,0 0 0,0 0 0,0 0 0,0 1 0,0-1 0,0 0 0,0 0 0,0 1 0,0-1-1,-15 38-262,-4 0 275,-43 99 73,54-118-80,2 1 0,0-1-1,1 1 1,2 0-1,-3 25 1,6-43-54,0-1 0,0 0 0,0 1 0,0-1-1,0 0 1,0 1 0,0-1 0,0 1 0,1-1 0,-1 0 0,0 0 0,1 1 0,-1-1-1,1 0 1,0 0 0,-1 1 0,1-1 0,0 0 0,0 0 0,0 0 0,0 0 0,1 1 0,0-1-234,0 0 1,0-1-1,-1 1 1,1-1 0,0 1-1,0-1 1,0 0 0,-1 0-1,1 0 1,0 0 0,0 0-1,0 0 1,0 0 0,-1-1-1,1 1 1,0-1 0,2 0-1,27-15-6118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9.4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68 18898,'0'0'9000,"76"22"-8359,-32-41-545,9-4-1890,-3-1-3587,-5 0-4580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7:59.8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302 0 11787,'0'0'13522,"2"9"-11691,0 0-1504,0 1 0,0-1-1,-1 1 1,0 0-1,-1-1 1,0 1 0,-1 0-1,0-1 1,0 1-1,-4 10 1,-55 155 296,48-146-582,-1-1-1,-1 0 0,-35 48 1,49-75-64,0 0 1,0 0-1,-1-1 1,1 1-1,0 0 1,-1-1 0,1 1-1,-1-1 1,1 1-1,-1 0 1,1-1-1,-1 1 1,1-1-1,-1 1 1,1-1-1,-1 1 1,0-1-1,1 0 1,-1 1-1,0-1 1,1 0 0,-1 1-1,0-1 1,0 0-1,1 0 1,-1 0-1,0 0 1,0 0-1,1 0 1,-1 0-1,0 0 1,0 0-1,1 0 1,-1 0 0,0 0-1,0 0 1,1-1-1,-1 1 1,0 0-1,1 0 1,-1-1-1,0 1 1,1-1-1,-1 1 1,1-1-1,-1 1 1,0-1-1,1 1 1,-1-1 0,1 1-1,-1-1 1,1 1-1,-1-2 1,-17-45-3654,14 32 2378,-50-120-7260,43 113 10264,-26-38-1,47 58 3056,42 10-3105,6 2-824,0-2 0,96-1 0,27-9-5861,-130 0 1508,21-1-11485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01.6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418 0 9673,'-28'7'1139,"0"1"1,1 1-1,-34 15 0,35-11-1108,2 1 0,-1 1 0,2 1-1,0 1 1,1 1 0,1 1 0,1 0-1,1 2 1,0 1 0,-20 30-1,38-51-26,0 1 0,0-1 1,-1 1-1,1 0 0,0-1 0,1 1 0,-1 0 0,0 0 0,0 0 0,1 0 0,-1-1 0,1 1 0,-1 0 0,1 0 0,0 2 0,0-3 39,0-1 1,1 1-1,-1-1 1,1 1-1,-1-1 1,0 1-1,1-1 1,-1 0-1,1 1 1,-1-1-1,1 0 1,-1 1-1,1-1 1,-1 0-1,1 0 1,-1 1-1,1-1 1,0 0-1,-1 0 1,1 0-1,-1 0 1,1 0-1,0 0 1,-1 0-1,1 0 1,-1 0-1,1 0 1,-1 0-1,1 0 1,0 0-1,0-1 1,11-2 666,0-1 1,0 0 0,15-7-1,-19 8-652,33-15 58,1 3 0,1 1 0,0 2 0,0 3 1,1 1-1,0 2 0,1 1 0,-1 3 0,1 2 1,-1 2-1,1 1 0,54 13 0,16 8-228,1-5 0,129 5 0,-93-27 167,212-33 1,52-2 773,-276 36-344,237 27 1,592 60 278,-195-104 180,-176-1-767,164 3 197,-3-40 890,-567 34-1298,485-53 644,-226 46-3476,-305 24-2536,-13 0-5200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05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319 157 2338,'0'0'5702,"3"-9"-4763,2-2 336,-1-1 0,-1 1 1,1-1-1,-2 1 0,2-17 0,-4 26-1080,1 0 0,-1-1 0,0 1 0,0 0 0,0-1 0,-1 1 0,1 0 0,0 0 0,-1-1 0,1 1 0,-1 0 0,0 0 0,0 0 0,0 0 0,0 0 0,0 0 0,0 0 0,-1 0 0,1 0 0,-1 0 0,1 1 0,-1-1 0,1 1 1,-1-1-1,0 1 0,0-1 0,0 1 0,0 0 0,0 0 0,0 0 0,0 0 0,0 0 0,-1 1 0,1-1 0,0 1 0,0-1 0,-1 1 0,1 0 0,0 0 0,-4 0 0,-3 1-25,0 0 0,0 1-1,1 0 1,-1 0 0,1 1 0,-1 0 0,1 1 0,0 0-1,0 0 1,1 0 0,-1 1 0,1 1 0,0-1 0,0 1-1,1 0 1,-11 12 0,0 2-42,0 0 1,2 2-1,0 0 0,-17 34 1,24-38-105,0 1 1,1 1-1,1-1 1,1 1-1,1 1 1,0-1-1,2 0 1,0 1-1,1-1 1,1 1-1,4 23 1,-3-35-24,1 0 1,0 0-1,0 0 0,1 0 1,0-1-1,1 1 1,0-1-1,0 0 0,1 0 1,0 0-1,11 12 1,-11-14-4,1-1 0,0-1 1,0 1-1,0-1 0,0 0 1,1-1-1,0 0 0,-1 0 1,1 0-1,0-1 0,0 1 1,1-2-1,-1 1 1,0-1-1,1 0 0,10-1 1,-5-1 26,1 0 1,-1-1 0,0-1-1,0 0 1,0-1 0,0 0 0,-1-1-1,0-1 1,0 0 0,0 0 0,0-1-1,-1-1 1,0 0 0,15-15-1,0-1 183,-1-1 0,-2-1 0,0-1 0,27-44 0,-38 52 55,-1 0 1,-1-1-1,-1 0 0,0 0 1,9-37-1,-17 50-171,1-1 0,-1 1 0,-1-1-1,1 1 1,-1-1 0,-1 1 0,1-1 0,-1 1-1,-2-8 1,1 10-68,1 1 0,-1 0 0,0 0 0,0 0 0,0 0-1,0 1 1,0-1 0,-1 1 0,0-1 0,0 1 0,0 0 0,0 0 0,0 0-1,-1 0 1,0 1 0,-6-4 0,-1 0-21,-1 2 0,0-1-1,0 1 1,-1 1 0,1 0 0,-1 1 0,0 1 0,0 0-1,1 0 1,-1 1 0,0 1 0,0 0 0,0 1 0,1 0-1,-1 1 1,-15 6 0,0 0-43,0 2 0,1 1 0,1 1 0,0 1 0,-47 35 0,71-48-433,-14 11 529,10-11-2347,6-7-4674,11-16-562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8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7239,'0'0'20339,"-12"64"-20019,27-45-288,3-1-480,1-4-2531,1-1-1825,1-4-2659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4.5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1 222 10154,'137'-16'4436,"419"49"-2560,-120 0-571,1335-21 681,-1034-45-1674,-329 13-234,1015-110 525,193 30 625,-1438 99-1504,218 2 893,-135 1-5004,-200-2-1021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5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12364,'0'0'2391,"0"5"-1195,1-3-1030,0 0 0,-1 0 0,1 0 0,0 0 0,0 1 0,0-1 0,1 0 0,-1 0 0,0-1 1,1 1-1,-1 0 0,1 0 0,0-1 0,-1 1 0,1-1 0,0 1 0,2 0 0,2 2 135,0-1-1,1 0 1,-1-1 0,1 1-1,11 2 1,11-1 256,-1 0 1,31 0-1,-47-4-392,95 0 376,172-22 0,-139 8-443,-111 11-294,76-3 329,-99 6-524,0 0 0,1 0 0,-1 1 0,0 0 0,0 0 0,0 1 1,0-1-1,0 2 0,-1-1 0,1 0 0,-1 1 0,1 0 0,6 5 0,-3 4-4670,-7-1-3747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6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 18930,'0'0'3304,"12"-3"-3197,33-5 283,1 2 0,-1 1 0,1 3 0,52 4 0,-28-1-466,-61-1 85,5 0 1,0 0 0,1 1-1,-1 0 1,21 5 0,-32-5-18,0 0-1,0 0 1,0 0 0,0 0 0,0 1 0,0-1-1,0 1 1,0 0 0,-1 0 0,1 0 0,-1 0 0,1 0-1,-1 1 1,0-1 0,0 0 0,0 1 0,0 0 0,0 0-1,-1-1 1,1 1 0,-1 0 0,0 0 0,0 0-1,0 1 1,1 4 0,-1 1 98,0 1 0,0-1 0,-1 1 0,-1-1 0,0 1 0,0-1 0,-1 1 0,0-1 0,0 0 0,-7 15 0,-4 4 465,-32 52 0,34-64-731,0 2-1,1-1 1,1 1-1,1 1 1,0 0-1,-7 32 1,14-49-376,-1 18-2003,6-12-4470,11-6-2291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6.6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282 32 13677,'0'0'5643,"-9"-6"-3802,3 2-1544,4 1-240,-1 1 1,1 0 0,0 1 0,-1-1-1,1 0 1,-1 1 0,0-1 0,0 1-1,0 0 1,1 0 0,-1 0 0,0 0-1,0 1 1,0-1 0,0 1 0,0 0 0,-1-1-1,1 2 1,0-1 0,0 0 0,0 0-1,0 1 1,0 0 0,-3 1 0,-7 5 172,1 1 0,0 0 0,0 1 0,1 1 0,0 0 0,1 0 0,0 1 0,0 0 0,-11 19 0,11-15 49,1 0-1,0 0 0,1 0 0,1 1 1,1 0-1,0 1 0,-6 30 1,11-42-257,0 0 1,0-1 0,1 1 0,0 0 0,0 0-1,0 0 1,0 0 0,1-1 0,0 1 0,0 0-1,0 0 1,4 8 0,-3-11-21,-1 0 0,1 1 0,0-1 0,0 0 0,1 0 0,-1-1 0,0 1 0,0 0 0,1-1 0,-1 0 0,1 1 0,0-1 0,-1 0 0,1 0 0,0 0 0,0-1-1,0 1 1,-1-1 0,1 0 0,0 1 0,0-1 0,3-1 0,6 1 38,-1-2 0,0 1 0,0-1 0,0-1 0,0 0 0,-1-1 0,1 0-1,-1 0 1,0-1 0,0-1 0,0 0 0,-1 0 0,0 0 0,0-1 0,-1-1 0,16-16 0,-15 14-11,1-1 0,-2 0 1,1 0-1,-1-1 0,-1 0 1,0-1-1,-1 1 0,-1-1 1,0 0-1,0-1 0,-1 1 1,-1-1-1,2-17 0,-4 28 2,-1 0 0,0 0 0,0 0 0,0 0 0,-1 0 0,1 0 0,-1 0 0,1 0 0,-1 0 0,0 0 0,0 0 0,0 0 0,-1 0 0,1 1 0,-1-1 0,0 0 0,1 1 0,-1 0 0,0-1 0,0 1 0,-1 0 0,1 0 0,0 0 0,-1 0 0,1 0 0,-1 1 0,0-1 0,1 1 0,-1-1 0,-4 0 0,1 0-18,-1 1 1,1 0-1,0 0 0,-1 0 1,0 1-1,1 0 0,-1 0 1,1 1-1,-1-1 1,1 2-1,0-1 0,-1 1 1,-10 4-1,15-6-47,-1 1 0,1 0 0,-1 0 0,1 0 0,-1 0 0,1 1 0,0-1 0,-1 1 0,1-1 0,0 1 0,0 0 0,0 0 0,0 0 0,1 0 0,-1 0 0,0 0 0,1 1 0,0-1 0,-1 0 0,1 1 0,0-1 0,0 1 0,0-1 0,1 1 0,-1 0 0,0 3 0,1-5-95,1 0 1,-1 1-1,1-1 1,-1 0-1,1 0 1,-1 0-1,1 0 0,0 0 1,-1-1-1,1 1 1,0 0-1,0 0 1,0 0-1,0-1 1,-1 1-1,1 0 0,0-1 1,0 1-1,0-1 1,1 1-1,-1-1 1,0 1-1,0-1 1,0 0-1,0 0 0,0 1 1,0-1-1,1 0 1,0 0-1,43 1-2749,-33-1 1878,3-1-308,0 0 1,0 0 0,-1-1 0,1-1 0,-1-1 0,15-5 0,35-15-6893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6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297 0 11723,'-8'1'5184,"-6"1"-4528,0 1 0,0 0 0,1 1 1,0 1-1,0 0 0,0 1 0,1 1 0,0-1 1,0 2-1,-18 14 0,17-12-305,0 0 0,1 2 1,0-1-1,0 1 0,1 1 0,1 0 0,0 1 0,1 0 1,-8 17-1,15-28-324,1 0 1,0 0 0,0 0 0,0 0-1,0 0 1,0 0 0,1 0-1,-1 0 1,1 0 0,0 1-1,0-1 1,0 0 0,0 0-1,1 0 1,-1 0 0,1 1-1,1 4 1,0-6-31,-1 0 0,1 0-1,0 0 1,-1 0 0,1 0 0,0 0-1,0-1 1,1 1 0,-1-1 0,0 1 0,0-1-1,1 0 1,-1 0 0,1 0 0,-1 0-1,1 0 1,-1 0 0,1-1 0,0 0-1,-1 1 1,5-1 0,25 2 48,1-2-1,0-2 1,-1-1-1,1-1 1,-1-1 0,0-2-1,-1-2 1,1-1 0,-2-1-1,34-17 1,-60 26 65,0 0 1,0-1-1,0 1 0,0-1 1,0 0-1,-1 0 0,1-1 0,-1 1 1,0-1-1,0 1 0,0-1 1,-1 0-1,1 0 0,-1 0 0,0-1 1,0 1-1,2-8 0,-3 10-43,-1-1-1,1 0 0,-1 0 0,0 1 0,0-1 0,0 0 0,0 0 1,-1 1-1,1-1 0,-1 0 0,1 0 0,-1 1 0,0-1 0,0 1 1,0-1-1,-1 1 0,1-1 0,0 1 0,-1 0 0,0-1 0,1 1 1,-1 0-1,0 0 0,0 0 0,0 1 0,-1-1 0,1 0 0,0 1 1,-1-1-1,-3-1 0,-6-2-47,-1-1 1,0 2-1,-1 0 1,1 0-1,-1 1 1,0 1-1,-14-1 1,-99 3 0,118 0-276,1 1-1,-1 0 1,1 0-1,0 1 1,0 0-1,-9 4 1,15-5 119,0-1 1,0 1-1,0 0 0,0 0 0,0 0 1,0 0-1,1 0 0,-1 1 0,1-1 1,-1 0-1,1 1 0,-1-1 1,1 1-1,-1 0 0,1-1 0,0 1 1,0 0-1,0 0 0,0 0 0,0 0 1,1 0-1,-1-1 0,1 2 1,-1-1-1,1 0 0,-1 0 0,1 0 1,0 4-1,0-5-102,0-1 0,0 1 1,0-1-1,1 1 0,-1 0 0,0-1 0,0 1 1,0-1-1,1 1 0,-1-1 0,0 1 0,1 0 1,-1-1-1,0 1 0,1-1 0,-1 1 0,0-1 1,1 0-1,-1 1 0,1-1 0,-1 1 1,1-1-1,-1 0 0,1 0 0,1 1 0,28 5-9893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8.6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1 400 19058,'265'-32'309,"-89"7"-127,1707-101 469,-589 14-424,-350 20-3069,-763 79-4013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32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6442 561 8776,'-84'-62'321,"-3"4"0,-2 3 0,-3 4 0,-1 4 0,-3 5 0,-162-49 0,103 48 790,-2 8-1,-1 6 1,-260-13-1,175 36-1017,0 12-1,-437 65 0,325-4-281,-427 140 0,514-119 255,-475 227 0,588-234 37,4 7 0,3 6-1,5 7 1,-156 143 0,234-184-15,4 3 1,2 2-1,4 3 0,-73 114 1,102-138-54,2 1 0,1 1 1,3 1-1,2 1 0,2 0 1,2 1-1,3 1 0,1 0 1,-3 59-1,11-54-40,3 0 0,1-1-1,3 1 1,3-1 0,2 0-1,2-1 1,2 0 0,3-1-1,47 99 1,-7-39 68,6-4 1,4-2-1,4-3 0,5-4 1,4-3-1,5-3 1,3-5-1,4-3 0,4-4 1,3-5-1,3-4 1,4-4-1,2-5 0,3-5 1,134 49-1,-62-45 64,4-8-1,1-9 1,3-8 0,225 14-1,782-14 106,-902-44-43,-2-13 1,0-12-1,-2-14 1,-3-12 0,425-143-1,-387 80 341,-6-14-1,-5-14 1,-8-14-1,340-239 1,-501 299-37,146-134 0,-239 188-359,-2-3 1,-2-2 0,-3-3-1,-2-1 1,57-97 0,-83 117-95,-1-1 0,-2 0 0,-2-1 0,-2 0 0,-1-1 1,-2-1-1,-2 0 0,-2 0 0,-1 0 0,-3 0 1,-1-1-1,-2 1 0,-2 0 0,-2 0 0,-1 0 0,-3 0 1,-1 2-1,-22-54 0,-4 15-102,-3 2 1,-3 1-1,-4 2 1,-3 3-1,-2 1 1,-117-115-1,73 93 15,-5 5 0,-4 4 0,-208-126 0,204 149 34,-2 4-1,-3 6 1,-2 4 0,-2 5 0,-1 6 0,-2 5 0,-1 5-1,0 5 1,-2 6 0,0 5 0,-1 6 0,1 5 0,0 6-1,-227 43 1,174-10-870,-317 120 1,-157 127-3930,172-53-1332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5.8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2117 313 6342,'-1'-8'4698,"-1"-4"-4306,0 0 0,0 0 0,-2 1 0,1-1 1,-2 1-1,1 0 0,-1 0 0,-1 0 0,0 1 0,-1 0 0,0 0 1,0 1-1,-1 0 0,0 0 0,-1 0 0,0 1 0,-13-9 1,3 4-212,0 2 1,0 0 0,-1 1 0,-1 1 0,0 1 0,0 1 0,0 1 0,-45-7 0,-62-1-15,-1 5 1,-253 16-1,332-2-60,-1 1 1,1 3-1,0 2 0,1 2 1,0 3-1,1 1 0,1 3 1,1 1-1,1 3 0,1 1 1,1 3-1,1 1 0,2 2 1,1 2-1,1 1 1,2 2-1,-46 60 0,49-52 32,2 2 0,2 1 0,2 1 0,3 2-1,1 1 1,-18 60 0,21-43-110,4 1 0,2 1-1,3 0 1,-2 95 0,11-93-200,2-1 0,3 1 1,4-1-1,2 0 0,28 102 0,-27-142 59,1 0 0,2-1 0,1-1 0,1 0-1,1-1 1,21 27 0,-21-35 94,1-1-1,0-1 1,1 0 0,1-1-1,1-1 1,0-1 0,1-1-1,38 19 1,-23-17 22,0-2 0,1-2 0,1-1 0,0-2 0,0-2 0,1-1 0,0-2 0,0-2 0,0-2 0,41-4 0,2-4 42,-1-5 0,-1-2 1,139-46-1,-61 2-94,-2-6 0,-3-7 0,-4-7 0,-3-6 0,-3-6 0,-5-6 0,159-147 0,-213 166 48,130-154 0,-182 191 25,-2 0 0,-2-2 1,-2-1-1,-2-1 0,-1-1 0,21-64 0,-38 88 86,0 1 0,-1-1-1,-1 0 1,-1 0 0,-1 0-1,-1 0 1,-4-38 0,2 47-27,-2 0 0,0-1 0,0 2 0,-1-1-1,-1 0 1,0 1 0,0 0 0,-2 0 0,1 0 0,-2 1 0,1 0 0,-1 0 0,-17-16 0,4 9-14,0 2 1,-1 0-1,-1 1 1,0 1 0,-2 1-1,1 1 1,-1 2-1,-1 0 1,0 2-1,0 0 1,0 2-1,-40-4 1,-8 2-70,-1 4 1,1 3 0,-104 11-1,-300 73-892,175-23-2787,68-28-2520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09.3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1 604 19763,'0'0'448,"10"2"-373,16 3-73,39 7 27,83 5-1,-24-17-1,133-18 0,126-35 26,-16 2-11,671-34 1806,272-33 666,-479-16-2413,-86 11-42,-492 93-3049,288 4 1,-382 25-3588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1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2677 7 19282,'0'0'262,"14"-2"-241,3 0-20,0 0-1,1 2 1,-1 0 0,0 1-1,0 0 1,0 2-1,0 0 1,20 7 0,54 21 22,-3 5 1,0 3 0,-3 4 0,106 71-1,-153-87-30,0 2-1,-2 1 1,-1 2 0,-2 1-1,-1 2 1,-2 1-1,-1 2 1,-2 0 0,-2 2-1,37 77 1,-35-47 24,-2 1 0,-4 1 1,-3 0-1,13 108 0,-19-52 20,-6 225 0,-9-310-26,-1-1-1,-2 0 1,-2 0-1,-2-1 1,-2 0-1,-2-1 1,-1 0-1,-2-1 1,-38 64-1,20-50 9,-2-1 0,-3-3 0,-1-1 0,-2-2 0,-96 78 0,39-47 97,-4-4 1,-3-5 0,-166 78-1,104-72 625,-311 92 0,-147 25-463,53-16-294,463-144 480,0-5 1,-2-4-1,-1-6 1,-177 3-1,266-19-336,-1 1 0,1 2-1,-30 5 1,41-4-759,0 0 0,0 1 0,-25 12 1,5-1-2888,0-5-2307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09.2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17 14830,'0'0'12791,"-6"11"-11216,3-6-1196,-21 41 1630,23-43-1935,0 0 0,0 0 0,0 0 0,0 0 0,0 0-1,0 0 1,1 0 0,0 1 0,-1-1 0,1 0 0,0 0 0,1 1 0,-1-1 0,1 0 0,1 6 0,-1-8-74,0 0 0,0 0 0,0 0 0,1 0 0,-1 0 0,0 0 0,1 0 0,-1 0 0,0-1 0,1 1 0,-1 0 0,1-1 0,0 1 0,-1-1 0,1 0 0,-1 1 0,1-1 0,-1 0 0,1 0 0,0 0 0,-1 0 0,1 0 0,0-1 0,-1 1 0,1 0 0,-1-1 0,1 1 0,1-2 0,2 1 0,1-1 0,-1 0 0,0 0 0,1 0 0,-1-1 0,0 1 0,5-5 0,4-6 0,0-2 0,19-24 0,12-13 0,-45 51 0,1 1 0,-1 0 0,0-1 0,0 1 0,1 0 0,-1 0 0,0 0 0,1-1 0,-1 1 0,0 0 0,1 0 0,-1 0 0,0 0 0,1 0 0,-1 0 0,0-1 0,1 1 0,-1 0 0,0 0 0,1 0 0,-1 0 0,1 0 0,-1 0 0,0 0 0,1 1 0,-1-1 0,0 0 0,1 0 0,-1 0 0,0 0 0,1 0 0,-1 0 0,0 1 0,1-1 0,-1 0 0,0 0 0,1 1 0,-1-1 0,0 0 0,0 0 0,1 1 0,-1-1 0,0 0 0,0 1 0,1 0 0,11 24 0,-11-22 0,0 1 0,1-1 0,-1 0 0,1 1 0,0-1 0,0 0 0,0 0 0,0 0 0,1 0 0,2 2 0,38 15-4105,-36-17-3225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8:12.1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618 0 18610,'0'0'2114,"-9"2"-1960,4-1-144,0 1 0,1-1 0,-1 1-1,1 0 1,0 0 0,0 1-1,0-1 1,0 1 0,0 0-1,0 0 1,-4 5 0,-41 55 66,-314 409 1748,353-461-1796,-3 5 29,-10 11 278,2 1-1,-20 32 1,37-52-291,-1 0-1,1 0 1,0 1-1,1-1 1,0 1-1,0 0 1,1 0 0,0 0-1,1 0 1,0 0-1,0 0 1,1 0-1,1 12 1,0-15-46,1 0-1,1 0 1,-1 0-1,1-1 1,0 1-1,0-1 1,0 0-1,1 1 1,0-1 0,0-1-1,0 1 1,0-1-1,1 0 1,0 0-1,0 0 1,0 0 0,0-1-1,1 0 1,-1 0-1,1 0 1,0-1-1,10 3 1,9 3-134,1-1 0,-1-1-1,1-1 1,29 1 0,21-2-890,0-3-1,1-3 1,-2-4-1,1-3 1,-1-3-1,84-26 1,-8-10-4211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26.5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5547 1 11627,'0'0'2771,"2"6"-2360,8 18 6,-7-18-218,0 0-1,-1 0 1,0 0 0,0 0 0,0 1 0,0-1 0,-1 1 0,0 0 0,-1-1 0,1 8 0,-3-4-83,-1-1 0,0 1 0,0 0 1,0-1-1,-1 0 0,-1 0 0,1 0 1,-2 0-1,1-1 0,-13 15 0,-9 8 355,-38 33-1,62-61-452,-66 57 570,-3-3 0,-2-3 0,-2-3 1,-125 61-1,-351 128 303,349-158-1051,-243 107 210,-714 268 29,-346 60 81,995-351-87,242-82 873,-19 22 645,301-118-4922,-1-1 0,-1 0 0,0 0 0,10-18-1,-3 1-3575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26.9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585 168 2146,'1'-9'8680,"6"-30"-4548,3-66 0,-10 104-4077,-1 0 0,1 1 0,0-1 0,0 1 0,0-1 0,0 0 0,0 1 0,-1-1 0,1 1 0,0-1 0,-1 0 0,1 1 0,0-1 0,-1 1 0,1-1 0,0 1 0,-1 0 0,1-1 0,-1 1 0,1-1 0,-1 1 0,1 0 0,-1-1 0,1 1 0,-1 0 0,0-1 0,1 1 0,-1 0 0,1 0 0,-1 0 0,0 0 0,1-1-1,-1 1 1,0 0 0,1 0 0,-1 0 0,1 0 0,-1 1 0,0-1 0,1 0 0,-1 0 0,0 0 0,1 0 0,-1 1 0,1-1 0,-1 0 0,1 0 0,-1 1 0,1-1 0,-1 1 0,1-1 0,-1 0 0,0 1 0,-33 22 88,-67 91 280,-23 23 195,5-29-352,-46 48 280,161-152-528,1-1 0,-1 1 0,1 0 1,0 0-1,1 1 0,-1-1 0,1 0 1,-1 1-1,1 0 0,0 0 0,-1 6 1,3-10-25,1 0 0,-1 0 0,0 0 0,1 0 0,-1 0 0,1 0 0,0 0 1,-1 0-1,1 0 0,0 0 0,-1-1 0,1 1 0,0 0 0,0 0 0,0-1 1,-1 1-1,1-1 0,0 1 0,0 0 0,0-1 0,0 0 0,0 1 0,0-1 0,0 0 1,0 1-1,0-1 0,1 0 0,-1 0 0,0 0 0,0 0 0,0 0 0,0 0 1,0 0-1,0 0 0,2-1 0,49-2 47,-48 3-36,60-11 105,-1-3-1,88-31 0,-22 6-52,-11 10-1456,165-19 0,-166 36-3352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29.9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671 1 14414,'0'0'3037,"-4"11"-2370,-15 33-67,-2 1-1,-2-2 0,-2-1 1,-41 54-1,-142 150 867,173-208-838,-1-1-1,-1-2 0,-58 40 0,88-70-524,0-1-1,0 0 0,-1 0 0,-14 5 0,21-9-94,0 1 0,-1-1-1,1 1 1,0-1 0,-1 0 0,1 1 0,0-1-1,-1 0 1,1 0 0,-1 0 0,1 0-1,0 0 1,-1 0 0,1 0 0,0-1 0,-1 1-1,1 0 1,0-1 0,-1 1 0,1-1-1,0 0 1,0 1 0,-1-1 0,1 0-1,0 0 1,0 0 0,0 0 0,0 0 0,0 0-1,0 0 1,0 0 0,1 0 0,-1 0-1,0 0 1,0 0 0,1-1 0,-1 0-1,-1-8-21,0 0 0,1 0 0,0 0 0,1 0 0,0 0 0,1 0 0,0 0 0,0 0 0,1 0 0,0 0 0,1 1 0,8-19 0,4-9-188,40-66-1,-34 67 116,3 1-1,0 1 0,37-39 1,-51 62 84,1 0 0,0 1 0,1 0 0,0 1 0,0 0 0,1 1 0,0 0 0,0 1 0,1 1 0,0 0 0,0 0 0,23-4 0,-32 9 1,0 0 0,0 0 0,0 1 0,0 0 1,0 0-1,0 0 0,0 0 0,0 1 0,0 0 1,0 0-1,0 0 0,0 0 0,-1 1 0,1 0 1,0 0-1,-1 0 0,1 1 0,-1 0 1,0-1-1,0 1 0,0 1 0,4 3 0,1 5 3,-1 0 0,0 0-1,-1 1 1,0 0 0,-1 0-1,5 16 1,-6-16 6,-1 0 0,2-1 1,0 0-1,0 0 0,1-1 0,1 1 1,15 17-1,-19-26-161,0 0 0,0 0 1,1 0-1,-1-1 0,0 0 0,1 0 1,-1 0-1,1-1 0,0 1 0,0-1 1,-1 0-1,1 0 0,0-1 0,0 0 1,0 0-1,0 0 0,0 0 0,8-2 0,-2 0-1159,0-1-1,0 0 0,0 0 0,0-1 0,-1-1 1,20-11-1,11-11-7217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30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50 14798,'0'0'5830,"61"-37"-5638,-24 37-96,5 0-96,4 0 32,-3 5-801,-3 3-1217,-9-1-320,-11-1 672,-13 1-2497</inkml:trace>
  <inkml:trace contextRef="#ctx0" brushRef="#br0" timeOffset="1">70 192 14414,'0'0'8424,"70"-11"-7784,-17-14-512,5-3-128,2 0-2242,-4-3-1089,-9-3-1666,-9-1-2754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30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73 3203,'0'-9'8814,"0"-30"-4405,0 38-4187,-1 0 1,1 0-1,0-1 0,0 1 0,0 0 1,0 0-1,1 0 0,-1 0 0,0-1 0,0 1 1,1 0-1,-1 0 0,1 0 0,-1 0 1,1 0-1,-1 0 0,1 0 0,0 0 0,-1 0 1,2-1-1,-1 2-138,-1 0 1,1-1-1,0 1 1,0 0-1,-1 0 0,1 0 1,0 0-1,-1 0 1,1 0-1,0 0 0,0 0 1,-1 1-1,1-1 1,0 0-1,-1 0 1,1 0-1,0 1 0,-1-1 1,1 0-1,0 1 1,-1-1-1,1 1 0,0 0 1,30 31 1406,106 154-367,-80-111-2131,-50-65 398,0 0 0,0 1 0,7 16-1,-5 7-2531,-9-31 2562,0-1 1,0 1 0,0-1-1,0 1 1,-1-1 0,1 1-1,-1-1 1,1 1 0,-1-1 0,0 1-1,-1 2 1,-16 14-8588</inkml:trace>
  <inkml:trace contextRef="#ctx0" brushRef="#br0" timeOffset="1">0 570 12268,'0'0'7046,"72"-24"-5925,-3-4 545,13-6-65,12-4-864,4-2-577,-8 4-96,-6 9-288,-17 5-1762,-22 8-1986,-20 5-5989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31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1 131 13997,'8'-2'3022,"31"-13"-331,44-23 1,-57 25-2191,0 0-1,1 2 1,1 0-1,0 2 1,50-9-1,-77 18-494,0 0-1,0-1 1,0 1-1,0 0 1,0 0-1,0 0 1,0 0-1,0 0 1,0 0-1,0 1 1,0-1-1,0 0 1,0 0-1,0 1 0,0-1 1,0 0-1,0 1 1,-1-1-1,1 1 1,0-1-1,0 1 1,0 0-1,-1-1 1,1 1-1,0 0 1,-1-1-1,2 2 1,-2 0 14,1 0 0,-1 0 1,0-1-1,1 1 1,-1 0-1,0 0 0,0-1 1,0 1-1,0 0 1,-1 0-1,1 0 0,0-1 1,-2 4-1,-2 7 154,-1 0 0,-1-1 0,-8 15 0,13-25-150,-56 87 666,39-64-589,1 2 0,1 0 1,1 0-1,1 2 0,-19 54 0,32-80-93,1 1-1,-1-1 1,1 0 0,-1 0-1,1 0 1,0 1-1,0-1 1,0 0 0,0 1-1,0-1 1,0 0 0,1 0-1,-1 1 1,1-1-1,-1 0 1,1 0 0,0 0-1,0 0 1,0 0 0,0 0-1,0 0 1,1 0-1,1 2 1,0-2-2,0 0 0,0 0-1,0 0 1,0-1 0,0 1 0,0-1 0,0 0 0,1 0-1,-1 0 1,0-1 0,1 1 0,-1-1 0,7 0-1,11-1 45,1 0 0,-1-2-1,40-11 1,-61 14-49,53-15-682,88-38-1,-15-8-4078,-8-4-3989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56.1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1 340 7527,'0'0'6593,"8"-1"-6662,30-6 28,0-2 1,-1-1 0,37-16 0,56-16 361,-12 17 70,2 4 1,162-6 0,247 19 1027,-382 8-1072,-62 0-172,611-7 396,-2-44 482,-620 41-861,259-41-111,-285 38-2016,-23-1-2777,-18-4-5623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0:39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73 10282,'0'0'19645,"33"-8"-18177,-29 6-1396,0 0 0,0 0 1,-1-1-1,1 1 0,-1-1 0,0 0 0,0 0 1,0 0-1,0 0 0,0 0 0,-1-1 1,1 1-1,-1-1 0,0 1 0,0-1 0,-1 0 1,1 0-1,1-6 0,-23 26-72,13-7 0,1 1 0,-1 0 0,2 0 0,-1 1 0,2 0 0,-1 0 0,1 0 0,1 0 0,-4 23 0,7-34 0,0 1 0,0-1 0,0 1 0,0-1 0,0 1 0,0-1 0,0 0 0,0 1 0,0-1 0,0 1 0,0-1 0,0 1 0,0-1 0,0 0 0,1 1 0,-1-1 0,0 1 0,0-1 0,0 0 0,1 1 0,-1-1 0,0 0 0,0 1 0,1-1 0,-1 0 0,0 1 0,1-1 0,-1 0 0,0 0 0,1 0 0,-1 1 0,1-1 0,-1 0 0,0 0 0,1 0 0,-1 0 0,1 1 0,-1-1 0,0 0 0,1 0 0,-1 0 0,1 0 0,-1 0 0,1 0 0,-1 0 0,0 0 0,1 0 0,-1-1 0,1 1 0,-1 0 0,0 0 0,1 0 0,-1 0 0,1-1 0,-1 1 0,0 0 0,1-1 0,23-15 0,-19 11 0,-1-1 0,1 0 0,-1-1 0,-1 1 0,1-1 0,-1 0 0,0 0 0,0 0 0,-1 0 0,0 0 0,-1-1 0,1 1 0,0-14 0,-6 16 0,-4 11 0,-4 12 0,10-14-29,1 0 1,-1 1-1,1 0 1,0-1-1,1 1 1,-1 0-1,1-1 1,0 1-1,0 0 1,2 7-1,-2-11-41,0 0 0,1 1 0,-1-1 0,1 0 0,-1 1 0,1-1 0,0 0 0,-1 0 0,1 1 0,0-1 0,0 0 0,0 0 0,0 0 0,0 0 0,0 0 0,0 0 0,0-1 0,0 1 0,1 0 0,-1-1 0,0 1 0,1 0 0,-1-1 0,0 1 0,1-1 0,-1 0 0,0 0 0,1 1 0,-1-1 0,1 0 0,-1 0 1,0 0-1,1 0 0,-1-1 0,1 1 0,-1 0 0,3-1 0,29-12-7778,6-18-6603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1.5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1 482 15855,'0'9'5045,"22"246"90,45 133-3891,-66-381-1157,8 27 297,-8-33-315,-1 0-1,0 0 0,0 0 1,1-1-1,-1 1 1,0 0-1,1 0 0,-1 0 1,1 0-1,-1 0 0,1-1 1,-1 1-1,1 0 0,0 0 1,-1-1-1,1 1 0,0 0 1,-1-1-1,1 1 1,0-1-1,0 1 0,0-1 1,0 0-1,0 1 0,-1-1 1,3 1-1,-2-2 5,1 0 0,-1 0 0,1 0 1,-1 0-1,0 0 0,0 0 0,0 0 0,1 0 0,-1-1 1,0 1-1,0 0 0,-1-1 0,1 1 0,0-1 0,0 1 0,-1-1 1,1 0-1,-1 1 0,1-1 0,-1 1 0,0-1 0,1-3 1,1-2 224,7-31-98,-1 0 0,-2 0 0,2-48 0,-7-119 174,-2 157-358,-4-51-16,-5 0 0,-34-143 0,45 241-4,-1 1 1,0-1-1,1 1 1,-1 0-1,0-1 1,1 1-1,-1-1 1,1 1-1,-1 0 1,0-1-1,1 1 1,-1 0-1,1-1 1,-1 1-1,1 0 1,-1 0-1,1 0 1,-1-1-1,1 1 0,-1 0 1,1 0-1,0 0 1,-1 0-1,1 0 1,-1 0-1,1 0 1,-1 0-1,1 0 1,-1 0-1,1 0 1,0 0-1,-1 1 1,1-1-1,-1 0 1,1 0-1,0 1 1,31 6-186,-26-6 166,26 4 26,1-1-1,0-1 0,0-2 1,0-1-1,0-2 0,0-1 1,52-13-1,222-75 33,-302 89-35,110-40-3,127-39-28,-203 70 2,0 2 1,1 2-1,1 2 1,46-1 0,-80 6 33,-1 0 0,0 0 1,0 1-1,0 0 0,0 0 1,0 0-1,0 1 0,0 0 1,0 0-1,0 1 1,0-1-1,-1 1 0,0 0 1,1 1-1,-1-1 0,0 1 1,-1 0-1,1 0 0,-1 1 1,0-1-1,0 1 1,0 0-1,4 8 0,2 6 41,-1 1 0,-2 1 1,1 0-1,-2 0 0,4 28 0,10 30 13,-5-47-3422,-14-31 2820,0 1 0,0-1 1,0 1-1,0-1 0,0 1 0,0-1 1,0 0-1,1 0 0,-1 0 0,0 0 1,1 0-1,-1 0 0,1 0 1,-1 0-1,1 0 0,0 0 0,2 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0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 9641,'0'0'15695,"2"10"-15102,9 39 577,29 82 1,-32-108-994,1-1-1,2 0 1,0-1-1,1 0 0,1 0 1,19 21-1,-13-27-138,-8-6 252,-26-9-175,-3-4-198,0-1 0,1-1-1,0-1 1,0-1 0,0 0 0,1-1-1,0 0 1,1-2 0,-22-18 0,36 28 79,0 1 0,0-1 0,0 0 0,0 1 0,0-1 0,1 0 0,-1 0 0,0 0 0,0 0 0,1 0 0,-1 0 0,0 0 0,1 0 1,-1 0-1,1 0 0,-1 0 0,1 0 0,0 0 0,-1 0 0,1-1 0,0 1 0,0 0 0,0 0 0,0 0 0,0 0 0,0-1 0,0 1 1,0 0-1,1 0 0,-1 0 0,0 0 0,1-1 0,-1 1 0,0 0 0,1 0 0,0 0 0,-1 0 0,1 0 0,0 0 0,-1 0 0,1 0 1,0 1-1,0-1 0,0 0 0,0 0 0,0 1 0,0-1 0,0 0 0,0 1 0,0-1 0,1 0 0,10-4 21,-1 0-1,1 1 1,0 0-1,14-2 1,-2 0 19,0-3-477,0-1 0,-1 0 0,0-2 0,31-22 0,-52 33 148,-1 0 1,0 1-1,0-1 0,1 0 0,-1 1 0,0-1 0,1 0 0,-1 1 0,1-1 0,-1 1 0,1 0 0,-1 0 0,1-1 0,-1 1 1,1 0-1,-1 0 0,1 0 0,-1 1 0,1-1 0,-1 0 0,0 1 0,1-1 0,-1 0 0,1 1 0,-1 0 0,0-1 0,1 1 1,-1 0-1,0 0 0,2 0 0,1 5-5216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1.9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0 22549,'0'0'5654,"-5"16"-4309,-5 26-865,2 1 1,2 1-1,2-1 1,2 49-1,1-45-348,0 1-44,2 0-1,10 64 1,-11-110-84,0-1 0,0 0-1,1 0 1,-1 0 0,0 1 0,0-1-1,1 0 1,-1 0 0,1 0-1,-1 0 1,1 0 0,-1 0 0,1 0-1,0 0 1,-1 0 0,1 0-1,0 0 1,0 0 0,0-1 0,0 1-1,1 1 1,-1-2 2,0 0 0,0 0-1,0 0 1,0 0 0,0 0 0,0 0-1,0 0 1,0-1 0,0 1 0,0 0 0,0-1-1,0 1 1,0 0 0,-1-1 0,1 1-1,0-1 1,0 0 0,0 1 0,-1-1-1,2-1 1,6-7 45,0 0 0,0 0 0,8-16 0,-8 14-36,304-415-15,-306 417-523,-10 14-4405,-4 1 1791,1-1 45,-16 13-9123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2.2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20211,'0'0'6823,"66"28"-3749,-31-27-1152,3-1-1185,6 0-737,-6 0 0,0-1-1666,-9-4-2946,-7-3-3812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9:02.6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1 24215,'0'0'5253,"-2"12"-3577,-33 146-622,21-109-864,3 1-1,-9 82 1,19-130-190,1-1 0,0 0 0,0 1 0,0-1 0,0 0 0,1 1 0,-1-1 0,0 1 0,0-1 0,1 0 0,-1 1 0,1-1 0,-1 0 0,1 0 0,0 1 0,0-1 0,-1 0 0,1 0 0,0 0 0,0 0 0,0 0 0,0 0 0,0 0 0,0 0 0,0-1 0,0 1 0,2 1 0,1-1 0,-1 0 0,1 0 0,0 0 0,-1-1 0,1 1 0,0-1 0,0 0 0,-1 0 0,1 0 0,5-1 0,13-3 0,0-1 0,37-13 0,-46 13 0,31-9-609,1 2 1,1 2-1,-1 2 1,1 2-1,1 2 1,46 3-1,-64-1-8349,3-5-9342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00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1 241 8360,'0'0'9823,"2"-9"-7677,4-15 329,-1-1 0,3-48 0,-8 72-2414,0 1 0,0 0 0,0 0 0,0-1-1,0 1 1,0 0 0,0 0 0,0-1 0,0 1 0,0 0-1,0 0 1,0-1 0,-1 1 0,1 0 0,0 0 0,0-1-1,0 1 1,0 0 0,-1 0 0,1 0 0,0 0 0,0-1-1,0 1 1,-1 0 0,1 0 0,0 0 0,0 0 0,-1 0-1,1 0 1,0 0 0,0-1 0,-1 1 0,1 0-1,0 0 1,0 0 0,-1 0 0,1 0 0,0 0 0,0 0-1,-1 0 1,1 0 0,0 1 0,-1-1 0,1 0 0,0 0-1,-1 0 1,1 0-45,-1 1-1,1-1 0,-1 0 1,0 1-1,1-1 0,-1 1 0,1-1 1,-1 1-1,1-1 0,0 1 1,-1-1-1,1 1 0,-1 0 1,1-1-1,0 1 0,0 0 1,-1-1-1,1 1 0,0 0 1,0-1-1,0 1 0,-1 0 0,1-1 1,0 1-1,0 0 0,0 0 1,5-53 769,-3 35-134,-8 44-347,1 7-304,38-89 0,-26 38 0,-6 13 0,1 0 0,0-1 0,0 1 0,0 0 0,1 0 0,-1 1 0,1-1 0,3-3 0,-6 7 0,0 0 0,1 0 0,-1 0 0,0 0 0,1 0 0,-1 1 0,0-1 0,1 0 0,-1 0 0,0 0 0,1 1 0,-1-1 0,0 0 0,0 0 0,1 0 0,-1 1 0,0-1 0,0 0 0,0 1 0,1-1 0,-1 0 0,0 1 0,0-1 0,0 0 0,0 1 0,0-1 0,1 0 0,-1 1 0,0-1 0,0 0 0,0 1 0,0-1 0,0 0 0,0 1 0,0-1 0,0 0 0,0 1 0,-1-1 0,1 0 0,0 1 0,0-1 0,0 1 0,0 21 0,0-21 0,-2 47-263,1-35-346,0 1 0,0 0 0,1 0-1,1 0 1,1 0 0,4 22 0,2-27-7922,3-8-7430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34.2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6467 199 6790,'-370'-57'1028,"45"9"-406,143 17 26,-2 8-1,-296 1 1,114 27-348,-453-15-221,243-2 314,438 21-259,1 5 0,-158 38 1,-271 94-144,243-60 23,197-52 3,3 5 0,-152 72 0,184-66 8,2 3-1,3 4 1,-119 95-1,116-73 8,-143 155 1,180-169-16,2 2 0,4 2 1,-61 110-1,84-126-14,3 0 1,1 2-1,3 0 1,2 0-1,2 2 1,-6 62-1,8-2 49,8 207 0,4-265-47,3-1 1,3 0-1,1 0 0,3 0 1,3-2-1,1 0 0,3 0 1,2-2-1,2 0 0,2-2 1,2-1-1,2-1 0,2-1 1,2-1-1,2-3 0,1 0 1,2-3-1,71 55 0,-25-35-13,2-4-1,2-3 0,2-5 1,3-3-1,101 30 0,-2-14 30,311 53 0,188-39-58,6-69-17,-265-30-109,425-81 0,420-139 85,-661 120 82,-67 8-4,-387 75-75,210-86 0,105-98-110,-375 169-147,-2-5 1,133-110-1,-201 147 256,-2-2 0,0-1 0,-2-1 0,-2-1 0,36-55 0,-49 64 132,-1 0 1,-1 0-1,-1-2 1,-2 1-1,0-1 1,-1 0 0,-2-1-1,0 1 1,-2-1-1,1-27 1,-5 24 93,0 1-1,-2-1 1,0 1 0,-2-1 0,-2 1 0,0 1-1,-2-1 1,-14-29 0,5 19-72,-3 0 1,0 2-1,-3 1 1,-51-60-1,20 35-70,-106-87-1,-68-31 208,67 63 177,-5 6 1,-356-169 0,367 211 29,-3 8 0,-2 6 0,-308-57 0,267 82-196,-1 9 0,-1 9-1,-318 24 1,372 0-223,1 6 0,0 7 0,2 7 0,-263 96 1,354-106-384,0 3 1,-90 58-1,-8 28-3184,73-53-563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44.8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2335 95 9257,'-12'-4'389,"-429"-78"4299,387 77-4110,1 2 1,-1 3 0,0 2 0,1 3-1,0 1 1,0 4 0,-92 27 0,64-9-343,0 3 1,3 4 0,0 3-1,-78 54 1,80-41-104,3 3 0,3 4 0,2 3 0,3 2 0,3 3 0,2 3 0,4 3 0,3 1 0,3 4 1,3 1-1,4 2 0,-44 117 0,70-152-86,2 0 0,2 2 1,3 0-1,1 0 0,2 1 1,0 88-1,7-115 9,1-1 0,2 0 0,0 0 0,0 0 0,2 0-1,1 0 1,0-1 0,2 0 0,0 0 0,1-1 0,0 0 0,2-1 0,0 0 0,1 0-1,1-1 1,0-1 0,1 0 0,26 20 0,-8-12 104,2-1-1,0-2 1,1-2-1,1-1 1,1-1-1,0-3 1,54 13-1,2-6 97,185 16 0,-177-28-260,0-5-1,0-4 0,0-4 1,0-5-1,-1-5 0,-1-3 1,106-35-1,-102 17 216,-1-4 0,109-60 0,-155 69 27,0-3 1,-3-3 0,-1-1-1,91-89 1,-123 107-220,-2-1 0,0-1 1,-2-1-1,0 0 1,-2-1-1,0-1 0,-2 0 1,-1-1-1,-1 0 0,-1-1 1,-1 1-1,-2-2 1,0 1-1,-2-1 0,-1 0 1,-1 0-1,-2 0 1,-1 0-1,-1 0 0,-1 0 1,-1 0-1,-2 1 0,0 0 1,-2 0-1,-1 0 1,-21-40-1,10 29-2,-1 1 0,-3 1 0,0 1 0,-3 1 0,0 1 0,-3 1 0,0 2 0,-2 1 0,-1 2-1,-37-24 1,29 25-27,0 2 0,-2 2 0,-1 1 0,0 3 0,-1 1 0,-1 3 0,-1 1 0,-81-11 0,53 18-752,0 2 0,0 4 0,-137 17 0,108-5-5153,25-10-7399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48.2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1859 90 16784,'-2'-9'1100,"1"5"-1025,0 0 0,0 0 0,-1 0 1,1 0-1,-1 0 0,1 0 0,-1 1 0,-1-1 1,1 1-1,0-1 0,-1 1 0,0 0 1,1 0-1,-1 0 0,0 0 0,-1 0 1,1 1-1,0 0 0,-1-1 0,0 1 1,1 0-1,-1 1 0,0-1 0,0 1 1,0 0-1,0 0 0,0 0 0,0 0 0,0 1 1,0-1-1,-5 1 0,-21 0 14,0 0 0,0 2 1,0 2-1,0 0 0,1 2 0,-53 18 0,-167 80-118,217-89 91,-98 47 77,3 6 1,3 5 0,-125 98-1,185-120 87,1 2 0,3 3 0,3 2 0,2 3 0,3 2 0,-85 136 1,118-166-216,2 1 1,1 1 0,-12 37 0,24-60-16,0 1 1,1-1 0,1 0-1,0 1 1,0 0-1,1-1 1,1 1 0,0 0-1,1 0 1,0-1 0,1 1-1,1-1 1,4 14 0,-3-17 2,1 0 1,0-1 0,0 0 0,1 0 0,0 0 0,1-1-1,0 0 1,0 0 0,0-1 0,1 0 0,0 0 0,0-1-1,0 0 1,1 0 0,-1-1 0,1 0 0,1-1 0,-1 1-1,11 1 1,17 4 30,0-2 1,1-1-1,59 2 0,-27-5 126,-1-3 1,1-3-1,-1-3 1,1-3-1,-2-3 1,0-3-1,0-3 1,-2-3-1,0-3 1,-2-3-1,-1-2 0,61-39 1,-27 4 85,-4-5 1,-2-4-1,-4-4 1,-3-3-1,-4-4 1,96-130-1,-139 164-184,61-106 0,-90 141-39,-1 0-1,0 0 1,-1 0 0,-1-1-1,0 1 1,-1-1-1,-1 0 1,0-1 0,-1 1-1,-1-1 1,-1 1 0,-3-31-1,1 39-8,0 0 0,-1 0-1,0 0 1,-1 0 0,0 1 0,0-1 0,-1 1-1,1 0 1,-2 1 0,1-1 0,-1 1-1,0 0 1,0 0 0,0 1 0,-1 0 0,0 0-1,0 0 1,0 1 0,-1 0 0,-13-5-1,-2 0-207,-1 1 1,-1 1-1,1 1 0,-1 1 0,-45-3 0,-126 4-4923,149 4 2939,-88 0-6867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0.2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15 369 18033,'0'0'1441,"-3"9"497,-7 33-5,10-40-1860,0-1 1,-1 0-1,1 0 1,0 1 0,0-1-1,0 0 1,0 0-1,0 1 1,0-1 0,0 0-1,0 0 1,0 1-1,1-1 1,-1 0-1,0 0 1,1 0 0,-1 1-1,1-1 1,-1 0-1,1 0 1,0 0-1,0 0 1,-1 0 0,1 0-1,0 0 1,0 0-1,0 0 1,0-1 0,0 1-1,0 0 1,0-1-1,0 1 1,0 0-1,0-1 1,1 1 0,-1-1-1,0 0 1,0 1-1,0-1 1,1 0-1,-1 0 1,0 0 0,0 0-1,1 0 1,-1 0-1,0 0 1,0 0-1,1 0 1,-1-1 0,0 1-1,2-1 1,4 0-4,-1 0 0,0-1 0,1 0 0,-1 0 1,0 0-1,0-1 0,0 0 0,7-5 0,4-7 45,0-1-1,-1-1 0,-1-1 1,-1 0-1,-1 0 0,20-38 1,-18 27-44,-1-2 1,-1 0 0,-2 0-1,8-34 1,-18 57-58,1 2 7,0-1 0,0 1 0,-1-1 0,0 0 0,0 0 0,-1 0 0,0 1 0,0-1 0,-3-12 0,-1 24-85,-3 15-38,2 1 1,0-1 0,1 1-1,-2 39 1,4 95-2241,3-92 408,-1-49 1268,1 33-2338,2-17-1836,4-6-5255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0.5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303 31 13421,'-36'38'977,"1"2"0,2 1 0,2 1 0,2 2 0,-34 68 1,50-83-715,0 1 0,2 0 1,2 0-1,0 1 1,2 0-1,2 0 0,1 1 1,1 0-1,1 0 1,4 36-1,-2-59-234,1 0 0,0 0 0,1-1 0,0 1 0,0-1 0,1 1 0,0-1 1,1 0-1,-1 0 0,2 0 0,-1-1 0,1 1 0,7 8 0,-7-12-31,0 1 1,-1-1-1,2-1 0,-1 1 1,0-1-1,1 0 0,0 0 1,-1 0-1,1-1 0,0 0 1,0 0-1,1-1 0,-1 1 1,0-1-1,1-1 0,-1 1 1,0-1-1,1 0 0,7-1 1,4-2 167,0-1 0,1-1 0,-1 0-1,-1-1 1,1-1 0,-1-1 0,0 0 0,-1-2 0,0 1 0,-1-2 0,1 0 0,24-25 0,-4 0 566,-1 0 1,-2-3 0,45-68-1,-59 79-408,-2-2-1,-1 0 1,-2-1 0,12-34-1,-20 48-165,-1-1-1,-1 0 0,-1 0 1,0 0-1,-1-1 1,-1 1-1,-1 0 1,0-1-1,-4-19 1,2 30-124,0-1 1,-1 1 0,1 0 0,-2 0 0,1 1 0,-1-1 0,-1 1 0,1-1 0,-1 1 0,0 1 0,-1-1 0,0 1 0,0 0 0,0 0 0,-1 0 0,1 1 0,-1 0 0,-1 1 0,1-1 0,-1 2 0,-15-7 0,14 7-242,0 0 1,0 0-1,0 1 0,0 0 1,0 0-1,-1 1 1,1 1-1,0 0 0,-1 0 1,1 1-1,0 0 0,-1 0 1,1 1-1,0 0 1,0 1-1,0 0 0,0 0 1,1 1-1,-15 8 0,-22 27-4699,12 6-2509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1.0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48 20756,'0'0'1687,"10"-6"-556,0 0-647,2 0 0,-1 0 0,1 1 1,-1 1-1,21-5 0,-28 8-431,-1 0 1,1 0 0,-1 0 0,1 1-1,0-1 1,-1 1 0,1 0 0,0 0-1,0 0 1,-1 1 0,1-1 0,-1 1-1,1 0 1,0 0 0,-1 0 0,1 1-1,-1-1 1,0 1 0,0 0 0,1 0 0,-1 0-1,0 0 1,-1 0 0,1 1 0,0-1-1,-1 1 1,5 5 0,-3 2 67,0 0 0,0 0 0,-1 0 0,0 0 0,-1 0 0,0 1 0,-1-1 0,0 1 0,-1 0 0,-1 20 0,-3 10 495,-13 56-1,16-89-473,-3 5 71,2-1-1,-1 1 0,2 0 1,0 0-1,0 0 0,2 20 0,0-31-196,-1 0-1,1 0 1,-1 0-1,1 0 0,0 0 1,0 0-1,0-1 1,0 1-1,0 0 0,0 0 1,0-1-1,0 1 1,1-1-1,-1 1 0,1-1 1,-1 1-1,1-1 1,0 0-1,1 1 0,1 0-20,0-1 0,-1 0 0,1 0 0,0 0-1,0-1 1,0 0 0,0 1 0,0-1-1,-1 0 1,1-1 0,0 1 0,0-1 0,7-2-1,4-1-272,0-2-1,0 0 1,-1 0-1,0-1 1,0-1 0,-1-1-1,0 0 1,18-16-1,32-37-4354,-15-3-3682,-20 10-2138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0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14 115 14446,'0'0'5674,"-2"9"-3682,1-8-1970,-1 8 371,-1 0 0,1 0 0,1 0 0,-1 0 0,1 16 0,1-23-328,0 0 0,0 0 0,1 0 0,-1 0 0,0 0 0,1 0 1,-1 1-1,1-1 0,0 0 0,0 0 0,0-1 0,0 1 0,0 0 0,0 0 1,0 0-1,1-1 0,-1 1 0,0 0 0,1-1 0,0 0 0,-1 1 0,1-1 0,0 0 1,0 0-1,0 0 0,-1 0 0,1 0 0,0 0 0,0 0 0,0-1 0,1 1 1,-1-1-1,0 1 0,0-1 0,4 0 0,-1 0 30,1-1 1,-1 0-1,0 0 0,0 0 1,0 0-1,1-1 0,-1 0 1,0 0-1,-1 0 0,1-1 1,0 1-1,-1-1 0,1 0 1,-1-1-1,0 1 0,0-1 1,0 0-1,-1 0 0,1 0 1,-1 0-1,0 0 0,0-1 1,-1 0-1,3-5 0,5-10 200,-1 0-1,0-1 0,-2 0 0,7-33 0,-8 49-216,2 14-73,5 17 10,-12-25 5,4 12 32,-2-6-38,0 1 0,1-1 0,0 1 0,0-1-1,8 10 1,-11-16 22,0 0 0,0 0 0,0 0 0,0 0 0,1 0 1,-1 0-1,0 0 0,0 0 0,1-1 0,-1 1 0,1 0 0,-1-1 0,0 1 0,1-1 0,-1 0 0,1 1 0,-1-1 0,1 0 0,-1 0 0,1 0 0,0 0 0,-1 0 0,1 0 0,-1-1 1,1 1-1,-1 0 0,0-1 0,1 1 0,-1-1 0,1 0 0,-1 1 0,0-1 0,1 0 0,-1 0 0,0 0 0,0 0 0,2-1 0,7-7 44,0-1 0,0 0 0,11-17 0,-14 18-14,0 0 0,0 0 0,1 1 0,1 0 0,15-12 0,-21 18-279,0 0 0,1 1 1,-1-1-1,1 1 0,-1 0 0,1 0 0,-1 0 0,1 0 0,0 1 1,-1-1-1,1 1 0,0 0 0,0 0 0,-1 1 0,1-1 0,0 1 1,-1-1-1,1 1 0,-1 0 0,1 1 0,-1-1 0,5 3 0,-5-3-814,0 0 1,0 0-1,0 0 0,0-1 0,0 1 0,0-1 0,0 0 0,0 0 1,0 0-1,0 0 0,0 0 0,0-1 0,0 1 0,0-1 0,0 0 1,6-2-1,8-10-8209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1.4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287 60 17008,'0'0'6,"-20"-2"672,1 1 0,-1 2 1,1 0-1,0 0 1,-21 6-1,34-5-547,0 0 0,-1 0 0,1 1 0,0 0 0,0 0 1,1 1-1,-1 0 0,1 0 0,0 0 0,0 0 0,0 1 0,0 0 0,1 0 0,0 0 0,0 0 0,0 1 0,1 0 0,-5 10 0,-2 7-61,2 0-1,0 0 0,2 1 0,0 0 0,2 0 1,0 0-1,2 1 0,1-1 0,2 39 0,1-40-70,0 0 0,2 0 0,1-1-1,0 1 1,2-1 0,0-1-1,2 1 1,0-1 0,1-1 0,17 26-1,-19-35-5,0-1 0,0 0 0,1-1 0,1 0 0,-1 0 0,1-1 0,0-1 0,1 1 0,0-1 0,0-1 0,1 0 0,0-1 0,0 0 0,0-1 0,0 0 0,1-1 0,-1 0 0,1-1 0,0-1 0,0 0 0,0-1 0,0 0-1,-1 0 1,1-2 0,14-2 0,-5-1 204,-1-1-1,0 0 1,0-2 0,-1 0-1,0-2 1,0 0-1,-1-1 1,0-1-1,-1 0 1,-1-2-1,0 0 1,0-1-1,-2 0 1,15-19 0,-12 10 255,-1-2 0,-1 0 1,-1 0-1,-1-2 1,-1 0-1,-2 0 1,-1-1-1,-1 0 0,-2-1 1,0 0-1,3-51 1,-9 69-426,-1 0 1,0 0 0,0 0-1,-2 0 1,1 0 0,-1 0 0,-1 0-1,0 1 1,-1-1 0,0 1-1,-7-13 1,7 17-30,0 1-1,-1-1 1,0 1-1,0 0 1,0 0-1,-1 0 1,0 1-1,0-1 1,-1 2 0,1-1-1,-1 1 1,0 0-1,0 0 1,0 1-1,-1 0 1,1 0-1,-15-3 1,7 3-167,0 0 0,-1 1 0,1 1 0,-1 1 1,0 0-1,1 1 0,-1 1 0,1 0 0,0 1 0,-28 8 0,22-3-1494,0 1 0,0 1 1,-36 23-1,-4 10-5843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2.4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0 113 19058,'0'0'3956,"6"-10"-2355,-5 8-1518,2-3 74,-1 0-1,1 0 0,0 1 1,1-1-1,-1 0 1,1 1-1,0 0 0,0 0 1,0 0-1,0 1 1,1-1-1,0 1 0,0 0 1,9-4-1,2 0 134,1 1-1,1 0 1,-1 2 0,1 0-1,0 1 1,0 0 0,29 1-1,-46 2-287,0 0 1,0 0-1,0 0 0,0 0 1,0 0-1,0 0 0,1 0 1,-1 1-1,0-1 0,0 0 1,0 1-1,0-1 0,0 1 1,0-1-1,0 1 0,0 0 1,0-1-1,0 1 0,-1 0 1,1 0-1,0 0 0,0-1 1,-1 1-1,1 0 0,0 0 1,-1 0-1,1 0 0,-1 0 1,1 0-1,-1 0 0,0 1 1,1-1-1,-1 0 0,0 0 1,0 0-1,0 0 0,0 0 1,0 0-1,0 1 0,0-1 1,0 0-1,0 0 0,-1 0 1,1 0-1,0 0 0,-1 0 1,1 0-1,-1 2 0,-2 3 67,1 1-1,-1 0 0,-1-1 1,1 1-1,-1-1 0,-7 8 1,-14 14 375,-37 30-1,36-34-94,-38 42 0,82-66-488,58-20 217,-62 14-228,0 2 0,1 0 0,-1 0 1,1 1-1,0 1 0,-1 1 0,1 0 1,27 2-1,-39 0 133,-1 0 1,1 0-1,0 0 1,0 0-1,-1 1 0,1-1 1,-1 1-1,1 0 1,-1 0-1,0 0 0,0 0 1,0 0-1,0 0 1,0 0-1,0 1 1,-1-1-1,1 1 0,-1 0 1,1-1-1,-1 1 1,0 0-1,0 0 1,0 0-1,-1-1 0,1 1 1,-1 0-1,1 0 1,-1 0-1,0 0 0,-1 4 1,2 2 68,-2 0-1,1 1 1,-1-1 0,-1 0 0,1 0-1,-2 0 1,1 0 0,-7 14 0,3-12 60,-1-1 0,0 1-1,0-1 1,-1-1 0,-1 1 0,0-1 0,0-1 0,0 0 0,-1 0 0,0-1 0,-1 0-1,0-1 1,0 0 0,0-1 0,-1 0 0,1 0 0,-1-1 0,0-1 0,-1 0-1,1-1 1,0 0 0,-1-1 0,-22-1 0,33 0-220,1 1 1,0-1-1,-1 0 0,1 0 1,-1 0-1,0 0 1,1 0-1,-1 0 0,1-1 1,0 1-1,-1 0 0,1-1 1,-1 1-1,1-1 1,-1 0-1,1 1 0,0-1 1,0 0-1,-1 0 0,1 0 1,0 0-1,0 0 1,0 0-1,0 0 0,0 0 1,0 0-1,0-1 0,0 1 1,1 0-1,-1-1 1,0 1-1,1 0 0,-1-1 1,1 1-1,-1-1 0,1 1 1,0-1-1,0 1 1,0-1-1,0 1 0,0-3 1,0-1-532,1 0 0,1 0 0,-1 0 0,1 0 0,-1 0 0,1 1 0,1-1 0,-1 0 0,1 1 0,0 0 0,3-5 0,16-17-6391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2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480 8 20692,'-14'-2'1777,"0"0"-1433,0 0 0,0 1 0,1 1 0,-1 0 0,0 1 0,0 0-1,0 1 1,1 1 0,-1 0 0,1 1 0,-16 6 0,10 0-269,1 1 1,-1 1 0,2 0-1,0 2 1,0 0 0,1 0-1,1 2 1,1 0-1,0 1 1,1 0 0,-12 20-1,13-13-9,0 0-1,2 1 0,0 0 0,2 0 1,1 1-1,1 0 0,1 0 0,-3 44 1,6-39-88,0-1 0,2 1 0,2 0 0,1-1 0,1 1 0,12 43 0,-14-66 18,0 0 0,1-1 0,0 0-1,0 1 1,1-1 0,0-1 0,0 1 0,1 0 0,-1-1-1,1 0 1,1 0 0,-1 0 0,1-1 0,0 0-1,0 0 1,1-1 0,0 1 0,-1-1 0,1-1 0,0 1-1,1-1 1,-1 0 0,1-1 0,-1 0 0,1 0 0,0-1-1,0 0 1,-1 0 0,1-1 0,10 0 0,-1-2 148,-1 0 1,1-1 0,-1-1 0,0 0 0,0-2 0,-1 1-1,1-2 1,-1 0 0,0-1 0,-1-1 0,0 0-1,15-12 1,2-5 284,0-2 0,-2 0 0,46-59 0,-44 46-158,-1-1 0,45-88-1,-67 114-224,-1-1 0,0 1 0,-1-1-1,0-1 1,-2 1 0,0-1-1,-1 1 1,-1-1 0,0 0 0,-2 0-1,-2-32 1,1 44-44,0 1-1,-1 0 1,1-1 0,-1 1-1,0 0 1,-1 0 0,1 0-1,-1 0 1,0 1-1,0-1 1,-1 1 0,1-1-1,-1 1 1,-8-7 0,5 6 0,0 0 1,-1 1 0,1-1 0,-1 1-1,0 1 1,-1 0 0,1 0 0,-14-3-1,-2 2-37,1 2 0,0 0 0,-1 1-1,1 1 1,-1 2 0,-27 4-1,22 0-561,1 1-1,1 1 0,-43 19 0,-26 18-3949,91-43 4183,-60 29-6678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6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1108 362 8456,'29'-42'5983,"3"0"-3869,44-67-1093,-74 106-833,0-1 0,1 0 1,-1 0-1,-1 0 0,1 0 0,0 0 1,-1 0-1,0 0 0,0-1 0,0 1 1,-1 0-1,1-1 0,-1 1 0,0 0 1,-1-1-1,0-7 0,-1 8-76,1 1-1,-1-1 1,0 1 0,0-1 0,0 1-1,0 0 1,0 0 0,-1 0-1,0 0 1,1 0 0,-1 1 0,0-1-1,0 1 1,-1 0 0,1 0 0,0 0-1,-1 0 1,1 1 0,-5-2-1,-14-5 38,0 1-1,0 1 0,-1 1 0,0 1 0,1 2 0,-2 0 1,1 1-1,0 1 0,-29 4 0,8 2-57,0 1 1,1 3-1,-81 29 1,67-16 135,0 2 0,2 3 0,1 2 0,2 3 1,-82 65-1,107-76-11,1 2 1,2 0-1,0 2 1,2 0-1,0 1 1,2 2-1,2 0 1,0 1-1,2 1 1,1 0-1,-18 54 1,28-64-198,0-1 0,1 1 0,1 0 0,1 0 0,1 0 1,1 0-1,1 0 0,1 0 0,0 0 0,2-1 0,0 1 1,1-1-1,1 0 0,2 0 0,-1 0 0,2-1 0,1 0 1,0-1-1,1 0 0,1-1 0,15 16 0,4 3-5,3-2-1,1-2 1,1-1-1,2-1 1,80 46-1,-49-38 16,2-3-1,137 45 0,-172-68 25,1-2 1,0-1-1,0-2 1,0-2-1,1-1 1,64-2 0,-84-3 26,0-1 0,1-1 0,-1-1 0,0 0 0,-1-1 0,1-1 0,-1-1 0,0 0 0,0-2 0,-1 1 0,0-2 0,-1 0 0,0-1 0,-1-1 0,21-21 0,-12 7 33,-2-2-1,-1 0 1,-1-1 0,-2-1 0,-1-1-1,-1 0 1,-2-1 0,-1 0 0,15-64 0,-12 18-75,-2 0 0,-5-1 1,-1-94-1,-6 134-7,-2 0-1,-2 0 1,-2 1 0,-1-1 0,-22-71-1,24 98-29,0-1 0,-1 1 0,-1 0 0,0 1 0,-1-1-1,0 1 1,0 1 0,-1-1 0,-1 1 0,0 0 0,0 1-1,-1 0 1,0 1 0,-1 0 0,1 0 0,-2 1 0,1 1-1,-1 0 1,0 0 0,0 1 0,-13-3 0,-5 1-55,0 1 0,0 2 0,0 1 0,0 1 1,0 2-1,0 1 0,0 1 0,-52 11 0,42-3-538,2 1 1,-39 16-1,32-8-2480,-55 33 1,45-20-4413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1:59.3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2023 148 12940,'-10'-9'1463,"-3"-2"-1053,-1 0-1,-1 0 1,0 1 0,0 1 0,-1 1-1,-1 0 1,-28-9 0,-11 2 472,0 2-1,-1 3 1,0 2 0,-100 0 0,94 10-729,-1 3 1,1 3-1,1 3 1,0 2 0,0 3-1,2 2 1,-68 32-1,30-7-25,2 5 1,-139 93-1,186-107 174,3 2 0,0 2 0,3 2 0,1 1 0,2 3-1,-43 61 1,64-77-243,1 2 0,2 0-1,2 0 1,0 2-1,2-1 1,1 2 0,2 0-1,1 0 1,2 0-1,1 1 1,2 0-1,1 0 1,1 0 0,7 56-1,0-51-62,1-1 0,2 1 0,2-2 0,1 1 0,2-2 0,2 0 1,1-1-1,2 0 0,1-1 0,1-2 0,2 0 0,39 41 0,-17-27-83,2-3 0,2-2-1,2-2 1,2-2 0,1-3 0,86 41 0,-76-46 42,0-3 1,2-2 0,1-4 0,0-2 0,125 14-1,-146-27 16,0-3 0,0-2 0,0-2 0,73-12-1,-84 7 18,-1-2-1,0-1 0,-1-1 1,0-2-1,-1-2 0,48-29 0,-35 13 379,-2-1 0,-1-2 0,-2-3 0,-1 0 0,-2-3 0,-2-1 0,-2-2 0,46-75 0,-37 43-56,-2-1 1,-5-3 0,-2 0 0,37-142 0,-54 160-287,-3-1 0,-3 0 0,-2-1 0,-3 0 0,-3 0 1,-7-77-1,2 112-15,-1 1 0,-1-1 0,-1 2 1,-2-1-1,0 1 0,-2 0 0,-1 0 0,-1 1 1,-1 1-1,-1 0 0,-1 1 0,-1 0 1,-2 1-1,0 1 0,-1 1 0,-32-27 0,24 27-21,-2 1 0,0 2-1,0 1 1,-2 1-1,0 1 1,0 2 0,-1 1-1,-1 2 1,-38-6 0,-9 3-6,1 4 1,-136 4-1,171 5-230,-53 9-1,8 10-3829,85-18-1399,16-2-4271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2.2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85 10762,'2'-10'9828,"-2"9"-9094,6-39 1777,-6 38-2283,0 0 0,0 1 0,0-1 0,0 1 0,1-1 0,-1 1 0,1-1 0,-1 1 0,1-1 0,0 1 0,-1-1 0,1 1 0,0 0 0,0-1 0,0 1 0,0 0 0,0 0 0,0 0 1,0 0-1,0 0 0,1 0 0,-1 0 0,3-2 0,-3 4-164,0-1 0,0 1 0,0-1 1,0 1-1,0-1 0,0 1 0,-1 0 0,1-1 1,0 1-1,0 0 0,-1 0 0,1-1 0,0 1 1,-1 0-1,1 0 0,-1 0 0,1 0 0,-1 0 1,1 0-1,-1 0 0,0 0 0,1 0 0,-1 1 1,9 34 335,-7-26-243,9 42 105,-7-28-154,1-1-1,1 1 1,1-1-1,1 0 1,15 27-1,-23-48-102,1 0 0,0 0 0,0 0 0,0 0 0,0 0 0,0-1 0,0 1 0,1 0 0,-1-1 0,0 1 0,1-1 0,-1 1 0,1-1 0,0 0 1,0 0-1,-1 0 0,1 0 0,0 0 0,0 0 0,0 0 0,0 0 0,0-1 0,0 1 0,0-1 0,0 0 0,0 1 0,0-1 0,0 0 0,0 0 0,1 0 0,-1-1 0,0 1 0,0 0 0,0-1 0,0 0 0,0 1 0,0-1 0,0 0 0,0 0 0,-1 0 0,1 0 0,0 0 0,0 0 0,-1-1 0,1 1 0,1-2 0,4-4-247,0 0 0,-1-1 0,0 1 0,0-1 0,-1-1-1,0 1 1,0-1 0,6-16 0,-8 15-1557,1-1 0,-2 0 0,3-21 0,-6-12-7687,-4 18-1447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2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 12556,'0'0'4836,"-11"67"-2369,11-29 223,0-1-1056,6-3-513,11-9 288,7-5-160,4-14-832,5-6-321,0-13-192,2-15-2114,-9-9-2403,-8-6-3074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2.9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508 159 13741,'-23'-8'705,"1"2"0,-1 0-1,-1 2 1,1 1 0,-1 0 0,1 2 0,-1 1 0,-28 3-1,41-2-451,0 2-1,0-1 0,0 2 0,0-1 0,1 1 0,-1 1 1,1 0-1,0 0 0,1 1 0,-1 0 0,1 1 0,1 0 1,-1 0-1,1 1 0,0 0 0,1 1 0,0 0 0,0 0 1,-6 11-1,1 4-26,0-1 0,2 1 0,1 1 1,1 0-1,1 0 0,1 1 0,1 0 1,-2 39-1,5-45-159,2 0 0,0 0 0,1 0 0,1 0 0,1-1 0,0 1 0,2-1 0,0 0 0,2 0 0,0 0 0,16 31 0,-17-41-65,0 0-1,1 0 1,0-1 0,0 0 0,1 0-1,0-1 1,1 0 0,-1 0 0,2 0-1,-1-2 1,0 1 0,1-1-1,0 0 1,0-1 0,1 0 0,-1-1-1,1 0 1,0-1 0,-1 0 0,1 0-1,0-1 1,15-1 0,-7-1 13,-1-1 1,0 0-1,0-1 1,0-1-1,0-1 0,0-1 1,-1 0-1,0-1 0,0-1 1,-1-1-1,0 0 1,24-19-1,-17 9 219,-1-1-1,-1-1 1,0-1-1,-2 0 1,-1-2-1,0 0 1,-2-1-1,-1-1 1,20-47 0,-25 50-63,-2 0 0,-1-1 0,0 0 0,-2 0 0,-1-1 0,-1 0 0,-1 1 0,-1-1 0,-1 0 0,-2 0 0,0 0 0,-6-25 0,5 39-171,0 0 0,0 1 0,-1 0 0,-1 0 0,1 0 0,-2 0 0,1 1 0,-1 0 0,-1 0 0,1 0 0,-2 1 0,1 0 0,-1 0 0,0 1 0,-1 0 0,0 0 0,0 1 0,0 0 0,0 1 0,-1 0 0,0 1 0,0 0 0,-1 0 0,1 1 0,-1 0 0,0 1 0,1 0 0,-1 1 0,0 0 0,0 1 0,0 0 0,0 1 0,0 0 0,0 0 0,0 2 0,1-1 0,-1 1 0,1 0 0,-1 1 0,1 1 0,1-1 0,-1 2 0,0-1 0,1 1 0,0 1 0,-8 7 0,4-1-266,0 0-1,1 1 1,1 0-1,0 1 1,-11 21-1,11-15-1025,1 0-1,1 1 0,-10 37 1,9-20-7538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4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116 55 10218,'0'0'3219,"6"-9"-1383,16-26 54,-11 24 1780,-7 18-1516,-5 18-439,0-24-1642,-9 50 1877,6-40-1711,1 0 1,1 0-1,0 0 1,1 0-1,0 0 1,0 0 0,1 1-1,3 20 1,-2-30-236,0 0 0,-1 0 1,1 0-1,0 0 0,0 0 0,0-1 1,0 1-1,0 0 0,1-1 1,-1 1-1,0-1 0,1 1 0,-1-1 1,1 1-1,0-1 0,-1 0 1,1 0-1,0 0 0,2 1 0,1 0 21,1 0 0,-1 0 0,0-1 0,1 0 0,-1 0 0,1-1 0,6 1-1,4-1 7,0-1 0,0-1-1,0 0 1,16-5-1,-32 7-31,0 0 0,-1 0 0,1 0 0,0 1 0,0-1 0,0 0 0,0 0 0,0 1 0,0-1 0,-1 0 0,1 0 0,0 1 0,0-1 0,0 0 0,0 0 0,0 1 0,0-1 0,0 0 0,0 0 0,0 1 0,0-1 0,0 0 0,0 0 0,0 1 0,1-1 0,-1 0 0,0 0 0,0 1 0,0-1 0,0 0 0,0 0 0,0 0 0,1 1 0,-1-1 0,0 0 0,0 0 0,0 0 0,0 1 0,1-1 0,-1 0 0,0 0 0,0 0 0,1 0 0,-1 0 0,0 0 0,0 1 1,1-1-1,-1 0 0,0 0 0,0 0 0,1 0 0,-1 0 0,0 0 0,0 0 0,1 0 0,-1 0 0,0 0-1,0 0 2,-22 21 225,-2-1 0,-1 0 0,0-2 0,-1-1 0,-1-1 0,-30 13 0,50-26-172,0 1 0,-1-1 1,1 0-1,-1 0 0,0-1 1,0 0-1,0-1 1,0 0-1,-9 1 0,16-2-196,0-1-1,0 1 0,0 0 1,0 0-1,0-1 0,0 1 1,0-1-1,0 1 1,0-1-1,0 1 0,0-1 1,1 0-1,-1 1 0,0-1 1,0 0-1,1 0 0,-1 1 1,0-1-1,1 0 0,-1 0 1,1 0-1,-1 0 0,1 0 1,-1 0-1,1 0 1,0 0-1,-1 0 0,1 0 1,0 0-1,0 0 0,0-2 1,-2-41-6699,3 34 4427,-1-34-7605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4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85 18417,'0'0'3780,"48"0"-1538,-12 0-480,8-4-353,4-4-992,-2-2-353,-4 0-1506,-12-2-2241,-10 1-161,-14-2-1921,-6-3-6535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5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89 17585,'0'0'3363,"-53"10"-897,43-10-1665,3-6-673,6-1-32,1 2-128,0 1-833,11 4-992,4 0-706,3 0-1633,0 0-1762</inkml:trace>
  <inkml:trace contextRef="#ctx0" brushRef="#br0" timeOffset="1">467 52 15471,'0'0'8648,"41"-30"-15246,-41 9-3268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4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1 15759,'0'0'12844,"-9"2"-11931,4-1-861,0 0-1,0 1 1,0-1 0,0 1 0,1 0 0,-1 0-1,1 1 1,-1-1 0,1 1 0,0 0 0,0 0-1,0 1 1,1-1 0,-1 1 0,1 0-1,0 0 1,0 0 0,0 0 0,0 0 0,1 1-1,-1-1 1,1 1 0,1 0 0,-1 0-1,1-1 1,-1 1 0,1 0 0,1 0 0,-1 8-1,1-11-118,1-1 1,-1 1-1,1-1 0,0 0 0,-1 1 0,1-1 0,0 0 0,0 0 0,0 1 0,0-1 0,0 0 0,0 0 0,1 0 0,-1 0 1,0 0-1,0-1 0,1 1 0,-1 0 0,0-1 0,1 1 0,-1-1 0,1 1 0,-1-1 0,1 1 0,-1-1 0,1 0 0,-1 0 0,1 0 1,-1 0-1,1 0 0,-1 0 0,1 0 0,1-1 0,6 1-656,0 0 1,1-1-1,-1-1 1,14-3-1,5-7-2827,-2-1-2194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5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390 7 10922,'-9'-1'3097,"0"-1"-2489,-1 0 1,1 1-1,-1 0 1,0 1-1,0 0 1,1 1 0,-1 0-1,0 0 1,1 1-1,-18 6 1,9 1-406,0 1-1,1 1 1,1 1 0,0 0-1,0 2 1,1-1 0,1 2-1,1 0 1,0 0-1,0 1 1,2 1 0,0 0-1,1 1 1,1 0 0,0 0-1,1 1 1,2 0 0,0 0-1,0 1 1,2 0 0,1 0-1,0 0 1,2 0 0,0 0-1,2 25 1,0-38-204,0 1 1,0 0-1,1-1 1,0 1-1,0-1 0,0 0 1,1 1-1,1-1 1,-1 0-1,1-1 0,0 1 1,1-1-1,-1 0 1,12 11-1,-9-10 45,1-1 1,0 0-1,1 0 0,0-1 1,0 0-1,0-1 1,0 0-1,1 0 0,-1-1 1,15 3-1,-5-3 133,0 0 0,0-1 0,1-1 1,-1-1-1,0-1 0,1-1 0,-1 0 0,0-2 1,0 0-1,0-1 0,29-12 0,-30 8 27,-1 0-1,0-1 0,0-1 1,-1 0-1,-1-1 1,0-1-1,-1 0 1,0-2-1,-1 1 1,16-24-1,-21 28-95,-1-1 0,-1 0 0,0 0 0,-1-1 0,0 0-1,0 0 1,-1 0 0,-1 0 0,0-1 0,-1 1 0,0-1 0,-1 1 0,-1-1-1,1 0 1,-2 0 0,0 1 0,-3-15 0,1 19-122,0-1 0,0 1 1,-1 1-1,0-1 0,0 1 0,-1-1 0,0 1 1,0 0-1,-1 1 0,0-1 0,0 1 1,0 1-1,-1-1 0,0 1 0,0 0 0,0 0 1,-1 1-1,0 0 0,1 0 0,-1 1 0,-1 0 1,1 1-1,-15-3 0,11 2-64,0 0 0,0 2 0,-1-1 1,1 2-1,0 0 0,-1 0 0,1 1 0,0 0 0,0 1 0,0 1 0,0 0 0,0 0 1,0 1-1,1 1 0,-1 0 0,-10 7 0,-27 30-3444,24-11-1727,6 1-5465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5.6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324 8 17296,'0'0'7277,"-13"-2"-5676,10 2-1540,-2-2 11,0 1 0,0 0-1,-1 1 1,1-1 0,0 1 0,-1 0 0,1 0 0,0 1-1,0-1 1,-1 1 0,1 1 0,0-1 0,0 1-1,0-1 1,0 1 0,0 1 0,1-1 0,-7 5-1,-3 4 84,0 1 0,0 0-1,1 1 1,1 1-1,0 0 1,-14 23-1,20-27 9,0 1 0,1-1-1,0 1 1,1 0 0,0 0 0,1 0-1,0 1 1,0 0 0,2-1 0,-2 24-1,3-32-153,0 0-1,0 0 1,1 0-1,-1 0 1,1 0-1,-1 0 1,1-1-1,0 1 1,0 0-1,0 0 1,1-1-1,-1 1 0,1-1 1,-1 1-1,1-1 1,0 0-1,0 0 1,0 1-1,0-1 1,0 0-1,4 2 1,-1-2 52,0 1 1,0-1 0,0 1 0,1-2-1,-1 1 1,1 0 0,-1-1 0,1 0-1,0-1 1,8 1 0,0-1 49,-1 0 1,0-2-1,1 1 1,-1-2-1,0 0 1,0 0-1,-1-1 1,1-1-1,13-6 1,-19 6-80,0 1 1,0-2-1,-1 1 0,1-1 0,7-9 1,-13 13-27,0 1 0,0-1 0,0 1 0,0-1 0,0 1 0,0-1 0,0 0 1,0 0-1,-1 1 0,1-1 0,-1 0 0,1 0 0,-1-3 0,0 4-4,0 0-1,0 0 0,-1 0 1,1 0-1,0 0 0,-1 0 1,1 0-1,-1 0 0,1 0 1,-1 0-1,0 1 0,1-1 0,-1 0 1,0 0-1,0 1 0,1-1 1,-1 0-1,0 1 0,0-1 1,0 0-1,0 1 0,0 0 1,0-1-1,0 1 0,0-1 1,-2 1-1,-8-3-1,-1 0 0,1 1 0,-1 1 0,0 0 0,0 0 0,1 1 0,-1 1 0,-18 2 0,10 1 0,-1 0 0,1 1 0,-39 16 0,54-19 0,-47 25-70,49-26 33,0 1-1,0 1 0,0-1 0,1 0 1,-1 1-1,0-1 0,1 1 0,0 0 1,0 0-1,-1 0 0,2 0 1,-1 0-1,-1 4 0,2-6-54,1-1 1,0 1-1,-1 0 1,1-1-1,0 1 0,0 0 1,0 0-1,0-1 0,0 1 1,0 0-1,0 0 1,0-1-1,0 1 0,0 0 1,0-1-1,0 1 0,1 0 1,-1 0-1,0-1 0,0 1 1,1 0-1,-1-1 1,0 1-1,1-1 0,-1 1 1,1 0-1,-1-1 0,1 1 1,-1-1-1,1 1 1,-1-1-1,1 1 0,0-1 1,-1 0-1,1 1 0,-1-1 1,1 0-1,0 0 1,0 1-1,-1-1 0,1 0 1,0 0-1,0 0 0,35 2-3210,-32-2 3040,46-8-4132,8-13-2428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06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428 0 13453,'-24'0'1455,"0"1"-1,0 1 1,-46 10 0,56-8-1075,-1 1-1,1 1 1,0 0 0,0 0-1,1 2 1,0 0-1,-15 12 1,13-9-108,1 1-1,1 1 1,0 0-1,0 1 1,2 1 0,0 0-1,0 0 1,1 1-1,1 0 1,1 1 0,-11 29-1,16-36-250,0 0 1,1 0-1,0 0 0,0 1 0,1-1 1,0 1-1,1-1 0,0 0 0,1 1 1,0-1-1,1 1 0,0-1 0,0 0 1,1 0-1,1 0 0,0 0 0,0-1 0,1 1 1,0-1-1,0 0 0,1-1 0,8 10 1,-2-5-7,1-1 0,0 0 0,1-1 0,1 0 1,0-1-1,0-1 0,0 0 0,1-1 0,1-1 1,0 0-1,20 5 0,-14-6 18,0-1 0,1-1 0,-1-1 1,1-1-1,0-1 0,-1-1 0,1-1 0,24-4 0,-36 2 154,0-1-1,-1 0 1,1 0-1,-1-1 0,1 0 1,-2-1-1,1-1 1,-1 0-1,1 0 1,-2-1-1,1 0 1,-1 0-1,-1-1 1,0-1-1,0 1 1,0-1-1,-1-1 1,-1 1-1,6-14 1,-4 10-51,-1-1 0,-1 0 0,-1 0 0,0-1 0,-1 1 0,0-1 0,-1 0 0,-1 0 0,-1-1 0,0 1 1,-1 0-1,-1 0 0,-1-1 0,-3-18 0,2 26-150,1 1-1,-2-1 1,1 1 0,-1 0 0,0 0-1,-1 0 1,0 0 0,0 1 0,-1 0 0,0 0-1,0 0 1,0 1 0,-1 0 0,0 0-1,0 1 1,-1 0 0,0 0 0,0 0-1,0 1 1,0 0 0,0 1 0,-1 0 0,0 0-1,1 1 1,-1 0 0,0 1 0,-17-1-1,7 1-183,0 0-1,0 2 1,0 0-1,0 1 1,0 2-1,0-1 1,1 2-1,0 0 1,0 2 0,0 0-1,0 1 1,-20 12-1,15-5-913,1 2-1,1 0 1,1 1-1,-20 22 0,-2 11-5164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15567,'0'0'2514,"9"0"-1024,-5 0-1347,29 5 763,-32-4-856,0 0 1,0-1-1,0 1 0,0 0 0,0 0 1,0 0-1,-1 0 0,1 0 1,0 0-1,0 0 0,-1 0 0,1 0 1,-1 0-1,1 0 0,-1 1 1,1-1-1,-1 0 0,0 0 0,1 0 1,-1 1-1,0-1 0,0 0 0,0 1 1,0-1-1,0 0 0,0 0 1,0 1-1,-1-1 0,1 0 0,0 0 1,-2 2-1,-1 6 101,0-1-1,-1 0 1,0 0-1,-1 0 1,1 0-1,-2-1 1,1 1-1,-1-1 1,0-1 0,0 1-1,-13 9 1,-3 1 319,0-1 1,-39 21 0,46-29-116,0 0 0,0-2-1,-1 0 1,0 0 0,-23 3-1,34-8-288,0 0-1,0-1 1,0 1-1,0-1 0,1-1 1,-1 1-1,0-1 1,0 0-1,0 0 0,-5-2 1,8 2-66,-1 0 0,1 0-1,-1-1 1,1 1 0,0-1 0,0 0 0,-1 0 0,1 0 0,1 0 0,-1 0 0,0 0-1,0 0 1,1 0 0,-1-1 0,1 1 0,0-1 0,0 1 0,0-1 0,-1-2-1,0-2-170,0 0-1,1 0 0,0 0 0,0 0 0,0 0 0,1-1 0,0 1 0,0 0 1,1 0-1,0 0 0,1 0 0,-1 0 0,5-11 0,-5 16 121,0-1 0,1 1-1,-1 0 1,0 0-1,1-1 1,0 1 0,-1 0-1,1 1 1,0-1 0,0 0-1,0 0 1,0 1-1,0-1 1,1 1 0,-1 0-1,3-2 1,-1 2 53,-1 1 0,1-1-1,-1 0 1,1 1 0,0 0 0,-1 0-1,1 0 1,-1 0 0,1 1 0,-1 0 0,1-1-1,-1 1 1,1 0 0,-1 1 0,4 1-1,18 9 10,0 2 0,0 1-1,23 19 1,13 8 128,-37-27-443,-1 2-1,0 1 1,-2 1 0,21 22-1,-31-33-5540,-4-6-6567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85 16688,'0'0'1975,"-2"11"-507,0-2-1249,-1 2 204,0 0 1,1 0-1,1 1 1,0-1-1,1 13 0,0-22-348,0 1-1,0-1 1,1 1-1,-1-1 1,0 1-1,1-1 0,0 0 1,0 1-1,0-1 1,0 0-1,0 0 1,0 1-1,0-1 1,1 0-1,-1 0 0,1 0 1,-1-1-1,1 1 1,0 0-1,0-1 1,0 1-1,0-1 1,0 1-1,0-1 0,0 0 1,0 0-1,1 0 1,-1 0-1,0 0 1,1-1-1,-1 1 0,0-1 1,4 1-1,2-1 149,0 0-1,0-1 0,0 0 0,0 0 1,0-1-1,0 0 0,0 0 0,0-1 0,-1 0 1,1 0-1,-1-1 0,0 0 0,0 0 1,0-1-1,7-7 0,14-11 129,-1-2 0,25-30 1,-35 37-317,5-4 0,-15 15-227,1 0 0,-1-1 1,0 0-1,7-12 0,-14 19 387,1 0-1025,-13 5-14641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4420,'0'0'15663,"24"55"-13741,-3-43-961,2-2-545,5 2-256,2-1-672,1-8-2691,-3-3-2723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23062,'0'0'2082,"59"-7"-1922,-21-6 160,9-5-256,5-1-384,-1 1-2499,-3 3-1761,-10 3-3716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12172,'0'0'9961,"58"5"-9513,-16-16-191,6-5-321,2 2-2371,-2 0-1376,-6-1-2595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61 6278,'0'0'8162,"7"-9"-5946,1-2-1369,9-11-128,7 3 6705,-43 46-5017,-51 67-1157,32-41-1076,-3-1 0,-89 88 1,127-137-158,0 0 0,-1 0 0,0-1 0,1 1 1,-1-1-1,0 0 0,0 0 0,0 0 0,-1 0 1,-4 1-1,9-3-14,-1 0 1,0 0 0,0 0-1,1 0 1,-1 0-1,0 0 1,0 0 0,0 0-1,1 0 1,-1-1 0,0 1-1,0 0 1,1 0-1,-1-1 1,0 1 0,1-1-1,-1 1 1,0 0 0,1-1-1,-1 1 1,1-1-1,-2 0 1,1-1-13,0 0 1,0 0-1,1 1 0,-1-1 0,0 0 0,1 0 1,-1 0-1,1 0 0,0 0 0,-1 0 0,1 0 1,0 0-1,0-1 0,0-10-144,1 0 1,0 1-1,1-1 1,0 1-1,1-1 0,1 1 1,-1 0-1,2 0 0,0 0 1,0 1-1,1 0 1,1 0-1,-1 0 0,2 1 1,0 0-1,10-10 1,-16 18 153,0 1 0,0 0 0,1-1 1,-1 1-1,0 0 0,1 0 0,-1 1 1,1-1-1,0 0 0,-1 1 1,1 0-1,-1-1 0,1 1 0,0 0 1,-1 0-1,1 1 0,-1-1 0,1 0 1,0 1-1,-1 0 0,1 0 0,-1-1 1,1 1-1,-1 1 0,3 0 1,9 6 106,-1 0 0,0 0 0,14 12 0,-12-8 73,0-1-55,-1 1 1,-1 0 0,0 1 0,15 20 0,3 6-2251,-30-37 1948,8 8-3801,-1-6-2456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18962,'0'0'11114,"-4"8"-10900,0 2-181,-6 12-6,0 1 1,2 0-1,1 1 1,1-1-1,-6 42 1,12-64-30,0 0 0,0 0 0,1 0 0,-1 0 0,0 0 1,0 0-1,1 0 0,-1 0 0,1 0 0,-1 0 0,1-1 1,-1 1-1,1 0 0,-1 0 0,1 0 0,0 0 1,-1-1-1,1 1 0,0 0 0,0-1 0,0 1 0,-1-1 1,1 1-1,0-1 0,0 1 0,2 0 0,35 5 200,-25-6-674,1-1 0,-1-1-1,23-5 1,12-12-8161,-30 6 811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1.9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62 6790,'0'0'9113,"0"-9"-4527,1 0-3431,-1 6-775,1 0 0,-1 0 0,0 0 0,1 0 0,-2 0 0,1 0 1,0-1-1,-1 1 0,1 0 0,-1 0 0,0 0 0,-1-4 0,-1 21 2536,1-1-2800,1 2-58,-2 38 809,5 60-1,-1-99-730,1 0 0,0 0 0,1 0 0,0 0 0,1 0 0,1-1-1,0 1 1,1-1 0,11 18 0,-16-28-136,1-1 0,0 1 0,0-1 0,0 1 0,1-1 0,-1 0 0,1 0 0,-1 0 0,1 0 0,-1 0 0,1-1 0,0 1 0,0-1 0,0 0 0,4 1 0,-5-2 0,-1 0 0,0 0 0,0 0 0,1 0 0,-1 0 0,0 0 0,0-1 0,0 1 0,0 0 0,1-1 0,-1 1 0,0-1 0,0 1 0,0-1 0,0 0 0,0 0 0,0 1 0,0-1 0,0 0 0,-1 0 0,1 0 0,0 0 0,0 0 0,-1 0 0,1 0 0,0 0 0,-1 0 0,1 0 0,-1 0 0,0-1 0,1 1 0,-1 0 0,0 0 0,0 0 0,1-1 0,-1 1 0,0 0 0,0 0 0,-1-1 0,1 1 0,0-2 0,0-5-20,0 0 0,-1 0 0,0 0 1,0 0-1,-1 0 0,0 0 0,0 0 0,-6-14 0,6 18 5,0 0 0,0 1-1,0-1 1,-1 0 0,1 1-1,-1-1 1,1 1 0,-1 0-1,0 0 1,-1 0 0,1 1-1,0-1 1,-1 1 0,0-1-1,1 1 1,-1 0 0,0 0 0,-7-1-1,1 4-267,15 8 162,18 10 50,-16-17 84,-1 1 0,1-1 0,0 0 0,0-1 1,0 1-1,0-2 0,0 1 0,0-1 0,0 0 0,0 0 0,0-1 0,0 1 0,0-2 0,0 1 0,-1-1 0,1 0 0,0-1 1,-1 1-1,1-1 0,-1-1 0,0 1 0,0-1 0,0 0 0,-1 0 0,1-1 0,-1 1 0,0-1 0,0-1 0,-1 1 1,1-1-1,-1 1 0,-1-1 0,1 0 0,-1-1 0,0 1 0,0-1 0,-1 1 0,0-1 0,3-13 0,-14 115 210,8-88-208,1 1 1,0-1-1,0 0 0,1 0 1,0 0-1,1-1 0,-1 1 1,1 0-1,0 0 0,1-1 0,0 1 1,3 5-1,-5-10-15,1 0 0,-1 0 1,0-1-1,1 1 0,-1-1 0,1 1 1,0-1-1,-1 0 0,1 1 0,0-1 1,0 0-1,0 0 0,0-1 0,0 1 1,0 0-1,0 0 0,0-1 0,0 0 0,0 1 1,0-1-1,0 0 0,4 0 0,-2-1 1,-1 0-1,1 0 1,-1 0-1,0 0 0,0-1 1,0 1-1,0-1 1,0 0-1,0 0 0,0 0 1,0 0-1,4-5 1,0-2-8,1 1 0,-1-2 1,-1 1-1,0-1 0,0 0 1,-1 0-1,6-16 0,-8 18-358,-1 0 0,0-1 0,-1 1 0,0-1 0,0 1 0,-1-14 0,-7-13-4285,-12 7-3519,1 13-116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19250,'0'0'10346,"49"-20"-10282,-26 20 0,0 0-512,0 0-1122,-3 0-1345,-7 0-1537,-5 0-2146</inkml:trace>
  <inkml:trace contextRef="#ctx0" brushRef="#br0" timeOffset="0.99">48 89 3043,'0'0'15182,"-21"53"-13420,21-47-449,9-3-288,7-3-352,5 0-289,5 0-256,1-3-96,-1-4-1313,-2-2-1954,-4 1-2851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4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18353,'0'0'10122,"17"73"-9642,-16-37-416,1 6-32,-1 0-1249,-1-1-1537,0-9-2788,0-5-9063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22645,'0'0'3753,"-4"12"-2936,3-7-739,-3 7 120,1-1 0,0 1-1,0-1 1,2 1 0,-1 0-1,1 0 1,1-1 0,0 1 0,3 19-1,-1-29-196,-1 0-1,0 0 1,1 0-1,-1 0 1,1 0-1,0 0 1,-1-1-1,1 1 1,0-1-1,0 1 1,0-1-1,0 0 1,0 1-1,1-1 1,-1 0-1,0-1 1,1 1-1,-1 0 1,0-1-1,1 1 1,-1-1-1,1 0 1,-1 1-1,0-1 1,1 0 0,-1-1-1,4 0 1,4 1 17,-1-1 0,0 0 0,1-1 0,-1 0 0,16-7 0,-9 1-139,0 0-1,-1-2 0,-1 0 1,21-18-1,17-12 68,-52 40 68,1-1 0,-1 1 0,0 0 0,0 0-1,0 0 1,1 0 0,-1 0 0,0 0 0,0 0 0,0 0 0,1 0-1,-1 0 1,0 0 0,0 0 0,0 0 0,1 0 0,-1 0-1,0 0 1,0 0 0,1 0 0,-1 0 0,0 0 0,0 0 0,0 0-1,1 0 1,-1 0 0,0 0 0,0 0 0,0 1 0,0-1-1,1 0 1,-1 0 0,0 0 0,0 0 0,0 0 0,0 1 0,1-1-1,-1 0 1,0 0 0,0 0 0,0 1 0,0-1 0,0 0-1,0 0 1,0 0 0,0 1 0,4 18 776,-4 29 573,0-38-1145,0-9-206,0 0 0,0 0 1,0 0-1,0 0 0,0 0 1,0 0-1,0 0 0,1 0 0,-1 0 1,0 0-1,1 0 0,-1 0 1,0 0-1,1 0 0,-1-1 1,1 1-1,0 0 0,-1 0 0,1 0 1,0-1-1,-1 1 0,1 0 1,0-1-1,0 1 0,0 0 1,-1-1-1,1 1 0,0-1 0,0 0 1,0 1-1,2 0 0,0-1 10,1 0-1,-1 1 1,1-1-1,-1-1 1,1 1-1,-1 0 1,1-1-1,-1 0 1,6-1-1,5-3 31,-1-1 0,1 0 0,20-12 0,21-25-11,-40 29-140,1 2 0,24-15 0,-40 27 90,1 0-1,-1 1 1,0-1-1,1 0 1,-1 0-1,0 0 1,1 1-1,-1-1 1,0 0-1,0 1 1,1-1-1,-1 0 1,0 1-1,0-1 1,0 0-1,1 1 1,-1-1-1,0 0 1,0 1-1,0-1 1,0 1-1,0-1 1,0 0 0,0 1-1,0-1 1,0 1-1,0-1 1,0 0-1,0 1 1,0-1-1,0 0 1,0 1-1,0-1 1,0 1-1,0-1 1,0 0-1,-1 1 1,1-1-1,0 0 1,0 1-1,-1-1 1,1 1-1,-6 22 18,-2-7-8,6-11-49,-1 1 0,0-1-1,1 1 1,0 0 0,1 0 0,-1 0-1,1 0 1,-1 9 0,2-15-109,1 1 0,-1 0 0,0-1-1,1 1 1,-1 0 0,0-1 0,1 1 0,-1-1 0,0 1 0,1-1 0,-1 1 0,1-1 0,-1 1 0,1-1 0,0 0 0,-1 1 0,1-1-1,-1 0 1,1 1 0,0-1 0,-1 0 0,1 0 0,-1 0 0,1 1 0,0-1 0,-1 0 0,1 0 0,0 0 0,-1 0 0,1 0-1,1 0 1,24-3-6031,-3-5-2150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18 16624,'0'0'3998,"-10"4"-1473,5-3-2353,-4 3 505,1-1-1,-1 1 1,1 0 0,-11 7 0,17-10-469,-1 1 1,1 0-1,0 0 1,-1 0-1,1 0 1,0 0-1,0 1 0,1-1 1,-1 1-1,0-1 1,1 1-1,-1 0 1,1-1-1,0 1 0,0 0 1,0 0-1,0 0 1,1 0-1,-1 0 1,0 5-1,2-7-200,-1 0-1,0 0 1,0 0-1,1 0 1,-1 0-1,1-1 1,-1 1-1,1 0 1,-1 0-1,1 0 1,-1 0-1,1-1 1,0 1-1,-1 0 1,1 0-1,0-1 1,0 1 0,0-1-1,-1 1 1,1-1-1,0 1 1,0-1-1,0 1 1,0-1-1,0 0 1,0 1-1,0-1 1,0 0-1,0 0 1,0 0-1,1 0 1,42 2 35,-34-2-33,-1-1-111,1 0 0,-1 0 0,0 0 1,0-1-1,0-1 0,0 1 0,0-2 1,0 1-1,-1-1 0,9-5 0,-13 7 76,0-1-1,0 1 1,0-1-1,-1 0 1,1 0-1,-1 0 0,1-1 1,-1 1-1,0-1 1,-1 0-1,1 1 1,-1-1-1,1-1 0,-1 1 1,0 0-1,-1 0 1,1-1-1,-1 1 0,0-1 1,0 1-1,1-10 1,-2 14 31,0 0 0,0 0 1,0-1-1,0 1 0,0 0 0,-1 0 1,1 0-1,0-1 0,0 1 1,0 0-1,0 0 0,0 0 1,0-1-1,0 1 0,0 0 0,0 0 1,0 0-1,-1 0 0,1-1 1,0 1-1,0 0 0,0 0 0,0 0 1,0 0-1,-1 0 0,1-1 1,0 1-1,0 0 0,0 0 0,-1 0 1,1 0-1,0 0 0,0 0 1,0 0-1,-1 0 0,1 0 0,0 0 1,0 0-1,0 0 0,-1 0 1,1 0-1,0 0 0,0 0 0,-1 0 1,-12 5 195,-10 10 146,20-11-325,0-1 0,0 1 0,0-1 0,1 1 0,-1 0 0,1 0 0,0 0 0,0 0 0,0 1 0,1-1 0,-1 0 0,1 1 0,0-1 0,1 1 0,-1 4 0,1-8-52,1 0 0,0 1 0,0-1 0,0 0 0,0 0 0,0 0 0,0 0 0,0 0 0,0 0 1,1-1-1,-1 1 0,0 0 0,1-1 0,-1 1 0,0-1 0,1 1 0,-1-1 0,0 1 0,1-1 0,-1 0 0,1 0 0,-1 0 0,1 0 0,-1 0 0,1 0 1,2-1-1,43-1-2713,-38 0 1676,0 0 1,0 0-1,0 0 1,0-2-1,11-4 1,20-15-7122,-12 3-2020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5317,'0'0'16688,"-40"52"-15375,40-49-800,4-3-417,9 0-257,4 0-1344,-5 0-1538,1-8-2370,-3 0-5733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 3043,'0'0'18839,"0"-1"-18659,-1 0 1,1 0-1,-1 1 0,0-1 0,1 0 1,-1 0-1,0 0 0,0 1 1,1-1-1,-1 0 0,0 1 1,0-1-1,0 1 0,0-1 0,0 1 1,0-1-1,0 1 0,0 0 1,0-1-1,0 1 0,-2 0 0,-3 6 130,0 0-1,0 0 0,1 0 1,0 1-1,0 0 0,1 0 1,-1 0-1,2 0 0,-1 1 1,1 0-1,0 0 0,0 0 1,1 0-1,0 0 0,1 0 0,-1 13 1,3-20-305,-1 0 0,1 0 0,0 0-1,0 0 1,-1 0 0,1 0 0,0 0 0,0-1 0,0 1 0,0 0 0,0-1 0,0 1 0,0-1 0,1 1 0,-1-1 0,0 0 0,0 1 0,0-1-1,0 0 1,1 0 0,-1 0 0,0 0 0,0 0 0,0 0 0,1 0 0,-1 0 0,0 0 0,2-1 0,38-5-271,-30 1-18,0 0 0,0 0 0,0-1 0,-1 0 0,0-1 0,-1 0 0,1-1 0,-1 0 0,-1 0 0,0-1 0,0 0 0,0-1 0,-1 1 0,7-15 0,-27 63 993,2 1-1,2 0 1,1 0 0,3 1-1,-2 64 1,4-63-712,0-10 14,0 1 0,-10 34 1,11-58 9,0 0 1,-1-1 0,0 1-1,0-1 1,-1 0 0,0 0-1,-1-1 1,0 1 0,0-1-1,0 0 1,-1 0 0,-12 11-1,17-17 7,0 1 0,0-1 0,-1 0 0,1 0 0,0 0 0,-1-1 0,1 1 0,0 0 0,-1 0 0,1-1 0,-1 1 1,1-1-1,-1 1 0,0-1 0,1 0 0,-1 0 0,1 1 0,-1-1 0,0 0 0,1 0 0,-1-1 0,1 1 0,-1 0 0,0 0 0,-1-1 0,1-1-7,1 1 1,-1-1-1,0 1 1,1-1-1,-1 0 1,1 1 0,0-1-1,0 0 1,-1 0-1,1 0 1,0 0-1,0 0 1,1 0-1,-1 0 1,0-4-1,-3-10-37,2-1 0,0 1-1,1-28 1,1 42 1,0-12-107,1-1-1,0 1 1,1 0-1,0 0 1,1 0-1,1 0 1,0 0-1,1 1 0,0 0 1,1 0-1,1 0 1,0 1-1,0 0 1,12-14-1,-7 12-698,0 1-1,1 0 0,25-18 0,-10 10-5594,42-40-1,-39 26-3614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15471,'0'0'8408,"-5"9"-7036,2-3-1154,-32 70 2974,32-69-3041,1 1 0,-1-1 0,2 0 0,-1 0 0,1 1 0,0-1 0,0 1 0,1-1 0,0 1 0,2 10 0,-1-17-151,-1 1 0,1-1 1,0 1-1,0-1 0,0 1 0,0-1 1,0 1-1,0-1 0,0 0 0,1 1 1,-1-1-1,0 0 0,1 0 0,-1 0 1,1 0-1,-1 0 0,1-1 0,0 1 0,-1 0 1,1-1-1,0 1 0,-1-1 0,1 0 1,3 1-1,48 3-649,-41-4 230,-2 0 56,61 6-2113,-67-5 2418,0 0-1,1 0 0,-1 0 0,0 0 0,0 1 0,0 0 0,0-1 1,0 2-1,0-1 0,0 0 0,-1 1 0,1 0 0,3 4 1,-6-6 123,0 0 0,0 1 1,0-1-1,0 0 1,0 1-1,-1-1 0,1 1 1,0-1-1,-1 1 1,0-1-1,1 1 0,-1 0 1,0-1-1,0 1 1,0 0-1,0-1 1,0 1-1,0-1 0,0 1 1,0 0-1,-1-1 1,1 1-1,-1-1 0,1 1 1,-1-1-1,0 1 1,0-1-1,1 1 0,-1-1 1,0 0-1,0 1 1,0-1-1,0 0 1,-1 0-1,1 0 0,0 0 1,-3 2-1,-5 4 329,0-1-1,-1 1 1,1-2-1,-12 6 1,19-10-369,-11 5 273,0 0-1,-1-1 0,0-1 0,0 0 0,0-1 0,-1 0 1,1-1-1,-19 0 0,32-1-336,1-1 1,-1 0-1,0 0 1,1 0-1,-1 0 1,0 0-1,1 0 1,-1 0-1,0 0 1,1 0-1,-1 0 0,1 0 1,-1 0-1,0-1 1,1 1-1,-1 0 1,1 0-1,-1-1 1,1 1-1,-1 0 0,1-1 1,-1 1-1,1 0 1,-1-1-1,1 1 1,-1-1-1,1 1 1,-1-1-1,1 1 1,0-1-1,-1 1 0,1-1 1,0 0-1,0 1 1,-1-1-1,1 1 1,0-1-1,0 0 1,0 1-1,0-1 1,0 1-1,0-1 0,0 0 1,0 1-1,0-1 1,0 0-1,0 1 1,0-2-1,1 0-325,0 0 0,0 0-1,0 0 1,0 0 0,0 0-1,1 0 1,-1 0 0,0 0-1,1 0 1,-1 1 0,1-1-1,3-1 1,39-26-9384,-18 13 865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11179,'0'0'9902,"10"2"-7062,5 0-2314,1 0-1,-1-2 1,0 1 0,1-2-1,-1 0 1,0-1-1,0 0 1,0-2 0,0 1-1,16-8 1,-18 6-414,51-25 123,-59 27-208,-1 0 0,1 0 1,-1 0-1,0 0 0,1-1 0,-1 0 0,-1 0 0,1 0 0,-1 0 1,5-7-1,-8 11-12,0 0 1,1-1-1,-1 1 1,0-1-1,1 1 1,-1-1-1,0 0 1,0 1-1,0-1 1,0 1-1,0-1 1,1 1 0,-1-1-1,0 0 1,0 1-1,0-1 1,0 1-1,-1-1 1,1 1-1,0-1 1,0 0-1,0 1 1,0-1-1,-1 1 1,1-1-1,0 1 1,0-1-1,-1 1 1,1-1-1,0 1 1,-1-1 0,0 0-1,-21-5 204,-27 8-16,40 0-167,0 1 1,-1-1-1,1 1 1,1 1-1,-1 0 1,1 0-1,-1 1 1,1-1-1,0 2 1,1-1-1,-8 8 1,10-8 21,0 0 1,0 0-1,0 0 0,1 0 1,-1 1-1,2 0 0,-1 0 1,0 0-1,1 0 1,1 1-1,-1-1 0,1 1 1,0 0-1,0 0 1,-1 10-1,3-15-59,0 0 0,0 0-1,0 0 1,0 0 0,1 0 0,-1 0 0,0 0 0,1 0 0,0 0 0,-1-1-1,1 1 1,0 0 0,0 0 0,0-1 0,0 1 0,0 0 0,0-1-1,1 1 1,-1-1 0,1 1 0,2 1 0,0 0-86,0-1-1,1 1 1,-1-1 0,1 0 0,-1-1-1,1 1 1,0-1 0,8 2-1,47 0-2956,-11-6-3757,2-7-4532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 12492,'0'0'4020,"10"-3"-1554,-5 2-2398,5-1 904,0 0-1,1 0 0,0 1 1,20 0-1,-30 1-833,0 0 0,1 0-1,-1 0 1,0 0-1,1 1 1,-1-1-1,0 1 1,1-1 0,-1 1-1,0-1 1,0 1-1,1 0 1,-1-1 0,0 1-1,0 0 1,0 0-1,0 0 1,0 0 0,0 0-1,1 2 1,-1-1-78,-1 0 1,1 0 0,-1 0-1,0 0 1,0 0 0,0 0-1,0 0 1,0 0-1,-1 0 1,1 0 0,0 0-1,-1 0 1,0 0-1,1 0 1,-1 0 0,0-1-1,0 1 1,0 0 0,-2 2-1,-9 16 203,-2-1 0,-19 23 0,17-23-123,0 1-1,-15 27 1,27-40-99,1-1 0,0 1 0,0 0 0,0 0 0,1 0 0,0 0 0,1 1 0,0-1 0,0 0 0,0 1 0,1-1 0,0 9-1,1-14-32,-1 0 0,1 1 0,0-1 0,0 1 0,0-1 0,0 0 0,0 0 0,1 0 0,-1 0 0,1 0 0,-1 0 0,1 0 0,0 0 0,0 0-1,-1-1 1,1 1 0,0-1 0,1 1 0,-1-1 0,0 0 0,0 0 0,1 0 0,-1 0 0,0 0 0,1 0 0,-1-1 0,1 1 0,-1-1-1,4 1 1,10 0 27,0 1 0,1-2 0,20-1 0,-30 0-28,5 0 16,-1-1-1,1 0 1,-1 0 0,0-1 0,0-1 0,12-5-1,-20 8-2,0-1-1,1 1 1,-1-1-1,0 0 0,0 1 1,0-1-1,0-1 0,0 1 1,0 0-1,-1-1 1,1 1-1,-1-1 0,0 0 1,1 0-1,-1 0 0,-1 0 1,1 0-1,0-1 1,-1 1-1,1 0 0,-1-1 1,0 1-1,0-4 0,-1 5 5,-1 0 0,1 0 0,-1 0 0,0 0-1,1 0 1,-1 0 0,0 1 0,0-1-1,0 0 1,-1 1 0,1-1 0,0 1 0,-1-1-1,1 1 1,0-1 0,-1 1 0,0 0-1,1 0 1,-1 0 0,0 0 0,0 0 0,1 0-1,-1 0 1,0 1 0,0-1 0,0 1 0,0-1-1,0 1 1,0 0 0,-2 0 0,-65-6 7,47 8-1452,32 1-2883,38 2-4155,-12-8 569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19282,'0'0'8520,"75"29"-8360,-43-29-608,4-1-2435,-4-10-2145,-8 0-3909</inkml:trace>
  <inkml:trace contextRef="#ctx0" brushRef="#br0" timeOffset="1">0 83 13453,'0'0'10378,"78"41"-9962,-21-41-256,6-10-448,2-1-2371,-6-2-1729,-10-3-8168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2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14542,'0'0'12716,"52"26"-15375,-32-16-1056,2-1-1506,-2 5-3876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58 13837,'-1'-1'210,"1"0"-1,-1 0 1,1 0 0,-1 0-1,1 0 1,0 0-1,0-1 1,0 1 0,-1 0-1,1 0 1,0 0 0,0 0-1,1 0 1,-1-1-1,0 1 1,0 0 0,0 0-1,1 0 1,-1 0 0,1 0-1,-1 0 1,1 0-1,-1 0 1,1 0 0,-1 0-1,1 0 1,1-1 0,1 0-93,-1 0 1,1 0 0,0 0-1,-1 1 1,1-1-1,0 1 1,0 0 0,0 0-1,6-2 1,5 0-162,0 1 0,0 0 0,21 1 1,-34 1 40,0-1 0,0 1 0,0 0 1,0 0-1,-1 0 0,1 0 0,0 0 0,0 0 1,0 0-1,0 0 0,0 0 0,0 1 1,0-1-1,0 0 0,0 1 0,0-1 1,0 0-1,0 1 0,-1-1 0,1 1 1,0 0-1,0-1 0,0 1 0,-1 0 1,1-1-1,0 1 0,-1 0 0,1 0 1,-1-1-1,1 1 0,-1 0 0,1 1 0,-1 0 6,0 0-1,-1 0 0,1-1 0,-1 1 0,0 0 0,1 0 0,-1-1 0,0 1 0,0-1 0,0 1 1,0-1-1,0 1 0,0-1 0,0 1 0,-1-1 0,1 0 0,-3 2 0,-62 43 458,52-38-237,0 1-1,0 0 1,-22 21 0,36-30-224,0 0-1,0 0 1,0 0 0,0 1 0,-1-1 0,1 0 0,0 0 0,0 0-1,0 0 1,0 0 0,0 1 0,0-1 0,-1 0 0,1 0-1,0 0 1,0 1 0,0-1 0,0 0 0,0 0 0,0 0-1,0 1 1,0-1 0,0 0 0,0 0 0,0 0 0,0 1-1,0-1 1,0 0 0,0 0 0,0 0 0,0 1 0,0-1-1,0 0 1,0 0 0,0 0 0,1 0 0,-1 1 0,0-1-1,0 0 1,0 0 0,0 0 0,0 0 0,0 1 0,1-1-1,-1 0 1,0 0 0,14 4 22,25-4 59,-32 0-89,-1 0 20,10 0-33,-1 0 0,0 1 0,29 6 1,-42-7 14,1 1 1,-1 0 0,0 0 0,1 0 0,-1 0 0,0 0-1,0 0 1,0 0 0,0 1 0,0-1 0,0 1 0,0 0-1,3 3 1,-4-4 4,0 1 0,-1-1 0,1 1 0,-1-1 0,1 1 0,-1-1 0,0 1 0,0-1 0,0 1 0,1 0 0,-1-1 0,-1 1 0,1-1 0,0 1 0,0 0 0,-1-1 0,1 1 0,0-1 0,-1 1 0,0-1 0,1 1 0,-1-1 0,0 0 0,-1 2 0,-2 2 237,-1 0 1,1-1 0,-1 1 0,0-1 0,0 0-1,-1-1 1,1 1 0,-1-1 0,0 0 0,1-1-1,-1 1 1,-1-1 0,1 0 0,-9 1 0,-38 8-1054,42-10-6647,25-6 1529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3171,'0'0'17200,"60"-9"-16655,-4-8-449,13-3-64,6 2-32,1 0-128,-7 0-1474,-13 4-2434,-14 2-3170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2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13132,'0'0'8739,"-7"13"-7356,-33 54-496,15-29-503,-28 60 0,52-97-376,1 0-1,-1 0 1,0 0 0,1 0 0,-1 0-1,0 1 1,1-1 0,0 0-1,-1 0 1,1 0 0,0 0 0,-1 1-1,1-1 1,0 0 0,0 0 0,0 1-1,0-1 1,0 0 0,0 0-1,1 0 1,-1 1 0,0-1 0,1 0-1,-1 0 1,0 0 0,1 0 0,0 1-1,-1-1 1,1 0 0,0 0 0,-1 0-1,1 0 1,0 0 0,1 1-1,2-1 13,0 0 0,0 0 0,0 0 0,0-1 0,0 1 0,0-1-1,1 0 1,6-1 0,1 1 49,9-1-225,0-1 1,0-1-1,-1 0 0,27-9 1,-32 7-1360,-1 0 0,1-1-1,19-12 1,-9 1-4549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14798,'0'0'3651,"-42"69"-1697,27-35-352,-3 6-97,2 3-544,8 0-769,5 0-160,3-6-1409,4-10-4549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47 9001,'-8'0'6064,"-33"0"-1479,32 0-1247,35 0-1764,278 6 1714,-36-1-4151,-1-11-4867,-253 6 4819,0-1-1,-1-1 1,1 0-1,-1-1 1,1 0-1,-1-1 1,16-8-1,9-12-5270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17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13741,'0'0'7212,"13"1"-6422,138 6 903,200 35-1,-341-41-1605,0 1-1,0 1 1,0 0 0,0 0 0,0 1 0,-1 0 0,17 10-1,-24-13-59,-1 1-1,1-1 1,0 1-1,-1-1 1,1 1-1,-1 0 1,1-1-1,-1 1 0,0 0 1,0 0-1,0 0 1,0 0-1,0 0 1,0 0-1,-1 0 1,1 1-1,0 1 0,-1-1-12,0 1-1,-1-1 0,1 0 0,-1 1 1,1-1-1,-1 0 0,0 0 0,0 0 1,-1 1-1,1-1 0,-1-1 0,1 1 1,-1 0-1,0 0 0,-2 2 0,-9 11 85,-1 0-1,-1-1 0,0-1 0,-33 23 0,-79 45 117,96-63-198,-103 64 108,14-8-1478,40-26-3144,26-18-3868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23094,'0'0'1729,"0"58"-575,-8-18-354,-3 2-415,3 2-193,0-2-128,5-3-192,3-3-1794,0-10-1345,1-6-1345,3-11-1538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20339,'0'0'1954,"80"-2"128,-32-3-673,11-4-512,4-2-416,2-1-417,-4-1-192,-6 4-1410,-10 0-1313,-17 5-1280,-12 4-2179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21781,'0'0'2914,"56"7"-1024,-11-10-673,13-12-224,3-3-672,0-3-289,-6 0-1153,-4 4-2339,-12 3-2305,-12-1-3524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18385,'0'0'7261,"-9"14"-6407,-21 32 88,2 1 0,-24 58 0,42-84-774,2 1 0,0 0 0,2 1 1,0 0-1,1-1 0,2 2 0,0-1 1,1 34-1,3-53-165,-1 0-1,0 1 1,1-1 0,0 0 0,0 0-1,0 0 1,1 0 0,-1 0 0,1 0-1,0 0 1,0-1 0,0 1 0,1-1-1,-1 1 1,1-1 0,0 0 0,6 6-1,-4-6-13,0 1 0,1-1 0,-1 0-1,1-1 1,0 1 0,0-1-1,0 0 1,0-1 0,0 1 0,0-1-1,7 0 1,3 0-627,-1-1-1,0-1 1,1 0-1,-1-1 1,0 0-1,0-2 1,0 1 0,-1-2-1,19-8 1,15-14-5005,-10-4-2418</inkml:trace>
  <inkml:trace contextRef="#ctx0" brushRef="#br0" timeOffset="1">490 90 20403,'0'0'3780,"-2"12"-2125,-16 54 647,7-34-1644,2 0-1,2 1 1,-7 59-1,14-92-648,0 1 0,0 0 0,0 0 0,0 0 0,0 0 0,0 0 0,1 0 0,-1 0 0,0-1 0,0 1 0,1 0-1,-1 0 1,1 0 0,-1-1 0,1 1 0,-1 0 0,1 0 0,-1-1 0,1 1 0,-1 0 0,1-1 0,0 1 0,0-1-1,-1 1 1,1-1 0,0 1 0,0-1 0,-1 0 0,1 1 0,0-1 0,0 0 0,0 1 0,0-1 0,0 0 0,0 0-1,-1 0 1,1 0 0,0 0 0,0 0 0,0 0 0,0 0 0,0 0 0,0 0 0,-1-1 0,1 1 0,0 0 0,0-1 0,0 1-1,0 0 1,-1-1 0,1 1 0,1-2 0,45-25 421,119-114-2833,-159 133 774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1 12396,'0'0'10394,"-4"10"-9140,-6 16-621,3-11 128,1 1 0,0 0 0,1 0 0,1 1 0,-3 30 1,7-46-758,0-1 0,0 1 1,0 0-1,0 0 0,0 0 0,0 0 1,1-1-1,-1 1 0,0 0 0,1 0 1,-1-1-1,0 1 0,1 0 1,-1-1-1,1 1 0,-1 0 0,1-1 1,-1 1-1,1 0 0,0-1 1,-1 1-1,1-1 0,0 1 0,0-1 1,-1 0-1,1 1 0,0-1 0,0 0 1,-1 1-1,1-1 0,0 0 1,0 0-1,0 0 0,-1 0 0,1 0 1,0 0-1,0 0 0,0 0 0,0 0 1,-1 0-1,1 0 0,0 0 1,0-1-1,0 1 0,-1 0 0,1 0 1,0-1-1,0 1 0,-1-1 1,1 1-1,1-1 0,4-2-110,0 0 1,0 0-1,0 0 1,0-1-1,7-5 1,31-39-1666,-36 38 1551,0 0 0,1 0 0,0 1 0,0 1 0,21-15 0,-30 23 263,1 0 0,-1-1 0,0 1 1,1 0-1,-1 0 0,0-1 0,1 1 0,-1 0 1,1 0-1,-1 0 0,0 0 0,1 0 0,-1-1 1,1 1-1,-1 0 0,1 0 0,-1 0 1,0 0-1,1 0 0,-1 0 0,1 0 0,-1 0 1,1 1-1,-1-1 0,0 0 0,1 0 0,-1 0 1,1 0-1,-1 1 0,0-1 0,1 0 0,-1 0 1,0 1-1,1-1 0,-1 0 0,0 0 1,1 1-1,-1-1 0,0 0 0,0 1 0,1-1 1,-1 1-1,0 0 0,5 25 751,2 9-256,-7-34-503,0-1-1,1 1 0,-1 0 1,1-1-1,-1 1 0,1 0 1,-1-1-1,1 1 1,0-1-1,-1 1 0,1-1 1,0 1-1,-1-1 0,1 1 1,0-1-1,-1 0 1,1 1-1,0-1 0,0 0 1,0 0-1,-1 0 1,1 1-1,0-1 0,0 0 1,0 0-1,-1 0 0,1 0 1,0 0-1,0-1 1,0 1-1,-1 0 0,1 0 1,0 0-1,0-1 0,-1 1 1,2-1-1,4-2-64,-1 0 0,1 0-1,-1-1 1,0 1-1,-1-1 1,1 0 0,-1-1-1,1 1 1,-1-1-1,4-6 1,22-23-4363,-11 22-1746,2 4-3782,-13 5 3152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 18417,'0'0'8008,"-7"50"-6791,17-47-160,8-3-416,5 0-513,1-6-1121,4-5-3331,1-3-4132</inkml:trace>
  <inkml:trace contextRef="#ctx0" brushRef="#br0" timeOffset="1">321 0 15407,'0'0'7142,"-30"53"-4964,22-32-1185,5 1-256,1-3-385,2 3-256,0-1-31,0-1-290,0 1-640,4-4-127,-1-5 319,-2-6-3043,3-6-4195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23062,'0'0'5765,"-9"11"-5007,-4 3-425,-14 17 538,-45 63 0,66-85-833,0 0-1,1 0 1,0 1-1,0-1 1,1 1-1,1 0 1,0 0-1,0 1 1,1-1-1,0 1 1,0-1-1,1 1 1,1 16-1,1-25-34,-1 0 0,1 0 0,0 0 0,-1-1 0,1 1 0,0 0 0,0-1 0,0 1 0,0-1 0,0 1 0,1-1 0,-1 0 0,0 1 0,1-1 0,-1 0 0,1 0 0,-1 0 0,1 0 0,0 0 0,-1 0 0,1 0 0,0-1 0,0 1 0,-1-1 0,1 1 0,0-1 0,0 0 0,2 1 0,61 1 81,-48-3-148,-2 1-429,1-1 0,0-1 0,-1 0 1,22-7-1,24-16-7629,-38 10 349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13805,'0'0'10308,"9"9"-8706,-4-4-1332,75 80 3116,-71-74-3290,-1-1-1,0 1 1,-1 1-1,0-1 1,-1 1-1,0 0 1,7 24-1,-11-24-143,-1 0 0,0 1-1,-1-1 1,0 0 0,0 1-1,-2-1 1,1 0 0,-2 1 0,1-1-1,-2 0 1,0-1 0,0 1-1,-1-1 1,0 0 0,-10 16 0,5-12-514,0 0 1,-1 0 0,-1-1 0,-15 14 0,16-17-856,-1-1 1,-1 0-1,0-1 1,-23 13-1,-8-4-8064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0 580 17489,'0'0'4196,"11"-14"-2248,161-198 1593,69-92-2966,-223 275-395,-6 9 373,-16 29 113,-8 19-644,1 0 1,1 1 0,1 0 0,2 1 0,-7 51 0,9-15-52,3 105 1,15-101-1309,-5-34-1483,-4 0-3727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2498,'0'0'22422,"66"-31"-21590,-14 22-543,4-3-193,1-1-513,-5-1-3074,-9-2-4997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11018,'0'0'123,"0"1"-1,0-1 1,0 0-1,0 0 0,0 0 1,0 0-1,0 0 0,0 0 1,0 1-1,0-1 1,0 0-1,0 0 0,0 0 1,0 0-1,0 0 1,0 0-1,0 1 0,0-1 1,0 0-1,0 0 0,0 0 1,0 0-1,0 0 1,1 0-1,-1 0 0,0 1 1,0-1-1,0 0 1,0 0-1,0 0 0,0 0 1,0 0-1,0 0 0,1 0 1,-1 0-1,0 0 1,0 0-1,0 0 0,0 0 1,0 0-1,0 0 1,0 0-1,1 1 0,-1-1 1,0 0-1,0 0 0,0 0 1,0 0-1,0-1 1,0 1-1,1 0 0,-1 0 1,0 0-1,0 0 0,0 0 1,0 0-1,0 0 1,0 0-1,0 0 0,1 0 1,-1 0-1,0 0 1,0 0-1,0 0 0,0 0 1,0-1-1,0 23 1599,-5 28-1461,-18 158 2261,19-117-5907,-10-143-3810,4 20 1457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12844,'0'0'12332,"75"-28"-11403,-41 22-321,3 3-159,-1-2-289,-2 1-96,-5 3-1217,-8-2-1826,-9-2-4164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14862,'0'0'9353,"58"-8"-7688,-29-2-640,3-1-704,1 0-257,2 1 0,-2-1-481,0 0-1312,-1-3-1218,-5-1-1954,-5 0-3683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17072,'0'0'10826,"59"-22"-10121,-26 12-481,3-1-192,0 1 32,0 0-320,-1 3-1377,-5-1-1859,-4 0-2273,-4 1-7079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20147,'0'0'6460,"-11"14"-6386,-17 24 10,2 1 0,-34 71-1,41-68-88,-69 163-117,79-180 131,2 0 0,0 1 0,1 0 0,2 0 0,1 0 0,0 32 0,3-55-21,0-1-1,0 0 1,0 1-1,0-1 1,1 0 0,-1 1-1,1-1 1,0 0-1,0 0 1,0 0-1,0 1 1,0-1 0,0 0-1,0 0 1,1 0-1,-1-1 1,1 1-1,-1 0 1,1 0 0,0-1-1,2 3 1,0-2-90,-1-1 0,1 1-1,-1-1 1,1 0 0,0 0 0,-1 0 0,1 0 0,0-1 0,0 0 0,0 1 0,-1-1 0,6-1 0,1 0-580,-1 0 0,1-1 0,-1-1 0,0 1 0,0-1 0,0-1 0,0 0 0,-1 0 0,1 0 0,8-7 0,24-27-6962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2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55 11915,'0'0'4105,"2"-8"-101,4-25-646,-6 32-3215,0 1-1,0-1 0,1 1 1,-1 0-1,0-1 1,0 1-1,0-1 0,0 1 1,0-1-1,0 1 1,0 0-1,0-1 0,0 1 1,0-1-1,0 1 1,0-1-1,0 1 0,-1-1 1,1 1-1,0 0 1,0-1-1,0 1 1,-1-1-1,1 1 0,0 0 1,0-1-1,-1 1 1,1 0-1,0-1 0,-1 1 1,-12 3 973,-9 15-1164,1 15 305,20-31-318,0-1 1,0 1-1,0-1 0,0 1 0,1-1 0,-1 1 0,1 0 0,-1-1 0,1 1 0,-1 0 0,1 0 0,0-1 0,0 1 0,0 0 0,0 0 0,0-1 1,0 1-1,0 0 0,2 2 0,1-2-318,0-1-1,0-1 1,1 1 0,-1 0 0,1-1-1,-1 1 1,0-1 0,1 0 0,-1 0 0,1-1-1,3 0 1,4 1-617,39-3-1981,-1 1 3482,-49 2-384,0 0-1,1 0 0,-1 0 0,1 0 1,-1 0-1,0 0 0,1 0 0,-1 0 1,0 0-1,1 0 0,-1 0 0,0 0 1,1 1-1,-1-1 0,0 0 0,0 0 0,1 0 1,-1 0-1,0 1 0,1-1 0,-1 0 1,0 0-1,0 1 0,0-1 0,1 0 1,-1 1-1,0-1 0,0 0 0,0 0 0,0 1 1,1-1-1,-1 0 0,0 1 0,0-1 1,0 0-1,0 1 0,0-1 0,0 0 1,0 1-1,-5 18 2490,-17 15-484,14-24-2236,-37 33 1751,43-41-2270,0-1 1,-1 1-1,0-1 1,1 1-1,-1-1 1,0 0-1,1 0 1,-1 0-1,0 0 1,0-1-1,-3 1 0,-5-1-11003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20307,'0'0'1527,"-3"10"-395,-12 46-259,-14 102 1,6-19-715,21-130-499,-2 23 2608,9-28-616,10-14-956,261-275 809,-269 278-1896,11-11-649,-11 5-3727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17777,'0'0'7911,"66"48"-7911,-39-45-2306,-2 1-3171,-2-1-5541</inkml:trace>
  <inkml:trace contextRef="#ctx0" brushRef="#br0" timeOffset="1">244 147 11243,'0'0'4164,"-6"66"-1986,4-46-1474,1-2-576,1-6-288,0-8-2883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3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38 17457,'0'0'7884,"8"-7"-6448,25-22-384,-33 29-1039,0 0 1,0-1-1,0 1 1,1 0-1,-1 0 1,0 0-1,0 0 1,0 0-1,0 0 1,0 0-1,1 0 1,-1 0-1,0 0 1,0 0-1,0 0 1,0 0-1,1 0 1,-1 0-1,0 0 1,0 0-1,0 0 1,0 0-1,1 0 0,-1 0 1,0 0-1,0 0 1,0 0-1,0 0 1,1 0-1,-1 0 1,0 0-1,0 0 1,0 1-1,0-1 1,0 0-1,1 0 1,-1 0-1,0 0 1,0 0-1,0 0 1,0 1-1,0-1 1,0 0-1,0 0 1,0 0-1,0 0 0,0 0 1,1 1-1,-1-1 1,0 0-1,0 0 1,2 16 205,-3 15-146,-5-8-49,-1-1-1,-1 1 1,-1-2-1,-1 1 1,-17 27 0,15-31 276,2 1 0,0 1 0,2 0 0,0 0 0,1 0 0,-7 36 0,14-55-287,0-1 0,0 1 0,-1 0 0,1 0 0,0 0 0,1-1 0,-1 1 0,0 0 0,0 0 0,0-1 0,0 1 0,1 0 0,-1 0 0,0-1 0,1 1 0,-1 0 0,0 0 0,1-1 0,-1 1 0,1-1 0,-1 1 0,1 0 0,0-1 0,-1 1 0,1-1 0,-1 1 0,1-1 0,0 1 0,-1-1 0,3 1 0,29 2 278,34-19-93,-51 10-355,68-27-2227,-32 5-6804,-34 13 1133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19506,'0'0'7047,"54"65"-5670,-39-34-191,-3 2-354,-5 4-255,-5 8 63,-2 3-287,-3 5 63,-17 4-192,-6 1-127,-3-1-33,-6-5-32,2-5-897,0-13-2338,3-14-4837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17809,'0'0'8456,"60"6"-8264,-21-6-160,3 0-1762,5-7-1152,-5-1-578,-10 1-1152,-12 2-1666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 14638,'0'0'6374,"-40"53"-5125,55-51-576,15-2 416,12-2-128,9-10-545,10-3-256,2 1-96,0 3-1505,-9 4-3812,-8 5-6887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 17360,'0'0'2211,"-9"-1"-626,5 1-1447,-1 0 1,1 0-1,-1 1 1,0-1-1,1 1 0,-1 0 1,1 0-1,-1 0 1,1 1-1,0-1 1,0 1-1,-6 3 0,1 1 2,0 0 0,1 1-1,0 0 1,0 0 0,-11 13-1,-10 18 109,1 1-1,2 1 1,1 2 0,3 0-1,1 1 1,2 1 0,2 1-1,2 1 1,3 0-1,1 1 1,2 0 0,-4 65-1,12-95-227,1-1 0,0 1 0,1-1-1,0 0 1,2 1 0,6 24 0,-7-35-47,0 0 1,1 0 0,-1 0-1,1-1 1,1 1-1,-1-1 1,1 1 0,0-1-1,0 0 1,0 0-1,1-1 1,0 1-1,0-1 1,0 0 0,0-1-1,1 1 1,-1-1-1,1 0 1,8 3 0,-4-2-468,1-1 1,0-1 0,0 0 0,0 0-1,12 0 1,30-2-4603,14-5-7962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1 11050,'0'0'11713,"-4"8"-10854,-6 12-668,-1 0 1,-1-1-1,0 0 0,-2-1 0,0 0 0,-1-1 0,-25 22 0,-13 7 1295,-70 47 0,116-87-1318,4-4-54,0 0 1,0 1-1,0-1 0,0 0 0,0 0 0,-1-1 0,1 1 0,-1-1 0,0 0 0,1 0 0,-6 1 0,10-4-89,-1 0 0,1-1 1,-1 1-1,1 0 0,0 0 0,0 0 0,0 0 0,0 0 1,0 0-1,0 0 0,1 0 0,-1 0 0,3-2 0,3-2 2,1-1-1,0 1 0,0 0 0,0 0 0,12-5 1,-17 10-18,-1 0 1,1-1-1,-1 1 0,1 0 1,0 0-1,0 0 1,-1 1-1,1-1 1,0 1-1,0-1 1,0 1-1,0 0 1,0 0-1,0 0 1,0 0-1,-1 1 1,1-1-1,0 1 0,0 0 1,0 0-1,-1 0 1,1 0-1,2 2 1,-4-3-28,0 1-1,0-1 1,-1 1 0,1-1 0,0 1 0,-1-1-1,1 1 1,-1-1 0,1 1 0,0 0 0,-1-1-1,1 1 1,-1 0 0,0-1 0,1 1 0,-1 0-1,0 0 1,1 0 0,-1-1 0,0 1 0,0 0-1,0 0 1,1 0 0,-1-1 0,0 1 0,0 0 0,0 0-1,-1 0 1,1 1 0,-4-5-2258,1-15-2339,3 12-141,0 0-3070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61 241 2723,'-3'3'1744,"0"-1"1,-1-1 0,1 1 0,-1 0-1,1-1 1,-1 0 0,0 1 0,1-1 0,-7 0-1,9-1-1594,0 0-1,0-1 1,0 1-1,0 0 0,0-1 1,0 1-1,0-1 1,0 0-1,0 1 1,0-1-1,0 0 0,1 1 1,-1-1-1,0 0 1,0 0-1,1 0 0,-1 1 1,1-1-1,-1 0 1,1 0-1,-1 0 1,1 0-1,0 0 0,-1 0 1,1 0-1,0 0 1,0 0-1,-1 0 1,1-1-1,0 1 0,0 0 1,0 0-1,1 0 1,-1 0-1,0 0 1,1-2-1,0-9 80,0 0 0,1 0 0,1 0 0,0 0 1,0 0-1,1 1 0,10-21 0,-2 10 87,0 0 0,29-37 0,-40 58-325,0 0 0,0 1 1,0-1-1,0 0 0,0 1 0,1-1 0,-1 1 0,0-1 0,0 1 0,1 0 0,-1 0 0,0-1 1,0 1-1,1 0 0,-1 0 0,0 0 0,1 0 0,-1 1 0,0-1 0,1 0 0,-1 0 1,0 1-1,0-1 0,1 1 0,-1-1 0,0 1 0,0 0 0,0-1 0,2 2 0,37 25 109,-35-23-98,4 3 97,-1 1 0,0 0 0,-1 0 1,1 1-1,-2 0 0,1 0 0,-2 0 1,6 11-1,-4-8-222,0 0 0,0 0 0,1-1-1,12 12 1,-2-13-3855,-5-11-4642,-3-6-5772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17617,'0'0'8247,"-2"10"-7755,-12 68 171,5-34-562,1 0 0,-1 49 0,9-92-91,0-1-1,0 1 1,0 0 0,0-1 0,1 1-1,-1-1 1,0 1 0,0-1-1,0 1 1,1-1 0,-1 1 0,0-1-1,1 1 1,-1-1 0,0 1 0,1-1-1,-1 0 1,0 1 0,1-1 0,-1 1-1,1-1 1,-1 0 0,1 0-1,-1 1 1,1-1 0,-1 0 0,1 0-1,-1 1 1,1-1 0,0 0 0,-1 0-1,1 0 1,-1 0 0,1 0 0,-1 0-1,1 0 1,-1 0 0,1 0-1,0 0 1,-1 0 0,1 0 0,-1-1-1,1 1 1,-1 0 0,1 0 0,-1-1-1,1 1 1,-1 0 0,1 0 0,-1-1-1,1 1 1,-1-1 0,1 0-1,29-18 987,47-59 335,-50 49-2589,47-40 0,-68 62-1870,-4 2-2034,-2-1-2643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4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1 136 14350,'0'0'15678,"9"8"-15453,3 3-186,-3-3-18,0 0 0,1 0 0,15 10 0,-20-16-15,-1 0 0,0 0 0,0 0 0,0 0 0,1-1 0,-1 0 0,1 0 0,-1 0 0,1 0 0,0-1 0,-1 0 0,1 0 0,-1 0 0,9-2 0,-6 1 8,0-1 0,-1-1 0,0 1 0,1-1 0,-1 0 0,0-1 0,-1 1 0,1-1 0,9-8 0,44-50 75,-5 5 205,-54 56-271,0 1 0,1-1 0,-1 1-1,0 0 1,1-1 0,-1 1-1,0 0 1,1-1 0,-1 1 0,1 0-1,-1-1 1,1 1 0,-1 0-1,0 0 1,1 0 0,-1 0 0,1-1-1,-1 1 1,1 0 0,-1 0 0,1 0-1,-1 0 1,1 0 0,-1 0-1,1 0 1,-1 0 0,1 0 0,-1 1-1,1-1 1,-1 0 0,1 0 0,-1 0-1,1 1 1,-1-1 0,1 0-1,-1 0 1,0 1 0,1-1 0,-1 0-1,1 1 1,-1-1 0,0 0 0,1 1-1,10 28 317,-10-26-337,-1 0 0,0-1 0,1 1 0,0 0 1,0-1-1,-1 1 0,2-1 0,-1 1 0,0-1 0,0 0 0,1 1 0,-1-1 0,1 0 0,0 0 0,-1 0 1,1 0-1,0 0 0,0-1 0,1 1 0,3 2 0,-4-4-27,0 1 0,1-1 0,-1 0-1,0-1 1,1 1 0,-1 0 0,1 0 0,-1-1 0,0 0 0,0 1-1,1-1 1,-1 0 0,0 0 0,0 0 0,0 0 0,0-1-1,0 1 1,0 0 0,0-1 0,-1 0 0,1 1 0,3-5 0,2-4-350,1 0 0,-1-1 1,7-16-1,16-21-2342,-30 48 2621,0-1 0,0 1 1,0 0-1,0 0 0,1 0 0,-1 0 0,0-1 1,0 1-1,0 0 0,0 0 0,0 0 0,1 0 0,-1 0 1,0-1-1,0 1 0,0 0 0,0 0 0,1 0 1,-1 0-1,0 0 0,0 0 0,0 0 0,1 0 0,-1 0 1,0 0-1,0 0 0,0 0 0,1 0 0,-1 0 1,0 0-1,0 0 0,0 0 0,1 0 0,-1 0 0,0 0 1,0 0-1,0 0 0,1 0 0,-1 0 0,0 1 0,0-1 1,0 0-1,0 0 0,1 0 0,-1 0 0,0 0 1,0 1-1,4 13-2076,-3 27-929,-1-35 1239,0 10-2932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16303,'0'0'6855,"18"57"-4901,2-49-449,5-1-1088,4-2-321,-2-4-1249,3-1-3300,-11-1-5060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18481,'0'0'4645,"2"58"-4389,4-27-192,-2 4-32,5 2-704,-2-2-738,-5-3-1216,-2-4-1666,0-4-3267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3:5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16528,'0'0'2402,"63"-15"-448,-28 3-769,2-1-545,4 2-479,-6-1-161,-7 7-1890,-9 1-2370,-9 3-4388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33 12716,'0'0'4351,"9"-5"-2664,-2 1-1421,0 0 0,0 1 0,0 0 1,0 0-1,1 0 0,0 1 0,-1 0 0,1 1 1,0 0-1,0 0 0,0 0 0,0 1 0,-1 0 1,10 2-1,-15-2-256,-1 1 1,1 0 0,-1-1-1,0 1 1,1 0-1,-1-1 1,0 1 0,0 0-1,1 0 1,-1 0-1,0 0 1,0 0 0,0 1-1,0-1 1,0 0-1,0 0 1,-1 1-1,1-1 1,0 0 0,-1 1-1,1-1 1,-1 1-1,1-1 1,-1 1 0,0-1-1,1 1 1,-1-1-1,0 1 1,0-1 0,0 1-1,0-1 1,-1 1-1,1-1 1,0 1-1,0-1 1,-1 1 0,0 1-1,-1 3 14,0 0 0,0-1 0,0 1-1,-1 0 1,0-1 0,0 0 0,-7 10-1,-56 47 332,10-12 1271,55-50-1625,1 0 1,-1 1-1,1-1 1,-1 1-1,1-1 1,-1 1-1,1-1 1,0 1-1,-1-1 1,1 1-1,0-1 1,-1 1-1,1-1 1,0 1-1,0-1 1,-1 1-1,1 0 1,0-1-1,0 1 1,0 0-1,0-1 1,0 1-1,0 0 1,0-1-1,0 1 1,0-1-1,0 1 1,0 0-1,0-1 0,0 1 1,1 0-1,-1-1 1,0 1-1,0-1 1,1 1-1,-1-1 1,1 2-1,1-1 9,0 1 0,0-1-1,0 0 1,0 0 0,0 0 0,0 0-1,1 0 1,-1-1 0,0 1-1,4 0 1,58 4 201,-56-5-191,4 1 49,0-1 1,0-1-1,1 0 1,-1-1-1,23-6 1,-32 7 53,0 0-1,0 0 0,-1-1 1,1 1-1,0-1 1,-1 0-1,0 1 1,1-1-1,-1-1 0,0 1 1,0 0-1,0 0 1,0-1-1,0 1 1,-1-1-1,1 0 1,-1 1-1,1-1 0,-1 0 1,0 0-1,0 0 1,-1 0-1,1 0 1,0 0-1,-1 0 0,0 0 1,0 0-1,0 0 1,0-5-1,-1 7-73,1-1-1,0 1 0,0 0 1,-1 0-1,1-1 1,0 1-1,-1 0 0,1 0 1,-1 0-1,0-1 1,1 1-1,-1 0 0,0 0 1,0 0-1,0 0 1,0 0-1,0 0 0,0 0 1,0 1-1,0-1 1,0 0-1,-1 0 0,-37-11 236,31 11-285,0 1 0,-1-1 0,1 2 0,-1-1 0,1 1-1,-1 0 1,-8 3 0,15-4-72,0 1-1,0 0 0,0-1 1,0 1-1,0 0 0,0 0 1,0 1-1,0-1 1,0 0-1,1 1 0,-1-1 1,1 1-1,-1-1 0,1 1 1,-1 0-1,1 0 1,0-1-1,-1 1 0,1 0 1,0 0-1,1 0 0,-1 0 1,-1 4-1,2-5-82,0-1 1,1 1-1,-1-1 0,0 0 0,0 1 1,1-1-1,-1 1 0,0-1 0,0 0 0,1 1 1,-1-1-1,0 0 0,1 1 0,-1-1 1,1 0-1,-1 1 0,0-1 0,1 0 1,-1 0-1,1 0 0,-1 1 0,1-1 0,-1 0 1,1 0-1,-1 0 0,1 0 0,-1 0 1,1 0-1,-1 0 0,0 0 0,1 0 1,-1 0-1,1 0 0,-1 0 0,1 0 1,-1 0-1,1 0 0,-1-1 0,1 1 0,2 0-905,17-3-5153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10282,'0'0'11184,"1"14"-10522,-6 40-483,-1-1 0,-16 57 1,11-51-126,7-39 363,1 0-1,0 27 0,3-47-401,0 0-1,0 0 0,0 1 1,0-1-1,0 0 0,0 0 1,0 1-1,0-1 0,0 0 0,0 0 1,0 1-1,0-1 0,0 0 1,1 0-1,-1 1 0,0-1 1,0 0-1,0 0 0,0 1 1,1-1-1,-1 0 0,0 0 1,0 0-1,0 0 0,1 1 0,-1-1 1,0 0-1,0 0 0,1 0 1,-1 0-1,0 0 0,0 0 1,1 0-1,-1 0 0,0 0 1,0 1-1,1-1 0,-1 0 1,0 0-1,0 0 0,1-1 0,15-4 404,13-12 501,38-39-508,-2-3 0,95-113 0,-158 171-753,9-14-1321,-10 8-4670,-7 6 343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17232,'0'0'3652,"3"69"-1730,20-48-353,5-4-576,5 0-384,8-4-449,1-6-897,-1-7-2370,-5 0-2883,-6-18-7879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43 4388,'8'-5'8595,"-1"0"-8019,1 0-1,0 1 1,0 0 0,0 1-1,0-1 1,1 1 0,0 1-1,-1 0 1,1 0 0,0 1-1,16-1 1,-24 2-557,1 0 1,-1 0-1,0 0 1,0 1-1,0-1 0,0 0 1,0 0-1,0 1 1,-1-1-1,1 1 1,0-1-1,0 1 0,0-1 1,0 1-1,0 0 1,-1-1-1,1 1 1,0 0-1,-1 0 1,1 0-1,0-1 0,-1 1 1,1 0-1,-1 0 1,1 0-1,-1 0 1,1 1-1,-1 1-7,1 0 0,-1 0 1,1 1-1,-1-1 0,0 0 0,0 0 0,-1 0 0,1 0 1,-2 4-1,0 3 31,-1-1 0,0 1 0,-1-1-1,0 0 1,-5 9 0,-53 61 714,46-62-90,2 1 1,1 0 0,0 0-1,-19 38 1,31-54-640,0 0 0,0-1 0,1 1-1,-1 0 1,1-1 0,-1 1 0,1 0 0,-1 0 0,1-1 0,0 1 0,0 0 0,0 0-1,0 0 1,0-1 0,1 1 0,-1 0 0,0 0 0,1 0 0,-1-1 0,2 3 0,-1-3-20,0 0 0,0 0 1,0 0-1,0 0 1,0 0-1,0 0 1,0 0-1,1 0 0,-1-1 1,0 1-1,1-1 1,-1 1-1,1-1 1,-1 1-1,1-1 0,-1 1 1,0-1-1,1 0 1,1 0-1,3 0 11,1 0 0,-1-1 0,1 1-1,-1-1 1,0-1 0,0 1 0,1-1-1,-1 0 1,0-1 0,7-3 0,32-27 143,-43 32-148,0-1-1,0 1 1,-1-1-1,1 0 1,0 1-1,-1-1 1,0 0-1,1 0 1,-1 0-1,0 0 1,0 0-1,0-1 1,0 1-1,0 0 1,-1 0-1,1-1 1,-1 1-1,1 0 0,-1-1 1,0 1-1,0-3 1,-1 3 7,0 1 0,0-1 0,0 0 1,-1 1-1,1 0 0,-1-1 0,1 1 0,-1 0 0,1 0 0,-1 0 1,0 0-1,1 0 0,-1 0 0,0 0 0,0 1 0,0-1 1,0 0-1,0 1 0,1 0 0,-1-1 0,-4 1 0,-45-4 201,49 4-215,-8 0-181,-23-1 521,33 1-451,-1 0 0,0 0 1,1 0-1,-1 0 0,0 0 1,1 0-1,-1 0 0,0 1 1,0-1-1,1 0 0,-1 0 1,0 0-1,1 1 0,-1-1 1,1 0-1,-1 1 0,0-1 1,1 1-1,-1-1 1,1 0-1,-1 1 0,1-1 1,-1 1-1,1 0 0,0-1 1,-1 1-1,1-1 0,0 1 1,-1 0-1,1-1 0,-1 2 1,1-2-56,0 1 0,0-1 0,1 0 0,-1 1 0,0-1 0,0 1 0,0-1 0,0 0 0,0 1 0,0-1 0,1 0 0,-1 0 0,0 1 0,0-1 0,1 0 0,-1 1 0,0-1 0,0 0 1,1 0-1,-1 1 0,0-1 0,1 0 0,-1 0 0,0 0 0,1 0 0,-1 1 0,0-1 0,1 0 0,-1 0 0,0 0 0,1 0 0,-1 0 0,0 0 0,1 0 0,-1 0 0,1 0 0,-1 0 0,0 0 0,1 0 1,-1 0-1,1-1 0,-1 1 28,19 1-5666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18385,'0'0'4997,"49"-21"-9257,-24 7-2306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12332,'0'0'13303,"9"-12"-12337,7-10-776,34-47-304,48-88 1,-98 156-37,-9 23-618,-1 1 803,2 0 1,0 0-1,2 1 0,1 0 1,-3 26-1,4 26-9162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14382,'0'0'5829,"95"-29"-4035,-26 4-609,9-2-160,4 1-417,0 2-31,-5 7-417,-14 2-160,-10 6-929,-12 4-1025,-10 1-1185,-5 0-448,-8 0-737,-3 2-4132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3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9097,'0'0'22068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16752,'0'0'5231,"10"-4"-4088,12-3-711,0 0 1,1 2-1,-1 0 1,1 2-1,0 0 0,44 2 1,-66 1-436,0 0 1,1 0-1,-1 0 1,1 0 0,-1 1-1,0-1 1,1 0-1,-1 1 1,0-1 0,1 1-1,-1-1 1,0 1-1,0 0 1,0 0-1,1-1 1,-1 1 0,0 0-1,0 0 1,0 0-1,0 0 1,-1 0-1,1 0 1,0 0 0,0 1-1,-1-1 1,1 0-1,0 0 1,-1 1 0,1-1-1,-1 0 1,0 1-1,1-1 1,-1 0-1,0 1 1,0-1 0,0 1-1,0-1 1,0 0-1,0 1 1,0-1-1,0 0 1,-1 1 0,1-1-1,-1 0 1,1 1-1,-1 0 1,-2 6 24,0-1 1,0 1-1,0-1 0,-1 0 1,0 0-1,-10 11 0,-8 6 123,-36 30-1,37-36 100,1 1-1,-32 39 1,52-58-245,-1 0 0,1 1 0,0-1 0,-1 0-1,1 1 1,0-1 0,-1 0 0,1 1 0,0-1 0,-1 0 0,1 1-1,0-1 1,0 0 0,0 1 0,-1-1 0,1 1 0,0-1 0,0 1-1,0-1 1,0 1 0,0-1 0,0 0 0,0 1 0,0-1 0,0 1-1,0-1 1,0 1 0,0-1 0,0 1 0,0-1 0,0 0 0,1 1 0,-1-1-1,0 1 1,0-1 0,0 1 0,1-1 0,-1 0 0,0 1 0,0-1-1,1 0 1,-1 1 0,0-1 0,1 0 0,-1 0 0,1 1 0,-1-1-1,0 0 1,1 0 0,-1 1 0,1-1 0,-1 0 0,0 0 0,1 0-1,-1 0 1,1 0 0,-1 0 0,1 0 0,34 0-60,-25 0 141,3-1-101,-1-1 0,1 0 0,0 0 0,-1-1 0,1-1 0,20-8 0,-25 8-5,0 1-1,0-1 0,0-1 0,-1 0 0,0 0 0,0 0 0,0-1 0,-1 0 0,0 0 0,11-14 0,-16 19 43,0-1 0,0 1 0,0-1 0,0 1 0,0-1 0,0 1-1,-1-1 1,1 0 0,-1 1 0,1-1 0,-1 0 0,1 0 0,-1 0 0,0 1 0,0-1 0,0 0 0,0 0 0,0 0 0,-1-2 0,0 3 15,1 0 0,-1 0 0,0 0 0,0 0 0,1 0 0,-1 0 0,0 0 0,0 0 0,0 0 0,0 1 0,0-1 0,0 0 0,0 1 0,0-1 0,0 1 0,-1-1 0,1 1 0,0-1 0,0 1 0,0 0 0,-2-1 0,-2 1 13,1-1-1,-1 1 1,1 0-1,-1 0 1,1 1 0,-1-1-1,1 1 1,-1 0-1,1 0 1,0 1 0,0-1-1,-1 1 1,1 0-1,-5 3 1,6-3-73,-1 1 1,1-1-1,-1 1 0,1 0 1,0 0-1,0 0 0,1 1 1,-1-1-1,1 1 0,-1-1 1,1 1-1,0 0 0,0 0 1,1 0-1,-1 0 0,1 0 1,0 0-1,-1 8 0,2-12-92,-1 1 1,1-1-1,0 1 0,0-1 0,0 1 0,0-1 0,1 1 0,-1-1 0,0 1 0,0-1 1,0 1-1,0-1 0,0 1 0,1-1 0,-1 1 0,0-1 0,0 1 0,1-1 1,-1 1-1,0-1 0,1 1 0,-1-1 0,0 0 0,1 1 0,-1-1 0,1 0 0,-1 1 1,1-1-1,-1 0 0,1 0 0,-1 1 0,0-1 0,1 0 0,0 0 0,-1 0 0,1 0 1,-1 0-1,1 0 0,-1 0 0,1 0 0,-1 0 0,1 0 0,-1 0 0,2 0 1,17 1-6388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15631,'0'0'5509,"0"54"-5445,-16-14 96,6 6 545,1-1-257,3 0-320,1-8-96,5-8-416,0-7-1185,0-6-353,0-11-513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16944,'0'0'5798,"82"-46"-5190,-37 30-256,4 0-288,6 0-544,-9-1-3300,0 2-4035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8 15951,'8'-7'8513,"-10"17"-6613,-11 22-1711,-24 15 356,-2-1 0,-2-2 1,-1-2-1,-51 38 0,38-31 301,34-29-466,16-14-314,-1 1 0,0-1 0,-1-1 0,1 1 0,-1-1 0,0 0 0,-1-1 0,1 1 0,-12 3 0,21-23-274,9-12-11,2 0 1,1 1-1,1 1 0,1 1 0,36-44 0,-50 66 212,0-1 0,0 1 0,0 0-1,0 0 1,0 0 0,0 0 0,1 0 0,-1 1 0,1-1 0,-1 1-1,1-1 1,0 1 0,0 0 0,5-2 0,-6 4-3,0-1 0,-1 0 0,1 1 0,0-1 1,-1 1-1,1 0 0,0-1 0,-1 1 0,1 0 0,-1 0 1,1 0-1,-1 0 0,0 0 0,1 1 0,-1-1 0,0 0 1,0 1-1,0-1 0,0 0 0,0 1 0,0-1 0,0 1 1,-1 0-1,1-1 0,0 3 0,12 23 267,1 0-1,33 46 1,-39-64-610,0 0 1,1 0 0,16 13-1,-15-15-1266,-1-1 1,1 0-1,0-1 0,18 7 0,-7-5-4931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20179,'0'0'4415,"1"9"-3630,0 10-634,0 0 0,-1 0 0,0 1 1,-2-1-1,-5 27 0,1-28-52,3-8 35,0-1 1,0 1-1,0 1 0,2-1 1,-1 0-1,1 0 0,1 1 1,0 14-1,1-23-97,0-1-1,0 0 0,0 1 1,0-1-1,1 0 0,-1 0 1,0 0-1,0 0 1,1 0-1,-1 0 0,1 0 1,-1 0-1,1 0 1,-1-1-1,1 1 0,0-1 1,-1 1-1,1-1 0,-1 0 1,1 1-1,0-1 1,0 0-1,-1 0 0,1 0 1,0 0-1,1-1 1,48-3-166,-46 2-427,1 1-1,-1-1 0,1-1 0,-1 1 1,0-1-1,0 0 0,7-5 0,14-16-6835,-9-1-2964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12524,'0'0'10506,"3"-8"-8889,6-10-1300,0 1 0,1 0-1,1 0 1,1 1 0,0 1-1,1 0 1,27-25 0,-22 24-235,-1-1 0,-1-1 0,-1 0-1,-1-1 1,0-1 0,10-22 0,-39 77-506,-56 139 451,63-152-719,2 1 1,1 1 0,0-1-1,2 1 1,1 0 0,0 24-1,2-47 478,0-1-1,0 1 1,0 0-1,0-1 0,0 1 1,0-1-1,0 1 0,0-1 1,0 1-1,0 0 1,1-1-1,-1 1 0,0-1 1,0 1-1,1-1 1,-1 1-1,0-1 0,1 1 1,-1-1-1,0 0 1,1 1-1,-1-1 0,0 1 1,1-1-1,-1 0 1,1 1-1,-1-1 0,1 0 1,0 1-1,4 0-5486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15118,'0'0'3812,"79"-34"-2371,-34 16-288,7 0-576,2 3-353,-2 2-160,-9 4-1089,-8 5-993,-11 4-1633,-9 0-2115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 16367,'0'0'1410,"10"-1"-535,19-2 125,6-1 1263,68 0 0,-102 4-2251,1 0 0,-1 0 0,0 0 0,1 0 0,-1 0 0,0 1 0,1-1 0,-1 0 0,0 1 0,0-1 0,0 1 0,1 0 0,-1-1 0,0 1 0,0 0 0,0 0 1,0-1-1,0 1 0,0 0 0,0 0 0,0 0 0,-1 0 0,1 1 0,0-1 0,-1 0 0,1 0 0,0 0 0,-1 0 0,1 1 0,-1-1 0,0 0 0,1 0 0,-1 1 1,0-1-1,0 0 0,0 1 0,0-1 0,0 0 0,0 3 0,-1 0 46,0 0 1,0 0 0,0 0-1,0 0 1,-1 0-1,0 0 1,1 0-1,-1 0 1,-1 0 0,1-1-1,-3 4 1,-17 16 376,0-2 1,-49 36 0,5-5 744,65-52-1160,0 1 0,0 0-1,0-1 1,0 1-1,0 0 1,0 0-1,0 0 1,0-1 0,1 1-1,-1 0 1,0 0-1,1 0 1,-1 0 0,0 0-1,1 1 1,-1-1-1,1 0 1,0 0-1,-1 0 1,1 0 0,0 1-1,0-1 1,-1 0-1,1 2 1,1-2-10,0 0-1,0 0 1,0-1 0,0 1-1,0 0 1,0-1 0,0 1-1,0 0 1,0-1 0,0 1-1,0-1 1,0 1 0,0-1-1,0 0 1,0 0 0,0 1-1,1-1 1,-1 0 0,2 0-1,67-3 142,-69 3-141,31-5-105,0-1 0,0-1 0,-1-2 0,42-18 0,-73 27 106,0 0 0,0 0 0,0 0 0,1 0 1,-1 0-1,0 0 0,0 0 0,0 0 0,0 0 1,0 0-1,1 0 0,-1 0 0,0 0 0,0 0 1,0 0-1,0 0 0,0 0 0,0-1 0,1 1 1,-1 0-1,0 0 0,0 0 0,0 0 0,0 0 1,0 0-1,0-1 0,0 1 0,0 0 0,0 0 1,0 0-1,0 0 0,1 0 0,-1-1 0,0 1 1,0 0-1,0 0 0,0 0 0,0 0 0,0-1 1,0 1-1,0 0 0,-1 0 0,1 0 0,0 0 1,0-1-1,0 1 0,0 0 0,0 0 0,0 0 1,0 0-1,0 0 0,0 0 0,0-1 0,0 1 1,-1 0-1,1 0 0,0 0 0,0 0 0,-15-7 341,-21-2-29,35 9-286,-16-4 92,-44-5 35,60 9-1013,8-3-6971,5-6 794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0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13357,'0'0'7997,"-7"13"-7592,-4 6 40,-82 166 1540,83-162-1943,2 0 1,1 1 0,0 0-1,2 0 1,1 1 0,-2 45-1,6-68 7,0 0-1,1 0 0,-1 0 1,0 0-1,1 0 0,-1 0 1,1 0-1,-1-1 1,1 1-1,0 0 0,0 0 1,0 0-1,0-1 1,0 1-1,0 0 0,1-1 1,-1 1-1,1-1 0,-1 0 1,1 1-1,-1-1 1,1 0-1,0 0 0,-1 0 1,1 0-1,0 0 1,0 0-1,0-1 0,0 1 1,0 0-1,3 0 0,7 1 238,1-1 1,-1 0-1,0-1 0,16-1 0,-6 1-179,72-7 319,-47-5-1773,-8-9-4101,-23 4-1246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47 15983,'10'-6'1474,"-5"3"-1404,44-25 2269,-46 26-2101,1 1 0,0-1 1,-1 1-1,1 0 0,0 0 1,0 0-1,-1 1 0,1-1 1,0 1-1,0 0 0,0 0 1,0 0-1,0 1 0,6 1 1,-9-1-217,1 0 0,-1 0 0,0 0-1,0 1 1,0-1 0,1 0 0,-1 1 0,0-1 0,-1 1 0,1-1 0,0 1 0,0-1 0,-1 1 0,1-1 0,-1 1-1,1 0 1,-1 0 0,0-1 0,1 1 0,-1 0 0,0-1 0,0 1 0,0 0 0,0 0 0,-1-1 0,0 4 0,-11 47 171,1-30-16,-1-1 0,-1 0 0,-27 33 0,20-27 94,-25 42 0,41-61-196,-1 1-1,1 0 1,1 0-1,0 0 1,0 0 0,1 0-1,0 1 1,0-1 0,0 15-1,2-22-70,0 0 0,1 0 0,-1-1 0,0 1 1,0 0-1,1 0 0,-1-1 0,1 1 0,0 0 0,-1-1 0,1 1 0,0-1 0,0 1 0,0-1 0,0 1 0,0-1 0,1 1 0,-1-1 1,0 0-1,0 0 0,1 0 0,-1 0 0,1 0 0,-1 0 0,1 0 0,0 0 0,-1-1 0,1 1 0,0 0 0,-1-1 0,1 1 1,0-1-1,0 0 0,-1 0 0,1 0 0,0 0 0,0 0 0,-1 0 0,1 0 0,0 0 0,3-2 0,-1 2 11,0-1 1,-1 0-1,1 0 0,0 0 0,-1 0 1,1 0-1,-1-1 0,1 0 0,-1 0 1,0 0-1,0 0 0,0 0 0,0 0 1,0-1-1,0 0 0,-1 1 0,1-1 1,-1 0-1,0 0 0,3-4 0,-4 3-11,0 1-1,0 0 0,0-1 1,0 1-1,0-1 0,-1 0 1,1 1-1,-1-1 0,0 1 1,0-1-1,0 0 0,-1 1 1,1-1-1,-1 1 1,0-1-1,0 1 0,0-1 1,0 1-1,-1 0 0,1-1 1,-1 1-1,0 0 0,0 0 1,0 0-1,-1 0 0,1 1 1,0-1-1,-1 1 0,0-1 1,0 1-1,0 0 1,0 0-1,0 0 0,0 0 1,0 1-1,0-1 0,-1 1 1,1 0-1,-1 0 0,1 0 1,-1 0-1,-6 0 0,9 1-221,1 0 0,0 0-1,0 1 1,-1-1-1,1 0 1,0 0 0,0 0-1,-1 0 1,1 0-1,0 1 1,0-1-1,0 0 1,-1 0 0,1 1-1,0-1 1,0 0-1,0 0 1,0 1 0,0-1-1,-1 0 1,1 0-1,0 1 1,0-1 0,0 0-1,0 0 1,0 1-1,0-1 1,0 0 0,0 1-1,0-1 1,0 0-1,0 1 1,0-1-1,0 0 1,0 0 0,0 1-1,0-1 1,1 0-1,-1 0 1,0 1 0,0-1-1,0 0 1,0 0-1,0 1 1,1-1 0,5 7-6503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1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1 1 7399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19923,'0'0'6726,"59"-5"-6021,-21-6-577,4 1-256,-3 1-1762,-6 0-1217,-8 2-2306,-10 0-5926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1 393 8840,'0'0'14307,"7"-12"-12476,81-101 489,-61 83-2152,-1-2 1,-2-1 0,-1-1-1,-2 0 1,20-45-1,-34 53-101,-16 31-127,-20 39 5,18-16 53,2 1 0,0 0 0,2 1 0,1 0 0,2 0 0,1 0 0,1 45 0,2-72-165,0 0-1,0 0 0,1 1 0,-1-1 1,1 0-1,0 0 0,0 0 1,2 5-1,-3-7-263,1 0 0,0 0 1,-1 0-1,1 0 0,-1 0 1,1 0-1,0-1 0,0 1 1,0 0-1,-1-1 0,1 1 0,0 0 1,0-1-1,0 1 0,0-1 1,0 1-1,1-1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12684,'0'0'7180,"14"-1"-5034,27-3-932,-1-1-1,-1-3 1,51-15-1,129-53-213,-90 30-950,-90 32-347,65-18-1170,-34 23-3159,-69 14-290,-2 0 127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12 16816,'0'0'4879,"-11"-4"-3859,6 2-1006,0 1 0,-1 0-1,1-1 1,-1 2 0,1-1 0,-1 1 0,0 0 0,1 0 0,-1 0 0,1 1 0,-1 0-1,1 0 1,-1 0 0,1 1 0,0 0 0,-1 0 0,1 0 0,0 0 0,-7 6-1,8-6 37,-74 50-144,74-49 215,0 0 0,0 0 0,0 0 0,1 1 0,-1 0 0,1-1-1,0 1 1,0 0 0,1 1 0,-1-1 0,1 0 0,0 1 0,0 0-1,0-1 1,-2 10 0,5-13-78,0 0 1,0 0-1,0-1 0,0 1 0,0-1 0,0 1 0,0-1 1,0 1-1,0-1 0,0 0 0,0 1 0,0-1 1,0 0-1,0 0 0,0 0 0,0 0 0,0 0 0,0 0 1,0 0-1,0 0 0,2-1 0,28-1 379,-5-3-290,0-1-1,28-12 1,-35 11-35,0 1 0,0 0 0,0 2 0,1 0 0,32-2 0,-51 6-81,0 0 0,0 0 0,0 0 1,0 0-1,0 1 0,0-1 0,0 0 0,-1 0 0,1 1 0,0-1 0,0 0 0,0 1 0,0-1 1,-1 1-1,1-1 0,0 1 0,-1-1 0,1 1 0,0 0 0,-1-1 0,1 1 0,0 0 0,-1-1 1,1 1-1,-1 0 0,0 0 0,1 1 0,2 29 231,-5-20-176,0 0 0,0 0 0,-8 18 0,-16 24 213,19-41-66,1 0 1,0 0 0,0 1 0,1 0 0,1 0 0,0 0-1,1 0 1,-2 17 0,6-30-203,-1 1 0,0-1 0,1 1 0,-1-1 0,0 0 0,1 1 0,-1-1 0,1 0 0,-1 1 0,1-1 0,-1 0 0,1 0 0,-1 0 0,1 1 0,-1-1 0,1 0 0,-1 0 0,1 0 0,-1 0 0,1 0 0,-1 0 0,1 0 0,-1 0 0,1 0 0,0 0 0,-1 0 0,1 0 0,-1 0 0,1-1 0,-1 1 0,1 0 0,-1 0 0,1 0 0,-1-1 0,1 1 0,-1 0 0,0-1 0,1 0 0,22-10 268,-14 4-187,56-49 88,-62 53-157,1-1 1,-1 1-1,0-1 0,0 0 0,0 0 0,-1 0 0,1 0 0,-1-1 1,0 1-1,0-1 0,-1 1 0,1-1 0,-1 1 0,1-10 0,-2 13-15,-1 0-1,1-1 0,-1 1 0,0 0 1,1-1-1,-1 1 0,0 0 1,0 0-1,0 0 0,0-1 0,0 1 1,0 0-1,0 1 0,0-1 1,0 0-1,0 0 0,-1 0 0,1 1 1,0-1-1,-1 0 0,1 1 0,0-1 1,-1 1-1,1 0 0,-1-1 1,1 1-1,0 0 0,-1 0 0,-2 0 1,-50-3 298,48 3-302,-19 4-2587,24-3 2445,0-1 0,1 0 0,-1 1 0,1-1-1,-1 1 1,1-1 0,-1 0 0,1 1 0,-1-1 0,1 1 0,0-1 0,-1 1 0,1-1 0,-1 1 0,1 0 0,0-1 0,0 1 0,-1-1 0,1 1 0,0 0 0,0-1 0,0 1 0,0 0 0,0-1 0,0 1 0,0 0 0,0-1 0,0 1 0,0 0 0,0-1 0,0 1 0,0 0 0,0-1 0,1 1 0,-1 0 0,5 1-5440,7-2-2819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18417,'0'0'6417,"13"1"-5424,345 17-1287,-357-17 261,-1 0-1,0-1 0,0 1 0,1 0 0,-1 0 0,0-1 0,0 1 0,0 0 0,0 0 0,0-1 1,0 1-1,0 0 0,0 0 0,0-1 0,0 1 0,-1 0 0,1-1 0,0 1 0,-1 1 1,-5 13-4,-1 0 0,-1-1 1,-16 23-1,-16 32 189,29-43-92,1 0-1,1 0 1,1 1 0,1 1-1,2-1 1,0 1 0,2 0-1,2 0 1,0 0-1,2 0 1,0 0 0,2 0-1,2-1 1,0 1 0,2-1-1,11 30 1,-5-26-16,3 4 9,-3 0 0,17 62 0,-28-85-41,0-1-1,-1 1 1,0-1-1,0 1 0,-1 0 1,-1 0-1,0-1 1,-1 1-1,0-1 1,-1 1-1,0-1 0,0 0 1,-6 11-1,0-4 209,0 0 1,-1-1-1,-1-1 0,-1 1 0,0-2 0,-1 0 1,-1 0-1,-23 18 0,26-24-32,-1-1 1,0 0-1,0-1 1,-1 0-1,0-1 0,0 0 1,-1-1-1,1-1 0,-1 0 1,0-1-1,0 0 1,-21 0-1,19-2-163,-66-1 317,78 0-395,0 0 0,-1-1 1,1 0-1,0 0 1,0 0-1,0 0 0,0-1 1,0 1-1,0-1 1,0 0-1,0 0 0,1-1 1,-1 1-1,1-1 0,-6-5 1,8 7-185,0-1 0,0 1 0,0-1 0,1 0 0,-1 1 0,0-1 0,1 0 0,-1 0 0,1 1 0,0-1 0,0 0 0,-1 0 0,2-3 0,0-14-4841,-1 15 3731,4-22-9175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14029,'8'-9'870,"0"1"0,1 0 0,0 0 0,0 1 0,12-7 0,-17 11-621,1 1-1,-1-1 0,1 1 1,0 0-1,0 1 0,0-1 0,0 1 1,0 0-1,0 1 0,1-1 1,-1 1-1,0 0 0,10 1 1,-14-1-243,0 0 0,0 0 0,0 1 0,0-1 1,0 0-1,0 1 0,-1-1 0,1 0 0,0 1 1,0-1-1,0 1 0,-1-1 0,1 1 0,0 0 1,-1-1-1,1 1 0,0 0 0,-1 0 1,1-1-1,-1 1 0,1 0 0,-1 0 0,1 0 1,-1-1-1,0 1 0,1 1 0,-2 29 41,-1-22-31,-1 0 0,0 0 0,-1 0-1,-7 13 1,-30 37 87,-19 32 143,55-83-122,1 0-1,0 0 1,1 1 0,0-1-1,0 1 1,1-1 0,0 1-1,0 0 1,0 12 0,3-20-120,-1 0 0,0 0 1,0 0-1,1 0 0,-1 0 0,0 0 1,1 0-1,-1 0 0,1-1 1,0 1-1,-1 0 0,1 0 1,-1 0-1,1-1 0,0 1 1,0 0-1,-1-1 0,1 1 0,0-1 1,0 1-1,0-1 0,0 1 1,0-1-1,0 1 0,0-1 1,0 0-1,0 0 0,0 1 1,0-1-1,0 0 0,0 0 0,2 0 1,40 0 154,-36-1-124,6 0-18,-1-1-1,0 0 1,1 0 0,-1-2 0,-1 1 0,1-2-1,0 1 1,-1-2 0,0 1 0,0-1-1,-1-1 1,0 0 0,12-11 0,-22 18-5,1 0 0,0-1 1,-1 1-1,1 0 0,-1-1 1,1 1-1,-1-1 0,1 1 1,-1-1-1,1 1 0,-1-1 1,1 1-1,-1-1 0,0 0 1,1 1-1,-1-1 0,0 0 1,1 1-1,-1-1 0,0 0 1,0 1-1,0-1 0,0 0 1,0 1-1,1-1 0,-1 0 1,0 1-1,-1-1 0,1 0 1,0 1-1,0-1 0,0 0 1,0 0-1,0 1 0,-1-1 1,1 1-1,0-1 0,-1 0 1,1 1-1,0-1 0,-1 1 1,1-1-1,-1 1 0,1-1 1,-1 1-1,1-1 0,-1 1 1,1-1-1,-1 1 0,0 0 1,1-1-1,-1 1 0,0 0 1,1-1-1,-1 1 0,0 0 1,1 0-1,-1 0 0,0 0 0,1 0 1,-1-1-1,0 1 0,1 0 1,-2 1-1,-57-3 405,47 3-450,2-1 167,0 1 1,0 0-1,0 0 1,-1 1 0,-9 4-1,-12 12-2528,31-17 1761,0 0-1,0 0 1,0 1-1,0-1 1,0 0 0,0 1-1,0-1 1,0 1-1,0-1 1,1 1-1,-1 0 1,1-1 0,-1 1-1,1 0 1,0-1-1,-1 1 1,1 2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17328,'0'0'5734,"90"-33"-4741,-22 8-32,16-6-513,3-2-256,5 1-32,-4 4-63,-9 6-33,-15 5-225,-15 5-832,-14 6-288,-16 6-961,-14 0-480,-14 3-5286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11403,'0'0'5178,"4"-9"-2947,0 2-1897,-1 1 0,2-1 0,-1 1 0,1 0-1,0 0 1,0 0 0,0 1 0,1 0 0,0 0-1,0 0 1,0 1 0,1 0 0,-1 0 0,1 1-1,0-1 1,0 2 0,0-1 0,13-2-1,-14 3-249,1 0-1,-1 0 0,1 1 1,0 0-1,-1 1 0,1-1 0,0 1 1,0 1-1,8 0 0,-14 0-70,1-1 0,-1 1 0,0-1 0,0 1 0,1-1-1,-1 1 1,0 0 0,0-1 0,0 1 0,0 0 0,0 0 0,0 0-1,0 0 1,0 0 0,-1 0 0,1 0 0,0 0 0,0 1 0,0 1-1,0 0-4,-1 0 0,1 0 0,-1 0 0,1 0 0,-1 0 0,0 0 0,0 0 0,0 1 0,-1-1 0,1 0 0,-2 5 0,-2 4-28,0 0 0,-1-1 0,0 0 0,-1 0 0,0 0 0,-12 15 0,-53 62-159,44-57 177,8-9 45,12-16 6,1 0 1,0 0 0,1 1-1,0 0 1,0 0 0,0 0-1,1 1 1,0 0 0,-4 12-1,8-20-41,0 1 0,0 0-1,0 0 1,0 0-1,0-1 1,1 1-1,-1 0 1,0 0 0,1-1-1,-1 1 1,0 0-1,1-1 1,-1 1-1,1 0 1,-1-1-1,1 1 1,-1-1 0,1 1-1,0-1 1,-1 1-1,1-1 1,0 1-1,-1-1 1,1 1 0,0-1-1,-1 0 1,1 0-1,0 1 1,0-1-1,0 0 1,-1 0-1,1 0 1,0 0 0,0 0-1,-1 0 1,1 0-1,0 0 1,0 0-1,0 0 1,0-1-1,37-3 116,-24 0-98,0-1 0,-1 0 0,0-2 0,0 1-1,0-2 1,-1 1 0,0-2 0,0 0 0,-1 0 0,-1-1 0,1 0 0,-2-1 0,1 0 0,13-22 0,-21 31 7,-1-1 0,0 1 0,1-1 0,-1 0 1,0 0-1,0 0 0,0 1 0,-1-1 1,1 0-1,-1 0 0,1 0 0,-1 0 0,0 0 1,0 0-1,-1 0 0,1 0 0,-1-5 1,0 6-10,0 1 1,-1-1 0,1 0-1,0 1 1,0-1 0,-1 0-1,1 1 1,-1 0 0,1-1-1,-1 1 1,0 0 0,1 0-1,-1 0 1,0 0 0,0 0 0,0 0-1,0 0 1,0 1 0,0-1-1,0 1 1,0 0 0,0-1-1,0 1 1,0 0 0,-3 0-1,-3 0 9,-1 0 0,1 1-1,0 0 1,0 1 0,-1-1-1,1 1 1,-14 6-1,19-7-122,0 1-1,0-1 0,0 0 1,0 1-1,0-1 0,1 1 1,-1 0-1,1 0 0,-1 0 1,1 0-1,0 0 0,0 1 0,0-1 1,0 1-1,0-1 0,0 1 1,1 0-1,-1-1 0,1 1 1,0 0-1,0 0 0,0 0 0,0 0 1,0 4-1,1-6-83,1 0 0,-1 0-1,0 0 1,1-1 0,0 1 0,-1 0-1,1 0 1,-1 0 0,1-1 0,0 1-1,-1 0 1,1 0 0,0-1 0,0 1-1,0-1 1,-1 1 0,1-1 0,0 1-1,0-1 1,0 0 0,0 1 0,0-1-1,0 0 1,0 0 0,0 1 0,0-1-1,0 0 1,0 0 0,0 0 0,0 0-1,0-1 1,0 1 0,0 0 0,2-1-1,39-5-5733,-9-10-433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7495,'0'0'21172,"62"-31"-21140,-29 19-1313,-2-1-1666,-4 1-1825,-6-1-2659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1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18481,'0'0'8024,"10"-9"-6657,-6 6-1273,114-104 1003,-104 93-1044,-1 0-1,0-1 1,-1-1-1,-1 0 1,0 0-1,14-32 1,-25 42-77,-10 18 34,-13 24 14,15-17 20,0 0 1,2 1-1,-8 36 0,12-48-249,1 1 1,0-1-1,0 0 0,1 1 1,0 0-1,0-1 0,1 0 0,0 1 1,1-1-1,0 1 0,6 15 1,6-6-3400,2-9-2369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4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0 123 14830,'0'0'2931,"0"10"-550,1 14-1160,0-1 1,1 0-1,2 0 0,12 44 1,-10-50-535,23 57 1262,-26-68-1842,-1-1 0,1 0 1,0 0-1,0-1 1,1 1-1,-1-1 0,1 1 1,0-1-1,0 0 0,9 6 1,-12-9-62,-1-1 0,1 0 0,-1 0 1,0 1-1,1-1 0,-1 0 0,1 0 0,-1 0 1,1 0-1,-1 1 0,0-1 0,1 0 0,-1 0 1,1 0-1,-1 0 0,1 0 0,-1 0 0,1 0 1,-1 0-1,1 0 0,-1 0 0,0 0 0,1-1 1,-1 1-1,1 0 0,-1 0 0,1 0 0,-1-1 1,0 1-1,1 0 0,-1 0 0,1-1 1,-1 1-1,0 0 0,0-1 0,1 1 0,-1 0 1,0-1-1,1 1 0,-1-1 0,0 1 0,0 0 1,1-2-1,1-28 643,-2 27-699,0 0 0,-1 0 0,1 1 0,0-1 0,-1 0-1,0 0 1,0 1 0,0-1 0,0 0 0,0 1 0,0-1-1,-1 1 1,1-1 0,-1 1 0,0 0 0,1 0 0,-1 0-1,0 0 1,0 0 0,-4-2 0,6 3 6,-1 1-1,1 0 1,-1-1 0,1 1 0,0 0 0,-1-1-1,1 1 1,-1-1 0,1 1 0,0-1 0,0 1-1,-1-1 1,1 1 0,0-1 0,0 1 0,-1-1 0,1 1-1,0-1 1,0 1 0,0-1 0,0 1 0,0-1-1,0 0 1,0 1 0,0-1 0,0 1 0,0-1-1,0 1 1,0-1 0,0 1 0,0-1 0,1 1-1,-1-1 1,0 0 0,1 0 0,-1 1-4,1-1 0,-1 1 0,0-1 0,0 1 0,1-1 0,-1 0 0,0 1 0,0-1 0,0 1-1,0-1 1,1 1 0,-1-1 0,0 0 0,0 1 0,0-1 0,0 1 0,-1-1 0,1 0 0,0 1 0,0-1 0,0 1 0,0-1 0,0 0 0,-1 1 0,1-1 0,0 1 0,-1-1 0,1 1 0,0-1 0,-1 1 0,1-1 0,0 1 0,-1 0 0,1-1 0,-1 1 0,1 0 0,-1-1 0,1 1 0,-1 0 0,1-1 0,-1 1-1,0 0 1,1 0 0,-1 0 0,1-1 0,-1 1 0,1 0 0,-2 0 0,0 0-96,-27 3-4441,28-2 4528,0-1-1,0 1 1,0-1-1,0 1 1,1-1-1,-1 1 1,0-1-1,0 1 1,1 0-1,-1-1 1,1 1-1,-1 0 1,0 0-1,1-1 1,-1 1-1,1 0 1,0 0-1,-1 0 1,1 0-1,0 0 1,-1-1-1,1 1 0,0 0 1,0 0-1,0 0 1,0 0-1,0 0 1,0 1-1,41 0 1567,-34-2-1410,0-1 1,1-1 0,-1 1 0,0-1-1,0-1 1,0 1 0,0-1 0,0 0-1,-1-1 1,1 1 0,-1-1 0,0-1-1,0 1 1,-1-1 0,1 0 0,-1 0-1,0-1 1,0 1 0,-1-1 0,1 0-1,-2-1 1,7-10 0,-3 2-117,0 0 0,0 0 0,-1 0-1,-1-1 1,-1 0 0,0 0 0,-1-1 0,-1 1 0,1-19 0,-3 34-23,0-4-2,0-1 0,0 0 0,-1 1 0,0-1 0,-2-10 1,2 15-12,1 0-1,-1 0 1,1 0 0,-1-1 0,1 1 0,-1 1 0,0-1 0,0 0 0,1 0 0,-1 0-1,0 0 1,0 0 0,0 1 0,0-1 0,0 0 0,0 1 0,0-1 0,0 1 0,0-1 0,0 1-1,-1 0 1,1-1 0,0 1 0,0 0 0,0 0 0,0 0 0,-1-1 0,1 1 0,0 1 0,0-1-1,0 0 1,-1 0 0,1 0 0,-1 1 0,0 0 3,-1 0 0,1 0 0,0 1 0,0-1 0,1 1 0,-1-1 0,0 1 0,0-1 0,1 1 0,-1 0 0,1 0 0,-1 0 0,1 0-1,0 0 1,0 0 0,0 0 0,0 0 0,0 1 0,0-1 0,1 0 0,-1 1 0,1 2 0,-10 54-117,10-55 128,-2 15 15,2 1 0,0-1 0,0 0 1,5 22-1,-4-37-11,0 0-1,0 0 1,0-1-1,0 1 1,1 0-1,0 0 1,-1-1-1,1 1 1,1-1 0,-1 0-1,5 6 1,-5-8-4,0 1 0,0-1 1,0 1-1,0-1 0,0 0 1,0 0-1,1 0 0,-1 0 1,0-1-1,1 1 0,-1 0 1,0-1-1,1 0 0,-1 1 1,1-1-1,-1 0 0,1 0 1,-1-1-1,0 1 0,1 0 1,2-2-1,-3 2 2,1-1 1,0 0 0,-1 0-1,1-1 1,-1 1 0,1 0-1,-1-1 1,0 1-1,0-1 1,1 0 0,-1 0-1,-1 0 1,1 0 0,0 0-1,3-5 1,20-42-33,-4 7-5,-21 42 32,1-1 0,-1 1 1,1 0-1,-1-1 1,1 1-1,-1 0 1,1 0-1,0-1 0,-1 1 1,1 0-1,-1 0 1,1 0-1,-1 0 1,1 0-1,0 0 1,-1 0-1,1 0 0,-1 0 1,1 0-1,-1 0 1,1 0-1,0 0 1,-1 0-1,1 0 0,-1 1 1,1-1-1,-1 0 1,1 0-1,-1 1 1,1-1-1,-1 0 1,1 1-1,-1-1 0,1 1 1,-1-1-1,0 0 1,1 1-1,-1-1 1,0 1-1,1-1 0,-1 1 1,0-1-1,0 1 1,1-1-1,-1 1 1,0 0-1,0 0 1,18 33 56,-15-28-35,6 11 95,0-1 1,1 0 0,17 21 0,-25-34-236,0 0 0,1-1 0,-1 1 0,0 0 0,1-1 0,0 0 0,-1 1 0,1-1 0,0 0 0,0 0 0,0-1 0,0 1 0,1-1 0,-1 1 0,0-1 0,1 0 0,-1 0 0,0-1 0,1 1 1,-1-1-1,1 1 0,0-1 0,-1 0 0,1-1 0,-1 1 0,5-1 0,-7 0-565,1 0 0,-1 0 1,1 0-1,-1-1 1,1 1-1,-1 0 1,0 0-1,0-1 0,0 1 1,0-1-1,0 1 1,0-1-1,0 1 1,0-1-1,0 0 0,0-3 1,6-16-11552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18097,'0'0'4308,"13"-5"-3923,18-5-134,1 1 1,0 1 0,0 3-1,1 0 1,0 2 0,60 2-1,-90 1-254,-1 0 0,1 0 0,-1 0 0,1 1 0,-1-1 1,1 1-1,-1 0 0,0-1 0,1 1 0,-1 0 0,0 0 0,0 0 0,1 1 0,-1-1 0,0 0 0,0 1 0,-1 0 0,1-1 0,0 1 0,0 0 0,-1 0 0,1 0 0,1 3 0,-2-2 7,0 1-1,0-1 0,-1 1 1,1-1-1,-1 1 0,0-1 0,1 1 1,-2-1-1,1 1 0,0-1 1,-1 1-1,0-1 0,0 1 0,-1 3 1,-4 10 30,-2 0 1,0-1 0,0 0 0,-1-1-1,-12 15 1,-125 147 1951,143-172-1864,0-1 1,0 1-1,1-1 0,-1 1 0,1 0 1,1 0-1,-4 9 0,5-13-114,0 0 0,0 1 0,0-1 0,0 0 0,0 0-1,0 0 1,0 0 0,0 0 0,0 0 0,0 1 0,0-1-1,1 0 1,-1 0 0,1 0 0,-1 0 0,0 0 0,1 0-1,0 0 1,-1 0 0,1 0 0,0 0 0,-1-1 0,1 1-1,0 0 1,0 0 0,0-1 0,0 1 0,0 0 0,-1-1-1,1 1 1,0-1 0,1 1 0,-1-1 0,0 1 0,0-1-1,0 0 1,0 0 0,0 1 0,2-1 0,11 1 30,-1 0 0,1-1 1,0 0-1,0-1 0,-1 0 0,1-1 1,-1-1-1,1 0 0,25-11 0,-18 5 4,0 0-1,-1-2 0,0-1 0,0 0 1,20-19-1,-38 30-29,-1 0 0,1 0 0,-1 0 1,0 0-1,1 0 0,-1 0 0,0-1 0,0 1 1,0-1-1,0 1 0,0 0 0,0-1 0,0 0 1,-1 1-1,1-1 0,0 1 0,0-4 0,-1 4-1,-1 0 0,1 1 0,0-1 0,-1 0 0,1 1 0,0-1 0,-1 0 0,1 1 0,-1-1 0,1 0 0,-1 1 0,0-1-1,1 1 1,-1-1 0,1 1 0,-1-1 0,0 1 0,1 0 0,-1-1 0,0 1 0,0 0 0,1-1 0,-1 1 0,0 0 0,0 0 0,0 0-1,-11-2 76,0 0 0,0 1 0,-21 1-1,23 0-125,-16-1 6,20 0-37,0 0 0,-1 1 0,1 0 0,-1 0 0,1 0 0,0 1 0,-1-1 1,1 2-1,0-1 0,-1 1 0,1 0 0,-7 3 0,44-5-7055,-7 0 4152,22-8-3571,6-5-3908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17360,'0'0'7624,"72"11"-6631,-23-11-705,6 0-224,-1 0-192,-2 0-1314,-9 0-1440,-16 0-834,-12 7-1761,-15 4-5862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16944,'0'0'4292,"64"12"-2851,-11-12 33,10-6-769,6-6-417,0-1-609,-5-3-4003,-12-2-4644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17424,'0'0'6519,"14"-3"-6002,41-4 556,82 0 1,-135 7-1083,0 0 1,1 0 0,-1 0-1,1 0 1,-1 0 0,0 1 0,1 0-1,-1-1 1,0 1 0,0 0 0,0 0-1,1 0 1,-1 0 0,0 0 0,0 1-1,0-1 1,-1 1 0,4 2 0,-5-3 0,1 0 1,0 1 0,-1-1 0,1 0 0,-1 1 0,1-1-1,-1 1 1,0-1 0,0 1 0,0-1 0,0 1 0,0-1-1,0 1 1,0-1 0,0 1 0,0-1 0,-1 1 0,1-1-1,-1 1 1,1-1 0,-1 0 0,1 1 0,-1-1 0,0 0-1,0 1 1,1-1 0,-1 0 0,0 0 0,0 0 0,-2 2-1,-25 21 269,24-21-235,0-1-1,0 1 0,1 0 1,-1 0-1,0 1 1,1-1-1,0 0 1,0 1-1,0 0 0,0 0 1,1 0-1,0 0 1,-1 0-1,1 1 0,-2 7 1,4-11-24,1 0 1,-1 0 0,1 0 0,-1 0-1,1 0 1,0-1 0,-1 1-1,1 0 1,0 0 0,-1-1-1,1 1 1,0 0 0,0-1-1,0 1 1,0-1 0,-1 1-1,1-1 1,0 1 0,0-1-1,0 0 1,0 1 0,2-1 0,34 9 120,-20-5-217,-12-2 85,18 5-109,0 1 1,0 1-1,-1 1 1,22 13-1,-39-19 116,0-1 1,0 1-1,0 0 0,-1 0 1,1 0-1,-1 1 0,0-1 0,-1 1 1,7 10-1,-9-12 36,1 0-1,-1 0 1,0 1 0,0-1-1,-1 1 1,1-1 0,0 1 0,-1-1-1,0 1 1,0-1 0,0 1-1,-1-1 1,1 1 0,-1-1-1,1 1 1,-1-1 0,0 0 0,-2 5-1,-1-3 132,1 0-1,0 0 0,-1-1 0,0 0 1,0 1-1,0-1 0,-1-1 0,1 1 1,-1-1-1,0 0 0,0 0 1,0 0-1,-1 0 0,1-1 0,-8 2 1,-15 6 1022,-44 8-1,51-12-1078,0-2-1,0-1 1,-1-1-1,0 0 1,1-2-1,-39-4 1,59 4-181,1 0-1,-1 0 1,1 0 0,-1 0-1,1 0 1,-1 0 0,1 0 0,-1 0-1,1 0 1,-1 0 0,1 0-1,-1 0 1,1-1 0,-1 1-1,1 0 1,-1 0 0,1-1 0,0 1-1,-1 0 1,1-1 0,-1 1-1,1 0 1,0-1 0,-1 1-1,1-1 1,0 1 0,-1 0-1,1-1 1,0 1 0,0-1 0,-1 1-1,1-1 1,0 1 0,0-1-1,0 1 1,0-1 0,0 1-1,0-1 1,0 1 0,0-2-1,0 1-269,1 0-1,0 0 1,-1 0-1,1 1 0,0-1 1,0 0-1,0 0 1,0 1-1,0-1 0,0 0 1,0 1-1,0-1 0,0 1 1,0-1-1,0 1 1,0 0-1,0-1 0,2 1 1,23-5-7708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10666,'0'15'3555,"16"-3"-1921,12 0 480,11-5-352,15 0-513,12-7-705,4 0-383,-4 0-97,-2-8-673,-13 3-1121,-19 0-928,-20 2-1890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9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15246,'0'0'609,"60"0"352,-12 0 448,11-7-992,7-5-97,2 3-192,-7 0-160,-7 0-1986,-16 4-3267,-9-3-4100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2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15375,'0'0'224,"84"15"769,-33-5 480,-2 0-1153,-6 2-127,-9 1-1,-11 2 64,-11 3-96,-9 4 289,-3 1 672,-18 6-96,-13 1-673,-9 2-224,-3-1-96,1 2 32,3-4-224,10-6-1217,10-9-3332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14157,'0'0'3364,"0"14"-2083,0 17-448,0 9 160,0 7-385,0 3-448,8-5-128,1-4 32,3-9-192,-2-10-512,0-6-417,-2-10 192,-5-6-352,-3-4-1954,0-14-3556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13805,'0'0'9193,"93"-36"-9033,-41 25-64,1-1-96,3 3-1185,-8 0-1570,-8 3-1377,-14-3-4163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13581,'0'0'11787,"75"-16"-11723,-34 8-32,4 1-320,-4 0-1057,-1-2-1506,-3-7-1345,-7-3-3748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5 205 13389,'0'0'14739,"11"-8"-13837,10-6-643,-1-2-1,23-22 1,-36 32-188,0-1 1,-1 0-1,0 0 1,0 0-1,-1-1 1,0 0-1,0 0 1,-1 0-1,0 0 1,0-1-1,3-13 1,-7 22-60,0-1-1,1 0 1,-1 0 0,0 1 0,0-1 0,0 0 0,0 0 0,0 0 0,0 1 0,0-1 0,0 0-1,-1 0 1,1 0 0,0 1 0,0-1 0,-1 0 0,1 0 0,0 1 0,-1-1 0,1 0 0,0 1-1,-1-1 1,1 0 0,-1 1 0,0-1 0,1 1 0,-1-1 0,1 1 0,-1-1 0,0 1 0,1-1-1,-1 1 1,0 0 0,0-1 0,1 1 0,-1 0 0,0 0 0,0-1 0,1 1 0,-1 0 0,0 0-1,0 0 1,0 0 0,1 0 0,-1 0 0,0 0 0,0 0 0,0 1 0,1-1 0,-2 0 0,-3 1 25,1 0 1,-1 0-1,1 1 1,-1 0-1,1-1 1,0 1 0,-7 5-1,2-1-22,1 2 0,-1-1 0,2 1 0,-1 0 0,1 1 0,1 0 0,-1 0 0,1 0 0,-5 13 0,7-16 13,1 1 0,0 0 0,1 1-1,-1-1 1,1 0 0,1 1-1,-1-1 1,1 1 0,1 0 0,-1-1-1,1 1 1,1 0 0,-1-1-1,3 11 1,-1-16-35,-1 1-1,1-1 1,-1 1 0,1-1-1,0 0 1,0 1 0,0-1-1,0 0 1,0 0 0,0 0-1,1-1 1,-1 1 0,1-1-1,-1 1 1,1-1 0,0 0-1,-1 0 1,1 0 0,0 0-1,0 0 1,0-1-1,0 1 1,0-1 0,5 0-1,4 1-623,1 0-1,-1-1 1,0-1-1,21-3 0,8-11-4034,1-7-3192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16528,'0'0'6310,"-10"11"-5958,-9 11-265,1 1 1,2 1 0,0 0-1,-15 33 1,9-9 2,-18 58 1,34-86-57,1 1 1,0-1 0,2 1 0,0-1 0,2 41-1,1-57-69,0 0-1,0-1 1,1 1-1,-1-1 0,1 1 1,0 0-1,0-1 1,1 0-1,-1 1 0,1-1 1,0 0-1,-1 1 1,1-1-1,1 0 0,-1-1 1,0 1-1,1 0 1,-1-1-1,1 1 0,0-1 1,0 0-1,4 3 1,0-2-538,0 0 1,0 0-1,0-1 1,0 0-1,0 0 1,0-1-1,0 0 1,1 0-1,-1-1 1,11 0-1,20-3-5374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3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14734,'0'0'8509,"-3"12"-7350,-19 69 441,9-41-1306,2 1 0,1 0 0,-6 81 0,15-121-293,1-1 0,0 1 0,0 0 0,0 0 1,0 0-1,0 0 0,0-1 0,0 1 0,0 0 1,0 0-1,1 0 0,-1 0 0,0-1 0,0 1 0,1 0 1,-1 0-1,0-1 0,1 1 0,-1 0 0,1-1 1,-1 1-1,1 0 0,0-1 0,-1 1 0,1-1 1,-1 1-1,1 0 0,0-1 0,0 0 0,-1 1 0,1-1 1,1 1-1,0-1 10,0 0 0,0 0 1,0-1-1,0 1 0,0 0 0,0-1 1,0 0-1,0 1 0,0-1 0,0 0 1,0 0-1,3-2 0,49-41 252,-2-7-564,-3-2 1,51-69-1,-98 118-852,-7 4-6529,-8 8 235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16464,'0'0'6790,"-9"54"-5541,26-41-544,4-4-417,4-1-192,3-2-1089,3-2-1761,-3-4-1218,-2 0-3107</inkml:trace>
  <inkml:trace contextRef="#ctx0" brushRef="#br0" timeOffset="1">311 112 6919,'0'0'7302,"-18"49"-6949,7-24 544,6 1-33,0-5-799,5-4-33,0-6-1634,0-8-2370,14-3-3331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104 127 10570,'0'0'13613,"-4"12"-13047,-31 86-149,18-58-138,2 1 0,-15 64 0,30-103-245,-1 0 1,1 0-1,-1 1 0,1-1 0,0 0 0,-1 0 1,1 0-1,0 1 0,0-1 0,1 0 0,-1 0 1,0 0-1,1 1 0,0-1 0,-1 0 0,1 0 1,0 0-1,0 0 0,0 0 0,0 0 0,0 0 1,1-1-1,-1 1 0,0 0 0,1-1 0,0 1 1,2 2-1,0-3-13,1 1-1,-1-1 1,1 0 0,0 0 0,-1-1 0,1 1-1,0-1 1,-1 0 0,1 0 0,0 0 0,0-1-1,5-1 1,-1 0-568,1 0 0,-1-1 0,0 0 0,1 0 0,15-9 0,18-17-8182,-24 12-2167</inkml:trace>
  <inkml:trace contextRef="#ctx0" brushRef="#br0" timeOffset="1">357 1 18097,'0'0'4869,"27"74"-3364,-18-42-288,-2 2-224,2 4-512,-4-1-385,-4 4-32,-1 5 0,-8 6-32,-15 3-256,-6 2-65,-7-2-992,-2-5-2498,2-11-3332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18962,'0'0'7079,"65"20"-5638,-22-17-768,8-3-513,3 0-192,-5 0-1249,-4 0-673,-7 0-1057,-16 0-2370,-12 0-2371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3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16912,'0'0'10122,"58"45"-8841,-12-45-737,11 0-512,-1 0-640,-2-9-2723,-5-5-2275,-7-5-12235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16303,'0'0'8910,"0"14"-8488,-6 286-1250,6-300 828,0 1-1,0-1 0,0 1 1,-1-1-1,1 1 0,0-1 1,0 1-1,0 0 0,0-1 1,0 1-1,1-1 0,-1 1 1,0-1-1,0 1 0,0-1 1,0 0-1,1 1 0,-1-1 1,0 1-1,0-1 0,1 1 1,-1-1-1,0 1 0,1-1 1,-1 0-1,0 1 0,1-1 1,-1 0-1,0 1 0,1-1 1,-1 0-1,1 0 0,-1 1 0,1-1 1,-1 0-1,1 0 0,-1 0 1,2 0-1,19-10 552,18-28 814,-10 4-1140,117-122-1576,-145 156 934,5-7-1658,-4 1-4071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17521,'0'0'4164,"-5"56"-3556,9-39 833,15 0-960,8-5-385,2-5-608,-1-7-3524,4 0-4773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17424,'0'0'3091,"11"-7"-1516,-7 4-1376,42-24 1333,-43 26-1458,-1 0 0,0 0 0,1 0 0,-1 0 0,1 1 0,-1-1 0,1 1 0,-1-1 0,1 1 0,0 0 0,-1 0 0,1 0 0,-1 0 0,1 1 0,0-1 0,-1 1 0,1-1 0,-1 1 0,0 0 0,1 0 0,-1 0 0,3 2 0,-2-1-64,-1 1 1,0-1 0,0 1-1,0-1 1,-1 1 0,1 0-1,-1 0 1,1 0 0,-1 0-1,0 0 1,0 0 0,0 0-1,-1 0 1,1 0 0,-1 0-1,1 0 1,-1 0 0,0 1-1,0-1 1,-1 0 0,1 0-1,-1 0 1,1 0-1,-3 4 1,0 5 78,0-1 0,-1 0 0,-1-1 0,0 1 0,-7 12 1,-9 5 132,16-23-143,1 0 1,0 1-1,0-1 0,0 1 1,1 0-1,0 0 0,0 0 1,0 0-1,1 0 0,0 1 1,-2 8-1,4-14-84,0 0 1,0-1-1,1 1 1,-1-1-1,0 1 0,1-1 1,-1 1-1,0-1 1,1 1-1,-1-1 0,1 1 1,-1-1-1,1 1 1,-1-1-1,1 1 0,-1-1 1,1 0-1,-1 0 1,1 1-1,-1-1 0,1 0 1,0 0-1,-1 1 0,1-1 1,0 0-1,-1 0 1,1 0-1,-1 0 0,1 0 1,0 0-1,26 1 53,-22-1-17,40 0 171,36 0-2808,-27-3-4087,-28 0-1490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21749,'0'0'1377,"0"60"-672,0-32-65,-2 6-352,2-3-191,0-3-65,0-5-481,9-2-1024,2-3-353,-3-6-897,-6-4-1889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3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5125,'0'0'18257,"5"27"-17680,5-11-353,0 2-224,1-2-1057,0-6-1922,-4-2-2370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78 13741,'1'-2'5504,"2"7"-2051,8 20-986,12 42-3282,-20-59 1481,20 80 41,4 11 3652,-27-141-2532,1 18-1775,-1-2-14,-1 1 1,-5-29-1,4 45-27,0 0 0,0 0 0,-1 1 0,0-1 0,0 1 0,-1-1-1,0 1 1,-1 0 0,-8-10 0,4 12-50,7 18-11,9 18-10,-5-26 57,0 0 0,1 0 1,-1 0-1,1 0 0,0 0 1,0 0-1,0-1 1,1 1-1,-1-1 0,1 0 1,0 0-1,0-1 0,0 1 1,7 3-1,-8-5 7,-1 0-1,1 0 0,-1-1 1,0 1-1,1 0 1,0-1-1,-1 0 0,1 0 1,-1 0-1,1 0 0,-1 0 1,1 0-1,0 0 1,-1-1-1,1 1 0,-1-1 1,1 0-1,-1 0 1,0 0-1,1 0 0,-1 0 1,0-1-1,0 1 0,0-1 1,0 1-1,0-1 1,0 0-1,2-2 0,4-8 25,0 1-1,-1-1 0,-1-1 0,0 1 0,-1-1 0,0 0 0,-1-1 0,-1 1 1,0-1-1,0 1 0,0-19 0,1 28-75,2 13-14,5 15 12,10 35 50,-15-36 6,2-1-1,1 0 0,0-1 0,25 41 1,-34-61-38,1 0 1,-1 0-1,1 0 1,0 0-1,-1 0 1,1 0-1,0 0 1,0 0 0,0-1-1,0 1 1,0 0-1,0 0 1,0-1-1,0 1 1,0-1-1,0 1 1,0-1-1,0 1 1,1-1 0,-1 0-1,0 1 1,0-1-1,0 0 1,1 0-1,-1 0 1,2 0-1,-2-1-95,0 1 0,1-1 0,-1 0 0,0 0 0,1 0 0,-1 0 0,0-1 0,0 1 0,0 0 0,0 0 0,0-1-1,0 1 1,-1 0 0,1-1 0,0 1 0,0-3 0,3-6-862,-1 0 1,-1 0-1,1 0 0,-2 0 0,1-10 1,-2-22-6774,-5-5-5162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19250,'0'0'4805,"79"-58"-3492,-35 44-865,8 0-384,4-1-64,-2 2-2434,-4-3-5157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18514,'0'0'5194,"-7"11"-4095,-2 6-919,0 1 0,1 0 0,1 1-1,1-1 1,0 1 0,2 0 0,0 1-1,-2 31 1,6-49-178,1 1 0,-1-1 0,1 0 0,0 1 0,-1-1 0,1 0 0,0 0 0,0 0 0,1 0 0,-1 0 0,0 0 0,1 0 0,-1 0 0,1-1 0,0 1 0,-1-1 0,1 1 0,0-1 0,0 1 0,0-1 0,0 0 0,0 0 0,0 0 0,1 0 0,-1 0-1,0-1 1,0 1 0,1-1 0,-1 1 0,0-1 0,1 0 0,2 0 0,13 2 8,1-1-1,-1-1 1,21-3-1,-25 2-27,2 0-365,0-1-1,-1-1 1,20-5-1,16-12-3666,-20 3-1598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17713,'0'0'2995,"11"-6"-1602,10-5-287,1 1-1,27-9 1,-39 15-874,1 1 0,0 0 1,-1 1-1,1 0 0,0 1 1,0 0-1,0 1 0,18 1 1,-29-1-242,1 0 0,-1 0 1,1 1-1,-1-1 0,1 0 1,-1 0-1,1 0 0,-1 0 1,1 1-1,-1-1 0,1 0 1,-1 1-1,1-1 0,-1 0 1,0 1-1,1-1 0,-1 0 1,1 1-1,-1-1 0,0 1 1,0-1-1,1 0 1,-1 1-1,0-1 0,0 1 1,1-1-1,-1 1 0,0-1 1,0 1-1,0-1 0,0 2 1,-5 19 47,-18 16 183,-17 6 60,32-36-130,0 0 0,0 1 0,1 0 0,0 1 0,0-1 0,1 1 0,0 1 0,1-1 0,0 1 0,-7 19 0,12-28-157,0 0 0,0 0-1,0 0 1,0 0 0,0 0 0,0-1 0,1 1 0,-1 0 0,0 0 0,1 0 0,-1 0 0,1 0 0,-1-1 0,1 1 0,-1 0 0,1 0 0,-1-1 0,1 1 0,0 0 0,-1-1 0,1 1 0,0-1 0,0 1 0,-1-1 0,1 1 0,0-1 0,0 1 0,0-1 0,0 0 0,0 1 0,0-1 0,-1 0 0,1 0 0,0 0 0,0 0 0,0 0 0,0 0 0,0 0 0,2 0 0,45-2-600,-42 1 407,6-1-525,0 0 1,-1-1-1,1 0 0,0-1 0,-1-1 1,15-7-1,32-23-6507,-8-3-4440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18514,'0'0'2786,"-8"53"-95,8-25-1186,6 6-31,7 3-450,1 4-479,0 5-321,-3 3-96,-6 3-64,-5 5 32,-7 1-192,-23 9-384,-17 8-513,-16 4-1505,-15 2 31,-10 0-1793,-4-10-3427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 12236,'0'0'1259,"-9"-2"-522,6 1-605,0 0 0,0 0 0,-1 1-1,1-1 1,0 1 0,0 0 0,-1-1 0,1 2 0,0-1 0,0 0-1,-1 0 1,1 1 0,0 0 0,0 0 0,0 0 0,0 0-1,0 0 1,0 1 0,0-1 0,0 1 0,0-1 0,1 1-1,-1 0 1,1 1 0,-1-1 0,1 0 0,0 0 0,0 1 0,0 0-1,0-1 1,0 1 0,-1 3 0,-12 23 253,2-1 0,1 2 0,1-1 1,1 2-1,2-1 0,1 1 0,2 0 0,1 1 1,1-1-1,2 1 0,1 0 0,5 40 0,-4-62-407,1 0 0,0-1 1,0 1-1,1-1 0,0 0 0,1 0 0,0 0 0,0 0 0,1 0 0,0-1 0,1 0 0,0 0 0,0-1 0,0 1 0,1-1 0,0-1 0,1 1 0,-1-1 1,1-1-1,1 1 0,-1-1 0,17 7 0,-9-6-523,0-1 0,1-1 1,0 0-1,0-1 0,0-1 1,0 0-1,0-2 0,1 0 0,-1 0 1,0-2-1,0 0 0,22-6 0,55-22-5305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18033,'0'0'6150,"-33"89"-5958,20-43-160,3-1 0,3 0 0,6-5-512,-1-4-1250,2-8-1345,0-8-1057,-2-9-3747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17457,'0'0'1409,"65"-14"256,-32 5-1056,4 0-353,1 1-64,1 2-192,-6 2-1121,-4 4-2402,-13 0-3107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4:5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17905,'0'0'1591,"13"-8"-940,4-3-335,0 1 0,1 1 0,25-9 0,-33 14-145,0 1-1,1 0 0,-1 0 1,1 1-1,-1 1 1,1 0-1,0 0 0,0 1 1,18 2-1,-27-1-155,1-1 0,0 1 0,-1 0 0,1 0 0,-1 0 0,1 0 0,-1 0 0,1 0 0,-1 1 0,0-1 0,0 1 0,1 0 0,-1-1 0,0 1 0,-1 0 0,1 0 0,0 0 0,-1 1 0,1-1 0,-1 0 0,1 1 0,-1-1 0,0 1 0,0-1 0,0 1 0,-1-1 0,1 1 0,-1 0 0,1-1-1,-1 1 1,0 0 0,0 0 0,0-1 0,0 1 0,0 0 0,-2 4 0,1 3 102,-2 0-1,1 0 0,-1 0 1,0 0-1,-1 0 1,0-1-1,-1 0 0,-8 13 1,-3-2 87,-1 0 1,-33 29 0,16-17 515,63-36-693,115-38-1340,-48 13-4485,-37 8-1894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2 198 16335,'-1'0'2211,"18"-8"-1347,16-8-607,16 0 63,15-5 64,10-2-160,4-2-191,3 4-33,-7 1-33,-9 4-703,-13 4-770,-14 1-1472,-12 3-2307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09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13229,'0'0'2290,"6"-11"-705,-1 3-1358,0 0 0,0 1 0,1 0 0,-1 0 0,2 0 1,-1 0-1,1 1 0,0 0 0,0 1 0,1 0 0,0 0 0,0 0 0,0 1 0,10-4 0,2 0 157,1 1 1,0 0-1,0 2 1,1 1-1,27-3 0,-48 7-384,-1-1-1,1 1 0,-1 0 0,1 0 1,-1 0-1,1 0 0,-1 0 1,1 0-1,0-1 0,-1 1 0,1 0 1,-1 1-1,1-1 0,-1 0 1,1 0-1,-1 0 0,1 0 0,-1 0 1,1 0-1,-1 1 0,1-1 1,-1 0-1,1 0 0,-1 1 0,1-1 1,-1 0-1,1 1 0,-1-1 1,0 1-1,1-1 0,-1 0 0,0 1 1,1-1-1,-1 1 0,0-1 1,0 1-1,1-1 0,-1 1 0,0-1 1,0 1-1,0-1 0,0 1 1,1-1-1,-1 1 0,0-1 0,0 1 1,0 0-1,0-1 0,0 1 1,-1-1-1,1 1 0,0-1 0,0 1 1,0-1-1,0 1 0,-1-1 1,1 1-1,0-1 0,0 1 0,-1-1 1,1 1-1,0-1 0,-1 1 1,-24 29 707,-11-2-177,-40 24 1,4-3-124,71-48-398,-1 0 0,0 0 0,0 1 0,1-1 0,-1 0 0,1 1-1,-1-1 1,1 1 0,0-1 0,0 1 0,-1 0 0,1 0 0,0-1 0,-1 5 0,2-6-12,0 1 0,0 0 0,0-1 0,1 1 0,-1-1 0,0 1 0,0 0 1,0-1-1,1 1 0,-1-1 0,0 1 0,1-1 0,-1 1 0,0-1 0,1 1 1,-1-1-1,1 1 0,-1-1 0,1 0 0,-1 1 0,1-1 0,-1 0 0,1 1 1,-1-1-1,1 0 0,-1 1 0,1-1 0,0 0 0,-1 0 0,2 0 1,7 2-113,1 0 0,0-1 1,-1 0-1,16-1 1,157-1-6143,-120-2 171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6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17617,'0'0'9160,"-5"57"-8455,15-49-609,5-1-288,-2 0-1826,-2-3-2082,1-1-2818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21685,'0'0'7495,"45"49"-7271,-35-30-160,4-1 0,-1 0-64,1-1-256,-4-2-577,-3-2-673,-1-2-543,-6 0-1699,0-3-1793,-17-4-4100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70 12780,'0'0'7426,"9"-9"-5291,-7 6-2041,2-2 172,0 1-1,0-1 1,1 1-1,0 0 1,0 0 0,0 0-1,0 0 1,0 1-1,1 0 1,0 0-1,-1 1 1,1-1-1,0 1 1,0 1-1,1-1 1,-1 1 0,7-1-1,-4 2 75,3-1-86,0 1 0,0 0 0,0 1 0,20 4 0,-30-5-248,-1 1 0,1-1 1,0 1-1,0-1 1,0 1-1,0 0 1,-1 0-1,1 0 0,0 0 1,-1 0-1,1 0 1,-1 0-1,1 0 0,-1 1 1,0-1-1,1 0 1,-1 1-1,0-1 1,0 1-1,0 0 0,0-1 1,0 1-1,0 0 1,-1 0-1,1-1 1,0 1-1,-1 0 0,0 0 1,1 0-1,-1 0 1,0 0-1,0 0 0,0 0 1,0 0-1,0 0 1,-1 2-1,-1 1 19,1-1 1,-1 0-1,0 1 0,-1-1 1,1 0-1,-1 0 0,1-1 0,-1 1 1,0-1-1,0 1 0,-1-1 0,1 0 1,-1 0-1,0 0 0,0-1 1,0 1-1,0-1 0,-8 3 0,6-1 26,0-1 1,0 1-1,0 0 0,0 0 0,1 1 0,-9 8 0,55-10 35,-35-3-76,16 0 11,1 1 0,24 4 0,-42-4-24,-1-1-1,1 1 1,0 1-1,0-1 1,-1 1 0,1-1-1,-1 1 1,1 1 0,-1-1-1,0 1 1,0-1 0,0 1-1,0 0 1,0 1-1,-1-1 1,4 5 0,-5-6 2,-1 0 0,0 1 0,0-1 0,0 0 0,0 1 0,0-1 0,0 1 0,-1-1 0,0 1 0,1 0 0,-1-1 1,0 1-1,0 0 0,0-1 0,0 1 0,-1-1 0,1 1 0,-1 0 0,1-1 0,-1 1 0,0-1 0,0 0 0,0 1 0,-1-1 0,1 0 1,0 1-1,-1-1 0,1 0 0,-1 0 0,0 0 0,0 0 0,0-1 0,0 1 0,0 0 0,-4 2 0,-8 5 323,0 0 0,-1 0-1,0-1 1,-17 6 0,9-5-174,0-1 1,-1-1 0,0-1 0,0-1 0,0-1-1,0-1 1,-43-1 0,64-2-204,1 0-1,0 0 1,-1 0 0,1-1-1,0 1 1,0 0 0,0-1-1,-1 0 1,1 1 0,0-1-1,0 0 1,0 0 0,0 0-1,0-1 1,-2-1 0,3 2-61,0 0 1,0 0-1,0 0 0,1-1 1,-1 1-1,0 0 0,1 0 1,-1 0-1,1-1 1,-1 1-1,1 0 0,0-1 1,0 1-1,-1 0 0,1-1 1,0 1-1,0 0 1,0-1-1,1-1 0,-1 0-244,1-1-1,0 1 1,1 0-1,-1-1 1,1 1-1,-1 0 1,1 0-1,0 0 1,0 0-1,0 1 1,0-1 0,1 0-1,-1 1 1,1-1-1,-1 1 1,1 0-1,0 0 1,4-2-1,19-8-7881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4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86 343 6566,'-13'3'3956,"-40"6"-1810,34-4-968,23-2-700,24-1-419,-27-2-55,722-49 2807,-456 22-2681,1513-192-605,-1581 184-448,-361 49 469,-979 119 814,-134 18 1565,1162-134-1471,193-18-1191,298-47-154,-100 10 874,363-34-283,371-47-5582,-791 83 4938,-175 22 1216,-46 14-255,0 0 0,0 0 0,-1 0 0,1 0 0,0 0 1,0-1-1,-1 1 0,1 0 0,0 0 0,0 0 0,0 0 0,-1 0 0,1 0 0,0-1 1,0 1-1,0 0 0,0 0 0,-1 0 0,1 0 0,0-1 0,0 1 0,0 0 0,0 0 1,0-1-1,0 1 0,0 0 0,0 0 0,-1 0 0,1-1 0,0 1 0,0 0 0,0 0 1,0-1-1,0 1 0,0 0 0,0 0 0,0-1 0,0 1 0,1 0 0,-1 0 1,0-1-1,0 1 0,0 0 0,0 0 0,0 0 0,0-1 0,0 1 0,0 0 0,1 0 1,-1 0-1,0-1 0,0 1 0,0 0 0,0 0 0,1 0 0,-1 0 0,0 0 0,0 0 1,0-1-1,1 1 0,-1 0 0,0 0 0,0 0 0,1 0 0,-1 0 0,0 0 0,1 0 1,-12-3 380,0 0 0,0 1 0,0 1 0,-1 0 0,1 0 0,0 1 0,-16 2 0,-18 0 32,-550 38 2043,2 49-1065,-300 94-1594,711-142-1102,-3-2-2838,28-11-2531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4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1986,'-13'1'0,"2"-1"384,4 0-160,0 0-63,1 0-65,3 3-32,3-1-32,0 0-128,6-2-1218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5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113 234 3331,'-9'-2'993,"2"2"-805,-3-1 436,0 0 0,0 0 0,1-1 0,-1 0-1,0-1 1,1 0 0,0 0 0,-10-6 0,26 6 2237,30-3-2578,477-21 377,-140 11-546,-62-3-5,1352-57-143,-1404 72-31,506 8-249,-321 42 458,-439-44-391,-8-1 72,-26 0-7,-67-1 153,56 0-5,-1616 50-468,1113-28-2965,390-24 3946,-238-34 0,346 31-190,26 3-155,-1 0 1,1-1-1,0-1 0,-28-10 1,39 6 839,17 1-449,18 0-348,102-6 264,234 6-1,-227 8-445,814 20 598,-187-2-391,15-8-965,-845-27 1184,-64 3-401,-231 7-1,204 8-36,-442 17 136,27-1-126,-458-44 696,167 4-403,574 19-444,262 2 105,25 0-100,6 0-43,42-3-425,-31 3 720,1069-24-1329,1 67-262,274 3 643,-1342-44 872,36-2-51,-51 1 46,0 0 1,1 0-1,-1-1 0,0 1 1,0-1-1,1 1 0,-1-1 1,0 0-1,0 0 0,0 0 1,0 0-1,0 0 1,0 0-1,0 0 0,-1-1 1,1 1-1,2-3 0,-4 4 4,0-1-1,0 1 1,0-1-1,0 1 1,1-1-1,-1 1 1,0 0-1,0-1 1,0 1-1,0-1 1,0 1-1,0-1 1,0 1-1,-1-1 1,1 1-1,0 0 0,0-1 1,0 1-1,0-1 1,0 1-1,-1 0 1,1-1-1,0 1 1,0-1-1,-1 1 1,1 0-1,0-1 1,-1 1-1,1 0 1,0 0-1,-1-1 1,1 1-1,0 0 1,-1 0-1,1-1 1,-1 1-1,1 0 0,-1 0 1,0 0-1,-22-9 267,19 7-169,-51-13 478,0 1 0,-90-9 0,-117 5-136,197 15-333,-1157-13 561,436 78-2136,667-46-2060,22-7-2312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18033,'0'0'5766,"48"12"-4485,6-12-288,17-2-225,13-6-383,5 1-289,-4 3-288,-8 4-1858,-22 0-2499,-21 3-1472,-24 6-6343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13965,'0'0'4837,"52"4"-3844,-2-4 1473,12 0-993,14-5-960,2 1-385,-2-1-192,-7 1-2787,-7-1-3971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 5894,'3'-4'2293,"6"-6"7837,-10 30-7330,1-17-3076,-7 34 842,-1 1-1,-2-1 1,-17 40-1,15-46-507,1 0 0,2 2 0,1-1 0,-6 59 0,14-91-26,-1 1 0,1 0 1,0-1-1,0 1 0,0 0 0,0-1 0,0 1 1,0-1-1,1 1 0,-1 0 0,0-1 1,0 1-1,0-1 0,1 1 0,-1 0 1,0-1-1,0 1 0,1-1 0,-1 1 1,0-1-1,1 1 0,-1-1 0,1 1 0,-1-1 1,1 1-1,-1-1 0,1 0 0,-1 1 1,1-1-1,0 1 0,21-4 756,21-21 537,49-46-327,-2-3 1,135-146-1,-216 210-1053,-7 7-82,1-1 1,-1 1-1,1-1 1,-1 1-1,0-1 1,0 0-1,0 0 1,-1 1-1,3-6 1,-9 11-5320,-11 5 1882,5-2 16,-14 9-5015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2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12716,'0'0'4292,"18"51"-1954,2-32-320,-2 2-576,4-1-866,4 1-448,-2 1-224,0-3-2242,-3-3-2883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26 131 7495,'-3'-3'858,"0"-1"0,0 0 1,1 0-1,-1 0 0,1-1 0,0 1 0,1 0 0,-1-1 0,1 1 1,0-1-1,-1-9 0,2 12-698,0 0-1,1-1 1,-1 1 0,1 0 0,0 0-1,0 0 1,0 0 0,0 0 0,0 0-1,0 0 1,1 0 0,-1 0 0,1 0-1,-1 0 1,1 1 0,0-1 0,-1 1-1,1-1 1,0 1 0,0 0 0,0 0 0,0-1-1,0 2 1,1-1 0,-1 0 0,3-1-1,11-3 71,-1 0 0,1 1 0,0 1 0,0 0 0,0 1 0,1 0 1,-1 2-1,0 0 0,1 1 0,29 5 0,-44-6-227,1 1 0,-1-1 1,0 1-1,0 0 1,0 0-1,0-1 1,0 1-1,-1 0 0,1 1 1,0-1-1,0 0 1,-1 0-1,1 1 1,0-1-1,-1 1 0,0 0 1,1-1-1,-1 1 1,0 0-1,0 0 1,0 0-1,0 0 0,0 0 1,0 0-1,0 0 1,-1 0-1,1 0 1,-1 0-1,0 0 0,1 0 1,-1 0-1,0 0 1,0 1-1,-1-1 1,1 0-1,0 0 0,-1 0 1,1 0-1,-1 0 1,1 0-1,-1 0 1,-2 4-1,-2 4 6,0 0 1,0 0-1,-1-1 1,-1 1-1,1-2 1,-15 15-1,-139 116 269,160-139-274,0 0 0,-1 0 0,1 0 0,0 1-1,-1-1 1,1 0 0,0 0 0,-1 0 0,1 0 0,0 1 0,0-1 0,-1 0 0,1 0 0,0 1 0,0-1 0,-1 0 0,1 0 0,0 1 0,0-1 0,0 0 0,0 1-1,-1-1 1,1 0 0,0 0 0,0 1 0,0-1 0,0 0 0,0 1 0,0-1 0,0 1 0,0-1 0,0 0 0,0 1 0,0-1 0,0 0 0,0 1 0,0-1-1,0 0 1,0 1 0,0-1 0,1 0 0,-1 0 0,0 1 0,0-1 0,0 0 0,0 1 0,1-1 0,-1 0 0,1 1 0,22-1 60,33-11 91,12-12-137,39-11-560,-93 31-696,0 1 0,-1 0-1,17 0 1,-20 3-3497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27 11018,'0'0'13859,"3"10"-12541,56 168 2449,26 107-2884,-81-258-1256,-4-26 321,0-1 1,0 0-1,0 0 1,0 0-1,-1 0 0,1 0 1,0 1-1,0-1 1,0 0-1,-1 0 1,1 0-1,0 0 1,0 0-1,0 0 0,-1 0 1,1 0-1,0 0 1,0 0-1,-1 0 1,1 0-1,0 0 1,0 0-1,0 0 1,-1 0-1,1 0 0,0 0 1,0 0-1,0 0 1,-1 0-1,1-1 1,0 1-1,0 0 1,0 0-1,-1 0 0,1 0 1,0 0-1,0 0 1,0-1-1,0 1 1,0 0-1,-1 0 1,1 0-1,0-1 0,0 1 1,0 0-1,0 0 1,0 0-1,0-1 1,0 1-1,-31-43-3499,2-6 2130,-38-87 0,58 114 1511,1 0-1,1-1 1,1 0-1,2 0 1,0 0-1,-2-43 1,7 60 135,-1 1 1,1 0-1,0 1 1,0-1 0,1 0-1,-1 0 1,1 0-1,0 1 1,0-1 0,1 1-1,-1-1 1,1 1-1,0 0 1,7-7 0,-8 9-166,-1 1 1,1-1 0,0 1 0,-1-1 0,1 1 0,0 0-1,0 0 1,0 0 0,0 0 0,0 0 0,0 0 0,0 1 0,0-1-1,0 1 1,0-1 0,1 1 0,-1 0 0,0 0 0,0 0-1,0 0 1,1 0 0,-1 0 0,0 1 0,0-1 0,0 1 0,0-1-1,0 1 1,0 0 0,0 0 0,0 0 0,0 0 0,0 0-1,0 0 1,0 1 0,-1-1 0,1 1 0,1 1 0,2 3-43,0 0 1,-1 0-1,0 0 1,0 1-1,-1-1 1,1 1-1,-1 0 1,-1 0-1,1 1 1,-1-1 0,-1 0-1,1 1 1,-1-1-1,-1 1 1,1 0-1,-1-1 1,0 1-1,-1-1 1,-3 14-1,2-5 224,-2 0 0,0 0 0,0-1-1,-2 1 1,0-1 0,0 0 0,-2-1-1,-10 17 1,18-30-238,0-1 0,0 1 0,1-1-1,-1 0 1,0 1 0,0-1 0,1 0 0,-1 1-1,0-1 1,1 0 0,-1 1 0,1-1 0,-1 0-1,0 0 1,1 1 0,-1-1 0,1 0 0,-1 0 0,1 0-1,-1 0 1,0 0 0,1 1 0,-1-1 0,1 0-1,-1 0 1,1 0 0,-1 0 0,1 0 0,-1-1 0,1 1-1,-1 0 1,1 0 0,-1 0 0,0 0 0,1 0-1,0-1 1,34 0-549,-21 0 4,95 0-6754,-59 2-731,-15-1-2395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8872,'0'0'11371,"85"-28"-9705,-36 10-769,5-4-577,0-1-192,-5 2-64,-5 3-64,-9 5-705,-10 2-1056,-7 3-1667,-5 3-2465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1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11179,'0'0'6091,"10"-3"-5029,40-13-100,-22 5-463,1 2 1,0 1-1,1 2 1,50-6-1,-79 12-482,0 0-1,0-1 1,0 1-1,0 0 1,-1 0-1,1 0 0,0 0 1,0 0-1,0 0 1,0 0-1,0 0 1,-1 0-1,1 0 1,0 1-1,0-1 0,0 0 1,0 0-1,-1 1 1,1-1-1,0 1 1,0-1-1,-1 1 1,1-1-1,0 1 1,-1-1-1,1 1 0,-1-1 1,1 1-1,0 0 1,-1 0-1,1-1 1,-1 1-1,0 0 1,1 0-1,-1-1 1,0 1-1,1 0 0,-1 0 1,0 0-1,0-1 1,0 1-1,0 0 1,0 0-1,0 0 1,0 0-1,0 0 0,0 0 1,0-1-1,0 1 1,0 0-1,-1 0 1,1 0-1,0-1 1,0 1-1,-1 0 1,1 0-1,-2 1 0,-1 4 159,-1 0 0,1-1 0,-1 1 0,-1-1 0,1 0 0,-6 5-1,-13 8 212,0 0 0,-40 21 0,-4 3 1088,68-40-1531,12-3-4,16-4 72,-8-2-149,1 2-1,1 0 0,-1 1 0,1 2 0,-1 0 1,40 3-1,-61-1 136,0 0 0,1 0-1,-1-1 1,0 2 0,0-1 0,0 0 0,0 0 0,0 0 0,0 0 0,0 1 0,0-1-1,0 0 1,0 1 0,0-1 0,0 1 0,0 0 0,0-1 0,0 1 0,0 0 0,0-1-1,0 1 1,-1 0 0,1 0 0,0 0 0,-1-1 0,1 1 0,0 0 0,-1 0 0,1 0-1,-1 0 1,0 0 0,1 0 0,-1 0 0,0 1 0,1-1 0,-1 0 0,0 0 0,0 0-1,0 0 1,0 0 0,0 0 0,0 0 0,-1 0 0,1 1 0,0 0 0,-2 2 93,1-1 0,-1 1 1,1-1-1,-1 0 0,0 0 0,0 1 1,0-1-1,-1 0 0,1-1 0,-1 1 1,1 0-1,-4 2 0,-12 6 361,0 0 0,-1-1 0,0-1 0,-1 0 1,0-2-1,0 0 0,0-1 0,-1-1 0,0-1 0,0-1 0,-39 0 0,44-6-459,14-4-1861,3 5 1542,0 1-1,1 0 1,-1 0-1,0 0 1,0-1-1,1 2 1,-1-1 0,0 0-1,1 0 1,-1 0-1,1 0 1,-1 1-1,1-1 1,-1 1 0,3-1-1,48-10-10092,-22 6 795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19506,'0'0'4773,"0"8"-3737,-7 20-388,0 1 0,-2-1 0,-1-1 0,-1 0 0,-1 0 0,-25 39 1,14-25-462,-28 70 0,50-110-174,1 0-1,0-1 1,-1 1-1,1 0 1,0 0 0,0-1-1,-1 1 1,1 0 0,0 0-1,0-1 1,0 1 0,0 0-1,0 0 1,0-1 0,0 1-1,0 0 1,0 0-1,1-1 1,-1 1 0,0 0-1,0 0 1,1-1 0,-1 1-1,0 0 1,1-1 0,-1 1-1,1 0 1,-1-1-1,1 1 1,-1-1 0,1 1-1,-1-1 1,1 1 0,1 0-1,0 0 19,1 0-1,-1-1 0,1 1 1,0-1-1,-1 1 0,1-1 1,0 0-1,-1 0 0,1 0 1,4-2-1,71-18 331,-74 18-345,106-29 226,6-1-2704,-43 1-8595,-43 13-2080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13164,'0'0'13031,"10"-3"-10650,23-10-1853,0-2-1,-1-1 0,-1-1 0,45-34 0,-16 5 251,68-65-1,-114 97-777,1 0 0,-2-1 0,0 0 0,12-19 0,-21 21 10,-10 16-40,6-3 7,-9 10-2,1 0 0,1 0 0,-1 1 0,2-1 0,0 2-1,0-1 1,-5 16 0,0 3 48,-13 57 0,21-77-4,1 1-1,1 0 1,-1 0-1,2 0 1,-1 0-1,2 0 1,1 15-1,-1-23-326,0 1 0,0-1 0,0 0 0,1 0 0,-1 1 0,1-1 0,-1 0 0,1-1-1,0 1 1,0 0 0,3 2 0,-2-2-815,0 0 0,1-1 0,-1 0 0,1 1 0,-1-1 0,1-1 0,0 1 0,-1 0 0,1-1 0,8 2-1,2 0-7374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15407,'0'0'6438,"70"-22"-4741,-16-1-159,11-9-641,8-3-353,2-3-320,0 3-128,-4 2-64,-7 7-800,-11 3-706,-12 9-1505,-14 7-320,-15 6-1793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5:3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13677,'0'0'7725,"12"-6"-5878,27-11-995,2 2 1,56-14-1,-71 22-396,0 2 1,0 1-1,1 1 1,0 2-1,40 2 0,-66-2-437,1 1 0,-1 0 0,1 0 0,-1 0-1,1 0 1,-1 1 0,1-1 0,-1 0 0,0 1-1,1-1 1,-1 1 0,1-1 0,-1 1 0,0-1-1,1 1 1,-1 0 0,0 0 0,0 0 0,0 0-1,0 0 1,0 0 0,0 0 0,0 0 0,0 0-1,0 0 1,0 1 0,0-1 0,-1 0 0,1 0 0,0 1-1,-1-1 1,1 1 0,-1-1 0,0 0 0,1 1-1,-1-1 1,0 1 0,0-1 0,0 1 0,0-1-1,0 1 1,0-1 0,-1 1 0,1-1 0,0 1-1,-2 1 1,0 3 84,0 0 0,-1 0-1,0-1 1,0 1 0,0-1 0,-1 0-1,0 0 1,0 0 0,-8 7-1,-19 13 268,0-2-1,-2 0 1,0-2-1,-45 20 1,94-47-488,0 1 0,0 0 0,0 1 0,0 1 0,1 0 0,-1 1 0,1 1 0,0 1 0,-1 0 0,23 4 0,-38-4 116,1 0-1,0 1 0,-1-1 1,1 0-1,0 1 1,-1-1-1,1 1 0,-1 0 1,1-1-1,-1 1 0,1 0 1,-1 0-1,1 0 0,-1 0 1,0 0-1,0 0 1,1 0-1,-1 1 0,0-1 1,0 0-1,0 1 0,0-1 1,-1 1-1,1-1 1,0 1-1,-1-1 0,1 1 1,0 0-1,-1-1 0,0 1 1,1-1-1,-1 1 0,0 0 1,0 0-1,0-1 1,0 1-1,0 0 0,-1-1 1,1 1-1,0 0 0,-1-1 1,1 1-1,-1-1 0,-1 3 1,-1 2 80,0-1 0,-1 0 0,1 0 0,-1 0 0,0-1-1,0 1 1,-1-1 0,0 0 0,1 0 0,-1-1 0,-8 5 0,-8 2 17,-1-1-1,0-1 1,-1-1-1,0-1 1,0-1-1,0 0 1,-1-2-1,0-1 1,-46-2-1,68 0-168,1 0-1,-1 0 1,1 0-1,-1 0 1,1-1-1,0 1 1,-1 0 0,1-1-1,-1 1 1,1-1-1,0 1 1,0-1 0,-1 0-1,1 0 1,0 1-1,0-1 1,0 0-1,0 0 1,0 0 0,0 0-1,0 0 1,0-1-1,0 1 1,0 0 0,0 0-1,1-1 1,-1 1-1,1 0 1,-1-1-1,1 1 1,-1 0 0,1-1-1,0 1 1,0-1-1,-1 1 1,1 0 0,0-1-1,0 1 1,1-1-1,-1 1 1,0-1-1,0 1 1,1 0 0,-1-1-1,1 1 1,-1 0-1,1-1 1,-1 1 0,3-2-1,13-25-8279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6:0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3893 306 12716,'-148'-54'1274,"-2"7"0,-200-36 0,277 71-1444,1 3 0,-1 4 0,0 3 0,-1 2-1,1 5 1,1 2 0,-89 20 0,3 17-62,1 6 1,-180 84-1,-283 172 535,610-301-290,-160 83 792,-303 211 0,417-257-643,1 4 1,2 1 0,2 3 0,3 2 0,2 3-1,2 1 1,3 2 0,-52 96 0,64-94-157,3 1-1,2 1 1,3 1 0,3 0 0,-13 90 0,25-109-1,1 0 1,3 0 0,2 1-1,2-1 1,1 1-1,3-1 1,1 0 0,26 81-1,-11-67-6,3-1-1,3-1 0,2-2 0,2-1 0,2-1 0,3-2 1,2-2-1,1-1 0,3-2 0,2-2 0,2-2 1,70 47-1,-34-33-1,2-4 1,2-4 0,3-4-1,1-4 1,2-3-1,1-5 1,100 19 0,-47-21 62,1-6 1,1-7-1,1-7 1,-1-6-1,256-28 1,-283 6-7,-2-5 1,-1-6-1,-1-4 0,-1-6 1,-3-5-1,-2-5 1,-2-5-1,156-103 1,-134 65 188,-4-5 0,-4-6 1,-5-5-1,-5-5 1,-4-5-1,93-134 1,-134 158-20,-4-4 0,-5-2 0,81-184 0,-116 224-170,-3-2 0,-3-1 0,-3 0 0,-2-1 0,-3-1 0,-3 0 0,-3 0 0,-3-69 0,-6 96 8,0 0-1,-3 0 1,-1 1-1,-2 0 0,-2 0 1,-1 1-1,-2 1 0,-1 0 1,-2 1-1,-1 1 1,-2 1-1,-1 1 0,-2 1 1,-1 0-1,-1 2 1,-2 1-1,-35-28 0,4 11 10,-2 2 0,-1 2 0,-3 4 0,0 2 0,-3 4-1,0 2 1,-2 3 0,-103-24 0,23 18-686,-2 6 1,-1 7-1,-164 0 1,11 18-2541,-5 4-2691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3:01.8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5287 451 12236,'0'-2'133,"-1"1"1,1-1-1,-1 1 1,1-1 0,-1 1-1,0-1 1,1 1-1,-1 0 1,0-1 0,0 1-1,0 0 1,0 0-1,0 0 1,0 0 0,-1 0-1,1 0 1,0 0 0,0 0-1,-1 0 1,1 1-1,-1-1 1,-1 0 0,-40-16-284,28 12 136,-189-62-2544,61 33 3111,-202-21 0,-366-45 2410,371 49-2243,-363-13-104,-5 43-163,573 18-454,97 2-49,-195-4 307,-285 29 1,445-15-129,0 3 1,0 3-1,2 3 0,0 3 0,2 4 1,0 2-1,2 3 0,-74 46 0,77-35-151,-91 76-1,131-97 7,1 2 1,2 0-1,0 1 0,1 2 1,1 0-1,-24 44 1,37-57 2,2 0 1,-1 0 0,1 1-1,1 0 1,0 0 0,1 0 0,1 0-1,0 0 1,0 0 0,2 0 0,-1 0-1,2 0 1,-1 0 0,2 0-1,0 0 1,0 0 0,2-1 0,-1 1-1,1-1 1,1 0 0,8 13 0,4 3 10,1 0 0,0-1 1,3-1-1,0-1 0,1-1 1,1-1-1,35 25 1,-9-13 49,2-2 0,1-2 0,2-3 0,0-2 0,116 36 0,-24-22 72,184 26 0,429 2 19,7-65 12,-386-6 77,-216 4-125,368-11 86,-434 2-245,-1-4 1,0-5-1,131-39 0,-147 28 31,-2-3 0,-1-4 0,-2-3 0,97-63 0,-124 67 61,0-3 0,-3-1 0,-1-2 1,-2-3-1,-2-1 0,67-92 0,-94 114-17,-1 0-1,-2-1 1,0 0-1,-2-1 0,14-43 1,-22 59-8,1 0 0,-2-1 0,1 1 0,-1 0 0,0-1 0,-1 1 0,0 0 0,0-1 0,-1 1 0,0 0 0,-1-1 0,1 1 0,-2 0 0,1 0 0,-1 0 0,0 0 0,-1 1 0,0-1 0,0 1 0,0 0 0,-8-9 0,3 7-3,-1 1 0,0 0 0,0 0 0,-1 1-1,0 0 1,0 0 0,-1 2 0,0-1 0,0 2 0,0-1 0,-24-4 0,-7 1-136,-1 2 0,-53-1 0,-12 5-1060,-142 17-1,12 13-3539,28-1-4016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52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91 9097,'0'0'3678,"13"4"-2958,22 4 196,1-1 0,0-2 0,42 0 0,127-5 981,-97-1-1505,2229-89 2490,-1443 63-687,-661 49-1372,-2-1-830,-210-24-1977,-10-10-2128,-2-15-5588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2:54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 9449,'0'0'7036,"13"-1"-6993,-3 0-37,-3 0-4,0 0-1,0 1 1,0 0 0,0 0 0,0 1 0,0-1 0,0 2 0,0-1 0,0 1-1,9 3 1,40 14-34,1-2-1,0-2 0,1-3 1,0-3-1,66 2 0,302-11 38,-304-4 69,841-11 1314,-453 10-1255,1973-4 70,-1634 10-5,172-24-123,-674 11-22,73 8 311,-265 4-728,-48-4-2626,-13-11-4756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7.9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7 18097,'0'0'5429,"-9"-2"-3080,6 2-2235,1-1-61,0 0 0,0 1 0,0-1 0,0 1 0,0-1 0,1 1 0,-1 0 0,0 0 1,0 0-1,0 0 0,0 0 0,0 0 0,0 0 0,0 1 0,0-1 0,0 1 0,0-1 0,0 1 0,1 0 0,-1 0 0,0 0 0,0 0 0,1 0 1,-1 0-1,1 0 0,-1 1 0,1-1 0,0 0 0,-1 1 0,1-1 0,0 1 0,0 0 0,0-1 0,0 1 0,0 0 0,0 0 0,1-1 0,-2 4 1,-1 7 59,0 1 0,1-1 0,0 1 0,1 0 0,1 0 1,0-1-1,0 1 0,1 0 0,1 0 0,6 22 1,-7-31-176,1 0 1,-1 1 0,1-1 0,0 0 0,1 0-1,-1 0 1,1-1 0,-1 1 0,1 0 0,0-1-1,0 0 1,1 0 0,-1 0 0,5 3 0,-4-4-312,0 0 0,0 0 0,0-1 0,0 0 0,0 0 0,0 0 0,0 0 1,0-1-1,1 1 0,-1-1 0,0 0 0,0 0 0,1-1 0,-1 1 0,0-1 1,0 0-1,8-3 0,16-11-4352,1-8-1622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4:04.3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1 331 12716,'0'0'1319,"9"0"-711,118-10-587,-1-5 0,151-39 0,-103 19-468,156-17 2318,561-18 0,771 4-1455,-974 38 991,798 69 0,-1211-18-1761,630 45-383,2-37 760,-356-45 689,257 5-228,-733 14-2000,33 1-6625,-63-6-3016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4:58.1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1 266 7719,'19'-5'450,"-1"2"0,1 0 1,0 1-1,0 1 0,1 1 0,34 3 0,-23-1-120,97 6 1002,83 2-593,117-8 735,669-23-786,-160-19 2222,-236 51-2302,-50 1-656,159-36 107,596-25 197,-1135 51-178,274-32-1,332-22 109,-332 31-110,-133-7 126,102-6 365,-323 31-455,1 5 0,137 19 0,-45 11-78,-42-6-41,163 9 1,267 29 962,-482-53-961,1-4 1,135-7 0,179-36 45,-375 32-32,137-6 17,259 16 1,105-5 11,-218-31-46,339-18-16,825 50-108,-589 5 168,-223 4-31,1 0 54,637-29-27,-779 9-33,207-8 7,694 14-17,-321 8-40,-139-7 70,-408 36-21,125 2-60,706-69 25,-1314 29 43,105-5 44,236 17 1,-362 0-9,57 15 1,38 7-3780,-80-25-2509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19.6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446 1962 5573,'374'-7'6298,"2"0"-5506,1083-11 302,-55-60 1287,-398-6-2119,-932 78-230,128-27 1,-166 24 68,-1-2-1,0-2 0,0 0 0,-1-3 1,45-27-1,-51 26-25,-2-1 1,0 0-1,-1-2 0,0-1 1,-2-1-1,-1-2 1,37-48-1,-55 65-73,0 1-1,-1-1 1,0 0-1,0 1 1,-1-2-1,0 1 1,0 0 0,0 0-1,-1-1 1,0 1-1,-1 0 1,0-1-1,0 1 1,0-1-1,-1 1 1,0-1 0,0 1-1,-1 0 1,0 0-1,0-1 1,-1 2-1,0-1 1,0 0-1,-1 0 1,-7-10 0,-9-10 30,-1 1 0,-1 1 1,-2 1-1,-37-31 0,46 42 38,-502-464 1783,468 430-1707,-3 1 0,-1 3-1,-2 2 1,-1 2 0,-3 3 0,-1 3 0,-1 2 0,-126-44 0,31 31-222,-2 7 0,-1 6 1,-205-12-1,-491 20-363,564 33-218,1 12 1,-308 66-1,458-60 646,2 5-1,1 7 1,-226 100 0,276-99 16,3 4 0,2 4 0,1 3 0,4 4-1,1 3 1,-99 102 0,150-136-37,1 1-1,1 2 0,2 0 0,1 2 0,1 0 1,-15 35-1,28-51 14,0 0 0,1 1-1,1 0 1,0 0 0,1 0 0,0 0 0,2 0 0,0 0-1,0 1 1,2-1 0,0 1 0,0-1 0,2 0 0,-1 0 0,2 0-1,9 25 1,-2-17-7,0 0 1,2 0-1,1-1 0,1 0 0,34 37 1,104 90-61,-63-73-618,106 69 0,13-18-3408,-15-27-3826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37.6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0 3107,'0'0'4965,"-11"4"-2809,9-3-1967,-45 15 1012,45-15-1063,-1 0 0,1-1-1,0 1 1,0 0 0,0 1-1,0-1 1,0 0 0,0 0-1,0 1 1,0 0 0,0-1-1,1 1 1,-1 0 0,1 0 0,-1-1-1,1 1 1,0 0 0,-1 1-1,1-1 1,-1 2 0,3-3-123,-1 0 0,0 0-1,1 0 1,-1 0 0,0 0 0,1 0 0,-1 0 0,1 0 0,0-1 0,-1 1 0,1 0 0,0 0 0,-1-1-1,1 1 1,0 0 0,0-1 0,0 1 0,0 0 0,-1-1 0,1 1 0,0-1 0,0 0 0,0 1 0,0-1-1,0 0 1,2 1 0,33 7 166,-27-6-28,54 9 411,0-2 0,71 0 0,132-10 268,-156-1-494,850-8 1060,-813 4-1298,-71 1-64,125 8-1,-198-2-279,1-1 0,-1 0 0,1 1-1,-1 0 1,0-1 0,1 1 0,-1 1-1,0-1 1,1 0 0,-1 1 0,0 0 0,0-1-1,0 1 1,0 1 0,3 2 0,0 12-4668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38.4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1 321 17136,'12'-2'-139,"420"-118"2070,-8 0-627,-301 100-1324,2 5-1,169 2 0,-243 12-162,129-13-3474,-94-2-1110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45:54.8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1 313 9705,'11'0'1452,"113"-1"2091,188-15-856,644-48 111,-520 42-2457,925-23 197,2 45-415,-1169 1-95,999 28 611,-353-4-574,1138-9 96,-1089-45 799,212-1-2102,-1099 30 1139,23-2-19,-25 2 26,1 0 0,0 0 0,-1 0 0,1 0 0,0 0 0,-1 0 0,1-1 0,-1 1-1,1 0 1,0-1 0,-1 1 0,1 0 0,-1-1 0,1 1 0,-1 0 0,1-1 0,-1 1 0,1-1-1,-1 1 1,1-1 0,-1 1 0,0-1 0,1 1 0,-1-1 0,0 0 0,1 1 0,-1-1-1,0 0 1,0 1 0,1-2 0,-4 1-11,0-1 0,-1 1 0,1 0 0,0 0 0,0 0 0,0 0 0,-1 1 0,1 0 0,0-1-1,-5 1 1,7 0 5,-1352-54 285,-332 77-811,215 12-1001,-869 36 2342,1582-31-752,-2024 76 519,2657-115-548,122-1-33,0 0 0,0 0 0,0 0 0,0 0 0,0 0 0,0-1 0,0 1 0,0-1 0,0 1 0,0-1 0,0 0 0,-3-1 0,4 1 0,1 1-1,0 0 1,-1-1 0,1 1 0,0-1 0,0 1 0,-1 0 0,1-1-1,0 1 1,0-1 0,0 1 0,0-1 0,0 1 0,0-1 0,0 1-1,0 0 1,0-1 0,0 1 0,0-1 0,0 1 0,0-1 0,0 1-1,0-1 1,0 1 0,0-1 0,0 1 0,1 0 0,-1-1-1,0 1 1,0-1 0,1 1 0,-1 0 0,1-1 0,2-3-6,1 0 0,0 0 1,0 1-1,0 0 0,0 0 1,0 0-1,1 0 0,7-3 1,56-23-9,1 4 0,136-32 0,152-7-47,-352 63 62,1088-110 3,8 69 15,1807 40 30,1 89 31,-2851-85-78,737 29-74,474 15-800,-427-34-7347,-571-12 859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6:3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17585,'0'0'870,"9"0"-182,12-1-309,1 2 0,-1 0 1,1 1-1,29 8 0,68 12-184,1-6-1,147 2 1,-132-11-166,119 9-94,729 50 1791,58-23-260,3-43-615,-472-2-237,434-43 2343,-846 29-2892,190-29-1000,-349 45 806,0 0 0,0 0 0,0 0 0,0-1-1,0 1 1,0 0 0,0-1 0,0 1 0,0 0 0,0-1 0,0 1 0,0-1 0,0 0 0,-1 1 0,1-1 0,0 0 0,0 1-1,-1-1 1,1 0 0,0 0 0,-1 0 0,1 1 0,-1-1 0,2-2 0,-2 1-331,0 1 1,0-1-1,-1 0 0,1 1 1,0-1-1,0 1 1,-1-1-1,1 0 0,-1 1 1,1-1-1,-1 1 1,0-1-1,1 1 0,-1-1 1,-2-1-1,-15-21-9667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4869,'0'0'10821,"10"4"-10939,6 3 269,-1-2 0,2 0 0,-1-1 0,0 0 0,1-2 0,24 2 0,479-9 1378,-123-1-901,459 16 1123,727-13-32,-1510-1-1715,3178-168-62,-2209 129 113,1 39-421,-678 5-225,-362-1 580,231-7-1579,-193 2-311,70-16 1,-1-13-3780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41 118 13869,'0'0'2707,"-7"8"-1325,-22 27-415,29-35-922,-1 1 1,1-1 0,0 1-1,-1 0 1,1-1 0,-1 1 0,1 0-1,0-1 1,0 1 0,-1 0-1,1 0 1,0-1 0,0 1 0,0 0-1,0 0 1,0-1 0,0 1-1,0 0 1,0 0 0,0 0 0,0-1-1,0 1 1,1 0 0,-1-1 0,0 1-1,0 0 1,1 0 0,-1-1-1,1 1 1,-1 0 0,0-1 0,1 1-1,-1-1 1,1 1 0,-1-1-1,1 1 1,0-1 0,-1 1 0,1-1-1,0 1 1,-1-1 0,1 0-1,0 1 1,-1-1 0,2 1 0,34 8 813,-33-8-768,23 1 28,0-1 0,0 0 0,0-2 0,0-1 0,-1-1 0,1-2 0,-1 0 0,0-2 0,0 0 0,0-2 0,-1 0 0,-1-2 0,1-1 0,-2-1 0,0-1 0,24-18 0,-43 30-100,0-1-1,0 1 0,1 0 0,-1-1 0,-1 0 1,1 1-1,0-1 0,-1 0 0,1 0 1,-1-1-1,0 1 0,0 0 0,0-1 0,-1 0 1,1 1-1,1-7 0,-3 9-14,0 0-1,0 1 1,0-1-1,-1 0 1,1 1-1,0-1 1,0 1 0,0-1-1,-1 0 1,1 1-1,0-1 1,-1 1 0,1-1-1,0 0 1,-1 1-1,1-1 1,-1 1-1,1 0 1,-1-1 0,1 1-1,-1-1 1,1 1-1,-1 0 1,1-1 0,-1 1-1,0 0 1,1 0-1,-1-1 1,0 1-1,1 0 1,-1 0 0,1 0-1,-1 0 1,0 0-1,0 0 1,-30-1 8,23 1-20,-10 1 76,0 1 0,0 1 0,0 1 0,0 0 0,0 1 0,1 1-1,0 1 1,0 0 0,1 1 0,0 1 0,1 1 0,-1 0-1,2 1 1,-1 1 0,2 0 0,0 0 0,0 2 0,1-1-1,1 2 1,0 0 0,1 0 0,0 0 0,-7 19 0,14-28-16,1 0 1,-1 0 0,1 0 0,0 0 0,1 1-1,0-1 1,0 0 0,0 1 0,1-1 0,0 1-1,1 10 1,-1-14-42,1 0-1,0 0 0,0-1 1,0 1-1,1 0 0,-1-1 1,1 1-1,-1 0 0,1-1 1,0 0-1,0 1 0,0-1 1,0 0-1,0 0 0,0 0 1,1 0-1,-1-1 0,1 1 1,-1-1-1,1 1 0,0-1 1,0 0-1,-1 0 0,1 0 1,0 0-1,4 0 1,15 3-192,0-1 1,0 0 0,0-2 0,1-1 0,-1 0 0,1-2 0,26-5-1,54-18-3845,-7-10-3938,-27 4-2739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8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13645,'0'0'6614,"-8"11"-5108,-232 277 3655,178-218-4060,62-69-1176,0-1 1,0 1 0,0-1 0,-1 1-1,1-1 1,0 1 0,0-1 0,-1 1 0,1-1-1,0 0 1,-1 1 0,1-1 0,-1 1 0,1-1-1,-1 0 1,1 1 0,0-1 0,-1 0 0,1 0-1,-1 1 1,0-1 0,1 0 0,-1 0 0,1 0-1,-1 0 1,1 1 0,-1-1 0,1 0 0,-1 0-1,1 0 1,-1 0 0,-1-1 0,1-17-7104,0 5 4580,-1-17-6093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77 103 16784,'0'0'5578,"-10"7"-3907,5-3-1535,0 1-1,-1-1 0,2 1 1,-1 0-1,0 0 0,1 0 1,0 1-1,0 0 0,1 0 1,0 0-1,0 0 0,0 0 1,1 0-1,-1 1 0,2 0 1,-1-1-1,1 1 0,0 0 1,0 7-1,0-12-119,1 0-1,0 0 1,-1 0 0,1 0 0,0 1-1,0-1 1,1 0 0,-1 0-1,0 0 1,1 0 0,-1 0 0,1 0-1,0 0 1,-1 0 0,1 0-1,0-1 1,0 1 0,0 0 0,0 0-1,1-1 1,-1 1 0,1-1-1,-1 1 1,1-1 0,2 3 0,-2-4-15,0 0 1,0 0 0,1 0 0,-1 0 0,0-1-1,0 1 1,0-1 0,0 1 0,0-1 0,1 0-1,-1 0 1,0 1 0,0-1 0,-1-1 0,1 1-1,0 0 1,0 0 0,-1-1 0,1 1 0,0-1 0,-1 0-1,1 1 1,-1-1 0,2-3 0,22-30-31,-21 28-9,0 0 0,1 0 0,0 0 0,0 1-1,0 0 1,1 0 0,-1 1 0,1-1 0,1 1-1,10-7 1,-16 12 38,0-1 0,-1 1 0,1 0-1,-1 0 1,1 0 0,0-1 0,-1 1-1,1 0 1,0 0 0,-1 0 0,1 0-1,0 0 1,-1 0 0,1 0 0,0 0-1,-1 0 1,1 1 0,0-1-1,-1 0 1,1 0 0,0 1 0,-1-1-1,1 0 1,-1 1 0,1-1 0,-1 0-1,1 1 1,-1-1 0,1 1 0,-1-1-1,1 1 1,-1-1 0,1 1 0,-1-1-1,0 1 1,1 0 0,-1-1 0,0 1-1,0-1 1,1 1 0,-1 0 0,4 34 121,-3-14 46,2-20 924,0-8-310,1-9 123,0-27-424,-2-61-1,-2 66-2015,0 37 1416,0 1 0,0 0 0,0-1-1,0 1 1,0 0 0,0-1-1,0 1 1,1 0 0,-1-1 0,0 1-1,0 0 1,0 0 0,1-1 0,-1 1-1,0 0 1,0 0 0,0-1-1,1 1 1,-1 0 0,0 0 0,1 0-1,-1-1 1,0 1 0,0 0 0,1 0-1,-1 0 1,0 0 0,1 0-1,-1 0 1,0 0 0,1 0 0,-1 0-1,0 0 1,1 0 0,-1 0 0,0 0-1,1 0 1,-1 0 0,0 0-1,1 0 1,-1 0 0,0 0 0,1 0-1,-1 1 1,0-1 0,1 0 0,-1 0-1,0 0 1,1 1 0,20 9-5763,-16-7 3510,10 2-4188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14221,'0'0'5253,"60"19"-3843,-30-7-65,3-1-32,8-1-544,-2-3-545,5-1-128,1 0-576,-5-3-1314,-3-1-1057,-4-2-1473,-5 0-4164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9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8008,'0'0'8610,"0"9"-7323,-2 136 2965,-2 86-2346,1-85-889,3-139-905,0 4 172,0 0 0,0 0 0,-1-1 0,-1 1 0,1 0 0,-2-1 1,0 1-1,-6 15 0,9-26-258,0 1 0,0-1 0,0 0 0,0 1 0,0-1 0,-1 0 0,1 0 0,0 1 0,0-1 0,0 0-1,0 0 1,-1 1 0,1-1 0,0 0 0,0 0 0,0 0 0,-1 1 0,1-1 0,0 0 0,0 0 0,-1 0 0,1 0 0,0 0 0,0 0 0,-1 1 0,1-1 0,0 0 0,-1 0 0,1 0 0,0 0 0,0 0 0,-1 0 0,1 0 0,0 0-1,-1 0 1,1 0 0,-1 0 0,-5-12 552,0-19-253,6 29-330,-7-55-658,2-1 0,3 0 0,3 1 0,8-69 0,-7 114 571,0 0 0,1 1-1,0-1 1,1 1 0,0-1 0,1 1-1,0 0 1,11-17 0,-12 24 80,-1-1 1,1 1-1,0 0 1,0 1-1,0-1 1,0 0-1,1 1 0,0 0 1,-1 0-1,1 1 1,0-1-1,0 1 1,1 0-1,-1 0 1,0 1-1,1 0 0,-1 0 1,0 0-1,1 0 1,8 1-1,11 4-68,-25-4 100,1 1-1,-1-1 1,0 0 0,0 0 0,0 0-1,1 1 1,-1-1 0,0 0-1,0 0 1,0 1 0,0-1 0,0 0-1,0 1 1,0-1 0,0 0-1,0 0 1,1 1 0,-1-1 0,0 0-1,0 1 1,-1-1 0,1 0 0,0 0-1,0 1 1,0-1 0,0 0-1,0 0 1,0 1 0,0-1 0,0 0-1,0 1 1,-1-1 0,1 0 0,0 0-1,0 0 1,0 1 0,-1-1-1,1 0 1,0 1 0,-37 24 2020,24-17-1784,-3 2-579,7-6-7799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0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8392,'0'0'15076,"-9"6"-14062,4-3-822,-40 28 1552,43-29-1678,-1 1 1,1-1-1,0 0 1,-1 1-1,1 0 0,1-1 1,-1 1-1,0 0 0,1 0 1,-1 0-1,1 0 0,0 0 1,0 1-1,0-1 0,0 0 1,0 7-1,1-10-64,1 1 0,-1 0 0,1 0 0,-1-1 0,1 1 1,0 0-1,-1-1 0,1 1 0,0 0 0,0-1 0,-1 1 0,1-1 0,0 0 0,0 1 0,0-1 0,-1 1 0,1-1 0,0 0 1,0 0-1,0 0 0,0 1 0,1-1 0,29 5 53,-21-3-62,-4-1-73,1 1 1,0 0-1,0 0 0,-1 0 0,1 1 1,-1 0-1,0 0 0,0 1 0,6 4 1,-11-7 70,0 0 1,0 0 0,0 0 0,0 0-1,0 0 1,0 0 0,0 0-1,0 1 1,-1-1 0,1 0-1,0 0 1,-1 1 0,1-1-1,-1 1 1,0-1 0,1 0 0,-1 1-1,0-1 1,0 3 0,0-2 32,-1 1 1,0-1-1,1 0 1,-1 0-1,0 1 1,0-1-1,0 0 1,-1 0-1,1 0 1,-1 0-1,1 0 1,-1 0-1,1-1 1,-1 1-1,-3 2 1,-7 6 315,0 0 1,-1-1-1,0-1 1,-16 8-1,23-13-228,0-1 0,0 1 0,0-1-1,0 0 1,0-1 0,0 1 0,0-1-1,-1 0 1,1-1 0,0 1-1,-1-1 1,-10-2 0,16 2-148,1 0 0,0 0 0,0 0 1,-1-1-1,1 1 0,0 0 0,0 0 0,-1 0 1,1 0-1,0-1 0,0 1 0,0 0 0,-1 0 0,1-1 1,0 1-1,0 0 0,0 0 0,0-1 0,0 1 1,0 0-1,0 0 0,0-1 0,-1 1 0,1 0 0,0 0 1,0-1-1,0 1 0,0 0 0,0-1 0,0 1 0,0 0 1,1 0-1,-1-1 0,0 1 0,0 0 0,0 0 1,0-1-1,0 1 0,0 0 0,0 0 0,1-1 0,-1 1 1,0 0-1,0 0 0,0-1 0,1 1 0,-1 0 1,0 0-1,0 0 0,0 0 0,1-1 0,-1 1 0,0 0 1,0 0-1,1 0 0,-1 0 0,1 0 0,13-12-2397,48-15-7283,-20 11-582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18 106 12172,'0'0'11520,"14"4"-10853,-5-1-630,0-1 1,0 0-1,1-1 1,-1 0-1,1 0 0,-1-1 1,0 0-1,1-1 0,-1 0 1,1 0-1,-1-1 0,0-1 1,0 1-1,0-1 1,10-6-1,31-20 92,-47 27-113,-1 1 0,0-1 0,0 0 0,0 0 0,0 0 0,0-1 0,0 1 0,-1 0 0,1-1 0,-1 1 0,1-1 0,-1 0 0,0 1 0,0-1-1,0 0 1,0 0 0,0-3 0,-1 5-13,0 0 1,0 0-1,0 1 0,0-1 0,0 0 0,-1 0 1,1 1-1,0-1 0,0 0 0,-1 0 0,1 1 0,0-1 1,-1 0-1,1 1 0,0-1 0,-1 1 0,1-1 0,-1 0 1,1 1-1,-1-1 0,0 1 0,1-1 0,-1 1 0,1 0 1,-1-1-1,0 1 0,1-1 0,-1 1 0,-1 0 0,-31-4 228,22 5 1,0 0 0,0 1 1,-20 6-1,17-3-80,1 0 0,0 2 0,1-1-1,-1 2 1,1 0 0,1 0 0,-1 1 0,1 0 0,1 1 0,-15 17 0,24-26-154,0 0 0,0 0 0,0 0 0,0 0 0,0 0 0,0 0 1,1 0-1,-1 0 0,0 1 0,1-1 0,-1 0 0,1 0 0,-1 1 0,1-1 0,-1 0 1,1 1-1,0-1 0,0 1 0,0-1 0,0 0 0,0 1 0,0-1 0,0 0 0,0 1 1,0-1-1,1 1 0,-1-1 0,0 0 0,1 0 0,-1 1 0,1-1 0,0 0 0,-1 0 0,1 1 1,0-1-1,0 0 0,0 0 0,0 0 0,0 0 0,0 0 0,0 0 0,0-1 0,0 1 1,0 0-1,0 0 0,1-1 0,-1 1 0,0-1 0,1 1 0,-1-1 0,0 0 0,1 1 1,-1-1-1,0 0 0,3 0 0,12 3-798,-1-1-1,1-1 1,29-1 0,-31-1-543,40 0-4342,2-9-3887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18193,'0'0'2872,"-11"1"-453,-3 1-1735,-1 1 0,1 1 0,0 0 0,0 1 0,-17 8 0,27-12-632,0 1 0,0-1 0,1 1 0,-1 0 0,0 1 0,1-1 0,0 1 0,-1-1 0,1 1 0,0 0 0,0 0 0,0 1 0,1-1 0,-1 0 0,1 1 0,0 0 0,0-1 0,0 1 0,1 0 1,-1 0-1,1 0 0,0 0 0,0 0 0,0 1 0,0-1 0,1 8 0,0-11-54,1 0 1,-1 0-1,1 0 0,-1 0 1,1 1-1,0-1 1,0 0-1,-1 0 0,1 0 1,0 0-1,0 0 1,0-1-1,0 1 1,0 0-1,0 0 0,0-1 1,1 1-1,-1 0 1,0-1-1,0 0 0,0 1 1,1-1-1,-1 1 1,0-1-1,0 0 0,3 0 1,39 4-304,-37-4 183,10 0-851,0 0 1,0-1-1,0-1 1,16-3-1,31-18-8578,-26 4-3437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12396,'0'0'10922,"-11"50"-9801,4-27-352,1 5-129,-3 1-159,4 0-289,3-3-128,2-4-32,0-8-993,14-10-1697,3-4-1730,1-16-6054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 16528,'0'0'3075,"-9"0"-59,6 0-2849,-7-1 366,0 0 0,0 1 0,-1 1 0,1 0 0,0 0 0,0 1 0,0 0 0,-18 7 0,15-2-213,-1 1-1,1 0 0,-22 17 0,32-22-290,0-1 0,0 0-1,0 1 1,1 0-1,-1-1 1,1 1-1,-1 0 1,1 0 0,0 1-1,0-1 1,0 0-1,1 1 1,-1-1 0,1 1-1,0-1 1,0 1-1,0 0 1,1-1-1,-1 1 1,1 0 0,0 4-1,1-7-25,0 1-1,0-1 0,0 0 0,0 0 1,0 1-1,1-1 0,-1 0 1,0 0-1,1-1 0,-1 1 1,1 0-1,-1 0 0,1-1 1,-1 1-1,1-1 0,0 1 0,-1-1 1,1 0-1,-1 1 0,1-1 1,0 0-1,0 0 0,-1 0 1,1-1-1,0 1 0,1-1 0,50-5-149,-41 3-205,0-1 0,0-1 1,-1 0-1,1-1 0,-1 0 1,0 0-1,0-1 0,-1-1 0,0 0 1,-1 0-1,1-1 0,-1 0 1,-1-1-1,0 1 0,0-2 1,9-16-1,-16 22 673,-3 6-26,-9 14 230,-15 26 352,22-35-803,1 1 0,0-1 1,0 1-1,1 0 0,0 0 1,0 0-1,0 0 0,1 0 1,0 0-1,0 1 0,1-1 1,1 13-1,0-19-93,0 1-1,0-1 1,0 0-1,0 0 1,0 0 0,0 0-1,0 0 1,0 0-1,0 0 1,0 0 0,1 0-1,-1-1 1,0 1-1,1 0 1,-1-1-1,1 1 1,-1-1 0,1 0-1,-1 1 1,1-1-1,-1 0 1,1 0 0,-1 0-1,1 0 1,-1 0-1,1 0 1,1-1 0,44-8-1685,-37 4 515,0 0 0,0 0 0,-1-2 1,0 1-1,12-12 0,14-13-6743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6694,'-6'13'8141,"-12"22"-5744,-48 108 5053,57-123-6736,2 1 0,0-1 0,2 1 0,0 0 0,-3 29 0,8-48-708,0 0 1,0 0-1,0 0 0,0 0 0,0 0 1,0 0-1,0 0 0,1 0 0,-1 0 1,1 0-1,-1-1 0,1 1 0,0 0 1,0 0-1,-1 0 0,1-1 0,1 1 1,-1 0-1,0-1 0,0 1 0,1-1 1,-1 1-1,0-1 0,1 0 0,0 0 1,2 2-1,-1-2-10,0 0 0,0-1 0,0 1 0,0-1 0,0 1 0,0-1 0,0 0 0,0 0 0,0-1 0,1 1 0,-1 0 0,0-1 0,0 0 0,0 0 0,0 0 0,5-3 0,3-2-292,0-1 0,0 0 0,-1 0 0,0-2 0,0 1 0,0-1 0,-1-1 0,-1 1 0,0-1 0,8-13 0,12-21-1771,24-49 1,-51 91 2024,14-32-870,-13 26 956,1 1 0,0 0 0,0 0 0,1 0 0,0 0 0,0 1 0,7-9 0,-16 42 2406,-26 55 686,23-64-2720,0 0 0,2 1 0,0 0 0,1 0 0,0 0 1,-1 21-1,6-39-457,0 1 0,1-1 1,-1 1-1,0-1 0,0 1 1,1-1-1,-1 0 1,1 1-1,-1-1 0,1 1 1,0-1-1,0 0 0,-1 0 1,1 1-1,0-1 0,0 0 1,0 0-1,0 0 0,0 0 1,1 0-1,-1 0 1,0 0-1,0 0 0,1-1 1,-1 1-1,0 0 0,1-1 1,-1 1-1,0-1 0,1 0 1,-1 1-1,1-1 1,-1 0-1,1 0 0,-1 0 1,1 0-1,-1 0 0,1 0 1,1-1-1,4 1-994,1 0 1,-1-1-1,0 0 1,0-1-1,0 1 0,0-1 1,8-4-1,13-9-5184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11627,'0'0'7111,"-5"9"-5339,-1-2-1342,3-4-162,0 1 0,0 0 0,1 0 0,-1 1 0,1-1 0,0 1 0,0-1 0,0 1-1,1 0 1,-1-1 0,1 1 0,0 6 0,1-11-246,1 1 0,0 0 0,-1 0 0,1 0-1,0-1 1,0 1 0,-1 0 0,1-1 0,0 1 0,0-1 0,0 1 0,0-1-1,0 1 1,0-1 0,0 0 0,0 0 0,0 1 0,0-1 0,0 0 0,0 0 0,0 0-1,1 0 1,-1 0 0,0 0 0,0 0 0,0 0 0,0-1 0,2 0 0,36-5-401,-29 2-260,1-1 0,-1 0 0,-1 0 0,10-7 0,-12 7 361,1 0 0,-1 1 0,1 0 0,0 0 0,0 0 1,0 1-1,14-3 0,-21 8 442,-1 0 1,1 0-1,0 0 1,-1-1-1,1 1 0,-1 0 1,1 0-1,-1 0 1,0 0-1,0 0 1,0 0-1,0 0 1,0 1-1,-1 1 0,1 1 269,-12 239 5716,16-155-5519,0-57-490,-3 1 1,0 0-1,-6 46 1,4-71-39,-1 0 1,0 0 0,0 0 0,0 0 0,-1 0-1,0-1 1,-1 1 0,1-1 0,-1 0 0,-1 0-1,1 0 1,-1-1 0,-1 1 0,1-1 0,-1-1-1,0 1 1,0-1 0,-11 7 0,14-10-46,0 1-1,0-1 1,0-1 0,-1 1 0,1 0 0,-1-1-1,1 0 1,-1 0 0,0 0 0,1 0-1,-1 0 1,0-1 0,1 0 0,-1 1 0,0-1-1,0-1 1,0 1 0,1-1 0,-1 1 0,-5-3-1,5 1-37,1 0 0,-1 0-1,1-1 1,0 1 0,0-1-1,0 0 1,0 0 0,0 0-1,0 0 1,1 0 0,0-1-1,0 1 1,0-1 0,0 1-1,-2-8 1,-1-2-126,2 1-1,0-1 1,0 0-1,1 0 1,1 0 0,0 0-1,1 0 1,0 0-1,1 0 1,5-23-1,-3 25 72,1 1-1,0 1 1,1-1-1,0 0 1,1 1-1,0 0 1,0 1-1,1-1 0,0 1 1,1 0-1,-1 1 1,1 0-1,1 0 1,0 1-1,0 0 1,13-7-1,18-7-478,0 2-1,70-22 1,-72 27-574,37-15-2707,1-5-1729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17809,'0'0'1719,"11"-9"-337,5-2-1048,-1 0-1,2 1 1,-1 1-1,2 1 0,-1 0 1,1 2-1,0-1 1,0 2-1,0 1 1,29-4-1,-38 7-270,0 0-19,0 0 1,0 1-1,1-1 1,-1 2-1,0-1 1,10 3-1,-17-2-42,-1-1-1,1 1 1,0 0 0,0 0-1,0 0 1,-1 0-1,1 0 1,0 0-1,-1 0 1,1 0-1,-1 1 1,1-1-1,-1 1 1,0-1 0,1 1-1,-1-1 1,0 1-1,0 0 1,0 0-1,-1-1 1,1 1-1,0 0 1,-1 0 0,1 0-1,-1 0 1,1 0-1,-1 0 1,0 0-1,0 0 1,0 0-1,0 0 1,0 0-1,-1 2 1,0 6 43,-1 0 0,0 0-1,-1 0 1,0 0 0,-1 0 0,0-1-1,0 0 1,-1 1 0,0-2 0,-9 12-1,-11 14 316,-35 34 1,45-51-293,-49 44 461,45-44 262,1 0 0,1 1 1,-22 28-1,39-45-767,0-1-1,-1 1 1,1-1-1,0 0 1,-1 1-1,1-1 1,0 1-1,-1-1 1,1 1-1,0-1 1,0 1-1,0-1 0,-1 1 1,1 0-1,0-1 1,0 1-1,0-1 1,0 1-1,0-1 1,0 1-1,0-1 1,0 1-1,0 0 1,0-1-1,1 1 1,-1-1-1,0 1 1,0-1-1,0 1 0,1-1 1,-1 1-1,1 0 1,18 4 134,32-10-164,-49 4 62,147-30 391,-7 0-1775,-47 18-3829,-55 10-1190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8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0 6566,'0'0'13522,"-5"7"-11968,-15 21 15,7-19 2429,8 0-4104,-2 16 92,4-15 251,-1 1 1,2-1-1,0 1 0,0-1 1,1 1-1,0 0 1,0 0-1,2-1 0,1 19 1,-2-27-251,1-1 0,-1 0 0,0 1 0,1-1 0,-1 0 0,1 0 0,-1 1 0,1-1 0,-1 0 0,1 0 0,0 0 0,0 0 0,0 0 0,-1 0 0,1 0 0,0 0 0,0 0 0,0 0 0,1 0 0,-1 0 0,0-1 0,0 1 0,0 0 0,0-1 0,1 1 0,-1-1 0,0 0 0,1 1 0,-1-1 0,0 0 1,1 0-1,-1 0 0,0 0 0,1 0 0,-1 0 0,0 0 0,1 0 0,-1 0 0,3-1 0,-2 0 3,0 0 1,1 0 0,-1 0-1,0 0 1,0-1-1,0 1 1,0-1-1,0 1 1,0-1 0,-1 0-1,1 1 1,0-1-1,-1 0 1,1 0-1,-1 0 1,0 0 0,0 0-1,0-1 1,0 1-1,0 0 1,1-4 0,-1 3 16,-1 0 0,0 0 1,1 0-1,-1 0 0,0 0 1,-1 0-1,1 0 0,0 0 1,-2-4-1,-2 6 17,1 20-68,2-16-662,1 6 1297,0-6-3677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17360,'0'0'1986,"-36"70"-929,5-22 225,-2 12-642,-2 3 225,5-2-417,7-4-320,10-7-63,13-9-65,0-14 32,27-9-32,12-10 0,14-8-385,8-5-992,4-16-961,-2-5-1826,-1-6-6823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8872,'-11'3'8419,"-1"0"-7803,0 2 0,0-1 1,0 2-1,1-1 0,-1 2 0,1 0 0,1 0 1,-1 1-1,1 0 0,1 0 0,-1 1 0,1 1 1,-9 12-1,13-16-397,0 1 0,1-1-1,0 1 1,0 0 0,0 0 0,1 1 0,0-1 0,0 1 0,1 0 0,0-1-1,-1 13 1,3-18-211,0-1-1,1 1 0,-1-1 1,1 1-1,-1-1 0,1 1 1,-1-1-1,1 1 0,0-1 0,0 0 1,0 1-1,0-1 0,0 0 1,0 0-1,0 0 0,0 0 1,0 0-1,1 0 0,-1 0 1,0 0-1,1 0 0,-1-1 1,0 1-1,1 0 0,-1-1 1,1 1-1,-1-1 0,1 0 0,-1 1 1,1-1-1,0 0 0,-1 0 1,1 0-1,-1 0 0,3-1 1,8 2 3,0-1 1,0-1-1,19-3 1,-13-1-368,0-1 0,-1 0 0,1-1 0,-1-1 0,-1-1 0,0 0 0,0-1 0,-1-1 0,0 0 0,-1-1 0,0-1 0,14-17 0,-25 27 360,-1-1 0,1 1 1,-1-1-1,0 0 1,0 0-1,0 0 0,-1 0 1,3-8-1,-4 11 22,0 1 0,0 0 0,0-1-1,0 1 1,0-1 0,0 1 0,0 0 0,0-1 0,0 1-1,0-1 1,0 1 0,0-1 0,0 1 0,0 0 0,0-1 0,0 1-1,0-1 1,-1 1 0,1 0 0,0-1 0,0 1 0,-1 0-1,1-1 1,0 1 0,0 0 0,-1-1 0,1 1 0,0 0-1,-1 0 1,1-1 0,-1 1 0,0 0 24,-1 0 0,1 0 0,-1 0 0,1 0 0,0 0 0,-1 1 0,1-1 0,-1 0 0,1 1-1,0-1 1,-1 1 0,1 0 0,0-1 0,0 1 0,-2 1 0,-8 5 220,0 1 0,1 0 0,0 1 0,0 0 0,0 1 0,2 0 0,-1 0 0,1 1 0,1 0 0,0 1 0,0-1 0,1 1 0,-8 25 0,13-36-262,1 0 0,0-1 0,0 1 1,0 0-1,0 0 0,0 0 0,0 0 1,0 0-1,0 0 0,0-1 0,0 1 0,0 0 1,0 0-1,1 0 0,-1 0 0,0-1 0,1 1 1,-1 0-1,1 0 0,-1-1 0,0 1 1,1 0-1,0 0 0,-1-1 0,1 1 0,-1-1 1,1 1-1,0-1 0,0 1 0,-1-1 1,1 1-1,1 0 0,1 0-19,0 0 1,0-1-1,0 1 1,1-1-1,-1 0 1,0 0-1,0 0 1,0 0-1,5-1 1,6-1-803,-1-1 0,0-1 0,21-8 0,1-5-4477,-3-1-3673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17553,'0'0'7431,"2"11"-6091,1 24-506,0 1 1,-3-1-1,-1 1 1,-1 0-1,-12 56 1,10-65-397,4-25-235,2-5 154,3-5-325,0 0 1,0-1-1,-1 0 0,-1 0 0,1 0 0,-1 0 0,-1 0 1,0-1-1,2-12 0,1-90 84,-5 110-116,34 29-1052,-27-23 408,0 0 0,1-1-1,-1 0 1,1-1 0,0 1-1,0-2 1,0 1 0,14 0-1,36 0-7979,-57-2 8425,40 0-11609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34 11883,'0'0'7997,"-9"9"-5573,6-5-2203,-2-1 12,1 1-1,0 0 1,1 1-1,-1-1 0,1 1 1,0-1-1,0 1 0,0 0 1,0 0-1,1 0 1,0 1-1,0-1 0,1 0 1,-1 1-1,0 10 0,2-7-121,1 1 0,1-1-1,-1 0 1,2 0-1,-1 0 1,1 0-1,1 0 1,-1-1-1,2 1 1,6 10-1,-5-9-170,0 1 0,-1 0 0,-1-1 0,0 1 0,0 1 0,4 20 0,-6-7-44,-1 1 0,0 0 0,-2-1 0,-8 48 0,7-60 360,-1-1 0,-1 1 0,0 0 0,0-1 0,-1 0 0,-1 0 0,0 0 0,-1-1 0,0 1 0,0-2 0,-12 13 0,19-22-175,-1 0 1,0 0-1,0 0 1,0 0-1,0 0 1,0 0-1,0 0 1,0-1-1,0 1 1,-1 0-1,1-1 1,0 1-1,0-1 1,-1 1-1,1-1 1,0 0-1,-1 1 1,1-1-1,0 0 1,-1 0-1,-1 0 1,2 0-38,0-1 1,0 1-1,0-1 0,0 0 1,0 1-1,0-1 0,0 0 1,0 1-1,0-1 1,1 0-1,-1 0 0,0 0 1,0 0-1,1 0 0,-1 0 1,1 0-1,-1 0 1,0-2-1,-2-6-5,0 0-1,1 1 1,1-1-1,-2-17 1,1 1-343,1 0-1,1 0 1,2 0 0,0 1-1,8-33 1,-7 46 205,0-1-1,1 1 1,1 0-1,0 0 1,0 0-1,1 1 1,1 0-1,-1 0 1,2 0-1,-1 1 0,1 0 1,1 1-1,11-10 1,10-3-488,43-24 0,-42 27 605,53-39-1,-76 50 200,0 0 0,-1 0 0,0-1 0,0 0 1,0 0-1,-1-1 0,0 0 0,-1 0 0,0 0 0,6-16 0,-10 24-171,-1 0-1,1 0 1,-1 0-1,1 0 0,-1 0 1,0 0-1,1 0 1,-1 0-1,0 0 1,0-1-1,0 1 1,0 0-1,0 0 1,0 0-1,0 0 0,0 0 1,-1 0-1,1 0 1,0 0-1,-1-2 1,0 3-25,1 0-1,-1 0 1,1-1 0,-1 1-1,0 0 1,1 0 0,-1 0 0,0 0-1,1 0 1,-1 0 0,1 0 0,-1 0-1,0 0 1,1 0 0,-1 0 0,0 0-1,1 1 1,-1-1 0,1 0 0,-1 0-1,1 1 1,-1-1 0,0 0 0,0 1-1,-4 2 27,1 0-1,-1 1 1,1-1 0,-1 1-1,1 0 1,-5 6-1,4-2 15,-1 1 0,2 0 0,-1 0 0,1 0 0,1 0 1,0 1-1,0-1 0,-1 12 0,3-18-72,1 0 0,-1-1 1,1 1-1,0 0 0,-1 0 1,2 0-1,-1 0 0,0 0 1,0 0-1,1-1 0,0 1 1,0 0-1,-1 0 0,1 0 1,1-1-1,-1 1 0,0-1 1,1 1-1,-1-1 0,1 1 1,0-1-1,0 0 0,0 0 1,0 0-1,0 0 0,0 0 1,1 0-1,-1-1 0,1 1 1,-1-1-1,6 2 0,1 0-792,0-1-1,0 0 0,0-1 0,0 0 0,1 0 1,14-2-1,23-2-6008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15246,'0'8'3764,"-2"23"-2593,-1 0 0,-2 0 0,-2 0 0,-14 44 0,10-38-774,1 0 0,-6 56 1,18-79 980,6-25-928,9-25-367,-11 8-477,-2-1 0,0 0 1,-1-45-1,-1 79 440,0 0 0,0 0 1,0-1-1,1 1 0,0-1 0,0 1 0,0-1 1,0 0-1,1 0 0,-1-1 0,1 1 0,0-1 0,0 0 1,1 0-1,-1 0 0,0 0 0,1-1 0,0 0 1,0 0-1,0 0 0,0 0 0,0-1 0,0 0 1,9 1-1,1 1-14,0-2-1,-1 0 1,1 0 0,0-1 0,0-1 0,0-1-1,24-5 1,-31 5-15,1-1 0,-1-1 0,0 1 0,1-1 0,-2 0 0,1-1 0,0 0 0,7-7 0,-12 9 9,1 0 0,-1 0 0,0 0 0,-1 0 0,1 0 0,0-1 0,-1 0 0,0 1 0,0-1 0,0 0 0,0 0 0,-1 0 0,0 0 0,1 0 0,-1 0 0,-1 0 0,1-1 0,-1 1 0,1-5 0,-1 8-6,0 1 0,0-1 0,-1 0 0,1 0 0,0 0 0,0 0 0,-1 0 0,1 0 0,0 1 0,-1-1 0,1 0 0,-1 0 0,1 0 0,-1 1 0,1-1 0,-1 0 1,1 1-1,-1-1 0,0 0 0,1 1 0,-1-1 0,0 1 0,0-1 0,0 1 0,1 0 0,-2-1 0,-28-1 274,24 3-236,-1 0-1,1 1 1,0-1 0,0 1 0,0 1 0,1-1-1,-9 6 1,5-2 12,1 1 0,1 1 0,0-1 0,0 1 0,0 0 0,1 1 0,0 0 0,-5 10 0,8-14-65,1 1 0,-1-1 1,1 1-1,0 0 0,0-1 1,1 1-1,0 0 1,0 0-1,0 0 0,1 0 1,0 0-1,0 0 0,0 0 1,1 0-1,2 10 0,-2-13-21,1-1 0,-1 1-1,1 0 1,0-1-1,0 0 1,0 1 0,0-1-1,0 0 1,1 0-1,-1 0 1,0 0 0,1 0-1,0-1 1,-1 1-1,1-1 1,0 0 0,0 0-1,0 0 1,0 0-1,0 0 1,0-1 0,3 1-1,11 2-769,0-1 0,28-1 0,-40-1 495,13 0-2110,0-1 0,1 0 0,32-8 0,0-7-6327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18225,'0'0'3027,"-12"0"-133,4-1-2406,-1 1 0,1 1 1,0-1-1,-1 1 1,-15 5-1,21-5-341,0 0-1,0 0 0,0 0 1,1 0-1,-1 1 0,0-1 1,1 1-1,-1 0 0,1 0 1,-1 0-1,1 0 1,0 0-1,0 1 0,0-1 1,0 1-1,0-1 0,0 1 1,1 0-1,-1 0 0,1-1 1,0 1-1,0 0 1,-1 6-1,2-8-149,-1-1 0,1 1 1,0 0-1,0-1 0,0 1 0,0 0 1,0 0-1,1-1 0,-1 1 0,0 0 1,0 0-1,0-1 0,1 1 0,-1 0 1,0-1-1,1 1 0,-1-1 0,0 1 1,1 0-1,-1-1 0,1 1 0,-1-1 1,1 1-1,-1-1 0,1 1 0,-1-1 1,1 1-1,0-1 0,0 1 0,29 6-689,32-10-2772,-62 3 3406,12-1-954,15 0-890,-26 2 1900,0 0 1,0-1-1,-1 1 1,1 0 0,0-1-1,0 1 1,-1 0-1,1 0 1,-1 0-1,1-1 1,-1 1 0,1 0-1,-1 0 1,1 0-1,-1 0 1,0 0 0,1 0-1,-1 0 1,0 0-1,0 0 1,0 0-1,0 0 1,0 0 0,0 0-1,0 0 1,0 2-1,-1 35 1258,-2 0-1,-1 0 0,-17 74 0,14-88-748,-1 0 1,-1 0-1,0-1 1,-2 0-1,-1-1 1,-1 0 0,-16 21-1,28-41-491,-1 0 1,1 0-1,-1 0 1,1 0-1,-1 0 1,0 0-1,0-1 1,0 1-1,0-1 1,0 1-1,0-1 1,0 0-1,0 0 1,-1 1-1,1-2 1,0 1-1,-1 0 1,1 0-1,-1-1 1,1 1-1,-1-1 1,-2 0-1,3-1-49,0 1 0,1-1 0,-1 0 0,0 0 0,1-1 0,-1 1 0,1 0 0,-1-1 0,1 1 0,-1 0 0,1-1 0,0 0 0,0 1 0,0-1 0,0 0 0,0 1 0,0-1 0,0 0 0,1 0 0,-1 0 0,1 0 0,-1 0 0,1 0 0,0 0 0,0 0 0,0 0 0,0-3 0,-1-8-391,0 0-1,1 1 0,1-1 0,0 0 0,0 0 0,2 1 0,-1-1 0,2 1 0,-1-1 1,2 1-1,6-12 0,-2 8 125,0 0 1,2 1-1,0 0 1,0 1-1,1 0 0,1 1 1,18-14-1,56-39-71,-65 52 668,0-2 0,-1 0 0,0-2 0,-2 0 0,0-1 1,24-32-1,-60 88 3290,8-17-3189,2 1 0,0 0-1,1 0 1,1 0 0,-2 31-1,7-52-409,0 1-1,0 0 1,-1-1-1,2 1 1,-1 0-1,0 0 1,0-1-1,0 1 1,0 0-1,0-1 1,0 1 0,1 0-1,-1-1 1,0 1-1,1 0 1,-1-1-1,0 1 1,1-1-1,-1 1 1,1-1-1,-1 1 1,1-1-1,-1 1 1,1-1-1,-1 1 1,1-1-1,0 0 1,-1 1-1,1-1 1,0 0-1,-1 1 1,1-1-1,0 0 1,-1 0-1,1 0 1,0 1-1,-1-1 1,1 0-1,0 0 1,0 0-1,-1 0 1,1 0-1,0-1 1,-1 1-1,2 0 1,0-1-301,0 1 0,0-1-1,0 0 1,0 1 0,0-1 0,0 0-1,0 0 1,0-1 0,0 1 0,0 0 0,-1-1-1,1 1 1,2-4 0,10-19-6045,-3-7-3657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12204,'0'0'18385,"21"53"-19122,4-33-2690,7 0-2563,6-4-3843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9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10730,'0'0'11595,"-8"6"-8189,5-4-3126,-38 32 2690,39-32-2818,0 0 1,0 0-1,0-1 0,0 1 1,1 0-1,-1 1 1,1-1-1,-1 0 1,1 0-1,0 1 1,0-1-1,0 0 1,0 1-1,1-1 0,-1 1 1,0 0-1,1-1 1,0 1-1,0-1 1,0 1-1,0 3 1,1-5-145,0 0 0,1 0 1,-1 0-1,1-1 1,-1 1-1,1 0 0,-1 0 1,1-1-1,-1 1 0,1-1 1,-1 1-1,1-1 1,0 0-1,-1 1 0,1-1 1,0 0-1,-1 0 1,1 0-1,2-1 0,37-2-282,21-10-1230,-47 9 1376,0 0-1,0 1 0,30-1 1,-44 4 158,0 0 1,0 0-1,0 0 1,0 0-1,0 0 1,0 0-1,0 1 1,0-1-1,0 0 1,0 1-1,0-1 1,0 1-1,0-1 1,0 1-1,-1-1 1,1 1-1,0 0 1,0-1-1,-1 1 0,1 0 1,0-1-1,-1 1 1,1 0-1,-1 0 1,1 0-1,-1 0 1,1 0-1,-1 0 1,0 0-1,1 0 1,-1-1-1,0 1 1,0 0-1,0 0 1,0 0-1,0 0 1,0 0-1,0 0 1,0 1-1,0 0 4,0-1 1,0 0-1,0 0 0,0 1 1,0-1-1,0 0 0,0 0 0,1 1 1,-1-1-1,0 0 0,1 0 1,-1 0-1,1 0 0,0 0 1,-1 0-1,1 0 0,0 0 1,-1 0-1,1 0 0,0 0 0,0 0 1,0 0-1,0 0 0,0-1 1,0 1-1,0 0 0,0-1 1,0 1-1,0-1 0,1 1 1,-1-1-1,0 1 0,0-1 0,0 0 1,1 0-1,-1 0 0,0 0 1,3 0-1,24-1-1766,1-1 1,40-8-1,-39 5-664,59-4-1,-89 9 2434,1 0 1,-1 0-1,1 0 1,-1 0-1,0 0 1,1 0-1,-1 0 0,1 0 1,-1 0-1,1 0 1,-1 1-1,0-1 1,1 0-1,-1 0 1,1 0-1,-1 0 0,0 1 1,1-1-1,-1 0 1,0 0-1,1 1 1,-1-1-1,0 0 0,1 1 1,-1-1-1,0 0 1,0 1-1,0-1 1,1 0-1,-1 1 1,0-1-1,0 0 0,0 1 1,0-1-1,1 1 1,-1-1-1,0 1 1,0-1-1,0 0 1,0 1-1,0-1 0,0 1 1,0-1-1,0 1 1,-1 0-1,-8 26 3223,0-6-2501,10-6-3799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1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14606,'0'0'13068,"-19"73"-10730,-2-36-1024,-2 2-321,1-5-545,5-2-448,7-10 0,7-5 0,3-10-1281,7-7-1282,11 0-896,0-19-801,0-7-2819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15535,'0'0'11402,"43"-10"-17039,-18 20-4324</inkml:trace>
  <inkml:trace contextRef="#ctx0" brushRef="#br0" timeOffset="1">270 430 22069,'0'0'10538,"34"-20"-19891,-9 6-2466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81 225 12748,'0'0'4735,"-1"-8"-1831,-7-28-299,8 35-2507,0 0 0,0 0-1,0 0 1,0 1-1,-1-1 1,1 0 0,0 0-1,-1 0 1,1 0-1,-1 0 1,1 1 0,-1-1-1,1 0 1,-1 0-1,0 1 1,1-1 0,-1 0-1,0 1 1,1-1-1,-1 1 1,0-1 0,-1 0-1,-13 8 712,-5 25-628,14-12-19,1 0-1,0 1 1,2-1-1,0 1 1,1-1-1,1 1 1,4 37-1,-3-57-131,0 0 0,-1 0-1,1 0 1,0 0-1,0 0 1,0 1-1,1-1 1,-1 0 0,0 0-1,0 0 1,0 0-1,1 0 1,-1 0-1,1 0 1,-1 0 0,1 0-1,-1 0 1,1 0-1,-1 0 1,1-1 0,0 1-1,0 0 1,-1 0-1,1 0 1,0-1-1,0 1 1,0-1 0,0 1-1,0 0 1,0-1-1,0 0 1,0 1-1,0-1 1,0 0 0,0 1-1,0-1 1,0 0-1,0 0 1,0 0 0,0 0-1,0 0 1,0 0-1,0 0 1,1 0-1,0 0 1,1-2 39,0 1 0,1-1 0,-1 1 0,0-1 0,0 0 0,0 0 0,-1 0 0,1-1 0,0 1 0,-1-1 0,1 1 0,3-6 1,6-12-7,-1 0 0,0 0 1,-2-1-1,0-1 1,-1 1-1,9-46 1,-9 24 590,-3-1 1,1-74-1,-9 113-651,-2 19-25,-5 21 36,4 28-5,3 0 0,6 70-1,-3-129-109,0 0-1,1 0 1,0 0-1,0 0 1,0 0-1,0 0 1,1 0-1,0 0 1,0 0-1,0-1 1,0 1-1,0-1 0,1 1 1,-1-1-1,1 0 1,5 5-1,-6-7-70,-1 0 0,0 0 0,1-1 0,-1 1-1,1 0 1,-1-1 0,1 1 0,-1-1 0,1 1 0,-1-1-1,1 0 1,-1 1 0,1-1 0,-1 0 0,1 0 0,0 0-1,-1-1 1,3 1 0,-1-1-143,-1 0 0,0 0 0,1-1 0,-1 1 0,0 0 1,1-1-1,-1 1 0,0-1 0,0 0 0,0 0 0,-1 0 0,1 0 0,0 0 0,1-3 0,4-6-2305,0-1 1,-1 1-1,7-22 0,1-7-4421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20916,'0'0'6918,"10"9"-5305,-7-6-1499,1 1-2,0 0 0,0-1 0,0 1 0,1-1 0,-1 0 0,1 0 0,0-1 0,0 1 0,0-1 0,0 0 0,0 0 0,1-1 0,-1 1 0,0-1 0,1 0-1,9 0 1,7-2-7,1 0-1,0-1 0,-1-1 1,28-8-1,-41 9-91,0-1 0,0 0-1,-1 0 1,1-1 0,-1 0-1,0-1 1,0 0 0,-1 0-1,0 0 1,1-1 0,-2 0-1,1-1 1,8-10 0,-14 16-9,0 0 0,0-1 0,1 1 0,-1-1 0,-1 1 1,1-1-1,0 1 0,0-1 0,0 1 0,-1-1 0,1 0 1,-1 1-1,1-1 0,-1 0 0,0 0 0,0 1 0,0-1 0,0 0 1,0 0-1,0 1 0,0-1 0,0 0 0,-1 0 0,1 1 0,-2-3 1,1 2 7,-1 1 0,1-1 0,-1 1 0,0-1 0,1 1 0,-1-1 0,0 1 0,0 0 1,0 0-1,0 0 0,0 0 0,0 0 0,-1 0 0,1 1 0,0-1 0,-3 1 0,-8-2 37,1 1-1,-1 0 0,1 1 0,-1 0 1,-22 5-1,22-1-46,0 0 0,-1 1 0,1 1 0,1 0 0,-1 1-1,1 1 1,1-1 0,-1 2 0,1 0 0,1 0 0,-1 1 0,2 0 0,-10 13 0,14-17-5,0 1 1,1 0-1,0 0 1,0 0 0,1 0-1,-1 1 1,2-1-1,-1 1 1,1 0-1,-2 14 1,4-16-4,-1-1 0,2 0 0,-1 1 0,1-1 0,0 0 0,0 1 0,0-1 1,1 0-1,-1 0 0,1 0 0,0 0 0,1 0 0,0-1 0,-1 1 0,1-1 0,1 1 0,5 5 0,-3-4-324,0 0 0,1 0-1,-1-1 1,1 0 0,0-1-1,1 1 1,-1-1 0,1-1-1,12 5 1,-10-5-1219,0 0-1,1-1 1,-1 0-1,13 0 1,18-1-8242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11723,'0'0'5798,"-5"14"-4992,-6 23 467,1 0 0,2 1 0,-6 69 0,13-104-1211,1 8 60,-1 0 0,2 0 1,-1 0-1,2 0 0,-1 0 1,4 12-1,-4-21-84,0 0-1,0 1 1,0-1 0,0 0-1,0 0 1,1 0 0,-1 0 0,1 0-1,-1-1 1,1 1 0,0 0-1,-1-1 1,1 1 0,0-1-1,0 0 1,0 1 0,0-1-1,0 0 1,1 0 0,-1 0-1,0-1 1,0 1 0,1 0-1,-1-1 1,0 0 0,1 1 0,-1-1-1,1 0 1,-1 0 0,0 0-1,1-1 1,-1 1 0,0 0-1,1-1 1,1-1 0,8-1 102,-1-1 0,0 0 0,0-1 0,0-1 0,-1 0 0,0 0 0,0-1 0,-1 0 0,0-1 0,0 1 0,12-16 0,-7 8-111,-1-1 0,0 0 0,-2 0 1,0-2-1,-1 1 0,8-20 0,-14 27 30,-1-1 1,0 1-1,0-1 1,-1 1-1,-1-1 0,0 0 1,-1-12-1,1 23-44,-1 0 1,0-1-1,0 1 0,0 0 1,0-1-1,0 1 0,0 0 0,0 0 1,0-1-1,0 1 0,0 0 1,0-1-1,0 1 0,0 0 0,0-1 1,0 1-1,0 0 0,0-1 0,0 1 1,0 0-1,0-1 0,0 1 1,-1 0-1,1 0 0,0-1 0,0 1 1,0 0-1,-1 0 0,1-1 0,0 1 1,0 0-1,-1 0 0,1 0 1,0-1-1,0 1 0,-1 0 0,1 0 1,0 0-1,-1 0 0,1 0 0,0 0 1,0-1-1,-1 1 0,1 0 1,0 0-1,-1 0 0,1 0 0,0 0 1,-1 0-1,1 0 0,0 0 1,-1 1-1,1-1 0,0 0 0,-1 0 1,1 0-1,-1 0 0,-14 15 279,10-6-237,0 0 0,1 1 0,0-1 0,0 1 0,1 0 0,0 1 0,1-1 0,0 0 0,0 1 0,1-1 0,1 1 0,0-1 0,0 1 0,3 14 0,-2-20-45,0 0 1,0 1-1,0-1 1,1 0-1,0 0 1,0 0-1,0 0 1,1 0-1,0 0 1,0 0-1,0-1 1,0 0-1,1 1 1,-1-1-1,1-1 1,0 1-1,0 0 1,1-1-1,-1 0 1,1 0-1,0 0 1,-1-1-1,1 0 1,0 1-1,1-2 1,-1 1-1,0-1 1,11 2-1,4 0-636,1-2-1,39-2 0,-51 0-533,0 0-1,0-1 1,1 0 0,-2 0-1,11-5 1,11-8-5670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17392,'0'0'4148,"-11"3"-2002,-6 3-1181,1 0 0,0 2 0,-27 15 0,36-19-774,1 0 0,-1 0 0,1 1 0,0 0 0,0 1 0,0-1 0,1 1-1,0 0 1,0 0 0,1 1 0,-1-1 0,-4 12 0,8-16-212,1-1 0,0 0-1,-1 0 1,1 0-1,0 0 1,0 0 0,0 0-1,0 0 1,0 0-1,0 0 1,0 0 0,0 0-1,0 1 1,1-1-1,-1 0 1,0 0 0,1 0-1,-1 0 1,1 0-1,-1 0 1,1 0 0,-1-1-1,1 1 1,0 0-1,0 0 1,-1 0 0,1 0-1,0-1 1,0 1-1,0 0 1,0-1 0,0 1-1,0-1 1,0 1-1,0-1 1,0 1-1,0-1 1,0 0 0,0 0-1,0 1 1,0-1-1,0 0 1,1 0 0,60 4-916,-43-4 600,-3 1-26,0-1-2,0 2 0,0-1 1,0 2-1,22 6 1,-35-8 412,0 0 1,0 0 0,0 0-1,0 0 1,0 1 0,0-1-1,-1 1 1,1 0 0,-1 0-1,1 0 1,-1 0 0,0 0-1,0 0 1,0 1 0,0-1-1,0 1 1,0-1 0,-1 1-1,1 0 1,-1 0 0,0-1 0,0 1-1,0 0 1,0 0 0,0 0-1,0 0 1,-1 1 0,0-1-1,0 4 1,0-3 119,-1-1-1,0 1 1,0 0 0,0-1 0,-1 1-1,1-1 1,-1 0 0,0 0-1,0 1 1,0-1 0,0 0 0,-1-1-1,1 1 1,-1 0 0,1-1 0,-1 1-1,0-1 1,-5 3 0,-62 35 1052,65-38-1132,-3 3-66,-1-1 0,1 0-1,-1-1 1,1 1 0,-1-2 0,0 1 0,0-2 0,0 1-1,-1-1 1,-17 0 0,26-1-156,0-1-1,0 1 1,0-1-1,0 1 1,1-1-1,-1 1 1,0-1-1,1 1 1,-1-1-1,0 0 1,1 1-1,-1-1 1,1 0-1,-1 0 1,1 1-1,-1-1 1,1 0-1,-1 0 1,1 0-1,0 0 0,0 0 1,-1 1-1,1-1 1,0 0-1,0 0 1,0 0-1,0 0 1,0 0-1,0 0 1,0 0-1,0 0 1,1 0-1,-1 1 1,0-1-1,0 0 1,1 0-1,-1 0 1,0 0-1,1 0 1,-1 1-1,2-2 1,18-36-7018,5 11-722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2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7847,'0'0'16624,"-7"9"-14355,-94 107 238,64-78-1627,2 2 0,2 1 0,-35 57 0,58-72-2715,10-25 1732,0-1 0,1 0 0,-1 1 0,0-1 0,0 0-1,0 0 1,0 0 0,1 1 0,-1-1 0,0 0 0,0 0 0,1 0-1,-1 1 1,0-1 0,0 0 0,1 0 0,-1 0 0,0 0 0,0 0-1,1 0 1,-1 0 0,0 0 0,1 0 0,-1 0 0,0 0 0,1 0-1,-1 0 1,0 0 0,0 0 0,1 0 0,-1 0 0,0 0 0,1 0-1,-1 0 1,0 0 0,0 0 0,1 0 0,-1-1 0,0 1 0,0 0-1,1 0 1,-1-1 0,6-2-1362,-1 0-1,1-1 1,-1 1 0,0-2-1,0 1 1,4-5-1,18-22-8239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18385,'0'0'6716,"-3"9"-5472,0 2-998,0-1 1,1 1 0,0 0-1,1 0 1,0 0-1,1 0 1,0 0-1,1 0 1,0 0 0,0-1-1,1 1 1,1 0-1,0-1 1,0 1-1,6 10 1,10 7-43,40 45 0,-32-41-222,-26-31-83,0 0 1,0 0 0,0 0-1,0 0 1,0 0 0,-1 0-1,1 1 1,0-1 0,-1 0-1,1 1 1,-1-1 0,1 0-1,-1 1 1,1 2 0,-1-4-94,-1 1 1,1-1 0,0 1-1,0-1 1,0 0-1,-1 1 1,1-1 0,0 1-1,0-1 1,-1 0-1,1 1 1,0-1 0,-1 0-1,1 1 1,0-1-1,-1 0 1,1 1-1,0-1 1,-1 0 0,1 0-1,-1 0 1,1 1-1,-1-1 1,1 0 0,0 0-1,-1 0 1,1 0-1,-1 0 1,-4 1-1057,1-1 0,0 0 0,-1 0 0,1-1 0,0 1 0,0-1 0,0 0 0,-5-2 0,-24-11-7959</inkml:trace>
  <inkml:trace contextRef="#ctx0" brushRef="#br0" timeOffset="1">0 257 15791,'0'0'6534,"66"-19"-5221,-17 9-416,5 3-769,2-3-192,-5-1-2818,-5-3-6471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36 14894,'0'0'7762,"-4"13"-6534,0 2-895,-21 86 1731,23-93-1951,0 0 0,1 0 0,1 0 0,-1 0 0,1 0 0,1 0 0,0 0 0,0 0 0,0 0 0,1 0 0,3 9 0,-3-14-83,1 0 1,-1 0-1,1 0 1,0-1-1,0 1 0,0-1 1,0 1-1,0-1 1,1 0-1,-1 0 1,1 0-1,-1-1 1,1 1-1,-1-1 1,1 0-1,0 0 0,0 0 1,0 0-1,0-1 1,0 0-1,0 0 1,0 0-1,-1 0 1,8-1-1,1 0 106,0-1 0,1 0 0,-1-1 0,0 0 0,-1 0 0,21-10 0,-21 7-51,0 0 0,-1 0 0,0-1 0,0-1 0,-1 1 0,0-2 0,0 1 0,-1-1-1,0-1 1,9-13 0,-13 15-20,1 0-1,-1 0 1,-1-1-1,0 1 0,0-1 1,0 0-1,-1 0 1,0 0-1,-1 0 1,0 0-1,-1 0 1,0 0-1,0 0 0,-2-13 1,2 20-63,0 1-1,-1-1 1,1 1 0,0-1 0,0 1 0,-1-1-1,1 1 1,-1-1 0,1 1 0,-1 0-1,1-1 1,-1 1 0,0 0 0,0-1 0,0 1-1,0 0 1,0 0 0,0 0 0,0 0-1,0 0 1,0 0 0,0 0 0,-1 0 0,1 0-1,0 1 1,-1-1 0,1 0 0,-1 1-1,1-1 1,0 1 0,-1-1 0,1 1 0,-1 0-1,1 0 1,-1 0 0,1 0 0,-1 0 0,1 0-1,-1 0 1,1 0 0,-1 1 0,1-1-1,-1 0 1,1 1 0,-1-1 0,1 1 0,0 0-1,-1 0 1,1-1 0,0 1 0,-1 0-1,1 0 1,0 0 0,0 0 0,0 0 0,0 0-1,0 1 1,0-1 0,0 0 0,1 0-1,-1 1 1,0-1 0,1 0 0,-1 1 0,0 2-1,-2 2 4,1 1 0,0 1 0,0-1 0,0 0 0,1 0 0,0 1 0,1-1 0,-1 1 0,2-1 1,-1 1-1,1-1 0,0 0 0,0 1 0,1-1 0,0 0 0,0 0 0,1 0 0,0 0 0,0 0 0,1-1 0,-1 1 0,1-1 0,1 0 0,-1 0 0,1-1 0,0 1 0,1-1 0,-1 0 0,1 0 0,0-1 0,0 0 0,10 5 0,11 10 113,-2-2-1809,-8-7-7189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53 16560,'0'0'6288,"-3"-8"-4387,2 6-1770,0-1 1,0 1 0,0-1-1,0 1 1,0 0-1,-1-1 1,1 1 0,-1 0-1,1 0 1,-1 0 0,0 0-1,0 0 1,1 1-1,-1-1 1,-1 1 0,1-1-1,0 1 1,0-1 0,-1 1-1,1 0 1,0 0-1,-1 0 1,1 1 0,-1-1-1,1 0 1,-1 1 0,0 0-1,1-1 1,-1 1-1,1 0 1,-4 1 0,-4-1 5,-1 1 0,1 1 1,-1 0-1,1 0 0,0 1 1,0 0-1,0 1 0,0 0 1,1 1-1,0 0 0,-1 0 1,2 1-1,-1 0 0,1 0 0,0 1 1,0 0-1,-7 10 0,14-16-135,1-1 0,-1 1-1,1 0 1,-1 0-1,1 0 1,-1-1 0,1 1-1,0 0 1,-1 0-1,1 0 1,0 0 0,0 0-1,0 0 1,0 0-1,0 0 1,0 0-1,0 0 1,0 0 0,0 0-1,0 0 1,0-1-1,0 1 1,1 0 0,-1 0-1,0 0 1,1 0-1,-1 0 1,2 1 0,-1 0 6,1-1 0,0 1 1,0-1-1,0 1 1,0-1-1,0 1 1,0-1-1,1 0 0,-1 0 1,0 0-1,3 0 1,12 3 44,0 0 0,29 2 1,-33-5-63,24 3-36,65 11-533,-94-14 541,0 1 1,-1 1-1,1-1 1,-1 1 0,1 0-1,-1 1 1,0 0 0,0 0-1,11 10 1,-16-13 47,-1 0-1,0 0 1,0 0 0,0 0 0,0 0 0,0 1-1,0-1 1,0 0 0,0 0 0,0 1 0,-1-1-1,1 1 1,0-1 0,-1 1 0,1-1 0,-1 1 0,0-1-1,1 1 1,-1-1 0,0 1 0,0-1 0,0 1-1,0-1 1,0 1 0,-1-1 0,1 1 0,-1 2-1,-1-2 44,1 1 0,-1 0-1,0-1 1,0 1-1,0-1 1,0 0 0,-1 0-1,1 1 1,-1-2 0,1 1-1,-1 0 1,-4 2-1,-8 3 152,0-1 0,1 0 0,-2-1-1,-16 3 1,6-3-205,-1-1 0,0-2 0,1 0 0,-53-5 0,78 4-132,0-1-1,0-1 1,0 1-1,0 0 1,1 0-1,-1 0 1,0 0-1,0 0 1,0-1 0,1 1-1,-1 0 1,0-1-1,0 1 1,1-1-1,-1 1 1,0-1-1,1 1 1,-1-1 0,1 1-1,-1-1 1,0 1-1,1-1 1,-1 0-1,1 1 1,0-1-1,-1 0 1,1 0 0,0 1-1,-1-1 1,1 0-1,0 0 1,0 0-1,-1 1 1,1-1-1,0 0 1,0 0 0,0 0-1,0 0 1,0 1-1,0-1 1,1-2-1,1-10-7500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29 6887,'0'0'16004,"-10"-7"-14104,8 6-1830,-1-1-15,0-1 1,0 1-1,0 0 0,0 1 0,-1-1 1,1 0-1,0 1 0,-1 0 1,0 0-1,1 0 0,-1 0 1,1 1-1,-1-1 0,0 1 0,0 0 1,1 0-1,-1 0 0,0 1 1,1-1-1,-1 1 0,0 0 1,1 0-1,-1 0 0,-4 2 1,-26 16 162,0 1 1,1 1 0,1 2 0,1 1 0,1 1 0,2 2 0,0 1-1,-26 35 1,50-58-90,0 1 0,1-1 0,-1 1-1,1 0 1,1 0 0,-1 0-1,-3 12 1,6-17-115,0 1 0,0-1 1,-1 1-1,1-1 0,0 1 0,0 0 0,0-1 0,0 1 0,1-1 1,-1 1-1,0-1 0,1 1 0,-1-1 0,1 1 0,0-1 1,-1 1-1,1-1 0,0 0 0,0 1 0,0-1 0,0 0 1,0 1-1,0-1 0,0 0 0,0 0 0,0 0 0,1 0 0,-1 0 1,0-1-1,1 1 0,-1 0 0,1 0 0,-1-1 0,1 1 1,-1-1-1,2 1 0,16 3 51,0 0 1,1-1 0,-1-2-1,0 1 1,1-2-1,19-2 1,117-21-1385,-151 22 1153,82-20-3334,-32-3-3596,-33 9-1184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13997,'0'0'5125,"66"-28"-3395,-10 12-481,14 1 224,9 0-480,2 3-544,-4 3-289,-10 5-128,-13 4-801,-18 0-1857,-19 3-1122,-16 6-1953,-1-3-3844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18001,'0'0'3876,"75"-5"-1762,-20-6-513,15-3 65,9-2-897,5 2-513,-3 3-256,-5 5-769,-9 3-2594,-8 1-2819,-8 1-8456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19.7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81 6118,'0'-7'792,"0"-35"3600,0 41-4117,0 1 0,0-1 0,0 0 0,1 0 0,-1 1 0,0-1 0,0 0 0,0 0 0,0 1 0,0-1 0,0 0 1,-1 0-1,1 1 0,0-1 0,0 0 0,0 0 0,-1 1 0,1-1 0,0 0 0,-1 1 0,1-1 0,-1 0 0,1 1 0,-1-1 1,1 1-1,-1-1 0,1 1 0,-1-1 0,1 1 0,-1-1 0,0 1 0,1 0 0,-2-1 0,-1 4 37,0 0 0,1 1 0,-1 0 0,1-1 0,-1 1 0,1 0 0,0 0-1,1 0 1,-1 0 0,1 1 0,0-1 0,0 0 0,0 1 0,0-1 0,1 6 0,-2-1 4,-1 8 171,1 1 0,0 0 1,1 0-1,1-1 1,3 25-1,-2-38-389,-1 0 0,1 0 0,0 0 0,0-1 0,1 1 0,-1 0 1,1-1-1,0 1 0,-1-1 0,2 0 0,-1 1 0,0-1 0,4 4 0,-3-6-85,-1 1 0,0-1 0,0 0 0,0 0-1,1 0 1,-1 0 0,0 0 0,1 0 0,-1-1 0,1 1 0,-1-1 0,1 0 0,-1 0 0,1 0-1,-1 0 1,1 0 0,-1 0 0,1-1 0,-1 1 0,1-1 0,-1 0 0,0 1 0,4-3 0,-2 1 39,-1 0 0,1 0 0,-1-1 0,1 0 0,-1 1 0,0-1 0,0 0 0,0-1 0,0 1 0,-1 0 1,1-1-1,-1 1 0,0-1 0,0 0 0,0 0 0,-1 0 0,1 0 0,-1 0 0,0 0 0,1-6 0,1-8 147,0 0 0,-1 0 0,-1-25 0,0 39-190,-1 0-1,0 0 0,0 0 1,-1-1-1,0 1 1,1 0-1,-1 0 0,0 0 1,-1 0-1,1 0 0,-1 0 1,0 1-1,0-1 1,0 0-1,0 1 0,-1-1 1,1 1-1,-1 0 0,0 0 1,0 0-1,0 0 0,0 1 1,-1-1-1,1 1 1,-1 0-1,0-1 0,1 2 1,-1-1-1,0 0 0,0 1 1,0 0-1,0 0 1,0 0-1,0 0 0,-1 1 1,-6-1-1,10 2-185,-1 0 0,0-1 0,0 1-1,0 0 1,1 0 0,-1 0 0,0 0 0,1 0 0,-1 0-1,1 0 1,-1 1 0,1-1 0,-1 1 0,1-1 0,0 1 0,0-1-1,0 1 1,0 0 0,0-1 0,0 1 0,0 0 0,1 0-1,-1 0 1,1 0 0,-1-1 0,1 5 0,-1-2-634,0 1 1,0 0-1,1-1 1,0 1-1,0 0 1,0 0 0,0-1-1,1 1 1,0 0-1,1 5 1,7 0-8970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14606,'0'0'13421,"86"21"-12909,-24-26-480,7-5-128,-2-2-1377,-6-2-2563,-7-5-3299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17424,'0'0'4565,"13"-9"-3818,-4 3-580,-2 1-45,-1 1 0,2-1-1,-1 1 1,0 1 0,1-1 0,-1 1-1,1 0 1,0 1 0,0 0 0,0 0 0,11 0-1,-8 1 8,7 0-44,-1 1-1,1 0 1,0 1-1,0 1 1,17 4 0,-32-6-40,-1 1 1,1 0 0,0-1-1,-1 1 1,1 0 0,0 1-1,-1-1 1,1 0 0,-1 1-1,0-1 1,0 1 0,1 0-1,-1 0 1,0 0 0,0 0 0,-1 0-1,1 0 1,0 0 0,-1 1-1,1-1 1,-1 1 0,0-1-1,0 1 1,0-1 0,0 1-1,0 0 1,-1 0 0,1-1-1,-1 1 1,1 0 0,-1 0-1,0-1 1,0 1 0,-1 0-1,1 0 1,-1 0 0,1-1-1,-1 1 1,0 0 0,-1 3-1,-6 12 263,0-1 0,-2 1-1,0-1 1,-1-1 0,-1 0-1,0 0 1,-29 27-1,-17 24 505,50-57-648,1 0 0,0 0 0,1 0 0,0 1 0,1 0 0,-6 16 0,10-25-120,0 0 0,1 0 0,0 0 0,-1 0 1,1 1-1,0-1 0,0 0 0,0 0 0,1 0 0,-1 1 0,0-1 0,1 0 0,0 0 1,-1 0-1,1 0 0,0 0 0,1 2 0,0-2-27,0 1 0,0-1 0,0 0 0,0 0 0,1-1 0,-1 1 0,0 0 0,1-1 0,-1 1 0,1-1 0,0 0 0,0 0 0,-1 0 0,1 0 0,0-1 0,4 1 0,13 3-246,0-2 0,-1-1 0,1 0 0,0-1 0,0-1 0,0-1 1,31-8-1,-35 6-959,0 0 0,0-2 1,0 0-1,-1-1 0,23-14 0,-10-2-3536,-10-3-1671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 17136,'0'0'2338,"-53"0"-160,45 0 609,38 0-1794,16 0 32,14 0-897,11-2-32,10 1-1569,2 0-833,-5-3-1730,-7 1-3876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9801,'0'0'4741,"-10"0"-2072,8 0-2643,-9-1 867,-1 1 0,0 1 0,0 0 0,-19 5 0,28-6-729,0 1 1,1-1 0,-1 1 0,1 0 0,-1 0 0,0 0 0,1 1 0,0-1 0,-1 0 0,1 1 0,0 0 0,0-1 0,0 1 0,0 0 0,0 0 0,0 0 0,0 1-1,1-1 1,-1 0 0,1 1 0,-1-1 0,1 0 0,0 1 0,0 0 0,0-1 0,1 1 0,-1 0 0,1-1 0,-1 1 0,1 4 0,0-6-132,0 0 0,0 0 0,1 0 1,-1 0-1,0-1 0,1 1 0,-1 0 1,1 0-1,-1 0 0,1 0 0,0 0 1,-1-1-1,1 1 0,0 0 0,-1-1 1,1 1-1,0 0 0,0-1 0,0 1 1,-1-1-1,1 1 0,0-1 0,0 1 1,0-1-1,0 0 0,0 0 0,0 1 1,0-1-1,0 0 0,0 0 0,0 0 0,1 0 1,42 1 251,-31-2-205,9 0-244,0-2 0,0 0 0,-1-2 0,22-6 0,-22 5 184,0 0 0,1 2 0,-1 0 0,23 0 0,-43 4 19,0 1 0,-1-1 0,1 0 0,-1 0 0,1 0 0,0 0 0,-1 1 0,1-1 1,-1 0-1,1 0 0,-1 1 0,1-1 0,-1 1 0,1-1 0,-1 0 0,1 1 0,-1-1 0,1 1 0,-1-1 0,0 1 1,1-1-1,-1 1 0,0-1 0,1 1 0,-1-1 0,0 1 0,0 0 0,0-1 0,0 1 0,1-1 0,-1 1 1,0 0-1,0-1 0,0 2 0,-1 32 2031,0-31-1922,1 0-1,-1 0 1,1 0 0,0 0-1,0 0 1,0 0 0,0 0-1,1 1 1,-1-1 0,1 0-1,2 4 1,-1-5-148,0-1 0,0 1 0,0-1 0,1 0 0,-1 0 0,1 0 0,-1 0 0,1 0 0,-1-1 0,1 1 0,-1-1 0,1 0 0,0 1 0,4-2 0,45 0 0,-42 0 0,7-2-122,0 0 1,-1-1-1,1 0 0,-1-1 1,20-10-1,-19 8-24,1 0 0,0 2 1,29-7-1,-47 12 155,0 0 1,0 0 0,0 0-1,1 0 1,-1 0 0,0 0-1,0 0 1,1 0 0,-1 0-1,0 0 1,0 1 0,1-1-1,-1 0 1,0 0 0,0 0-1,0 0 1,1 0 0,-1 0-1,0 0 1,0 1 0,0-1-1,1 0 1,-1 0 0,0 0-1,0 0 1,0 1 0,0-1-1,0 0 1,0 0 0,1 0-1,-1 1 1,0-1 0,0 0-1,0 0 1,0 0 0,0 1-1,0-1 1,0 0 0,0 0-1,0 1 1,0-1 0,-3 16 304,-10 18 77,12-31-349,0-2-33,0 0 1,0 1-1,0-1 0,1 1 1,-1-1-1,1 1 1,-1-1-1,1 1 0,0-1 1,0 1-1,-1 0 1,1-1-1,0 1 1,0-1-1,1 1 0,-1 0 1,0-1-1,0 1 1,1-1-1,-1 1 0,1-1 1,-1 1-1,2 1 1,-1-2-101,0 0 1,1 0-1,-1 0 1,0 0-1,1-1 1,-1 1-1,1 0 1,-1 0-1,1-1 1,-1 1 0,1-1-1,-1 0 1,1 1-1,0-1 1,-1 0-1,1 0 1,0 0-1,1 0 1,40-8-4827,-9-9-4453,-6-4-2396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5 129 15310,'0'0'11537,"9"2"-10037,10 1-1403,1-1-1,-1-1 1,1 0 0,0-2-1,-1 0 1,1-1 0,0-1 0,-1-1-1,0-1 1,0-1 0,0 0-1,-1-1 1,0-1 0,0-1 0,-1-1-1,18-12 1,-33 20-51,1 0-1,0-1 1,-1 1 0,1-1-1,-1 1 1,0-1 0,0 0-1,0 0 1,3-5 0,-5 7-24,0 1 0,0-1 0,1 0 0,-1 0 0,0 1 0,0-1 0,0 0 0,0 1 0,0-1 0,0 0 0,0 0 0,0 1 0,0-1 0,-1 0 0,1 1 0,0-1 0,0 0 0,-1 1 1,1-1-1,0 0 0,-1 1 0,1-1 0,0 1 0,-1-1 0,1 1 0,-1-1 0,1 1 0,-1-1 0,1 1 0,-1-1 0,0 1 0,1-1 0,-1 1 0,1 0 0,-1 0 0,0-1 0,1 1 0,-1 0 0,0 0 0,0 0 0,1-1 1,-1 1-1,0 0 0,1 0 0,-1 0 0,0 0 0,0 0 0,1 0 0,-2 1 0,-16-2 36,1 2 0,0 0 0,-1 0 0,1 2 0,0 0 0,0 1 0,0 1 0,1 0-1,0 1 1,0 1 0,0 1 0,1 0 0,0 1 0,0 0 0,1 1 0,1 1 0,-1 0 0,2 1 0,0 1 0,-15 18 0,25-28-58,0 0 0,0 0 0,0 1 0,0-1 0,0 1 0,1-1 0,-1 1 0,1 0 0,0 0 0,0 0 0,1-1 0,-1 1 0,1 0 0,0 0 0,0 0 0,0 0 0,0 0 0,1 0 0,-1 0 0,1-1 0,2 7 0,-1-6 0,1 0 0,-1-1 0,1 1 0,0-1 0,-1 1 0,2-1 0,-1 0 0,0 0 0,1-1 0,-1 1 0,1-1 0,0 1 0,-1-1 0,1 0 0,0-1 0,1 1 0,-1-1 0,7 2 0,16 3-1155,1-1 0,54 3 0,-61-7-582,1-2 0,-1 0 0,0-1 0,33-8 0,-7-8-11225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7:3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1246 15375,'0'0'1580,"9"-1"-1020,43 0-459,0 2 0,82 13 1,-26-1 283,241 7 1921,454-32 1,347-90-780,-1129 100-1544,1191-130 1357,1318-126 4559,-1953 195-8867,-547 59 2584,-10 2-236,-1 0 1,1 1 0,0 0-1,39 6 1,-33 2 722,-23-6 39,0 0-1,0 0 0,0 0 0,1 0 0,-1 0 0,0-1 0,1 1 0,-1-1 0,1 0 0,-1 0 1,0-1-1,1 1 0,-1 0 0,1-1 0,-1 0 0,0 0 0,0 0 0,1 0 0,4-4 1,31-15-30,-1-2 1,-2-2 0,0-1 0,-1-2 0,-2-1-1,-1-2 1,-1-1 0,-2-2 0,-1 0 0,-1-2 0,-2-1-1,-2-1 1,-1-1 0,22-54 0,-35 69 56,21-58 111,-28 74-276,0-1 1,0 0 0,-1 0-1,0 0 1,-1 0 0,1 0 0,-1 0-1,-2-9 1,1 15-15,1 0 1,-1 1-1,0-1 1,0 1-1,0 0 0,0-1 1,-1 1-1,1 0 1,0-1-1,0 1 1,-1 0-1,1 0 0,-1 0 1,1 0-1,-1 0 1,1 1-1,-1-1 0,0 0 1,1 1-1,-1-1 1,0 1-1,0 0 1,1-1-1,-1 1 0,0 0 1,-2 0-1,-56-1-153,45 1 174,6 1-8,-1 0 1,1 0-1,0 0 1,0 1-1,0 1 0,0-1 1,-15 8-1,20-8-83,-1 0 0,0 0 0,1 1 0,0 0 0,-1 0-1,1 0 1,0 1 0,1-1 0,-1 1 0,1 0 0,-1 0 0,1 0 0,0 0 0,1 1-1,-4 7 1,3-11 64,0 0 0,0 0-1,0 0 1,0 0-1,0 0 1,0-1-1,0 1 1,0-1 0,0 0-1,0 0 1,0 0-1,-3 0 1,-1 0 26,-435 5-78,209-7-162,-323 6-1119,-983 3 434,-259 64 1177,1741-66-190,-918 73 459,-2-39-510,743-41-17,-135 3-309,256 4 218,-139 25 0,249-29 86,-16 1-11,0 1 0,0 2 0,0 0 1,1 0-1,0 2 0,0 0 0,-18 11 0,35-18 9,0 1-1,0 0 1,0-1 0,0 1-1,0 0 1,0-1 0,0 1-1,0 0 1,0 0-1,1 0 1,-1 0 0,0 0-1,1 0 1,-1 0 0,1 0-1,-1 0 1,1 0 0,-1 0-1,1 0 1,-1 1 0,2-1-4,-1 0 1,0 0 0,0-1 0,1 1 0,-1 0 0,0 0 0,1-1-1,-1 1 1,1 0 0,-1-1 0,1 1 0,-1-1 0,1 1 0,-1-1-1,1 1 1,0-1 0,-1 1 0,1-1 0,0 1 0,-1-1 0,2 1-1,52 14-248,-41-13 230,14 5-260,-1 2 1,0 0-1,0 1 0,-1 2 0,-1 0 0,43 30 0,-56-34 169,-1 0 0,1 0-1,-2 1 1,1 0 0,-1 1-1,-1 0 1,0 1 0,0 0-1,-1 0 1,0 0 0,-1 1-1,-1 0 1,0 0 0,0 1-1,-1-1 1,3 18-1,-4 11 583,-1-1 0,-2 1-1,-11 73 1,0 40 853,16-116-1271,-5-36-195,1-1 1,0 0-1,-1 0 1,1 0-1,0 0 1,0 0-1,-1 0 1,1 0-1,0 0 1,0 0-1,0 0 1,0-1-1,0 1 1,0 0-1,1 0 1,-1-1-1,0 1 1,0-1-1,0 1 1,1-1-1,-1 0 1,0 1-1,0-1 1,1 0-1,-1 0 1,2 0-1,23-1-7871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8:1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2670 232 8840,'-15'-3'1282,"-286"-90"3805,46 3-3792,206 77-1087,0 2 1,0 3 0,-70-4 0,45 11-75,0 4-1,0 2 0,0 5 1,1 2-1,1 3 1,0 4-1,1 3 1,1 2-1,2 4 1,0 3-1,-87 54 1,69-30 46,3 4 0,3 3 0,2 3 0,3 4 0,3 3 1,4 3-1,-105 149 0,148-188-188,3 1 1,1 1-1,1 1 0,3 1 1,1 1-1,-15 57 1,24-67 1,2 0 1,0 1 0,3 0-1,0 0 1,2 0 0,1 0-1,2-1 1,1 1 0,11 42-1,2-18 4,3-1-1,2 0 1,2-2 0,3-1-1,2-1 1,2-2 0,2 0-1,2-3 1,2-1 0,61 57-1,-35-43 6,3-3 0,3-4 0,1-2 0,3-3 0,1-4 0,117 50 0,-120-66 37,1-2 1,1-4-1,0-2 1,2-4-1,0-4 0,0-2 1,110-2-1,-92-11 115,0-3-1,0-5 0,-2-4 0,0-3 1,150-54-1,-80 13-68,189-101 1,-274 119-64,-2-2 0,-2-4 0,-2-2 0,91-88 0,-127 104 11,-1-2-1,-2-2 0,-2-1 0,-2-1 0,-1-1 1,-2-1-1,-2-2 0,16-46 0,-19 35 193,-2-1 0,-2 0 0,-4-2-1,-1 1 1,-4-1 0,0-79-1,-5 72-118,-3-1 0,-3 1 0,-22-104-1,15 121 83,-2 1-1,-1 1 0,-3 1 0,-2 0 0,-47-77 0,50 96-64,-2 0 0,-2 1 0,0 2 0,-1 0 0,-1 1 0,-1 1 0,-1 1 0,-1 1 0,0 2 0,-31-16 1,-7 4-23,-1 3 1,-1 2 0,-1 4 0,-1 2 0,-104-13 0,-355-4-69,417 35-951,1 5 0,-134 24-1,-61 42-6281,129-15-2004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8:2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1775 55 12844,'-43'-13'263,"-1"1"0,1 2 0,-2 3 0,1 1 0,-1 2 0,0 2 0,0 2-1,1 2 1,-1 1 0,0 3 0,1 2 0,0 2 0,1 1 0,0 3 0,-76 34 0,21 1 169,3 4 1,1 4-1,4 5 0,2 3 1,3 3-1,-112 119 1,167-156-147,2 2 1,1 1-1,1 1 1,-38 72 0,51-81-103,2 1 0,0 0 0,2 1 1,2 0-1,0 1 0,2 0 0,1-1 0,-1 37 1,6-19-93,2-1 1,2 0 0,2 0-1,2 0 1,1-1 0,3 0-1,2-1 1,1-1 0,3 0-1,31 53 1,-18-42-120,2-1-1,3-1 1,2-3 0,2-1-1,2-2 1,1-1 0,55 39-1,-61-56-4,0-1-1,2-2 0,0-2 1,2-1-1,0-3 1,1-1-1,1-2 0,1-2 1,80 12-1,-71-19 37,0-2 1,0-3-1,0-2 0,0-3 0,0-2 0,-1-2 1,0-2-1,56-20 0,333-141 95,-14-39 195,-130 60 98,-231 118-251,10-3-32,-3-3 1,114-78-1,-167 101-91,0-2-1,-2 0 1,0-1 0,-1-1-1,-1-1 1,-1 0 0,-1-1 0,0-1-1,-2-1 1,0 0 0,-2 0-1,16-45 1,-15 23 94,-2 0 0,-2-1 0,-2 0 0,-2 0 0,-1 0 0,-3-1 0,-8-64 0,2 69-87,-1 0 0,-2 1 0,-2 0 0,-2 0 0,-2 1 0,-1 1 0,-2 1 0,-29-47 0,32 62-44,-2 1 1,0 0-1,-1 2 0,-1 0 0,-1 0 0,-1 2 1,-1 1-1,0 1 0,-1 0 0,-1 2 0,0 1 0,-1 0 1,0 2-1,-1 1 0,-1 1 0,1 2 0,-1 0 1,0 2-1,-1 1 0,-28-1 0,0 3-61,0 3 0,0 3 0,0 1 0,1 4 0,-1 1 0,-99 34-1,-310 152-239,207-79-1174,241-110 1078,-43 16-1183,57-22 1231,-1 0 0,1-1 0,-1 1-1,1 0 1,0-1 0,-1 0 0,1 0 0,-1 0-1,1 0 1,-1-1 0,1 1 0,-1-1-1,-5-2 1,7 2-209,0 0-1,0-1 1,1 1 0,-1-1-1,0 0 1,1 1 0,-1-1-1,1 0 1,-1 0-1,1 0 1,0 0 0,-2-3-1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61 102 15759,'-10'0'390,"-28"0"624,25 0-231,35 0-712,272 0-98,987-5-346,-298-37 1259,-347 10 16,1682 9-342,2 83 266,-1648-39 158,1983 86 1354,-578-19-1650,1-40 845,-1139-46-1366,1288 32 659,-1819-20-4952,-242-14-1811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18449,'0'0'3748,"59"14"-1986,13-14-161,23 0-63,21-9-834,10-4-544,0 0-224,-11 1-1633,-18 1-193,-24 1 32,-23 2-736,-23-1-1666,-20 4-2563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5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64 8872,'0'0'18477,"5"13"-17639,8 37-316,-6-18 346,20 54 0,-26-86-854,-1 1-1,0 0 1,0-1 0,0 1 0,1 0 0,-1-1-1,0 1 1,0 0 0,1-1 0,-1 1-1,1 0 1,-1-1 0,1 1 0,-1-1 0,1 1-1,-1-1 1,1 1 0,-1-1 0,1 0-1,0 1 1,-1-1 0,1 1 0,-1-1 0,1 0-1,0 0 1,0 1 0,-1-1 0,1 0 0,0 0-1,-1 0 1,1 0 0,1 0 0,-1-1 37,0 1 0,1-1 1,-1 0-1,0 0 0,1 0 0,-1 0 1,0 0-1,0-1 0,0 1 1,0 0-1,0 0 0,0-1 1,1-2-1,22-56 1071,-23 56-1095,37-146-27,-37 172 0,1 0 0,0 0 0,10 37 0,-12-58 0,1 1 0,-1-1 0,0 1 0,0-1 0,1 1 0,-1-1 0,1 1 0,-1-1 0,1 0 0,0 1 0,-1-1 0,1 0 0,0 1 0,0-1 0,0 0 0,0 0 0,0 0 0,0 1 0,0-1 0,1-1 0,-1 1 0,2 1 0,-2-2 0,0 0 0,1 0 0,-1 0 0,0-1 0,0 1 0,0 0 0,0-1 0,0 1 0,0-1 0,0 0 0,0 1 0,0-1 0,0 0 0,0 0 0,0 1 0,0-1 0,0 0 0,0 0 0,-1 0 0,1 0 0,0-1 0,6-9 0,-1 1 0,0-1 0,-1-1 0,5-12 0,0-10 0,13-32 0,-21 67-41,0 1 0,-1-1 1,1 1-1,-1-1 0,1 1 0,-1-1 0,0 1 0,1 0 1,-1 0-1,0-1 0,0 1 0,0 0 0,-1 0 1,1 0-1,0 0 0,0 3 0,11 19-1005,5-9-3833,-15-14 4143,-1 0 1,0 0 0,1-1-1,-1 1 1,0 0 0,1-1 0,-1 0-1,1 1 1,-1-1 0,1 0-1,-1 0 1,1 0 0,-1 0-1,1 0 1,-1 0 0,1 0-1,-1 0 1,1 0 0,-1-1-1,1 1 1,-1-1 0,2 0-1,8-9-5392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12684,'0'0'4991,"15"-1"-3934,80-2-416,1 4 0,-1 4-1,0 5 1,136 30-1,-224-38-608,0 0-1,0 0 0,0 0 0,0 1 0,0 0 0,-1 0 0,11 7 0,-15-8 24,-1-1-1,1 0 0,-1 1 0,1-1 1,-1 1-1,0 0 0,0-1 0,0 1 1,0 0-1,0 0 0,0 0 0,0 0 1,-1 0-1,1-1 0,0 1 0,-1 0 1,0 1-1,0-1 0,1 0 0,-1 0 1,0 0-1,-1 0 0,1 0 0,0 0 1,0 0-1,-1 0 0,0 0 0,1 0 1,-1 0-1,0 0 0,0-1 0,-2 5 1,-3 4 242,0-1 0,-1 1 1,0-1-1,-1-1 0,0 1 0,-13 10 1,-63 47 1142,52-43-1075,-34 26 240,16-14-708,2 2 0,2 2-1,-50 54 1,77-67-4760,16-15-5451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0 395 12780,'16'-1'80,"636"-92"26,-106 8 3552,1299-81-2030,-921 132-1098,3 33 437,-73 0-345,-778 0-427,1732-12 2543,-1 44-2265,1106 44 856,-599-15-202,925 7 250,-2486-67-6939,-688-1 1051,-27-6-3321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15214,'3517'-7'6230,"-2063"-27"-2238,-2-41-1334,-1126 57-2790,65-1 163,28-1-1788,-139 0-2570,-24-4-3008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5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1677 73 17136,'-11'-8'433,"-6"-4"-192,-3-3 618,-40-22 0,79 65-998,30 32-194,59 93-1,-92-126 181,-2 1 0,0 0-1,-2 0 1,-1 1-1,-2 1 1,10 49 0,-8 20 350,-4 1 1,-5 0-1,-11 111 1,-72 467 606,36-369-423,-54 351 431,-55-10-620,-4-199-150,16-50 848,36 9 815,97-360-1631,2-1-1,2 1 1,3 0 0,2 1 0,11 91 0,-6-113-123,1 0 1,1-1-1,2 0 1,1 0-1,1-1 1,1-1-1,2 0 1,0 0-1,2-1 1,0-1-1,28 29 1,-25-32-304,1-2-1,1 0 1,1-1 0,0-2-1,2 0 1,0-1 0,48 21-1,-70-35 363,1 0-1,0 1 0,-1-1 1,1 0-1,-1 1 0,0-1 1,1 1-1,-1 0 0,0 0 1,0 0-1,0 0 0,0 0 1,2 4-1,-3-5 7,-1 0 1,0 1-1,0-1 0,0 0 0,0 0 1,0 0-1,-1 0 0,1 1 0,0-1 1,-1 0-1,1 0 0,0 0 0,-1 0 1,1 0-1,-1 0 0,0 0 0,1 0 1,-1 0-1,0 0 0,1 0 0,-1 0 0,0 0 1,0-1-1,0 1 0,0 0 0,0-1 1,0 1-1,0 0 0,0-1 0,0 0 1,0 1-1,0-1 0,0 1 0,-2-1 1,-83 37 190,-1-4 1,-111 28 0,119-39-132,-882 262 751,959-283-798,-27 4-1533,28-5 1290,0-1 0,1 1-1,-1 0 1,0-1 0,1 1-1,-1-1 1,1 1 0,-1-1-1,0 1 1,1-1 0,-1 1-1,1-1 1,0 0 0,-1 1-1,1-1 1,-1 0 0,1 1 0,0-1-1,0 0 1,-1 0 0,1 1-1,0-1 1,0 0 0,0 0-1,0 1 1,0-1 0,0 0-1,0 0 1,0 0 0,0 1-1,0-2 1,0-24-8861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1162 1 15086,'-6'9'1986,"-17"25"-1267,-3-2 1,-1 0-1,-1-2 0,-58 49 0,-150 101 690,220-168-1236,-121 86 100,-3-5-1,-204 98 0,323-182-380,14-6 49,0-1 1,0 1-1,1 0 1,-1 1-1,1-1 0,0 1 1,0 0-1,0 1 1,-7 7-1,13-12 38,0 1 0,0-1 0,-1 0 0,1 0-1,0 1 1,0-1 0,0 0 0,0 0 0,0 1 0,0-1 0,0 0-1,0 0 1,0 1 0,0-1 0,0 0 0,1 1 0,-1-1-1,0 0 1,0 0 0,0 1 0,0-1 0,0 0 0,0 0 0,1 0-1,-1 1 1,0-1 0,0 0 0,0 0 0,0 0 0,1 1-1,-1-1 1,0 0 0,0 0 0,1 0 0,-1 0 0,0 0 0,0 0-1,1 1 1,-1-1 0,0 0 0,0 0 0,1 0 0,-1 0 0,0 0-1,0 0 1,1 0 0,-1 0 0,0 0 0,1 0 0,-1 0-1,0 0 1,1-1 0,19 2-38,-16-1-21,62-4-3,114-20 1,2 0-41,59 17-141,-38 2-4047,-84-3-2490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84 17649,'0'0'1516,"-1"-9"251,2 6-1640,-1 0 0,0 0-1,0 0 1,0 1 0,0-1 0,-1 0 0,1 0 0,-1 1 0,0-1 0,1 0 0,-1 0-1,0 1 1,-1-1 0,1 1 0,0-1 0,-1 1 0,0 0 0,1-1 0,-1 1 0,0 0-1,0 0 1,0 0 0,0 0 0,0 1 0,-1-1 0,1 1 0,-1-1 0,1 1 0,-1 0-1,1 0 1,-1 0 0,0 0 0,1 0 0,-1 0 0,0 1 0,0 0 0,1-1 0,-6 1-1,1 1-109,0 0-1,-1 0 1,1 0-1,0 1 1,0 0-1,0 0 1,0 1-1,0 0 1,0 0-1,1 1 1,-1 0-1,1 0 1,0 0-1,0 1 1,1 0-1,-1 0 1,1 0-1,0 1 0,1 0 1,-1 0-1,1 0 1,0 0-1,1 1 1,-1-1-1,1 1 1,1 0-1,-1 0 1,1 0-1,0 0 1,1 1-1,0-1 1,0 0-1,0 1 1,1 7-1,1-14-17,-1 0 0,0 0-1,1 0 1,-1-1 0,1 1 0,-1 0 0,1 0-1,-1-1 1,1 1 0,0 0 0,-1-1 0,1 1-1,0 0 1,-1-1 0,1 1 0,0-1 0,0 1-1,0-1 1,-1 0 0,1 1 0,0-1 0,0 0-1,0 0 1,0 1 0,0-1 0,0 0 0,0 0-1,1 0 1,34 0 22,-26 0-7,-5-1-16,-1 1-1,1 0 1,-1 0-1,1 0 1,-1 1-1,1 0 1,-1-1-1,1 2 1,-1-1-1,0 0 1,1 1-1,-1 0 1,0 0-1,0 0 1,0 0-1,-1 1 1,1 0-1,0 0 1,-1 0-1,0 0 1,0 0-1,0 0 1,0 1-1,0 0 1,-1 0-1,1-1 1,-1 1-1,0 1 1,2 6-1,9 23 223,-2 0 0,-1 0 0,-2 1-1,-1 1 1,2 36 0,-4-4 647,-8 119 1,2-179-743,0 1 0,-1-1 0,0 0 0,0 1-1,-1-1 1,0 0 0,0 0 0,-1-1 0,0 1 0,-1-1 0,0 0 0,0 0 0,0 0 0,-10 10 0,10-13-56,0 0 0,0 0 1,0 0-1,0 0 1,0-1-1,-1 0 0,1 0 1,-1-1-1,0 1 1,0-1-1,0 0 0,0-1 1,0 0-1,-1 0 1,1 0-1,0 0 0,-1-1 1,1 0-1,0-1 1,-10-1-1,12 1-69,1 0 0,-1 0 0,1 0 0,-1-1 0,1 1 0,0-1 0,0 0 0,-1 0 0,1 0 0,1 0 0,-1 0 0,0-1 0,0 0 0,1 1 0,0-1 0,-1 0 0,-1-3 0,1-1 0,-1 1 0,1-1 0,1 0 0,-1 0 0,1 0 0,1 0 0,-1 0 0,0-10 0,1 2 0,1 0 0,0 0 0,1 0 0,0 0 0,2 1 0,0-1 0,0 0 0,6-14 0,-1 10-159,1 1 0,1 0 0,1 0 0,0 1-1,1 0 1,1 1 0,0 0 0,24-20 0,-2 6-1020,2 2-1,68-40 1,-76 50-4848,-8-2-4532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6758,'0'0'5830,"74"-94"-5958,-30 47-513,-1 2-1665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 14542,'0'0'7853,"-10"-2"-5755,4 1-1888,5 0-168,-1 0 1,0 1-1,1-1 0,-1 1 0,0-1 0,0 1 1,1 0-1,-1-1 0,0 1 0,0 0 1,0 0-1,0 1 0,1-1 0,-1 0 0,0 0 1,0 1-1,1-1 0,-1 1 0,0 0 1,0-1-1,1 1 0,-1 0 0,1 0 0,-1 0 1,1 0-1,-1 0 0,1 1 0,0-1 1,-1 0-1,1 1 0,0-1 0,0 0 0,0 1 1,0 0-1,0-1 0,0 1 0,-1 3 1,-5 16 227,1 1 0,1 0 0,1 0 0,1 0 0,-1 28 0,3-36-117,1-1 0,1 1 0,0 0 0,0-1 0,2 1 0,-1-1-1,2 0 1,0 1 0,10 22 0,-11-32-91,-1 1 0,1-1 0,0 0 1,0 0-1,1 0 0,-1 0 0,1-1 0,0 1 0,0-1 0,0 0 0,0 0 0,0-1 0,1 1 0,-1-1 1,1 0-1,0 0 0,-1 0 0,1-1 0,0 1 0,0-1 0,0-1 0,0 1 0,1-1 0,-1 1 0,0-1 0,0-1 1,0 1-1,0-1 0,0 0 0,0 0 0,0-1 0,9-3 0,4-2 92,-1-1 1,0-1-1,0 0 0,0-1 0,-2-1 1,1 0-1,20-21 0,28-35-120,-59 61-35,1-1 0,-1 1 0,0-1 0,-1-1 1,0 1-1,0-1 0,5-15 0,-14 45 1,-22 118 0,25-125 0,0 0 0,2 1 0,0-1 0,1 1 0,0-1 0,1 1 0,4 16 0,-5-29 0,1 1 0,-1-1 0,1 1 0,-1-1 0,1 0 0,0 1 0,0-1 0,1 0 0,-1 0 0,0-1 0,1 1 0,0 0 0,0-1 0,0 1 0,0-1 0,0 0 0,0 0 0,0 0 0,1-1 0,-1 1 0,1-1 0,-1 0 0,1 0 0,0 0 0,-1 0 0,1-1 0,0 1 0,0-1 0,-1 0 0,1 0 0,0 0 0,4-1 0,2-1 0,-1 1 0,0-1 0,0-1 0,-1 1 0,1-1 0,0-1 0,-1 0 0,0 0 0,0-1 0,0 0 0,-1 0 0,10-8 0,-7 2 0,0-1 0,-1 0 0,0-1 0,-1 1 0,0-2 0,-1 1 0,-1-1 0,0 0 0,-1 0 0,0-1 0,-1 0 0,-1 0 0,0 0 0,-1 0 0,-1 0 0,0 0 0,-1-1 0,-1 1 0,0 0 0,-1 0 0,-1 0 0,0 0 0,-9-24 0,11 36 6,-1 0-1,1 0 1,-1 1 0,0-1 0,0 0-1,0 1 1,0-1 0,0 1-1,-1 0 1,1 0 0,-1 0 0,1 0-1,-6-3 1,8 5-9,-1 0 0,1 0 0,-1-1 0,0 1 0,1 0 0,-1 0 0,1 0 0,-1 0 0,0 0 0,1 0 0,-1 0 1,1 0-1,-1 0 0,0 0 0,1 0 0,-1 0 0,1 0 0,-1 1 0,0-1 0,1 0 0,-1 0 0,1 1 0,-1-1 0,1 0 0,-1 1 0,0 0 0,0 0-18,0 1-1,0-1 1,0 1 0,1-1-1,-1 1 1,1-1 0,-1 1-1,1 0 1,-1-1-1,1 1 1,0 0 0,0-1-1,-1 1 1,2 2 0,-2 0-485,1-1 1,0 1 0,0-1 0,0 1 0,1-1-1,-1 1 1,1-1 0,0 1 0,0-1 0,0 0-1,0 1 1,1-1 0,-1 0 0,1 0-1,0 0 1,0 0 0,0 0 0,0-1 0,0 1-1,1 0 1,-1-1 0,1 0 0,0 0-1,0 0 1,0 0 0,0 0 0,0 0 0,0-1-1,0 1 1,0-1 0,1 0 0,-1 0-1,0 0 1,1 0 0,3 0 0,26 2-7572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0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119 452 16784,'0'0'6555,"-10"-1"-4126,6 1-2298,0 0 0,0 0 0,-1 1 0,1-1 0,0 1 0,0 0 0,0 0-1,0 0 1,0 0 0,0 1 0,0 0 0,0 0 0,0 0 0,1 0 0,-1 0-1,1 1 1,0-1 0,0 1 0,0 0 0,0 0 0,0 0 0,0 1 0,1-1-1,-1 1 1,1-1 0,0 1 0,0 0 0,1 0 0,-1 0 0,-1 5 0,2-6-88,0-1 0,0 1 0,0-1 0,1 1 0,-1 0 0,1-1 1,-1 1-1,1 0 0,0-1 0,0 1 0,0 0 0,0-1 1,1 1-1,0 5 0,0-7-27,0 0-1,-1 0 1,1 1 0,0-1 0,0 0-1,0 0 1,0 0 0,0 0 0,0 0-1,0 0 1,0 0 0,1 0 0,-1 0-1,0 0 1,1-1 0,-1 1 0,0-1-1,1 1 1,2 0 0,6 0 28,1 0 1,0 0-1,-1-1 1,1 0-1,-1-1 1,12-2-1,-13 1 6,16-1 12,-13 1-72,-1 0 1,1 1-1,-1 0 0,1 1 0,13 1 0,-22 0 20,0 0 1,0-1-1,0 1 0,0 0 1,0 0-1,-1 1 1,1-1-1,0 1 0,-1-1 1,1 1-1,-1 0 0,1 0 1,-1 0-1,0 0 0,0 0 1,0 1-1,0-1 1,0 0-1,0 1 0,-1 0 1,1-1-1,-1 1 0,0 0 1,1 3-1,0-1 29,16 32 719,-18-37-747,0 0 0,0 0 0,1 1 0,-1-1 0,0 0 1,0 0-1,1 1 0,-1-1 0,0 0 0,1 0 0,-1 0 1,0 0-1,1 0 0,-1 1 0,0-1 0,1 0 0,-1 0 1,0 0-1,1 0 0,-1 0 0,0 0 0,1 0 0,-1 0 0,0 0 1,1 0-1,-1 0 0,0-1 0,1 1 0,-1 0 0,0 0 1,1 0-1,-1 0 0,0 0 0,1-1 0,12-21 158,-7 3-169,0 0 0,-1 0 0,-1 0 0,-1-1 0,-1 0 0,-1 0 0,-1 1 0,0-1 0,-1 0 0,-2 0 0,-8-37 0,11 56 0,0 1 1,1-1-1,-1 1 0,0-1 0,1 1 1,-1-1-1,0 1 0,1 0 1,-1-1-1,1 1 0,-1 0 0,1-1 1,-1 1-1,1 0 0,-1-1 1,1 1-1,-1 0 0,1 0 0,-1 0 1,1-1-1,-1 1 0,1 0 0,0 0 1,-1 0-1,1 0 0,-1 0 1,1 0-1,-1 0 0,1 0 0,0 0 1,0 1-1,26-2-25,-24 2 4,10-2 22,0-1 0,0 0 0,-1 0 0,1-1 0,-1-1 0,0 0 1,0-1-1,0 0 0,-1-1 0,1 0 0,-1 0 0,-1-2 0,1 1 0,-1-1 1,-1-1-1,0 0 0,0 0 0,0-1 0,-1 0 0,-1 0 0,1-1 1,-2 0-1,0 0 0,0 0 0,-1-1 0,0 0 0,-1 0 0,0-1 0,-1 1 1,-1-1-1,0 1 0,1-23 0,-3 26-1,-1 0 0,1 0 0,-1 0 0,-4-15 0,4 23 0,1 0 0,0 0 0,-1 0 0,1 0 0,-1 0 0,1 0 0,-1 0 0,1 0 0,-1 0 0,0 0 0,1 0 0,-1 1 0,0-1 0,0 0 0,0 0 0,1 1 0,-1-1 0,0 1 0,0-1 0,-2 0 0,2 1 0,-1 0 0,0 0 0,1 0 0,-1 0 0,1 1 0,-1-1 0,1 0 0,-1 1 0,1-1 0,0 1 0,-1 0 0,1-1 0,0 1 0,-1 0 0,1 0 0,0 0 0,0 0 0,0 0 0,-1 0 0,0 2 0,-5 6 0,-1-1 0,2 2 0,-1-1 0,1 1 0,1 0 0,0 0 0,0 1 0,-3 12 0,-25 93 0,28-94 3,1 0 1,0 1-1,2 0 1,1 0-1,0 0 1,6 45-1,-4-61-7,0 0-1,1-1 1,0 1-1,0 0 1,0-1-1,1 1 1,0-1-1,0 0 1,1 0 0,0 0-1,0 0 1,0-1-1,1 0 1,0 0-1,0 0 1,0 0-1,0-1 1,1 1-1,0-2 1,-1 1 0,2 0-1,-1-1 1,0 0-1,1-1 1,-1 0-1,13 3 1,-8-2-479,1-1 0,-1 0 1,0-1-1,1 0 0,-1-1 0,17-2 1,-23 1-216,0 0 0,0 0 0,0-1 1,0 1-1,0-1 0,0 0 0,0 0 1,-1-1-1,0 0 0,1 1 0,-1-1 1,0-1-1,0 1 0,0-1 0,-1 1 1,6-8-1,10-18-7603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70 280 12940,'0'0'4896,"-9"9"-2185,3-3-2304,1-1 0,-1 1-1,1 1 1,1-1 0,-1 1-1,1 0 1,0 0 0,0 0-1,1 0 1,0 1 0,1-1-1,-1 1 1,1 0 0,1 0-1,-1 0 1,1 14 0,1-20-373,1 0 0,-1 0 0,1 0 0,0 0 0,0 0 0,0 0 1,0 0-1,0 0 0,0-1 0,0 1 0,1 0 0,-1-1 0,0 1 1,1-1-1,0 1 0,-1-1 0,1 0 0,0 0 0,0 0 0,-1 0 0,1 0 1,0 0-1,0 0 0,0 0 0,0-1 0,0 1 0,0-1 0,1 0 1,-1 1-1,0-1 0,0 0 0,0 0 0,0-1 0,3 1 0,4 0-92,1-1-1,-1 0 1,0 0-1,1-1 1,-1 0-1,16-6 0,-11 1 4,-1 0 0,0 0-1,-1-2 1,1 1-1,-1-2 1,-1 0-1,0 0 1,0-1-1,-1 0 1,-1-1 0,0 0-1,0 0 1,-1-1-1,9-21 1,-8 15 354,-2 0-1,0-1 1,-1 1 0,-2-1 0,0 0 0,0-1 0,-2 1 0,-1 0-1,0-1 1,-3-24 0,2 44-256,0 0-1,0-1 1,-1 1-1,1 0 1,0-1 0,0 1-1,-1 0 1,1-1-1,-1 1 1,1 0-1,-1-1 1,1 1 0,-1 0-1,0 0 1,0 0-1,1 0 1,-1-1 0,0 1-1,0 0 1,0 1-1,0-1 1,0 0 0,-3-1-1,3 2-16,0 0-1,0 0 0,0 0 1,0 0-1,0 0 1,0 1-1,0-1 1,0 0-1,0 1 1,1-1-1,-1 1 0,0-1 1,0 1-1,0-1 1,0 1-1,0-1 1,1 1-1,-1 0 1,0 0-1,1-1 1,-1 1-1,0 0 0,1 0 1,-1 0-1,1 0 1,-1 0-1,1-1 1,0 1-1,-1 0 1,1 0-1,0 2 0,-5 10 35,0-1-1,2 1 0,-1 0 0,2 0 0,0 1 0,0-1 0,1 0 0,1 1 0,0-1 0,1 1 0,0-1 0,1 0 0,5 16 0,-4-20-210,0 0-1,0-1 0,1 1 0,1-1 1,-1 0-1,1-1 0,0 1 1,11 10-1,-10-11-647,1-1 1,0 0-1,0-1 0,0 0 0,1 0 1,0 0-1,0-1 0,0 0 1,14 4-1,13 1-8895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0.9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41 7399,'0'0'21060,"-7"11"-20323,5-6-620,-22 35 354,23-38-438,0 0 0,0 1 0,0-1 0,0 0 0,0 1 0,1-1 0,-1 1 1,1-1-1,0 1 0,0-1 0,-1 1 0,2-1 0,-1 1 0,0-1 0,0 1 0,1-1 1,-1 0-1,2 4 0,-1-5-32,0 1 0,-1-1 0,1 0 0,0 0 0,0 0 0,0 0 0,0 0 0,0-1 0,0 1 0,0 0 0,0 0 0,0-1 0,1 1 0,-1 0 0,0-1 0,0 0 0,0 1 0,1-1 1,-1 1-1,0-1 0,1 0 0,-1 0 0,0 0 0,1 0 0,-1 0 0,0 0 0,1 0 0,-1 0 0,0-1 0,1 1 0,-1 0 0,0-1 0,2 0 0,0-1 4,0 1 0,-1 0-1,0 0 1,1-1 0,-1 1 0,0-1-1,0 0 1,0 0 0,0 0 0,0 0-1,0 0 1,0 0 0,-1 0 0,3-5 0,0-3 23,-1 1 1,0-1-1,-1 0 1,0-1 0,-1 1-1,0 0 1,0 0 0,-1-1-1,0 1 1,-3-16 0,3 26-62,0 1 1,0 0-1,-1 0 1,1-1-1,0 1 1,0 0-1,0 0 1,0-1 0,-1 1-1,1 0 1,0-1-1,-1 1 1,1 0-1,-1-1 1,1 1-1,0-1 1,-1 1 0,0-1-1,1 1 1,-1-1-1,1 1 1,-1-1-1,1 1 1,-1-1-1,0 1 1,1-1 0,-1 0-1,0 0 1,0 1-1,1-1 1,-1 0-1,0 0 1,1 0 0,-1 0-1,0 0 1,0 0-1,1 0 1,-1 0-1,0 0 1,0 0-1,1 0 1,-1 0 0,0 0-1,0-1 1,1 1-1,-1 0 1,0-1-1,1 1 1,-1 0-1,1-1 1,-1 1 0,0-1-1,1 1 1,-1-1-1,1 1 1,-1-1-1,1 1 1,-1-1 0,1 0-1,0 1 1,-1-1-1,1 0 1,0 1-1,-1-2 1,1 4-375,0-1 1,0 1-1,0-1 0,0 0 1,0 1-1,0-1 0,1 1 1,-1-1-1,0 1 0,1-1 1,0 0-1,-1 1 0,1-1 1,0 0-1,-1 1 0,1-1 1,0 0-1,0 0 0,0 0 1,0 0-1,0 0 0,2 2 1,-1-2-442,1 0 0,-1-1 0,0 1 1,0-1-1,0 1 0,1-1 0,-1 0 0,0 0 1,0 0-1,1 0 0,-1 0 0,0 0 1,0 0-1,1-1 0,2-1 0,12-6-2793,0-6 4197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18578,'0'12'875,"1"158"3316,34 251-1,1-162-1862,-24-287-1314,29-163-761,-27 110-631,4 1 0,3 1-1,46-111 1,-66 186 344,34-62 89,-33 62-200,0 0 0,1 0 0,0 0 0,0 0 0,0 1 1,0-1-1,0 1 0,1 0 0,0 0 0,-1 0 0,1 0 0,7-3 0,-14 21-971,-12 3 1133,0 0 0,-2-1 0,0-1 0,-1-1 0,0 0-1,-40 23 1,21-14 202,15-9-54,10-8-73,1 1 0,0 0 0,0 1 0,-17 18-1,29-23-1883,11-5 469,12-5-1162,15-13-3131,5-7-3443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64 100 17649,'0'0'3043,"-6"8"-1154,-1 2-1486,0-1 0,1 1 1,0 0-1,1 1 0,0-1 0,1 1 0,0 0 0,1 0 0,0 1 0,0-1 0,1 1 0,1-1 0,0 14 0,1-23-396,0-1 0,1 1 0,-1 0-1,1-1 1,-1 1 0,1 0 0,0-1 0,-1 1 0,1-1-1,0 1 1,0-1 0,0 1 0,0-1 0,1 1 0,-1-1 0,0 0-1,1 0 1,-1 0 0,0 0 0,1 0 0,-1 0 0,1 0-1,0 0 1,-1-1 0,1 1 0,0-1 0,-1 1 0,1-1 0,0 1-1,0-1 1,-1 0 0,1 0 0,0 0 0,0 0 0,-1 0-1,1 0 1,0-1 0,0 1 0,1-1 0,3 0 16,0 0 0,0-1 0,0 0 0,0 0 1,0 0-1,-1 0 0,1-1 0,-1 0 0,0 0 0,8-6 1,-6 1-5,0 0 1,0-1 0,-1 0 0,0 0 0,-1 0 0,0 0 0,-1-1-1,1 0 1,-2 0 0,1 0 0,-2 0 0,1-1 0,-1 1 0,-1-1 0,0 1-1,-1-1 1,0-11 0,-9 36-10,-2 15 135,9-20-126,0 0 0,1 0 1,0 0-1,0 0 0,1 1 0,0-1 0,2 16 0,-1-23-14,-1 0 0,1 0 0,0 0 0,-1-1 0,1 1 0,0 0 0,0 0 0,0-1 0,1 1 0,-1-1 0,0 1 0,0-1 0,1 1 0,-1-1 0,1 0-1,2 2 1,-1-1 12,0-1 0,0 0-1,0 0 1,0 0-1,0-1 1,0 1 0,0-1-1,0 0 1,1 0-1,-1 0 1,0 0 0,0 0-1,5-1 1,-2-1 16,1 0 0,-1 0 0,0-1 0,0 1 0,0-1 0,0-1 0,0 1 0,-1-1 0,1 0 1,-1 0-1,0-1 0,0 1 0,-1-1 0,1 0 0,-1-1 0,0 1 0,5-11 0,-1 2-21,0-1 0,-1 0 0,-1 0-1,-1 0 1,0-1 0,3-18 0,-4-9-209,-6 33-74,-6 27 7,1 4 279,0 0-1,2 1 0,1-1 0,0 1 1,1 0-1,2 0 0,0 0 0,4 37 1,-2-57-95,0 1 1,0-1 0,0 0 0,0 0 0,0 0 0,0 0 0,0 0 0,1 0 0,-1 0 0,1 0 0,-1-1 0,1 1 0,0 0 0,0-1 0,0 1 0,0-1 0,0 0-1,0 0 1,0 0 0,0 0 0,0 0 0,0 0 0,1-1 0,-1 1 0,0 0 0,1-1 0,-1 0 0,0 0 0,1 0 0,2 0 0,-3 0-299,0 0-1,0-1 1,0 1 0,0 0 0,0-1 0,0 0 0,0 1 0,0-1 0,0 0 0,-1 0-1,1 0 1,0 0 0,-1 0 0,1-1 0,0 1 0,-1 0 0,0-1 0,1 1 0,-1-1-1,0 0 1,0 1 0,0-1 0,1-2 0,7-22-7592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16047,'0'0'5157,"39"63"-7015,-8-46-1633,5-4-3908</inkml:trace>
  <inkml:trace contextRef="#ctx0" brushRef="#br0" timeOffset="1">366 108 15503,'0'0'6523,"-9"2"-4275,-3 2-1817,1 0 0,1 0 0,-1 1 0,1 0 0,-1 1 0,1 0 0,1 1 0,-1 0 0,1 1 0,-12 13 1,14-14-292,1-1 0,-1 1 1,2 1-1,-1-1 0,1 1 1,0 0-1,1 0 1,0 0-1,0 1 0,1-1 1,0 1-1,0 0 0,1 0 1,1 0-1,-2 10 1,3-17-161,0 0 0,1 0 0,-1-1 0,0 1 0,1 0 0,-1 0 0,1 0 0,-1-1 1,1 1-1,0 0 0,0-1 0,0 1 0,0-1 0,0 1 0,0-1 0,0 1 0,0-1 0,1 0 1,-1 1-1,0-1 0,4 2 0,-1-1-114,1 1 0,0-1-1,0 0 1,0 0 0,0-1 0,1 1 0,7 0-1,10 0-1902,-1 0 0,38-4 0,-58 2 1775,7-1-1010,-1 0 0,1 0 0,-1-1 0,1 0-1,-1-1 1,12-5 0,13-8-4648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45 127 13068,'0'0'12108,"10"2"-11927,1 0-163,-1-1-1,1-1 1,-1 0-1,0 0 1,1-1-1,-1 0 0,0 0 1,1-2-1,-1 1 1,0-1-1,0-1 1,-1 1-1,1-2 0,15-9 1,-21 12-15,1 0 79,0-1 1,0 1-1,0-1 0,-1 0 1,1 0-1,-1 0 1,0-1-1,0 1 1,0-1-1,-1 0 0,1-1 1,-1 1-1,0 0 1,0-1-1,0 0 0,3-9 1,-6 13-39,0 0 1,0 0-1,0 0 1,-1 0-1,1 0 1,0 0-1,-1 0 1,1 0-1,-1 0 1,1 0-1,-1 0 0,1 0 1,-1 1-1,0-1 1,1 0-1,-1 0 1,0 1-1,0-1 1,0 1-1,1-1 1,-1 0-1,0 1 1,0-1-1,0 1 0,0 0 1,0-1-1,0 1 1,0 0-1,0 0 1,0-1-1,0 1 1,0 0-1,0 0 1,0 0-1,0 0 1,0 0-1,0 1 1,-1-1-1,-46 2 395,34 1-365,1 1 1,-1 0 0,1 1 0,0 0-1,0 1 1,1 1 0,-1 0 0,-14 11-1,19-13 8,1 1 0,0-1 0,1 1 0,-1 1 0,1-1 0,0 1-1,1 0 1,-1 0 0,1 1 0,1-1 0,0 1 0,0 0-1,0 1 1,-2 8 0,5-14-96,1 0 1,-1-1-1,1 1 1,0 0-1,-1-1 0,1 1 1,1 0-1,-1-1 0,0 1 1,1 0-1,-1-1 1,1 1-1,0 0 0,0-1 1,0 1-1,0-1 0,0 0 1,0 1-1,1-1 1,-1 0-1,1 0 0,0 0 1,0 0-1,0 0 0,0 0 1,0 0-1,0 0 0,0-1 1,0 1-1,1-1 1,-1 0-1,0 0 0,1 0 1,4 2-1,6 0-898,0 0 1,0 0-1,1-1 0,-1-1 1,22 0-1,28-1-6556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0 340 12684</inkml:trace>
  <inkml:trace contextRef="#ctx0" brushRef="#br0" timeOffset="1">45 1 21524,'0'0'1250,"-26"69"-610,16-26-288,5 3-319,5-4 159,2-4-128,17-8-865,7-15-2114,-1-10-4195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3940,'0'0'16367,"80"18"-23862,-42-14-609</inkml:trace>
  <inkml:trace contextRef="#ctx0" brushRef="#br0" timeOffset="1">372 65 15278,'0'0'3711,"-11"5"-1352,1-2-1883,-60 26 1748,66-28-2136,1 0 0,-1 1 0,1 0 0,0 0 0,0 0 0,0 0 0,0 0 0,0 1 0,0-1 0,0 1 0,1 0 0,-1 0 0,1 0 0,0 0 0,0 0 0,-3 7 0,5-9-120,0 0 0,0 0 0,1 0 1,-1 0-1,0 0 0,1 0 0,-1 0 0,1 0 0,-1 0 0,1-1 0,-1 1 0,1 0 0,0 0 0,-1 0 1,1-1-1,0 1 0,0 0 0,-1-1 0,1 1 0,0-1 0,0 1 0,0-1 0,0 1 0,0-1 0,0 0 1,0 1-1,0-1 0,0 0 0,0 0 0,0 1 0,0-1 0,0 0 0,0 0 0,0 0 0,0-1 0,1 1 1,52 1-972,-40-2 538,0 1 82,86 4-2477,-93-3 2736,1 0-1,-1 1 1,1-1-1,-1 2 1,0-1-1,0 1 1,0 0-1,0 0 1,0 1-1,10 7 1,-16-10 231,1 0 0,-1 0-1,1 1 1,-1-1 0,1 1 0,-1-1-1,0 1 1,1-1 0,-1 1 0,0 0-1,0 0 1,0-1 0,-1 1 0,1 0 0,0 0-1,-1 0 1,1 0 0,-1 0 0,0 0-1,1 0 1,-1 0 0,0 0 0,0 0-1,0 0 1,-1 0 0,1 0 0,0 0 0,-1 0-1,1 0 1,-1 0 0,0 0 0,0 0-1,0 0 1,0-1 0,0 1 0,0 0 0,0-1-1,0 1 1,-1 0 0,1-1 0,-1 0-1,1 1 1,-4 1 0,-6 6 600,1-1 1,-2-1-1,1 1 0,-1-2 0,-14 7 1,19-11-700,-77 31 1588,75-30-2389,0-1 0,0 0 1,0-1-1,-13 1 0,16-2-5271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155 101 18449,'0'-9'1607,"0"6"-1561,1-4 417,-1 0 1,-1 0 0,1 0 0,-1 0 0,0 0 0,-3-8-1,3 13-403,1 1 0,-1-1 1,0 1-1,0-1 0,1 1 0,-1-1 0,0 1 0,0 0 0,-1-1 0,1 1 0,0 0 0,0 0 0,0 0 0,-1 0 0,1 0 0,-1 0 0,1 0 0,-1 0 0,1 0 0,-1 1 0,1-1 0,-1 1 0,0-1 0,1 1 0,-1 0 0,0-1 0,1 1 0,-1 0 0,0 0 0,0 0 0,1 1 0,-1-1 0,0 0 0,1 0 0,-1 1 0,1-1 1,-4 2-1,1 0-63,0 1 1,0-1 0,0 1-1,0 0 1,0 0 0,1 0-1,-1 1 1,1-1 0,0 1-1,0 0 1,0-1 0,0 2-1,1-1 1,0 0 0,0 0-1,0 1 1,-2 7 0,1-5 1,1-1 1,0 1-1,0-1 1,1 1-1,0-1 1,0 1-1,1 0 1,-1 0-1,2-1 1,-1 1 0,1 0-1,1 8 1,-1-13-1,0 0 1,1-1 0,-1 0-1,0 1 1,0-1 0,0 0 0,1 1-1,-1-1 1,1 0 0,-1 0-1,1 0 1,-1 0 0,1 0 0,0-1-1,0 1 1,-1 0 0,1-1 0,0 0-1,0 1 1,-1-1 0,1 0-1,0 0 1,0 0 0,0 0 0,0 0-1,-1 0 1,1 0 0,0-1-1,0 1 1,0 0 0,2-2 0,4 0 16,0 0 1,0-1-1,-1 0 1,1 0-1,-1-1 1,7-4-1,7-6 8,-2-2-1,28-26 1,-42 37-3,0-1 1,0 1-1,0-1 0,-1 0 0,1 0 1,-1 0-1,-1-1 0,1 0 0,-1 1 1,0-1-1,-1 0 0,3-13 0,-14 28-79,0 7 58,0 1 0,1 1 0,1 0 1,0 0-1,-8 34 0,-13 101 346,21-107-261,-14 104 960,14-78-386,-4-2 0,-28 99 0,39-165-653,-20 42 125,20-43-117,-1 0-1,0-1 1,-1 1-1,1-1 1,0 1-1,0-1 1,-1 0-1,1 1 1,0-1-1,-1 0 1,1 0-1,-1 0 1,0 0-1,1 0 1,-1 0-1,0-1 1,0 1-1,1-1 1,-1 1-1,0-1 1,0 0-1,-2 1 1,2-1 0,1-1 0,0 1 0,-1-1 1,1 1-1,0-1 0,-1 1 0,1-1 0,0 0 0,0 1 0,0-1 0,0 0 1,0 0-1,0 0 0,0 0 0,0 0 0,0 0 0,0 0 0,0-1 1,1 1-1,-1 0 0,0 0 0,1-1 0,-1 1 0,1 0 0,-1-3 1,-10-41 6,10 39-10,-3-21-57,1-1 0,1 0 0,2 1-1,1-1 1,1 0 0,1 1 0,1-1-1,2 1 1,0 0 0,2 0 0,14-30-1,-7 22-586,2 2-1,39-59 1,-28 53-2426,63-65 0,-50 63-2974,-6 5-2786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18866,'0'0'2274,"-25"58"-640,11-24-545,1 6-289,-1 1-31,2-1-321,5-6-255,5-8-129,2-8-96,3-12-993,12-6-32,5-7-897,-2-18-961,-1-6-3619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56 12780,'0'0'8168,"-7"-52"-8104,12 48-320,0 4-962,-2 0-447,0 0-1987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13773,'0'0'3224,"9"-2"-885,-9 2-2337,10-3 700,-1 0 0,1 2 0,0-1 0,1 1 0,9 0 0,-17 1-587,1 1 0,-1-1 1,0 1-1,1-1 0,-1 1 0,0 0 1,0 0-1,0 0 0,0 1 0,0-1 1,0 1-1,0 0 0,0-1 0,0 1 1,-1 0-1,1 1 0,-1-1 0,0 0 1,1 1-1,-1 0 0,0-1 1,2 5-1,0 1-38,-1 0-1,1 0 1,-2 0 0,1 1 0,-1-1 0,0 1-1,-1-1 1,0 1 0,0 0 0,-1 0 0,0-1-1,-1 1 1,-1 12 0,-5 11 135,-1 0-1,-16 41 1,-6 27 977,28-95-1127,1 1 1,0 0 0,0-1 0,1 1 0,0 0 0,0 0 0,0 0 0,0-1-1,1 1 1,3 11 0,-3-15-56,0 0 0,0-1 0,1 1 0,-1 0 0,1 0 0,-1-1 0,1 1 0,0-1 0,0 0 0,0 1 0,-1-1 0,1 0 0,0 0 0,0 0 0,1 0 0,-1-1 0,0 1 0,0 0-1,0-1 1,0 0 0,1 1 0,-1-1 0,0 0 0,0 0 0,1 0 0,-1 0 0,0-1 0,0 1 0,1-1 0,3-1 0,5-1 22,0 0-1,0-1 1,0 0-1,-1-1 1,1 0-1,-1-1 1,0 0-1,0 0 1,-1-1-1,0 0 1,14-15-1,-8 7-11,-1-1 0,0-1 0,-2 0 0,1-1-1,14-29 1,-22 36 5,-1 0-1,0 0 0,0 0 1,-1-1-1,0 1 0,-1-1 1,-1 1-1,0-1 0,0 0 1,-2-16-1,1 28-22,0-1-1,0 0 1,0 0 0,0 0 0,0 1-1,0-1 1,0 0 0,0 0-1,0 1 1,0-1 0,-1 0-1,1 0 1,0 1 0,-1-1-1,1 0 1,0 0 0,-1 1 0,1-1-1,-1 1 1,1-1 0,-1 0-1,1 1 1,-1-1 0,0 1-1,1-1 1,-1 1 0,0-1-1,1 1 1,-1 0 0,0-1 0,1 1-1,-1 0 1,0 0 0,0-1-1,0 1 1,1 0 0,-1 0-1,0 0 1,0 0 0,0 0-1,1 0 1,-1 0 0,0 0 0,0 0-1,1 1 1,-1-1 0,0 0-1,0 0 1,1 1 0,-2 0-1,-1 0-11,1 0-1,0 0 1,0 1-1,0-1 1,0 1-1,0 0 1,0-1-1,1 1 1,-1 0-1,0 0 1,1 0-1,0 0 1,-1 0-1,1 0 1,-1 3-1,0 0 3,1 0 0,0-1 0,0 1 0,1 0 0,-1 0 0,1 0 0,0 0 0,0 0 0,1 0 0,1 9 0,-1-12 11,0 0 0,-1 0 0,1 0 0,0 0 0,0 0 0,1 0 0,-1-1 0,0 1 0,1 0-1,-1-1 1,1 1 0,-1-1 0,1 0 0,0 1 0,-1-1 0,1 0 0,0 0 0,0 0 0,0 0 0,0 0 0,0-1 0,0 1 0,0-1 0,0 1-1,0-1 1,4 1 0,9-1 45,-1 0 0,1-1 0,-1 0 0,0-1 0,0-1 0,0 0-1,0-1 1,0 0 0,-1-1 0,20-10 0,-17 7-4,0-1 0,-1-1 0,0 0 0,0-1 0,-1-1 0,-1 0 0,24-28 0,-33 35-21,-1-1-1,0 1 0,0-1 0,0 0 0,0 1 1,-1-1-1,0 0 0,0-1 0,-1 1 0,2-8 1,-3 13-16,0-1 1,0 1 0,0-1-1,0 1 1,0-1 0,0 1-1,-1 0 1,1-1 0,0 1-1,-1-1 1,1 1 0,-1 0 0,0-1-1,1 1 1,-1 0 0,0 0-1,0 0 1,1-1 0,-3-1-1,1 2-8,0 0 0,0 0 0,0 1-1,0-1 1,0 0 0,0 1 0,0-1-1,0 1 1,0 0 0,0 0 0,0 0-1,0 0 1,0 0 0,0 0 0,0 0-1,0 1 1,0-1 0,-3 2 0,-3 0 3,1 2 0,-1-1 0,1 1 0,0 0 0,0 0 0,1 1 0,-1 0 1,1 0-1,0 1 0,0 0 0,1 0 0,0 0 0,0 1 0,-5 9 0,2-5 60,1 1-1,1 0 1,0 0-1,0 0 0,1 1 1,1 0-1,-5 25 0,8-35-37,1-1 0,0 1-1,0 0 1,0-1-1,0 1 1,0 0 0,0 0-1,1-1 1,-1 1-1,1 0 1,0-1 0,0 1-1,0-1 1,0 1-1,0-1 1,1 0 0,-1 1-1,1-1 1,-1 0-1,3 2 1,-1-1-4,1 0 0,0 0 0,-1-1 0,1 0 0,0 0 0,0 0 0,0 0 0,0-1 0,1 0 0,-1 1 0,6-1 0,10 2 11,-1-2-1,1-1 1,0 0-1,27-4 0,-27 0-158,-1 0 0,1-1 0,-1-2 0,20-8 0,34-11 103,-72 26 35,-1 0 0,0 0 0,1 0 0,-1 0 0,0 0 0,1 0 0,-1 0 0,0 0 0,0 0 0,1 0 0,-1 0 0,0 0 0,1 1 0,-1-1 0,0 0 0,0 0 0,1 0 0,-1 0 0,0 0 0,0 1 0,1-1 0,-1 0 0,0 0 0,0 0 0,1 1 0,-1-1 0,0 0 0,0 0 0,0 1 0,0-1 0,0 0 0,1 1 0,-1-1 0,0 0 0,0 0 0,0 1 0,0-1 0,0 0 0,0 1 0,0-1 0,0 0 0,0 1 0,0-1 0,0 0 0,0 1 0,0-1 0,0 0 0,0 0 0,0 1 0,-1-1 0,1 0 0,0 1 0,0-1 0,0 0 0,0 0 0,-1 1 0,1-1 0,0 0 0,0 0 0,0 0 0,-1 1 0,-11 24 305,10-22-241,0 1-45,-21 49 48,21-25-85,2-27 11,0 0-1,0-1 1,0 1 0,1 0 0,-1 0-1,0-1 1,1 1 0,-1 0-1,0-1 1,1 1 0,-1-1-1,1 1 1,-1 0 0,1-1-1,-1 1 1,1-1 0,-1 1-1,1-1 1,0 0 0,-1 1 0,1-1-1,0 1 1,-1-1 0,1 0-1,0 0 1,0 1 0,-1-1-1,2 0 1,6 1 0,1-1 0,-1 0 0,1 0 0,-1-1 0,0 0 0,1-1 0,-1 0 0,0 0 0,0 0 0,11-6 0,80-43 0,-72 36 0,12-8 0,-29 15 0,1 1 0,0 0 0,0 1 0,1 0 0,0 0 0,0 2 0,1 0 0,-1 0 0,17-3 0,-28 8 0,0-1 0,-1 1 0,1-1 0,-1 0 0,1 1 0,-1-1 0,0 1 0,1-1 0,-1 1 0,1-1 0,-1 1 0,0-1 0,1 1 0,-1 0 0,0-1 0,0 1 0,1-1 0,-1 1 0,0 0 0,0-1 0,0 1 0,0 0 0,0-1 0,0 1 0,0 0 0,0-1 0,0 1 0,0-1 0,0 1 0,0 0 0,-1-1 0,1 1 0,0 0 0,0-1 0,-1 2 0,-7 25 0,-25 37-1585,24-49 324,1 0 0,0 1 0,2 0 0,-7 19 0,10-25-5807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8.6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10602,'0'0'7431,"59"19"-7271,-45-19-160,1 1-993,-2 2-1601,2 0-962,2 2-2369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7:21.5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55 368 2691,'3'-8'2926,"0"-1"0,0 1 1,-1-1-1,0 0 0,1-17 0,-3 26-2843,0 0-1,0 0 0,0 0 0,0 0 0,0-1 0,0 1 0,0 0 0,0 0 1,0 0-1,0-1 0,0 1 0,0 0 0,0 0 0,0 0 0,0 0 0,0-1 0,0 1 1,0 0-1,0 0 0,0 0 0,0 0 0,-1-1 0,1 1 0,0 0 0,0 0 0,0 0 1,0 0-1,0 0 0,0-1 0,-1 1 0,1 0 0,0 0 0,0 0 0,0 0 0,0 0 1,-1 0-1,1 0 0,0 0 0,0 0 0,0 0 0,-1 0 0,1 0 0,0 0 0,0 0 1,0 0-1,-1 0 0,-10 6 1100,-7 13-768,12-8-133,1 1-1,0 0 0,1-1 0,0 1 1,1 1-1,0-1 0,1 0 0,0 1 1,0 17-1,2-29-279,0 0 0,0 0 0,0-1 0,0 1 0,0 0 0,0 0 0,0-1 0,0 1-1,0 0 1,0 0 0,0-1 0,1 1 0,-1 0 0,0 0 0,0-1 0,1 1 0,-1 0 0,0-1 0,1 1 0,-1 0 0,1-1 0,-1 1 0,1-1 0,-1 1 0,1-1-1,0 1 1,-1-1 0,1 1 0,0-1 0,-1 1 0,1-1 0,0 0 0,-1 1 0,1-1 0,0 0 0,0 0 0,-1 0 0,1 0 0,0 1 0,0-1 0,0 0 0,-1 0-1,1 0 1,0-1 0,0 1 0,-1 0 0,1 0 0,0 0 0,0 0 0,0-1 0,2 0-2,0 0 0,0 0-1,-1-1 1,1 1 0,-1-1 0,1 0-1,-1 1 1,1-1 0,-1 0 0,0 0-1,0-1 1,2-2 0,4-9 73,-1 0-1,-1 0 1,0-1-1,-1 0 1,-1 0-1,0-1 1,1-18 0,-1 0 290,0-44 0,-5 121-122,-1-29-109,1 1 0,1-1 1,0 1-1,1 0 0,1-1 0,4 21 1,-5-33-129,-1-1 0,0 1 0,1-1 0,-1 0 0,1 1 1,-1-1-1,1 0 0,0 1 0,-1-1 0,1 0 0,0 0 1,0 0-1,0 0 0,0 0 0,0 0 0,0 0 0,0 0 1,0 0-1,1 0 0,-1 0 0,0-1 0,0 1 0,1 0 1,-1-1-1,0 1 0,1-1 0,-1 0 0,1 1 0,-1-1 1,1 0-1,-1 0 0,1 0 0,-1 0 0,0 0 0,1 0 0,-1 0 1,1-1-1,-1 1 0,1 0 0,-1-1 0,0 1 0,1-1 1,-1 0-1,0 1 0,1-1 0,-1 0 0,2-1 0,3-3-17,1 0 0,-1 0 0,0-1 0,0 0 0,-1 0 0,9-13 0,-10 14-21,3-5 27,0 0 1,-1 0-1,1-1 1,-2 0-1,0 0 1,0 0-1,-1 0 1,0-1-1,-1 0 1,2-14 0,-5 26 29,0-1 0,0 1 0,0-1 0,0 1 0,0 0 0,0-1 0,0 1 0,0 0 0,0-1 0,0 1 0,0-1 1,0 1-1,0 0 0,0-1 0,0 1 0,0 0 0,-1-1 0,1 1 0,0 0 0,0-1 0,0 1 0,-1 0 0,1 0 0,0-1 1,0 1-1,-1 0 0,1 0 0,0-1 0,-1 1 0,1 0 0,0 0 0,-1 0 0,1-1 0,0 1 0,-1 0 0,1 0 0,0 0 1,-1 0-1,1 0 0,0 0 0,-1 0 0,1 0 0,0 0 0,-1 0 0,1 0 0,-1 0 0,1 0 0,0 0 0,-1 0 0,1 0 1,0 0-1,-1 0 0,1 1 0,0-1 0,-1 0 0,1 0 0,0 0 0,-1 1 0,1-1 0,0 0 0,0 0 0,-1 1 0,1-1 1,0 0-1,0 1 0,-1-1 0,1 0 0,0 1 0,-20 22 45,17-13-44,-1 0-1,1 1 0,1-1 1,0 1-1,0-1 0,1 1 1,1 0-1,0 0 0,0-1 1,4 20-1,-4-29-22,0 1 0,0 0 0,1-1 0,-1 1 0,1-1 0,-1 1 0,1-1 0,0 1 0,-1-1 0,1 0 0,0 1 0,0-1 0,0 0 0,0 1 0,0-1 0,0 0 0,1 0 0,-1 0 0,0 0 0,1 0 0,-1 0 0,0-1 0,1 1 0,-1 0 0,1-1 0,-1 1 0,1-1 0,-1 1 0,1-1 0,0 0 0,-1 0 0,1 1 0,-1-1 0,1 0 0,0-1 0,-1 1 0,1 0 0,-1 0 0,1-1 0,0 1 0,-1-1 0,1 1 0,-1-1 0,3-1 0,2-1 0,-1 1 0,1-2 0,-1 1 0,1-1 0,-1 1 0,0-1 0,-1-1 0,1 1 0,-1-1 0,5-5 0,2-9 0,1-1 0,-2 0 0,-1-1 0,-1 0 0,0 0 0,-2 0 0,0-1 0,-2 0 0,0-1 0,-1 1 0,-2-1 0,-1-30 0,0 52 0,0 0 0,1 1 0,-1-1 0,0 0 0,0 0 0,-1 0 0,1 0 0,0 1 0,0-1 0,0 0 0,-1 0 0,1 0 0,0 1 0,0-1 0,-1 0 0,1 0 0,-1 1 0,1-1 0,-1 0 0,1 1 0,-1-1 0,1 1 0,-1-1 0,0 0 0,1 1 0,-1 0 0,0-1 0,1 1 0,-1-1 0,0 1 0,0 0 0,0-1 0,1 1 0,-1 0 0,0 0 0,0 0 0,0-1 0,1 1 0,-1 0 0,-2 0 0,2 1 0,-1-1 0,1 1 0,-1-1 0,1 1 0,-1 0 0,1 0 0,-1-1 0,1 1 0,-1 0 0,1 0 0,0 0 0,0 1 0,0-1 0,-1 0 0,1 0 0,0 1 0,0-1 0,-1 3 0,-2 5-40,0 0-1,1 1 1,0-1-1,1 1 1,0 0-1,0-1 1,1 1-1,0 0 1,1 0-1,0 0 1,1 0-1,0 0 1,0-1-1,5 16 1,-5-20-41,1 1 1,0-1 0,0 0 0,1 0-1,-1-1 1,1 1 0,0-1-1,0 1 1,1-1 0,-1 0-1,1 0 1,0 0 0,0-1-1,0 1 1,1-1 0,-1 0-1,1 0 1,0 0 0,-1-1-1,1 0 1,1 0 0,-1 0 0,0-1-1,0 1 1,1-1 0,-1 0-1,10 0 1,-14-1-123,22 0-5100,-9-1-978,2-4-6526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19058,'0'0'5477,"14"49"-4452,-8 4 545,0 15-641,-5 14-385,-1 8-384,-1 10-64,-10 0-64,1-4-544,2-8-1186,1-8-1184,1-18-2948,4-17-6694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1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10666,'0'0'13581,"-30"50"-10634,30-38-929,0-3-1506,9-2-320,10-4-352,3-1-1794,2-2-2274,-6 0-2626,-5 0-4965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15471,'0'0'2274,"-4"10"-1804,-45 117 752,6 1 1,5 2 0,-38 253 0,56-214-417,8 1-1,16 297 1,11-344-661,5 0 1,6-2-1,50 146 1,-72-255-137,-1-3 3,1 1 0,-2 0 0,1-1 0,-1 1 0,-1 0 0,0 0 0,0 0 0,-2 18 0,1-27-58,-1 1 0,1-1 0,0 0 0,-1 0 0,1 0 0,-1 0 1,1 0-1,-1 0 0,0 0 0,0 0 0,1 0 0,-1 0 0,0 0 0,0 0 0,0 0 0,0 0 0,0-1 0,0 1 0,0 0 0,0-1 0,0 1 0,0-1 0,0 1 0,0-1 1,-1 0-1,-1 1 0,-1 0-464,1-1 0,-1 0 0,1 0 0,0 0 0,-1 0 0,1 0 0,-1-1 1,-6-1-1,-21-13-6526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432 569 10154,'-65'2'1761,"8"1"-1035,-62-5 0,104 1-584,0-1-1,-1-1 1,1 0-1,1 0 1,-1-2-1,0 0 1,1 0-1,0-2 1,-13-7-1,25 13-37,0 0 1,0 0-1,0-1 0,0 1 1,0 0-1,0-1 0,1 1 1,-1-1-1,0 0 1,1 1-1,-1-1 0,1 0 1,0 0-1,0 0 0,0 0 1,0 0-1,0 0 0,-1-4 1,2 4-36,0 1 1,0 0-1,1 0 1,-1-1-1,1 1 1,-1 0-1,1 0 1,-1-1 0,1 1-1,0 0 1,-1 0-1,1 0 1,0 0-1,0 0 1,0 0-1,0 0 1,0 0-1,0 0 1,0 1-1,0-1 1,0 0-1,0 1 1,2-1 0,8-4 183,0 0 1,1 1-1,0 1 1,-1 0-1,19-2 1,834-79 542,-493 55-605,1665-114 3573,-2025 143-3795,740-49 175,-379 11-1533,-4-17-3640,-266 35-1094,-15 0-4009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 21877,'0'0'865,"12"-2"-908,23-2 21,0 2 1,0 1 0,0 2-1,59 10 1,11 0 117,-41-5-5,70 15 0,-133-21-94,0 0 1,0 1-1,0-1 1,0 0 0,0 0-1,-1 0 1,1 1-1,0-1 1,0 1-1,0-1 1,-1 0 0,1 1-1,0-1 1,0 1-1,-1 0 1,1-1-1,-1 1 1,1 0 0,0-1-1,-1 1 1,1 0-1,-1-1 1,0 1 0,1 0-1,-1 0 1,0 0-1,1 0 1,-1-1-1,0 1 1,0 0 0,1 0-1,-1 0 1,0 0-1,0 0 1,0 0 0,0-1-1,-1 1 1,1 0-1,0 0 1,0 0-1,0 0 1,-1 0 0,1-1-1,0 1 1,-1 0-1,1 0 1,-2 1 0,-1 3 8,0 1 0,-1-1 0,0 0 0,0 0 0,-7 7 0,-74 63 1866,-116 78 1,110-88-2804,-102 96 1,165-133-4238,17-12-4056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1183 9865,'0'0'8307,"9"-12"-7213,200-245 2906,124-134-2678,9-11-1124,-245 288-443,-97 114 242,1 0 0,-1-1 1,0 1-1,0-1 1,1 1-1,-1 0 0,0-1 1,1 1-1,-1 0 1,0-1-1,1 1 1,-1 0-1,1-1 0,-1 1 1,1 0-1,-1 0 1,0 0-1,1-1 0,-1 1 1,1 0-1,-1 0 1,1 0-1,-1 0 0,1 0 1,-1 0-1,1 0 1,-1 0-1,1 0 1,0 0-1,1 14-38,-10 28 29,7-38 14,-42 150-41,-21 96 324,56-208-611,2 1 1,2 0-1,1 0 0,5 44 1,8-21-4159,12-19-4229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 11082,'0'0'8462,"0"10"-7902,-12 184 2099,-2 9-1602,15 299-817,-1-493-229,1-3 3,-1 1 0,0-1 0,-1 0 0,0 0 0,0 1 0,0-1 0,0 0 0,-1 0 0,0 0 1,-4 7-1,6-13-6,0 0 0,0 0 0,0 1 0,0-1 0,0 0 0,0 0 0,0 1 1,0-1-1,-1 0 0,1 0 0,0 1 0,0-1 0,0 0 0,0 0 0,-1 0 1,1 0-1,0 1 0,0-1 0,0 0 0,-1 0 0,1 0 0,0 0 0,0 0 1,-1 0-1,1 1 0,0-1 0,0 0 0,-1 0 0,1 0 0,0 0 0,0 0 1,-1 0-1,1 0 0,0 0 0,0 0 0,-1 0 0,1 0 0,0-1 0,-1 1 1,1 0-1,0 0 0,0 0 0,0 0 0,-1 0 0,1-1 0,-7-14 188,1-20-109,2-17-328,1 1 0,3-1 1,2 0-1,3 1 0,2-1 0,1 1 0,27-84 0,90-291 443,-119 407-116,-6 18-71,0-1 0,0 1 1,1 0-1,-1 0 0,0 0 0,1 0 0,-1 0 0,1 0 0,0 0 0,-1 0 0,1 0 0,0 0 0,-1 0 0,1 0 0,0 1 0,0-1 0,0 0 0,0 0 1,0 1-1,0-1 0,0 1 0,0-1 0,0 1 0,0-1 0,0 1 0,0 0 0,0-1 0,0 1 0,2 0 0,0 0-6,1 0 0,-1 1-1,0-1 1,1 1-1,-1 0 1,0 0 0,0 0-1,1 0 1,-1 1 0,3 1-1,9 6-4,-1 0-1,0 1 0,13 13 1,-24-20 3,1-1-1,-1 1 1,0 0 0,0 1 0,-1-1 0,1 0-1,0 1 1,-1 0 0,0 0 0,0-1 0,0 1-1,-1 0 1,1 0 0,-1 1 0,0-1 0,0 0-1,0 0 1,-1 1 0,1-1 0,-1 6 0,-1-5 17,0 1 0,-1 0 0,0-1 1,0 1-1,0-1 0,-1 0 1,1 1-1,-1-1 0,-1 0 1,1-1-1,-1 1 0,1 0 0,-1-1 1,-8 7-1,-8 7 172,0-2-1,-1 0 1,0 0-1,-1-2 1,-1-1-1,0-1 1,-1-1 0,0-1-1,-1-1 1,-30 7-1,54-16-192,0 1 0,0-1 0,0 1 0,0-1-1,0 0 1,0 0 0,-1 1 0,1-1 0,0 0 0,0 0-1,0 0 1,-1 0 0,1 0 0,0-1 0,0 1 0,0 0-1,0 0 1,-1-1 0,1 1 0,0-1 0,0 1-1,0-1 1,0 0 0,0 1 0,0-1 0,0 0 0,0 1-1,0-2 1,0 0-93,1 1-1,0-1 1,1 0-1,-1 1 1,0-1-1,0 0 1,1 1 0,-1-1-1,1 1 1,-1-1-1,1 1 1,0-1-1,-1 1 1,1-1-1,0 1 1,0 0-1,1-2 1,53-57-6578,-55 59 6587,48-44-8573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1 21685,'0'0'64,"-62"29"0,27 3 64,-5 11 192,1 10 128,-1 6-319,1 3-65,3-2-64,3-3 32,6-7 0,1-9 96,7-10-32,1-12-32,4-11-929,5-8-2338,3-23-3395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7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12780,'0'0'6182,"9"48"-4773,22-25-704,14-1-385,19 1 65,14-1-193,12 5 192,9 4-128,-4 1-1249,-9-4-5092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57 11115,'-23'-29'1859,"4"5"579,17 20-285,9 11 942,267 225-1771,-170-150-897,276 207-98,-252-202-341,151 75-1,-265-155-56,57 29 108,129 88 1,-179-108-361,-2 0 1,0 1 0,0 1 0,-2 1-1,0 1 1,-1 0 0,-2 1 0,0 0 0,-1 2-1,13 27 1,-23-42-261,7 17-1367,-7-7-3055,-3-13-1862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567 0 8552,'-44'17'749,"1"2"0,1 1 0,1 3 0,0 1 0,2 2-1,-41 35 1,60-43-433,0 0-1,1 2 0,1 0 1,1 1-1,1 1 1,1 0-1,1 1 0,1 1 1,1 0-1,1 1 0,1 0 1,-8 31-1,6 0 77,3 0 1,2 2-1,1 68 0,20 175 159,-2-180-482,6 0 0,5-1 0,5-2 0,5-1 0,66 154 0,-65-197 2,3-1 0,4-2 0,72 97 0,-74-119-60,3-1-1,1-2 1,3-2 0,1-2 0,56 37 0,-85-66-43,1-1 0,0 0 1,1-2-1,0 0 0,0-2 0,1 0 0,0-1 0,32 6 1,-43-12 33,0 0 0,0 0 0,0-1 0,0 0 1,0-1-1,0 0 0,0 0 0,-1-1 0,1-1 1,0 0-1,-1 0 0,1 0 0,-1-2 0,0 1 1,0-1-1,-1 0 0,1-1 0,-1 0 0,-1 0 1,14-14-1,2-6 301,-2-2 0,0 0 0,-2-1 0,-2-2 0,0 1 0,-2-2 0,14-45 0,60-241 2430,-59 170-1818,-6-2 1,9-285 0,-34 305-705,-6-1 1,-5 1-1,-48-211 0,42 270-187,-2 1 0,-45-103-1,55 151-88,-1 0-1,-1 0 1,0 2-1,-2-1 1,0 2-1,-2 0 1,0 0-1,-1 2 1,0 0-1,-2 1 1,-27-19-1,35 28-95,-1 1-1,-1 0 1,1 1 0,-1 0-1,0 1 1,0 0 0,0 1-1,-1 1 1,1 0 0,-1 0 0,0 2-1,1 0 1,-1 0 0,1 1-1,-1 1 1,1 0 0,-1 1-1,1 0 1,-16 7 0,-10 7-1155,1 1 0,0 2 0,2 1-1,-60 47 1,23-15-4316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12588,'0'0'10570,"45"79"-9001,-41-23-1120,-3 3-257,5 2-192,-1-5-545,2-9-1024,-1-10-545,-3-16-1569,-3-15-1186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20 257 15439,'0'0'4948,"-5"-11"-3239,3 8-1609,1 1-55,-1 0 0,1 0 0,0 0 0,-1 0 0,1 0 0,0-1 0,0 1 0,1 0-1,-1-1 1,1 1 0,-1 0 0,1-1 0,-1 1 0,1-1 0,0 1 0,0-1 0,1 1-1,-1 0 1,0-1 0,1 1 0,-1-1 0,1 1 0,0 0 0,0-1 0,0 1-1,0 0 1,0 0 0,0 0 0,1 0 0,-1 0 0,1 0 0,-1 0 0,1 0 0,0 1-1,0-1 1,3-2 0,19-15 80,1 2 0,1 0 0,0 1 1,1 2-1,1 0 0,0 2 0,1 1 0,0 2 0,1 1 0,0 1 0,0 1 0,1 2 0,44-1 0,-67 5-136,-1 0 1,1 1-1,0 0 0,0 1 0,0-1 0,-1 1 0,1 1 0,-1 0 0,1 0 1,-1 0-1,12 8 0,-15-7 16,0-1 0,1 1 0,-1 0 1,-1 1-1,1-1 0,-1 1 0,1-1 0,-1 1 0,0 0 0,-1 0 1,1 1-1,-1-1 0,0 0 0,-1 1 0,1-1 0,0 11 1,-1-2 177,0 1 1,-1-1-1,-1 0 1,0 0 0,-1 0-1,-1 0 1,0 0 0,-1-1-1,0 1 1,-1-1 0,-1 0-1,0 0 1,-1-1-1,0 1 1,-1-2 0,0 1-1,-1-1 1,0 0 0,-17 15-1,14-15-32,1 0 0,-1-2-1,-1 1 1,0-1 0,0-1-1,0-1 1,-1 0 0,0 0-1,-1-2 1,0 1 0,1-2-1,-2 0 1,1-1 0,0 0-1,-1-2 1,1 1 0,-29-3-1,-5-13-1098,47 13 670,0 1 0,0-1 0,0 0 0,0 0 0,0-1 0,0 1 0,0 0 0,0-1 0,1 1 0,-1-1 0,1 0 0,-1 1 0,1-1 0,-1 0 1,1 0-1,0 0 0,0 0 0,0 0 0,-1-4 0,2-2-3881,7 0-2583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1395 15599,'0'0'8338,"15"-9"-7628,41-26 60,90-76-1,58-70 154,-67 58-518,646-506 167,-431 379-5126,-306 216 1292,-17 12-2050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527 55 11627,'0'0'6182,"-4"-8"-4436,4 7-1741,0-1 109,-1 0 1,0-1-1,1 1 1,-1 0 0,0-1-1,0 1 1,-1 0 0,1 0-1,0 0 1,-1 0 0,1 0-1,-1 0 1,1 1-1,-1-1 1,0 0 0,0 1-1,0-1 1,0 1 0,0 0-1,0 0 1,0-1 0,-1 1-1,1 1 1,0-1-1,-1 0 1,1 1 0,0-1-1,-1 1 1,1-1 0,-1 1-1,1 0 1,-1 0-1,1 1 1,0-1 0,-5 1-1,-5 1 89,-1 1-1,1 0 0,0 1 1,0 1-1,0-1 1,0 2-1,1 0 0,-17 11 1,7-2 222,0 1 1,1 0-1,-22 25 1,16-5-196,26-35-232,-1-1 0,1 1 0,-1 0-1,1-1 1,-1 1 0,1 0 0,0-1-1,-1 1 1,1 0 0,0-1 0,-1 1-1,1 0 1,0 0 0,0-1-1,0 1 1,-1 0 0,1 0 0,0 0-1,0-1 1,0 1 0,0 0 0,1 0-1,-1 0 1,0-1 0,0 1 0,0 0-1,1 0 1,-1-1 0,0 1-1,1 0 1,-1-1 0,0 1 0,1 0-1,-1-1 1,1 1 0,-1 0 0,1-1-1,0 1 1,-1-1 0,1 1 0,-1-1-1,1 1 1,0-1 0,0 0-1,-1 1 1,1-1 0,0 0 0,-1 0-1,2 1 1,26 1-79,-1-2-1,0-1 0,1 0 1,26-7-1,41-1-449,-93 8 526,0 1 0,1 0 1,-1 0-1,0 0 0,0 0 1,0 1-1,1-1 1,-1 0-1,0 1 0,0 0 1,0-1-1,0 1 0,0 0 1,0 0-1,0 0 0,0 1 1,0-1-1,2 3 0,-3-3 13,0 1 0,0 0 0,0-1 1,0 1-1,-1 0 0,1 0 0,-1 0 0,1 0 0,-1 0 0,0 0 0,0-1 0,0 1 0,0 0 0,0 0 0,0 0 0,0 0 0,0 0 0,-1 0 0,1 0 0,-1 0 0,0-1 0,0 3 0,-3 4 101,0 1 1,-1-1-1,0-1 1,0 1-1,0-1 1,-1 0-1,0 0 1,-1 0-1,-9 7 1,-71 51 740,77-58-761,-40 27 205,0-3 1,-56 25-1,81-45-1785,-45 13 1,43-20-4110,3-3-4202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16752,'0'0'4260,"0"50"-2851,0-24 1,0 4-450,0 4-639,0 4-289,0 4-673,3 8-1825,0 2-1410,0 3-1473,-1-3-2146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11723,'-2'27'1950,"-1"0"0,-12 53 0,9-55-872,1 2 1,-3 50 0,11-72-2339,4-12 600,6-11 76,-9 4-244,8-14-794,-8 24-1139,-3 16-2459,-4 15 5240,-1 0 0,-10 36 0,6-30-80,2-6-383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18610,'0'0'4644,"56"0"-3075,-14 0-640,14-10-640,15-6-193,19-8-353,13-3-1632,5 2-1282,-5 5-64,-5 7-3171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14798,'0'0'4004,"66"23"-3748,-44-23 289,4 0 576,-2 0-513,2 2-384,-3 3-160,-4 4-32,-4-3-768,-5-1-2371,-2-5-4869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1254 13933,'6'-10'1783,"26"-50"-1148,2 1 0,75-94 0,110-107 533,-174 209-1064,269-286-207,-228 256-334,180-133 0,-221 186 2,-43 27-189,-5 4-212,-21 14-1476,-10 5-2108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0 9769,'0'0'6054,"-2"10"-5227,-24 93 119,-4-1-1,-49 109 1,11-30 61,53-139-723,-17 50 322,29-83-527,1-1 0,0 1 0,1 0 0,0 0 0,1 0 0,-1-1 0,3 17 0,-2-25-80,0 0 0,1 1 0,-1-1 1,0 0-1,0 1 0,1-1 1,-1 0-1,0 0 0,1 0 1,-1 1-1,1-1 0,-1 0 1,0 0-1,1 0 0,-1 0 1,1 0-1,-1 1 0,0-1 1,1 0-1,-1 0 0,1 0 1,-1 0-1,1 0 0,-1 0 1,0 0-1,1-1 0,-1 1 1,1 0-1,-1 0 0,0 0 1,1 0-1,-1 0 0,0-1 1,1 1-1,-1 0 0,0 0 0,1-1 1,0 1-1,16-11 17,25-23 124,46-51 0,11-10-73,-36 46-468,117-69 1,-99 68-3107,-8 2-3166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4.8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10634,'0'0'11734,"2"9"-10261,50 290 573,-31-216-3138,51 132-1,-69-208-2520,-6-13-2458,-2-4 3643,-12-15-3397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14414,'0'0'7046,"6"66"-5668,-20-18-257,-1 6-417,0 3-191,1-2 31,7-6 33,2-6-353,5-9-160,0-8-224,5-11-1249,5-10-545,-3-5-577,-3-6-800,-4-19-3299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13293,'0'0'3010,"64"-20"-1889,-31 15-448,10-4-321,0-1 1,1-2 31,1-1-256,-4 3-64,-7 4-544,-13 3-1282,-9 3-1761,-12 4-1410</inkml:trace>
  <inkml:trace contextRef="#ctx0" brushRef="#br0" timeOffset="1">16 339 14189,'0'0'2339,"54"-9"-353,-16-9-865,11-5 32,1 0-32,4 0-769,-7 6-288,-8 4-1377,-11 9-1378,-18 4-2305,-10 4-514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13036,'0'0'5253,"63"12"-4324,-23-32 32,7-3-609,4-4-127,-2-2-642,0 2-2465,-6 1-3460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 12908,'0'0'5525,"-9"3"-4468,0 0-874,1 1-1,0 0 0,0 1 0,0-1 0,0 2 1,-7 6-1,12-10-112,0 1-1,0-1 1,0 1-1,1 0 1,-1-1 0,1 1-1,0 0 1,0 1 0,0-1-1,0 0 1,1 0 0,-1 1-1,1-1 1,0 1 0,0 0-1,0-1 1,0 1 0,1 0-1,-1-1 1,1 1 0,0 4-1,1-7-77,-1-1 0,1 1 0,-1 0 0,1-1 1,0 1-1,-1-1 0,1 1 0,-1-1 0,1 1 0,0-1 0,0 0 0,-1 1 0,1-1 0,0 0 0,0 0 0,-1 1 0,1-1 0,0 0 0,0 0 0,0 0 0,-1 0 0,1 0 0,0 0 0,0 0 0,0 0 0,-1 0 0,1-1 0,0 1 0,0 0 0,-1 0 0,2-1 0,26-8 93,-10 0-186,-1-2 1,0-1-1,28-24 0,21-14-2053,-66 50 2146,1-1 1,-1 1 0,1-1-1,-1 0 1,1 1 0,0-1 0,-1 1-1,1 0 1,-1-1 0,1 1-1,0 0 1,-1-1 0,1 1 0,0 0-1,-1-1 1,1 1 0,0 0-1,0 0 1,-1 0 0,1 0 0,0 0-1,0 0 1,-1 0 0,1 0-1,0 0 1,0 0 0,-1 0 0,1 1-1,0-1 1,-1 0 0,1 0 0,0 1-1,0-1 1,-1 0 0,1 1-1,-1-1 1,1 1 0,0-1 0,-1 1-1,1-1 1,-1 1 0,1-1-1,-1 1 1,0 0 0,1-1 0,-1 1-1,1 0 1,-1-1 0,0 1-1,0 0 1,1-1 0,-1 1 0,0 0-1,0 0 1,0 1 0,-2 52 753,1-38-390,-6 43 1181,-24 92 1,1-9 1670,30-140-3224,0-1 0,0 1 0,0 0 0,-1-1 0,1 1 0,-1 0 0,1-1 0,-1 1 0,1-1 0,-1 1 0,0-1 0,0 1 0,0-1 0,0 1 0,0-1 0,0 0 0,0 1 0,0-1 1,0 0-1,-1 0 0,1 0 0,0 0 0,-1 0 0,1 0 0,-3 1 0,-10 6-1048,2-1 551,1 0-1658,13-19-17139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3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231 140 13132,'0'-13'2499,"0"2"-1676,-1-1 0,0 1 0,-1-1 1,0 1-1,-7-20 0,9 29-694,-1 0 1,1 0-1,-1 0 0,0 0 1,0 0-1,0 0 0,0 1 1,0-1-1,0 0 0,-1 0 1,1 1-1,-1-1 0,1 1 1,-1-1-1,1 1 0,-1 0 1,0-1-1,0 1 0,1 0 0,-1 0 1,0 0-1,0 1 0,0-1 1,0 0-1,0 1 0,0-1 1,-1 1-1,1 0 0,0-1 1,0 1-1,0 0 0,0 0 1,0 1-1,0-1 0,-1 0 1,1 1-1,0-1 0,0 1 1,0 0-1,0 0 0,0 0 0,1 0 1,-1 0-1,0 0 0,0 0 1,0 0-1,-1 3 0,-6 3-52,0 0 0,1 1 0,0 0 0,1 0-1,0 1 1,0 0 0,1 0 0,-9 17 0,3-2 310,1 0 0,-12 39 0,20-55-260,1-1 1,0 1 0,0 0-1,1-1 1,0 1-1,0 0 1,1 0-1,1 8 1,-1-14-111,0-1-1,1 1 1,-1-1-1,1 1 1,-1-1-1,1 1 1,0-1-1,-1 0 1,1 1-1,0-1 1,0 0-1,0 1 1,0-1-1,0 0 1,0 0 0,1 0-1,1 2 1,-1-2-13,1 0 1,-1 0 0,1 0-1,0-1 1,-1 1-1,1 0 1,0-1 0,-1 0-1,1 0 1,0 0 0,0 0-1,-1 0 1,5-1 0,6-2 20,1 0 1,-1-1-1,-1-1 1,1 0 0,-1-1-1,1 0 1,-2-1 0,1 0-1,-1-1 1,13-11 0,-2 0-65,0-1 1,-1-2-1,30-40 1,-47 57 45,-1 1 6,0 1 1,0-1-1,0 0 1,-1-1-1,1 1 0,-1 0 1,0-1-1,0 1 1,-1-1-1,3-9 0,-15 24-103,2 3 90,0 0 0,1 1 0,-13 28 0,18-35 2,0 0 1,1-1 0,0 1-1,0 0 1,0 1 0,1-1-1,0 0 1,1 0 0,-1 1-1,2-1 1,0 9 0,-1-15-3,1 1 0,-1-1 0,1 0 0,0 0 1,0 0-1,-1 0 0,1 1 0,0-1 0,0 0 0,0-1 0,0 1 1,0 0-1,0 0 0,1 0 0,-1-1 0,0 1 0,0 0 1,0-1-1,1 1 0,-1-1 0,0 1 0,1-1 0,-1 0 1,0 0-1,1 1 0,-1-1 0,0 0 0,1 0 0,-1-1 0,0 1 1,1 0-1,2-1 0,2 0 26,0 0 0,0 0 0,0-1 0,0 1 0,-1-2 0,9-2 0,1-6 12,1-1 1,-1 0-1,-1-1 1,0 0 0,-1-1-1,-1-1 1,0 0-1,15-25 1,-14 21-7,-13 34-451,-8 13 416,8-27 3,-5 13 3,0 0 0,0 0 0,2 0 0,0 1 0,1-1 0,-2 29 0,4-42 3,0 0-1,0 1 0,0-1 1,1 0-1,-1 0 0,0 0 1,0 0-1,1 0 1,-1 0-1,0 0 0,1 0 1,-1 0-1,1 0 0,-1-1 1,1 1-1,0 0 0,-1 0 1,1 0-1,0-1 1,0 1-1,-1 0 0,1 0 1,0-1-1,0 1 0,0-1 1,0 1-1,0-1 0,1 1 1,1 0 9,0-1-1,0 0 1,0 0 0,0 0-1,0 0 1,-1 0 0,1-1 0,0 1-1,0-1 1,4-1 0,4-2 27,-1 0 0,1-1 0,-1-1 1,14-9-1,-5 1-86,-1 0 1,0-1 0,-2-1 0,0-1-1,0-1 1,-2 0 0,0 0-1,20-38 1,-33 54-304,-3 5-165,-4 8 80,1 0 0,0 1 0,0-1 0,1 1 0,1 0 0,0 1 0,0-1 1,1 1-1,0 14 0,2-26 256,0 0 1,0 0-1,0 0 0,0 1 1,0-1-1,0 0 1,0 0-1,0 0 0,1 0 1,-1 1-1,1-1 1,-1 0-1,0 0 0,1 0 1,0 0-1,-1 0 1,1 0-1,0 0 0,-1 0 1,1-1-1,2 3 0,-1-2-591,0 0-1,0-1 0,1 1 0,-1 0 0,0-1 0,0 1 0,1-1 0,-1 0 0,1 0 0,3 0 0,20 0-9145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12460,'0'0'9406,"-7"11"-8178,-4 11-680,1-1 1,1 1-1,1 1 0,0 0 0,2 0 1,-4 31-1,-8 255 3194,18-353-3794,-1 0 0,-2 0 0,-10-51 0,13 94 71,-1 1 0,1-1 1,0 0-1,1 1 0,-1-1 0,0 0 0,0 1 0,0-1 1,0 0-1,0 1 0,1-1 0,-1 0 0,0 1 0,1-1 0,-1 1 1,0-1-1,1 1 0,-1-1 0,1 1 0,-1-1 0,1 1 0,-1-1 1,1 1-1,-1-1 0,1 1 0,-1 0 0,1-1 0,0 1 1,-1 0-1,1-1 0,-1 1 0,1 0 0,0 0 0,-1 0 0,1 0 1,0 0-1,-1 0 0,1 0 0,0 0 0,-1 0 0,1 0 1,0 0-1,-1 0 0,1 0 0,0 0 0,-1 1 0,2-1 0,45 11-1884,-30-6-221,46-1-9648,-30-4-699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137 294 13229,'0'0'6464,"-11"5"-4467,-2 2-1483,0 0 0,1 1 0,0 1 0,-12 10 0,19-15-278,1-1-1,0 2 1,0-1-1,0 0 0,0 1 1,1-1-1,-1 1 0,1 0 1,1 0-1,-1 1 1,1-1-1,0 1 0,0-1 1,0 1-1,-1 10 1,3-15-228,1 0 0,-1 0 0,1 0 1,0-1-1,-1 1 0,1 0 0,0 0 0,-1-1 1,1 1-1,0-1 0,0 1 0,-1-1 1,1 1-1,0-1 0,0 1 0,0-1 1,0 0-1,0 0 0,0 1 0,0-1 1,-1 0-1,1 0 0,0 0 0,0 0 1,0 0-1,0 0 0,0 0 0,1 0 1,39-1 146,-31 1-106,208 9 250,-218-9-220,1 0 1,-1 0-1,1 0 1,-1 0-1,1 0 1,-1 0 0,1 0-1,-1 0 1,1 0-1,-1 0 1,1 0 0,-1-1-1,0 1 1,1 0-1,-1 0 1,1 0-1,-1-1 1,1 1 0,-1 0-1,0-1 1,1 1-1,-1 0 1,0-1 0,1 1-1,-1-1 1,0 1-1,1 0 1,-1-1-1,0 1 1,0-1 0,0 1-1,1-1 1,-1-22 713,-14-26-649,13 47-77,-8-22-24,4 13-44,1 1-1,0-1 0,1-1 1,0 1-1,0 0 0,0-14 1,3 24-7,1 0 0,-1 1 1,1-1-1,-1 1 1,1-1-1,0 0 0,-1 1 1,1-1-1,0 1 0,-1-1 1,1 1-1,0 0 0,-1-1 1,1 1-1,0 0 1,0-1-1,-1 1 0,1 0 1,0 0-1,0 0 0,0 0 1,-1 0-1,1 0 0,0 0 1,1 0-1,29-1-373,-26 1 197,66-7-2180,-58 5 1226,-1 0-1,0-2 0,0 1 1,-1-2-1,1 1 1,10-8-1,-14 8 449,0-2 0,-1 1 0,1-1 0,-1 0 0,-1 0 0,1-1 0,-1 0 0,0 0 0,-1-1 0,0 1 0,0-1 1,0-1-1,-1 1 0,0 0 0,-1-1 0,4-13 0,-1-4-1431,3-15 9850,-8 31 769,-13 43-5836,-3 17-1484,3 0 1,1 1 0,3 0-1,-2 88 1,9-137-1156,1 1-1,0-1 0,0 1 1,0-1-1,1 1 1,-1-1-1,1 1 0,-1-1 1,1 1-1,0-1 1,0 1-1,0-1 0,0 0 1,0 1-1,0-1 0,1 0 1,1 2-1,-1-2-16,1-1 0,-1 0 0,0 0-1,1 0 1,-1 0 0,1 0 0,0 0 0,-1-1 0,1 1-1,0-1 1,-1 1 0,1-1 0,0 0 0,-1 0-1,1-1 1,3 0 0,6-1-6,0 0 0,0-1 0,-1-1 0,1 0 0,-1-1 0,0 0 0,-1-1 0,1 0 0,-1 0 0,0-1 0,10-9 0,0-1 0,-1-1 0,-1 0 0,-1-1 0,19-27 0,-35 44 0,16-27 0,-16 28 0,0 0 0,-1 0 0,1 0 0,-1-1 0,1 1 0,-1 0 0,1-1 0,-1 1 0,0 0 0,0-1 0,0 1 0,0 0 0,0-1 0,0 1 0,0 0 0,0-1 0,0 1 0,-1 0 0,1-1 0,0 1 0,-2-2 0,-27 3-7217,16 4 277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15086,'0'0'6342,"3"51"-3907,10-39-193,4-2-353,4-6-1344,3 0-449,5-4-865,5 0-2530,-2-7-1858,3-9-1569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4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58 117 16015,'0'0'6000,"-9"9"-4259,-25 32-257,32-40-1365,1 0 1,0 0-1,0 1 1,0-1-1,0 1 1,0-1-1,0 1 0,0-1 1,0 1-1,1-1 1,-1 1-1,0 0 1,1-1-1,0 1 1,-1 0-1,1 0 0,0-1 1,0 1-1,0 0 1,0 0-1,0-1 1,0 1-1,0 0 1,1 2-1,1-3-90,-1 0 0,0 0 0,0 1 1,1-1-1,-1 0 0,1 0 0,-1 0 0,1 0 0,-1-1 0,1 1 0,0 0 1,-1-1-1,1 1 0,0-1 0,-1 1 0,1-1 0,0 0 0,3 0 0,6 1-346,0-1-1,-1-1 0,1 0 1,0 0-1,17-5 0,-25 5 182,3-2-64,0 1 0,0 0 1,1 0-1,-1 1 0,0 0 0,1 0 1,9 0-1,-14 2 265,0-1 1,0 1-1,1 0 0,-1 0 1,0 0-1,0 0 0,0 0 1,0 0-1,0 0 0,0 1 1,0-1-1,-1 1 0,1-1 0,0 1 1,-1 0-1,0 0 0,1 0 1,-1 0-1,0 0 0,0 0 1,0 0-1,0 0 0,0 0 1,1 3-1,24 59 1702,21 78 0,-40-118-1622,-2 0 0,-1 0 0,-1 0 0,0 1 0,-2-1-1,-4 48 1,0-58-68,-1 0-1,0-1 0,-1 1 1,0-1-1,-1 0 0,0-1 1,-1 1-1,-1-1 0,0-1 0,-17 20 1,14-18-17,0-2 1,0 0 0,-1 0 0,-1-1-1,1 0 1,-2-1 0,1-1 0,-1 0-1,-20 8 1,31-15-61,0 0 0,-1 0 0,1 0 0,0-1 0,0 1 0,-1-1 0,1 1 0,0-1 0,-1 0 0,1 0 0,-5-1 0,7 0 0,-1 1 0,1-1 0,0 1 0,-1-1 0,1 0 0,0 0 0,-1 1 0,1-1 0,0 0 0,0 0 0,-1 0 0,1-1 0,0 1 0,0 0 0,0 0 0,0 0 0,-1-3 0,0-3 0,0-1 0,0 1 0,0-1 0,1 1 0,0-1 0,0 1 0,1-1 0,0-9 0,2-4 0,0 0 0,1 0 0,1 0 0,1 0 0,1 1 0,1-1 0,0 1 0,2 1 0,0 0 0,1 0 0,1 1 0,1 0 0,16-19 0,8-6 0,2 2 0,2 2 0,84-65 0,61-23-1683,8 12-5021,-59 40-5889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29:5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609 844 8872,'-101'-2'5939,"67"0"-5412,0-1 0,0-2 0,0-2 0,-61-19 0,156 20 1,81-5-359,179-37 0,137-55-105,-330 72-49,135-32 104,1058-238 1102,11 86-922,-1277 209-308,12-2-3,67 2 1,-254 13 183,1 6 1,-139 33 0,137-23-40,-1285 301 290,607-126-579,42-39 135,562-128 269,-377 11 0,525-41-188,7 0 14,-61-7 0,100 6-62,-1 0 0,1 0 0,-1-1 0,0 1 0,1 0 0,-1-1 1,1 1-1,-1-1 0,1 1 0,-1-1 0,1 1 0,0-1 0,-1 0 0,-1-1 0,4 1-11,-1 0 1,1 0-1,0 0 0,-1 0 1,1 0-1,0 0 0,0 1 1,0-1-1,-1 0 1,1 1-1,0-1 0,0 0 1,0 1-1,0-1 0,0 1 1,1 0-1,-1-1 0,0 1 1,0 0-1,0-1 1,0 1-1,0 0 0,2 0 1,92-24-72,117-14-1,-111 22 35,483-78-779,665-124-473,-811 127 1487,481-95 618,1 40-578,-829 142-399,-1048 271-5723,731-221 1873,7-16-2017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1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69 629 11307,'-9'-3'2669,"-3"0"-1771,7 1-429,0 0 0,0 1 0,-1-1 0,1 2 0,0-1 0,0 0 0,-6 1 0,32-6 4319,20-17-4072,-23 14-204,0-1-384,-1-1 0,0-1 0,-1 0 0,0-1 0,-1 0 0,-1-1 0,0-1 0,0-1 0,-2 0 0,0 0 0,-1-1 0,0-1 0,-2 0 0,11-26 0,-7 5 163,-1 0 1,-1-1 0,-3-1-1,-1 0 1,-2 0-1,-1-42 1,-4 82-283,0 1 0,0 0-1,0 0 1,0 0 0,0 0 0,-1 0 0,1 0-1,0-1 1,0 1 0,0 0 0,0 0-1,0 0 1,0 0 0,0 0 0,0-1-1,0 1 1,0 0 0,0 0 0,0 0 0,0 0-1,0 0 1,0-1 0,0 1 0,0 0-1,0 0 1,0 0 0,0 0 0,0-1 0,0 1-1,0 0 1,0 0 0,0 0 0,0 0-1,0 0 1,1 0 0,-1-1 0,0 1 0,0 0-1,0 0 1,0 0 0,0 0 0,0 0-1,0 0 1,1 0 0,-1 0 0,0-1 0,0 1-1,0 0 1,0 0 0,0 0 0,1 0-1,-1 0 1,0 0 0,0 0 0,0 0 0,0 0-1,1 0 1,-1 0 0,0 0 0,0 0-1,0 0 1,0 0 0,0 0 0,1 1 0,7 14 186,13 42-239,-11-32 171,4 14-54,3-1 0,1 0 0,27 40 0,-34-62-546,1 0 0,0-2 0,22 21 0,-23-25-640,1-1-1,0 0 1,0-1 0,0-1-1,20 9 1,19 1-6574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17040,'0'0'6081,"7"-9"-5056,1 1-734,0 0 1,1 1 0,-1 0 0,1 0 0,15-8 0,-20 13-240,1-1 0,-1 1 0,1 0 0,-1 0-1,1 0 1,0 1 0,0 0 0,0 0 0,-1 0 0,1 0 0,0 1-1,0 0 1,0 0 0,0 0 0,0 0 0,0 1 0,9 2 0,-11-1-57,-1 0 0,1 0 0,-1 0 0,0 0 0,1 0 0,-1 0 0,0 1 0,0-1 0,-1 1 0,1 0 0,-1-1 0,1 1 0,-1 0 0,0 0 0,0 0 0,0 0 0,0 0 0,0 0 0,-1 0 0,1 0 0,-1 0 0,0 0 0,-1 6 0,2 7 41,-2 1 1,0-1 0,-4 20-1,-20 47 241,18-65 221,0 1 0,2 0 0,-4 27 0,8-45-479,1 0 0,0 0 0,0 0-1,0 0 1,0 0 0,0 0 0,0 0 0,0 0 0,1 0-1,-1 0 1,0 0 0,1 0 0,-1 0 0,0 0-1,1-1 1,-1 1 0,1 0 0,-1 0 0,1 0 0,-1 0-1,1-1 1,0 1 0,0 0 0,-1-1 0,1 1-1,0-1 1,1 2 0,1-1 0,-1 0 0,1 0 0,0-1 0,0 1 0,-1-1 0,1 1 0,0-1 0,0 0 0,-1 0 0,4-1 0,6 0 33,1-1 1,-1-1-1,-1 0 1,13-5-1,7-4-174,-1-2-1,-1-1 0,0-2 0,-1 0 1,-1-2-1,-1-1 0,0-1 0,-2-2 0,40-45 1,-51 48 169,-21 25 156,-26 33 59,28-30-207,0 1-1,1 0 1,0 0-1,0 1 1,1 0-1,0-1 1,1 1-1,0 0 1,0 1-1,1-1 1,1 0-1,0 1 1,0 11 0,2-19-53,-1 0 0,1-1 1,0 1-1,0-1 0,0 1 0,1-1 1,-1 0-1,1 1 0,-1-1 1,1 0-1,0 0 0,0 0 1,0 0-1,0 0 0,0 0 1,0-1-1,0 1 0,1-1 1,-1 1-1,0-1 0,1 0 1,-1 0-1,1 0 0,0 0 1,-1-1-1,1 1 0,0-1 1,-1 1-1,1-1 0,5 0 1,5 1 17,-1-1 0,1 0 0,0-1 0,0-1 0,16-3 0,-16 2 1,-1-1 1,0-1 0,0 0 0,0 0 0,0-2-1,15-9 1,-23 13 83,0 0-1,0 0 1,0 0-1,0 0 1,-1-1-1,1 1 0,-1-1 1,0 0-1,0 0 1,0 0-1,-1 0 1,1-1-1,-1 1 1,0-1-1,0 1 1,-1-1-1,1 0 1,-1 0-1,1-7 1,-3 8-95,0 0-1,0 0 1,0 0 0,-1 0 0,1 1 0,-1-1 0,0 1-1,0-1 1,0 1 0,0 0 0,-1-1 0,1 1-1,-1 1 1,0-1 0,0 0 0,0 1 0,0-1-1,-1 1 1,1 0 0,-1 0 0,-4-2 0,5 2-403,0 1 1,-1 0 0,1-1-1,-1 1 1,1 0 0,-1 1-1,0-1 1,-4 0 0,13 0-8819,1-1 6149,15-6-7455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19571,'0'0'6352,"9"2"-5252,2 1-989,0 0 0,0-1 0,0-1 0,-1 0 0,1 0 0,0-1 0,0-1-1,0 0 1,0 0 0,0-1 0,0 0 0,0-1 0,-1 0 0,0-1 0,1 0 0,-1-1 0,-1 0 0,1 0 0,-1-1 0,0 0 0,0-1 0,10-9 0,-18 14-61,1 1 1,-1-1 0,0 1-1,1-1 1,-1 0 0,0 1-1,0-1 1,0 0 0,-1 0-1,1 0 1,0 0 0,-1 1-1,1-1 1,0-3 0,-1 4-10,-1 0 0,1 0 0,0 1 0,0-1 0,0 0 0,-1 0 0,1 1 0,0-1 1,-1 0-1,1 1 0,0-1 0,-1 0 0,1 1 0,-1-1 0,1 1 0,-1-1 0,1 1 0,-1-1 0,0 1 1,1-1-1,-1 1 0,1-1 0,-1 1 0,0 0 0,0-1 0,-3 0 64,0 0 0,0 0 0,0 1 0,0-1 0,0 1 0,1 0-1,-1 0 1,0 0 0,0 1 0,0-1 0,0 1 0,-6 2 0,0 1-105,0 0 0,0 1 0,1 1 0,0 0 0,0 0 0,0 0 0,1 1 0,0 1 0,0-1 0,1 1 0,-11 15 0,13-16 0,0 0 0,0 0 0,1 0 0,0 1 0,1-1 0,-1 1 0,1 0 0,1 0 0,0 0 0,0 1 0,0-1 0,1 0 0,0 1 0,1-1 0,0 13 0,1-18-7,0 0 1,0-1-1,0 1 0,0 0 0,0-1 1,0 1-1,1-1 0,-1 1 1,1-1-1,0 1 0,0-1 0,0 0 1,0 0-1,0 0 0,0 0 1,1 0-1,-1-1 0,0 1 0,1-1 1,-1 0-1,1 1 0,0-1 1,0 0-1,-1 0 0,1-1 0,3 2 1,9 0-381,1 1 0,-1-2 0,26 0 0,-35-1 135,60-4-5123,3-17-5014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16 18257,'0'0'11755,"-10"-4"-10767,6 3-944,0-1 24,-1 0 0,0 1 0,0-1 0,0 1-1,0 0 1,0 0 0,0 1 0,0-1 0,0 1-1,-1 0 1,1 1 0,0-1 0,0 1 0,0 0-1,0 1 1,0-1 0,0 1 0,1 0-1,-1 0 1,-7 4 0,0 3-41,0 1 0,1 0 0,1 1 0,-1 0 0,2 0 0,-13 19 1,18-23-20,-1 0 0,1 0 1,0 1-1,1 0 1,0 0-1,0 0 0,1 0 1,0 0-1,0 0 1,1 0-1,0 1 1,1 15-1,0-21-54,1-1-1,-1 1 1,1-1 0,0 1 0,0 0-1,0-1 1,0 0 0,0 1 0,1-1-1,-1 0 1,1 1 0,0-1 0,-1 0-1,1 0 1,0 0 0,0-1-1,0 1 1,1 0 0,-1-1 0,0 1-1,1-1 1,-1 0 0,0 0 0,1 0-1,0 0 1,-1 0 0,1 0 0,5 0-1,8 1-631,0 0 0,0-1 0,28-1 0,-34 0 322,15-2-1474,0 0 1,-1-1-1,1-1 0,39-13 0,21-14-6552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3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 12844,'0'0'6251,"-11"-1"-2311,2 1-3575,-1 0 0,1 1 0,-1 1 0,1 0 0,0 0 0,0 0 0,0 1 0,0 1 0,0 0 0,1 0 0,-1 0 0,1 1 0,0 0 0,1 1 0,-12 10 0,15-12-270,-76 63 1435,74-60-1458,0-1 0,0 1 0,0 1-1,0-1 1,1 1 0,1 0 0,-1 0 0,1 0 0,-3 9 0,7-16-81,0 0 0,-1 0 1,1 1-1,0-1 0,0 0 1,0 0-1,0 0 0,0 0 1,0 0-1,0 0 0,1 1 1,-1-1-1,0 0 0,1 0 1,-1 0-1,0 0 0,1 0 1,-1 0-1,1 0 0,0 0 0,-1 0 1,1 0-1,0 0 0,0-1 1,-1 1-1,1 0 0,0 0 1,0-1-1,0 1 0,0-1 1,0 1-1,0 0 0,0-1 1,0 0-1,0 1 0,0-1 0,0 0 1,0 1-1,0-1 0,1 0 1,-1 0-1,0 0 0,0 0 1,1 0-1,61-2-412,-53 2 304,15-5-508,1-1 0,-1 0 0,0-2 0,0-1 0,-1-1 1,43-25-1,-29 16 1235,-37 19-530,-1 0-1,0 0 1,0 0-1,1 0 0,-1 0 1,0 0-1,0 0 1,1 0-1,-1 0 0,0 0 1,0 0-1,1 0 1,-1 0-1,0 0 0,0 0 1,1 0-1,-1 1 1,0-1-1,0 0 0,0 0 1,1 0-1,-1 0 0,0 1 1,0-1-1,0 0 1,1 0-1,-1 0 0,0 1 1,0-1-1,0 0 1,0 0-1,0 1 0,0-1 1,0 0-1,1 0 1,-1 1-1,0-1 0,0 0 1,0 0-1,0 1 1,0-1-1,0 0 0,0 0 1,0 1-1,0-1 0,0 0 1,-1 0-1,1 1 1,0-1-1,0 0 0,-1 26 1043,1 1-709,2-26-408,-1 1-1,1-1 0,0-1 1,-1 1-1,1 0 1,0 0-1,0-1 0,-1 1 1,1-1-1,0 1 0,0-1 1,0 0-1,0 1 0,0-1 1,0 0-1,2-1 1,38-2 96,-35 3-74,21-5-8,0-1 0,-1-1 0,35-13 0,-38 11-325,0 1 1,0 2-1,1 0 1,36-3-1,-60 8 320,0 1 1,-1 0-1,1 0 0,0 0 1,0 0-1,0 0 0,-1 0 1,1 0-1,0 1 0,0-1 0,0 0 1,-1 0-1,1 1 0,0-1 1,0 0-1,-1 1 0,1-1 1,0 0-1,-1 1 0,1-1 0,-1 1 1,1 0-1,0-1 0,-1 1 1,1-1-1,-1 1 0,1 0 1,-1-1-1,0 1 0,1 0 0,-1-1 1,0 1-1,1 0 0,-1 0 1,0 0-1,0-1 0,0 2 1,-4 34 1006,1-12-680,3-23-377,0-1 0,0 1 0,0-1 0,0 0-1,0 1 1,1-1 0,-1 1 0,0-1 0,0 1 0,1-1 0,-1 0 0,0 1 0,0-1-1,1 1 1,-1-1 0,0 0 0,1 1 0,-1-1 0,1 0 0,-1 0 0,0 1 0,1-1 0,-1 0-1,1 0 1,-1 1 0,1-1 0,-1 0 0,1 0 0,-1 0 0,1 0 0,-1 0 0,0 0-1,1 0 1,-1 0 0,2 0 0,18-3-4707,1-11-4428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118 167 6854,'1'-8'2654,"0"-4"-1419,1 0 1,1 0-1,0 1 0,1-1 1,5-11-1,-6 16-288,0 0-1,0 1 1,1-1-1,0 1 1,0 0 0,0 0-1,1 0 1,0 0-1,0 1 1,11-9 0,-15 14-882,-1 0 1,0 0 0,0 0 0,1 0-1,-1 0 1,0 1 0,0-1 0,1 0-1,-1 0 1,0 0 0,0 1 0,0-1-1,1 0 1,-1 0 0,0 1 0,0-1 0,0 0-1,0 0 1,1 1 0,-1-1 0,0 0-1,0 1 1,0-1 0,0 0 0,0 0-1,0 1 1,0-1 0,0 0 0,0 1 0,0-1-1,0 0 1,0 0 0,0 1 0,0-1-1,0 0 1,0 1 0,-1-1 0,1 0-1,0 0 1,0 1 0,0-1 0,0 0 0,-1 1-1,-3 18 261,-43 89 1050,-4 8-859,47-104-479,1 0 0,0 1 1,0-1-1,1 1 0,1 0 0,0-1 1,1 22-1,1-32-43,-1 0 1,1 1-1,-1-1 0,1 0 0,0 0 1,0 0-1,0 0 0,0 0 0,0 0 1,0 0-1,0 0 0,1 0 0,-1-1 1,1 1-1,-1 0 0,1-1 1,0 1-1,0-1 0,0 0 0,-1 1 1,1-1-1,0 0 0,1 0 0,-1-1 1,0 1-1,0 0 0,0-1 1,0 1-1,3 0 0,9 1-55,-1-1 0,1 0-1,25-2 1,-17 0-123,21 0-229,-25 0 212,1 0 0,-1 1 0,36 6 0,-53-6 193,0 0 0,0 0-1,0 1 1,0-1-1,0 0 1,0 0 0,0 1-1,0-1 1,0 0 0,0 1-1,0-1 1,0 1-1,0 0 1,-1-1 0,1 1-1,0 0 1,0-1 0,0 1-1,-1 0 1,1 0-1,0 0 1,-1-1 0,1 1-1,-1 0 1,1 1 0,-1 0 15,0-1 0,0 0 0,0 0 0,-1 0 0,1 0 0,-1 1 0,1-1 0,0 0 0,-1 0 0,0 0 0,1 0 1,-1 0-1,0 0 0,1 0 0,-1 0 0,0-1 0,0 1 0,-1 1 0,-5 4 203,0-1-1,0 0 1,-1 0-1,-14 6 1,-1-1-141,-2 0 1,1-2 0,-1-2 0,-1 0 0,1-1 0,-1-1 0,0-2-1,0-1 1,1 0 0,-32-5 0,55 4-119,0 0 0,1 0 1,-1-1-1,1 1 0,-1-1 0,1 1 0,0-1 1,-1 1-1,1-1 0,-1 0 0,1 0 1,0 1-1,0-1 0,-1 0 0,1 0 0,0 0 1,0-1-1,0 1 0,0 0 0,0 0 0,0-1 1,1 1-1,-1 0 0,0-1 0,1 1 0,-1-1 1,1 1-1,-1 0 0,1-1 0,0 0 0,-1 1 1,1-1-1,0 1 0,0-1 0,0 1 1,0-1-1,0 1 0,1-1 0,-1 1 0,0-1 1,1 1-1,-1-1 0,1 1 0,0-1 0,-1 1 1,1 0-1,0-1 0,0 1 0,0 0 0,0 0 1,0-1-1,0 1 0,0 0 0,0 0 0,0 0 1,1 0-1,-1 1 0,0-1 0,1 0 1,-1 0-1,0 1 0,3-2 0,17-3-2586,-1 0-1,0 1 1,38-2-1,-32 3 73,35-3-4677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96 140 14510,'0'0'6587,"-8"-1"-2893,4 0-3198,-42-5 3083,45 6-3485,-1 0 1,1-1-1,-1 1 0,1 0 1,0 0-1,-1 0 1,1 0-1,-1 1 1,1-1-1,-1 0 1,1 1-1,0-1 1,-1 1-1,1-1 0,0 1 1,-1 0-1,1-1 1,0 1-1,0 0 1,0 0-1,0 0 1,0 0-1,0 0 1,0 0-1,0 0 1,0 0-1,0 0 0,0 1 1,0 0-1,1-1-93,0-1-1,0 0 1,0 1-1,0-1 1,0 1-1,0-1 0,0 0 1,0 1-1,0-1 1,0 1-1,0-1 1,0 0-1,0 1 0,1-1 1,-1 1-1,0-1 1,0 0-1,0 1 1,1-1-1,-1 0 0,0 0 1,1 1-1,-1-1 1,0 0-1,0 1 1,1-1-1,-1 0 1,1 0-1,-1 0 0,0 1 1,1-1-1,-1 0 1,0 0-1,1 0 1,-1 0-1,1 0 0,-1 0 1,1 0-1,20 1-107,-16-1 80,7 0-131,0-1 1,-1-1-1,1 0 0,0 0 1,-1-1-1,1-1 1,-1 0-1,0 0 0,14-9 1,7-6-445,48-38 0,-55 38 745,-23 18 102,-28 29 860,5-3-745,14-18-191,0 0-1,1 0 1,0 1-1,1 0 1,0 0-1,0 0 1,0 0-1,1 1 0,-3 10 1,7-18-165,0 0 0,0-1 1,1 1-1,-1 0 0,1-1 0,-1 1 0,0-1 1,1 1-1,-1-1 0,1 1 0,-1-1 1,1 1-1,0-1 0,-1 1 0,1-1 0,-1 0 1,1 1-1,0-1 0,-1 0 0,1 1 0,0-1 1,-1 0-1,1 0 0,0 0 0,-1 0 1,1 0-1,0 0 0,0 0 0,-1 0 0,1 0 1,0 0-1,-1 0 0,1 0 0,1-1 0,28 0 105,-18-1-190,0 0-1,0-1 0,-1 0 1,1 0-1,18-10 0,-25 11 76,-1 0 0,0 0-1,-1-1 1,1 1 0,0-1-1,-1 0 1,1 0 0,-1 0 0,0-1-1,0 1 1,0-1 0,0 0-1,-1 0 1,0 1 0,0-2 0,0 1-1,3-8 1,-2 2 2,0 1 0,0 0 0,1 0 0,9-13-1,3-8-92,-46 104 348,18-36 65,12-37-311,0 0 0,1 0 0,-1 0 0,0 0-1,0-1 1,1 1 0,-1 0 0,0 0-1,1 0 1,-1-1 0,1 1 0,-1 0 0,1 0-1,-1-1 1,1 1 0,-1 0 0,1-1-1,0 1 1,0-1 0,-1 1 0,1-1 0,0 1-1,0-1 1,-1 0 0,1 1 0,0-1-1,0 0 1,0 1 0,0-1 0,-1 0 0,1 0-1,0 0 1,0 0 0,0 0 0,0 0-1,0 0 1,0 0 0,-1 0 0,2-1 0,10 0-3,0-1 1,-1 0 0,1-1-1,-1 0 1,0-1 0,0 0-1,0 0 1,0-2 0,-1 1-1,0-1 1,0-1 0,0 0-1,-1 0 1,0-1 0,-1 0-1,1 0 1,12-19 0,-23 31 0,0 0 1,0 0 0,1 0-1,-1 0 1,1 0 0,0 1-1,0-1 1,0 0 0,0 1-1,1-1 1,0 0 0,0 1-1,0-1 1,1 1 0,0 3-1,-1-5-2,1-1 0,-1 0 0,1 0 0,0 0 0,0 0-1,0 0 1,0 0 0,0 0 0,0 0 0,0 0 0,1 0 0,-1-1-1,1 1 1,-1 0 0,1-1 0,-1 1 0,1-1 0,0 0 0,0 0 0,0 1-1,0-1 1,0-1 0,0 1 0,0 0 0,0 0 0,0-1 0,0 1-1,1-1 1,-1 1 0,4-1 0,-3 0-4,0 1-23,0-1-1,1 0 1,-1 0-1,0 0 0,1 0 1,-1 0-1,0 0 1,1-1-1,-1 0 1,0 0-1,1 0 1,-1 0-1,0 0 1,0-1-1,0 1 0,0-1 1,0 0-1,4-3 1,-7 4 42,-3 4-19,-1 0-1,1-1 1,0 2 0,0-1 0,0 0 0,0 0-1,1 1 1,-1 0 0,1 0 0,-3 5-1,0 0 19,-46 74 130,-46 104 0,-33 58 77,127-240-222,0-1 0,0 0 0,-1 0 0,1 0 0,-1 0 0,0 0 0,-7 5 0,10-9 0,1 1 0,-1-1 0,0 0 0,1 1 0,-1-1 0,0 0 0,1 0 0,-1 1 0,0-1 0,1 0 0,-1 0 0,0 0 0,0 0 0,1 0 0,-1 0 0,0 0 0,1 0 0,-1 0 0,0 0 0,0 0 0,1-1 0,-1 1 0,0-1 0,-1 0 0,1 0 0,0 0 0,1 0 0,-1 0 0,0 0 0,0 0 0,0-1 0,1 1 0,-1 0 0,1 0 0,-1-1 0,1 1 0,-1-1 0,1 1 0,0 0 0,-1-3 0,-1-14 0,0-1 0,1 1 0,0 0 0,2 0 0,0-1 0,1 1 0,1 0 0,0 0 0,2 1 0,0-1 0,8-19 0,-7 25 0,0 1 0,0 1 0,0-1 0,2 1 0,-1 0 0,1 0 0,1 1 0,0 0 0,0 1 0,0 0 0,1 0 0,1 1 0,-1 0 0,1 1 0,0 0 0,0 1 0,16-5 0,13-2-1960,62-8 0,-47 9-1380,12-4-4967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18 14029,'0'0'219,"0"-1"0,0 0 0,0 1 0,0-1-1,0 0 1,0 0 0,0 1 0,0-1 0,0 0-1,-1 1 1,1-1 0,0 0 0,-1 1 0,1-1-1,0 0 1,-1 1 0,1-1 0,-1 1 0,1-1 0,-1 1-1,1-1 1,-1 1 0,0-1 0,1 1 0,-1-1-1,1 1 1,-1 0 0,-1-1 0,-24 0 3360,18 3-3102,1 0 0,-1 1-1,1 0 1,-1 0 0,-7 5 0,-4 3 261,1 2 0,0 0 1,-22 22-1,33-28-612,1 0 0,-1 0 0,1 0 0,1 1 0,0 0 0,0 0 1,0 0-1,1 1 0,0-1 0,-4 15 0,7-22-126,1 0 0,0 0 0,0-1 0,0 1 0,0 0-1,-1 0 1,1 0 0,0 0 0,1 0 0,-1 0 0,0 0 0,0-1 0,0 1 0,0 0 0,1 0 0,-1 0 0,0 0 0,1-1 0,-1 1 0,1 0 0,-1 0 0,1-1 0,-1 1 0,1 0-1,-1-1 1,1 1 0,0 0 0,-1-1 0,1 1 0,0-1 0,1 1 0,1 0 2,-1 0 0,1 0 0,0 0 0,0 0 0,0-1 1,1 0-1,-1 1 0,0-1 0,5-1 0,6-1 44,1 0 0,-1-1 0,19-6 0,6-7 35,0-1 0,-1-3 0,-1 0 0,-1-3-1,63-50 1,-117 90-99,2 2 0,0 0 0,1 0 0,1 1 0,0 1 0,2 1 0,-17 38 0,29-58-66,-1-1 0,0 1 0,1-1-1,-1 1 1,1 0 0,-1 0 0,1-1 0,0 1-1,0 0 1,-1 0 0,2 0 0,-1-1-1,0 1 1,0 0 0,0 0 0,1-1 0,-1 1-1,1 0 1,-1-1 0,1 1 0,0 0-1,0-1 1,0 1 0,1 2 0,0-3-107,0 0-1,0 0 1,0-1 0,0 1-1,0 0 1,0-1 0,0 1-1,0-1 1,0 1 0,0-1-1,0 0 1,0 0 0,0 0-1,0 0 1,0-1 0,0 1 0,3-1-1,9-3-1416,0 0-1,0-1 1,-1 0-1,23-13 1,14-13-5129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12684,'0'0'9983,"-9"3"-7362,-13 6-1906,1 0 1,0 1-1,1 1 0,0 2 1,1-1-1,-29 26 0,47-37-717,0 0-1,1-1 1,-1 1-1,0 0 1,0-1-1,1 1 1,-1 0-1,0 0 1,1 0-1,-1 0 1,0-1-1,1 1 1,0 0-1,-1 0 1,1 0-1,-1 0 1,1 0-1,0 0 1,0 2-1,0-2-2,0 0 0,1-1-1,-1 1 1,0-1-1,1 1 1,-1-1 0,1 1-1,-1-1 1,1 0-1,-1 1 1,1-1-1,-1 1 1,1-1 0,-1 0-1,1 0 1,0 1-1,-1-1 1,1 0-1,-1 0 1,1 0 0,0 1-1,-1-1 1,2 0-1,53-1-454,-40 0 214,19 1-665,55 1-1590,-83 0 2423,-1 0-1,0 0 1,1 0 0,-1 0 0,0 1 0,0 0 0,0 0 0,0 0 0,0 1 0,-1-1 0,1 1 0,-1 0 0,6 5 0,-9-7 140,0 0 1,0 0-1,-1 0 1,1 0-1,0 0 1,0 0-1,-1 0 1,1 0 0,0 0-1,-1 1 1,1-1-1,-1 0 1,0 0-1,1 1 1,-1-1 0,0 0-1,0 0 1,0 1-1,0-1 1,0 0-1,0 1 1,0-1-1,0 0 1,0 0 0,-1 1-1,1-1 1,0 0-1,-1 0 1,1 1-1,-1-1 1,1 0-1,-1 0 1,0 0 0,0 0-1,1 0 1,-1 0-1,0 0 1,0 0-1,0 0 1,0 0 0,0-1-1,0 1 1,0 0-1,0-1 1,-2 2-1,-6 3 265,-1 0 0,1 0 0,-1-1 0,-11 3 0,21-6-334,-28 8 156,-1-1-1,-41 7 1,16-11-5506,43-4-3158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99 10122,'6'-8'4313,"5"-12"-2251,-4 7 767,1-1 0,0 1 0,16-18 0,-21 33-274,-4 10-1946,-4 12-372,-30 47 503,27-58-708,1 1-1,0-1 0,1 1 1,0 0-1,-6 29 0,12-43-31,0 1-1,0-1 1,0 0-1,0 1 1,0-1-1,0 0 1,0 1-1,0-1 1,0 1-1,0-1 0,0 0 1,0 1-1,0-1 1,0 0-1,1 0 1,-1 1-1,0-1 1,0 0-1,0 1 1,1-1-1,-1 0 0,0 0 1,0 1-1,1-1 1,-1 0-1,0 0 1,0 1-1,1-1 1,-1 0-1,0 0 1,1 0-1,-1 0 1,0 0-1,1 0 0,-1 1 1,0-1-1,1 0 1,-1 0-1,0 0 1,1 0-1,-1 0 1,0 0-1,1 0 1,-1 0-1,0 0 0,1-1 1,-1 1-1,0 0 1,1 0-1,20-6 54,-20 5-47,20-8 39,0-2-1,-1-1 0,34-25 0,-37 24-64,1 1-1,1 0 1,-1 2 0,37-16-1,-55 26 13,1 0 0,-1-1 0,1 1 0,-1 0 0,1 0 0,-1-1 0,0 1 0,1 0 0,-1 0 0,1 0 0,-1 0 0,1 0 0,-1 0 0,1 0 0,-1 0 0,1 0 0,-1 0 0,1 0 0,-1 0 0,1 0 0,-1 0 0,1 0 0,-1 0 0,1 0 0,-1 1 0,1-1 0,-1 0 0,0 0 0,1 1 0,-1-1 0,1 0-1,-1 1 1,0-1 0,1 0 0,-1 1 0,0-1 0,1 0 0,-1 1 0,0-1 0,1 1 0,-6 24-115,-23 23 159,20-38-17,6-8-17,1 0-1,-1 0 1,0 0-1,0 0 1,1 0-1,0 1 1,-1-1-1,1 1 1,0-1-1,0 1 1,-1 4-1,2-7-1,0 0 0,1 1 0,-1-1 0,0 0 0,0 1 0,1-1 0,-1 0 0,0 0 0,1 1 0,-1-1 0,0 0 0,1 0 0,-1 1 0,0-1 0,1 0 0,-1 0 0,1 0 0,-1 0 0,0 0 0,1 0 0,-1 0 0,1 1 0,-1-1 0,1 0 0,-1 0 0,0 0 0,1-1 0,-1 1 0,1 0 0,-1 0 0,0 0 0,1 0 0,-1 0 0,1 0 0,-1-1 0,1 1 0,18-5 64,6-7-28,0 0 0,0-2 0,-2-1 0,37-28-1,33-21-64,-92 68-395,-7 12 314,-10 17 169,13-29-43,0 1 1,1 0 0,0 0 0,0 0-1,0 0 1,0 0 0,1 0 0,-2 11 0,3-16-8,1 1 0,-1-1 0,0 1 0,0-1 0,0 1 0,0 0 0,0-1 0,0 1 0,1-1 0,-1 1 0,0-1 0,1 1 0,-1-1 0,0 1 0,1-1 0,-1 1 0,0-1 1,1 1-1,-1-1 0,1 1 0,-1-1 0,1 0 0,-1 1 0,1-1 0,-1 0 0,1 0 0,-1 1 0,1-1 0,0 0 0,2 0 22,0 1-1,0-1 1,0 0-1,0-1 1,-1 1-1,1 0 1,0-1-1,0 0 1,0 0-1,3-1 1,12-6 10,-1 0 0,0-2 0,-1 0 0,0-1 0,19-15 0,35-24-330,-70 50 278,1 0-1,-1 1 1,0-1 0,1 0-1,-1 0 1,0 0 0,0 0-1,1 1 1,-1-1 0,0 0-1,0 0 1,1 1 0,-1-1-1,0 0 1,0 0 0,0 1-1,1-1 1,-1 0 0,0 1 0,0-1-1,0 0 1,0 0 0,0 1-1,0-1 1,0 0 0,0 1-1,1-1 1,-1 1 0,0-1-1,0 0 1,-1 1 0,1-1-1,0 0 1,0 1 0,0-1-1,0 0 1,0 1 0,0-1-1,0 0 1,0 0 0,-1 1-1,1-1 1,0 0 0,0 1 0,0-1-1,-1 0 1,1 1 0,-6 20 4,0-6 26,3-8 20,0-1 0,1 1 0,0 0 1,0 0-1,0 0 0,1 0 0,0 1 1,1-1-1,-1 8 0,2-14-29,-1 0 0,1 0 0,0 0 0,-1 0 0,1 0 0,0 0 0,0-1 0,-1 1 0,1 0 0,0 0 0,0 0 0,0-1 0,0 1 0,0 0 0,0-1 0,0 1 0,0-1-1,0 0 1,0 1 0,0-1 0,1 0 0,-1 1 0,0-1 0,0 0 0,0 0 0,0 0 0,1 0 0,-1 0 0,0 0 0,0 0 0,2-1 0,39-5 157,-29 0-171,0 0-1,0-1 1,0-1-1,-1 1 1,0-2 0,0 0-1,-1 0 1,0-1 0,-1-1-1,17-21 1,-26 30-114,-26 34-255,-4 16 489,28-45-383,0-1 1,0 1-1,0 0 1,0 0-1,0 0 1,0-1-1,1 1 1,-1 0-1,1 0 1,0 0-1,0 0 1,0 0-1,0 0 0,0 0 1,1 0-1,1 5 1,0-6-437,0-1-1,0 1 1,1-1 0,-1 0-1,0 0 1,1 0 0,-1 0 0,1 0-1,-1-1 1,1 1 0,0-1-1,-1 1 1,1-1 0,-1 0-1,1 0 1,0 0 0,-1 0 0,1-1-1,3 0 1,5 0-2202,23 1-3068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190 267 16335,'0'0'3161,"-11"2"-337,-12 2-1571,1 1 0,-28 10 0,45-14-1087,-1 1 0,1 0-1,0 0 1,1 0 0,-1 1-1,0-1 1,1 1 0,-1 0 0,1 0-1,0 1 1,0 0 0,0-1-1,0 1 1,1 0 0,0 1 0,0-1-1,0 1 1,-4 7 0,7-11-168,0 0 0,0 0 0,-1 1 1,1-1-1,0 0 0,1 0 0,-1 0 1,0 0-1,0 0 0,0 0 0,1 0 1,-1 0-1,0 1 0,1-1 0,-1 0 0,1 0 1,-1-1-1,1 1 0,0 0 0,-1 0 1,1 0-1,0 0 0,0 0 0,0-1 1,0 1-1,-1 0 0,1-1 0,0 1 1,0 0-1,0-1 0,0 0 0,0 1 1,0-1-1,1 1 0,-1-1 0,0 0 1,0 0-1,2 0 0,48 5 41,-46-5-25,16-1-50,-1 0-1,0-2 1,0-1 0,0 0 0,-1-1 0,1-1 0,-1-1 0,-1-1 0,1 0 0,-1-2 0,-1 0 0,28-21 0,-33 23 77,0-2 0,-1 1 0,0-2 0,-1 1 0,0-1 0,-1-1 0,0 0 0,-1 0 0,0-1 0,-1 0-1,0 0 1,-1 0 0,-1-1 0,0 0 0,-1 0 0,-1-1 0,0 1 0,1-16 0,-3 28-16,-1 0 0,0 0 0,0 0 0,0 0-1,-1 0 1,1 0 0,0 0 0,-1 0 0,1 1-1,-1-1 1,1 0 0,-1 0 0,0 1 0,0-1-1,0 0 1,0 1 0,0-1 0,0 1 0,0-1 0,-1 1-1,1-1 1,-1 1 0,1 0 0,-1 0 0,1 0-1,-1 0 1,1 0 0,-1 0 0,0 0 0,0 0-1,1 1 1,-1-1 0,0 1 0,0-1 0,0 1 0,0 0-1,0 0 1,0 0 0,0 0 0,1 0 0,-4 0-1,-3 1 7,-1 0 0,1 0-1,-1 1 1,1 0-1,-1 0 1,1 1-1,-16 8 1,-45 32 32,64-40-44,0 1 0,0 1 0,0-1 0,1 1 0,-1-1 0,1 1 0,0 0 0,1 1 0,-1-1 0,-3 9 0,7-13-21,-1 0-1,1 0 1,0 0 0,-1 0-1,1 1 1,0-1 0,0 0-1,0 0 1,0 1-1,0-1 1,0 0 0,0 0-1,1 0 1,-1 1 0,0-1-1,1 0 1,-1 0 0,0 0-1,1 0 1,0 0 0,-1 1-1,1-1 1,0 0-1,-1 0 1,1-1 0,0 1-1,0 0 1,0 0 0,0 0-1,0 0 1,0-1 0,0 1-1,0-1 1,0 1-1,0 0 1,0-1 0,1 0-1,-1 1 1,1-1 0,8 3-98,0 0 0,0-1 1,19 1-1,-15-1-176,11 1-254,53 10-2577,-72-12 2938,-1 0 1,1 1-1,-1 0 0,1 0 0,-1 1 1,0 0-1,0 0 0,0 0 1,-1 0-1,9 7 0,-12-8 227,0 0 0,0-1 0,0 1 0,0 0 0,0-1 0,0 1 0,0 0 0,0 0-1,-1 0 1,1 0 0,-1 0 0,1 0 0,-1 0 0,0 0 0,0 0 0,0 0 0,0 0 0,0 0 0,0 0 0,-1 0 0,1 0-1,-1 0 1,1 0 0,-1 0 0,0-1 0,-1 3 0,-3 7 338,-1-1 0,0 0 0,-13 14 0,-4 10-5215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5.7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161 2 17008,'0'0'9059,"-8"-1"-7569,5 1-1407,0 0 1,0 0-1,0 0 0,0 0 1,0 0-1,0 1 1,0-1-1,0 1 0,0 0 1,1 0-1,-1 0 1,0 0-1,0 1 0,-2 1 1,0 1-16,0 0 0,1 0-1,0 1 1,0-1 0,0 1 0,0 0 0,-5 10-1,-1 1-51,1 1-1,0 0 1,2 1-1,0 0 1,1 0-1,0 0 1,2 1-1,0 0 1,-2 38-1,7-56-24,-1 1 0,1-1 1,-1 0-1,1 1 0,-1-1 0,1 0 0,0 1 0,0-1 0,0 0 0,0 0 1,0 1-1,0-1 0,0 0 0,0 0 0,0 0 0,1-1 0,-1 1 0,0 0 0,1 0 1,-1-1-1,0 1 0,1 0 0,-1-1 0,1 0 0,-1 1 0,1-1 0,-1 0 0,1 0 1,-1 0-1,1 0 0,-1 0 0,1 0 0,0 0 0,1-1 0,62-4-333,-61 5 333,43-10-107,-37 6 104,0 1 1,0 1-1,0 0 0,1 1 0,-1-1 1,1 2-1,-1 0 0,1 0 0,-1 1 0,13 2 1,-22-2 24,0-1 0,0 1 0,0 0 0,0-1 0,0 1 1,-1 0-1,1 0 0,0 0 0,0 0 0,0 0 0,-1 0 1,1 0-1,-1 0 0,1 0 0,-1 0 0,1 0 0,-1 1 0,1-1 1,-1 0-1,0 0 0,0 0 0,0 1 0,1-1 0,-1 0 0,0 0 1,-1 0-1,1 1 0,0-1 0,0 0 0,0 0 0,-1 0 1,1 1-1,-1-1 0,1 0 0,-1 1 0,-21 40 976,4-20-527,-2-1-1,-39 33 1,48-45-410,-1 0 1,0-1-1,0 0 1,-1-1-1,0 0 1,0-1-1,-19 5 1,31-10-115,-1 0-1,1-1 1,0 1 0,-1-1 0,1 0-1,-1 1 1,1-1 0,-1 0 0,1 0-1,-1 0 1,1 0 0,0 0 0,-1 0-1,1-1 1,-1 1 0,1 0 0,-1-1-1,1 1 1,0-1 0,-1 1 0,1-1-1,0 0 1,0 1 0,-1-1 0,1 0 0,0 0-1,0 0 1,0 0 0,0 0 0,0 0-1,0 0 1,0-1 0,0 1 0,1 0-1,-1 0 1,0-1 0,1 1 0,-1 0-1,1-1 1,-1 1 0,1-1 0,0 1-1,0-1 1,-1 1 0,1 0 0,1-3-1,-1-8-821,0 0 0,1 0 0,1 1 0,4-20 0,26-69-5188,-22 72 3992,17-47-4422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79 18225,'0'-10'2605,"0"7"-2462,0 1 63,1 0-1,-1-1 0,0 1 1,1 0-1,-1-1 1,0 1-1,-1 0 1,1 0-1,0-1 0,-1 1 1,1 0-1,-1 0 1,0 0-1,1-1 1,-1 1-1,0 0 0,0 0 1,-1 0-1,1 0 1,0 1-1,-1-1 0,1 0 1,-1 1-1,1-1 1,-1 0-1,0 1 1,0 0-1,0-1 0,0 1 1,0 0-1,0 0 1,0 0-1,0 0 1,0 1-1,0-1 0,0 0 1,-4 1-1,-3 0-68,1 0 0,-1 1 1,1 0-1,-1 1 0,1 0 0,0 0 0,0 1 0,0 0 0,0 0 0,0 1 1,0 0-1,1 0 0,0 1 0,0 0 0,-8 8 0,9-9-137,0 1 1,1 0-1,0 0 0,0 0 1,0 1-1,1 0 0,0 0 0,0 0 1,0 0-1,1 0 0,0 1 1,0 0-1,1 0 0,-1 0 0,1 0 1,1 0-1,0 0 0,-1 8 1,2-13 0,0-1-1,1 0 1,-1 0 0,0 0 0,1 0 0,-1 0 0,0 0 0,1 0 0,-1 0 0,1 0 0,0-1 0,-1 1-1,1 0 1,0 0 0,-1 0 0,1-1 0,0 1 0,0 0 0,0-1 0,0 1 0,0 0 0,0-1-1,0 1 1,0-1 0,0 0 0,0 1 0,0-1 0,0 0 0,0 0 0,0 1 0,1-1 0,40 1 88,-33-2-63,13-1 4,0-2 0,0-1 1,-1 0-1,1-2 0,-1 0 0,0-2 1,-1 0-1,0-1 0,-1-1 0,0-1 1,30-24-1,-58 44-105,1 1 0,0 0 1,1 0-1,0 1 0,1-1 0,0 2 1,0-1-1,1 1 0,1-1 0,-1 1 1,2 1-1,-1-1 0,2 0 0,-3 18 1,5-27-123,0 0 1,0 0-1,1 0 1,-1 0-1,0 0 1,1-1-1,-1 1 1,1 0-1,0 0 1,-1 0-1,1 0 1,0-1-1,0 1 1,0 0-1,0-1 1,1 1-1,-1-1 1,0 1-1,1-1 1,-1 0-1,3 2 1,0-1-209,-1 0 1,1 0 0,0-1-1,0 1 1,0-1 0,0 0 0,0 0-1,0 0 1,0-1 0,4 1 0,2-1-635,0 0 0,1-1 1,-1 0-1,0-1 0,0 0 0,0 0 1,-1-1-1,11-4 0,-9 1-720,-1 0-1,1-1 1,14-12 0,-14 10 1528,0-1 1,-1 0-1,10-13 1,-13 13 1368,-1 1 0,1-1 1,-2-1-1,6-12 0,-8 16 691,0-1 0,-1 1-1,0 0 1,-1-1 0,1 0-1,-1-14 1,-1 22-1722,0-1-1,0 0 1,-1 1 0,1-1 0,0 1 0,-1-1-1,1 1 1,0-1 0,-1 1 0,1-1 0,-1 1-1,1-1 1,-1 1 0,1 0 0,-1-1 0,1 1-1,-1 0 1,1-1 0,-1 1 0,1 0 0,-1 0-1,0 0 1,1-1 0,-1 1 0,1 0 0,-1 0-1,0 0 1,1 0 0,-1 0 0,0 0-1,1 0 1,-1 0 0,1 0 0,-1 0 0,0 1-1,1-1 1,-1 0 0,1 0 0,-1 1 0,0-1-1,1 0 1,-1 1 0,-28 11 271,25-9-355,0 1 0,1-1 0,-1 1 0,1 0 0,0 0 0,0 0 0,0 0 0,-3 7 0,5-10-23,0 0 0,1 0 0,-1 0 1,1 1-1,-1-1 0,1 0 0,0 0 0,-1 1 0,1-1 1,0 0-1,0 0 0,0 1 0,0-1 0,0 0 0,0 1 1,0-1-1,0 0 0,0 0 0,1 1 0,-1-1 1,0 0-1,1 0 0,-1 1 0,1-1 0,0 0 0,-1 0 1,1 0-1,0 0 0,0 0 0,-1 0 0,1 0 0,0 0 1,0 0-1,0-1 0,0 1 0,0 0 0,2 1 0,51 16-391,21 8-1226,-72-25 1483,0 1 0,0 0 0,0-1 0,0 1 0,0 0 0,0 1 0,-1-1 0,1 0 0,-1 1 0,1-1 0,-1 1 0,0 0 0,0 0 0,0 0 0,-1 0 0,1 0 0,2 6 0,-4-7 186,0-1-1,1 1 1,-1-1 0,0 1-1,0-1 1,0 0-1,0 1 1,0-1 0,-1 1-1,1-1 1,0 1-1,-1-1 1,1 0 0,-1 1-1,1-1 1,-1 0-1,0 1 1,1-1-1,-1 0 1,0 0 0,-2 2-1,1 0 87,-1 0 0,-1-1 0,1 0 0,0 1 0,-1-1 0,1 0 0,-1-1 0,-3 3 0,-11 2 474,-1-1 1,-30 5-1,34-7-464,-41 4 107,19-5-3889,20-2-3434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0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13965,'0'0'6652,"2"-10"-4431,-1 5-2065,0 1 0,0-1 0,0 1 0,1 0 0,0 0 0,0-1 0,0 1 0,0 0 0,0 1 1,1-1-1,0 0 0,0 1 0,0 0 0,0-1 0,0 1 0,1 0 0,-1 1 0,1-1 0,0 1 1,0-1-1,0 1 0,0 0 0,0 1 0,8-3 0,-1 0 96,1 0 1,-1 1-1,1 0 1,0 1-1,0 0 1,20 0-1,-31 2-246,0 0 1,0-1-1,0 1 1,0 0-1,0 0 0,0 0 1,0 1-1,0-1 1,0 0-1,0 0 1,0 0-1,0 1 0,0-1 1,0 1-1,0-1 1,0 0-1,0 1 0,0 0 1,-1-1-1,1 1 1,0-1-1,0 1 0,-1 0 1,1 0-1,0-1 1,-1 1-1,1 0 1,-1 0-1,1 0 0,-1 0 1,1 1-1,-1 0 3,0 1 0,0-1-1,0 1 1,0-1 0,0 1 0,-1-1-1,1 1 1,-1-1 0,0 1 0,0-1-1,0 0 1,-1 4 0,-7 9 49,-1 0 0,-18 23 1,26-35-41,-18 21 61,14-19-79,1 1 0,-1-1 0,1 2 1,0-1-1,1 0 0,0 1 0,0 0 0,0 0 0,1 0 0,0 0 0,-4 15 1,8-21-4,-1 0 0,1-1 0,-1 1 1,1 0-1,0-1 0,0 1 0,-1 0 1,1-1-1,0 1 0,0-1 0,0 1 1,-1-1-1,1 0 0,0 1 0,0-1 0,0 0 1,0 0-1,0 1 0,0-1 0,0 0 1,0 0-1,0 0 0,0 0 0,0 0 1,0 0-1,0-1 0,0 1 0,-1 0 1,1 0-1,0-1 0,2 0 0,0 1 6,17-4 45,1-1 0,-1-1 0,0-1 0,-1-1-1,1 0 1,22-15 0,6-5-7,50-41 0,-51 24 32,-28 28-155,-36 54-123,7-19 268,1 0-1,-8 25 1,15-39-39,1 1 0,-1 0 1,1 0-1,0 0 0,0 0 0,0 0 1,1 0-1,0 0 0,0 0 1,0 0-1,1 0 0,0 0 1,0 0-1,0-1 0,2 6 1,-2-8 14,1 0 1,0 0 0,0-1 0,0 1 0,0 0 0,0-1 0,0 0 0,0 1 0,1-1 0,-1 0 0,0 0-1,1 0 1,-1-1 0,1 1 0,-1 0 0,1-1 0,-1 0 0,1 0 0,-1 1 0,1-1 0,2-1 0,5 1 175,-1 0 0,0-1 0,1 0 0,15-5 0,-15 3-177,-1-1 0,1 0 0,-1-1-1,0 0 1,0-1 0,-1 0 0,1 0-1,-1-1 1,0 0 0,-1 0 0,0 0 0,0-1-1,-1 0 1,0-1 0,0 0 0,-1 0-1,0 0 1,0 0 0,-1-1 0,-1 0-1,1 1 1,-2-1 0,1-1 0,-1 1-1,-1 0 1,1-11 0,-2 20-38,0 0 0,0 1 0,1-1 0,-1 0 0,0 0 0,0 0 0,0 0 0,0 0 0,0 1 0,0-1 0,0 0 0,-1 0 0,1 0 0,0 0 0,0 0 0,0 1 0,-1-1 0,1 0 0,-1 0 0,1 1 0,-1-1 0,1 0 0,-1 0 0,1 1 0,-1-1 0,1 1 0,-1-1 0,0 0 0,1 1 0,-1-1 0,0 1 0,1 0 0,-1-1 0,0 1 0,0-1 0,0 1 0,1 0 0,-1 0 0,0 0 0,0-1 0,0 1 0,0 0 0,0 0 0,1 0 0,-1 0 0,0 0 0,0 0 0,-1 1 0,0 0 0,1-1 0,-1 1 0,0 0 0,1 0 0,-1 1 0,1-1 0,-1 0 0,1 0 0,0 1 0,-1-1 0,1 1 0,0-1 0,0 1 0,0-1 0,0 1 0,0 0 0,1-1 0,-1 1 0,0 0 0,1 0 0,-1 0 0,0 3 0,1-3 0,0 1 0,0 0 0,0-1 0,0 1 0,0-1 0,1 1 0,-1 0 0,1-1 0,0 1 0,0-1 0,0 1 0,0-1 0,0 0 0,0 1 0,0-1 0,1 0 0,-1 0 0,1 0 0,0 0 0,-1 0 0,1 0 0,0-1 0,0 1 0,0 0 0,1-1 0,-1 0 0,0 1 0,1-1 0,-1 0 0,0 0 0,1 0 0,-1-1 0,1 1 0,-1 0 0,6-1 0,9 3 0,1-1 0,-1-1 0,1-1 0,20-2 0,-31 1 0,1 1 0,-1-1 0,1 0 0,-1 0 0,1-1 0,-1 0 0,0-1 0,0 0 0,0 0 0,0 0 0,0-1 0,-1 0 0,1 0 0,-1-1 0,0 1 0,0-1 0,-1-1 0,1 1 0,-1-1 0,-1 0 0,1 0 0,-1 0 0,0-1 0,0 0 0,-1 1 0,0-1 0,0-1 0,-1 1 0,1 0 0,1-11 0,-4 17 0,0 1 0,0-1 0,0 1 0,0-1 0,0 1 0,1-1 0,-1 1 0,0-1 0,0 0 0,0 1 0,0-1 0,0 1 0,-1-1 0,1 1 0,0-1 0,0 1 0,0-1 0,0 1 0,0-1 0,-1 1 0,1-1 0,0 1 0,0 0 0,-1-1 0,1 1 0,0-1 0,-1 1 0,1 0 0,-1-1 0,1 1 0,0 0 0,-1-1 0,0 1 0,-15 7 0,-14 25 0,22-23 0,1 1 0,0 0 0,1 0 0,0 1 0,1-1 0,0 1 0,0 1 0,1-1 0,1 1 0,0-1 0,0 1 0,-1 23 0,5-32-62,-1-1 0,1 1 1,-1 0-1,1 0 0,0-1 0,0 1 1,0 0-1,1-1 0,-1 1 0,1-1 0,-1 1 1,1-1-1,0 0 0,0 0 0,0 0 1,0 0-1,0 0 0,0 0 0,0 0 1,1-1-1,-1 1 0,1-1 0,-1 1 0,1-1 1,0 0-1,0 0 0,5 1 0,6 2-905,1-1 0,-1 0-1,1-1 1,16 0 0,19-1-6785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13229,'7'-9'3427,"5"-6"-2187,1 0 0,0 2-1,21-18 1,-27 25-852,0 1-1,0-1 1,0 2-1,1-1 1,0 1-1,0 0 1,0 1-1,0 0 0,1 0 1,-1 0-1,12 0 1,-20 3-367,1-1 1,0 1-1,0 1 0,-1-1 1,1 0-1,0 0 1,-1 0-1,1 0 0,0 0 1,-1 1-1,1-1 0,0 0 1,-1 0-1,1 1 1,-1-1-1,1 1 0,0-1 1,-1 0-1,1 1 0,-1-1 1,1 1-1,-1 0 1,0-1-1,1 1 0,-1-1 1,1 1-1,-1-1 0,0 1 1,0 0-1,1-1 1,-1 1-1,0 0 0,0-1 1,0 1-1,0 0 1,0-1-1,0 1 0,0 0 1,0 0-1,0-1 0,0 1 1,0 0-1,0-1 1,0 1-1,0 0 0,-1-1 1,1 1-1,0 0 0,-1-1 1,0 2-1,-16 37 554,-22 16-223,29-44-286,1 1 0,0 0 0,1 0 1,0 1-1,1 0 0,1 0 0,-10 28 0,16-40-44,-1 0 0,1 0-1,0 1 1,0-1-1,-1 0 1,1 1 0,0-1-1,1 0 1,-1 0-1,0 1 1,0-1 0,0 0-1,1 1 1,-1-1 0,1 0-1,-1 0 1,1 0-1,-1 1 1,1-1 0,0 0-1,-1 0 1,1 0 0,0 0-1,0 0 1,0 0-1,2 1 1,-1 0 9,1-1 0,0 0-1,0 0 1,-1 0 0,1 0-1,0-1 1,0 1 0,0-1-1,0 1 1,0-1 0,4 0 0,9-2 48,0 0 1,0 0-1,21-7 1,-10 1-51,-2 0 1,1-2-1,-1-1 1,-1-1 0,0-1-1,-1-1 1,0-1-1,-1-1 1,-1-1-1,-1-1 1,0-1 0,17-21-1,-27 25 49,-15 18-148,-17 26-7,17-22 68,1 2 1,0-1-1,0 0 1,0 1 0,1 0-1,1 0 1,-1 0-1,2 0 1,-2 15-1,3-21 16,0 0 0,0-1 0,0 1-1,1 0 1,-1-1 0,1 1 0,0 0 0,0-1-1,0 1 1,0 0 0,0-1 0,0 0 0,1 1-1,-1-1 1,1 0 0,0 0 0,0 1 0,-1-2-1,1 1 1,1 0 0,-1 0 0,0 0 0,0-1-1,1 0 1,-1 1 0,1-1 0,-1 0 0,1 0-1,-1 0 1,1 0 0,0-1 0,-1 1 0,1-1-1,0 1 1,4-1 0,3 1 85,0 0-1,0-1 1,0 0 0,0-1 0,1 0 0,-1 0-1,0-1 1,-1-1 0,1 1 0,0-2-1,-1 1 1,10-6 0,-13 6-44,-1 0 1,0-1-1,0 0 1,0 0-1,0 0 1,0 0-1,-1-1 0,0 0 1,0 0-1,0 0 1,-1 0-1,0-1 1,0 1-1,0-1 0,0 0 1,-1 0-1,0 0 1,-1 0-1,1 0 1,0-11-1,-1 16-48,0-12-42,0-1 0,0 0 1,-3-16-1,3 28 27,-1 0 1,-1-1 0,1 1 0,0 0-1,0 0 1,-1 0 0,1 0-1,-1 1 1,0-1 0,1 0 0,-1 0-1,0 0 1,0 0 0,0 1-1,0-1 1,-1 0 0,1 1 0,0-1-1,-1 1 1,1-1 0,-1 1-1,1 0 1,-1 0 0,0 0-1,0 0 1,1 0 0,-1 0 0,0 0-1,0 0 1,0 1 0,-2-1-1,3 1-87,0 0-1,1 0 0,-1 0 0,0 1 0,0-1 0,0 0 0,1 1 1,-1-1-1,0 0 0,1 1 0,-1-1 0,0 1 0,1-1 0,-1 1 1,0-1-1,1 1 0,-1 0 0,1-1 0,-1 1 0,1 0 0,-1-1 0,1 1 1,0 0-1,-1 0 0,1-1 0,0 1 0,0 0 0,0 0 0,-1 0 1,1 0-1,0-1 0,0 1 0,0 0 0,0 0 0,0 0 0,0-1 1,1 1-1,-1 0 0,0 1 0,0 1-726,1 1 0,-1-1 1,1 1-1,0-1 0,-1 1 0,1-1 0,1 1 1,2 5-1,11 7-5006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151 252 16976,'-9'0'2861,"-6"1"-1869,1 0-1,0 1 1,-21 5-1,32-6-810,0-1-1,0 1 1,0 0-1,0-1 1,0 1-1,0 1 1,0-1-1,0 0 1,0 1-1,1-1 1,-1 1-1,1 0 1,-1 0-1,1 0 1,-1 0-1,1 1 1,0-1-1,0 0 1,0 1-1,1 0 1,-1-1-1,1 1 1,-1 0-1,1 0 1,-2 6-1,3-8-170,1-1 0,-1 1 0,0 0 0,1 0 0,-1-1 0,1 1 0,-1 0 0,1-1 0,-1 1 0,1 0 0,0-1 0,-1 1 0,1-1 0,0 1 0,0-1 0,-1 1 0,1-1 0,0 1 0,0-1 0,0 0 0,-1 0 0,1 1 0,0-1 0,0 0 0,0 0 0,0 0 0,0 0 0,-1 0 0,1 0 0,1 0 0,35 1 14,-31-1 11,39-2-222,1-2 0,-1-2 0,84-23 0,-129 29 220,0 0 0,1 0-1,-1 0 1,0 0 0,0 0-1,0 1 1,0-1 0,1 0-1,-1 0 1,0 0 0,0 0-1,0 0 1,0 0 0,0 0 0,0 1-1,1-1 1,-1 0 0,0 0-1,0 0 1,0 0 0,0 0-1,0 1 1,0-1 0,0 0-1,0 0 1,0 0 0,0 0-1,0 1 1,0-1 0,0 0-1,0 0 1,0 0 0,0 1 0,0-1-1,0 0 1,0 0 0,0 0-1,0 0 1,0 1 0,0-1-1,0 0 1,0 0 0,0 0-1,0 0 1,-1 0 0,1 1-1,0-1 1,0 0 0,0 0-1,0 0 1,0 0 0,0 0 0,-1 0-1,1 1 1,0-1 0,0 0-1,0 0 1,-12 22 858,9-17-794,0 0 1,0 1 0,0 0 0,0-1 0,-2 13 0,5-17-93,1 0 0,-1 0 1,1-1-1,-1 1 0,1 0 0,-1 0 0,1-1 0,0 1 0,-1 0 0,1-1 1,0 1-1,-1-1 0,1 1 0,0-1 0,0 1 0,0-1 0,0 0 0,-1 1 1,1-1-1,0 0 0,0 0 0,0 1 0,0-1 0,0 0 0,0 0 0,0 0 1,0 0-1,0 0 0,1-1 0,37 1-27,-30-1-8,9-1-703,0-1 0,0-1 0,0 0 0,0-1 0,-1-2 0,0 1 0,0-2 0,-1 0 0,24-16 0,-42 26 772,-1 0 1,1 1-1,1-1 0,-1 1 1,0 0-1,0-1 0,1 1 1,0 0-1,0 0 0,-1 0 1,1 3-1,0-5 14,1 0 1,-1 0 0,1 0-1,0 0 1,-1-1-1,1 1 1,0 0 0,0 0-1,-1 0 1,1 0 0,0 0-1,0 0 1,0 0-1,0 0 1,0 0 0,1 0-1,-1 0 1,0 0-1,0 0 1,1 0 0,-1 0-1,0 0 1,1-1-1,-1 1 1,1 0 0,-1 0-1,1 0 1,0-1 0,-1 1-1,1 0 1,0 0-1,-1-1 1,1 1 0,0-1-1,0 1 1,0-1-1,1 2 1,9-1 31,0-1 0,1 0 1,-1-1-1,0 0 0,0 0 0,0-1 0,0-1 1,0 0-1,0 0 0,-1-1 0,0-1 0,0 1 1,0-2-1,0 1 0,15-13 0,-5 4-164,-1-1-1,-1-1 0,-1-1 1,0-1-1,-1 0 1,18-26-1,15-40-842,-45 75 799,0 0-1,-1-1 0,1 1 1,-2-1-1,1 1 0,-2-1 1,2-16-1,-16 35 813,3 3-583,1 1 1,0 0-1,1 0 0,1 1 1,0 0-1,1 0 1,0 1-1,1-1 1,1 1-1,0 1 1,1-1-1,1 0 1,0 1-1,1 0 0,1-1 1,2 18-1,-1-26-75,1 0 0,1 0 0,-1 0 0,1 0 0,0-1 0,0 1 0,1-1 0,0 0 0,0 0 0,0 0 0,1-1 0,0 0 0,0 1 0,0-2 0,8 6 0,31 37-1792,-85-61-1052,15-3 3130,0 0 0,2-2 1,0-1-1,1-1 0,1 0 0,-28-36 1,48 55-196,1 1 0,0-1 1,0 0-1,0 1 0,0-1 1,0 0-1,1 0 0,-1 1 1,0-1-1,1 0 0,-1 0 0,1 0 1,0 0-1,-1 0 0,1-3 1,1 4-75,-1 1 0,0-1 0,1 0 0,-1 0 1,0 0-1,1 0 0,-1 0 0,1 1 0,0-1 0,-1 0 1,1 1-1,-1-1 0,1 0 0,0 1 0,0-1 0,-1 1 1,1-1-1,0 1 0,0-1 0,0 1 0,0-1 0,1 1 1,7-2 35,-1 0 1,1 1-1,0 0 1,0 1-1,13 0 1,-7 1-161,76 0 10,37 0-3091,-44-5-5124,-22-5-7777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211 195 15118,'9'-20'1222,"-1"0"0,-1 0-1,-1 0 1,-1-1 0,-1 0 0,2-29-1,-5 49-1117,-1-1 0,0 1 0,0 0 0,0 0 0,0 0 0,0 0 0,-1 0 0,1 0 0,0 0 0,0 0 0,-1 0 0,1 0 0,-1 0 0,1 0 0,-1 0 0,1 0 0,-1 0-1,0-1 1,0 2-51,1 0 0,-1-1 0,1 1-1,-1 0 1,1 0 0,-1 0-1,0 0 1,1 0 0,-1 0 0,1-1-1,-1 1 1,1 0 0,-1 1-1,0-1 1,1 0 0,-1 0 0,1 0-1,-1 0 1,1 0 0,-1 0-1,1 1 1,-1-1 0,1 0-1,-1 1 1,-3 1 0,1 0-1,0 0 0,1 1 1,-1-1-1,0 1 1,1 0-1,-1 0 1,1 0-1,-2 3 0,-6 13-8,1 0 1,1 0-1,1 1 0,0 0 0,2 1 0,-6 39 0,-2 132 1424,13-176-1280,-7 363 1728,3-409-1882,0 0 0,-3 0 0,0 1 0,-2 0 0,-1 0 0,-24-46-1,-13-43-29,45 114-17,1 0 0,-1 0 0,1-1 0,0 1 0,0 0 0,1-1 0,-1 1 0,1 0 0,0-1 0,0 1 0,1-5 0,0 7 2,0 1 1,0-1 0,0 1 0,0-1 0,0 1 0,0-1 0,0 1 0,0 0 0,1 0 0,-1 0 0,1 0 0,-1 0-1,0 0 1,1 0 0,0 0 0,-1 0 0,1 1 0,-1-1 0,1 1 0,0-1 0,0 1 0,-1 0 0,1 0 0,0-1-1,0 1 1,-1 0 0,1 0 0,3 1 0,157 6-2408,-16-1-6705,-86-6 2124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176 116 12588,'0'0'8226,"-12"-4"-5434,5 1-2316,5 2-382,-1 0-1,0-1 1,0 1-1,0 0 1,1 0 0,-1 0-1,0 1 1,0-1 0,0 1-1,0 0 1,0 0-1,0 0 1,0 0 0,0 0-1,0 0 1,0 1 0,0 0-1,0-1 1,0 1-1,0 0 1,0 0 0,1 1-1,-5 2 1,-1 1 98,1 1 0,0 1 0,1-1 1,0 1-1,0 1 0,0-1 0,1 1 0,0 0 1,0 0-1,1 0 0,0 0 0,0 1 0,1 0 0,0 0 1,-1 10-1,4-18-188,0 0 1,0 0-1,0 0 0,0 0 1,0 1-1,1-1 1,-1 0-1,0 0 0,1 0 1,-1 0-1,1 0 0,-1 0 1,1 0-1,-1-1 1,1 1-1,0 0 0,-1 0 1,1 0-1,0-1 0,0 1 1,0 0-1,0 0 1,-1-1-1,1 1 0,0-1 1,0 1-1,0-1 1,0 0-1,0 1 0,0-1 1,0 0-1,1 1 0,-1-1 1,1 0-1,46 2 84,-34-3-46,14 1-125,1-1 0,0-2 1,-1 0-1,1-3 0,53-16 0,-78-19 3660,0-115-3577,-4 155-44,1 0 0,-1 0 0,0 0 0,1 0 0,-1 0 1,1 0-1,-1 0 0,1 1 0,-1-1 0,1 0 0,0 0 0,-1 1 0,1-1 0,0 0 0,-1 1 1,1-1-1,0 0 0,0 1 0,0 0 0,0-1 0,0 1 0,-1-1 0,1 1 0,0 0 0,0-1 1,0 1-1,2 0 0,32-3-2954,-19 2 947,23-6-4819,4-1-4998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60 15983,'0'0'11243,"-9"10"-10442,4-4-702,0 1 1,0-1 0,0 1 0,1 0-1,0 0 1,0 0 0,1 0 0,0 1 0,0-1-1,0 1 1,1 0 0,-2 15 0,-1 45 1141,5 113 0,9-150-1065,-9-30-164,0-1 0,1 1-1,-1 0 1,1-1 0,-1 1-1,1-1 1,-1 1 0,1 0-1,0-1 1,-1 0 0,1 1 0,0-1-1,-1 1 1,1-1 0,0 0-1,-1 1 1,1-1 0,0 0 0,0 0-1,0 0 1,-1 0 0,2 1-1,0-2 5,0 0 0,0 1 0,0-1-1,-1 0 1,1 0 0,0 0-1,-1 0 1,1-1 0,0 1-1,-1 0 1,0-1 0,1 1 0,-1-1-1,0 1 1,0-1 0,1 0-1,-1 1 1,0-1 0,-1 0-1,1 0 1,0 0 0,-1 0-1,2-3 1,3-16-68,-1 0-1,-1-1 1,-1 1 0,-1-1-1,-1 0 1,-2-24-1,0-15-642,3 64 665,-1-1-1,1 1 1,0-1 0,0 0-1,0 1 1,0-1 0,0 0-1,0 0 1,1 0 0,-1 0-1,1 0 1,0 0 0,-1 0-1,1 0 1,0-1 0,0 1-1,0-1 1,0 1 0,0-1 0,4 2-1,2 1 24,0 0 0,0 0 0,0-1-1,14 3 1,-6-3 42,0-1-1,0-1 1,1-1-1,-1 0 1,0-1-1,0-1 0,0-1 1,0 0-1,0-1 1,0 0-1,-1-2 1,24-10-1,-31 12 1,0-1-1,0 0 0,-1 0 0,1 0 1,-1-1-1,0 0 0,-1 0 0,1-1 1,-1 0-1,8-12 0,-11 13 1,0 1-1,0-1 0,-1 0 1,0 0-1,0 0 0,0 0 1,-1-1-1,0 1 1,0 0-1,-1 0 0,0-1 1,0 1-1,0-1 0,0 1 1,-1 0-1,-3-10 1,4 14-39,-1 0 0,0 0 1,1 0-1,-1 0 0,0 0 1,0 1-1,0-1 1,0 0-1,0 1 0,-1-1 1,1 0-1,0 1 0,-1 0 1,1-1-1,-1 1 1,1 0-1,-1 0 0,0 0 1,0 0-1,1 0 0,-1 0 1,0 0-1,0 1 1,0-1-1,0 0 0,0 1 1,0 0-1,0 0 0,0-1 1,0 1-1,0 0 1,0 1-1,0-1 0,0 0 1,0 0-1,0 1 1,0-1-1,0 1 0,1 0 1,-1 0-1,0-1 0,0 1 1,0 0-1,1 1 1,-1-1-1,1 0 0,-1 0 1,1 1-1,-1-1 0,1 1 1,0-1-1,-1 1 1,1 0-1,0-1 0,-1 3 1,-4 12 21,0 0 0,1 0 0,0 0 1,2 1-1,0-1 0,1 1 0,0 0 1,1 0-1,1 0 0,1 0 0,4 24 1,-4-36-15,0 0 1,0 0-1,0 0 1,1 0 0,0 0-1,0-1 1,1 1 0,-1-1-1,1 1 1,0-1 0,0 0-1,0 0 1,1 0-1,-1 0 1,1-1 0,0 1-1,0-1 1,7 4 0,-4-3 7,0-1 1,0 0 0,0 0-1,0-1 1,1 0 0,-1 0-1,0-1 1,1 0 0,0 0-1,-1-1 1,16-1 0,-15 1 0,1-2 0,0 1 0,-1-1 0,0 0 0,1-1 0,-1 0 1,0-1-1,0 1 0,-1-1 0,12-8 0,-14 8-9,-1 1-1,1-1 1,-1 0 0,0 0 0,-1-1 0,1 1-1,-1-1 1,0 0 0,0 1 0,0-1-1,0-1 1,-1 1 0,0 0 0,0-1-1,0 1 1,0-9 0,-1 11-4,-1-1 0,0 1 0,1 0 0,-2 0 0,1 0 0,0 0 0,-1-1 0,1 1 0,-1 0 0,0 0 0,0 0 0,0 0 0,0 0 0,-1 0 0,1 1 0,-1-1 0,0 0 0,0 1 0,0-1 0,0 1 0,0 0 0,-3-3 0,3 4 0,0-1 0,0 1 0,-1 0 0,1 0 0,0 0 0,-1 0 0,1 1 0,-1-1 0,1 0 0,-1 1 0,1 0 0,-1 0 0,1 0 0,-1 0 0,0 0 0,1 0 0,-1 0 0,1 1 0,-1 0 0,1-1 0,-1 1 0,1 0 0,0 0 0,-1 0 0,1 0 0,0 1 0,0-1 0,-4 4 0,2-1 0,-1 0 1,1 0-1,0 1 1,0-1-1,0 1 1,1 0-1,0 1 0,0-1 1,0 0-1,1 1 1,-1 0-1,2-1 0,-1 1 1,0 0-1,0 11 1,1-13-3,0 1 1,1 0-1,0-1 1,0 1-1,0-1 1,0 1-1,1 0 1,0-1-1,0 1 1,0-1-1,0 0 0,1 1 1,0-1-1,0 0 1,0 0-1,0 0 1,0 0-1,1 0 1,0-1-1,0 1 1,5 4-1,0-2-135,0-1 0,0 0 0,1-1 0,0 0 0,-1 0 0,1-1 0,0 0 0,1 0-1,11 1 1,8 0-2725,50 0 1,-13-4-5873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90 16111,'0'0'4228,"2"-10"-2098,0 2-1246,3-21-478,-1-2 6702,-5 32-7008,0 1 0,-1-1 0,1 1 0,0-1 0,-1 0 0,0 0 0,1 1 0,-1-1 0,0 0 0,1-1 0,-1 1 0,0 0 0,0 0 0,0-1 0,0 1 0,0-1 0,0 0 0,-4 1 0,5-1-100,0 0 0,0 0 0,0 0 0,0 1 0,0-1 0,-1 0 0,1 1 0,0-1 0,0 1 0,0-1 0,0 1 0,0-1 0,0 1 0,0 0 0,0 0 0,1-1 0,-1 1 0,0 0 0,0 0 0,1 0 0,-1 0 0,0 0 0,1 0 0,-2 2 0,1 3 0,3-17 0,-2 12 0,0-1 0,0 1 0,0-1 0,0 1 0,0-1 0,0 1 0,0-1 0,0 1 0,0-1 0,0 1 0,0-1 0,0 0 0,0 1 0,1-1 0,-1 1 0,0-1 0,0 1 0,0-1 0,1 0 0,-1 1 0,0-1 0,1 1 0,-1-1 0,0 0 0,1 1 0,-1-1 0,0 0 0,1 0 0,-1 1 0,1-1 0,-1 0 0,1 0 0,-1 0 0,0 1 0,1-1 0,-1 0 0,1 0 0,-1 0 0,1 0 0,-1 0 0,1 0 0,-1 0 0,1 0 0,-1 0 0,1 0 0,-1 0 0,0 0 0,1 0 0,-1-1 0,1 1 0,-1 0 0,1 0 0,-1 0 0,1-1 0,-1 1 0,0 0 0,1 0 0,-1-1 0,0 1 0,1 0 0,-1-1 0,0 1 0,1-1 0,-1 1 0,0 0 0,0-1 0,1 0 0,0-4 0,1-1 0,-1 1 0,1 0 0,1-1 0,-1 1 0,1 0 0,5-7 0,-9 36 0,-8 11 0,-29 66 0,26-74 0,1 1 0,2 1 0,0-1 0,-4 33 0,14-51 0,7-20 0,1-4 0,-5 14 0,-3 10 0,-1-8 0,0 1 0,0-1 0,0 1 0,0-1 0,0 1 0,0 0 0,1-1 0,-1 1 0,1-1 0,0 1 0,0-1 0,0 0 0,0 1 0,0-1 0,1 0 0,-1 0 0,0 0 0,3 3 0,-1-3 0,0-1 0,0 1 0,1-1 0,-1 0 0,0 0 0,0 0 0,1 0 0,-1 0 0,1-1 0,-1 1 0,1-1 0,-1 0 0,6-1 0,10 1 0,1 0 0,-1-2 0,34-6 0,-43 5 0,1 0 0,-1-1 0,0-1 0,0 1 0,0-2 0,-1 1 0,0-1 0,12-10 0,2-3 0,-1-1 0,0-2 0,-2 0 0,0-1 0,-2-1 0,0 0 0,22-45 0,-28 28 0,-15 27 0,2 14 0,0 0 0,0 0 0,0 0 0,0 0 0,1 0 0,-1 0 0,0 0 0,0 0 0,0 0 0,1 1 0,-1-1 0,0 0 0,0 1 0,0-1 0,1 1 0,-1-1 0,0 0 0,1 1 0,-1-1 0,0 1 0,1 0 0,-2 0 0,-3 5 0,0 0 0,0-1 0,0 2 0,1-1 0,-1 0 0,2 1 0,-1 0 0,1 0 0,0 0 0,0 1 0,1-1 0,-3 15 0,1 1 0,0 1 0,1 45 0,3-64 0,0-1 0,0 0 0,1 0 0,0 1 0,0-1 0,0 0 0,0 0 0,1 0 0,0 0 0,-1 0 0,1 0 0,1-1 0,-1 1 0,1 0 0,-1-1 0,1 0 0,0 0 0,0 0 0,0 0 0,1 0 0,-1 0 0,1-1 0,-1 0 0,1 0 0,0 0 0,0 0 0,0 0 0,0-1 0,0 0 0,0 0 0,1 0 0,-1 0 0,8 0 0,-5 0 0,0-1 0,0 0 0,0 0 0,0 0 0,0-1 0,0 0 0,0 0 0,-1-1 0,1 0 0,0 0 0,0-1 0,-1 1 0,0-1 0,1-1 0,-1 1 0,-1-1 0,1 0 0,0-1 0,-1 1 0,8-9 0,-6 2 0,0 0 0,-1 0 0,0 0 0,-1 0 0,0-1 0,0 0 0,-2 0 0,1-1 0,1-18 0,-4 26 0,0-1 0,0 0 0,-1 1 0,0-1 0,0 1 0,0-1 0,-1 1 0,0-1 0,0 1 0,0-1 0,-1 1 0,0 0 0,0 0 0,0-1 0,-1 1 0,1 1 0,-1-1 0,0 0 0,-1 1 0,1-1 0,-1 1 0,0 0 0,-7-5 0,10 8-8,-1 0 1,1 0-1,0 0 0,-1 0 0,1 0 1,-1 0-1,1 1 0,-1-1 1,0 1-1,1-1 0,-1 1 0,0 0 1,1 0-1,-1 0 0,0 0 1,-2 0-1,3 0-9,0 0 0,1 1-1,-1-1 1,0 0 0,1 1 0,-1-1 0,0 0-1,1 1 1,-1-1 0,0 1 0,1-1 0,-1 1 0,1-1-1,-1 1 1,1 0 0,-1-1 0,1 1 0,-1 0 0,1-1-1,0 1 1,-1 0 0,1 0 0,0-1 0,-1 2-1,1 0-49,0 0-1,0 0 0,0 0 0,0 0 0,1 0 0,-1 0 0,0 0 0,1 0 0,0-1 0,-1 1 0,1 0 0,0 0 0,0 0 1,0-1-1,0 1 0,0-1 0,0 1 0,0-1 0,0 1 0,1-1 0,-1 1 0,1-1 0,-1 0 0,1 0 0,0 0 0,-1 0 0,1 0 1,2 1-1,43 11-8885,-22-13 1987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183 337 14157,'0'-3'425,"0"1"-1,0 0 1,0 0-1,0 0 0,0 0 1,-1-1-1,1 1 1,-1 0-1,1 0 0,-1 0 1,0 0-1,0 0 1,0 0-1,0 0 0,0 0 1,0 1-1,0-1 1,-1 0-1,1 0 0,-1 1 1,1-1-1,-3 0 1,1 0-172,0 1 0,-1-1 1,1 1-1,-1 0 1,1 0-1,-1 1 0,0-1 1,1 1-1,-1 0 0,0 0 1,1 0-1,-1 0 1,-3 1-1,1 0-204,1 1-1,0-1 1,0 1 0,1 0-1,-1 0 1,0 0 0,0 1 0,1 0-1,0 0 1,-1 0 0,1 0-1,0 1 1,1-1 0,-1 1-1,1 0 1,-6 9 0,5-8 34,1 0-1,-1 0 1,1 1 0,1 0-1,-1-1 1,1 1 0,0 0 0,0 0-1,1 1 1,0-1 0,0 0-1,0 0 1,1 13 0,0-18-72,1 1-1,0 0 1,-1-1-1,1 1 1,0-1 0,0 1-1,0-1 1,1 0 0,-1 1-1,0-1 1,0 0-1,1 0 1,-1 0 0,0 0-1,1 0 1,-1 0 0,1 0-1,0 0 1,-1 0-1,1-1 1,0 1 0,-1-1-1,1 1 1,0-1 0,0 0-1,-1 0 1,1 0 0,3 0-1,57 0-260,-54 0 96,12-3-313,0 0 1,34-10-1,-36 8 538,-18 5-45,0 0 1,-1 0-1,1 0 1,0 0 0,0 0-1,0 0 1,0 0-1,0 0 1,-1 0 0,1 0-1,0 0 1,0 0-1,0 0 1,0 0 0,0 0-1,0 0 1,-1 0-1,1 0 1,0 0 0,0 0-1,0 0 1,0 0 0,0 0-1,0 0 1,-1 0-1,1 0 1,0 0 0,0-1-1,0 1 1,0 0-1,0 0 1,0 0 0,0 0-1,0 0 1,-1 0-1,1 0 1,0-1 0,0 1-1,0 0 1,0 0-1,0 0 1,0 0 0,0 0-1,0 0 1,0-1 0,0 1-1,0 0 1,0 0-1,0 0 1,0 0 0,0 0-1,0-1 1,0 1-1,0 0 1,0 0 0,0 0-1,6-14 510,13-20-630,-15 28 191,4-8-149,0 0 1,1 1 0,20-23-1,-24 31 30,0 1 0,1-1 0,-1 1 0,1 0 0,0 1 0,0 0 0,0 0 0,1 0 0,-1 0 0,1 1 0,12-2 0,7-2 63,0-2 0,0 0 0,-1-1 0,34-18 0,-50 23 9,-1-1 0,0 0 0,0 0 0,0 0-1,-1-1 1,0 0 0,0-1 0,0 0-1,-1 0 1,0 0 0,0 0 0,-1-1 0,0 0-1,0 0 1,-1-1 0,4-9 0,-7 15 4,0 0 1,-1 0 0,1 0-1,-1 1 1,1-1-1,-1 0 1,0 0 0,0 0-1,0 0 1,-1 0-1,1 0 1,-1 0 0,1 0-1,-1 0 1,0 1-1,0-1 1,-1 0 0,1 1-1,0-1 1,-1 1 0,-3-5-1,3 5-56,1 1-1,-1 0 0,0 0 1,0 0-1,0 0 1,0 1-1,1-1 0,-1 0 1,0 1-1,0-1 1,-1 1-1,1 0 0,0 0 1,0 0-1,0 0 1,0 0-1,0 0 0,0 0 1,0 1-1,0-1 1,0 1-1,0-1 0,0 1 1,0 0-1,0 0 1,0 0-1,1 0 0,-1 0 1,0 0-1,1 0 1,-1 1-1,-1 1 0,-6 5-2,1-1-1,1 1 1,0 1-1,0 0 0,0 0 1,1 0-1,1 0 1,-1 1-1,2 0 0,-1 1 1,1-1-1,-3 17 1,3-12 4,0 1 0,2-1 0,-1 1 0,2-1 1,0 1-1,2 0 0,-1-1 0,5 23 0,-4-33-38,0 0-1,1 1 1,0-2-1,0 1 1,0 0-1,1 0 1,-1-1-1,1 1 1,0-1-1,1 0 0,-1 0 1,6 5-1,-3-4-411,-1-1-1,1 0 0,0 0 0,0 0 0,0-1 1,0 0-1,1 0 0,12 3 0,-10-4-507,-1-1 0,0 1 0,0-1 0,1-1 0,-1 0 0,1 0 0,10-2 0,-12 1-174,0 0-1,-1-1 1,1 0 0,-1 0 0,1-1-1,-1 0 1,0 0 0,0 0 0,7-5-1,16-18-3137,-3-4 3441,-4-11 3278,-19 34-1460,0 0 1,-1 0-1,0 0 0,-1-1 1,1 1-1,-1 0 0,0-10 0,-1 16-865,0 1-1,0-1 0,0 0 0,0 1 1,0-1-1,0 0 0,-1 1 1,1-1-1,0 1 0,0-1 0,0 0 1,-1 1-1,1-1 0,0 1 1,-1-1-1,1 1 0,0-1 0,-1 1 1,1-1-1,0 1 0,-1-1 1,1 1-1,-1-1 0,1 1 0,-1 0 1,1-1-1,-1 1 0,0 0 1,1-1-1,-1 1 0,1 0 1,-1 0-1,0 0 0,1 0 0,-1-1 1,1 1-1,-1 0 0,0 0 1,1 0-1,-1 0 0,0 0 0,1 1 1,-1-1-1,1 0 0,-1 0 1,0 0-1,1 0 0,-1 1 0,1-1 1,-1 0-1,1 1 0,-2 0 1,-30 18 1275,22-10-824,0 0 0,1 0 0,0 1 0,0 1 0,1-1 0,1 1 0,0 1 0,0-1 1,1 1-1,1 0 0,0 1 0,-7 23 0,12-34-543,0-1 1,0 0-1,0 1 1,0-1-1,0 1 1,0-1-1,0 1 1,0-1-1,1 1 1,-1-1-1,0 1 1,1-1-1,-1 0 1,1 1-1,0-1 1,-1 0-1,1 1 1,0-1-1,0 0 1,0 0-1,0 0 1,0 0-1,2 2 1,-1-2-10,1 1 1,-1-1 0,1 0-1,0 0 1,-1 0 0,1 0-1,0 0 1,0-1-1,0 1 1,0-1 0,3 1-1,6-2-3,-1 1-1,0-1 0,0-1 0,1 0 1,12-4-1,-6 0-70,-1-1 0,0-1-1,-1-1 1,0 0 0,-1-1 0,1-1 0,-2 0 0,0-1 0,0 0 0,-1-1-1,20-26 1,-24 27 74,0-1 1,0 0-1,-1 0 0,-1-1 0,0 0 0,-1 0 0,-1 0 0,0-1 0,-1 0 1,0 0-1,-1 0 0,-1-1 0,0 1 0,-1-19 0,-1 33-4,0 0-1,0 0 1,0 1-1,0-1 0,0 0 1,0 0-1,-1 0 1,1 1-1,0-1 1,0 0-1,0 1 0,-1-1 1,1 0-1,0 0 1,-1 1-1,1-1 0,-1 0 1,1 1-1,0-1 1,-1 1-1,0-1 1,1 1-1,-1-1 0,1 1 1,-1-1-1,0 1 1,1-1-1,-1 1 1,0 0-1,1-1 0,-1 1 1,0 0-1,1-1 1,-1 1-1,0 0 0,0 0 1,0 0-1,1 0 1,-1 0-1,0 0 1,0 0-1,1 0 0,-1 0 1,-1 1-1,0-1 16,-1 1-1,1 0 1,0 0-1,-1 0 1,1 0-1,0 0 1,0 1-1,0-1 0,0 1 1,0-1-1,1 1 1,-1 0-1,-2 2 1,-1 4 14,0 0 1,0 0-1,1 0 1,0 1-1,1-1 1,-1 1-1,2 0 1,-1 0 0,1 1-1,1-1 1,-1 0-1,2 0 1,-1 1-1,1-1 1,1 1-1,0-1 1,0 0-1,1 0 1,0 1-1,5 13 1,-3-13-202,0 0 1,1-1 0,0 1-1,1-1 1,0 0-1,0 0 1,13 13 0,-11-14-630,0-1 1,0 0-1,1-1 1,0 0 0,0 0-1,0-1 1,1 0-1,11 4 1,14 0-6372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72 149 19795,'-1'10'769,"0"1"1,-1 0-1,-1-1 1,0 1-1,0-1 1,-9 18-1,-6 20 811,12-29-1096,-13 56 760,18-69-1183,0 0 0,0 0 0,0 0 0,1 0 0,0 0 0,1 0 0,-1 1 0,1-1 0,3 10 1,-3-14-48,1 0 0,0 0 0,-1 0 0,1 0 0,0 0 0,0 0 0,0-1 0,1 1 0,-1-1 0,0 1 0,1-1 0,-1 0 0,0 0 0,1 0 0,-1 0 0,1 0 0,0-1 0,-1 1 0,1-1 0,0 0 0,-1 0 0,1 0 0,0 0 0,-1 0 0,1 0 0,4-2 0,6 1 36,0-1 0,1 0 1,-1-2-1,13-4 0,-6 0-15,0-1 0,0-1 0,-1 0 0,-1-2 0,0 0 0,0-1 0,-2-1 0,1-1 0,-2 0 0,27-33 0,-42 47-31,0 1 1,0 0-1,0 0 1,0-1-1,0 1 1,0 0-1,0 0 1,0 0-1,0-1 1,1 1-1,-1 0 0,0 0 1,0 0-1,0-1 1,0 1-1,0 0 1,1 0-1,-1 0 1,0 0-1,0 0 1,0 0-1,1-1 1,-1 1-1,0 0 1,0 0-1,0 0 1,1 0-1,-1 0 1,0 0-1,0 0 0,1 0 1,-1 0-1,0 0 1,0 0-1,1 0 1,-1 0-1,0 0 1,0 0-1,0 0 1,1 0-1,-1 0 1,0 0-1,0 0 1,0 1-1,1-1 1,-1 0-1,0 0 1,4 17 171,-3 43 69,-1-22-150,0-36-87,0 0 0,0-1 0,0 1 0,1 0-1,-1 0 1,1-1 0,-1 1 0,1 0 0,-1-1 0,1 1-1,0-1 1,0 1 0,0-1 0,0 1 0,0-1 0,0 0-1,0 1 1,0-1 0,1 0 0,-1 0 0,0 0 0,1 0-1,-1 0 1,3 1 0,-1-1 14,0 0-1,0-1 1,0 1-1,0-1 1,0 0-1,0 0 1,0 0-1,0 0 1,0 0-1,0-1 1,0 0-1,0 1 1,2-2-1,6-2 22,-1 0 1,0-1-1,0 0 1,0-1-1,0 0 1,12-11-1,21-27-80,-41 86-1682,-2-40 1549,0 1 1,0 0-1,1 0 1,-1-1 0,1 1-1,0 0 1,0 0-1,0-1 1,0 1 0,0-1-1,1 1 1,-1-1-1,1 0 1,0 1 0,-1-1-1,1 0 1,0 0-1,0 0 1,0 0 0,5 3-1,-2-3-3,-1 0 0,1 0-1,0 0 1,-1-1 0,1 0 0,0 0-1,0 0 1,0 0 0,0-1 0,0 0-1,6 0 1,0-1-618,1 0 1,-1-1-1,0 0 1,0-1-1,19-7 1,13-14-6121,-33 15 6158,0-1 0,0 1 0,-1-1 0,12-18 0,0-12 4505,-13-1 5096,-8 40-8720,0 1-1,-1-1 1,1 1 0,0-1 0,-1 1 0,1-1 0,0 1 0,-1 0 0,1-1 0,-1 1-1,1 0 1,-1-1 0,1 1 0,0 0 0,-1 0 0,1-1 0,-1 1 0,1 0 0,-1 0-1,0 0 1,1 0 0,-1 0 0,1-1 0,-1 1 0,1 0 0,-1 0 0,1 0 0,-1 1 0,1-1-1,-1 0 1,1 0 0,-1 0 0,0 0 0,-21 5 899,13-1-699,1 1-1,0 0 1,0 1-1,1 0 0,-14 13 1,17-16-244,1 0 1,0 1 0,0-1 0,0 1-1,0-1 1,0 1 0,1 0-1,0 0 1,0 1 0,0-1 0,0 0-1,1 1 1,0-1 0,-2 6-1,4-9-81,-1 1-1,1-1 0,-1 0 0,1 0 0,-1 0 0,1 1 0,0-1 0,-1 0 0,1 0 0,0 0 0,0 0 0,0 0 0,0 0 0,0-1 1,0 1-1,0 0 0,0 0 0,0-1 0,0 1 0,1-1 0,-1 1 0,0-1 0,0 1 0,1-1 0,-1 0 0,0 1 0,1-1 1,-1 0-1,0 0 0,0 0 0,2 0 0,52 1-1134,-42-2 249,-2 1 294,15 0-81,-25 0 685,-1 0 1,1 0 0,-1 0-1,1 0 1,0 1 0,-1-1-1,1 0 1,-1 0 0,1 1-1,-1-1 1,1 0 0,-1 1-1,1-1 1,-1 1 0,1-1 0,-1 0-1,1 1 1,-1-1 0,1 1-1,-1-1 1,0 1 0,0-1-1,1 1 1,-1 0 0,0-1-1,0 1 1,1-1 0,-1 1-1,0 0 1,0-1 0,0 1-1,0-1 1,0 2 0,0-1 16,1-1 0,-1 1-1,0 0 1,1 0 0,-1 0 0,1 0 0,-1 0 0,1-1 0,-1 1-1,1 0 1,0-1 0,-1 1 0,1 0 0,0-1 0,-1 1-1,1-1 1,0 1 0,0-1 0,0 1 0,-1-1 0,1 1 0,0-1-1,0 0 1,0 0 0,0 1 0,0-1 0,0 0 0,0 0 0,0 0-1,0 0 1,-1 0 0,1 0 0,2-1 0,34-2 497,-22-1-423,-1 0 1,1-2-1,-1 0 0,0 0 1,0-2-1,-1 1 0,0-2 1,14-12-1,-8 6-81,-1-1 1,-1-1-1,0-1 0,22-30 1,-30 35-173,-1-1-1,-1 1 1,0-2 0,-1 1 0,0-1 0,-1 0-1,-1 0 1,0 0 0,-1-1 0,-1 1 0,0-1 0,-1 0-1,-2-26 1,1 42 143,0-1-1,0 1 0,0 0 1,0 0-1,0-1 1,0 1-1,0 0 0,0-1 1,0 1-1,0 0 1,-1 0-1,1-1 0,0 1 1,0 0-1,0 0 1,0-1-1,0 1 1,0 0-1,-1 0 0,1 0 1,0-1-1,0 1 1,0 0-1,-1 0 0,1 0 1,0 0-1,0-1 1,-1 1-1,1 0 0,0 0 1,0 0-1,-1 0 1,1 0-1,0 0 0,0 0 1,-1 0-1,1 0 1,0 0-1,-1 0 0,1 0 1,0 0-1,-13 8-141,-6 15 133,7-4 313,1 1-1,0 0 1,2 1 0,-10 31-1,18-48-200,-1 1 0,1-1-1,0 1 1,0-1 0,0 1 0,1 0-1,-1-1 1,1 1 0,0 0-1,1-1 1,-1 1 0,1-1 0,0 1-1,0 0 1,0-1 0,1 0 0,-1 1-1,1-1 1,0 0 0,1 0-1,-1 0 1,1 0 0,-1 0 0,1 0-1,1-1 1,-1 0 0,0 1 0,7 3-1,-4-2-36,1-1 1,0 0-1,0-1 0,0 0 0,0 0 0,1 0 0,-1-1 0,1 0 0,-1-1 0,16 2 1,-21-7-58,-1 1 1,1 0-1,0 0 1,-1-1-1,0 1 1,0 0-1,0-1 1,0 0-1,0 1 1,0-6-1,0 1-17,0 4-302,5-22-1107,-4 8-7057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0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13741,'0'0'12556,"7"63"-10987,-2-12-351,5 11-418,-1 5-415,6 2-257,0-3-64,3-10 0,0-8-64,5-13-417,-5-14-255,0-11-545,-1-10-1089,-4 0-1186,-7-15-2818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11851,'0'0'15161,"-6"10"-13703,-17 32-423,22-40-1010,0-1-1,0 1 1,1 0-1,-1 0 1,1-1-1,0 1 1,-1 0-1,1 0 1,0 0-1,0-1 1,0 1-1,0 0 1,0 0-1,0 0 1,1-1-1,-1 1 1,1 0-1,-1 0 1,1-1-1,0 1 1,-1 0-1,1-1 1,0 1-1,0-1 1,0 1-1,0-1 1,0 1-1,1-1 1,-1 0-1,0 1 1,1-1-1,-1 0 1,1 0-1,-1 0 1,1 0-1,0 0 1,-1-1-1,1 1 1,0 0-1,-1-1 1,1 1-1,3-1 1,7 4-419,-1-2 1,1 0 0,0 0 0,18 0-1,-16-2-816,30-1-7755,-32-3 1118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44 382 2755,'0'0'28384,"-1"-8"-27829,1 5-529,-1 1-27,0-1 1,1 1 0,0 0-1,-1 0 1,1 0 0,0 0-1,0 0 1,0-1 0,1 1-1,-1 0 1,0 0 0,1 0-1,0 0 1,-1 0 0,1 0 0,0 0-1,0 0 1,0 0 0,0 0-1,0 0 1,0 0 0,1 1-1,-1-1 1,1 0 0,-1 1-1,1-1 1,0 1 0,-1 0-1,3-2 1,-2 2-52,1-1 0,-1 1 1,0-1-1,0 0 0,-1 0 0,1 0 0,0 0 1,0 0-1,-1 0 0,0 0 0,1-1 0,-1 1 1,0-1-1,0 1 0,0-1 0,0-2 0,-1 5 41,0-1 0,0 1-1,0-1 1,0 1 0,0-1-1,0 1 1,0-1 0,0 1-1,0-1 1,0 1-1,0-1 1,-1 1 0,1-1-1,0 1 1,0-1 0,-1 1-1,1-1 1,0 1 0,-1 0-1,1-1 1,0 1 0,-1 0-1,1-1 1,-1 1 0,1 0-1,0-1 1,-1 1 0,1 0-1,-1-1 1,-1 1 2,0 0 0,-1-1 0,1 1 0,0 0 0,0 0 0,0 0 0,0 0 0,0 1 0,0-1 0,0 0 0,-4 2 0,3 0 30,-1-1 0,1 1-1,-1 0 1,1 1 0,0-1 0,0 0 0,0 1 0,0 0 0,1 0 0,-1 0 0,1 0 0,-1 0 0,1 0-1,0 1 1,0-1 0,1 1 0,-1-1 0,1 1 0,-1 0 0,1-1 0,0 1 0,1 0 0,-1 0-1,1 0 1,0 5 0,-1-5 6,1 0 0,-1 0 0,1-1 0,0 1 0,1 0 0,-1 0 0,1 0 0,-1 0 0,1 0 0,0 0 0,1-1-1,-1 1 1,1 0 0,-1-1 0,1 1 0,0-1 0,1 0 0,-1 0 0,0 1 0,1-1 0,0-1 0,0 1 0,-1 0 0,2-1 0,2 3 0,1-2 2,0-1 1,0 1-1,0-1 1,0-1-1,0 0 1,1 0-1,-1 0 1,0 0-1,1-1 1,-1-1-1,0 1 1,13-3-1,-8 0 5,0-1 0,0 0 0,0-1 0,-1 0-1,0 0 1,21-15 0,-13 6-29,-1 0-1,0-2 1,-1 0-1,-1-1 1,-1-1-1,0 0 1,18-30-1,-22 29-31,-2 0 0,0 0-1,11-34 1,-17 42 1,0 0-1,-1 0 1,0 0-1,-1-1 1,0 1 0,0-1-1,-1 1 1,-2-16-1,2 26 26,0 1 0,0-1 0,0 0 0,-1 1 1,1-1-1,0 0 0,0 1 0,0-1 0,0 0 0,-1 1 0,1-1 0,0 0 0,-1 1 0,1-1 0,0 1 0,-1-1 0,1 0 0,-1 1 0,1-1 1,-1 1-1,1-1 0,-1 1 0,1 0 0,-1-1 0,1 1 0,-1-1 0,0 1 0,1 0 0,-2-1 0,-16 11-19,-11 29 4,21-21 22,1 0 1,1 0-1,1 0 0,0 0 1,1 1-1,1 0 0,1 0 1,1 0-1,0 0 0,4 29 1,-2-33-12,1-1 1,1 1 0,0 0 0,1-1 0,0 0-1,1 0 1,1 0 0,0-1 0,1 1 0,1-2-1,0 1 1,0-1 0,21 22 0,-4-17-972,-25-17 934,0 0 0,1 0 0,-1 0 0,1 0 0,-1 0 0,1 0 0,-1 0 0,0 0 0,1 0 0,-1 0 0,1 0 0,-1 0 0,0 0 0,1-1 0,-1 1 0,1 0 0,-1 0 0,0 0 0,1 0 0,-1-1 0,0 1 0,1 0 0,-1 0 0,0-1 0,1 1 0,-1 0 0,0-1 0,1 1 0,-1 0 0,0-1 0,0 1 0,0-1 0,1 1 0,-1 0 0,0-1 0,0 1 0,0-1 0,0 1 0,0 0 0,0-1 0,0 1 0,0-1 0,0 1 0,0 0 0,0-1 0,0 1 0,0-1 0,0 1 0,0-1 0,0 1 0,0 0 0,-1-1 0,1 1 0,0 0 0,0-1 0,0 1 0,-1-1 0,1 1 0,-3-8-382,1 1 0,-1 0 1,0-1-1,0 1 0,-1 1 0,0-1 1,-9-12-1,-42-43 360,40 45 27,-23-20 515,26 25 225,-1 0-1,2 0 1,-14-19-1,31 29-460,1 1 0,-1 0 0,1 0 0,-1 1 0,12 0 0,86 11-1231,-7 0-4631,-31-10-2137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0 416,'0'0'15540,"0"16"-12240,-22 279 1620,10-170-2885,8-81-1772,-1 0-1,-2 0 0,-2-1 1,-2 0-1,-1 0 1,-28 61-1,168-402 1742,29-56-3928,-155 351 1903,36-58-111,-35 58 107,-1 0-1,1 1 1,-1-1-1,1 0 1,0 1-1,0-1 1,0 1-1,1 0 1,-1 0-1,0 0 1,1 1-1,-1-1 1,1 1-1,0 0 1,5-1-1,-9 1 4,1 1 0,0 0 0,-1 0 0,1 0 1,0 0-1,-1 0 0,1 1 0,0-1 0,-1 0 0,1 0 0,0 0 0,-1 0 0,1 1 0,-1-1 0,1 0 0,0 1 0,-1-1 0,1 0 0,-1 1 0,1-1 0,-1 1 0,1-1 0,-1 1 0,1-1 0,-1 1 0,0-1 0,1 1 0,-1-1 0,0 1 0,1 0 0,-1-1 0,0 1 0,0-1 0,0 1 0,1 0 0,-1-1 0,0 1 0,0 0 0,0-1 0,0 1 0,0 0 0,0 0 0,-1 2-11,1-1 0,0 1-1,0-1 1,-1 1 0,1-1-1,-1 0 1,0 1 0,0-1-1,0 0 1,0 1-1,-2 2 1,-4 2 14,1 0 0,-1 0 0,0-1 0,-1 0-1,1 0 1,-1-1 0,-1 0 0,-10 5 0,-79 32 226,78-34-146,-32 12 139,-94 23 1,184-59-8017,9-4 2045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8712,'0'0'15732,"-6"11"-14984,-3 4-163,0 0 1,1 0-1,1 1 1,-6 20-1,11-30-412,1-1-1,0 1 1,0 1 0,0-1-1,0 0 1,1 0-1,0 0 1,1 7 0,0-11-155,0 1 1,-1 0-1,1 0 1,0 0-1,0 0 1,1-1 0,-1 1-1,0 0 1,1-1-1,0 1 1,0-1 0,-1 0-1,1 0 1,1 0-1,-1 0 1,0 0-1,5 3 1,-1-1-6,1-1 0,-1 0-1,1 0 1,0-1 0,-1 1 0,1-2-1,0 1 1,0-1 0,1 0 0,-1 0-1,0-1 1,0 0 0,0 0 0,0-1 0,1 0-1,-1 0 1,0-1 0,0 0 0,-1 0-1,12-5 1,-13 5-15,0-1-1,0 1 1,-1-1-1,0 0 1,1 0-1,-1-1 1,0 1 0,0-1-1,-1 0 1,1 0-1,-1 0 1,0 0-1,0-1 1,0 1 0,-1-1-1,0 0 1,1 0-1,-2 0 1,1 0-1,0 0 1,-1 0 0,0 0-1,0-1 1,-1 1-1,0 0 1,0-1-1,0 1 1,-1-8 0,-3 11-171,-3 9 94,-2 9 16,8-14 66,0 0 0,0 0 0,1 0 1,-1-1-1,1 1 0,-1 0 0,1 0 1,0 0-1,0 0 0,0 0 1,0 0-1,0 0 0,0 0 0,1 0 1,-1 0-1,1 0 0,-1-1 0,1 1 1,0 0-1,-1 0 0,1 0 1,0-1-1,0 1 0,0-1 0,1 1 1,-1-1-1,0 1 0,1-1 0,-1 1 1,0-1-1,1 0 0,0 0 0,-1 0 1,1 0-1,0 0 0,-1 0 1,1 0-1,0-1 0,0 1 0,0-1 1,0 1-1,0-1 0,-1 0 0,1 1 1,0-1-1,0 0 0,0 0 0,0-1 1,3 1-1,3-1 18,0 0-1,-1 0 1,1-1 0,0 0-1,-1 0 1,0-1-1,1 0 1,-1 0 0,0-1-1,0 0 1,9-7 0,-8 4-35,-1 0 0,1 0-1,-1 0 1,0-1 0,-1-1 0,0 1 0,0-1 0,-1 0 0,0 0 0,6-16 0,-31 92-833,14-54 912,2 1-1,0 0 1,0 1 0,-2 19 0,6-29-46,0 0 1,0-1 0,0 1-1,0 0 1,1 0-1,0-1 1,0 1 0,0 0-1,1-1 1,3 9-1,-4-12-141,0 0 0,0 1 0,0-1-1,0 0 1,0 0 0,0 0-1,0 0 1,0 0 0,0 0 0,1 0-1,-1 0 1,0 0 0,1-1 0,-1 1-1,1 0 1,-1-1 0,1 1-1,-1-1 1,1 0 0,-1 1 0,1-1-1,-1 0 1,1 0 0,-1 0-1,1 0 1,0 0 0,-1 0 0,1-1-1,-1 1 1,1 0 0,-1-1-1,1 1 1,-1-1 0,0 0 0,1 0-1,-1 1 1,2-3 0,11-11-4747,-3-9-2930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14894,'0'0'4554,"3"8"-4106,1 0-449,0-1-1,1 0 1,0 1-1,0-1 1,0-1-1,1 1 1,0-1-1,11 9 1,-8-8-731,0 0 0,1 0 0,21 9 0,48 12-7371,-26-17 5592,-7-7 4544,0-2 5464,-32-5-1430,-17-2-1168,-25-2-2215,19 7-2558,0 2-1,0-1 0,0 1 0,0 0 1,1 1-1,-1 0 0,1 0 0,-1 1 0,1 0 1,0 0-1,1 1 0,-13 10 0,16-12-59,-1 1-1,1-1 0,-1 1 1,1 1-1,1-1 0,-1 1 1,0-1-1,1 1 0,0 0 1,0 0-1,1 0 0,-1 1 1,1-1-1,0 1 0,1-1 1,-1 1-1,1 0 0,0-1 1,0 1-1,1 10 0,1-13-77,0 0 0,-1-1 0,2 1 0,-1 0-1,0-1 1,1 1 0,-1-1 0,1 0-1,0 1 1,-1-1 0,1 0 0,0 0 0,1 0-1,-1 0 1,0 0 0,0-1 0,1 1 0,-1-1-1,1 0 1,-1 1 0,1-1 0,0 0-1,0 0 1,-1-1 0,6 2 0,7 1-176,1 0 1,0-1-1,19 1 1,-30-3 64,119 0-4832,-110-1 2736,1-1 0,-1-1-1,23-7 1,0-2-5447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1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47 142 10762,'0'0'9204,"-9"-1"-6311,-25-1-325,31 4 287,10 4-1805,14 4-295,4-5-532,-1-2 1,2 0-1,-1-1 0,0-2 1,0 0-1,0-2 0,0-1 1,0 0-1,0-2 0,0-1 1,46-18-1,-64 20-223,-1 0 0,1 0 0,-1 0 0,0 0 0,0-1 0,7-9 0,-12 14 0,0-1 0,0 0 0,0 1 0,0-1 0,0 0 0,-1 0 0,1 0 0,0 0 0,-1 0 0,1 1 0,-1-1 0,1 0 0,-1 0 0,1 0 0,-1-1 0,0 1 0,1 0 0,-1 0 0,0 0 0,0 0 0,0 0 0,0 0 0,0 0 0,0 0 0,0-1 0,0 1 0,0 0 0,-1 0 0,1 0 0,0 0 0,-1 0 0,1 0 0,-1 0 0,1 0 0,-1 0 0,1 0 0,-1 0 0,0 0 0,1 1 0,-1-1 0,0 0 0,0 0 0,0 1 0,0-1 0,0 0 0,0 1 0,0-1 0,0 1 0,0-1 0,0 1 0,0-1 0,-1 1 0,-9-4-20,0 1 0,0 1-1,-1 0 1,1 0 0,0 1 0,-1 0-1,1 1 1,-1 1 0,1 0 0,0 0 0,-1 1-1,-16 5 1,13-2-12,-1 0 0,1 1 0,0 0 1,1 1-1,0 1 0,0 0 0,0 1 0,-16 15 0,25-20 30,0 1 0,1 0-1,0 0 1,-1 0 0,2 1 0,-1-1-1,0 1 1,-3 9 0,6-13 1,1 0 1,-1 0-1,0 0 1,1 0-1,-1 0 1,1 0-1,0 0 0,0 0 1,0 1-1,0-1 1,0 0-1,0 0 1,1 0-1,-1 0 1,1 0-1,-1 1 1,1-1-1,0 0 0,0 0 1,0-1-1,0 1 1,0 0-1,0 0 1,0 0-1,1-1 1,-1 1-1,1 0 0,-1-1 1,1 0-1,1 2 1,8 3-13,-1 0 0,1-1 0,0 0-1,0-1 1,1 0 0,-1 0 0,1-2 0,-1 1 0,1-2 0,20 2 0,1-2-993,0-2 1,57-7-1,-67 4 160,1-2 0,-1-1-1,-1 0 1,1-2 0,-1 0 0,-1-2-1,0 0 1,23-17 0,-19 10-1197,0-2 1,-1 0 0,24-27 0,14-25-5747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2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9673,'0'0'9609,"-62"40"-7943,33-5 1921,4 9-480,2 2-1121,8 0-513,11 2-608,4-2-416,0-5-353,13 2-96,5-6-1313,-1-5-2275,-6-8-3106,-6-4-6503</inkml:trace>
  <inkml:trace contextRef="#ctx0" brushRef="#br0" timeOffset="1">8 847 22261,'0'0'2691,"-8"64"576,8-38-609,5-7-1056,8-3-1314,4-5-288,1 0 0,1-6-512,-4-5-4773,-2 0-7816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2:54.6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4161 571 14606,'-5'-11'1906,"-7"-10"-1536,0-1 1,-1 2 0,-2 0-1,0 0 1,-1 2-1,-35-33 1,6 17-609,-2 3-1,-1 2 1,-1 2-1,-1 1 1,-2 4-1,0 1 1,-1 3-1,-1 2 1,-67-10 0,-27 2-14,0 8 1,-187 2-1,87 18 1035,1 9-1,1 12 1,2 10 0,-475 134-1,377-46 628,302-105-1210,1 1 0,1 3-1,1 0 1,1 3 0,1 1-1,-39 37 1,61-49-185,0 1 1,1 0-1,0 0 0,1 1 0,1 1 1,1-1-1,0 2 0,1-1 0,1 1 0,1 0 1,0 1-1,1 0 0,1 0 0,1 0 1,1 0-1,0 33 0,4-21-18,1 0 0,1 0 0,2-1 0,1 1 0,2-1 0,1-1 0,1 1 1,1-2-1,25 42 0,-4-16-93,2-2 0,3-1 0,2-2 1,2-2-1,2-1 0,72 56 0,-47-49-10,3-2 0,1-4 0,2-4 0,94 40 0,-92-51 103,1-5 1,1-2 0,0-5 0,134 18 0,-109-27 167,0-6 1,0-4-1,130-15 1,-84-7 23,-1-7 1,-1-6-1,-2-7 1,-2-6-1,169-79 1,-213 79-152,-2-4 0,169-118 0,-222 136-25,-2-2 1,-1-2 0,-2-2 0,-2-1 0,-1-2 0,-3-2-1,46-74 1,-68 96-41,0-1-1,-2 1 1,-1-2 0,-1 1-1,-1-1 1,-1 0 0,-1-1-1,-1 1 1,-2-1 0,0 0-1,-2-26 1,-1 30 5,-2-1-1,-1 1 1,0 0-1,-1 0 1,-2 0 0,0 1-1,-1 0 1,-1 0-1,-1 0 1,0 2 0,-2-1-1,-25-31 1,2 13 6,0 2 0,-3 1-1,-1 2 1,-1 2 0,-1 1 0,-2 2 0,-1 3 0,-89-38 0,8 16 92,-2 5 1,-152-29 0,97 34 24,-1 7-1,-2 8 0,0 8 1,-316 19-1,411 2-146,1 5-1,0 3 1,-132 43-1,176-44 37,0 2 0,1 2-1,1 2 1,1 2 0,2 2 0,0 2 0,1 1 0,-48 46 0,65-51-3,1 0 0,1 2 0,2 0 1,0 1-1,2 1 0,0 1 1,2 0-1,1 1 0,-10 35 1,12-26-48,2 1 0,2 0 0,1 0-1,2 1 1,2-1 0,5 68 0,3-48-50,3-1 0,3 0 0,2-1-1,2-1 1,3 0 0,3-1 0,2-2-1,2 0 1,63 94 0,-45-88 90,4-1-1,1-3 1,3-2 0,3-2 0,1-3-1,3-2 1,1-3 0,2-2 0,2-4-1,90 40 1,-79-45 149,2-3-1,1-4 1,0-3-1,2-3 1,1-4-1,0-3 1,0-4-1,1-4 1,98-6-1,-104-7-40,0-2-1,-1-4 0,-1-3 1,0-4-1,-2-2 0,-1-4 1,-1-3-1,-1-3 0,65-43 0,-59 28-52,-3-2-1,-1-4 0,-4-3 1,-1-3-1,-4-3 0,-2-2 1,73-106-1,-100 123-97,-3-2 0,-1 0 1,-3-2-1,-2-1 0,-3-1 0,-2 0 0,13-64 0,-25 89 2,-3 0 0,0 0 0,-2 0 0,-1-1 0,-1 1 0,-2 0 0,-1 0 0,-1 0 0,-2 0 0,-1 0 0,-1 1 0,-2 0 0,-1 1 0,-1 0 0,-23-39 0,13 33 15,-1 1 0,-2 1 0,-2 2-1,0 0 1,-2 2 0,-62-47 0,45 44 7,0 2 0,-2 3 0,-1 1 0,-82-29 0,36 25 1,-2 4 1,-1 4 0,-1 4 0,0 5-1,-131 0 1,76 15-404,1 6 0,0 7 0,1 7-1,-285 82 1,142-9-2540,-407 195 1,271-79-1793,17 10-3630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72 117 14670,'-9'3'2482,"-4"-1"-1700,8-1-439,0-1 1,0 2-1,1-1 0,-1 0 0,0 1 0,1 0 0,-1 0 0,-6 4 1,11-6-305,0 0 1,1 0 0,-1 1 0,0-1 0,0 0 0,0 0 0,0 0 0,1 0-1,-1 0 1,0 0 0,0 0 0,0 1 0,0-1 0,1 0 0,-1 0 0,0 0-1,0 0 1,0 1 0,0-1 0,0 0 0,0 0 0,0 0 0,0 1-1,0-1 1,0 0 0,0 0 0,0 0 0,0 1 0,0-1 0,0 0 0,0 0-1,0 1 1,0-1 0,0 0 0,0 0 0,0 0 0,0 1 0,0-1 0,0 0-1,0 0 1,0 0 0,0 0 0,0 1 0,0-1 0,-1 0 0,1 0 0,0 0-1,0 0 1,0 1 0,0-1 0,-1 0 0,1 0 0,0 0 0,0 0 0,0 0-1,0 0 1,-1 0 0,1 0 0,0 1 0,0-1 0,-1 0 0,21 1 404,-17-1-318,125-6 1893,197-36 0,-81 8-1802,-118 18-204,280-17-293,-394 31-998,-12 2 1166,0 0 0,0 0 0,0 0 0,0 0 0,1 0 0,-1 0 0,0 0-1,0 0 1,0 0 0,0 0 0,1 0 0,-1 0 0,0-1 0,0 1 0,0 0 0,0 0 0,0 0 0,0 0 0,1 0 0,-1 0 0,0 0-1,0-1 1,0 1 0,0 0 0,0 0 0,0 0 0,0 0 0,0-1 0,0 1 0,0 0 0,0 0 0,0 0 0,0 0 0,0-1 0,0 1-1,0 0 1,0 0 0,0 0 0,0 0 0,0-1 0,0 1 0,0 0 0,0 0 0,0 0 0,0 0 0,0 0 0,0-1 0,0 1 0,0 0-1,0 0 1,-1 0 0,1 0 0,0 0 0,0-1 0,0 1 0,0 0 0,0 0 0,-1 0 0,1 0 0,0 0 0,0 0 0,0 0 0,0 0 0,0 0-1,-1 0 1,1 0 0,-15-9-8007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4708,'0'0'15727,"52"0"-15086,-20 0-353,5 0-160,6 0-64,8 5-32,6-1 0,5-4-320,7 0-1730,2 0-2210,2-9-2498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6.3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57 15278,'0'0'3780,"13"-11"2925,-19 24-6078,1 0 0,0 1-1,1 0 1,0-1 0,1 2 0,-2 25-1,3-7-57,4 63 0,-2-93-559,0-1-1,0 1 1,1 0-1,-1 0 1,1 0-1,0 0 1,0-1-1,0 1 1,0 0-1,0-1 1,1 1-1,-1-1 0,4 5 1,-4-6-7,0 0 0,1 0 0,-1 0 0,0 0 0,0 0 0,1-1 0,-1 1 0,1 0 1,-1-1-1,0 1 0,1-1 0,-1 1 0,1-1 0,0 0 0,-1 0 0,1 0 0,-1 0 0,1 0 0,1 0 0,1-1 4,0 0 0,-1 0-1,1 0 1,0-1-1,-1 1 1,1-1 0,-1 0-1,1 0 1,-1 0 0,0-1-1,0 1 1,0-1 0,0 0-1,0 1 1,-1-1 0,1-1-1,-1 1 1,3-4 0,2-7 18,0-1 0,-1 0 0,0 0 0,-1 0 0,-1-1-1,0 1 1,1-23 0,-3 29 19,-2 1 0,1-1-1,-1 1 1,0-1-1,-1 0 1,0 1-1,0-1 1,-1 1-1,0 0 1,0-1 0,-1 1-1,0 0 1,0 0-1,-1 0 1,-6-9-1,9 16-44,0 0-1,0-1 1,0 1-1,0 0 1,0 0-1,0 0 1,0 0-1,0 0 1,0 0-1,0 0 1,-1 0-1,1 1 1,0-1-1,-1 0 1,1 1-1,-1-1 0,1 1 1,0-1-1,-1 1 1,1 0-1,-4 0 1,4 0-53,0 0-1,0 1 1,-1 0-1,1-1 1,0 1 0,0 0-1,0-1 1,0 1-1,0 0 1,0 0 0,0 0-1,0 0 1,0 0 0,0 0-1,1 0 1,-1 0-1,0 1 1,1-1 0,-1 1-1,-2 6-1332,0 0 0,0 0 0,1 1-1,0-1 1,1 0 0,-1 10 0,2 2-4977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7976,'0'0'3651,"70"4"-4260,-32-4 33,4 0-545,2 0 320,1 0 1314,2 0 1152,4 0-576,-2-1-640,6-2-417,2-3-2275</inkml:trace>
  <inkml:trace contextRef="#ctx0" brushRef="#br0" timeOffset="1">1262 1 17649,'0'0'1057,"54"0"-353,-21 0 161,7 0-769,10 0-96,7 0 0,9 4-993,3 0-1153,8 1-2626,1-2-1987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6054,'0'0'2786,"85"0"-127,-41 0 31,2 0-512,1 0-640,5 0-417,3 0-737,6 0-288,2 0-96,5 0-320,-2-2-417,0-1-31,-1 0 63,-4 0-961,1-2-1825,0-1-4452</inkml:trace>
  <inkml:trace contextRef="#ctx0" brushRef="#br0" timeOffset="1">1542 50 13677,'0'0'1922,"61"0"512,-34 0-1121,4-9-928,3 4-289,-1-3-64,3 3-192,3 1-1282,3-1-1376,3 2-417,6-3-705,5 1-1409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15983,'0'0'1506,"54"-18"-706,-24 13-608,4 3 97,0 2 479,0 0-287,1 0-417,-4 5-64,-3 1 0,-5 1 0,0-2 0,-8-3-352,-1 0-1410,-2-2-3139,-2 0-5925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50 16784,'0'0'4687,"-2"11"-3956,-14 137 2134,-5 31-463,17-152-1476,-2-1 0,-1-1 0,-1 1 1,-19 40-1,42-124-259,11-1-707,69-143-447,-77 168 376,2 0 0,1 2 0,42-50-1,-56 75 55,0 0 0,0 0 0,1 1 0,15-10 0,-20 14 27,0 0 0,0 1 1,0-1-1,0 1 0,0 0 0,0 0 0,0 0 1,1 0-1,-1 0 0,0 1 0,1 0 0,-1 0 0,0 0 1,1 0-1,-1 0 0,0 0 0,5 2 0,-7-1 22,0-1 0,0 1 0,0 0 0,0-1 0,0 1 0,0 0 0,-1 0 0,1 0 0,0 0 0,0 0 0,-1 0 0,1 0 0,-1 0 0,1 0 0,-1 0 0,1 0 0,-1 0 0,0 0-1,1 0 1,-1 0 0,0 1 0,0-1 0,0 0 0,0 0 0,0 0 0,0 0 0,0 1 0,0-1 0,-1 0 0,1 0 0,0 0 0,-1 0 0,1 0 0,-2 2 0,-17 38 6,3-22 95,-1 0 0,0-1 0,-2-1-1,-21 16 1,28-24 59,0 0 1,-1-1-1,0 0 0,-1-1 0,0-1 1,0 0-1,-28 8 0,40-14-137,1 0 1,-1 1-1,0-1 1,1 0-1,-1 0 0,0 0 1,1 0-1,-1 0 1,0 0-1,1-1 0,-1 1 1,0 0-1,-2-2 1,4 2-55,-1 0 1,1-1 0,-1 1 0,1-1 0,-1 1 0,1 0-1,0-1 1,-1 1 0,1-1 0,0 1 0,-1-1-1,1 1 1,0-1 0,0 1 0,0-1 0,-1 1 0,1-1-1,0 1 1,0-1 0,0 0 0,0 1 0,0-1 0,0 1-1,0-1 1,0-1 0,1-1-292,0 0-1,0 0 1,0 0 0,1 0-1,-1 0 1,1 0 0,0 0-1,-1 0 1,1 1 0,0-1-1,1 1 1,2-3-1,65-55-9294,-27 29 2424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18770,'0'0'7933,"-11"13"-7138,-223 265 3065,224-263-3625,10-15-233,0 1 1,0-1 0,0 0 0,0 0 0,0 0 0,0 0 0,0 1 0,0-1 0,0 0 0,0 0 0,0 0 0,0 1 0,0-1 0,0 0 0,1 0 0,-1 0-1,0 0 1,0 1 0,0-1 0,0 0 0,0 0 0,0 0 0,0 0 0,1 1 0,-1-1 0,0 0 0,0 0 0,0 0 0,0 0 0,0 0 0,1 0 0,-1 0-1,0 0 1,0 1 0,0-1 0,0 0 0,1 0 0,-1 0 0,0 0 0,0 0 0,0 0 0,1 0 0,-1 0 0,0 0 0,0 0 0,0 0 0,1 0 0,-1 0-1,0 0 1,0-1 0,0 1 0,0 0 0,1 0 0,-1 0 0,0 0 0,0 0 0,0 0 0,0 0 0,0 0 0,1-1 0,-1 1 0,0 0 0,0 0 0,0 0-1,12-5 37,4-8-832,0 0 0,-1-1 0,-1 0-1,0-1 1,-1-1 0,16-23 0,-13 17-461,-19 71 480,0-27 979,-1-5 241,1 0 0,1 0 0,1 0 0,0-1 0,1 1 1,1 0-1,5 27 0,-6-43-384,0 0 0,0 0 1,0 0-1,1 0 0,-1 0 1,0 0-1,1 1 0,-1-1 1,1 0-1,-1 0 0,1 0 1,0-1-1,-1 1 0,1 0 1,0 0-1,0 0 0,0 0 0,-1-1 1,1 1-1,0 0 0,0-1 1,0 1-1,2 0 0,-2-1-38,-1-1 0,1 0-1,-1 0 1,1 0 0,-1 0-1,0 0 1,1 0-1,-1 0 1,0 0 0,0 1-1,0-1 1,0 0 0,0 0-1,0 0 1,0 0 0,0 0-1,0 0 1,0 0 0,0 0-1,-1 0 1,1 0-1,0 0 1,-1 0 0,1 0-1,-1 1 1,1-1 0,-1 0-1,1 0 1,-1 0 0,-123-262-3179,134 270 3238,0 0 0,0 0 0,1-1 1,21 9-1,-14-8-1003,1 1 1,1-2-1,32 6 1,14-5-6069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17008,'-5'54'288,"-8"6"-63,4 14-129,1 3-32,4 5 32,1 3 0,3 2-96,0-2-673,7-1-928,8-6-1730,-3-2-1666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11979,'-8'76'897,"5"-7"737,2-1-161,1-5-128,0 3-416,3-1-352,3 2-385,1 5-96,-1 3-384,-1 3-1730,1 1-3363</inkml:trace>
  <inkml:trace contextRef="#ctx0" brushRef="#br0" timeOffset="1">20 1896 7399,'-6'83'2114,"2"-2"-929,-1-2-32,3-2-96,2-4-897,0 0-608,-1-2-1474,0-2-5157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13132,'-4'52'3332,"-2"-3"-1026,3-5-577,0-6-832,3-7-801,0-3-64,0-7-96,0-1-640,0-2 383,0-5 353,-3 0-32,1-4 64,1 0-96,-2-5-2818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17136,'0'0'3839,"11"4"-2617,0 1-934,1 1 0,-1 0-1,-1 1 1,1 0 0,-1 1 0,0 0 0,0 0-1,-1 1 1,-1 0 0,12 15 0,48 76 243,100 203 0,-165-298-1157,0 1-1,0-1 1,-1 1 0,1 0-1,-2 0 1,1 0-1,-1 0 1,2 11 0,-3-16 335,-1 1-1,1 0 1,0-1 0,-1 1 0,1 0 0,-1-1 0,0 1 0,1 0 0,-1-1 0,0 1 0,0-1-1,0 1 1,0-1 0,0 0 0,-1 1 0,1-1 0,0 0 0,-1 0 0,1 0 0,0 0 0,-1 0-1,1 0 1,-1 0 0,0-1 0,1 1 0,-1 0 0,0-1 0,1 1 0,-1-1 0,0 0 0,1 0 0,-1 1-1,-2-1 1,-26 3-9510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48 471 10794,'0'0'4484,"-44"-50"-480,41 24-993,6-1-769,25-5-544,18-6-129,12-6-544,8-4-608,7 2-321,2-5-192,-10-2-3364,-7-2-5028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7.3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0 244 13965,'0'0'6753,"5"12"-5279,95 326 4771,-66-218-5513,-31-106-286,-1 0 1,0 0-1,-1 1 1,-1-1-1,-2 21 1,1-17-280,1 1 1,3 26 0,-1-25-113,6 31 170,-6-47-172,-1-6-10,1-28-3,-8-119-40,1 77 0,9-127 0,-2 179 0,1-1 0,1 0 0,1 1 0,0 0 0,2 0 0,0 0 0,1 1 0,1 0 0,1 0 0,19-26 0,10 8 0,-16 29 0,-23 8 0,1 0 0,0 0 0,-1 0 0,1 0 0,-1 1 0,1-1 0,0 0 0,-1 1 0,1-1 0,-1 0 0,1 1 0,0-1 0,-1 1 0,0-1 0,1 1 0,-1-1 0,1 1 0,-1-1 0,1 1 0,-1 0 0,0-1 0,0 1 0,1-1 0,-1 1 0,0 0 0,0-1 0,1 1 0,-1 0 0,0-1 0,0 1 0,0 1 0,1 12 0,-1 0 0,0 0 0,-1 0 0,0 1 0,-1-1 0,-1-1 0,0 1 0,-1 0 0,-1-1 0,0 1 0,0-1 0,-13 21 0,2-8 0,0 0 0,-2-1 0,-1-1 0,-41 41 0,59-63-47,-1-1 0,1 1 0,-1-1 0,1 1 1,-1-1-1,1 0 0,-1 0 0,1 0 0,-1 0 0,0 0 0,0 0 0,0 0 0,0-1 1,-2 2-1,4-3-6,0 1 0,-1 0 0,1-1 0,-1 1 0,1-1 0,0 1 0,0 0 0,-1-1 0,1 1 0,0-1 0,0 1 0,-1-1 0,1 1 0,0-1 0,0 1 0,0-1 0,0 1 0,0-1 0,0 1 0,0-1 0,0 1 0,0-1 0,0 1 0,0-1 0,0 1 0,0-1 0,0 1 0,0-1 0,1 1 0,-1-1 0,0 1 0,0-1 0,3-8-839,0 1 0,0-1-1,1 1 1,8-14 0,92-119-16743,-29 49 12813,-40 48 7745,0 1 4776,-27 33-6880,20-20 7912,-27 29-8559,0 1 1,0 0 0,0-1-1,0 1 1,0 0-1,-1 0 1,1-1 0,0 1-1,0 0 1,0 0-1,0 0 1,0 0 0,0 0-1,0 0 1,0 1 0,0-1-1,0 0 1,0 0-1,0 1 1,0-1 0,-1 1-1,1-1 1,0 0-1,0 1 1,0 0 0,0-1-1,-1 1 1,1-1 0,0 1-1,-1 0 1,1 0-1,-1-1 1,1 1 0,0 0-1,-1 0 1,0 0-1,1-1 1,0 2 0,-1 0-158,1-1 0,0 1 0,0-1 0,0 1 0,1-1 0,-1 0 0,0 0 0,0 1 0,1-1 0,-1 0 0,1 0 0,-1 0 0,1-1 0,-1 1 0,1 0 0,0 0 0,-1-1 0,1 1 0,0-1 0,-1 0 0,1 1 0,0-1 0,-1 0 0,3 0 0,0-1-4,-1 0 1,1 1-1,0-2 0,-1 1 1,1 0-1,-1-1 1,0 1-1,1-1 0,-1 0 1,5-4-1,4-5 0,0 1 0,-1-2 0,0 1 0,11-18 0,18-34 53,-38 58-28,1 0-1,-1 0 1,0 0 0,0 0-1,-1 0 1,0 0-1,0-1 1,0 1-1,-1-1 1,1 1-1,-2-9 1,1 14-13,0-1 0,-1 0-1,1 0 1,0 1 0,-1-1 0,1 1 0,-1-1 0,1 0-1,-1 1 1,0-1 0,1 1 0,-1-1 0,0 1-1,1-1 1,-1 1 0,0 0 0,1-1 0,-1 1 0,0 0-1,0-1 1,1 1 0,-1 0 0,0 0 0,0 0-1,0 0 1,1 0 0,-1 0 0,0 0 0,0 0 0,0 0-1,-1 0 1,-27 7 293,21-3-295,0 1-1,1 0 0,0 0 0,0 1 1,0 0-1,1 0 0,0 1 0,0 0 0,1 0 1,0 0-1,-8 14 0,4-5 6,1 1 1,1 0-1,0 0 0,-7 32 0,11-40-31,1 1-1,1 0 1,-1 0 0,2 0-1,-1 0 1,1 0 0,1 0-1,0 0 1,3 15 0,-2-21-21,0 1 0,0-1 0,0 1 1,0-1-1,1 0 0,-1 0 1,1 0-1,0-1 0,0 1 0,1 0 1,-1-1-1,1 0 0,-1 0 1,1 0-1,0-1 0,0 1 0,0-1 1,1 0-1,-1 0 0,1 0 0,6 2 1,5 0-659,-1-1 0,1 0 0,0-1-1,26 0 1,29-7-8707,-10-12-9497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21620,'0'0'3428,"26"99"-3396,-41-29-481,-8 8-1601,-2 3-1729,-2-4-2339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19154,'5'-15'1073,"-3"10"-979,1-3 63,0 0 0,0 0 0,1 0-1,0 1 1,0-1 0,1 1 0,0 0 0,0 0 0,1 1 0,0-1 0,0 1 0,0 1-1,14-10 1,4 1 164,1 1 0,1 2 0,0 0 0,1 2 0,0 1 0,50-9 0,-30 11-146,0 1 0,0 3 0,62 5 0,-92-2-188,0 1 0,-1 0 0,0 2 0,0 0 0,0 0 0,0 2 0,0 0 0,-1 1 0,15 8 0,-26-12 48,0 0-1,0 0 0,0 0 0,0 0 0,0 0 0,-1 1 0,1-1 0,-1 1 0,0 0 1,0 0-1,-1 1 0,1-1 0,-1 0 0,0 1 0,0 0 0,0-1 0,0 1 1,-1 0-1,0 0 0,0 0 0,-1 0 0,1 0 0,-1 0 0,0 0 0,0 0 0,-1 0 1,1 0-1,-1 0 0,0 0 0,-1-1 0,1 1 0,-1 0 0,-4 8 0,-2 2 300,0 0-1,-1 0 0,-1-1 0,-1 0 1,0-1-1,0 0 0,-15 12 0,-100 76 1859,84-71-1714,-2-1 0,-80 37 0,107-58-494,-1-1 1,0 0-1,0-1 0,-1-1 0,0-1 0,0-1 0,0 0 1,0-2-1,0 0 0,-31-2 0,47 0-113,0 1 0,-1-1 0,1 0-1,0 1 1,0-1 0,0-1 0,1 1 0,-1 0-1,0-1 1,0 1 0,1-1 0,-1 0 0,0 0-1,1 0 1,0 0 0,0 0 0,-1-1 0,1 1-1,-3-5 1,3 1-744,-1 0-1,1 0 0,0-1 0,0 1 1,1 0-1,-1-1 0,1 1 1,0-12-1,1-45-9664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11 18546,'0'0'1729,"-15"-3"-378,5 1-1182,-1 0 0,1 0 0,0 1 1,0 1-1,-1 0 0,1 0 0,0 1 0,0 0 0,-1 1 1,1 0-1,0 1 0,-11 4 0,-22 12 318,1 2 1,1 1-1,-49 37 0,68-42-286,0 0 1,2 1-1,0 1 1,1 1-1,0 1 1,2 0-1,-14 24 1,25-37-188,2 1 0,-1 0-1,1-1 1,1 1 0,0 0 0,-3 12-1,6-19-27,-1-1 0,1 1 0,0 0 0,0 0 0,-1 0 0,1 0 0,1 0 0,-1 0 0,0 0-1,0-1 1,1 1 0,-1 0 0,1 0 0,0 0 0,-1 0 0,1-1 0,0 1 0,0 0 0,0-1-1,0 1 1,0-1 0,1 1 0,-1-1 0,0 0 0,1 1 0,-1-1 0,1 0 0,-1 0 0,1 0-1,-1 0 1,1 0 0,0 0 0,0-1 0,-1 1 0,4 0 0,22 5-159,0-2 1,0-2-1,0 0 0,0-1 1,30-4-1,10 1 18,-55 2 153,12-1-21,0 2 0,0 0 0,0 2 0,35 8 0,-54-10 23,0 1-1,-1-1 0,1 1 1,0 0-1,-1 1 1,1-1-1,-1 1 1,0 0-1,0 0 1,0 0-1,6 8 1,-8-8 6,0 0 1,0 0-1,-1 0 1,1 1-1,-1-1 1,1 1-1,-1-1 1,0 1-1,-1-1 1,1 1-1,-1 0 1,1-1-1,-1 1 1,0-1-1,0 1 1,-1 0-1,1-1 1,-2 6-1,-1-1 142,1 0-1,-1 0 1,-1 0-1,0 0 0,0-1 1,0 0-1,-1 0 0,0 0 1,-1 0-1,1-1 1,-1 0-1,-11 9 0,-11 7 491,-49 31 0,72-51-611,-25 17 154,-1-1 0,-1-2 0,0-1 0,-1-2 0,-1-1-1,0-2 1,-62 10 0,93-19-329,-1-1 0,0 1-1,1-1 1,-1 0 0,0 0-1,0-1 1,1 1 0,-6-2-1,8 1-151,0 1-1,0-1 0,0 1 1,0-1-1,0 0 0,0 0 0,1 0 1,-1 0-1,0 0 0,0 0 0,1 0 1,-1 0-1,0 0 0,1 0 1,-1 0-1,1 0 0,-1 0 0,1 0 1,0 0-1,-1-1 0,1 1 0,0 0 1,0 0-1,0-1 0,0 1 1,0-2-1,0-31-10413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65 12139,'0'0'4949,"7"-10"-1975,24-31-182,-26 28 1143,-14 16-2929,-14 15-977,-11 23 190,3 2-1,1 2 1,3 0 0,1 2 0,2 0 0,-18 54 0,27-62-78,2 1 1,1 0-1,3 1 1,1 0-1,-4 56 1,11-89-164,1-1 0,-1 1 0,1 0 0,1-1 0,0 1 1,0-1-1,0 1 0,1-1 0,0 1 0,1-1 1,-1 0-1,1 0 0,1 0 0,-1 0 0,1-1 0,0 0 1,1 1-1,0-1 0,0-1 0,0 1 0,0-1 0,1 0 1,0 0-1,0 0 0,0-1 0,1 0 0,-1 0 0,1-1 1,0 0-1,0 0 0,1-1 0,-1 1 0,14 1 1,48 3-3108,4-6-3442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16015,'0'0'4810,"4"10"-4212,3 7-162,-2 1 0,-1-1-1,0 1 1,-1 0 0,2 32 0,-5 110 1542,-2-78-1313,2-21-204,-4-1 0,-10 62 0,9-96-334,-1 1 1,-1-1-1,-1-1 1,-1 1-1,-1-2 1,-2 1-1,-14 23 1,26-48-112,0 1 0,0-1 0,-1 1 0,1-1 0,0 0 1,0 1-1,0-1 0,0 0 0,0 1 0,0-1 1,0 0-1,-1 1 0,1-1 0,0 0 0,0 0 1,-1 1-1,1-1 0,0 0 0,0 0 0,-1 1 1,1-1-1,0 0 0,0 0 0,-1 0 0,1 1 1,0-1-1,-1 0 0,1 0 0,0 0 0,-1 0 1,1 0-1,0 0 0,-1 0 0,1 0 0,-1 0 1,1 0-1,0 0 0,-1 0 0,1 0 0,0 0 1,-1 0-1,1 0 0,-1 0 0,-1-19 335,8-33-112,30-75-955,7 0 0,79-165 0,-113 271 649,-1 4 40,7-20 6,2 2-1,1 0 1,25-35 0,-41 68 11,-1-1 1,1 1 0,0-1 0,0 1 0,0 0 0,0-1 0,0 1 0,0 0 0,0 0 0,1 1-1,-1-1 1,1 0 0,0 1 0,-1 0 0,1-1 0,0 1 0,0 0 0,0 0 0,0 1-1,0-1 1,0 1 0,0-1 0,0 1 0,0 0 0,0 0 0,0 0 0,0 0 0,0 1 0,0-1-1,-1 1 1,1 0 0,0 0 0,0 0 0,0 0 0,0 1 0,-1-1 0,1 1 0,2 1 0,-1 1-10,0-1 1,0 1 0,-1 0-1,1-1 1,-1 2 0,0-1-1,0 0 1,0 1 0,-1-1-1,0 1 1,1 0 0,-2 0-1,1 0 1,-1 0 0,1 0-1,-1 0 1,-1 0 0,1 1-1,-1-1 1,0 0 0,0 8-1,-2-8 42,1-1-1,-1 0 1,0 1-1,0-1 0,0 0 1,-1 0-1,1 0 1,-1 0-1,0-1 0,0 1 1,0-1-1,-1 0 0,1 1 1,-1-1-1,1-1 1,-1 1-1,0-1 0,-5 3 1,-12 6 376,-1-1 0,-25 9 1,40-16-342,-7 3-34,-1-1 0,-1 0 0,1-1 0,-1 0 0,1-2 0,-1 0 0,-18 0 0,34-2-186,-1 0 0,1-1 0,-1 1-1,1-1 1,-1 0 0,1 1 0,0-1 0,-1 1 0,1-1-1,0 0 1,0 1 0,-1-1 0,1 1 0,0-1-1,0 0 1,0 1 0,0-1 0,0 0 0,0 1-1,0-1 1,0 0 0,0 1 0,0-1 0,0 0-1,0 1 1,1-1 0,-1 0 0,0 1 0,0-1-1,1 0 1,-1 1 0,0-1 0,2 0 0,15-25-6970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14446,'0'0'10650,"5"9"-9785,0-2-720,0 1-47,-1 0-1,1 0 1,-1 0 0,-1 0-1,5 14 1,-8-20-87,1 0 0,-1-1 0,1 1 0,0 0 0,-1 0 0,1-1 0,0 1 0,0 0 0,0-1 0,1 1 0,-1-1 0,0 1 0,0-1 1,1 0-1,-1 0 0,1 1 0,-1-1 0,1 0 0,0 0 0,-1 0 0,1-1 0,0 1 0,0 0 0,0-1 0,-1 1 0,1-1 0,0 1 0,0-1 0,0 0 0,0 0 0,0 0 0,0 0 0,-1 0 0,1-1 0,0 1 0,0 0 1,0-1-1,0 1 0,0-1 0,-1 0 0,1 0 0,0 1 0,2-3 0,7-3 108,1 0 1,-1-1-1,-1 0 1,20-17 0,-25 19-84,8-5 50,-1-1-1,0 0 1,-1-1-1,0 0 1,-1 0-1,-1-1 1,12-21-1,-53 132 379,29-88-573,1 1 0,0 0 1,1 1-1,0-1 1,1 0-1,0 0 0,2 14 1,-2-24 89,0 0 0,0 0 1,0 0-1,1 0 0,-1 0 1,0 0-1,0 0 0,1 0 1,-1 0-1,1-1 0,-1 1 1,1 0-1,-1 0 1,1 0-1,0-1 0,-1 1 1,1 0-1,0 0 0,0-1 1,0 1-1,-1-1 0,1 1 1,0-1-1,0 1 0,0-1 1,0 1-1,0-1 0,1 1 1,1-1 18,-1 0 0,1 0 0,-1-1 0,1 1 0,-1 0 0,0-1 1,1 1-1,-1-1 0,1 0 0,-1 0 0,3-1 0,4-3 49,0 0 0,-1 0 1,1-1-1,12-12 0,-6 3 95,-1-1 0,0 0 0,-1-1 1,-1-1-1,19-37 0,-27 61-8493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1 10378,'0'0'10105,"-11"2"-7692,-32 12-1858,2 1 0,0 3 0,1 1 0,-55 35 0,9-5-474,-217 110 80,279-143-20,16-8-111,13-4-217,69-4 72,143 3 464,-174 0-919,0 2 1,-1 2-1,46 13 0,-40-6-3338,-8-1-2039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48 19763,'-2'9'405,"-25"91"2239,-51 218 1423,34-26-3186,67-406 2044,3 22-2979,4 1-1,4 1 1,3 2-1,58-96 1,-87 171 47,0 1 0,1 0 0,0 1 1,1 0-1,20-18 0,-28 27-5,0 1 0,0-1 0,0 0 0,0 1 0,0-1 0,0 1 0,1-1 0,-1 1 0,1 0-1,-1 0 1,0 0 0,1 0 0,0 1 0,-1-1 0,1 1 0,-1 0 0,1-1 0,0 1 0,-1 0 0,1 0 0,0 1 0,-1-1 0,1 1 0,-1-1 0,1 1-1,-1 0 1,1 0 0,-1 0 0,1 0 0,-1 0 0,0 0 0,0 1 0,1-1 0,-1 1 0,0 0 0,0-1 0,-1 1 0,1 0 0,2 3 0,-1-2-36,0 1 0,0 1 1,-1-1-1,1 0 0,-1 1 1,0-1-1,0 1 1,0 0-1,-1-1 0,0 1 1,0 0-1,0 0 1,0 0-1,-1 0 0,0 0 1,0 0-1,0 0 0,0 0 1,-1 0-1,0 0 1,0 0-1,-2 5 0,0-3-32,-1 0 0,0 0 0,1-1 0,-2 0 0,1 1 0,-1-1 0,0-1 0,0 1 0,-1-1 0,0 0 0,0 0 0,0-1 0,-13 8 0,2-2 93,0-1-1,-1-1 1,0-1 0,0 0-1,0-2 1,-1 0 0,0-1-1,0 0 1,-1-2-1,-37 0 1,56-2-111,1 0 0,-1 0 0,0 0 0,0 0 0,0 0 0,0 0 0,0-1 0,1 1 0,-1 0 0,0-1 0,0 1 0,1-1 0,-1 1 0,0 0 0,0-1 0,1 0 0,-1 1 0,1-1 0,-1 1 0,0-1 0,1 0 0,-1 1 0,1-1 0,0 0 0,-1 0 0,1 1 0,0-1 0,-1 0 0,1 0 0,0 0 0,-1 0 0,1-2-528,0 1 0,0-1 0,0 1-1,1 0 1,-1-1 0,0 1 0,1 0 0,0-1-1,-1 1 1,1 0 0,1-3 0,18-24-9138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12556,'0'0'16015,"-13"7"-15091,-18 13-565,1 2 1,0 1-1,2 2 1,-35 36 0,-99 134 345,137-158-865,39-43-710,1-5 537,-2-1 0,0 0 0,0-1 0,-1-1-1,18-26 1,41-82-108,-75 164-664,-12 6 1087,8-26 51,1 0 0,0 0 1,2 1-1,0 0 0,-1 37 1,12-44 321,-13-33 75,-14-14-421,1-2 1,2 0-1,1-1 0,2-1 1,1-1-1,2 0 1,2 0-1,-7-43 1,17 79-6,-1 0 1,1-1-1,0 1 1,0-1-1,0 1 1,0-1-1,0 1 0,0-1 1,0 1-1,0-1 1,0 1-1,0-1 1,0 1-1,0 0 1,0-1-1,0 1 0,0-1 1,1 1-1,-1-1 1,0 1-1,0-1 1,0 1-1,1 0 0,-1-1 1,0 1-1,1 0 1,-1-1-1,0 1 1,1 0-1,-1-1 1,1 1-1,15 3 176,25 27 117,-30-22-265,161 104-3371,-143-96 1726,1-1 1,1-1-1,1-2 0,36 9 0,-13-10-10184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19314,'0'0'160,"36"57"1922,-13-8 609,-2 9-801,-2 6-225,-8 4-383,-8 7-546,-3 5-415,-26 10-193,-20 12-32,-22 14-64,-21 11-641,-21 8-2049,-4-8-2820,-1-16-7558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29.5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813 67 7719,'-8'-5'2600,"-12"-5"-1492,0 0 0,-1 1 0,0 2-1,0 0 1,-30-6 0,40 11-902,1 0-1,-1 1 1,0 1 0,1-1-1,-1 2 1,0-1 0,1 1-1,-1 1 1,1 0 0,0 1-1,-1 0 1,1 0 0,0 1-1,-13 7 1,2 3-137,1 1 1,1 0-1,1 2 1,0 0-1,1 1 1,-27 37-1,4 3 160,-35 70 1,41-64 50,4 2 1,2 1 0,4 2-1,2 0 1,-15 83-1,22-57-91,4 0 0,3 0 0,8 139 1,7-156-118,2-1 1,4 0-1,4-1 1,38 111-1,-15-80 35,5-2 0,81 142 0,-101-205-139,2-2 0,1 0 0,2-1 0,2-2 1,1-2-1,71 60 0,-79-76-15,1-1 0,1-1 0,1-2 1,1 0-1,-1-2 0,2-1 0,0-2 0,0 0 1,1-2-1,0-2 0,48 5 0,-43-8-80,-1-2 1,1-1-1,0-2 0,64-12 0,-87 12 117,0-2-1,-1 1 0,1-2 0,-1 0 1,0 0-1,-1-1 0,1 0 0,-1-1 0,0 0 1,-1-1-1,0-1 0,0 1 0,-1-2 1,0 1-1,0-1 0,10-16 0,-7 4 104,-1 0-1,-1-1 1,-1 0-1,0 0 1,-2-1-1,7-49 1,5-153 1491,-19 223-1568,6-194 1241,-9 0 1,-42-294 0,24 362-1171,-6 1 1,-6 1 0,-5 1 0,-95-209 0,48 178-69,71 137-43,0 0 0,-1 1 1,-1 0-1,-1 2 1,-20-18-1,31 31-80,1 0-1,-1-1 1,0 2 0,0-1-1,0 1 1,-1 0 0,1 0-1,-1 1 1,0-1-1,1 1 1,-1 1 0,0 0-1,0 0 1,-10 0 0,12 1-55,-1 1 0,1-1 1,-1 2-1,1-1 0,0 0 1,0 1-1,0 0 0,0 0 1,0 1-1,0-1 0,0 1 0,1 0 1,-1 0-1,1 1 0,0 0 1,0-1-1,0 1 0,-5 7 1,-14 24-1969,1 1 0,2 0 0,-31 78 0,48-106 1607,-34 80-6750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72 117 14670,'-9'3'2482,"-4"-1"-1700,8-1-439,0-1 1,0 2-1,1-1 0,-1 0 0,0 1 0,1 0 0,-1 0 0,-6 4 1,11-6-305,0 0 1,1 0 0,-1 1 0,0-1 0,0 0 0,0 0 0,0 0 0,1 0-1,-1 0 1,0 0 0,0 0 0,0 1 0,0-1 0,1 0 0,-1 0 0,0 0-1,0 0 1,0 1 0,0-1 0,0 0 0,0 0 0,0 0 0,0 1-1,0-1 1,0 0 0,0 0 0,0 0 0,0 1 0,0-1 0,0 0 0,0 0-1,0 1 1,0-1 0,0 0 0,0 0 0,0 0 0,0 1 0,0-1 0,0 0-1,0 0 1,0 0 0,0 0 0,0 1 0,0-1 0,-1 0 0,1 0 0,0 0-1,0 0 1,0 1 0,0-1 0,-1 0 0,1 0 0,0 0 0,0 0 0,0 0-1,0 0 1,-1 0 0,1 0 0,0 1 0,0-1 0,-1 0 0,21 1 404,-17-1-318,125-6 1893,197-36 0,-81 8-1802,-118 18-204,280-17-293,-394 31-998,-12 2 1166,0 0 0,0 0 0,0 0 0,0 0 0,1 0 0,-1 0 0,0 0-1,0 0 1,0 0 0,0 0 0,1 0 0,-1 0 0,0-1 0,0 1 0,0 0 0,0 0 0,0 0 0,0 0 0,1 0 0,-1 0 0,0 0-1,0-1 1,0 1 0,0 0 0,0 0 0,0 0 0,0 0 0,0-1 0,0 1 0,0 0 0,0 0 0,0 0 0,0 0 0,0-1 0,0 1-1,0 0 1,0 0 0,0 0 0,0 0 0,0-1 0,0 1 0,0 0 0,0 0 0,0 0 0,0 0 0,0 0 0,0-1 0,0 1 0,0 0-1,0 0 1,-1 0 0,1 0 0,0 0 0,0-1 0,0 1 0,0 0 0,0 0 0,-1 0 0,1 0 0,0 0 0,0 0 0,0 0 0,0 0 0,0 0-1,-1 0 1,1 0 0,-15-9-8007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4708,'0'0'15727,"52"0"-15086,-20 0-353,5 0-160,6 0-64,8 5-32,6-1 0,5-4-320,7 0-1730,2 0-2210,2-9-2498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7976,'0'0'3651,"70"4"-4260,-32-4 33,4 0-545,2 0 320,1 0 1314,2 0 1152,4 0-576,-2-1-640,6-2-417,2-3-2275</inkml:trace>
  <inkml:trace contextRef="#ctx0" brushRef="#br0" timeOffset="1">1262 1 17649,'0'0'1057,"54"0"-353,-21 0 161,7 0-769,10 0-96,7 0 0,9 4-993,3 0-1153,8 1-2626,1-2-1987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6054,'0'0'2786,"85"0"-127,-41 0 31,2 0-512,1 0-640,5 0-417,3 0-737,6 0-288,2 0-96,5 0-320,-2-2-417,0-1-31,-1 0 63,-4 0-961,1-2-1825,0-1-4452</inkml:trace>
  <inkml:trace contextRef="#ctx0" brushRef="#br0" timeOffset="1">1542 50 13677,'0'0'1922,"61"0"512,-34 0-1121,4-9-928,3 4-289,-1-3-64,3 3-192,3 1-1282,3-1-1376,3 2-417,6-3-705,5 1-1409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15983,'0'0'1506,"54"-18"-706,-24 13-608,4 3 97,0 2 479,0 0-287,1 0-417,-4 5-64,-3 1 0,-5 1 0,0-2 0,-8-3-352,-1 0-1410,-2-2-3139,-2 0-5925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50 16784,'0'0'4687,"-2"11"-3956,-14 137 2134,-5 31-463,17-152-1476,-2-1 0,-1-1 0,-1 1 1,-19 40-1,42-124-259,11-1-707,69-143-447,-77 168 376,2 0 0,1 2 0,42-50-1,-56 75 55,0 0 0,0 0 0,1 1 0,15-10 0,-20 14 27,0 0 0,0 1 1,0-1-1,0 1 0,0 0 0,0 0 0,0 0 1,1 0-1,-1 0 0,0 1 0,1 0 0,-1 0 0,0 0 1,1 0-1,-1 0 0,0 0 0,5 2 0,-7-1 22,0-1 0,0 1 0,0 0 0,0-1 0,0 1 0,0 0 0,-1 0 0,1 0 0,0 0 0,0 0 0,-1 0 0,1 0 0,-1 0 0,1 0 0,-1 0 0,1 0 0,-1 0 0,0 0-1,1 0 1,-1 0 0,0 1 0,0-1 0,0 0 0,0 0 0,0 0 0,0 0 0,0 1 0,0-1 0,-1 0 0,1 0 0,0 0 0,-1 0 0,1 0 0,-2 2 0,-17 38 6,3-22 95,-1 0 0,0-1 0,-2-1-1,-21 16 1,28-24 59,0 0 1,-1-1-1,0 0 0,-1-1 0,0-1 1,0 0-1,-28 8 0,40-14-137,1 0 1,-1 1-1,0-1 1,1 0-1,-1 0 0,0 0 1,1 0-1,-1 0 1,0 0-1,1-1 0,-1 1 1,0 0-1,-2-2 1,4 2-55,-1 0 1,1-1 0,-1 1 0,1-1 0,-1 1 0,1 0-1,0-1 1,-1 1 0,1-1 0,0 1 0,-1-1-1,1 1 1,0-1 0,0 1 0,0-1 0,-1 1 0,1-1-1,0 1 1,0-1 0,0 0 0,0 1 0,0-1 0,0 1-1,0-1 1,0-1 0,1-1-292,0 0-1,0 0 1,0 0 0,1 0-1,-1 0 1,1 0 0,0 0-1,-1 0 1,1 1 0,0-1-1,1 1 1,2-3-1,65-55-9294,-27 29 2424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18770,'0'0'7933,"-11"13"-7138,-223 265 3065,224-263-3625,10-15-233,0 1 1,0-1 0,0 0 0,0 0 0,0 0 0,0 0 0,0 1 0,0-1 0,0 0 0,0 0 0,0 0 0,0 1 0,0-1 0,0 0 0,1 0 0,-1 0-1,0 0 1,0 1 0,0-1 0,0 0 0,0 0 0,0 0 0,0 0 0,1 1 0,-1-1 0,0 0 0,0 0 0,0 0 0,0 0 0,0 0 0,1 0 0,-1 0-1,0 0 1,0 1 0,0-1 0,0 0 0,1 0 0,-1 0 0,0 0 0,0 0 0,0 0 0,1 0 0,-1 0 0,0 0 0,0 0 0,0 0 0,1 0 0,-1 0-1,0 0 1,0-1 0,0 1 0,0 0 0,1 0 0,-1 0 0,0 0 0,0 0 0,0 0 0,0 0 0,0 0 0,1-1 0,-1 1 0,0 0 0,0 0 0,0 0-1,12-5 37,4-8-832,0 0 0,-1-1 0,-1 0-1,0-1 1,-1-1 0,16-23 0,-13 17-461,-19 71 480,0-27 979,-1-5 241,1 0 0,1 0 0,1 0 0,0-1 0,1 1 1,1 0-1,5 27 0,-6-43-384,0 0 0,0 0 1,0 0-1,1 0 0,-1 0 1,0 0-1,1 1 0,-1-1 1,1 0-1,-1 0 0,1 0 1,0-1-1,-1 1 0,1 0 1,0 0-1,0 0 0,0 0 0,-1-1 1,1 1-1,0 0 0,0-1 1,0 1-1,2 0 0,-2-1-38,-1-1 0,1 0-1,-1 0 1,1 0 0,-1 0-1,0 0 1,1 0-1,-1 0 1,0 0 0,0 1-1,0-1 1,0 0 0,0 0-1,0 0 1,0 0 0,0 0-1,0 0 1,0 0 0,0 0-1,-1 0 1,1 0-1,0 0 1,-1 0 0,1 0-1,-1 1 1,1-1 0,-1 0-1,1 0 1,-1 0 0,-123-262-3179,134 270 3238,0 0 0,0 0 0,1-1 1,21 9-1,-14-8-1003,1 1 1,1-2-1,32 6 1,14-5-6069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17008,'-5'54'288,"-8"6"-63,4 14-129,1 3-32,4 5 32,1 3 0,3 2-96,0-2-673,7-1-928,8-6-1730,-3-2-1666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11979,'-8'76'897,"5"-7"737,2-1-161,1-5-128,0 3-416,3-1-352,3 2-385,1 5-96,-1 3-384,-1 3-1730,1 1-3363</inkml:trace>
  <inkml:trace contextRef="#ctx0" brushRef="#br0" timeOffset="1">20 1896 7399,'-6'83'2114,"2"-2"-929,-1-2-32,3-2-96,2-4-897,0 0-608,-1-2-1474,0-2-5157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13132,'-4'52'3332,"-2"-3"-1026,3-5-577,0-6-832,3-7-801,0-3-64,0-7-96,0-1-640,0-2 383,0-5 353,-3 0-32,1-4 64,1 0-96,-2-5-2818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0.9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18385,'0'0'4463,"1"11"-3774,1 17-266,18 198 1351,-13-170-1497,3 0-1,19 61 1,-28-116-330,13 38 234,-13-38-343,-1 1 0,1-1-1,0 1 1,0-1 0,0 1-1,-1-1 1,1 0 0,0 1 0,1-1-1,-1 0 1,0 0 0,0 0-1,1 0 1,-1 0 0,0 0-1,1 0 1,-1 0 0,1 0-1,2 0 1,-3-4-390,0 0-1,-1-1 1,1 1-1,-1-1 1,1 1-1,-1-1 1,0 1-1,-1-1 0,1 1 1,0-1-1,-2-5 1,-2-2-836,-1 0 0,0-1 0,-1 2 0,0-1 0,-10-14 0,-19-21-5402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17136,'0'0'3839,"11"4"-2617,0 1-934,1 1 0,-1 0-1,-1 1 1,1 0 0,-1 1 0,0 0 0,0 0-1,-1 1 1,-1 0 0,12 15 0,48 76 243,100 203 0,-165-298-1157,0 1-1,0-1 1,-1 1 0,1 0-1,-2 0 1,1 0-1,-1 0 1,2 11 0,-3-16 335,-1 1-1,1 0 1,0-1 0,-1 1 0,1 0 0,-1-1 0,0 1 0,1 0 0,-1-1 0,0 1 0,0-1-1,0 1 1,0-1 0,0 0 0,-1 1 0,1-1 0,0 0 0,-1 0 0,1 0 0,0 0 0,-1 0-1,1 0 1,-1 0 0,0-1 0,1 1 0,-1 0 0,0-1 0,1 1 0,-1-1 0,0 0 0,1 0 0,-1 1-1,-2-1 1,-26 3-9510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48 471 10794,'0'0'4484,"-44"-50"-480,41 24-993,6-1-769,25-5-544,18-6-129,12-6-544,8-4-608,7 2-321,2-5-192,-10-2-3364,-7-2-5028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21620,'0'0'3428,"26"99"-3396,-41-29-481,-8 8-1601,-2 3-1729,-2-4-2339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19154,'5'-15'1073,"-3"10"-979,1-3 63,0 0 0,0 0 0,1 0-1,0 1 1,0-1 0,1 1 0,0 0 0,0 0 0,1 1 0,0-1 0,0 1 0,0 1-1,14-10 1,4 1 164,1 1 0,1 2 0,0 0 0,1 2 0,0 1 0,50-9 0,-30 11-146,0 1 0,0 3 0,62 5 0,-92-2-188,0 1 0,-1 0 0,0 2 0,0 0 0,0 0 0,0 2 0,0 0 0,-1 1 0,15 8 0,-26-12 48,0 0-1,0 0 0,0 0 0,0 0 0,0 0 0,-1 1 0,1-1 0,-1 1 0,0 0 1,0 0-1,-1 1 0,1-1 0,-1 0 0,0 1 0,0 0 0,0-1 0,0 1 1,-1 0-1,0 0 0,0 0 0,-1 0 0,1 0 0,-1 0 0,0 0 0,0 0 0,-1 0 1,1 0-1,-1 0 0,0 0 0,-1-1 0,1 1 0,-1 0 0,-4 8 0,-2 2 300,0 0-1,-1 0 0,-1-1 0,-1 0 1,0-1-1,0 0 0,-15 12 0,-100 76 1859,84-71-1714,-2-1 0,-80 37 0,107-58-494,-1-1 1,0 0-1,0-1 0,-1-1 0,0-1 0,0-1 0,0 0 1,0-2-1,0 0 0,-31-2 0,47 0-113,0 1 0,-1-1 0,1 0-1,0 1 1,0-1 0,0-1 0,1 1 0,-1 0-1,0-1 1,0 1 0,1-1 0,-1 0 0,0 0-1,1 0 1,0 0 0,0 0 0,-1-1 0,1 1-1,-3-5 1,3 1-744,-1 0-1,1 0 0,0-1 0,0 1 1,1 0-1,-1-1 0,1 1 1,0-12-1,1-45-9664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11 18546,'0'0'1729,"-15"-3"-378,5 1-1182,-1 0 0,1 0 0,0 1 1,0 1-1,-1 0 0,1 0 0,0 1 0,0 0 0,-1 1 1,1 0-1,0 1 0,-11 4 0,-22 12 318,1 2 1,1 1-1,-49 37 0,68-42-286,0 0 1,2 1-1,0 1 1,1 1-1,0 1 1,2 0-1,-14 24 1,25-37-188,2 1 0,-1 0-1,1-1 1,1 1 0,0 0 0,-3 12-1,6-19-27,-1-1 0,1 1 0,0 0 0,0 0 0,-1 0 0,1 0 0,1 0 0,-1 0 0,0 0-1,0-1 1,1 1 0,-1 0 0,1 0 0,0 0 0,-1 0 0,1-1 0,0 1 0,0 0 0,0-1-1,0 1 1,0-1 0,1 1 0,-1-1 0,0 0 0,1 1 0,-1-1 0,1 0 0,-1 0 0,1 0-1,-1 0 1,1 0 0,0 0 0,0-1 0,-1 1 0,4 0 0,22 5-159,0-2 1,0-2-1,0 0 0,0-1 1,30-4-1,10 1 18,-55 2 153,12-1-21,0 2 0,0 0 0,0 2 0,35 8 0,-54-10 23,0 1-1,-1-1 0,1 1 1,0 0-1,-1 1 1,1-1-1,-1 1 1,0 0-1,0 0 1,0 0-1,6 8 1,-8-8 6,0 0 1,0 0-1,-1 0 1,1 1-1,-1-1 1,1 1-1,-1-1 1,0 1-1,-1-1 1,1 1-1,-1 0 1,1-1-1,-1 1 1,0-1-1,0 1 1,-1 0-1,1-1 1,-2 6-1,-1-1 142,1 0-1,-1 0 1,-1 0-1,0 0 0,0-1 1,0 0-1,-1 0 0,0 0 1,-1 0-1,1-1 1,-1 0-1,-11 9 0,-11 7 491,-49 31 0,72-51-611,-25 17 154,-1-1 0,-1-2 0,0-1 0,-1-2 0,-1-1-1,0-2 1,-62 10 0,93-19-329,-1-1 0,0 1-1,1-1 1,-1 0 0,0 0-1,0-1 1,1 1 0,-6-2-1,8 1-151,0 1-1,0-1 0,0 1 1,0-1-1,0 0 0,0 0 0,1 0 1,-1 0-1,0 0 0,0 0 0,1 0 1,-1 0-1,0 0 0,1 0 1,-1 0-1,1 0 0,-1 0 0,1 0 1,0 0-1,-1-1 0,1 1 0,0 0 1,0 0-1,0-1 0,0 1 1,0-2-1,0-31-10413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65 12139,'0'0'4949,"7"-10"-1975,24-31-182,-26 28 1143,-14 16-2929,-14 15-977,-11 23 190,3 2-1,1 2 1,3 0 0,1 2 0,2 0 0,-18 54 0,27-62-78,2 1 1,1 0-1,3 1 1,1 0-1,-4 56 1,11-89-164,1-1 0,-1 1 0,1 0 0,1-1 0,0 1 1,0-1-1,0 1 0,1-1 0,0 1 0,1-1 1,-1 0-1,1 0 0,1 0 0,-1 0 0,1-1 0,0 0 1,1 1-1,0-1 0,0-1 0,0 1 0,0-1 0,1 0 1,0 0-1,0 0 0,0-1 0,1 0 0,-1 0 0,1-1 1,0 0-1,0 0 0,1-1 0,-1 1 0,14 1 1,48 3-3108,4-6-3442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16015,'0'0'4810,"4"10"-4212,3 7-162,-2 1 0,-1-1-1,0 1 1,-1 0 0,2 32 0,-5 110 1542,-2-78-1313,2-21-204,-4-1 0,-10 62 0,9-96-334,-1 1 1,-1-1-1,-1-1 1,-1 1-1,-1-2 1,-2 1-1,-14 23 1,26-48-112,0 1 0,0-1 0,-1 1 0,1-1 0,0 0 1,0 1-1,0-1 0,0 0 0,0 1 0,0-1 1,0 0-1,-1 1 0,1-1 0,0 0 0,0 0 1,-1 1-1,1-1 0,0 0 0,0 0 0,-1 1 1,1-1-1,0 0 0,0 0 0,-1 0 0,1 1 1,0-1-1,-1 0 0,1 0 0,0 0 0,-1 0 1,1 0-1,0 0 0,-1 0 0,1 0 0,-1 0 1,1 0-1,0 0 0,-1 0 0,1 0 0,0 0 1,-1 0-1,1 0 0,-1 0 0,-1-19 335,8-33-112,30-75-955,7 0 0,79-165 0,-113 271 649,-1 4 40,7-20 6,2 2-1,1 0 1,25-35 0,-41 68 11,-1-1 1,1 1 0,0-1 0,0 1 0,0 0 0,0-1 0,0 1 0,0 0 0,0 0 0,1 1-1,-1-1 1,1 0 0,0 1 0,-1 0 0,1-1 0,0 1 0,0 0 0,0 0 0,0 1-1,0-1 1,0 1 0,0-1 0,0 1 0,0 0 0,0 0 0,0 0 0,0 0 0,0 1 0,0-1-1,-1 1 1,1 0 0,0 0 0,0 0 0,0 0 0,0 1 0,-1-1 0,1 1 0,2 1 0,-1 1-10,0-1 1,0 1 0,-1 0-1,1-1 1,-1 2 0,0-1-1,0 0 1,0 1 0,-1-1-1,0 1 1,1 0 0,-2 0-1,1 0 1,-1 0 0,1 0-1,-1 0 1,-1 0 0,1 1-1,-1-1 1,0 0 0,0 8-1,-2-8 42,1-1-1,-1 0 1,0 1-1,0-1 0,0 0 1,-1 0-1,1 0 1,-1 0-1,0-1 0,0 1 1,0-1-1,-1 0 0,1 1 1,-1-1-1,1-1 1,-1 1-1,0-1 0,-5 3 1,-12 6 376,-1-1 0,-25 9 1,40-16-342,-7 3-34,-1-1 0,-1 0 0,1-1 0,-1 0 0,1-2 0,-1 0 0,-18 0 0,34-2-186,-1 0 0,1-1 0,-1 1-1,1-1 1,-1 0 0,1 1 0,0-1 0,-1 1 0,1-1-1,0 0 1,0 1 0,-1-1 0,1 1 0,0-1-1,0 0 1,0 1 0,0-1 0,0 0 0,0 1-1,0-1 1,0 0 0,0 1 0,0-1 0,0 0-1,0 1 1,1-1 0,-1 0 0,0 1 0,0-1-1,1 0 1,-1 1 0,0-1 0,2 0 0,15-25-6970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14446,'0'0'10650,"5"9"-9785,0-2-720,0 1-47,-1 0-1,1 0 1,-1 0 0,-1 0-1,5 14 1,-8-20-87,1 0 0,-1-1 0,1 1 0,0 0 0,-1 0 0,1-1 0,0 1 0,0 0 0,0-1 0,1 1 0,-1-1 0,0 1 0,0-1 1,1 0-1,-1 0 0,1 1 0,-1-1 0,1 0 0,0 0 0,-1 0 0,1-1 0,0 1 0,0 0 0,0-1 0,-1 1 0,1-1 0,0 1 0,0-1 0,0 0 0,0 0 0,0 0 0,0 0 0,-1 0 0,1-1 0,0 1 0,0 0 1,0-1-1,0 1 0,0-1 0,-1 0 0,1 0 0,0 1 0,2-3 0,7-3 108,1 0 1,-1-1-1,-1 0 1,20-17 0,-25 19-84,8-5 50,-1-1-1,0 0 1,-1-1-1,0 0 1,-1 0-1,-1-1 1,12-21-1,-53 132 379,29-88-573,1 1 0,0 0 1,1 1-1,0-1 1,1 0-1,0 0 0,2 14 1,-2-24 89,0 0 0,0 0 1,0 0-1,1 0 0,-1 0 1,0 0-1,0 0 0,1 0 1,-1 0-1,1-1 0,-1 1 1,1 0-1,-1 0 1,1 0-1,0-1 0,-1 1 1,1 0-1,0 0 0,0-1 1,0 1-1,-1-1 0,1 1 1,0-1-1,0 1 0,0-1 1,0 1-1,0-1 0,1 1 1,1-1 18,-1 0 0,1 0 0,-1-1 0,1 1 0,-1 0 0,0-1 1,1 1-1,-1-1 0,1 0 0,-1 0 0,3-1 0,4-3 49,0 0 0,-1 0 1,1-1-1,12-12 0,-6 3 95,-1-1 0,0 0 0,-1-1 1,-1-1-1,19-37 0,-27 61-8493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1 10378,'0'0'10105,"-11"2"-7692,-32 12-1858,2 1 0,0 3 0,1 1 0,-55 35 0,9-5-474,-217 110 80,279-143-20,16-8-111,13-4-217,69-4 72,143 3 464,-174 0-919,0 2 1,-1 2-1,46 13 0,-40-6-3338,-8-1-2039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48 19763,'-2'9'405,"-25"91"2239,-51 218 1423,34-26-3186,67-406 2044,3 22-2979,4 1-1,4 1 1,3 2-1,58-96 1,-87 171 47,0 1 0,1 0 0,0 1 1,1 0-1,20-18 0,-28 27-5,0 1 0,0-1 0,0 0 0,0 1 0,0-1 0,0 1 0,1-1 0,-1 1 0,1 0-1,-1 0 1,0 0 0,1 0 0,0 1 0,-1-1 0,1 1 0,-1 0 0,1-1 0,0 1 0,-1 0 0,1 0 0,0 1 0,-1-1 0,1 1 0,-1-1 0,1 1-1,-1 0 1,1 0 0,-1 0 0,1 0 0,-1 0 0,0 0 0,0 1 0,1-1 0,-1 1 0,0 0 0,0-1 0,-1 1 0,1 0 0,2 3 0,-1-2-36,0 1 0,0 1 1,-1-1-1,1 0 0,-1 1 1,0-1-1,0 1 1,0 0-1,-1-1 0,0 1 1,0 0-1,0 0 1,0 0-1,-1 0 0,0 0 1,0 0-1,0 0 0,0 0 1,-1 0-1,0 0 1,0 0-1,-2 5 0,0-3-32,-1 0 0,0 0 0,1-1 0,-2 0 0,1 1 0,-1-1 0,0-1 0,0 1 0,-1-1 0,0 0 0,0 0 0,0-1 0,-13 8 0,2-2 93,0-1-1,-1-1 1,0-1 0,0 0-1,0-2 1,-1 0 0,0-1-1,0 0 1,-1-2-1,-37 0 1,56-2-111,1 0 0,-1 0 0,0 0 0,0 0 0,0 0 0,0 0 0,0-1 0,1 1 0,-1 0 0,0-1 0,0 1 0,1-1 0,-1 1 0,0 0 0,0-1 0,1 0 0,-1 1 0,1-1 0,-1 1 0,0-1 0,1 0 0,-1 1 0,1-1 0,0 0 0,-1 0 0,1 1 0,0-1 0,-1 0 0,1 0 0,0 0 0,-1 0 0,1-2-528,0 1 0,0-1 0,0 1-1,1 0 1,-1-1 0,0 1 0,1 0 0,0-1-1,-1 1 1,1 0 0,1-3 0,18-24-9138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0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5958,'0'0'7399,"57"39"-5029,-42-33-769,-1-1-960,-1-1-193,-1-1 33,0-1-225,-1 2-224,2 1-320,2-1-449,0 0-1793,2-1-1442,-4-3-2882</inkml:trace>
  <inkml:trace contextRef="#ctx0" brushRef="#br0" timeOffset="1">448 258 11851,'0'0'6118,"51"20"-6342,-38-19-833,3 4-1217,-1-1-1314,3 4-1953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1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93 433 10858,'-11'-9'2723,"1"1"-1890,1 2-202,2 1-1,-1-1 1,1 0-1,0-1 1,0 1-1,0-2 0,1 1 1,-6-10-1,12 16-505,0 0 0,-1 0 0,1 0 0,0-1 0,0 1 0,0 0-1,0 0 1,0 0 0,0 0 0,0-1 0,1 1 0,-1 0 0,0 0 0,1 0-1,-1 0 1,0 0 0,1 0 0,0-1 0,-1 1 0,1 1 0,0-1 0,-1 0 0,1 0-1,0 0 1,0 0 0,0 0 0,0 1 0,-1-1 0,3-1 0,40-22 206,-21 12 12,-5 0-274,0 0 0,-1-2 0,0 0 0,-2-1 0,1 0 0,-2-1 0,0-1 0,-1 0 0,-1-1 0,0 0 0,-1 0 0,-2-1 0,8-20 0,-15 35-3,0 1 1,0 0-1,1 0 1,-1 0-1,1 0 1,0 0-1,-1 1 1,1-1-1,4-4 1,-5 7-55,-1 0 0,0 0 0,1-1 0,-1 1-1,0 0 1,1 0 0,-1 0 0,1 0 0,-1 0 0,1 0 0,-1 0 0,0 0 0,1 0-1,-1 0 1,1 0 0,-1 0 0,1 0 0,-1 0 0,0 0 0,1 0 0,-1 0 0,1 0-1,-1 0 1,0 1 0,1-1 0,-1 0 0,0 0 0,1 1 0,13 18 126,25 67 310,-13-30 27,32 55 1,-47-94-1136,0 0 0,1-1 0,1 0 0,0-1 0,1-1 0,0 0 0,23 15 0,9-1-5971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12556,'0'0'16015,"-13"7"-15091,-18 13-565,1 2 1,0 1-1,2 2 1,-35 36 0,-99 134 345,137-158-865,39-43-710,1-5 537,-2-1 0,0 0 0,0-1 0,-1-1-1,18-26 1,41-82-108,-75 164-664,-12 6 1087,8-26 51,1 0 0,0 0 1,2 1-1,0 0 0,-1 37 1,12-44 321,-13-33 75,-14-14-421,1-2 1,2 0-1,1-1 0,2-1 1,1-1-1,2 0 1,2 0-1,-7-43 1,17 79-6,-1 0 1,1-1-1,0 1 1,0-1-1,0 1 1,0-1-1,0 1 0,0-1 1,0 1-1,0-1 1,0 1-1,0-1 1,0 1-1,0 0 1,0-1-1,0 1 0,0-1 1,1 1-1,-1-1 1,0 1-1,0-1 1,0 1-1,1 0 0,-1-1 1,0 1-1,1 0 1,-1-1-1,0 1 1,1 0-1,-1-1 1,1 1-1,15 3 176,25 27 117,-30-22-265,161 104-3371,-143-96 1726,1-1 1,1-1-1,1-2 0,36 9 0,-13-10-10184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19314,'0'0'160,"36"57"1922,-13-8 609,-2 9-801,-2 6-225,-8 4-383,-8 7-546,-3 5-415,-26 10-193,-20 12-32,-22 14-64,-21 11-641,-21 8-2049,-4-8-2820,-1-16-7558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36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61 9833,'0'0'411,"-10"6"241,0-1-404,6-4-158,0 1-1,1-1 1,-1 1 0,1 0 0,-1 0 0,1 0-1,0 1 1,0-1 0,0 1 0,0-1 0,0 1-1,1 0 1,-4 5 0,6-8-59,-1 1 1,1 0-1,0-1 0,-1 1 0,1-1 1,0 1-1,-1 0 0,1-1 0,0 1 1,0 0-1,0-1 0,0 1 1,-1 0-1,1 0 0,0-1 0,0 1 1,0 0-1,1-1 0,-1 1 0,0 0 1,0 0-1,0-1 0,0 1 0,1 0 1,-1-1-1,0 1 0,1 0 0,-1-1 1,0 1-1,1-1 0,-1 1 1,1-1-1,-1 1 0,1-1 0,-1 1 1,1-1-1,-1 1 0,1-1 0,0 1 1,-1-1-1,1 0 0,0 0 0,-1 1 1,1-1-1,1 0 0,39 9 831,-35-9-626,261 9 3137,-140-10-2983,1683-18 1799,-1220-20-1633,982-35 84,-1628 67-3731,20-4-2002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10378,'0'0'16495,"-2"12"-15502,-5 53-328,1 81-1,6-50-4474,0-61 350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6470,'0'0'23969,"-11"0"-23611,3 0-332,0 0-1,0 1 1,-1 0-1,-14 5 1,20-6-27,1 1 0,-1 0 0,1 0 0,-1 0 0,1 0 0,0 0 0,-1 0 0,1 1 0,0-1 0,0 1 0,0 0 0,0-1 0,1 1 0,-1 0 0,0 0 0,1 0 0,-1 1 0,1-1 0,0 0 0,-1 0 0,1 1 0,0-1 0,1 1 0,-1-1 1,0 1-1,0 2 0,2-4-9,-1 0 0,1 0 1,-1-1-1,1 1 0,0 0 1,-1-1-1,1 1 0,0-1 1,0 1-1,0-1 1,-1 1-1,1-1 0,0 1 1,0-1-1,0 0 0,0 1 1,0-1-1,0 0 0,-1 0 1,1 0-1,0 0 0,0 0 1,0 0-1,0 0 1,0 0-1,1 0 0,37 0-56,-32 0-29,4 0-50,1 0 1,-1 1 0,0 1-1,20 4 1,-30-6 136,0 1 1,0-1-1,0 0 0,0 1 1,0-1-1,-1 1 1,1-1-1,0 1 0,0-1 1,0 1-1,0-1 1,0 1-1,-1 0 0,1 0 1,0-1-1,-1 1 1,1 0-1,0 0 0,-1 0 1,1 0-1,-1 0 1,1-1-1,-1 1 1,1 2-1,-2-1 37,1 0 0,-1 0 0,0-1 1,1 1-1,-1 0 0,0 0 0,0 0 0,0-1 0,0 1 1,-1-1-1,1 1 0,0-1 0,-1 1 0,1-1 0,-1 0 1,1 1-1,-1-1 0,-3 1 0,-64 42 1699,63-41-1648,0 0-1,0-1 1,0 1 0,-1-1 0,1 0-1,0-1 1,-1 0 0,1 0 0,-1 0 0,-9-1-1,16 0-197,-1-1-1,1 1 0,0-1 1,0 0-1,-1 1 1,1-1-1,0 1 0,0-1 1,0 0-1,0 1 1,0-1-1,0 0 0,0 1 1,0-1-1,0 0 1,0 1-1,0-1 0,0 0 1,0 1-1,1-1 1,-1 1-1,0-1 0,0 0 1,1 1-1,-1-1 1,0 1-1,1-1 0,-1 1 1,1-1-1,10-20-5676,7-8-6269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31 363 9353,'0'0'18102,"-4"9"-17792,1-2-284,0 0-18,-1 0 0,1 0 0,0 1 0,1-1 0,0 1 0,0 0 1,0 0-1,1 0 0,0 0 0,1 0 0,0 9 0,0-16-10,0-1 1,1 1 0,-1-1-1,0 1 1,0-1 0,0 1-1,1 0 1,-1-1 0,0 1-1,1-1 1,-1 1 0,1-1-1,-1 0 1,0 1 0,1-1-1,-1 1 1,1-1 0,-1 0-1,1 1 1,-1-1 0,1 0 0,-1 0-1,1 1 1,0-1 0,-1 0-1,1 0 1,-1 0 0,1 0-1,-1 0 1,2 0 0,21-5 64,18-20 80,-17 2-278,-2-2 1,0 0-1,28-44 0,-9 11 130,-37 75-731,0 23 977,-4-39-231,1 0 0,-1 0 0,0-1 0,0 1 0,0 0 0,0 0 1,1 0-1,-1 0 0,0 0 0,1-1 0,-1 1 0,1 0 0,-1 0 1,1-1-1,-1 1 0,1 0 0,-1-1 0,1 1 0,0 0 1,-1-1-1,1 1 0,0-1 0,0 1 0,-1-1 0,1 0 0,0 1 1,0-1-1,0 0 0,-1 1 0,1-1 0,0 0 0,1 0 1,2-1 35,0 0 1,0-1 0,0 1 0,0-1 0,0 0 0,-1-1 0,1 1-1,-1 0 1,1-1 0,-1 0 0,0 0 0,6-6 0,36-49 226,-33 42-253,-10 13-14,72-104 92,-66 94-50,0-1-1,-1 0 1,-1-1 0,0 0-1,-1 0 1,4-18-1,-69 188 1059,55-137-1064,-2 0 46,1 1 0,1 0 0,0 0 0,2 1 0,0-1 1,2 1-1,0 33 0,12-24 59,-10-26-229,1-1 0,-1 1 0,0 0 0,0 0-1,0-1 1,0 1 0,0 0 0,-1 0 0,1 4 0,-2-6 29,1 0-1,0 0 1,-1 0-1,1 0 1,-1 0-1,0-1 1,1 1-1,-1 0 1,0 0-1,0-1 1,1 1-1,-1 0 1,0-1-1,0 1 1,0-1-1,0 1 1,0-1-1,1 1 1,-1-1-1,0 0 1,0 1-1,0-1 0,0 0 1,0 0-1,-1 0 1,1 0-1,0 0 1,0 0-1,0 0 1,0 0-1,0 0 1,0 0-1,-1-1 1,-1 1-57,0-1 0,-1 0 0,1 0 0,0 0 0,0 0 0,0 0 0,0-1 0,0 1 0,0-1 0,0 0 0,0 0 0,0 0 0,1 0 0,-1 0-1,1-1 1,0 1 0,-3-4 0,-36-55-2017,32 45 1943,7 13 190,-4-5 278,0-1-1,0 0 0,1 0 1,1 0-1,0-1 0,0 0 0,1 1 1,0-1-1,0 0 0,-1-14 1,5 22-247,-1 1 1,0 0-1,1 0 1,-1-1-1,1 1 1,-1 0-1,1 0 1,0 0-1,-1 0 1,1-1-1,0 1 1,0 0-1,0 0 1,0 1-1,0-1 1,0 0-1,0 0 1,0 0-1,0 1 1,0-1-1,0 0 1,0 1-1,1-1 1,-1 1-1,0 0 1,1-1-1,-1 1 1,2 0-1,44-7-65,-40 7 79,107-5 103,-66 5-3272,-26 0-132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18514,'0'0'4548,"50"-4"-4580,-19-2-4068,4-10-14189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21877,'0'0'1067,"-1"10"-501,-26 246 3282,-2 70-227,29-360-3560,-1-1 1,-1 1 0,-2 1 0,-2-1 0,-1 1-1,-15-46 1,22 79-102,1 0-1,-1-1 0,0 1 1,1-1-1,-1 1 1,1 0-1,-1-1 1,1 1-1,-1 0 1,1-1-1,-1 1 1,1 0-1,-1 0 1,1 0-1,-1-1 1,1 1-1,-1 0 1,1 0-1,-1 0 0,1 0 1,0 0-1,-1 0 1,1 0-1,-1 0 1,1 0-1,-1 0 1,1 1-1,-1-1 1,2 0-1,24 2-1012,-23-2 834,113 3-9854,-72-6 3042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4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3716,'0'0'17920,"-9"2"-15539,5-1-2198,1 0-1,-1 0 1,0 1-1,0-1 1,1 1-1,-1 0 1,1 0-1,0 0 1,-1 1-1,1-1 0,0 1 1,0 0-1,-3 4 1,0 1 157,1-1-1,0 1 1,1 0 0,0 1 0,0-1-1,-3 10 1,5-12-231,0-1 1,1 1-1,-1 0 0,1-1 0,0 1 0,1 0 1,-1 0-1,2 9 0,-1-13-106,0-1 0,0 0 0,1 1 1,-1-1-1,1 0 0,0 1 0,-1-1 0,1 0 0,0 0 0,0 1 0,-1-1 1,1 0-1,0 0 0,0 0 0,0 0 0,1 0 0,-1 0 0,0 0 1,0-1-1,0 1 0,1 0 0,-1-1 0,0 1 0,1-1 0,-1 1 0,0-1 1,1 0-1,-1 1 0,1-1 0,-1 0 0,1 0 0,-1 0 0,0 0 0,1 0 1,-1 0-1,1-1 0,-1 1 0,3-1 0,8-3 29,1 0-1,-1-1 1,0 0-1,0 0 0,-1-2 1,0 1-1,0-2 1,0 1-1,-1-1 1,0-1-1,-1 0 1,0 0-1,0-1 1,-1 0-1,0-1 1,-1 0-1,0 0 1,8-17-1,-14 21-7,-8 21-149,-11 28 28,17-39-17,-8 47 80,12-25-1784,-2-24 1555,-1 0 1,0 0 0,1 0 0,-1 0-1,1-1 1,-1 1 0,1 0 0,-1 0-1,1 0 1,0-1 0,0 1-1,-1 0 1,1-1 0,0 1 0,0-1-1,-1 1 1,1-1 0,0 1 0,2 0-1,22 1-8054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28 11627,'0'0'16207,"-4"9"-15465,1-2-599,0 1 0,0-1 0,1 1 0,0 0-1,1-1 1,-1 1 0,1 0 0,1 0 0,0 8-1,0-13-121,0 0-1,1 0 1,-1 0-1,1 0 1,0 0-1,-1 0 0,1 0 1,0 0-1,1 0 1,-1-1-1,1 1 1,-1-1-1,1 1 0,0-1 1,-1 1-1,1-1 1,1 0-1,-1 0 1,0 0-1,0 0 1,1 0-1,-1-1 0,1 1 1,0-1-1,-1 1 1,1-1-1,0 0 1,0 0-1,0 0 0,-1-1 1,6 1-1,0 0 30,-1 0 1,1-1-1,0 0 0,0 0 0,-1-1 0,1 0 0,0 0 0,-1-1 0,0 0 1,1-1-1,-1 1 0,0-1 0,0-1 0,0 1 0,0-1 0,-1 0 0,0-1 1,0 0-1,0 0 0,0 0 0,-1-1 0,0 1 0,0-1 0,0 0 0,-1-1 1,0 1-1,0-1 0,0 0 0,-1 0 0,0 0 0,-1 0 0,1-1 0,-1 1 0,-1-1 1,2-13-1,-3 20-46,0 0 1,0 0 0,1 0-1,-1 0 1,0 0 0,0 0-1,0 1 1,0-1 0,-1 0-1,1 0 1,0 0 0,0 0-1,0 0 1,-1 1 0,1-1-1,0 0 1,-1 0 0,1 0-1,-1 1 1,1-1 0,-1 0-1,1 0 1,-1 1 0,0-1 0,1 1-1,-1-1 1,0 0 0,0 1-1,1 0 1,-1-1 0,0 1-1,0-1 1,1 1 0,-1 0-1,0-1 1,0 1 0,0 0-1,0 0 1,0 0 0,0 0-1,1 0 1,-1 0 0,0 0-1,0 0 1,0 0 0,0 0-1,0 0 1,0 0 0,1 1-1,-1-1 1,0 0 0,0 1-1,-1 0 1,-1 1-1,-1-1 0,1 1 0,0 0 0,0 0 0,0 0 0,1 0 0,-1 0 0,0 1 0,1-1 0,0 1 0,-1-1 0,-2 6 0,4-6-87,0-1-1,1 0 1,-1 0 0,0 0 0,1 1-1,-1-1 1,1 0 0,0 1-1,-1-1 1,1 1 0,0-1-1,0 0 1,0 1 0,0-1 0,0 1-1,0-1 1,0 0 0,0 1-1,1-1 1,-1 0 0,0 1 0,1-1-1,-1 0 1,1 1 0,0-1-1,-1 0 1,3 2 0,-2-1-281,2-1 0,-1 0 0,0 0 0,0 0 0,0 0 0,0 0 0,1 0 0,-1-1 0,0 1 0,1-1 0,-1 1 0,1-1 1,-1 0-1,5 0 0,3-1-1218,1 0-1,-1-1 1,0 0 0,1 0 0,-1-1 0,16-7 0,0-3-5945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1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0 182 14958,'0'0'2098,"2"12"-149,48 174 4729,22 5-5263,-67-180-1342,1 0 1,0 0-1,1-1 1,0 1-1,1-2 1,12 13-1,-18-20-22,0 0 1,0 0-1,0-1 0,1 1 1,-1-1-1,0 1 0,1-1 1,-1 0-1,1 0 0,-1 0 1,1 0-1,0 0 0,-1-1 1,1 1-1,3 0 0,-4-2-5,0 1 0,0-1 1,0 1-1,0-1 0,0 0 0,-1 1 0,1-1 0,0 0 0,0 0 1,0-1-1,-1 1 0,1 0 0,0 0 0,-1-1 0,0 1 1,1-1-1,-1 0 0,0 1 0,1-1 0,-1 0 0,0 1 0,1-5 1,4-7-13,-1-1 1,0 1 0,-1-1 0,-1 0 0,0 0 0,-1 0 0,0 0-1,-1-18 1,-1 4-17,-1 0 0,-1-1-1,-8-31 1,-10-12 22,19 68-25,-1 0 1,1 0-1,-1 0 1,0 0-1,0 0 1,-1 0-1,1 1 1,-1-1-1,1 1 1,-1 0-1,0-1 1,-1 1-1,1 1 1,-5-4-1,7 5-14,1 1 0,-1 0-1,1-1 1,-1 1 0,1 0-1,-1 0 1,1 0 0,-1 0 0,0 0-1,1-1 1,-1 1 0,1 0 0,-1 0-1,1 0 1,-1 0 0,0 1-1,1-1 1,-1 0 0,1 0 0,-1 0-1,1 0 1,-1 1 0,1-1-1,-1 0 1,1 0 0,-1 1 0,1-1-1,-1 0 1,1 1 0,-1-1-1,0 1 1,-5 20 17,8 25 0,-1-41-16,0 0 0,0 0 0,1 0 0,0 0 0,0 0-1,0-1 1,1 1 0,-1-1 0,1 1 0,0-1 0,0 0 0,1 0 0,-1 0 0,1-1 0,0 1 0,0-1 0,0 0 0,0 0-1,0 0 1,1 0 0,0-1 0,-1 0 0,1 0 0,0 0 0,0-1 0,0 1 0,10 0 0,-5 0 3,0-1 0,0-1 1,0 0-1,1 0 0,-1-1 1,0 0-1,0 0 0,0-1 1,-1-1-1,1 0 0,0 0 0,-1-1 1,15-7-1,-12 3 2,-1 0 0,1 0 1,-1-1-1,-1 0 0,1-1 0,-2 0 0,1-1 0,12-19 0,-17 21 0,0 1 0,-1-1 0,0 0 0,0 0 0,-1 0-1,0-1 1,0 1 0,-1-1 0,-1 1 0,0-1 0,0 0 0,-1 1-1,-1-15 1,2 23-6,-1-1 0,0 0 0,0 0 0,0 1 0,-1-1 1,1 0-1,0 0 0,0 1 0,-1-1 0,1 0 0,-1 1 0,0-1 0,0 0 0,1 1 0,-1-1 0,0 1 0,0-1 0,0 1 0,-1 0 0,1-1 0,0 1 0,0 0 1,-1 0-1,1 0 0,-1 0 0,1 0 0,-1 0 0,1 0 0,-1 1 0,1-1 0,-1 0 0,0 1 0,1-1 0,-1 1 0,0 0 0,0-1 0,1 1 0,-1 0 0,0 0 1,0 0-1,1 1 0,-1-1 0,-2 1 0,-1 0-3,1 1 1,-1-1 0,0 1-1,1 1 1,-1-1-1,1 1 1,0 0-1,0 0 1,0 0 0,0 0-1,0 1 1,1-1-1,-7 9 1,1 2 56,0 1 1,1 0 0,1 1-1,0-1 1,1 1 0,1 1-1,0-1 1,1 1-1,1 0 1,0 0 0,1 23-1,1-38-55,1 0 1,1-1-1,-1 1 0,0 0 0,0 0 1,1 0-1,-1 0 0,1 0 0,-1 0 0,1 0 1,0-1-1,0 1 0,-1 0 0,1-1 1,1 1-1,-1 0 0,0-1 0,0 1 0,1-1 1,-1 0-1,0 1 0,1-1 0,3 2 1,-1-1 1,0-1 0,0 1 0,0-1 0,0 0 0,0 0 0,0-1 0,1 1 0,-1-1 0,0 0 0,7 0 0,10-3-8,0-1 1,0 0-1,28-10 1,-49 14 5,51-15 4,0 2 0,1 3 0,80-6 0,-131 16 18,-1-1 0,1 1 0,-1 0 0,1-1 1,-1 0-1,1 1 0,-1-1 0,0 1 1,1-1-1,-1 1 0,0-1 0,0 0 1,1 1-1,-1-1 0,0 0 0,0 1 0,0-1 1,0 0-1,0 1 0,0-1 0,0 0 1,0 1-1,0-1 0,0 0 0,0 1 1,0-1-1,0 0 0,-1 1 0,1-1 0,0 0 1,0 1-1,-1-1 0,1 1 0,-1-1 1,1 1-1,0-1 0,-2 0 0,-11-26 687,-153-215-709,165 242-40,1-1 0,0 1-1,-1 0 1,1 0 0,-1-1 0,1 1 0,0 0-1,-1-1 1,1 1 0,0 0 0,0-1 0,-1 1-1,1-1 1,0 1 0,0 0 0,0-1 0,-1 1-1,1-1 1,0 1 0,0-1 0,0 1 0,0-1-1,0 1 1,0-1 0,0 1 0,0-1 0,0 1 0,0 0-1,0-1 1,0 1 0,0-1 0,1 1 0,-1-1-1,0 1 1,0-1 0,0 1 0,1 0 0,-1-1-1,0 1 1,0-1 0,1 1 0,-1 0 0,0-1-1,1 1 1,-1 0 0,0 0 0,1-1 0,-1 1-1,1 0 1,-1 0 0,1-1 0,-1 1 0,0 0-1,1 0 1,-1 0 0,1 0 0,-1 0 0,1 0-1,-1 0 1,1 0 0,-1 0 0,1 0 0,-1 0-1,1 0 1,-1 0 0,0 0 0,1 0 0,-1 0-1,1 1 1,47 9-5431,-30-5 3143,20 1-3208,2-4-2274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39 10890,'0'0'15108,"-8"7"-14104,3-3-858,1-1-98,0 0 0,0 0-1,0 0 1,0 0 0,1 0 0,-1 1 0,1 0 0,0-1 0,0 1 0,1 0 0,-1 1 0,1-1 0,0 0 0,0 1 0,0-1 0,-1 8-1,3-11-54,1-1-1,-1 1 0,1 0 0,-1 0 0,1-1 0,-1 1 0,1-1 0,0 1 0,-1 0 0,1-1 0,0 1 1,-1-1-1,1 0 0,0 1 0,0-1 0,0 1 0,-1-1 0,1 0 0,0 0 0,0 1 0,0-1 0,0 0 1,-1 0-1,1 0 0,0 0 0,0 0 0,0 0 0,1 0 0,33-1-28,-27 1 24,-2-1 55,1 1 0,-1-2 0,0 1-1,0-1 1,0 0 0,0 0 0,-1-1 0,1 1 0,-1-1 0,1 0 0,8-8 0,-9 7-30,0 1 1,0-1-1,1 1 1,-1 0 0,1 1-1,0-1 1,-1 1-1,1 0 1,0 0 0,1 1-1,10-2 1,-16 4 18,0 0 0,0 0 1,0 0-1,0 0 0,0 1 1,0-1-1,0 0 0,-1 0 1,1 0-1,0 1 0,-1-1 0,1 0 1,-1 1-1,1-1 0,-1 1 1,0-1-1,1 0 0,-1 1 1,0-1-1,0 1 0,0-1 0,0 1 1,0-1-1,-1 3 0,-2 40 960,3-40-937,-1 0-1,0 0 1,0 0 0,-1 0-1,1-1 1,-1 1 0,0 0 0,0-1-1,0 0 1,0 1 0,-3 2-1,4-8 1,0-1-1,0 1 0,1 0 1,-1-1-1,0 1 0,1-1 1,0 1-1,-1-1 0,1 1 0,0-1 1,1-4-1,-1 5-33,0-16-35,-1 11 27,1 0 1,0-1-1,1 1 1,-1 0 0,4-14-1,-3 19-23,-1 0-1,1 1 1,0-1-1,0 0 0,0 1 1,0-1-1,0 1 1,0 0-1,0-1 0,0 1 1,1 0-1,-1 0 0,0 0 1,1-1-1,-1 2 1,1-1-1,-1 0 0,1 0 1,0 0-1,-1 1 1,1-1-1,0 1 0,-1-1 1,1 1-1,0 0 1,0-1-1,-1 1 0,1 0 1,3 0-1,24 1-412,8-1 258,69-7 1,-60-4-3027,-3-7-3553,-12 0-4392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40 9961,'0'0'15834,"-10"-3"-14387,7 1-1405,0 1 0,0 0 0,0 0 0,0 0 0,0 0 0,0 1 0,0-1 0,0 1 0,0 0 0,0-1 0,0 2 0,0-1 0,-1 0 0,1 1 0,0-1 0,0 1 0,0 0 0,0 0 1,0 0-1,1 0 0,-1 0 0,0 1 0,0-1 0,1 1 0,-1 0 0,1 0 0,0 0 0,-1 0 0,1 0 0,0 1 0,-2 2 0,0-1-46,1 1 1,0 0-1,0-1 1,0 1-1,0 0 1,1 0-1,0 1 1,0-1-1,0 0 0,1 1 1,-1-1-1,1 1 1,1 0-1,-1 6 1,1-11-1,0-1 1,1 1-1,-1 0 1,0-1-1,1 1 1,-1 0 0,1-1-1,-1 1 1,1 0-1,-1-1 1,1 1-1,-1-1 1,1 1-1,-1 0 1,1-1 0,0 0-1,-1 1 1,1-1-1,0 1 1,-1-1-1,1 0 1,0 1-1,0-1 1,-1 0 0,1 0-1,0 0 1,0 0-1,-1 0 1,1 0-1,0 0 1,0 0-1,0 0 1,-1 0 0,1 0-1,0 0 1,0 0-1,-1-1 1,1 1-1,0 0 1,0 0-1,-1-1 1,1 1 0,0-1-1,0 0 1,38-16 46,-23 4-78,-1 0 1,0-2 0,14-16 0,-14 15-6,0-1 0,19-13 0,-37 65-510,-3-12 527,1-7 6,1 0 0,1 0 0,-3 33 1,6-48-59,0 0 1,0 0-1,0 0 1,0-1-1,1 1 1,-1 0-1,0 0 1,0 0-1,1 0 1,-1-1-1,0 1 0,1 0 1,-1 0-1,1-1 1,-1 1-1,1 0 1,-1-1-1,1 1 1,0 0-1,-1-1 1,1 1-1,0-1 1,-1 1-1,1-1 1,0 1-1,0-1 1,0 0-1,-1 1 1,1-1-1,0 0 1,0 0-1,0 1 1,0-1-1,0 0 0,-1 0 1,1 0-1,0 0 1,0 0-1,0 0 1,0 0-1,0-1 1,-1 1-1,1 0 1,0 0-1,0-1 1,0 1-1,0-1 1,-1 1-1,2-1 1,4-1-487,0-1 1,-1 1-1,1-1 0,-1 0 1,1 0-1,5-6 1,27-29-4282,2-7-2408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13293,'0'0'6576,"-5"14"-4728,-15 33-577,-26 70 1493,40-101-2187,1 0-1,1 1 1,1-1-1,0 1 1,-1 18 0,4-34-571,0 0 0,0 0 1,0 0-1,0 0 1,0 0-1,0-1 0,0 1 1,0 0-1,0 0 0,1 0 1,-1-1-1,0 1 1,1 0-1,-1 0 0,0 0 1,1-1-1,-1 1 0,1 0 1,-1-1-1,1 1 1,-1 0-1,1-1 0,0 1 1,-1-1-1,1 1 0,0-1 1,-1 1-1,1-1 1,0 1-1,1-1 0,0 1 2,0-1-1,0 0 1,1 0-1,-1 0 1,0 0 0,0-1-1,0 1 1,0-1-1,1 1 1,-1-1-1,3-1 1,50-30-462,-33 13-145,-17 14 353,-1 0 1,1 1-1,1 0 1,-1 0 0,0 0-1,1 1 1,0-1-1,0 2 1,11-5 0,-17 7 242,1 0-1,0 1 1,-1-1 0,1 0 0,-1 0 0,1 1 0,0-1 0,-1 1 0,1-1 0,-1 0 0,1 1 0,-1-1 0,0 1 0,1-1 0,-1 1 0,0 0-1,1-1 1,-1 1 0,0-1 0,1 1 0,-1 0 0,0-1 0,0 1 0,0 0 0,0-1 0,1 1 0,-1-1 0,0 1 0,0 0 0,0-1 0,0 1 0,-1 0-1,1-1 1,0 1 0,0 0 0,0-1 0,0 1 0,-1 0 0,1-1 0,0 1 0,-1 0 0,-9 33 633,2-16-76,-1-1 1,-1 1-1,-1-2 0,0 1 0,-23 24 0,29-35-381,-1 0 1,0 0-1,0-1 1,0 0-1,-1 0 0,0 0 1,0-1-1,0 0 1,0 0-1,-1-1 0,1 0 1,-1 0-1,0-1 1,0 0-1,0-1 1,-11 2-1,17-3-241,1 0 0,0 0 1,0 0-1,0 0 0,0 0 0,0 0 0,-1-1 1,1 1-1,0 0 0,0-1 0,0 1 0,0-1 1,0 1-1,0-1 0,0 1 0,0-1 1,0 0-1,0 1 0,1-1 0,-1 0 0,0 0 1,0 0-1,0 0 0,1 0 0,-1 0 0,0-1 1,0 0-306,0-1-1,1 1 1,-1-1 0,1 0 0,0 1 0,-1-1 0,1 0 0,0 1 0,1-1 0,-1 0 0,1-2 0,1-4-1171,0 0 0,1 1 0,0 0 0,0-1 0,1 1 0,6-10 0,16-18-10040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18161,'0'0'5253,"-13"55"-2626,-2-17-65,-3 3-1345,2-1-384,2-2 0,3-7-481,8-4-320,3-10-897,2-10-1473,13-7-1922,1-3-1922,0-18-6662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16367,'0'0'2050,"9"4"-277,0-1-1364,0 0 1,0-1-1,1 0 0,-1-1 1,0 0-1,1 0 0,-1-1 1,1 0-1,-1 0 1,1-1-1,-1 0 0,0-1 1,1 0-1,-1-1 1,9-3-1,-7 1 102,-2 2-378,0 0 1,-1-1 0,1 0-1,-1 0 1,0-1 0,0 0-1,-1 0 1,1-1-1,10-11 1,-18 17-114,0 0 1,0-1-1,0 1 0,0 0 1,0 0-1,0-1 0,0 1 1,0 0-1,0 0 1,0-1-1,0 1 0,0 0 1,0-1-1,0 1 0,0 0 1,-1 0-1,1 0 0,0-1 1,0 1-1,0 0 0,0 0 1,0-1-1,-1 1 0,1 0 1,0 0-1,0 0 0,0 0 1,-1-1-1,1 1 0,0 0 1,0 0-1,-1 0 0,1 0 1,0 0-1,0 0 0,-1 0 1,1 0-1,0 0 1,0 0-1,-1-1 0,1 1 1,0 0-1,0 0 0,-1 1 1,1-1-1,0 0 0,0 0 1,-1 0-1,1 0 0,0 0 1,0 0-1,-1 0 0,1 0 1,0 1-1,-19 0 350,6 2-258,1 0-1,-1 1 0,1 0 0,0 1 0,0 0 1,-15 10-1,20-11-103,0 0 0,0 1-1,0 0 1,0 0 0,1 0 0,0 1 0,0 0 0,0 1 0,1-1-1,-9 14 1,14-19-49,-1 0-1,0 0 0,1 0 1,-1 0-1,1 0 0,0 1 1,-1-1-1,1 0 0,0 0 1,-1 0-1,1 0 0,0 1 1,0-1-1,0 0 0,0 0 1,0 0-1,0 0 0,0 1 1,1-1-1,-1 0 0,0 0 1,1 0-1,-1 0 0,1 0 1,-1 0-1,1 0 0,-1 0 1,1 0-1,0 0 0,0 0 1,-1 0-1,1 0 0,0 0 1,0-1-1,0 1 0,0 0 1,0 0-1,0-1 0,0 1 1,0-1-1,0 1 0,0-1 1,0 0-1,0 1 0,1-1 1,1 0-1,6 2-1352,1-1 1,0 0-1,0 0 1,16-2-1,-18 0-207,43-2-9684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18321,'0'0'7527,"2"85"-6149,-2-43-994,0 4 97,0 1-33,-2-5-352,-1-6-32,3-8-224,0-6-1121,0-12-1346,0-6 97,-8-14-4933</inkml:trace>
  <inkml:trace contextRef="#ctx0" brushRef="#br0" timeOffset="0.99">1 192 12364,'0'0'9096,"83"0"-7975,-35 0-320,9-2-481,8-2-256,3-2-928,-7 0-3749,-9 1-5732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16976,'-8'1'2568,"3"-1"-2292,0 1 0,0 0 0,0 0 0,0 0 0,1 1 0,-1-1 0,0 1 0,1 0 0,-1 1 1,1-1-1,0 1 0,0 0 0,0 0 0,0 0 0,1 0 0,-1 1 0,1-1 0,0 1 0,0 0 0,0 0 0,0 1 0,1-1 0,-1 0 0,1 1 1,0-1-1,1 1 0,-3 9 0,4-12-196,-1 1 0,1-1 1,0 0-1,-1 0 1,1 1-1,1-1 0,-1 0 1,0 0-1,0 1 0,1-1 1,0 0-1,-1 0 0,1 0 1,0 0-1,0 0 0,0 0 1,0 0-1,0 0 0,0 0 1,1 0-1,-1 0 0,1-1 1,-1 1-1,3 1 0,0-1-35,-1 0-1,1 0 0,0 0 0,0-1 1,0 0-1,0 0 0,0 0 0,0 0 1,0-1-1,0 1 0,0-1 0,6 0 1,5-2 41,-1 1 1,1-2 0,-1 0 0,0 0 0,0-2 0,25-10 0,-26 8-23,-1 0 0,-1 0 0,13-11 0,-21 16-3,0-1 0,0 1 0,0-1-1,0 0 1,-1 0 0,0 0-1,1 0 1,-1 0 0,0 0 0,-1-1-1,1 1 1,-1-1 0,1 1 0,-1-1-1,1-6 1,-2 9-34,0 0 0,0-1 0,0 1 0,-1 0 0,1 0 0,0 0-1,-1 0 1,1 0 0,-1 0 0,0 0 0,1 0 0,-1 0 0,0 0 0,1 0 0,-1 0 0,0 0 0,0 0 0,0 1 0,0-1 0,0 0-1,0 1 1,0-1 0,0 1 0,0-1 0,0 1 0,0-1 0,0 1 0,0 0 0,0-1 0,0 1 0,-1 0 0,1 0 0,0 0 0,-1 0-1,-50-2 52,44 3-110,-51 8-1323,21 2-2655,22-6-2103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33 14862,'0'0'7538,"-11"-6"-5478,-40-18-116,48 24-1885,0-1 0,0 1 0,0-1 1,1 1-1,-1 0 0,0 0 0,0 0 1,0 0-1,0 1 0,0-1 0,0 1 1,0 0-1,1-1 0,-1 1 0,0 1 1,1-1-1,-1 0 0,1 1 0,-1-1 1,1 1-1,-1 0 0,1 0 0,0 0 1,-3 3-1,-2 3-41,0 0 0,1 0 1,0 1-1,1 0 0,-5 9 0,7-13-26,1 0 0,-1 1 0,1-1-1,1 1 1,-1-1 0,1 1-1,0-1 1,0 1 0,0 0-1,1 0 1,0 6 0,0-11 2,0 0 0,1 1 1,-1-1-1,0 0 0,1 0 1,-1 0-1,1 1 0,-1-1 1,1 0-1,0 0 0,-1 0 1,1 0-1,0 0 0,0 0 1,0 0-1,0 0 1,0-1-1,0 1 0,0 0 1,2 1-1,-1-2 7,1 1-1,-1 0 1,1-1 0,-1 1-1,1-1 1,0 0 0,-1 0-1,1 0 1,-1 0 0,1 0 0,0-1-1,-1 1 1,1-1 0,2-1-1,6-2 48,1-2-1,-1 0 0,-1 0 1,1-1-1,-1-1 1,0 1-1,-1-2 0,1 1 1,-2-1-1,1-1 0,-1 1 1,-1-1-1,0-1 1,0 1-1,8-20 0,-10 5 114,-5 24-162,0 1 0,-1 0 0,1 0 1,0-1-1,0 1 0,0 0 0,-1 0 0,1-1 1,0 1-1,0 0 0,-1 0 0,1 0 0,0 0 1,0-1-1,-1 1 0,1 0 0,0 0 1,-1 0-1,1 0 0,0 0 0,-1 0 0,1 0 1,0 0-1,-1 0 0,1 0 0,0 0 0,-1 0 1,1 0-1,0 0 0,0 0 0,-1 0 0,1 0 1,0 0-1,-1 0 0,1 0 0,0 0 0,-1 1 1,-2 0-60,0 1 0,0 0 0,1-1 0,-1 1 1,1 0-1,-1 1 0,1-1 0,-1 0 0,1 1 1,0-1-1,-3 5 0,2 0-231,0-1 1,0 1-1,0-1 0,1 1 0,-1 0 0,2 0 1,-1 0-1,1 0 0,0 10 0,0-15-7,1-1-1,0 1 0,1 0 0,-1 0 0,0 0 0,0 0 0,1 0 1,-1 0-1,1 0 0,0-1 0,0 1 0,-1 0 0,1 0 0,0-1 1,0 1-1,1-1 0,-1 1 0,0-1 0,0 1 0,1-1 0,-1 0 1,1 1-1,-1-1 0,1 0 0,0 0 0,-1 0 0,1 0 0,0-1 1,0 1-1,-1 0 0,1-1 0,0 1 0,0-1 0,0 0 1,0 1-1,0-1 0,3 0 0,28 0-5354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14734,'0'0'3844,"-4"12"-2499,-23 62-430,4 1 0,3 1 0,4 1 0,-12 142 0,28-215-912,-7 54 93,7-56-85,0-1-1,0 0 0,-1 1 1,1-1-1,0 0 1,-1 0-1,1 1 1,-1-1-1,1 0 1,-1 0-1,1 0 1,-1 1-1,0-1 0,0 0 1,0 0-1,1 0 1,-1 0-1,0-1 1,0 1-1,0 0 1,-1 0-1,1 0 1,0-1-1,0 1 0,0-1 1,0 1-1,-1-1 1,1 1-1,0-1 1,0 0-1,-1 1 1,1-1-1,0 0 1,-1 0-1,1 0 0,0 0 1,-3-1-1,3 1 20,0-1 0,-1 0 1,1 0-1,0 1 0,0-1 0,0 0 0,0 0 0,0 0 0,0-1 0,0 1 0,1 0 0,-1 0 0,0 0 0,1-1 0,-1 1 1,0 0-1,1-1 0,0 1 0,-1 0 0,1-1 0,0 1 0,-1-3 0,-2-38 374,3 34-325,0-26-38,2 1 1,1-1 0,1 0-1,2 1 1,1 0-1,15-42 1,-15 55-62,1 1-1,1-1 1,0 1 0,2 1 0,0 0-1,1 0 1,0 1 0,2 1 0,0 0-1,0 1 1,23-17 0,-32 28 3,0 0 0,0 0-1,0 1 1,1 0 0,0 0 0,-1 0 0,1 1 0,0-1 0,0 2-1,1-1 1,-1 1 0,0 0 0,0 0 0,1 0 0,-1 1 0,1 0-1,-1 0 1,12 3 0,-17-3 15,1 1 0,-1 0-1,1 0 1,-1 0 0,0 0-1,1 0 1,-1 0 0,0 0-1,0 0 1,0 1 0,0-1-1,0 0 1,0 1 0,0-1-1,0 0 1,0 1 0,-1-1-1,1 1 1,-1 0 0,1-1 0,-1 1-1,1-1 1,-1 1 0,0 0-1,0-1 1,0 1 0,0 0-1,0-1 1,0 1 0,-1 0-1,1-1 1,0 1 0,-1 0-1,1-1 1,-1 1 0,0-1-1,0 2 1,-1 3 62,-1 0 1,0 0-1,0 0 0,0-1 0,0 1 0,-1-1 1,0 0-1,-7 7 0,-7 3 641,-1 0-1,-1-2 1,-29 17-1,38-24-560,0-1-1,-1 0 1,1-1-1,-1 0 0,1 0 1,-1-1-1,0-1 1,-19 1-1,31-3-198,-1 0 1,1 1-1,0-1 0,0 0 0,0 0 0,0 0 1,0 0-1,0 0 0,-1 0 0,1 0 0,0 0 1,0 0-1,0 0 0,0 0 0,0 0 1,-1 0-1,1 0 0,0 0 0,0 0 0,0 0 1,0 0-1,0-1 0,-1 1 0,1 0 0,0 0 1,0 0-1,0 0 0,0 0 0,0 0 1,0 0-1,0 0 0,0 0 0,-1-1 0,1 1 1,0 0-1,0 0 0,0 0 0,0 0 0,0 0 1,0 0-1,0-1 0,0 1 0,0 0 1,0 0-1,0 0 0,0 0 0,0 0 0,0-1 1,0 1-1,0 0 0,0 0 0,0 0 0,0 0 1,0-1-1,8-8-2424,15-7-2152,3 2-581,3 1-3277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15375,'0'0'7345,"12"8"-6592,-3-3-634,1 0 0,-1 0 0,1 0 0,0-1 0,0-1 0,19 5 0,-27-8-92,1 1 0,-1-1 1,1 1-1,-1-1 0,1 0 0,-1 0 0,1 0 1,-1-1-1,1 1 0,-1 0 0,1-1 0,-1 0 0,0 1 1,1-1-1,-1 0 0,0 0 0,0 0 0,1-1 0,-1 1 1,0 0-1,0-1 0,0 1 0,-1-1 0,1 0 1,0 0-1,-1 0 0,1 0 0,-1 0 0,1 0 0,-1 0 1,0 0-1,0 0 0,0-1 0,0 1 0,0 0 1,-1-1-1,1 1 0,-1-1 0,0 1 0,1-1 0,-1 1 1,0-5-1,0 6 0,0 0 1,0-1-1,0 1 1,0 0-1,0-1 1,0 1-1,0 0 1,0 0 0,0-1-1,-1 1 1,1 0-1,0 0 1,-1-1-1,1 1 1,-1 0-1,0 0 1,1 0-1,-1 0 1,0 0-1,1 0 1,-1 0-1,0 0 1,0 0-1,0 0 1,0 0 0,-2-1-1,1 2 13,0-1-1,0 0 1,0 1-1,-1-1 1,1 1-1,0 0 1,0 0-1,-1 0 1,1 0-1,0 0 1,-1 0 0,1 1-1,-4 0 1,-2 2 68,1-1 1,-1 1 0,1 0 0,-1 1 0,1 0 0,0 0-1,-11 9 1,13-9-40,1 0-1,0 0 1,0 1-1,0-1 1,1 1-1,-1-1 1,1 1-1,0 0 1,1 0-1,-1 1 1,1-1-1,0 0 1,0 1-1,1 0 1,0-1-1,0 1 1,-1 11-1,3-16-74,-1 1 0,1-1 0,0 0 0,0 0 0,0 1 0,0-1 1,0 0-1,0 0 0,0 0 0,1 0 0,-1 0 0,0 0 0,0 0 0,1-1 0,-1 1 0,1 0 0,-1-1 0,1 1 0,-1-1 0,1 1 0,-1-1 0,1 0 0,-1 0 0,1 1 0,-1-1 0,1 0 0,-1-1 0,1 1 0,-1 0 0,1 0 0,2-1 0,54-9-401,-37 2 82,-1 0 0,30-18-1,-37 18 198,0 1 0,1 0-1,-1 1 1,2 1 0,-1 0 0,1 1 0,21-4 0,-35 8 151,0 0 1,0 0-1,-1 0 1,1 0 0,0 0-1,0 0 1,0 0-1,0 0 1,0 0 0,0 1-1,-1-1 1,1 0 0,0 1-1,0-1 1,0 0-1,-1 1 1,1-1 0,0 1-1,0-1 1,-1 1-1,1 0 1,0-1 0,-1 1-1,1 0 1,-1-1 0,1 1-1,-1 0 1,1 0-1,-1-1 1,1 1 0,-1 1-1,4 33 1166,0 1-200,-4-35-984,1 0 0,-1 0 0,1 0 0,-1 0 0,1-1 0,-1 1 0,1 0 0,-1 0 0,1 0 1,0 0-1,0-1 0,-1 1 0,1 0 0,0-1 0,0 1 0,0 0 0,0-1 0,0 1 0,-1-1 0,1 1 0,0-1 0,0 0 0,0 1 0,0-1 1,1 0-1,-1 0 0,0 0 0,1 0 0,5 0 25,1-1 0,0-1 0,-1 0 0,1 0 0,-1 0 0,0-1 0,0 0 0,0 0 1,0-1-1,0 0 0,-1 0 0,0 0 0,0-1 0,0 0 0,5-6 0,-4 5-136,-1 0-1,1 1 1,0-1 0,0 1-1,1 1 1,0 0 0,-1 0-1,2 0 1,-1 1-1,17-4 1,-25 7 51,1 0 0,-1 0 0,1 0 1,-1 0-1,0 0 0,1 0 0,-1 0 0,1 0 0,-1 0 0,1 0 0,-1 0 1,0 0-1,1 1 0,-1-1 0,1 0 0,-1 0 0,0 1 0,1-1 0,-1 0 1,0 0-1,1 1 0,-1-1 0,0 0 0,1 1 0,-1-1 0,0 1 0,0-1 1,1 0-1,-1 1 0,0-1 0,0 1 0,0-1 0,0 0 0,0 1 0,0-1 0,1 1 1,-1-1-1,0 1 0,0-1 0,0 1 0,0-1 0,-1 0 0,1 2 0,-5 20-6600,0-12-3397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2.7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18514,'0'0'4377,"2"11"-2706,12 49 543,42 112-1,44 64-915,-94-221-1151,57 107 1690,-67-159-1362,-2 17-503,-2 0 1,0 0 0,-1 0-1,-2 1 1,1 1 0,-17-21 0,-2 2-217,-56-58 1,93 100 221,2 0 0,-1-1 0,0-1-1,1 0 1,0 0 0,-1 0 0,1-1 0,0-1 0,0 0 0,19 0 0,-15 0 30,0-1 1,1-1-1,-1 0 0,0 0 0,1-2 1,-1 0-1,0 0 0,0-1 0,23-11 1,-29 11-6,-1-1 0,0 1 1,0-1-1,0 0 1,0-1-1,-1 0 0,0 0 1,0 0-1,-1 0 1,0-1-1,0 0 1,0 0-1,-1-1 0,0 1 1,-1-1-1,1 0 1,-2 0-1,1 0 0,-1 0 1,0-1-1,-1 1 1,1 0-1,-2-1 0,1-8 1,-2 17-4,1 0-1,0 0 1,0 0-1,0 0 1,0 1 0,0-1-1,0 0 1,0 0-1,-1 0 1,1 0-1,0 0 1,0 0 0,0 0-1,0 0 1,0 0-1,0 0 1,-1 0 0,1 0-1,0 0 1,0 0-1,0 0 1,0 0 0,0 0-1,-1 0 1,1 0-1,0 0 1,0 0 0,0 0-1,0 0 1,0 0-1,-1 0 1,1-1 0,0 1-1,0 0 1,0 0-1,0 0 1,0 0 0,0 0-1,0 0 1,0 0-1,0 0 1,-1-1 0,1 1-1,0 0 1,0 0-1,0 0 1,0 0 0,0 0-1,0 0 1,0-1-1,0 1 1,0 0 0,0 0-1,0 0 1,0 0-1,0 0 1,0-1-1,-7 16-60,5 1 121,1 1 1,0 0 0,1-1 0,1 1 0,1 0-1,4 21 1,-5-32-42,0 0 0,1-1 0,-1 1 0,1-1 0,0 0-1,1 1 1,-1-1 0,1 0 0,0 0 0,0 0 0,1-1 0,0 1-1,-1-1 1,1 0 0,1 0 0,-1 0 0,0-1 0,1 1 0,0-1-1,0 0 1,0 0 0,6 1 0,-9-3-174,0 0 1,0 0-1,0-1 1,1 1-1,-1-1 0,0 0 1,0 1-1,1-1 1,-1 0-1,0 0 0,1-1 1,-1 1-1,0 0 1,0-1-1,0 1 0,1-1 1,-1 0-1,0 0 1,0 0-1,0 0 0,0 0 1,0 0-1,0-1 1,0 1-1,-1-1 0,1 1 1,0-1-1,-1 0 1,1 1-1,1-4 0,0-1-671,0 0 1,0 0-1,-1 0 0,0 0 0,0 0 0,0-1 0,-1 1 0,0-1 0,0-10 0,0-22-7166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20980,'0'0'2621,"-5"10"-1393,-13 26-138,2 2 0,1 0-1,-14 57 1,17-41-671,2 1 0,2 0 0,3 0 0,2 73 0,3-126-413,4 33-7,-3-34-3,-1 0 0,0 0 0,0 0-1,1 0 1,-1 0 0,1 0 0,-1 0-1,1 0 1,-1 0 0,1 0 0,-1 0 0,1 0-1,0-1 1,-1 1 0,1 0 0,0-1-1,0 1 1,0 0 0,0-1 0,0 1-1,-1-1 1,1 1 0,0-1 0,0 1-1,0-1 1,0 0 0,0 0 0,2 1-1,-2-1-1,0-1-1,0 1 0,0 0 0,0-1 0,0 1 0,0 0 0,0-1 0,0 1 0,-1-1 0,1 1 0,0-1 0,0 0 0,0 1 0,-1-1 0,1 0 0,0 0 0,-1 1 0,1-1 0,-1 0 0,1 0 1,-1 0-1,1 0 0,-1 0 0,1 0 0,-1 0 0,0 0 0,0 0 0,0 0 0,1 0 0,-1-1 0,4-37-230,-4 34 166,2-14 24,-1 0 0,-1-1 0,-1 1-1,0 0 1,-2 0 0,0 0 0,-1 0 0,-1 0-1,0 1 1,-2-1 0,0 1 0,-10-16-1,4 19-50,13 15 92,0 0-1,-1 0 0,1 0 1,0 0-1,0 0 0,0 0 1,0 0-1,-1 0 0,1 0 1,0 0-1,0 0 0,0 0 1,0 0-1,0 0 0,-1 0 1,1 0-1,0 0 0,0 0 1,0 0-1,0 1 1,-1-1-1,1 0 0,0 0 1,0 0-1,0 0 0,0 0 1,0 0-1,0 0 0,0 1 1,-1-1-1,1 0 0,0 0 1,0 0-1,0 0 0,0 0 1,0 1-1,0-1 0,0 0 1,0 0-1,0 0 0,0 0 1,0 1-1,0-1 0,0 0 1,0 0-1,0 0 0,0 0 1,0 1-1,0 1-11,1-1 0,-1 1 0,0 0 0,1 0 0,-1-1 0,1 1 0,0-1 0,0 1 0,0 0 0,0-1 0,0 1 0,0-1 0,0 0 0,0 1 0,0-1 0,1 0 0,-1 0 0,0 0 0,2 2 0,6 1-193,0 1 0,0-1 0,0-1 0,0 0 0,1 0 0,-1 0 0,1-2 0,0 1 0,0-1 0,-1 0 0,1-1 0,0 0 0,0-1 1,0 0-1,-1 0 0,13-4 0,-11 2-756,1 0 1,-1-1 0,0 0-1,0 0 1,-1-1 0,1-1-1,-1 0 1,0 0 0,0-1-1,-1 0 1,0-1 0,0 0-1,8-10 1,-8 3-831,-6-6 4230,-11 13 1284,-12 13-1381,12-1-1795,1 1-1,0 0 1,1 0 0,-1 1-1,1 0 1,0 0 0,1 0-1,-1 1 1,1-1 0,0 1 0,1 1-1,0-1 1,-6 15 0,10-21-524,0-1-1,0 1 1,0-1 0,0 1 0,0 0 0,0-1 0,0 1 0,1 0 0,-1-1 0,0 1 0,0-1-1,1 1 1,-1-1 0,0 1 0,1-1 0,-1 1 0,0-1 0,1 1 0,-1-1 0,1 1 0,-1-1-1,1 1 1,-1-1 0,1 0 0,-1 1 0,1-1 0,-1 0 0,1 0 0,0 1 0,-1-1 0,1 0-1,-1 0 1,1 0 0,0 0 0,-1 0 0,1 0 0,0 0 0,-1 0 0,2 0 0,33 0 17,-25 0 78,290 0 1372,-299-1-1325,0 0 1,-1 0-1,1 0 1,-1 1 0,1-1-1,0 0 1,-1 0-1,0 0 1,1 0-1,-1 0 1,1 0-1,-1 0 1,0 0 0,0 0-1,0 0 1,0 0-1,0 0 1,0 0-1,0 0 1,0 0-1,0-2 1,0-34 231,-1 29-251,0-13-133,-1 0 0,-1 0 0,-1 0 0,-7-21 0,1 5-10,10 37-66,1-1 1,-1 0-1,0 1 1,0-1-1,1 0 1,-1 1-1,0-1 1,1 0-1,-1 1 1,1-1-1,-1 1 1,1-1-1,-1 1 1,1-1-1,-1 1 1,1-1-1,-1 1 1,1-1-1,0 1 1,-1 0-1,1-1 1,0 1-1,-1 0 1,1-1-1,0 1 1,-1 0-1,1 0 1,0 0-1,0 0 1,-1 0-1,1 0 1,0 0-1,-1 0 1,1 0-1,0 0 1,0 0-1,-1 0 1,2 1-1,43 1-6154,-33-1 3342,34 1-7508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20628,'0'0'1259,"-5"12"-170,-22 62 237,4 2 1,3 1-1,4 1 0,-9 93 0,55-308-1268,-27 102-295,-2-52-1,-5 112 89,4 21 31,1-42 126,0-1-1,0 1 0,0-1 1,1 0-1,-1 0 0,1 0 0,0 0 1,-1 0-1,2 0 0,-1 0 1,0 0-1,0-1 0,1 1 1,0-1-1,-1 0 0,1 1 0,0-1 1,0-1-1,0 1 0,0 0 1,0-1-1,1 1 0,-1-1 1,0 0-1,1 0 0,-1-1 0,1 1 1,-1-1-1,1 1 0,-1-1 1,1 0-1,6-1 0,0 0 21,0-1 0,0 0 0,0 0 1,0-1-1,-1 0 0,1-1 0,-1 0 0,0-1 0,0 1 0,11-9 0,-1-2 11,-1 0-1,0-2 0,-1 0 1,25-33-1,-35 41-13,-1 0-1,1-1 0,-2 0 0,0 0 0,0 0 1,0-1-1,-1 0 0,-1 1 0,0-1 1,-1 0-1,0-1 0,1-12 0,-22 62-77,9-12 153,0 0 0,1 0 0,2 1 0,1 0 0,1 0 1,1 1-1,-1 54 0,6-79-94,0 0 1,-1 0-1,1 0 0,1-1 1,-1 1-1,0 0 1,1-1-1,-1 1 1,1-1-1,0 1 0,0-1 1,0 0-1,0 0 1,0 0-1,0 0 1,0 0-1,1 0 0,-1 0 1,1-1-1,0 1 1,-1-1-1,1 0 0,0 0 1,0 0-1,-1 0 1,1 0-1,0-1 1,0 1-1,5-1 0,5 2 24,-1-1-1,1-1 0,-1 0 1,1 0-1,23-5 0,-26 2-18,0 0 1,-1-1-1,0 0 0,0 0 1,0-1-1,0 0 0,-1-1 1,0 0-1,0 0 0,0-1 1,11-12-1,-13 13-4,-1-1 0,1 1 0,-2-1 0,1 0 0,-1 0 0,1 0 0,-2-1 0,1 1 0,-1-1 0,-1 0-1,1 0 1,-1 0 0,-1-1 0,2-10 0,-3 18 8,0 0 1,0 0-1,0 0 0,0 1 0,0-1 0,0 0 1,0 0-1,0 0 0,-1 1 0,1-1 0,0 0 0,-1 0 1,1 1-1,0-1 0,-1 0 0,1 0 0,0 1 0,-1-1 1,1 1-1,-1-1 0,0 0 0,1 1 0,-1-1 0,1 1 1,-1-1-1,0 1 0,1-1 0,-1 1 0,-1-1 0,0 1 15,0 0-1,1 0 0,-1-1 0,0 1 1,0 0-1,0 1 0,0-1 0,0 0 0,0 0 1,0 1-1,1-1 0,-3 2 0,-2 0 22,0 1 0,0 0 0,0 0-1,1 0 1,-1 0 0,-8 8 0,8-4-39,0 0 1,0 0 0,1 0-1,-1 0 1,2 1 0,-1 0-1,1 0 1,0 0 0,1 1-1,0-1 1,0 1 0,1 0-1,0 0 1,0-1-1,1 1 1,0 1 0,1-1-1,1 14 1,-1-20-71,1-1-1,0 1 1,0-1 0,0 1-1,1-1 1,-1 0 0,0 1-1,1-1 1,-1 0 0,1 0-1,0 0 1,0 0 0,0 0-1,0-1 1,0 1 0,0-1-1,0 1 1,1-1 0,-1 0-1,0 0 1,1 0 0,-1 0-1,1 0 1,-1 0 0,1-1 0,2 1-1,5 1-646,1-1-1,-1 0 1,0 0-1,1-2 0,14 0 1,28-10-5723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7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13293,'7'-11'1099,"0"0"-1,1 1 1,0 0 0,0 0 0,1 1 0,10-9 0,-11 11-729,1 0 0,-1 1 0,1-1 0,1 2 0,-1-1 0,1 1 0,0 1 0,1 0 0,-1 0 0,0 1 0,1 0 0,12-1 0,-22 4-350,0 0 0,0 0 0,0 1 0,0-1 0,0 0 0,0 0 0,0 1 1,0-1-1,0 0 0,0 1 0,0-1 0,0 1 0,0-1 0,0 1 0,0 0 0,0-1 0,-1 1 0,1 0 0,0 0 0,0 0 0,-1-1 0,1 1 0,0 0 1,-1 0-1,1 0 0,-1 0 0,0 0 0,1 0 0,-1 0 0,0 0 0,1 0 0,-1 0 0,0 0 0,0 1 0,0 1 0,0 48 923,-1-38-670,-10 80 638,6-67-802,2 1-1,0-1 1,3 33-1,0-58-103,0 0 0,0 0 1,0 0-1,1 1 0,-1-1 0,1 0 0,-1 0 0,1 0 1,-1 0-1,1 0 0,-1 1 0,1-1 0,0 0 0,0-1 0,0 1 1,-1 0-1,1 0 0,0 0 0,0 0 0,0-1 0,0 1 0,0 0 1,1-1-1,-1 1 0,0-1 0,0 1 0,0-1 0,0 0 0,1 1 1,-1-1-1,0 0 0,0 0 0,1 0 0,-1 0 0,0 0 1,0 0-1,1 0 0,-1 0 0,0-1 0,2 0 0,4 0 36,0 0 0,0-1 0,-1 0-1,1-1 1,0 1 0,6-5 0,1-1-39,0 0 0,-1-1 0,0 0 1,0-1-1,-1-1 0,0 0 0,-1 0 0,0-1 1,-1-1-1,0 0 0,14-24 0,-27 45-78,1 1 0,0 0 0,0 0-1,0 14 1,1-20 80,1-1-1,0 0 1,0 1-1,0-1 0,0 0 1,0 1-1,0-1 1,1 0-1,-1 1 1,1-1-1,-1 0 1,1 0-1,0 1 1,0-1-1,0 0 1,0 0-1,1 0 1,-1 0-1,0 0 1,1-1-1,-1 1 0,1 0 1,0-1-1,0 1 1,0-1-1,-1 1 1,1-1-1,0 0 1,1 0-1,-1 0 1,0 0-1,0 0 1,0 0-1,1-1 1,1 1-1,6 0 49,0-1-1,-1-1 1,1 0 0,-1 0-1,1 0 1,-1-1 0,0-1-1,1 0 1,-1 0 0,-1 0-1,1-1 1,0-1-1,-1 0 1,13-9 0,-16 11 41,-1 0-1,1-1 1,-1 1 0,0-1 0,0 0 0,-1 0 0,1-1-1,-1 1 1,0 0 0,0-1 0,0 0 0,-1 0 0,0 0-1,0 0 1,0 0 0,0 0 0,-1-1 0,0 1-1,0-1 1,-1 1 0,1 0 0,-1-1 0,0 1 0,0-1-1,-1 1 1,0-1 0,-2-7 0,1 10-132,1-1 0,-1 1 0,0 0 0,0 0 0,-1 0 0,1 0 0,-1 1 1,1-1-1,-1 1 0,0-1 0,0 1 0,0 0 0,0 0 0,-1 0 0,1 1 0,0-1 0,-1 1 0,1 0 0,-1-1 0,0 2 1,1-1-1,-1 0 0,-5 0 0,9 2-128,-1-1 1,1 0-1,0 0 1,-1 1 0,1-1-1,0 0 1,-1 0-1,1 1 1,0-1-1,0 0 1,-1 1 0,1-1-1,0 0 1,0 1-1,-1-1 1,1 0-1,0 1 1,0-1 0,0 1-1,0-1 1,0 0-1,-1 1 1,1-1-1,0 1 1,0-1 0,0 0-1,0 1 1,0-1-1,0 1 1,0-1-1,1 0 1,-1 1 0,0-1-1,0 1 1,0-1-1,0 0 1,0 1-1,1-1 1,-1 1 0,0-1-1,0 0 1,1 1-1,-1-1 1,11 20-3861,-5-15 3032,0 1 0,0-1 0,1 0 0,0-1 0,0 0 0,0 0 0,0 0 0,1-1 0,-1 0 0,1 0 0,0-1-1,0 0 1,0-1 0,12 2 0,7-3-3169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63 112 192,'41'-33'9886,"-23"6"-3640,-18 10 1298,0 16-7381,-1 1 0,0-1 0,0 1 0,1 0 0,-1 0 0,0 0 0,0-1 0,0 1 0,1 0 0,-1 0 0,0 0 0,0 0 0,0 0 0,0 0 0,1 1 0,-1-1 0,0 0 0,0 0 0,0 1 0,1-1 0,-1 0 0,0 1 0,1-1 1,-2 1-1,-19 8 512,18-7-588,0 0-1,0 0 1,1 0-1,-1 0 1,0 1-1,1-1 1,-1 1 0,1 0-1,0-1 1,-1 1-1,1 0 1,1 0-1,-3 4 1,1-34 1522,-2 27-1811,-2 14 290,1 3-22,0 0 1,1 1 0,1 0 0,1 0-1,0 0 1,2 0 0,-1 25-1,2-42-63,0 0-1,0 0 0,0 0 0,0 0 0,0 0 0,1 0 0,-1 0 0,0 0 0,0 0 0,1 0 0,-1-1 0,0 1 1,1 0-1,-1 0 0,1 0 0,-1 0 0,1-1 0,-1 1 0,1 0 0,-1 0 0,1-1 0,0 1 0,0-1 0,-1 1 0,1-1 1,0 1-1,0-1 0,1 1 0,-1 0 7,1-1 0,0 0 0,0 0 0,0 0 0,-1-1 0,1 1 0,0 0 0,0-1 0,-1 1 0,1-1 0,0 1 1,-1-1-1,4-1 0,3-3 35,0 0 1,0 0 0,-1-1 0,11-9 0,19-28-6,-22 26-64,0 0 1,32-28-1,-43 42 7,0-1 0,0 1 0,1 0 0,0 1 0,-1-1 0,1 1 0,0 0 0,0 0 0,0 1 0,0-1 1,0 1-1,1 0 0,-1 0 0,0 1 0,1 0 0,-1 0 0,7 1 0,-10-1 9,0 1-1,-1 0 1,1 0 0,0 0-1,-1 1 1,1-1 0,-1 0-1,1 0 1,-1 1 0,0-1 0,1 1-1,-1 0 1,0-1 0,0 1-1,0 0 1,0 0 0,0-1-1,-1 1 1,1 0 0,0 0 0,-1 0-1,1 4 1,0-3 11,0 0 0,-1 1 0,1-1 0,-1 1 0,0 0 0,0-1 1,0 1-1,0-1 0,0 1 0,-1-1 0,0 1 0,-1 4 0,2-8 3,0 1 0,0-1-1,0 0 1,-1 1 0,1-1 0,0 1-1,0-1 1,0 0 0,0 1 0,-1-1-1,1 0 1,0 1 0,0-1 0,-1 0-1,1 1 1,0-1 0,-1 0 0,1 0 0,0 1-1,-1-1 1,1 0 0,0 0 0,-1 0-1,1 0 1,0 1 0,-1-1 0,1 0-1,-1 0 1,1 0 0,0 0 0,-1 0-1,1 0 1,-1 0 0,1 0 0,0 0-1,-1 0 1,-7-14 352,1-21 151,2-67-508,7 101-92,0 0 1,0 0-1,0 0 0,0 0 1,0 0-1,0 1 0,1-1 1,-1 1-1,0 0 0,0-1 0,0 1 1,1 0-1,-1 0 0,0 1 1,4 0-1,0-1-470,45-1-4431,1-2-3632,-14-1-1897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119 148 17969,'0'0'2915,"-11"2"-241,6-2-2552,0 1 1,0 0-1,0 1 0,0-1 0,0 1 0,0 0 0,1 0 1,-1 0-1,1 1 0,-1 0 0,1 0 0,0 0 0,0 0 1,0 1-1,0-1 0,1 1 0,0 0 0,-1 0 0,1 0 1,1 1-1,-1-1 0,1 1 0,-1-1 0,1 1 0,-1 6 1,2-9-92,0 1 0,0-1 1,0 1-1,0-1 1,1 1-1,-1-1 0,1 1 1,-1 0-1,1-1 1,0 1-1,0-1 1,1 1-1,-1 0 0,0-1 1,1 1-1,0-1 1,-1 1-1,1-1 0,0 1 1,0-1-1,0 0 1,1 1-1,-1-1 0,1 0 1,-1 0-1,1 0 1,2 3-1,0-3-22,-1-1 1,1 1-1,-1-1 0,1 0 1,0 1-1,0-2 0,0 1 1,-1 0-1,1-1 0,0 0 1,0 0-1,0 0 1,0 0-1,0 0 0,0-1 1,0 0-1,0 0 0,3-1 1,5-3 3,0 1 1,-1-2 0,1 0 0,-1 0 0,-1-1 0,1 0-1,-1-1 1,-1 0 0,1 0 0,12-16 0,-2 0 12,0 0 0,-2-2 0,17-30 0,-30 47-17,0 2 61,-1-1-1,0 1 1,0-1-1,0 0 1,-1 0 0,0 0-1,-1-1 1,2-11-1,-13 25 711,1 7-734,0-1 1,1 1 0,0 0 0,1 1 0,0 0 0,1 0 0,1 0 0,0 0 0,0 1 0,2 0-1,0-1 1,0 1 0,1 22 0,1-34-135,0 0 0,0 0 0,0 0-1,1-1 1,-1 1 0,1 0 0,-1 0 0,1 0-1,0 0 1,0-1 0,0 1 0,0 0 0,0-1-1,0 1 1,0-1 0,1 1 0,-1-1 0,0 1-1,1-1 1,-1 0 0,1 0 0,-1 0 0,3 1-1,30 6-5881,-1-7-3282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19122,'0'0'8627,"0"12"-7378,0 27-517,-2 0-60,6 51 1,-4-89-667,0 0 0,1 0 0,-1 0 1,0 0-1,1 0 0,-1 0 0,1 1 0,-1-1 0,1 0 1,-1 0-1,1 0 0,0-1 0,-1 1 0,1 0 1,0 0-1,0 0 0,0 0 0,0-1 0,0 1 1,0 0-1,0-1 0,0 1 0,0-1 0,0 1 1,0-1-1,0 1 0,0-1 0,0 0 0,1 0 1,-1 0-1,0 1 0,0-1 0,0 0 0,0 0 1,1-1-1,-1 1 0,0 0 0,0 0 0,0 0 1,0-1-1,0 1 0,0-1 0,1 1 0,-1-1 1,1 0-1,50-27 269,-15 1-161,32-23-317,-63 47 179,-1 0-1,0 0 0,0 1 0,1-1 0,0 1 0,-1 1 0,1-1 0,0 1 0,0 0 0,10-1 0,-15 3 17,0 0 0,0 0 0,0 0 0,0 1 0,0-1-1,-1 0 1,1 0 0,0 1 0,-1-1 0,1 0 0,-1 1 0,1-1 0,-1 0-1,1 1 1,-1-1 0,0 1 0,0-1 0,0 1 0,0-1 0,0 0 0,0 1-1,0-1 1,-1 2 0,-1 40 294,-12 26 125,14-69-409,0 0 1,0 0-1,0 1 1,0-1-1,0 0 0,0 1 1,0-1-1,0 0 1,0 0-1,0 1 0,0-1 1,0 0-1,0 1 1,0-1-1,0 0 1,0 0-1,0 1 0,0-1 1,1 0-1,-1 0 1,0 1-1,0-1 0,0 0 1,0 0-1,1 1 1,-1-1-1,0 0 0,0 0 1,0 0-1,1 0 1,-1 1-1,0-1 0,0 0 1,1 0-1,-1 0 1,0 0-1,0 0 0,1 0 1,-1 0-1,0 0 1,1 1-1,15-6 128,13-14 66,102-106-852,-130 124 648,-1 0 0,1 0 0,0 1 0,-1-1 0,1 0 0,0 0 0,0 1 1,0-1-1,-1 1 0,1-1 0,0 1 0,0-1 0,0 1 0,0-1 1,0 1-1,0 0 0,0-1 0,0 1 0,0 0 0,0 0 0,0 0 0,0 0 1,1 0-1,-1 0 0,1 0 0,-1 1 10,0 0-1,-1 0 1,1 0 0,-1 0 0,1 0 0,-1 1-1,1-1 1,-1 0 0,0 0 0,0 0-1,0 0 1,1 0 0,-1 0 0,0 1-1,0-1 1,-1 0 0,1 0 0,0 2-1,-15 57 315,12-52-391,1 0 0,0 0 0,0 0 1,1 0-1,-1 11 0,2-19 8,0 0 0,0 1-1,0-1 1,0 0-1,0 1 1,1-1 0,-1 0-1,0 1 1,0-1 0,0 0-1,0 1 1,0-1 0,0 0-1,1 0 1,-1 1 0,0-1-1,0 0 1,0 1 0,1-1-1,-1 0 1,0 0 0,0 0-1,1 1 1,-1-1-1,0 0 1,0 0 0,1 0-1,-1 1 1,0-1 0,1 0-1,-1 0 1,0 0 0,1 0-1,-1 0 1,0 0 0,1 0-1,0 0 1,17-4-2035,15-13-2499,-6-5-892,0-1-2216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2:59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162 182 16944,'0'0'3689,"-10"3"-988,-65 29 919,67-29-3197,1 1-1,0 0 1,1 0 0,-1 1 0,1 0-1,0 0 1,0 1 0,0 0 0,-8 11-1,13-16-424,1-1-1,0 1 1,-1-1-1,1 1 0,0 0 1,-1-1-1,1 1 0,0 0 1,0-1-1,0 1 1,0 0-1,-1-1 0,1 1 1,0 0-1,0 0 0,0-1 1,1 1-1,-1 0 1,0-1-1,0 1 0,0 0 1,0-1-1,1 1 0,-1 0 1,0-1-1,1 1 1,-1-1-1,0 1 0,1 0 1,-1-1-1,1 1 0,-1-1 1,1 1-1,-1-1 0,1 1 1,-1-1-1,1 0 1,0 1-1,-1-1 0,1 0 1,-1 1-1,1-1 0,0 0 1,-1 0-1,1 1 1,0-1-1,-1 0 0,1 0 1,0 0-1,0 0 0,0 0 1,50 2-177,-37-2 57,193 19-1021,-206-19 1187,0-1 0,0 1 0,-1-1-1,1 0 1,0 0 0,0 1-1,-1-1 1,1 0 0,0 0 0,-1 0-1,1 0 1,-1 0 0,0 0 0,1 0-1,-1 0 1,1 0 0,-1 0 0,0 0-1,0 0 1,0 0 0,0 0 0,0 0-1,0 0 1,0 0 0,0 0-1,0 0 1,0 0 0,0-1 0,-1 1-1,1 0 1,-1-1 0,-6-40 307,3 32-340,-11-29 93,15 37-110,-1 0 1,0 0-1,1 1 1,-1-1-1,1 0 1,0 0-1,0 0 1,0 0 0,0 1-1,0-1 1,0 0-1,0 0 1,0 0-1,1 0 1,-1 1-1,2-3 1,1 2-15,1 0 0,0 1 0,0-1-1,0 1 1,0 0 0,0 0 0,0 1 0,0-1 0,1 1 0,-1 0 0,4 0 0,12-1-156,2-2-1012,0-1-1,0-2 0,-1 0 0,29-12 0,-39 12-227,1 0-1,-1 0 0,0-1 0,0 0 0,-1-1 1,0-1-1,0 1 0,16-21 0,-3-3-5208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8520,'0'0'16293,"-11"13"-15300,5-6-814,-4 5 118,0 0 1,1 1 0,0 0-1,1 0 1,-12 26-1,14-24-32,-5 8 169,1 1-1,1 0 0,1 1 1,2 0-1,0 0 1,-4 46-1,10-70-423,0 0-1,0 0 0,0 0 1,0 0-1,0 0 1,0 0-1,0 0 0,0-1 1,1 1-1,-1 0 0,0 0 1,0 0-1,1 0 1,-1 0-1,1-1 0,-1 1 1,1 0-1,-1 0 0,1-1 1,-1 1-1,1 0 0,-1-1 1,1 1-1,0 0 1,0-1-1,-1 1 0,1-1 1,0 1-1,0-1 0,-1 0 1,3 1-1,-1-1 23,0 1-1,1-1 1,-1 0-1,1-1 1,-1 1-1,1 0 1,-1-1-1,1 1 1,-1-1-1,0 0 1,4-1-1,6-4 55,0-1-1,0 1 1,13-12-1,38-31-152,95-96 1,-157 143-423,9-10-45,-7 4-7855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20563,'0'0'2691,"-18"47"-545,18-29-673,0-6-416,17-7-96,4-5-480,7 0-385,4-5-2338,1-13-4228,-2-5-6182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1 362 11018,'0'0'11435,"12"1"-9801,0-2-1448,-1 1 0,1-1-1,-1-1 1,0 0 0,1-1 0,-1 0 0,0 0 0,-1-2 0,1 1 0,13-8-1,-15 6-56,56-34 789,-61 37-673,0 0 1,0-1-1,0 1 0,0-1 0,0 0 0,-1 0 0,1 0 0,-1-1 0,0 1 0,-1-1 0,4-7 0,-6 12-204,0 0-1,0 0 0,1-1 0,-1 1 1,0-1-1,0 1 0,0 0 1,0-1-1,0 1 0,0 0 1,0-1-1,0 1 0,0 0 1,0-1-1,0 1 0,-1 0 1,1-1-1,0 1 0,0 0 1,0-1-1,0 1 0,0 0 1,-1 0-1,1-1 0,0 1 1,0 0-1,-1-1 0,1 1 1,0 0-1,0 0 0,-1 0 1,1-1-1,0 1 0,-1 0 1,1 0-1,0 0 0,-1-1 1,-19 0 401,-17 7-335,27-2-73,-1 1 0,1 1 0,0-1 1,0 2-1,1-1 0,0 1 0,0 1 0,-10 9 0,14-12-18,1 0 0,-1 1 1,1-1-1,0 1 0,0-1 0,1 1 0,0 0 1,0 1-1,0-1 0,1 0 0,-1 1 0,2-1 0,-1 1 1,1 0-1,-1 7 0,2-13-16,0 0 1,0 0-1,0 0 1,0 0-1,1 0 1,-1 0-1,0 0 1,1 0-1,-1 0 1,0 0-1,1 0 1,-1 0-1,1 0 1,-1 0-1,1-1 1,0 1-1,-1 0 1,1 0-1,0-1 1,0 1-1,-1 0 0,1-1 1,0 1-1,0 0 1,0-1-1,0 1 1,1 0-1,2 0 2,-1 0-1,1-1 1,-1 1-1,1-1 1,0 1-1,-1-1 1,1 0-1,5-1 1,3-1-29,-1 0 0,1-1 1,0 0-1,15-6 0,0-5-374,0-1-1,-1-1 0,-1-1 1,0-1-1,42-41 0,95-123 282,-99 107 1631,-77 93-1445,1 1 0,0 1 0,2 0 1,0 0-1,1 1 0,1 1 0,1 0 1,1 0-1,1 0 0,1 1 0,1 0 1,1 0-1,1 0 0,1 0 0,1 0 1,5 43-1,-4-63-68,1 10-153,-5-17-198,-13-19-434,-69-57-1255,55 54 2393,-30-33 0,59 58-343,1 1 0,0 0 0,0 0-1,-1-1 1,1 1 0,0 0 0,0 0 0,-1-1 0,1 1 0,0 0 0,0-1 0,0 1 0,0 0 0,-1-1-1,1 1 1,0 0 0,0-1 0,0 1 0,0 0 0,0-1 0,0 1 0,0 0 0,0-1 0,0 1-1,0-1 1,0 1 0,0 0 0,0-1 0,0 1 0,1 0 0,-1-1 0,0 1 0,0 0 0,0-1 0,15-5 377,28 5 245,-35 1-588,53 1-763,-15 0-2151,1-1 0,0-2 0,0-2 0,78-18 0,-88 9-7009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11915,'0'0'13677,"-4"66"-13517,25-41-320,0-1-2434,1-4-2659,-2-7-5894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20083,'0'0'1767,"14"-7"-101,1 0-1083,0 0 1,0 1 0,1 0-1,0 2 1,0-1 0,0 2-1,0 0 1,20 0 0,-28 3-426,21-1 1066,49 6 1,-69-4-1099,-1 0 1,1 1-1,-1 0 1,0 1-1,0-1 1,0 2-1,0-1 1,-1 1-1,1 0 1,10 8-1,-17-10-126,1-1 0,0 0 0,-1 1 0,1-1 0,-1 1 0,0 0 0,1-1 0,-1 1 0,0 0 0,0 0 0,0 0 0,0-1 0,0 1 0,-1 0 0,1 0 0,-1 0 0,1 1 0,-1-1 0,0 0 0,1 0 0,-1 3 0,-1-2 0,0 1 0,0 0 0,0-1 0,0 1 0,-1-1 0,1 1 0,-1-1 0,0 0 0,0 1 0,0-1 0,-3 3 0,-8 8 0,-1 0 0,0-1 0,-29 20 0,32-25 0,-17 11 0,-32 25 0,57-42 0,-1 1 0,1 0 0,0 0 0,1 0 0,-1 1 0,0-1 0,1 1 0,0-1 0,0 1 0,0 0 0,0 0 0,1 0 0,-2 5 0,3-8-61,0 0 0,0-1-1,0 1 1,0 0 0,1-1 0,-1 1-1,0 0 1,1-1 0,-1 1 0,0 0 0,1-1-1,-1 1 1,1-1 0,-1 1 0,0-1 0,1 1-1,0-1 1,-1 1 0,1-1 0,-1 1-1,1-1 1,0 0 0,-1 1 0,1-1 0,0 0-1,-1 1 1,1-1 0,0 0 0,-1 0 0,1 0-1,0 0 1,-1 0 0,1 0 0,0 0-1,0 0 1,-1 0 0,2 0 0,29-2-6405,-14-3-3640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3:0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27642,'0'0'5125,"40"-54"-31934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0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39 105 11147,'0'0'6587,"-7"10"-6128,-20 28-272,27-38-184,-1 0-1,1 0 1,0 1 0,0-1 0,-1 0-1,1 0 1,0 0 0,0 1-1,-1-1 1,1 0 0,0 0 0,0 1-1,0-1 1,-1 0 0,1 0-1,0 1 1,0-1 0,0 0 0,0 1-1,0-1 1,0 0 0,0 1-1,0-1 1,0 0 0,0 1-1,0-1 1,0 0 0,0 1 0,0-1-1,0 0 1,0 1 0,0-1-1,0 0 1,0 0 0,0 1 0,0-1-1,1 0 1,-1 1 0,0-1-1,0 0 1,0 0 0,1 1 0,-1-1-1,0 0 1,0 0 0,0 1-1,1-1 1,-1 0 0,0 0 0,1 0-1,-1 0 1,0 1 0,0-1-1,1 0 1,-1 0 0,0 0-1,1 0 1,-1 0 0,0 0 0,1 0-1,-1 0 1,0 0 0,1 0-1,16-3 177,-12-1-53,0 1 0,0-1-1,-1 0 1,0 0-1,0-1 1,0 1 0,0-1-1,-1 0 1,1 0-1,-1 0 1,0-1 0,-1 1-1,0-1 1,0 1 0,0-1-1,1-7 1,-19 26 2399,13-8-2481,-1 0 0,1 0 0,0 0 0,1 1 0,-1-1 0,1 1 0,0-1 0,1 1 0,-1 0 0,1-1 0,-1 9 0,2-13-102,9-33 255,-7 21 50,0 0 1,-1 1-1,-1-1 0,1 0 1,-4-20-1,3 30-221,0 1-1,0-1 0,-1 0 1,1 1-1,0-1 0,-1 0 1,1 1-1,-1-1 1,1 0-1,-1 1 0,1-1 1,-1 1-1,0-1 0,1 1 1,-1-1-1,0 1 1,1-1-1,-1 1 0,0 0 1,1 0-1,-1-1 1,0 1-1,0 0 0,1 0 1,-1 0-1,0-1 0,0 1 1,1 0-1,-1 0 1,0 0-1,0 0 0,0 1 1,1-1-1,-1 0 0,0 0 1,0 0-1,1 1 1,-1-1-1,0 0 0,1 1 1,-1-1-1,0 0 1,1 1-1,-1-1 0,0 1 1,1-1-1,-1 1 0,1 0 1,-1-1-1,1 1 1,-1-1-1,1 1 0,0 0 1,-1-1-1,1 1 0,-1 1 1,-2 7-21,-1 1-1,2-1 1,-1 0 0,2 1 0,-1-1-1,1 1 1,0 0 0,1 11 0,0-21-7,0 0 0,0 0 1,0 0-1,0 0 0,0 0 1,0 0-1,0 0 1,0 1-1,0-1 0,0 0 1,0 0-1,0 0 0,0 0 1,0 0-1,0 0 1,0 0-1,0 0 0,0 1 1,0-1-1,0 0 0,0 0 1,0 0-1,0 0 1,0 0-1,0 0 0,0 0 1,0 0-1,0 0 0,1 0 1,-1 1-1,0-1 1,0 0-1,0 0 0,0 0 1,0 0-1,0 0 0,0 0 1,0 0-1,0 0 1,0 0-1,1 0 0,-1 0 1,0 0-1,0 0 0,0 0 1,0 0-1,0 0 1,0 0-1,0 0 0,0 0 1,1 0-1,-1 0 0,0 0 1,0 0-1,0 0 1,0 0-1,0 0 0,0 0 1,0 0-1,0 0 0,0 0 1,1 0-1,-1 0 1,0 0-1,0 0 0,0 0 1,0 0-1,0 0 0,0-1 1,8-8 4,6-16 145,-9 12 101,-1-1 0,-1 0 0,0 0 0,-1 0 1,1-26-1,-19 82 386,12-27-750,1-1 0,0 1-1,1-1 1,1 1 0,0 0 0,2 18 0,-1-32 40,0-1-1,0 1 1,0-1 0,0 1-1,0 0 1,0-1 0,0 1 0,1-1-1,-1 1 1,0-1 0,0 1 0,0-1-1,1 1 1,-1-1 0,0 0-1,0 1 1,1-1 0,-1 1 0,0-1-1,1 0 1,-1 1 0,1-1 0,-1 1-1,0-1 1,1 0 0,-1 0-1,1 1 1,-1-1 0,1 0 0,-1 0-1,1 0 1,-1 1 0,1-1 0,-1 0-1,1 0 1,-1 0 0,1 0-1,0 0 1,-1 0 0,1 0 0,-1 0-1,1 0 1,0-1 0,1 1-239,-1-1 0,1 0 0,0 1 0,-1-1 0,1 0 0,-1 0 0,1 0 0,-1-1 0,0 1 0,1 0 0,-1 0 0,2-3 0,13-29-5131,-3-12-3128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2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52 189 9385,'0'0'10303,"-4"8"-9630,4-8-661,-17 37 847,17-37-822,-1 1 0,1 0-1,-1 0 1,1 0 0,0 0-1,-1 0 1,1 0-1,0 0 1,0 0 0,-1 0-1,1 0 1,0 0-1,0 0 1,0 0 0,0 0-1,1 0 1,-1 0 0,0 0-1,0 0 1,1 0-1,-1 0 1,0 0 0,1 0-1,-1 0 1,1 0 0,-1 0-1,1 0 1,0 0-1,-1-1 1,1 1 0,0 0-1,-1 0 1,1-1-1,0 1 1,0 0 0,0-1-1,0 1 1,0-1 0,0 1-1,0-1 1,0 0-1,0 1 1,0-1 0,1 0-1,-1 0 10,0 0-1,0 0 1,0 0-1,0 0 1,0 0-1,0 0 1,0 0-1,0 0 1,0-1-1,0 1 1,-1 0-1,1-1 1,0 1 0,0-1-1,0 1 1,0-1-1,0 1 1,0-1-1,-1 1 1,1-1-1,0 0 1,-1 0-1,1 1 1,0-1-1,-1 0 1,1 0-1,-1 0 1,1 0-1,0-1 1,0-1 70,-1 1 0,1-1 0,0 1 0,-1-1 1,1 0-1,-1 1 0,0-1 0,0 0 0,0 1 0,0-1 1,-1-3-1,1 5-66,-1 0 0,1 0 0,0-1 0,0 1 0,-1 0 0,1 0 0,-1 0 0,1 0 0,-1 0 0,1-1 0,-1 1 0,0 0 1,1 0-1,-1 0 0,0 1 0,0-1 0,0 0 0,0 0 0,0 0 0,-2-1 0,2 2-38,0 0-1,0 1 1,0-1 0,0 0-1,-1 0 1,1 0-1,0 1 1,0-1 0,0 1-1,0-1 1,0 1 0,0-1-1,0 1 1,0-1-1,0 1 1,0 0 0,0 0-1,0-1 1,0 1 0,1 0-1,-1 0 1,0 0-1,1 0 1,-1 0 0,1 0-1,-1 0 1,1 0 0,-1 2-1,-15 29 26,15-30-35,1 0 0,-1-1 0,0 1 0,1-1 0,-1 1 0,1 0 0,0 0 0,0-1 0,-1 1 0,1 0 0,0 0 0,1-1 0,-1 1 0,0 0 0,0 0 0,1-1 0,-1 1 0,1 2 0,0-4 1,0 0 0,-1 1 0,1-1 0,-1 0 1,1 0-1,0 0 0,-1 0 0,1 1 0,-1-1 0,1 0 0,0 0 0,-1 0 1,1 0-1,0 0 0,-1 0 0,1-1 0,-1 1 0,1 0 0,0 0 1,-1 0-1,1 0 0,-1-1 0,1 1 0,0 0 0,-1-1 0,1 1 0,-1 0 1,1-1-1,-1 1 0,1-1 0,-1 1 0,0-1 0,1 1 0,-1-1 0,0 1 1,1-1-1,-1 1 0,0-1 0,1 0 0,-1 0 0,16-26 308,-16 27-291,5-8 98,-1 0 0,0 0 0,-1 0 0,0-1 0,-1 1 0,1-1 0,-1 1 0,1-14 0,-3 21-97,0 1-1,0 0 0,0-1 1,0 1-1,0 0 0,0-1 1,0 1-1,0-1 0,0 1 0,0 0 1,0-1-1,0 1 0,0 0 1,-1-1-1,1 1 0,0 0 1,0-1-1,0 1 0,0 0 0,-1-1 1,1 1-1,0 0 0,0 0 1,0-1-1,-1 1 0,1 0 1,0 0-1,-1-1 0,1 1 0,0 0 1,0 0-1,-1 0 0,1 0 1,0-1-1,-1 1 0,1 0 1,0 0-1,-1 0 0,1 0 1,0 0-1,-1 0 0,1 0 0,-1 0 1,1 0-1,0 0 0,-1 0 1,1 0-1,0 0 0,-1 0 1,1 0-1,0 1 0,-1-1 0,1 0 1,0 0-1,-1 0 0,1 0 1,0 1-1,0-1 0,-1 0 1,1 0-1,0 1 0,0-1 0,-1 0 1,-17 18 121,14-11-145,1-1 1,0 1-1,0-1 1,1 1-1,0 0 1,0 0 0,0 0-1,1 0 1,0 0-1,1 1 1,0-1-1,0 9 1,0-16-1,0 0 1,0 1-1,0-1 1,1 0 0,-1 0-1,0 1 1,0-1-1,0 0 1,0 0 0,0 1-1,0-1 1,1 0-1,-1 0 1,0 0-1,0 0 1,0 1 0,1-1-1,-1 0 1,0 0-1,0 0 1,0 0 0,1 0-1,-1 1 1,0-1-1,0 0 1,1 0-1,-1 0 1,0 0 0,0 0-1,1 0 1,-1 0-1,0 0 1,0 0 0,1 0-1,-1 0 1,0 0-1,0 0 1,1 0-1,-1 0 1,0 0 0,0-1-1,1 1 1,-1 0-1,0 0 1,0 0 0,0 0-1,1 0 1,-1 0-1,0-1 1,0 1-1,0 0 1,1 0 0,-1 0-1,0-1 1,0 1-1,0 0 1,0 0 0,0 0-1,0-1 1,1 1-1,11-14 17,-5 1 25,0 0 0,-1-1 0,0 0 0,-1 0-1,-1 0 1,0-1 0,-1 1 0,-1-1 0,0 0 0,0-20-1,-7 25 433,-4 18-282,-6 19-197,10-10-5,1 0 1,0 0-1,2 1 1,0-1-1,0 20 1,3-37 9,-1 0-1,0 1 1,0-1-1,1 0 1,-1 0 0,0 0-1,1 0 1,-1 0 0,0 1-1,0-1 1,1 0-1,-1 0 1,0 0 0,1 0-1,-1 0 1,0 0 0,1 0-1,-1 0 1,0 0-1,0 0 1,1 0 0,-1 0-1,0 0 1,1-1 0,-1 1-1,0 0 1,0 0 0,1 0-1,-1 0 1,0 0-1,1-1 1,-1 1 0,0 0-1,0 0 1,0-1 0,1 1-1,-1 0 1,5-6 20,-1 0 0,0-1 0,0 1 0,-1 0 0,1-1 0,-2 0 0,1 0 0,-1 0 0,3-12 0,-1-2 38,0 1 1,0-28-1,-3 40-47,-2-29 288,1 37-283,0-1 1,0 0-1,0 1 1,-1-1-1,1 0 1,0 1 0,0-1-1,-1 1 1,1-1-1,0 0 1,-1 1-1,1-1 1,0 1-1,-1-1 1,1 1-1,-1-1 1,1 1 0,-1-1-1,1 1 1,-1-1-1,0 1 1,1 0-1,-1-1 1,1 1-1,-1 0 1,0 0-1,1-1 1,-1 1 0,0 0-1,1 0 1,-1 0-1,0 0 1,1 0-1,-1 0 1,0 0-1,1 0 1,-1 0 0,0 0-1,1 0 1,-1 1-1,0-1 1,0 0-1,-1 2-8,-1-1 0,1 0 0,0 1-1,0 0 1,1-1 0,-1 1 0,0 0-1,0 0 1,1 0 0,-1 0-1,1 0 1,0 1 0,0-1 0,0 0-1,0 1 1,0-1 0,0 0 0,0 1-1,0 3 1,-8 50-63,9-56 59,-1 4-7,-2 42 12,3-44-9,-1 0-1,1-1 1,0 1 0,0 0-1,0-1 1,0 1 0,0 0-1,1-1 1,-1 1 0,1 0-1,-1-1 1,1 1 0,-1 0-1,1-1 1,0 1 0,0-1 0,-1 1-1,1-1 1,0 0 0,3 3-1,-3-4 4,1 0 1,-1 0-1,1 0 0,0-1 0,-1 1 0,1 0 0,-1-1 1,1 1-1,-1-1 0,1 0 0,-1 1 0,1-1 0,-1 0 1,1 0-1,-1 0 0,0 0 0,0 0 0,1 0 1,-1 0-1,0 0 0,0-1 0,0 1 0,0 0 0,0-1 1,-1 1-1,1-1 0,1-2 0,20-45 129,-20 42-93,0-1 0,0 0 0,0 0 0,-1 1 1,0-1-1,0 0 0,-1 0 0,-1-11 0,1 18-32,0 0 0,0 1 1,0-1-1,0 0 0,-1 1 0,1-1 0,0 0 0,-1 1 0,1-1 0,0 0 0,-1 1 0,1-1 0,0 1 0,-1-1 0,1 1 0,-1-1 0,1 1 0,-1-1 0,0 1 0,1 0 0,-1-1 1,1 1-1,-1 0 0,0-1 0,1 1 0,-1 0 0,0 0 0,1-1 0,-1 1 0,0 0 0,1 0 0,-1 0 0,0 0 0,1 0 0,-1 0 0,0 0 0,0 0 0,1 1 0,-1-1 1,0 0-1,1 0 0,-1 0 0,0 1 0,1-1 0,-1 0 0,1 1 0,-1-1 0,0 0 0,1 1 0,-1-1 0,0 2 0,-31 22 127,24-13-178,1-1 0,0 2 1,0-1-1,1 1 0,1 0 0,0 0 0,0 0 0,1 1 1,1-1-1,0 1 0,1 0 0,-1 21 0,3-34-8,-1 1 0,1-1-1,0 1 1,0-1-1,0 0 1,1 1 0,-1-1-1,0 0 1,0 1-1,0-1 1,0 1 0,0-1-1,0 0 1,0 1-1,1-1 1,-1 0 0,0 1-1,0-1 1,0 0-1,1 1 1,-1-1 0,0 0-1,1 0 1,-1 1 0,0-1-1,0 0 1,1 0-1,-1 0 1,0 1 0,1-1-1,-1 0 1,1 0-1,-1 0 1,0 0 0,1 0-1,16-4-1679,15-16-2196,-9-4-1285,-2-1-1991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4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15 135 10378,'0'0'10949,"8"-1"-9956,-6 1-912,1-1-1,0 0 1,0 1 0,-1-1 0,1 0 0,0 0-1,-1 0 1,1 0 0,-1-1 0,0 1 0,1-1 0,-1 0-1,0 1 1,0-1 0,0 0 0,3-4 0,-2 1 0,0 1 0,-1-1 1,1 0-1,-1 0 0,0 0 1,-1 0-1,1 0 0,-1-1 1,0 1-1,0-7 1,-1 9-26,1 0 1,-1 1-1,0-1 1,0 0-1,-1 0 1,1 0 0,-1 1-1,1-1 1,-1 0-1,0 1 1,0-1-1,-2-4 1,3 7-21,-1-1 1,1 1-1,0-1 1,-1 1-1,1 0 0,-1-1 1,1 1-1,-1-1 0,1 1 1,-1 0-1,1-1 1,-1 1-1,1 0 0,-1 0 1,1 0-1,-1-1 0,1 1 1,-1 0-1,1 0 0,-1 0 1,0 0-1,1 0 1,-1 0-1,1 0 0,-2 0 1,1 1 28,-1-1 0,1 1-1,-1 0 1,0-1 0,1 1 0,-1 0 0,1 0 0,0 0 0,-1 0 0,1 1 0,0-1 0,-3 3 0,-1 2 4,1 1 1,-1 0-1,1 0 1,1 0 0,-1 0-1,1 1 1,0 0-1,1-1 1,0 1-1,-2 14 1,0 5 46,1 50 1,3-76-118,0 0-1,0-1 1,0 1-1,0 0 1,0 0 0,0 0-1,0 0 1,0 0-1,1-1 1,-1 1-1,0 0 1,0 0 0,1 0-1,-1-1 1,0 1-1,1 0 1,-1 0 0,1-1-1,-1 1 1,1 0-1,-1-1 1,1 1 0,0 0-1,-1-1 1,1 1-1,0-1 1,-1 1 0,1-1-1,0 0 1,0 1-1,-1-1 1,1 0 0,1 1-1,-1-1 6,1 0-1,-1 0 1,0-1-1,0 1 1,1 0-1,-1-1 0,0 1 1,0-1-1,1 1 1,-1-1-1,0 1 1,0-1-1,0 0 1,0 0-1,0 1 1,0-1-1,0 0 1,0 0-1,0 0 1,0 0-1,-1 0 0,2-3 1,3-4 52,0-1-1,0 0 1,-1 0 0,-1 0-1,1-1 1,-2 0 0,1 1-1,-1-1 1,-1 0 0,0 0-1,0 0 1,-1 0 0,-2-20-1,2 29-49,0 0 0,0 0-1,0 0 1,-1 0 0,1 0-1,0 0 1,-1 0 0,1 0-1,0 0 1,-1 0 0,0 1-1,1-1 1,-1 0 0,1 0-1,-1 0 1,0 1 0,0-1-1,1 0 1,-1 1 0,0-1-1,0 0 1,0 1 0,0-1-1,0 1 1,0 0 0,0-1-1,0 1 1,0 0 0,0-1 0,0 1-1,0 0 1,0 0 0,0 0-1,0 0 1,0 0 0,0 0-1,0 0 1,0 1 0,-1-1-1,0 1 3,0-1 1,0 1-1,0 0 0,0 0 0,0 0 0,0 0 0,0 0 1,0 0-1,1 1 0,-1-1 0,0 1 0,1-1 0,-1 1 0,1-1 1,0 1-1,-1 0 0,0 3 0,-1 3-22,1 1 0,0 0 0,0 0 0,1-1 0,0 18 0,1-23 9,0-1 1,0 0-1,0 1 0,0-1 1,1 0-1,-1 0 1,1 0-1,0 1 0,0-1 1,-1 0-1,1 0 1,3 3-1,-4-4 4,1-1 0,0 1 0,0-1 0,-1 1 0,1-1 0,0 1 0,0-1 0,0 1 0,0-1 0,0 0 0,0 0 0,0 1-1,-1-1 1,1 0 0,0 0 0,0 0 0,0 0 0,0 0 0,0 0 0,0 0 0,0 0 0,0-1 0,0 1 0,0 0 0,0-1 0,0 1 0,0 0 0,-1-1 0,1 1 0,1-2 0,3-1-1,-1 0 0,0 0 0,0-1 0,0 0 0,0 0 0,0 0 0,-1 0 0,0 0 0,0-1 0,0 1 0,-1-1 0,1 0 0,2-9 0,-1 4-42,-1 0-1,0 0 0,0-1 0,-1 1 0,-1-1 0,1-11 0,-22 43-99,2 34 150,17-51-59,0 0 1,0-1 0,1 1 0,-1-1-1,1 1 1,0 0 0,0 0 0,0-1-1,1 1 1,-1 0 0,1-1 0,0 1-1,1 4 1,-1-7-251,0 0 1,0-1-1,0 1 0,0 0 0,0-1 1,0 1-1,0-1 0,0 1 1,0-1-1,0 1 0,0-1 0,0 0 1,0 0-1,0 1 0,0-1 0,0 0 1,0 0-1,0 0 0,0 0 0,0 0 1,1 0-1,-1 0 0,1-1 1,12-5-8619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14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896 275 8296,'-8'-14'443,"0"1"0,0 0-1,-1 1 1,-1 0 0,0 0 0,0 1 0,-1 0 0,-1 1-1,0 1 1,0 0 0,-18-10 0,17 12-355,1 1-1,-1 1 1,-1 0 0,1 0-1,-1 2 1,0 0 0,0 0-1,0 1 1,0 1 0,0 0 0,0 1-1,0 1 1,0 0 0,0 1-1,0 0 1,0 1 0,0 1-1,1 0 1,-19 8 0,3 3 74,1 0 0,0 2-1,2 1 1,0 2 0,1 0 0,1 1 0,1 2-1,0 0 1,2 2 0,1 0 0,1 1 0,2 1 0,-26 51-1,23-36 1,2 0 1,2 1-1,2 0 0,2 1 0,2 1 0,2 0 0,1 1 0,3-1 0,2 51 0,2-75-160,1 0-1,2-1 1,0 1-1,1-1 0,1 0 1,1 0-1,1 0 1,0-1-1,2 0 1,0 0-1,1-1 0,1 0 1,0-1-1,2-1 1,0 1-1,0-2 1,2 0-1,0 0 1,0-2-1,2 0 0,-1-1 1,2 0-1,-1-1 1,2-1-1,30 12 1,-17-11 68,1-1 0,0-1 1,0-2-1,1-2 1,0 0-1,1-3 0,-1 0 1,0-3-1,0 0 0,0-3 1,0 0-1,0-3 1,41-12-1,-27 4 155,-1-2 0,-1-3 0,0-1 0,-2-2 0,0-2 0,-2-2 0,-1-2 0,54-49 0,-71 55 1,0-2 0,-2 0 0,-1-1 0,-1-2 0,-1 0 0,-2 0 0,0-2 0,-2 0-1,-2-1 1,0-1 0,-3 0 0,13-56 0,-18 59-79,-1 1 1,-2-1-1,-1 0 1,-1 0-1,-1 0 1,-2 0-1,-1 0 1,-1 1-1,-1-1 0,-2 1 1,0 1-1,-2-1 1,-1 2-1,-2-1 1,-16-25-1,16 31-151,-2 0 0,0 1-1,-1 1 1,-1 0 0,-1 2-1,-1 0 1,0 0 0,-1 2 0,0 1-1,-2 0 1,-34-16 0,38 22-104,0 2 1,0 0-1,0 0 1,-1 2-1,0 0 0,1 2 1,-2 0-1,1 0 1,0 2-1,0 1 1,0 0-1,0 1 0,0 1 1,0 1-1,-33 12 1,25-6-176,2 2 1,-1 1-1,2 1 1,0 2-1,0 0 1,2 1-1,-34 32 1,20-12-1580,2 2 1,2 1 0,-36 57 0,23-25-7786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1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20 10666,'0'0'7447,"-8"-2"-5680,-26-8-240,43 8 1426,52-3-2655,16 4-93,0 4-1,102 17 1,-291-3 1920,-197 6-342,628-17-2748,-222-6-83,-571 17 4150,468-16-3085,5-1-17,-1 0-1,0 1 1,1-1-1,-1 0 1,1 0-1,-1 0 1,0 0-1,1 0 0,-1-1 1,0 1-1,1 0 1,-1-1-1,1 1 1,-1-1-1,1 1 1,-1-1-1,1 0 1,-1 0-1,1 0 1,0 1-1,-1-1 0,0-2 1,2 2-49,0 1 1,1-1-1,-1 1 0,1-1 1,-1 1-1,1-1 0,-1 1 1,1-1-1,-1 1 0,1-1 1,0 1-1,-1 0 0,1-1 0,0 1 1,-1 0-1,1 0 0,0-1 1,-1 1-1,1 0 0,0 0 1,-1 0-1,1 0 0,0 0 1,0 0-1,-1 0 0,1 0 1,0 0-1,-1 0 0,2 1 1,27-1-962,-29 0 982,14 2-556,0 0 0,-1 1 0,1 0 0,-1 1 0,1 1 0,13 6 0,42 23-4903,-60-29 4380,35 17-6890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52 282 18610,'-6'11'1622,"0"0"-1058,1 0 0,0 0 0,0 0 0,1 1 0,1-1 0,0 1 0,0 0 0,1 0 0,1 1 0,-1 17 0,2-30-536,0 1 0,0 0 0,0-1 1,0 1-1,0 0 0,1-1 1,-1 1-1,0-1 0,0 1 0,0 0 1,0-1-1,1 1 0,-1-1 0,0 1 1,1-1-1,-1 1 0,0 0 1,1-1-1,-1 1 0,1-1 0,-1 0 1,1 1-1,-1-1 0,1 1 0,-1-1 1,1 0-1,-1 1 0,1-1 0,-1 0 1,1 0-1,0 1 0,-1-1 1,1 0-1,0 0 0,0 0 0,22-12 299,17-31 37,-31 27-224,-1 1 0,0-1 0,-1-1 0,0 0 0,-2 0 0,0 0 0,-1 0-1,0-1 1,-2 0 0,0 1 0,-1-1 0,0 0 0,-5-34 0,2 47-80,1 0 0,-1 0 1,-1 0-1,1 0 0,-1 1 0,0-1 0,0 1 0,0-1 0,-1 1 0,1 0 1,-1 0-1,0 1 0,0-1 0,-7-4 0,9 7-31,1 0 1,-1 0-1,1 0 0,-1-1 0,0 2 0,0-1 0,1 0 1,-1 0-1,0 1 0,0-1 0,0 0 0,0 1 0,0 0 1,0 0-1,1-1 0,-1 1 0,0 0 0,0 1 0,0-1 1,0 0-1,0 0 0,0 1 0,0-1 0,0 1 0,0 0 1,1-1-1,-1 1 0,0 0 0,1 0 0,-1 0 0,0 0 1,1 1-1,-1-1 0,1 0 0,0 1 0,-1-1 0,1 1 1,0-1-1,0 1 0,-2 3 0,0 2-13,0-1-1,0 1 1,1 0 0,0 1-1,0-1 1,0 0-1,1 0 1,1 1 0,-1-1-1,1 1 1,0-1-1,2 12 1,-2-19-16,0 1 1,1 0-1,-1 0 0,0 0 0,1-1 1,-1 1-1,1 0 0,-1-1 1,1 1-1,-1 0 0,1-1 0,-1 1 1,1 0-1,0-1 0,-1 1 1,1-1-1,0 1 0,-1-1 0,1 0 1,0 1-1,0-1 0,-1 0 1,1 1-1,0-1 0,0 0 0,0 0 1,-1 0-1,1 0 0,0 0 0,0 0 1,0 0-1,0 0 0,-1 0 1,1 0-1,0 0 0,0 0 0,0-1 1,0 1-1,-1 0 0,1-1 1,0 1-1,0 0 0,-1-1 0,1 1 1,0-1-1,0 0 0,32-25 62,-26 17-29,-1 0 1,0-1 0,-1 0-1,8-21 1,-11 26-25,0 0 0,-1 0 1,1 0-1,-1 0 0,-1-1 0,1 1 1,-1 0-1,0-1 0,0 1 0,0 0 1,-1-1-1,-2-8 0,3 14-9,0-1 0,0 0 0,0 1 0,-1-1 0,1 0 0,0 1 0,0-1 0,-1 1 0,1-1 0,-1 0 0,1 1 0,0-1 0,-1 1 0,1-1 0,-1 1 0,0-1 0,1 1 0,-1 0 0,1-1 0,-1 1 0,1 0 0,-1-1 0,0 1 0,1 0 0,-1 0 0,0-1 0,1 1 0,-1 0 0,0 0 0,0 0 0,1 0 0,-1 0 0,0 0 0,1 0 0,-1 0 0,0 0 0,1 1 0,-1-1 0,0 0 0,1 0 0,-1 1 0,0-1 0,1 0 0,-1 1 0,1-1 0,-1 0 0,1 1 0,-1-1 0,1 1 0,-1-1 0,1 1 0,-1-1 0,1 1 0,-1-1 0,1 1 0,-1 0 0,-2 3 0,-1 0 0,1-1 0,0 1 0,1 0 0,-1 1 0,-4 8 0,3 2 0,0 0 0,0 1 0,1 0 0,2 0 0,-1 0 0,2 0 0,2 30 0,-2-45 0,0 1 0,0-1 0,0 1 0,1-1 0,-1 1 0,1 0 0,-1-1 0,1 0 0,-1 1 0,1-1 0,0 1 0,0-1 0,0 0 0,0 1 0,0-1 0,0 0 0,0 0 0,0 0 0,0 0 0,0 0 0,1 0 0,-1 0 0,0 0 0,1-1 0,-1 1 0,1 0 0,-1-1 0,1 1 0,-1-1 0,1 1 0,-1-1 0,1 0 0,2 0 0,-2 0 0,1 0 0,0 0 0,-1-1 0,1 1 0,0-1 0,-1 0 0,1 1 0,-1-1 0,1-1 0,-1 1 0,0 0 0,1 0 0,-1-1 0,0 1 0,0-1 0,0 0 0,0 0 0,3-3 0,-1-1 0,1-1 0,-1 1 0,-1-1 0,1 0 0,-1 0 0,0 0 0,-1 0 0,0 0 0,0-1 0,0 1 0,-1-1 0,0 1 0,-1-1 0,1 1 0,-2-1 0,0-11 0,1 18 0,0 0 0,-1 0 0,1 0 0,0 0 0,0 0 0,-1 0 0,1 0 0,0 0 0,-1 0 0,1 1 0,-1-1 0,1 0 0,-1 0 0,1 0 0,-1 0 0,0 1 0,1-1 0,-1 0 0,0 1 0,0-1 0,0 0 0,1 1 0,-1-1 0,0 1 0,0-1 0,0 1 0,0 0 0,0-1 0,0 1 0,0 0 0,0 0 0,0 0 0,0-1 0,0 1 0,0 0 0,0 0 0,0 0 0,0 1 0,0-1 0,0 0 0,0 0 0,0 1 0,0-1 0,0 0 0,0 1 0,0-1 0,0 1 0,-1 0 0,-1 1 0,-1 0 0,0 1 0,1 0 0,-1-1 0,1 1 0,0 0 0,0 1 0,0-1 0,-4 7 0,-1 6 0,1 0 0,1 1 0,0-1 0,1 1 0,1 0 0,0 1 0,2-1 0,-1 34 0,5-48-254,2-9-552,3-6-2736,-3-10-3787,-2-2-5051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1212 8072,'-5'8'5786,"-15"26"-3944,16-25-1281,7-8-347,11-11 63,301-326 3312,-189 194-3345,103-107-74,57-64-655,-101 102-4741,-184 208 3660,-3 7-520,-15 17-3829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1411 12812,'-17'51'226,"10"-36"-78,1 2 0,1-1 0,0 1 0,1-1 0,1 1 0,1 0-1,-1 18 1,3-35-138,0 0-1,0 1 0,0-1 0,0 0 0,0 1 0,0-1 0,0 1 1,0-1-1,1 0 0,-1 1 0,0-1 0,0 0 0,0 0 0,1 1 1,-1-1-1,0 0 0,0 1 0,0-1 0,1 0 0,-1 0 1,0 1-1,1-1 0,-1 0 0,0 0 0,1 0 0,-1 0 0,0 1 1,1-1-1,-1 0 0,0 0 0,1 0 0,-1 0 0,0 0 0,1 0 1,-1 0-1,0 0 0,1 0 0,-1 0 0,0 0 0,1 0 0,-1 0 1,1 0-1,-1 0 0,0 0 0,1-1 0,16-8 248,3-7 60,-1-2-1,-1 0 0,0-1 0,-1-1 1,17-27-1,9-10 87,522-638 1704,37 33-3306,-583 644 615,4-5-914,-11 7-3195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3.4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89 17809,'0'0'1868,"-13"4"268,7-2-1858,-1 1 1,0 0 0,1 0 0,-1 0 0,1 1-1,0 0 1,0 0 0,0 0 0,0 1 0,1 0 0,0 0-1,0 0 1,0 1 0,1-1 0,0 1 0,0 0-1,0 1 1,1-1 0,0 1 0,0-1 0,-3 13-1,5-14-134,0 0 0,0 0 0,0 0-1,1 0 1,-1 0 0,1 0-1,1 0 1,-1 0 0,1 0 0,0 0-1,0-1 1,0 1 0,0 0-1,3 4 1,-2-6-119,0 0 0,0-1 0,0 1 0,0-1 0,0 0-1,1 0 1,-1 0 0,1 0 0,-1 0 0,1 0 0,0-1 0,0 1 0,0-1-1,0 0 1,0 0 0,0 0 0,0 0 0,0 0 0,0-1 0,0 1 0,1-1-1,3 0 1,1 1-19,1-1 1,0-1-1,-1 1 0,1-1 0,-1-1 0,1 1 0,-1-1 0,0-1 1,0 0-1,0 0 0,0-1 0,0 1 0,-1-2 0,1 1 0,-1-1 0,0 0 1,-1-1-1,1 1 0,-1-1 0,7-9 0,-5 5-28,-1 0 0,-1-1 1,0 0-1,0 0 0,-1 0 0,0 0 1,-1-1-1,-1 0 0,0 0 0,0 0 1,-1 0-1,0-1 0,-1-19 0,-2 27 23,1 0-1,-1 0 0,0-1 1,-1 1-1,1 0 0,-1 0 1,0 1-1,-6-10 0,8 13 4,0 0-1,-1 0 0,1 0 0,-1 0 1,0 0-1,1 0 0,-1 0 0,0 0 1,0 1-1,1-1 0,-1 0 0,0 0 1,0 1-1,0-1 0,0 1 0,0-1 1,0 0-1,0 1 0,0 0 0,0-1 1,0 1-1,0 0 0,0-1 0,0 1 1,0 0-1,-1 0 0,1 0 0,0 0 0,0 0 1,0 0-1,0 0 0,0 1 0,0-1 1,0 0-1,0 1 0,-1-1 0,1 0 1,0 1-1,0 0 0,1-1 0,-1 1 1,0-1-1,0 1 0,0 0 0,0 0 1,0-1-1,1 1 0,-1 0 0,-1 2 1,-2 3 62,-1 1 0,2-1 1,-1 1-1,1 0 0,0 0 1,0 1-1,0-1 0,1 1 0,1-1 1,-1 1-1,1-1 0,0 1 1,1 0-1,1 13 0,-1-17-37,0 0-1,0 0 1,0 0-1,1-1 1,0 1-1,-1 0 1,1 0 0,1 0-1,-1 0 1,1-1-1,-1 1 1,1-1-1,0 1 1,0-1-1,1 0 1,-1 0-1,1 0 1,-1 0-1,1 0 1,0 0-1,0-1 1,0 0 0,1 1-1,-1-1 1,1 0-1,-1 0 1,1-1-1,-1 1 1,1-1-1,4 1 1,56 2-328,-60-4 241,-1 0-1,0 0 1,0 0-1,1-1 1,-1 1 0,0-1-1,0 0 1,0 0-1,0 0 1,0-1-1,0 1 1,0-1-1,0 1 1,0-1 0,0 0-1,-1 0 1,4-3-1,-3-8 754,-1-4-7164,-1 5-4135,2 6 4310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1444 10442,'-25'74'4452,"8"-29"-4292,16-22-192,8-23-96,34-30-160,21-37 800,25-36 289,26-31-256,21-28-1,25-20-256,9-7-160,0 5-128,-10 14-1473,-21 30-897,-28 27-801,-35 41 2018,-27 32-1378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4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0 960 6822,'0'0'193,"9"6"159,-7-5-310,0 1 37,1-1 0,-1 1-1,0-1 1,0 1 0,0-1-1,1 0 1,-1 0 0,1 0-1,-1 0 1,1-1 0,-1 1-1,1-1 1,0 1 0,-1-1-1,1 0 1,-1 0 0,1 0-1,0 0 1,-1-1 0,1 1-1,-1-1 1,1 1 0,-1-1-1,1 0 1,-1 0 0,1 0-1,-1 0 1,0 0 0,1-1 0,-1 1-1,0-1 1,0 0 0,2-2-1,47-47 2410,-2-2 0,84-118 0,-70 86-1789,-14 19-491,151-188 255,-149 195-689,3 1 1,63-51-1,-117 109 224,6-6-352,1 0-1,-1 0 1,1 1 0,0 0-1,0 1 1,1 0-1,-1 0 1,1 0 0,0 1-1,0 0 1,13-3 0,-20 6 301,0 0 0,0 0 0,0 0 0,0 0 1,-1 0-1,1 0 0,0 0 0,0 1 0,0-1 1,0 0-1,0 1 0,-1-1 0,1 0 0,0 1 1,0-1-1,-1 1 0,1-1 0,0 1 0,-1 0 1,1-1-1,0 1 0,-1 0 0,1-1 0,-1 1 1,1 0-1,-1 0 0,0-1 0,1 1 0,-1 0 1,0 0-1,1 0 0,-1 0 0,0 0 0,0-1 1,0 2-1,-1 36-110,1-34 113,-17 74-570,-20 22-2113</inkml:trace>
  <inkml:trace contextRef="#ctx0" brushRef="#br0" timeOffset="1">515 1029 12684,'-31'53'1046,"-3"6"532,-29 68-1,51-91-1539,12-35-45,0-1 0,0 0 0,0 1 1,-1-1-1,1 1 0,0-1 0,0 1 1,0-1-1,0 1 0,0-1 0,0 0 1,1 1-1,-1-1 0,0 1 0,0-1 1,0 1-1,0-1 0,0 0 0,1 1 0,-1-1 1,0 1-1,0-1 0,1 0 0,-1 1 1,0-1-1,0 0 0,1 1 0,-1-1 1,1 0-1,-1 0 0,0 1 0,1-1 1,-1 0-1,0 0 0,1 0 0,-1 1 1,1-1-1,-1 0 0,1 0 0,-1 0 1,0 0-1,1 0 0,-1 0 0,1 0 0,-1 0 1,1 0-1,-1 0 0,1 0 0,-1 0 1,0 0-1,1 0 0,-1-1 0,1 1 1,26-11-345,-4-5 296,-1-1 0,-1-1 0,20-22 0,-11 11 88,299-301 761,216-194-205,-527 509-577,-10 7-6,0 1 1,1 1-1,-1-1 0,17-7 0,-25 14-6,0-1 0,1 1 0,-1 0 0,0 0-1,1 0 1,-1-1 0,0 1 0,1 0 0,-1 0 0,0 0 0,1 0 0,-1 0 0,0 0 0,1-1 0,-1 1-1,0 0 1,1 0 0,-1 0 0,1 0 0,-1 0 0,0 1 0,1-1 0,-1 0 0,0 0 0,1 0 0,-1 0 0,0 0-1,1 0 1,-1 1 0,0-1 0,1 0 0,-1 0 0,0 0 0,0 1 0,1-1 0,-1 0 0,0 0 0,0 1 0,1-1-1,-1 0 1,0 1 0,0-1 0,0 0 0,0 1 0,1-1 0,-1 0 0,0 1 0,0-1 0,0 0 0,0 1 0,0-1-1,0 0 1,0 1 0,0 0 0,-3 21 100,3-21-94,-7 20-957,0-1-1,-1 0 1,-17 30-1,2-9-3148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1 823 21076,'0'0'2851,"7"54"-2435,37-67-320,25-44 256,19-31-127,15-24-65,5-15-545,2-3-1152,-3 9-353,-12 22-1089,-13 26 449,-17 32 2306,-14 25-257,-14 16-768,-11 8 224,-3 8 1057,0-14-352,-2-4-7944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2054 7559,'0'0'15855,"0"-117"-16239,57 11 352,22-29 32,24-33 192,25-25-128,23-16-64,19-5 32,11 6 32,4 14-128,-12 24-769,-21 29-1537,-28 29-1121,-36 25-2467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5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68 13293,'-1'-10'3288,"0"7"-2989,1-1 0,0 0 0,-1 1 0,0-1 0,0 1 0,0-1 0,0 1 0,-1 0 0,1-1 0,-4-3 0,4 5-180,0 1 0,-1 0 0,0-1 0,1 1 0,-1 0 0,0 0 0,1 0-1,-1 0 1,0 0 0,0 1 0,0-1 0,0 0 0,0 1 0,0-1 0,0 1 0,0 0-1,0 0 1,0 0 0,0 0 0,0 0 0,0 0 0,0 0 0,0 1 0,0-1 0,0 1-1,0 0 1,0-1 0,-3 3 0,-11 3 128,0 2-1,1 0 1,-1 1 0,2 0-1,-27 22 1,-66 68 365,87-80-408,-9 9 124,1 1 0,1 1 0,1 2 0,2 0 0,-32 59 0,49-78-266,2 0 0,0 0-1,0 1 1,1-1 0,1 1-1,0 0 1,1 0 0,-1 21-1,3-25-68,1 1 0,0-1 0,1 0-1,0 1 1,0-1 0,1 0-1,1 0 1,0-1 0,0 1-1,1-1 1,0 1 0,11 13 0,-9-12-5,2-1 0,-1-1 1,1 0-1,1 0 1,-1-1-1,2 0 1,-1-1-1,1 0 0,0 0 1,0-1-1,1-1 1,0 0-1,0-1 1,20 6-1,-21-8-237,-1-1 1,1 1-1,0-2 0,0 1 1,-1-1-1,1-1 0,0 0 1,-1-1-1,1 0 0,-1 0 1,1-1-1,-1-1 0,0 0 1,0 0-1,-1-1 0,1 0 0,16-12 1,34-38-5897,-7-12-8060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336 197 10602,'7'-11'3048,"-2"1"-2499,31-61 1993,-33 66-2304,-1 0 0,0-1 1,-1 1-1,1 0 0,-1-1 1,0 1-1,0-1 0,-1 1 1,0-1-1,0 1 1,0-1-1,0 1 0,-2-7 1,1 10-128,-1 0 1,1 1-1,0-1 1,-1 1-1,1-1 1,-1 1-1,1-1 1,-1 1 0,0 0-1,1 0 1,-1 0-1,0 0 1,0 0-1,0 0 1,0 1-1,1-1 1,-1 1-1,0-1 1,0 1-1,0 0 1,0 0 0,-1-1-1,1 1 1,0 1-1,0-1 1,-2 1-1,-6-1 104,0 1-1,1 1 1,-1 0-1,-13 4 1,0 5-40,1 0 0,0 2 1,0 1-1,2 0 0,0 2 1,0 0-1,1 1 0,1 1 1,1 1-1,1 0 0,1 1 1,-19 31-1,32-47-164,0-1-1,0 1 1,1 0-1,-1-1 1,1 1 0,0 0-1,0 0 1,0 0-1,0 0 1,1 0 0,-1 0-1,1 8 1,1-11-11,-1 1 0,1 0 0,-1 0 1,1-1-1,0 1 0,0 0 0,0-1 1,0 1-1,0 0 0,0-1 0,0 0 0,1 1 1,-1-1-1,0 0 0,1 0 0,-1 1 1,1-1-1,0 0 0,-1 0 0,1-1 1,0 1-1,-1 0 0,1-1 0,0 1 0,0-1 1,0 1-1,3-1 0,29 5 33,1-2 1,0-1-1,43-4 0,39 2-38,-115 0 1,0-1-1,0 1 1,0 0-1,-1 0 1,1 1-1,0-1 1,0 0-1,0 1 1,-1-1-1,1 1 1,0-1-1,-1 1 1,1 0-1,0 0 1,-1 0-1,1-1 1,-1 2-1,1-1 1,-1 0-1,0 0 1,0 0-1,1 1 1,-1-1-1,0 0 1,0 1-1,0-1 1,0 1-1,0 0 1,-1-1-1,1 1 1,0 0-1,-1-1 1,1 1-1,-1 0 1,0 0-1,1 2 1,-2 1 25,1-1 0,-1 0 0,0 1 0,0-1 0,-1 0 0,1 0 0,-1 0 0,0 0 0,0 0 0,0 0 0,-1-1 1,1 1-1,-1 0 0,-3 3 0,-14 13 390,0 0 0,-1-1 0,-1-1 0,0-1 0,-2-2 0,0 0 0,0-1 0,-53 21 0,77-35-507,0-1 1,0 1-1,0 0 0,0 0 0,0 0 1,1 0-1,-1 0 0,0 0 0,0 0 1,0-1-1,0 1 0,0 0 0,0 0 1,0 0-1,0 0 0,0 0 0,-1 0 1,1 0-1,0-1 0,0 1 0,0 0 1,0 0-1,0 0 0,0 0 0,0 0 1,0 0-1,0 0 0,0 0 0,0-1 1,0 1-1,0 0 0,0 0 0,-1 0 1,1 0-1,0 0 0,0 0 0,0 0 1,0 0-1,0 0 0,0 0 0,0 0 1,-1 0-1,1 0 0,0 0 0,0 0 1,0 0-1,0 0 0,0 0 0,0 0 1,0 0-1,-1 0 0,1 0 0,0 0 1,0 0-1,0 0 0,0 0 0,0 0 1,0 0-1,8-11-3256,-5 9 1730,19-24-9284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79 418 13997,'0'0'12503,"-8"-2"-12343,5 2-164,1-1-1,-1 1 1,0 0-1,1-1 1,-1 1 0,1 1-1,-1-1 1,1 0-1,-1 0 1,0 1 0,1 0-1,-1-1 1,-3 3-1,4-2 1,0 1 0,0 0 0,0 0-1,0 0 1,0 0 0,1 0-1,-1 1 1,1-1 0,-1 0 0,1 1-1,0-1 1,0 1 0,0 0-1,0-1 1,0 1 0,1 0-1,-1 4 1,-1 0 3,1 0-1,0 0 1,0 1 0,1-1-1,0 1 1,0-1 0,1 0-1,2 13 1,-3-19 4,1 1 1,-1-1-1,1 1 0,0-1 1,-1 0-1,1 1 0,0-1 1,0 0-1,0 1 0,0-1 1,0 0-1,0 0 0,0 0 1,1 0-1,-1 0 0,0 0 1,1 0-1,1 1 0,-1-1 8,1-1-1,-1 1 1,1-1-1,-1 0 1,1 0-1,-1 0 1,1 0-1,-1 0 1,1 0-1,-1 0 1,1-1-1,-1 0 1,0 1-1,1-1 0,3-2 1,3-1 85,0-1 0,-1-1 0,1 1 0,-1-1 0,0-1 0,-1 0 1,0 0-1,0 0 0,9-14 0,1 0 23,-2-2 0,17-33 1,-14 7 127,-17 44-152,-4 22-167,2-13 47,-3 7 18,2 1 1,0 0-1,0 0 0,1 0 1,0 0-1,1 0 0,2 17 1,-2-28 14,0 0 1,1 0 0,-1 0 0,0-1 0,1 1-1,-1 0 1,1 0 0,-1 0 0,1 0-1,-1 0 1,1-1 0,0 1 0,-1 0-1,1-1 1,0 1 0,0 0 0,-1-1 0,1 1-1,0-1 1,0 1 0,0-1 0,0 1-1,0-1 1,0 0 0,0 1 0,0-1-1,0 0 1,-1 0 0,1 0 0,0 0-1,0 0 1,0 0 0,0 0 0,0 0 0,0 0-1,0 0 1,0-1 0,0 1 0,0 0-1,0-1 1,0 1 0,0-1 0,1 0-1,3-1 88,0 0-1,0 0 0,0-1 0,-1 0 0,1 0 0,6-6 0,6-10 68,0-1-1,-2 0 0,0-1 1,20-40-1,-37 97-317,1-25 157,0 0 0,0 0 0,1 1 0,1-1 0,-1 0 0,2 0 0,5 19 0,-7-28 4,1-1-1,-1 0 1,1 0-1,0 1 1,0-1-1,0 0 1,-1 0-1,1 0 1,0 0-1,0 0 1,1 0-1,-1 0 1,0-1-1,0 1 1,0 0-1,0-1 1,1 1-1,-1 0 1,0-1-1,1 0 1,-1 1-1,0-1 1,1 0-1,-1 0 1,1 1-1,-1-1 1,0 0-1,1 0 1,-1-1-1,1 1 1,-1 0-1,0 0 1,1-1-1,-1 1 1,0-1-1,1 1 1,-1-1-1,0 1 1,0-1-1,1 0 1,1-1 0,4-3 92,-1 1 0,0-1 1,0 0-1,0 0 1,10-13-1,24-47 147,-12 14-111,-29 55-224,0 0 0,1 0 0,0 0-1,-1 0 1,1 0 0,1 0 0,-1 0-1,1 4 1,0 5-91,-1-1 147,2 34-336,-1-46 362,-1 1-1,0 0 1,0-1 0,0 1 0,1 0 0,-1-1 0,0 1-1,1-1 1,-1 1 0,1 0 0,-1-1 0,1 1 0,-1-1 0,1 1-1,-1-1 1,1 0 0,-1 1 0,1-1 0,-1 1 0,1-1-1,0 0 1,0 1 0,0-1 3,0 0 1,1 0-1,-1 0 0,0-1 0,1 1 1,-1 0-1,0 0 0,0-1 1,0 1-1,1-1 0,-1 1 0,0-1 1,0 1-1,0-1 0,0 0 0,2-1 1,4-4-7,-1 0 0,1-1 0,-1 1 0,-1-1 0,1-1 0,-1 1 0,0-1 0,5-11 0,27-72-136,-25 51 69,-1 0-1,5-50 1,2-6-130,-28 143-100,-18 107 535,25-130-141,1 0-1,1 1 1,1-1-1,5 32 1,-3-43-25,1-1-1,1 1 1,1-1 0,-1 0-1,2-1 1,0 1 0,0-1-1,1 0 1,0 0 0,17 17-1,-45-66 618,-85-66-1113,43 44 363,63 60 70,-1 0 0,1-1-1,-1 1 1,1 0 0,-1 0-1,1-1 1,0 1 0,-1-1 0,1 1-1,-1 0 1,1-1 0,0 1-1,-1-1 1,1 1 0,0-1 0,0 1-1,-1-1 1,1 1 0,0-1-1,0 1 1,0-1 0,0 1 0,0-1-1,0 1 1,-1-1 0,1 1 0,0-1-1,0 1 1,1-1 0,-1 1-1,0-1 1,0 1 0,0-1 0,0 1-1,0-1 1,1 1 0,-1-1-1,0 1 1,0-1 0,1 1 0,-1-1-1,0 1 1,1-1 0,-1 1 0,0 0-1,1-1 1,-1 1 0,1 0-1,-1-1 1,0 1 0,1 0 0,-1-1-1,1 1 1,0 0 0,35-8-178,-27 7 149,118-15-5527,-39 6-6875,-51 4 2579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49 13741,'0'0'9678,"-11"2"-8268,6-1-1280,0-1-1,0 1 1,0 1 0,1-1 0,-1 1-1,0 0 1,1 0 0,-1 0 0,1 0-1,0 1 1,0 0 0,0 0 0,0 0 0,0 0-1,1 1 1,0 0 0,-1-1 0,1 1-1,0 0 1,1 0 0,-1 1 0,1-1-1,0 1 1,0-1 0,-3 10 0,4-10-69,0-1 0,0 1-1,1 0 1,-1 0 0,1 0 0,-1 0 0,1 0 0,1 0 0,-1 0 0,0-1 0,1 1 0,1 5 0,-1-8-50,0 1 0,0-1 0,0 1 1,1-1-1,-1 1 0,0-1 0,1 0 0,-1 0 1,1 1-1,0-1 0,-1 0 0,1 0 1,0-1-1,-1 1 0,1 0 0,0-1 0,0 1 1,0-1-1,0 1 0,0-1 0,0 0 1,-1 0-1,1 0 0,0 0 0,4 0 0,2-1 18,-1 0 0,1-1 0,-1 1 0,1-1 0,-1-1 0,0 1-1,0-1 1,0-1 0,0 1 0,0-1 0,-1 0 0,1-1 0,-1 1-1,0-1 1,9-11 0,-1 1 35,-2 0-1,1 0 1,-2-2 0,0 1-1,9-20 1,-20 35-118,-15 36-554,11-25 594,0-1-5,-1 1-1,2-1 0,-1 1 1,2-1-1,-1 1 0,1 0 1,-1 14-1,3-23 13,0-1 1,0 0-1,1 0 0,-1 1 1,0-1-1,0 0 0,0 0 1,0 0-1,1 1 1,-1-1-1,0 0 0,0 0 1,0 0-1,1 0 0,-1 0 1,0 1-1,0-1 0,0 0 1,1 0-1,-1 0 0,0 0 1,0 0-1,1 0 0,-1 0 1,0 0-1,0 0 0,1 0 1,-1 0-1,0 0 0,0 0 1,1 0-1,-1 0 1,0 0-1,0 0 0,1 0 1,-1 0-1,0 0 0,0 0 1,1-1-1,-1 1 0,0 0 1,0 0-1,0 0 0,1 0 1,-1-1-1,0 1 0,0 0 1,0 0-1,1 0 0,-1-1 1,0 1-1,0 0 0,0 0 1,0-1-1,0 1 1,0 0-1,0 0 0,0 0 1,0-1-1,1 1 0,11-15-446,-9 8 495,-1 0 1,0 0 0,0 0-1,-1 0 1,0 0 0,0 0 0,-1 0-1,0 0 1,0-1 0,-1 1-1,0 0 1,0 0 0,-3-11-1,29 17-266,-11 2-168,14 0 790,46-2 0,-24-10-3012,-43 9 1102,-1-1 0,0 0 1,1 0-1,-1 0 1,7-6-1,1-4-7243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16752,'0'0'6796,"-2"11"-5884,-9 76 1255,4 0-1,5 128 0,3-125-1116,-2-89-1045,1 0 0,0-1 0,0 1 0,0 0 0,0 0 1,0 0-1,0 0 0,0-1 0,0 1 0,0 0 0,0 0 0,0 0 0,0 0 0,1-1 0,-1 1 1,0 0-1,1 0 0,-1-1 0,0 1 0,1 0 0,-1-1 0,1 1 0,-1 0 0,1-1 0,0 1 0,-1 0 1,1-1-1,0 1 0,-1-1 0,1 0 0,0 1 0,-1-1 0,1 1 0,0-1 0,0 0 0,-1 0 1,1 1-1,0-1 0,0 0 0,0 0 0,0 0 0,-1 0 0,1 0 0,0 0 0,0 0 0,0 0 1,0 0-1,-1 0 0,1-1 0,0 1 0,0 0 0,0-1 0,-1 1 0,1 0 0,0-1 0,-1 1 1,1-1-1,0 1 0,-1-1 0,1 1 0,0-1 0,0 0 0,6-4 72,0 0 0,0 0-1,-1-1 1,11-11 0,238-333-24,-255 350-53,13-23-4722,-10 13 534,-11 8 232,-5 10-3773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8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11307,'-5'10'5007,"2"-2"-4407,-2 2 674,1 0 0,0 1 0,1-1 0,0 1 0,-2 13 0,5-22-1169,-1 0-1,1 0 1,0 0 0,0 0-1,0 0 1,0 0-1,0 0 1,1 0-1,-1 0 1,0-1-1,1 1 1,-1 0-1,1 0 1,0 0-1,0 0 1,0-1-1,0 1 1,0 0-1,0-1 1,0 1-1,0-1 1,1 1-1,-1-1 1,1 1-1,-1-1 1,1 0-1,-1 0 1,1 0-1,0 0 1,-1 0-1,1 0 1,0 0-1,0-1 1,0 1-1,0-1 1,0 1-1,0-1 1,0 0-1,0 0 1,2 0-1,6 1-435,0-1-1,1 0 1,-1-1-1,0 0 0,0 0 1,1-1-1,-1-1 1,17-6-1,-20 6-800,0-1 1,0 1-1,0-1 0,0 0 0,0-1 1,-1 0-1,0 0 0,0-1 0,0 1 1,-1-1-1,10-12 0,-8 0-355,-10 11 5759,-7 16 1028,4 7-5879,6-14 625,-1-1 0,0 1-1,1 0 1,0-1 0,-1 1 0,1-1 0,0 1-1,0 0 1,0-1 0,0 1 0,0-1-1,0 1 1,0 0 0,0-1 0,1 1 0,-1-1-1,1 1 1,-1 0 0,1-1 0,0 1-1,-1-1 1,1 0 0,0 1 0,0-1 0,0 0-1,0 1 1,0-1 0,0 0 0,1 0 0,-1 0-1,0 0 1,0 0 0,2 1 0,3-1-8,-1 0 0,0 0 0,0 0 0,1 0 0,-1-1 0,0 0 1,1 0-1,-1-1 0,9-1 0,-3-1 1,-1 0 1,1 0 0,0-1-1,-1 0 1,0-1-1,0 0 1,16-12-1,40-18-739,-66 35 736,1 0 0,-1 1 0,1-1 0,-1 0 0,0 1 0,1-1 0,-1 0 0,0 1 0,1-1 0,-1 1 0,0-1 0,1 0 0,-1 1 0,0-1 0,0 1 0,0-1 0,1 1 0,-1-1 0,0 1 0,0-1 0,0 1 0,0-1 0,0 1 1,0-1-1,0 1 0,0-1 0,0 1 0,0-1 0,0 1 0,0-1 0,0 1 0,0-1 0,-1 1 0,1-1 0,0 1 0,0-1 0,-1 1 0,1 0 0,-6 25 1201,6-26-1210,-5 19 338,1 1 1,0-1-1,2 1 1,0 0-1,1 24 0,2-34-329,0 0-1,1 0 0,0 1 0,0-1 1,1-1-1,0 1 0,1 0 0,0-1 1,1 1-1,-1-1 0,12 15 1,18 14 70,13 19-202,-44-53 101,0 1 0,-1-1 0,1 0 0,-1 1 0,0 0-1,0-1 1,-1 1 0,0 0 0,1 0 0,-2 0 0,2 8 0,-3-12 37,1 0 1,0 0-1,-1 0 1,1 0-1,-1 0 1,1 0-1,-1 0 1,0 0-1,1 0 1,-1 0-1,0 0 1,0 0-1,1 0 1,-1 0-1,0-1 1,0 1-1,0 0 1,0-1-1,0 1 0,0-1 1,0 1-1,0-1 1,-1 1-1,1-1 1,0 0-1,0 0 1,0 1-1,0-1 1,-1 0-1,1 0 1,-2 0-1,-42-2 1081,36-1-1030,1 1 0,0-1 0,0-1-1,1 0 1,-1 0 0,1 0 0,0-1 0,0 0 0,0-1-1,0 1 1,1-1 0,0 0 0,1-1 0,-1 0-1,1 0 1,0 0 0,1 0 0,-7-15 0,3 5-326,1-1 1,0 1-1,2-1 1,0 0-1,1-1 1,0 1 0,0-31-1,3 43-137,1 0 1,0-1-1,0 1 0,1 0 1,0 0-1,0 0 0,0 0 1,1 0-1,0 0 0,0 0 1,0 0-1,1 1 0,0-1 1,0 1-1,0 0 0,1 0 1,0 0-1,0 0 0,5-5 1,25-18-4884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4.0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94 398 13261,'0'0'15000,"-10"-1"-13996,7 1-976,0 0-1,0 0 1,0 0-1,0 0 1,-1 0 0,1 1-1,0-1 1,0 1-1,0 0 1,0 0-1,0 0 1,0 0 0,-4 3-1,4-1-18,1-1-1,-1 1 1,1 0-1,-1 0 1,1 0 0,0 0-1,0 1 1,1-1-1,-1 0 1,1 1-1,-1-1 1,1 1 0,0 0-1,1-1 1,-2 5-1,-1 7 137,1 0-1,0 1 1,2-1 0,-1 1-1,4 27 1,-3-40-98,1 0-1,0 1 1,-1-1 0,1 0 0,1 0-1,-1 0 1,0 0 0,1 0 0,-1 0 0,1 0-1,0 0 1,0 0 0,0-1 0,4 4-1,-4-5-37,0 0-1,0 1 1,1-1-1,-1 0 0,0-1 1,1 1-1,-1 0 0,0-1 1,1 1-1,-1-1 0,1 0 1,-1 0-1,1 0 1,-1 0-1,1 0 0,-1 0 1,1-1-1,-1 1 0,1-1 1,-1 0-1,0 0 0,3-1 1,1-1 3,0 0-1,-1-1 1,1 1 0,-1-1 0,0-1 0,0 1-1,0-1 1,-1 0 0,0 0 0,0 0 0,0-1-1,0 1 1,-1-1 0,5-11 0,0-1-32,-1 1-1,0-1 1,7-38 0,-10 14-110,-7 32 36,-8 26 67,6-4 160,0 1 0,1 0 0,1-1 0,0 2 0,1-1 0,0 0 0,1 0-1,0 1 1,2 21 0,-1-34-132,0 0 0,0-1 0,1 1 0,-1 0 1,0 0-1,0 0 0,0-1 0,1 1 0,-1 0 0,0-1 0,1 1 0,-1 0 0,1-1 0,-1 1 0,1 0 0,-1-1 0,1 1 0,-1-1 0,1 1 0,0-1 0,-1 1 0,1-1 0,0 1 0,-1-1 0,1 0 1,0 1-1,-1-1 0,1 0 0,0 1 0,0-1 0,0 0 0,-1 0 0,1 0 0,0 0 0,0 0 0,0 0 0,-1 0 0,1 0 0,0 0 0,0 0 0,-1-1 0,1 1 0,0 0 0,0 0 0,-1-1 0,1 1 0,0 0 1,0-1-1,-1 1 0,2-1 0,2-2-3,0 1 1,1-1-1,-1 0 1,0 0-1,0 0 1,6-7-1,3-7 2,-1 0 0,-1-1 0,-1 0 0,0 0 0,-2-1 0,0-1 0,-1 1 0,-1-1 0,4-23 0,-2-3 0,-2 1 0,0-94 0,-6 127 0,-1 1 0,0-1 0,-5-21 0,6 31 0,0 0 0,-1 0 0,1 0 0,-1 0 0,1 1 0,-1-1 0,0 0 0,0 0 0,0 1 0,0-1 0,0 0 0,0 1 0,0-1 0,-1 1 0,1-1 0,0 1 0,-1 0 0,1 0 0,-1-1 0,0 1 0,1 0 0,-1 0 0,0 1 0,0-1 0,1 0 0,-1 1 0,0-1 0,0 1 0,0-1 0,-4 1 0,4 0 0,-1 1 0,1 0 0,0 0 0,-1 1 0,1-1 0,0 0 0,0 1 0,0-1 0,0 1 0,0 0 0,0 0 0,0-1 0,0 1 0,1 0 0,-1 1 0,1-1 0,0 0 0,-1 0 0,1 1 0,0-1 0,0 1 0,-1 4 0,-17 65 0,17-63 0,-3 11 0,2 0 0,0 0 0,2 1 0,0-1 0,1 0 0,4 31 0,-2-40 0,0 0 0,1 0 0,0 0 0,1-1 0,0 1 0,1-1 0,0 0 0,0-1 0,1 1 0,1-1 0,-1 0 0,1 0 0,12 10 0,-2-3 29,1-1 1,0 0-1,36 20 0,-48-32-63,0 1-1,1-1 1,0 0-1,-1 0 1,1-1-1,0 0 1,0 0-1,1-1 1,-1 0-1,0 0 0,1 0 1,-1-1-1,0 0 1,0-1-1,1 0 1,7-2-1,3-8-3791,-10-1-2795,-5-3-7093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83 8232,'-2'10'5723,"0"-3"-4889,-1 1-489,0 0 1,1 0-1,1 0 0,-1 0 1,1 1-1,1-1 1,0 0-1,0 0 0,0 1 1,2 9-1,-1-17-336,-1-1-1,1 1 0,-1 0 1,1-1-1,-1 1 0,1 0 1,0-1-1,-1 1 0,1-1 1,0 1-1,-1-1 0,1 1 1,0-1-1,0 0 0,-1 1 1,1-1-1,0 0 0,0 1 1,0-1-1,0 0 0,-1 0 1,1 0-1,0 0 0,0 0 1,0 0-1,0 0 0,0 0 1,-1 0-1,1 0 0,0 0 1,0-1-1,0 1 0,0 0 1,-1-1-1,1 1 0,0-1 1,0 1-1,1-1 0,0-1 1,1 0-1,0 0 0,0 0 1,-1 0-1,1 0 0,-1-1 1,1 1-1,3-6 1,-1-1 67,-1-1 0,1 0 0,-2 0 0,1 0 1,2-15-1,-5 19 65,0 1 1,0-1 0,0 0-1,-1 1 1,0-1 0,0 0-1,-1 0 1,1 1-1,-1-1 1,0 0 0,-4-9-1,5 14-95,-1-1-1,1 1 1,-1 0 0,0 0-1,1 0 1,-1 0-1,0 0 1,0 0-1,1 0 1,-1 0 0,0 0-1,0 1 1,0-1-1,0 0 1,0 0-1,0 1 1,0-1 0,0 1-1,-1-1 1,1 1-1,0-1 1,0 1-1,0 0 1,-1-1 0,1 1-1,0 0 1,0 0-1,-1 0 1,1 0-1,0 0 1,0 0 0,-1 0-1,1 1 1,0-1-1,0 0 1,0 1-1,-1-1 1,1 1 0,0-1-1,0 1 1,0 0-1,0-1 1,-2 2-1,0 1 16,-1 0-1,0 0 1,1 0-1,0 0 0,-1 1 1,1-1-1,1 1 0,-1 0 1,0 0-1,-2 6 1,2-3-18,1-1 1,0 1-1,0 1 1,1-1 0,-1 0-1,2 0 1,-1 1-1,1-1 1,0 0-1,0 1 1,3 13 0,-2-21-45,-1 1 1,0 0-1,1-1 1,-1 1-1,0-1 1,1 1-1,-1-1 0,1 1 1,-1-1-1,1 1 1,-1-1-1,1 1 1,-1-1-1,1 0 1,-1 1-1,1-1 1,0 0-1,-1 0 1,1 1-1,0-1 1,-1 0-1,1 0 1,-1 0-1,1 0 1,0 0-1,-1 0 1,1 0-1,0 0 0,1 0 1,20-13 18,11-24 102,-24 24-197,-1 0-1,0 0 0,-1-1 0,0 0 1,-1-1-1,6-22 0,-15 154-9291,2-67 1965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10602,'0'0'9550,"5"-11"-9026,0 1-433,0-1-7,1-1 0,-2 0 0,1 1-1,-2-1 1,1-1 0,2-20 0,-25 53 823,4 26-715,38-82 187,-17 21-273,-1 4-291,0 0 0,-1 0-1,4-22 1,-8 96-7977,-2-17-2350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68 11211,'0'0'4094,"3"8"-2257,-2 1-1334,-1-6-359,1 0 0,-1 0 0,1 0 0,-1 0 0,1 0 0,0-1 0,0 1 0,1 0 0,-1 0 0,1-1 0,-1 1 0,1 0 0,2 2 0,-4-5-112,1 1-1,-1 0 0,1-1 0,-1 1 1,1-1-1,0 0 0,-1 1 1,1-1-1,-1 1 0,1-1 0,0 0 1,-1 1-1,1-1 0,0 0 1,0 0-1,-1 0 0,1 1 0,0-1 1,-1 0-1,1 0 0,0 0 1,0 0-1,-1 0 0,1 0 0,0-1 1,-1 1-1,1 0 0,0 0 1,0 0-1,-1-1 0,1 1 0,0 0 1,-1-1-1,1 1 0,-1-1 1,1 1-1,-1 0 0,1-1 0,0 1 1,-1-1-1,1 0 0,-1 1 0,0-1 1,1 1-1,-1-1 0,0 0 1,1 1-1,-1-1 0,0 0 0,1 1 1,-1-1-1,0 0 0,0-1 1,11-38 707,-10 34-580,0 0-1,-1 1 0,0-1 1,0 0-1,0 1 1,-1-1-1,-1-5 0,2 10-123,-1-1-1,1 1 0,-1 0 0,0 0 0,1 0 1,-1 0-1,0 0 0,1 0 0,-1 0 1,0 0-1,0 0 0,0 0 0,0 1 1,0-1-1,0 0 0,0 1 0,0-1 0,0 1 1,0-1-1,-1 1 0,1-1 0,0 1 1,0 0-1,0-1 0,-1 1 0,1 0 1,0 0-1,0 0 0,-1 0 0,1 0 0,0 0 1,0 0-1,-1 1 0,1-1 0,0 0 1,0 1-1,-2 0 0,2-1-32,-1 1 0,0 0-1,0 0 1,1 0 0,-1 0 0,1 1 0,-1-1-1,1 0 1,-1 1 0,1-1 0,0 1 0,0-1 0,-1 1-1,1-1 1,0 1 0,1 0 0,-1 0 0,0-1-1,0 1 1,1 0 0,-1 0 0,1 0 0,-1 0-1,1 0 1,0 0 0,0 0 0,0 0 0,0 0 0,0-1-1,1 1 1,0 4 0,-1-5-12,0 0 0,0 0 1,1 1-1,-1-1 0,1 0 0,-1 0 1,1 0-1,-1 0 0,1 1 0,0-1 1,0 0-1,-1 0 0,1 0 0,0 0 0,0-1 1,0 1-1,0 0 0,0 0 0,0 0 1,2 0-1,-1 0-1,-1-1 0,1 0 0,0 0 1,0 0-1,-1 0 0,1 0 0,0 0 1,-1 0-1,1 0 0,0-1 0,-1 1 0,1 0 1,0-1-1,-1 0 0,1 1 0,-1-1 0,1 0 1,-1 0-1,0 0 0,3-2 0,1-1 69,-1 1 0,0-1 0,-1-1 0,1 1 0,-1 0 0,5-9-1,11-13-2132,-3 13-3739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16560,'0'0'2466,"8"-3"-2397,-5 3-46,0 0-1,-1-1 0,1 0 0,0 0 0,-1 1 0,1-2 0,-1 1 0,0 0 0,1 0 1,-1-1-1,0 1 0,0-1 0,1 0 0,-1 0 0,-1 0 0,1 0 0,0 0 0,0 0 1,-1 0-1,1 0 0,-1-1 0,0 1 0,0-1 0,0 1 0,0-1 0,0 1 1,0-1-1,-1 0 0,1 1 0,-1-1 0,0 0 0,0 1 0,0-1 0,0-3 0,0 6 84,1-1 0,-1 0 0,0 0 0,0 0 0,0 1 0,0-1-1,1 0 1,-1 0 0,0 0 0,0 1 0,-1-1 0,1 0 0,0 0-1,0 0 1,0 1 0,0-1 0,-1 0 0,1 0 0,0 0 0,-1 1-1,1-1 1,-1 0 0,1 1 0,-1-1 0,1 0 0,-1 1-1,1-1 1,-1 1 0,0-1 0,1 1 0,-1-1 0,0 1 0,1-1-1,-2 0 1,1 2-47,0 0-1,0 0 0,0 0 0,0 0 1,0 0-1,0 0 0,1 0 0,-1 0 1,0 0-1,1 0 0,-1 0 0,1 0 1,-1 1-1,1-1 0,-1 0 0,1 0 1,0 0-1,0 1 0,0-1 0,0 0 1,0 1-1,0 1 0,2 30 62,-2-33-130,0 1 1,0-1 0,0 1 0,0-1-1,0 1 1,1-1 0,-1 1 0,0-1 0,0 1-1,0-1 1,1 1 0,-1-1 0,0 0-1,0 1 1,1-1 0,-1 1 0,0-1-1,1 0 1,-1 1 0,1-1 0,-1 0 0,0 1-1,1-1 1,-1 0 0,1 0 0,-1 0-1,1 1 1,-1-1 0,1 0 0,-1 0-1,1 0 1,-1 0 0,1 0 0,-1 0 0,1 0-1,-1 0 1,1 0 0,-1 0 0,1 0-1,-1 0 1,1 0 0,-1 0 0,1 0 0,-1-1-1,1 1 1,-1 0 0,0 0 0,1 0-1,-1-1 1,1 1 0,-1 0 0,0-1-1,1 1 1,-1 0 0,0-1 0,1 1 0,-1-1-1,0 1 1,1 0 0,-1-1 0,0 1-1,0-1 1,0 1 0,1-2 0,1-1-387,0 0 1,0 0-1,0 0 0,-1-1 1,1 1-1,-1-1 1,0 1-1,0-1 1,1-5-1,2-19-4675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5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11339,'0'0'4249,"8"-6"-3213,66-38 816,-71 41-1753,0 0 0,0 1 0,0-1 0,0 0 0,0-1 0,-1 1 0,0 0 0,1-1 0,-1 1 0,0-1 0,-1 0 0,1 0-1,-1 0 1,0 0 0,0 0 0,0 0 0,0 0 0,-1 0 0,1 0 0,-1 0 0,0 0 0,0 0 0,-1 0 0,1 0 0,-1-1 0,0 1 0,-3-7 0,4 11-84,-1-1 0,1 0 0,-1 0 0,1 0-1,-1 0 1,0 1 0,1-1 0,-1 0 0,0 1 0,0-1 0,1 0 0,-1 1 0,0-1 0,0 1 0,0-1 0,0 1 0,0 0 0,0-1 0,0 1 0,0 0-1,0 0 1,0 0 0,0 0 0,0 0 0,0 0 0,0 0 0,0 0 0,0 0 0,0 0 0,0 0 0,0 0 0,0 1 0,0-1 0,0 0 0,0 1 0,1-1-1,-1 1 1,0-1 0,0 1 0,0 0 0,0-1 0,1 1 0,-1 0 0,-1 1 0,-1 1-6,0 1 0,0-1 0,0 1 0,0 0 0,0 0 0,1 0 0,0 1 0,-2 4-1,1 0 13,0 0 0,1 1 0,1-1 0,-1 1 0,1-1 0,1 1-1,0 9 1,0-17-41,1 0 0,-1 0 0,0 0 0,0-1-1,1 1 1,-1 0 0,1 0 0,0-1 0,-1 1 0,1 0 0,0-1-1,0 1 1,0-1 0,0 1 0,0-1 0,1 1 0,-1-1-1,2 1 1,-2-1-64,1 0 0,0-1 0,0 1 0,0-1 0,-1 0-1,1 1 1,0-1 0,0 0 0,0 0 0,0 0 0,-1 0 0,1-1 0,0 1-1,0 0 1,0-1 0,-1 0 0,1 1 0,0-1 0,0 0 0,-1 0-1,1 1 1,1-3 0,20-18-3210,-1-10-2946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8456,'0'0'5253,"6"9"-3769,101 154 1482,249 290-1,-326-418-2949,84 90-65,-103-114-195,1 0-1,0-1 0,1-1 0,0 0 0,0-1 0,1 0 0,0-1 0,15 6 0,-27-12 114,0 0 0,0 0 0,0-1 0,1 1 0,-1 0 0,0-1 0,0 0 0,1 1 0,-1-1 0,0 0 0,1 0 0,-1 0 0,0-1 0,0 1 0,1 0 0,-1-1 0,0 0 0,0 1 0,0-1 0,0 0 0,0 0 0,0 0 0,0 0 0,3-3 1,-3 1-255,0 0 1,0 0 0,0 0 0,-1-1-1,1 1 1,-1-1 0,0 1 0,0-1 0,0 1-1,-1-1 1,1 1 0,-1-1 0,0 0 0,0-5-1,-3-63-9464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3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39 386 10762,'-7'-41'-295,"-6"-33"1102,-5-134 0,17 204-678,1 0-1,0 0 1,1 0 0,-1 0 0,1 0 0,0 0 0,0 0 0,0 1 0,0-1-1,1 0 1,3-5 0,-4 7-80,0 1 0,0 0-1,0 1 1,1-1 0,-1 0-1,0 0 1,1 0 0,-1 1-1,0-1 1,1 1 0,-1-1 0,1 1-1,-1 0 1,1-1 0,-1 1-1,1 0 1,-1 0 0,1 0 0,-1 0-1,1 0 1,-1 1 0,1-1-1,-1 0 1,1 1 0,-1-1-1,1 1 1,-1-1 0,1 1 0,-1 0-1,0-1 1,1 1 0,-1 0-1,0 0 1,2 2 0,11 6 429,-1 1 0,0 0 1,-1 1-1,0 1 0,18 21 1,49 77 1369,-43-58-1329,204 301 388,265 345-4227,-486-676 2866,54 58-665,-66-73 674,0-1-1,1 0 0,0 0 0,0 0 1,1-1-1,-1-1 0,1 1 1,13 3-1,1-5-3093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12940,'0'0'1698,"42"73"-1346,10 34 1250,18 29-417,24 18-320,21 10-193,13-6-415,8-15-129,8-23 0,0-23-160,-9-23-289,-15-20-511,-13-18 63,-16-14-672,-20-10-385,-26-12-1217,-20-7-3395</inkml:trace>
  <inkml:trace contextRef="#ctx0" brushRef="#br0" timeOffset="0.99">929 134 14446,'0'-2'41,"-32"-78"564,8 29 2854,93 175-3144,6-4 0,5-2 0,5-4 0,162 167 0,-193-226-222,3-2 0,125 89 0,-158-125-221,1-2 0,1-1 1,0-1-1,1-1 0,0-2 0,1 0 0,0-2 1,1-1-1,-1-1 0,59 3 0,-77-8-226,0-2-1,-1 1 1,1-1-1,14-4 0,-20 4 35,-1 0-1,1 0 1,-1-1-1,0 1 0,1-1 1,-1 0-1,0 0 0,0 0 1,0 0-1,-1-1 1,1 1-1,0-1 0,-1 0 1,4-5-1,-2 0-1266,1 0-1,-1-1 1,-1 1 0,4-12-1,-7 19 1528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16111,'0'0'3326,"11"17"-1746,39 54-557,3-1 0,115 116 0,-136-155-1101,2-2 0,0-1 0,2-2 0,1-1 0,1-2 0,1-1 0,82 31 0,-106-47-150,0-2-1,0 0 1,1 0-1,-1-2 1,1 0-1,0-1 1,0 0 0,16-2-1,-26 0 115,-1 1 1,0-2-1,0 1 0,1 0 1,-1-1-1,0 0 1,0 0-1,0-1 0,-1 1 1,1-1-1,-1 0 0,1-1 1,-1 1-1,0-1 0,0 1 1,0-1-1,-1 0 0,1-1 1,-1 1-1,0-1 0,-1 1 1,1-1-1,-1 0 0,1 0 1,-2 0-1,4-9 0,1-13-837,-1-1 0,-1 0-1,-1 0 1,-2-1 0,-1 1-1,-1 0 1,-7-48 0,-8-9-489,-31-96 0,35 135 1839,1 5 1899,-2 0 0,-33-73 0,40 106-215,3 14-1517,6 19-466,14 20 501,1-1 1,2-1-1,2 0 1,1-2-1,3 0 1,1-2-1,2-1 1,63 64-1,-72-84-441,2 0-1,0-1 1,1-1 0,0-1-1,1-1 1,1-1 0,0-1-1,1-1 1,0-2-1,1 0 1,-1-2 0,2-1-1,-1-1 1,1-1 0,-1-2-1,1 0 1,0-2 0,0-2-1,0 0 1,32-7 0,-48 5-175,1 1 0,-1-1 0,0-1 0,-1-1 0,1 1 0,-1-2 0,0 1 0,-1-2 0,1 1 0,-1-1 1,-1-1-1,0 0 0,10-12 0,-13 14-58,-1-1 1,1 0-1,-2 0 1,1 0 0,-1-1-1,0 1 1,-1-1-1,0 0 1,0 0-1,-1 0 1,0 0-1,-1-1 1,0 1-1,0-1 1,-1 1-1,0-1 1,-1 1 0,-2-12-1,-5 1-767,8 20 815,-1 0-1,1 0 1,0 0-1,0-1 1,-1 1 0,1 0-1,0 0 1,-1 0 0,1 0-1,0 0 1,-1 0-1,1 0 1,0-1 0,-1 1-1,1 0 1,0 0-1,-1 0 1,1 0 0,0 0-1,-1 1 1,1-1 0,0 0-1,-1 0 1,1 0-1,0 0 1,0 0 0,-1 0-1,1 0 1,0 1 0,-1-1-1,1 0 1,-1 1-1,0 1-36,-1 0 0,1 0-1,-1 0 1,1 0-1,-1 0 1,1 0-1,0 1 1,0-1-1,0 1 1,1-1 0,-1 1-1,1-1 1,-1 4-1,-2 21 234,2 0-1,0 0 0,2 0 0,1 0 1,1 0-1,2 0 0,0 0 0,2-1 1,1 0-1,1-1 0,18 37 1,-18-45-222,1 0 0,0-1 0,1 0 0,1-1 0,1-1 0,0 1 0,21 16 0,-22-22-459,0 0 0,0-1 1,1 0-1,0-1 0,1-1 0,-1 0 1,1-1-1,0 0 0,1-1 0,20 3 1,42-2-8044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10730,'10'-1'491,"2"1"-184,-1 1-1,1 0 0,-1 0 0,1 1 0,-1 1 1,0 0-1,0 0 0,21 10 0,-12-2 134,1 0-1,-2 1 0,0 1 0,19 17 0,-1 4 66,0 2 0,-2 2 0,45 64 0,-46-50-327,-2 1 1,-3 2-1,-2 0 0,-3 2 0,-2 1 0,-2 1 1,-3 1-1,12 86 0,-12-26-46,-7 2-1,-4 0 1,-14 165-1,-11-92 148,-71 310-1,-92 185 292,150-576-565,-42 149 12,-298 992 78,339-1145-889,4-9-2356,6-39-3818,10-35-2118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35.2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41 658 11307,'0'0'17883,"-6"14"-17488,-1 5-281,0 0 0,2 0-1,0 1 1,1-1-1,1 1 1,0 22 0,2-30 62,1-1 0,1 0 1,0 0-1,0 0 0,1 0 0,7 21 1,-9-30-170,1 0-1,0 0 1,0 0 0,1 0 0,-1 0 0,0 0 0,1 0 0,-1 0 0,1 0 0,0-1-1,-1 1 1,1-1 0,0 1 0,0-1 0,0 0 0,0 1 0,0-1 0,1 0-1,-1 0 1,0-1 0,0 1 0,1 0 0,-1-1 0,0 1 0,1-1 0,-1 0-1,0 0 1,1 0 0,-1 0 0,0 0 0,1-1 0,-1 1 0,0-1 0,1 1 0,-1-1-1,0 0 1,0 0 0,1 0 0,-1 0 0,2-2 0,7-3-2,0 0 1,0-1-1,-1 0 0,0-1 1,-1 0-1,1-1 1,-2 0-1,1 0 0,-1-1 1,8-12-1,65-115 37,-73 123-42,37-77-8,-40 80 5,-1 0-1,0 0 1,-1 0 0,-1 0-1,1 0 1,0-20-1,-24 86-119,17-37 137,1-1 0,0 1-1,1-1 1,1 1 0,2 24 0,-1-38-5,0 0 0,1 0 0,0 0 0,0 1 0,0-1 0,1 0 1,-1 0-1,1 0 0,0 0 0,0-1 0,0 1 0,4 4 1,-4-6-4,-1-1 1,1 1-1,0-1 1,0 1-1,1-1 1,-1 0-1,0 0 1,0 0-1,1 0 1,-1 0-1,0 0 1,1-1-1,-1 1 1,1-1-1,-1 0 1,0 0-1,1 0 1,-1 0 0,1 0-1,-1 0 1,1-1-1,-1 1 1,3-1-1,1-2 3,0 1-1,0-1 1,0 0-1,0 0 1,-1-1-1,0 1 1,0-1-1,0 0 1,0-1-1,0 1 1,-1-1-1,0 0 1,0 0-1,0 0 1,5-11-1,2-3-3,-2 1 0,0-2-1,10-31 1,-13 29-35,-1 0 0,-1-1 0,-1 0 0,1-33 0,-6 48-219,-3 17 112,-3 20 102,6-15 118,1 0 0,0 0 0,1 0 0,1 1 1,2 17-1,-2-30-71,-1 1-1,0-1 1,1 0 0,0 1 0,-1-1 0,1 0-1,0 0 1,0 0 0,0 0 0,1 1-1,-1-1 1,0-1 0,1 1 0,0 0 0,-1 0-1,1 0 1,0-1 0,0 1 0,0-1 0,0 0-1,0 1 1,0-1 0,0 0 0,0 0-1,0 0 1,1-1 0,-1 1 0,0 0 0,1-1-1,-1 1 1,0-1 0,1 0 0,-1 0-1,0 0 1,1 0 0,-1-1 0,1 1 0,-1 0-1,0-1 1,3 0 0,2-2-12,-1 1 0,0-1 0,1 0 0,-1-1 0,0 0 0,-1 1 0,1-2 0,-1 1 0,1-1 0,-1 0 0,-1 0 0,1 0 0,-1-1 0,0 1 0,5-9 0,3-6 0,-2 0 0,0-1 0,10-30 0,-9 14 0,-2-1 0,-2 0 0,-2 0 0,-1 0 0,-2 0 0,-5-75 0,3 111 0,-6-47 0,5 46 0,1 0 0,-1 1 0,0-1 0,0 0 0,0 0 0,0 1 0,0-1 0,0 1 0,-1-1 0,1 1 0,-1 0 0,0 0 0,0-1 0,-3-1 0,5 3 0,0 1 0,0 0 0,-1 0 0,1 0 0,0-1 0,-1 1 0,1 0 0,0 0 0,-1 0 0,1 0 0,0 0 0,-1 0 0,1 0 0,0 0 0,-1 0 0,1 0 0,0 0 0,-1 0 0,1 0 0,0 0 0,-1 0 0,1 0 0,0 0 0,-1 0 0,1 0 0,0 0 0,0 0 0,-1 1 0,1-1 0,0 0 0,-1 0 0,1 0 0,0 1 0,0-1 0,-1 0 0,1 0 0,0 1 0,0-1 0,0 0 0,-1 0 0,1 1 0,0-1 0,0 0 0,0 1 0,0-1 0,0 0 0,0 1 0,-1-1 0,1 0 0,0 1 0,0-1 0,0 0 0,0 1 0,0-1 0,-1 23 0,1-21 0,1 13 0,0-1 0,1 1 0,1-1 0,0 0 0,1 0 0,1 0 0,0-1 0,1 1 0,0-1 0,10 14 0,13 18 0,50 58 0,-36-48 0,-19-21 0,-18-24 0,0-1 0,1 1 0,0-1 0,0 0 0,1-1 0,1 0 0,16 13 0,-25-21 0,0 1 0,0-1 0,0 0 0,0 0 0,1 0 0,-1 0 0,0 0 0,0 1 0,0-1 0,0 0 0,1 0 0,-1 0 0,0 0 0,0 0 0,0 0 0,1 0 0,-1 0 0,0 0 0,0 0 0,0 0 0,1 0 0,-1 0 0,0 0 0,0 0 0,0 0 0,1 0 0,-1 0 0,0 0 0,0 0 0,0 0 0,1 0 0,-1 0 0,0 0 0,0 0 0,0-1 0,1 1 0,-1 0 0,0 0 0,0 0 0,0 0 0,0 0 0,0-1 0,1 1 0,-1 0 0,0 0 0,0 0 0,0 0 0,0-1 0,0 1 0,0 0 0,-2-16 0,-13-15 0,4 17 0,-1 2 0,-1-1 0,0 2 0,0 0 0,-1 0 0,-20-10 0,-98-45 0,8 5 0,123 60 0,-1 1 0,1-1 0,-1 0 0,1 0 0,0 0 0,-1 0 0,1 0 0,0 0 0,0 0 0,0-1 0,0 1 0,0 0 0,0-1 0,0 1 0,-1-3 0,2 4 0,0-1 0,0 0 0,0 1 0,0-1 0,0 0 0,0 1 0,0-1 0,1 1 0,-1-1 0,0 0 0,0 1 0,0-1 0,1 0 0,-1 1 0,0-1 0,1 1 0,-1-1 0,1 1 0,-1-1 0,0 1 0,1-1 0,-1 1 0,1-1 0,-1 1 0,2-1 0,4-3 0,1 0 0,0 1 0,0 0 0,0 0 0,9-1 0,-5 0 0,63-20-38,7-1-1745,143-66 1,-144 44-5089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152 325 7399,'37'-83'3743,"34"-84"4547,-68 161-7603,-2 0 0,1-1 1,-1 1-1,0 0 0,0-1 1,0-10-1,-1 16-562,0 0 0,0 0 0,0 0-1,0 0 1,-1 1 0,1-1 0,0 0 0,0 0 0,-1 0-1,1 0 1,-1 0 0,1 1 0,-1-1 0,1 0-1,-1 0 1,1 1 0,-1-1 0,0 0 0,1 1 0,-1-1-1,0 0 1,-1 1-67,1-1 0,-1 1 0,1 0 0,0 0 0,-1-1 0,1 1 0,-1 0 0,1 1 0,0-1 0,-1 0 0,1 0 0,-1 0 0,1 1 0,0-1 0,-1 1 0,1-1 0,0 1 0,-2 1 0,-6 3-54,1 1 0,0-1 0,0 2 1,0-1-1,1 1 0,0 1 0,1-1 0,-1 1 1,1 0-1,-5 11 0,-49 92 202,60-110-202,-15 29 112,1 1 0,2 1 1,1 1-1,2-1 0,1 1 0,1 1 1,2 0-1,-2 56 0,7-85-113,1-1 0,-1 1-1,1-1 1,0 1 0,0-1 0,0 1-1,0-1 1,1 0 0,0 0 0,0 0 0,0 0-1,0 0 1,0 0 0,1 0 0,0-1-1,0 1 1,0-1 0,7 6 0,1-2 10,0 0 1,0-1 0,0-1 0,1 0-1,15 5 1,-11-4-5,-13-5-70,-1 1 1,1-1-1,-1 1 0,1 0 0,-1 0 0,0 0 0,0 0 1,1 0-1,-1 0 0,-1 1 0,1-1 0,2 5 0,0 12-3835,-5-19 3541,1 1 0,0 0 0,0-1 0,-1 1 0,1 0 0,-1-1 0,1 1 0,-1-1 0,1 1 0,-1-1 0,1 1 0,-1-1 0,1 1 0,-1-1 0,0 0 0,1 1 0,-1-1 0,0 0 0,1 1 0,-1-1 0,0 0 0,1 0 0,-1 0 0,0 0 0,0 0 0,-15 1-11325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0 598 12588,'1'-10'5151,"-1"3"-4912,2 0-1,-1 0 1,0 0-1,1 1 1,1-1-1,-1 1 0,1-1 1,0 1-1,0 0 1,5-6-1,4-4 131,0 1 1,0 0-1,19-15 0,39-34 300,4 3 0,2 3 1,2 4-1,3 3 0,106-50 0,-177 97-667,70-29 7,-74 31-7,-1 1 1,1-1-1,-1 1 1,1 0-1,-1 1 0,1-1 1,0 1-1,-1 0 1,1 1-1,0-1 1,-1 1-1,7 2 1,-10-2-2,0 0 1,-1 0 0,1 0-1,-1 1 1,0-1 0,1 0-1,-1 1 1,0-1 0,0 1-1,0-1 1,0 1 0,0 0-1,0-1 1,0 1 0,0 0-1,-1 0 1,1-1 0,-1 1-1,1 0 1,-1 0 0,0 0 0,0 0-1,0 0 1,0 0 0,0 0-1,0-1 1,-1 5 0,0 3 115,0 1 1,-1 0-1,0-1 1,-5 12 0,-4 5 234,-1-1 0,-1-1-1,-2 0 1,0-1 0,-22 26 0,-102 105 1420,115-129-1443,7-7-95,-26 29 287,-78 63 0,152-132-7574,46-22-1595,-68 38 7330,47-22-5900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78 17585,'0'0'4559,"-9"-8"-2141,-3-3-1847,3 3 2,-1 0 0,1 1 0,-1 0-1,-1 0 1,-15-7 0,22 13-506,0-1 0,1 1-1,-1 0 1,0 0 0,0 0 0,0 1-1,0-1 1,0 1 0,0 0 0,0 0 0,0 1-1,0-1 1,0 1 0,1 0 0,-1 0-1,0 0 1,0 0 0,1 1 0,-1 0-1,0-1 1,1 1 0,0 0 0,-5 4 0,-6 5 36,1 0 0,1 2 0,0-1 1,0 1-1,1 1 0,-14 23 1,19-27-72,0 0 0,1 0 1,1 1-1,0-1 0,0 1 0,1 0 1,0 0-1,1 1 0,0-1 1,0 23-1,3-29-41,-1-1 1,1 1-1,0-1 0,0 0 0,0 1 1,1-1-1,0 0 0,0 0 1,0 0-1,0 0 0,0 0 1,1 0-1,0-1 0,0 1 0,0-1 1,0 0-1,0 0 0,1 0 1,-1 0-1,1 0 0,0-1 1,0 1-1,0-1 0,0 0 1,0-1-1,0 1 0,6 1 0,14 4-264,1-2-1,-1 0 1,47 3-1,-29-4-144,-34-3 380,0 0 1,0 0-1,-1 1 0,1 0 1,0 0-1,-1 1 1,1 0-1,-1 0 1,8 6-1,-12-7 51,-1 0-1,1 0 0,-1 1 0,0-1 1,0 1-1,0 0 0,0 0 0,0-1 0,-1 1 1,1 0-1,-1 0 0,0 1 0,1-1 1,-2 0-1,1 0 0,0 1 0,-1-1 1,1 0-1,-1 1 0,0-1 0,0 0 0,0 1 1,-1-1-1,0 6 0,-2 1 120,0 0 0,0 0 0,-1 0 0,-1 0 0,1 0 0,-2-1 0,1 0 0,-1 0 0,0-1 0,-1 1-1,0-1 1,-1-1 0,-10 10 0,1-2 117,-2 0 1,0-2-1,0 0 0,-1-1 0,-23 10 0,33-17-500,1-2 0,-1 1 1,0-1-1,0 0 0,0-1 0,0-1 1,0 1-1,-21-1 0,28-1 41,0-1 0,0 1 0,0-1 1,0 1-1,0-1 0,-1 0 0,2 0 0,-1-1 0,0 1 0,0 0 0,0-1 0,1 0 0,-1 0 1,1 0-1,-1 0 0,1 0 0,0 0 0,-1 0 0,1-1 0,1 1 0,-1-1 0,0 0 0,1 1 0,-1-1 1,1 0-1,0 0 0,0 0 0,0 0 0,0 0 0,0 0 0,0-6 0,-1-27-10899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64 15471,'0'0'5231,"-9"1"-2973,4 0-2190,1 0 0,-1 0-1,1 0 1,-1 1-1,1-1 1,0 1-1,0 0 1,0 1-1,0-1 1,0 1 0,0 0-1,1-1 1,-1 2-1,1-1 1,0 0-1,0 1 1,0-1-1,1 1 1,-1 0 0,1 0-1,0 0 1,0 0-1,0 0 1,0 1-1,1-1 1,-1 0-1,1 1 1,0 5 0,-1-3-67,1 0 1,0 0-1,1 0 1,-1 0-1,2 0 1,-1-1-1,0 1 1,4 12 0,-4-17 5,1-1 0,0 1 1,-1-1-1,1 1 0,0-1 1,0 1-1,0-1 0,0 1 1,0-1-1,0 0 0,0 0 1,1 1-1,-1-1 0,0 0 1,1 0-1,-1 0 0,1 0 1,-1-1-1,1 1 0,-1 0 1,1-1-1,0 1 0,-1-1 1,1 1-1,0-1 0,-1 0 1,1 0-1,0 1 0,-1-1 1,1-1-1,0 1 0,0 0 1,-1 0-1,1-1 0,0 1 1,-1-1-1,1 1 0,0-1 1,-1 1-1,2-2 1,3-1 93,-1 0 0,0 0 0,0 0 0,0-1 0,0 0 0,-1 0 0,1 0 0,-1 0 0,0-1 0,0 0 0,-1 0 0,1 0 0,-1 0 0,0 0 0,2-8 0,2-2 53,-1 0 0,0 0 0,-1-1 0,4-24 0,-8 11 680,-2 19-287,-2 21-535,0 0-17,2 0 0,0 1 0,0-1-1,1 1 1,0-1 0,3 20 0,-3-29 15,0 0 0,1 0 0,-1 0 0,0 0 0,1 0 0,-1 0 0,1 0 0,0 0 0,-1 0 1,1 0-1,0 0 0,0-1 0,0 1 0,0 0 0,1-1 0,-1 1 0,0-1 0,1 1 0,-1-1 0,1 0 0,0 1 0,-1-1 0,1 0 1,0 0-1,-1 0 0,1 0 0,0-1 0,0 1 0,0 0 0,0-1 0,0 1 0,0-1 0,0 0 0,0 0 0,0 0 0,0 0 1,0 0-1,0 0 0,0 0 0,0-1 0,0 1 0,0-1 0,0 1 0,0-1 0,3-1 0,1-2 96,0 1 0,0-1 0,0 0 0,-1 0 0,0-1 1,0 0-1,0 0 0,0 0 0,-1 0 0,0-1 0,0 0 0,0 0 0,-1 0 0,4-8 0,-1 2 15,-1 0-1,-1 0 1,0-1-1,0 1 1,-1-1-1,1-22 0,-3 46-199,0 1 0,0-1-1,1 1 1,1-1 0,-1 0-1,7 15 1,-7-20 89,1-1-1,-1 0 1,1 0 0,0-1-1,0 1 1,0-1-1,8 8 1,-10-10-15,1-1 1,0 1-1,0-1 0,0 1 1,0-1-1,0 0 1,0 0-1,0 0 0,1 0 1,-1 0-1,0-1 0,0 1 1,1-1-1,-1 1 0,0-1 1,1 0-1,-1 0 1,0 0-1,4-1 0,-3 1 5,0-1-1,0-1 1,0 1-1,-1 0 0,1-1 1,0 1-1,0-1 1,-1 0-1,1 0 0,-1 0 1,0 0-1,1 0 1,-1-1-1,0 1 0,0-1 1,0 1-1,-1-1 1,3-4-1,-2 3-922,0 0 0,0 0 1,-1 0-1,1 0 0,-1 0 0,0-1 0,1-6 1,-2-1-5436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4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16015,'0'0'7106,"0"9"-6605,-2 81 1185,3 100 2285,0-165-3554,2-1 0,0 0-1,2 0 1,1 0 0,14 36-1,-19-57-390,0 0-1,0 0 0,1 0 1,0-1-1,-1 1 0,1-1 0,0 1 1,0-1-1,1 0 0,-1 0 1,0 0-1,1 0 0,-1 0 1,1 0-1,-1-1 0,1 1 0,0-1 1,4 2-1,-6-3-25,0 0 1,0 0-1,-1 0 0,1 0 0,0 0 1,0 0-1,0 0 0,-1 0 0,1 0 1,0 0-1,0 0 0,-1 0 0,1-1 1,0 1-1,0 0 0,-1-1 0,1 1 0,0 0 1,-1-1-1,1 1 0,0-1 0,-1 1 1,1-1-1,-1 0 0,1 1 0,0-1 1,0-1-92,0 0 1,0-1-1,-1 1 1,1 0-1,-1 0 1,1 0-1,-1 0 1,0-1-1,1 1 1,-1 0-1,0 0 1,-1-1-1,1 1 1,-1-2-1,0 1-148,0 1-1,0-1 1,-1 1-1,1-1 1,-1 1-1,1 0 1,-1 0-1,0 0 1,0 0-1,0 0 1,0 0-1,0 1 1,-1-1-1,1 0 1,-1 1-1,1 0 1,-1 0-1,1 0 1,-1 0-1,-3-1 1,-61-17-3084,62 17 3080,-45-5-497,40 7 1139,-1-1-1,0-1 0,1 0 0,-1-1 1,-16-6-1,27 9-310,0 0 0,-1-1 0,1 1 0,0-1 0,0 1 0,0 0 0,0-1 0,-1 1 0,1-1 0,0 1 0,0-1 0,0 1 0,0-1 0,0 1 0,0-1 0,0 1 0,0-1 0,0 1 0,0 0 0,1-1 0,-1 1 0,0-1 0,0 1 0,0-1 0,0 1 0,1 0 0,-1-1 0,0 1 1,1-1-1,-1 1 0,0 0 0,1-1 0,-1 1 0,0 0 0,1-1 0,-1 1 0,0 0 0,1 0 0,-1-1 0,1 1 0,-1 0 0,1 0 0,-1 0 0,0 0 0,1 0 0,0-1 0,22-13 327,-23 14-403,127-56 1217,-71 35-3232,-6 2-3890,-28 11-465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5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87 107 12139,'0'0'12492,"-9"-2"-10746,-26-5-545,33 7-1140,0 1 0,0-1 1,1 0-1,-1 1 0,1-1 0,-1 1 0,0 0 1,1 0-1,-1-1 0,1 1 0,0 0 0,-1 0 1,1 0-1,0 0 0,-1 0 0,1 1 0,0-1 1,0 0-1,0 1 0,0-1 0,0 1 0,0-1 1,1 1-1,-1-1 0,0 1 0,1-1 0,-1 1 1,1 0-1,0-1 0,-1 1 0,1 2 0,-6 49 447,6-51-489,0 0 0,0 0 0,0-1-1,0 1 1,0 0 0,1 0-1,-1-1 1,1 1 0,-1 0-1,1 0 1,-1-1 0,1 1 0,0-1-1,0 1 1,0-1 0,0 1-1,0-1 1,0 1 0,0-1 0,1 0-1,-1 0 1,0 1 0,2 0-1,0-1 6,-1 0-1,0-1 1,1 1-1,-1 0 0,0-1 1,1 0-1,-1 1 1,1-1-1,-1 0 0,1 0 1,-1-1-1,0 1 1,1 0-1,-1-1 0,1 1 1,-1-1-1,3-1 1,4-3 46,0 1 0,-1-2 1,0 1-1,0-1 1,-1 0-1,1-1 0,-1 0 1,6-8-1,42-34-518,-52 47 392,0 0 1,1-1 0,0 1-1,-1 1 1,1-1-1,0 1 1,0-1 0,0 1-1,0 0 1,0 0-1,0 1 1,0-1-1,0 1 1,6 0 0,-8 0 41,-1 1 1,1-1-1,-1 1 1,1-1 0,0 1-1,-1-1 1,1 1-1,-1 0 1,0-1 0,1 1-1,-1 0 1,0 0 0,1 0-1,-1 0 1,0 1-1,0-1 1,0 0 0,0 0-1,0 1 1,0-1-1,0 1 1,1 1 0,11 41 62,-12-38 14,0-1 0,1 1 0,0-1-1,-1 0 1,2 0 0,2 6 0,0-48 2238,-4 17-2289,-1 5-11,0-1 0,-1 1-1,0-1 1,-6-21 0,7 37-59,1-1-1,-1 0 1,0 1 0,0-1 0,0 1 0,1-1-1,-1 0 1,0 1 0,0-1 0,1 1-1,-1-1 1,1 1 0,-1-1 0,0 1-1,1-1 1,-1 1 0,1-1 0,-1 1-1,1 0 1,-1-1 0,1 1 0,0 0-1,-1-1 1,1 1 0,-1 0 0,1 0-1,0-1 1,-1 1 0,1 0 0,-1 0-1,2 0 1,28-6-3256,-23 4 2380,67-19-8937,-50 10 3497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99 12043,'0'0'5344,"-9"3"-2792,3-1-1910,3-2-446,1 0 1,-1 1 0,0-1 0,1 1 0,-1 0-1,1 0 1,-1 0 0,1 0 0,-1 0-1,1 1 1,0-1 0,-1 1 0,1 0 0,0-1-1,-2 4 1,14-20 393,15-17 896,-9 5-3792,-5 2-3781,-5 1-5351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10314,'0'0'13095,"-1"9"-11905,-1 9-551,2 0-1,0 0 1,1 0-1,1 0 0,1 0 1,8 29-1,43 111 808,-52-153-1436,0 0 0,1 0 0,-1-1 0,1 1 1,0-1-1,0 0 0,4 4 0,-6-7 31,0 0 1,-1 0 0,1-1-1,0 1 1,0 0 0,0-1-1,0 1 1,0-1 0,0 1-1,0-1 1,0 1 0,0-1-1,0 0 1,0 1 0,0-1-1,0 0 1,0 0 0,0 0-1,1 0 1,-1 0-1,0 0 1,0 0 0,0 0-1,0 0 1,0-1 0,0 1-1,0 0 1,0-1 0,0 1-1,0-1 1,0 1 0,0-1-1,0 1 1,0-1 0,0 0-1,0 1 1,0-1 0,-1 0-1,1 0 1,1-1 0,6-8 12,0-1 1,-1 0 0,0-1 0,0 1-1,-2-1 1,8-20 0,22-82 25,-29 89-79,-3 16-3232,-1 2-8464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6694,'0'0'8873,"1"11"-4811,4 31-1590,-4-41-2361,-1 0 0,1 0 0,0 1 0,-1-1 0,1 0 1,0 0-1,0 0 0,0 0 0,0 0 0,0 0 0,0 0 0,0 0 0,0 0 0,0-1 1,0 1-1,0 0 0,1-1 0,-1 1 0,0-1 0,1 1 0,-1-1 0,0 0 0,1 1 1,-1-1-1,0 0 0,1 0 0,-1 0 0,0 0 0,1 0 0,1-1 0,37-7 1543,-32 3-1676,-1 0-1,0 0 1,0 0-1,0-1 1,-1 0-1,0-1 1,0 1-1,0-1 1,-1 0-1,0-1 1,0 1-1,-1-1 1,0 0-1,0 0 1,-1 0-1,0-1 1,-1 1-1,3-12 1,-5 21 40,-1 7 161,0 0 0,1-1-1,1 1 1,-1 0 0,1-1 0,3 14 0,-3-18-144,1-1 1,-1 1 0,0-1-1,1 0 1,-1 1 0,1-1-1,0 0 1,0 0-1,0 0 1,0 0 0,0-1-1,0 1 1,1-1-1,-1 1 1,0-1 0,1 0-1,-1 1 1,1-1 0,0 0-1,-1-1 1,1 1-1,0 0 1,2-1 0,11 3-415,-1 1 1,0 0-1,0 1 0,0 1 1,0 0-1,-1 1 1,15 9-1,-22-10 301,1 0-1,-1 0 1,0 0-1,0 1 1,-1 0 0,0 1-1,0-1 1,-1 1-1,0 0 1,0 0-1,-1 1 1,0 0 0,3 10-1,-2-3 292,-1-1 1,0 1-1,-2 0 0,0 0 0,0 0 1,-2 1-1,0-1 0,-3 24 0,2-30 136,-1-1 0,0 0 0,0 0 0,-1 0 0,0-1 0,0 1 1,-1-1-1,0 1 0,-1-1 0,0 0 0,0-1 0,0 1 0,-1-1 0,0 0 0,-1 0 0,-8 6 0,14-11-346,-1-1 1,1 0-1,-1 0 1,0 1-1,1-1 1,-1 0-1,0 0 1,1 0 0,-1-1-1,0 1 1,0 0-1,0-1 1,0 1-1,0-1 1,0 0-1,0 1 1,0-1-1,0 0 1,0 0-1,0 0 1,0-1-1,1 1 1,-1 0-1,0-1 1,0 1-1,0-1 1,0 0-1,0 1 1,0-1-1,1 0 1,-1 0-1,0 0 1,1-1-1,-1 1 1,1 0-1,-1-1 1,1 1-1,0 0 1,-1-1-1,1 0 1,0 1 0,0-1-1,0 0 1,-1-3-1,-4-8-9,1 0 0,0 0 0,1-1 0,-4-26 0,2 7-212,1 1-1,2-1 1,2 1 0,0-1-1,6-44 1,-2 60-194,0 0 0,1 0-1,1 1 1,1 0 0,0 0 0,11-19 0,-10 22-1084,1 1 0,0 1 0,0-1 0,20-18 0,9-5-8498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0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13613,'0'0'2867,"2"8"-1191,-2-4-1649,12 39 1606,-11-42-1594,-1 0 0,0 0 0,1 0 0,-1 0 0,1-1 0,0 1 0,-1 0 0,1 0 0,0 0 0,-1 0 0,1-1 1,0 1-1,0 0 0,0-1 0,0 1 0,0-1 0,-1 1 0,1-1 0,0 1 0,0-1 0,0 0 0,0 1 0,0-1 0,1 0 1,-1 0-1,0 0 0,0 0 0,0 0 0,0 0 0,0 0 0,0 0 0,0 0 0,0 0 0,0-1 0,0 1 0,0 0 0,0-1 1,0 1-1,0-1 0,0 1 0,0-1 0,0 1 0,1-2 0,3-2 21,-1 0-1,0 0 1,0 0-1,0-1 1,0 1-1,-1-1 1,0 0-1,0 0 1,0 0-1,0 0 1,-1-1-1,3-10 1,-1 4 125,-1-1-1,0 1 1,-1-1 0,0-24 0,-2 36-131,1 0 0,-1 0 0,0 0 0,0 1 0,0-1 0,0 0 1,0 0-1,0 0 0,0 0 0,0 1 0,0-1 0,-1 0 0,1 0 1,0 0-1,0 0 0,-1 1 0,1-1 0,-1 0 0,1 0 0,0 1 1,-1-1-1,1 0 0,-1 1 0,0-1 0,1 0 0,-1 1 0,1-1 1,-1 1-1,0-1 0,0 1 0,1 0 0,-1-1 0,0 1 0,0 0 1,1-1-1,-1 1 0,0 0 0,0 0 0,0-1 0,0 1 0,1 0 1,-1 0-1,0 0 0,0 0 0,0 0 0,0 1 0,0-1 0,1 0 1,-1 0-1,0 0 0,-1 1 0,-1 0 35,1 1 0,-1-1 1,1 0-1,-1 1 0,1-1 0,0 1 0,-1 0 1,1 0-1,0 0 0,0 0 0,0 0 0,1 0 1,-1 1-1,-2 4 0,2-3-44,1-1 1,0 1-1,0-1 1,0 1-1,1 0 1,-1 0-1,1-1 1,0 1-1,0 5 1,0-9-44,0 1 1,0-1 0,0 1-1,0-1 1,0 1-1,1-1 1,-1 0 0,0 1-1,0-1 1,0 1 0,0-1-1,1 0 1,-1 1 0,0-1-1,0 0 1,1 1 0,-1-1-1,0 0 1,1 1 0,-1-1-1,0 0 1,1 1 0,-1-1-1,0 0 1,1 0 0,-1 0-1,1 1 1,-1-1 0,1 0-1,1 0 12,-1-1 0,0 1-1,1 0 1,-1-1 0,0 1-1,0-1 1,1 1 0,-1-1-1,0 0 1,0 0-1,0 1 1,0-1 0,0 0-1,0 0 1,1-2 0,0 2 20,-1 0 0,1-1 0,-1 1 1,0-1-1,0 1 0,0-1 1,1 0-1,-2 1 0,1-1 0,0 0 1,0 0-1,0 0 0,-1 1 1,1-1-1,-1 0 0,0 0 0,1 0 1,-1 0-1,0 0 0,0 0 1,-1-3-1,1 4-5,0 1 0,0-1 0,0 1 1,-1-1-1,1 1 0,0 0 0,0-1 1,-1 1-1,1-1 0,0 1 0,0 0 1,-1-1-1,1 1 0,-1 0 0,1 0 0,0-1 1,-1 1-1,1 0 0,0 0 0,-1-1 1,1 1-1,-1 0 0,1 0 0,-1 0 0,1 0 1,-1 0-1,1 0 0,-1 0 0,1 0 1,-1 0-1,-1 0 6,0 0 0,1 1 1,-1-1-1,0 1 0,1 0 1,-1 0-1,0 0 0,1-1 1,-1 2-1,1-1 0,-1 0 1,-1 2-1,-27 31 197,23-18-8776,9-24 819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17008,'0'0'7111,"82"23"-6567,-18-18-384,10-3-95,7 0-258,-1 0-1120,-8 1-256,-10-3-866,-11 0-1024,-10 0-2210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17296,'0'0'1954,"0"-65"-4068,0 29-2850,0-7-5542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15727,'0'0'8968,"-35"59"-7494,29-39-449,1-5-385,2-6-351,3-5-161,0-8-192,0-13 96,5-2-833,-1 3-1249,-3 4-1249,-1 10-449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17424,'0'0'1047,"-5"9"74,0 0-677,1-1-1,0 1 1,1 0 0,0 0-1,0 1 1,1-1 0,0 1-1,-1 17 1,3-29-401,1-2 136,-1 0-1,0 1 1,0-1-1,0 0 1,-1 0 0,1 1-1,-1-1 1,0 0-1,0 1 1,-1-5-1,0 12-152,1 0 0,-1 0-1,1 0 1,0 1 0,0-1 0,1 0-1,-1 1 1,1-1 0,0 0 0,0 1-1,1-1 1,0 5 0,0 1-8,-4 7 245,-2-21 703,-2-26-60,7 29-879,8 24-107,-3-10 201,-2-9-17,-1 1-1,-1-1 1,1 0-1,-1 0 1,1 1 0,-1-1-1,0 6 1,-21-23 2394,15 10-2431,0 0-1,0-1 1,0 2-1,0-1 1,-1 0-1,1 1 1,-1 0-1,1 1 0,-1-1 1,-10-1-1,16 4-73,0-1-1,0 0 1,-1 0-1,1 1 1,0-1-1,0 0 1,0 0-1,0 1 1,0-1-1,0 0 1,-1 1-1,1-1 1,0 0-1,0 0 1,0 1-1,0-1 1,0 0-1,0 1 1,0-1-1,0 0 1,0 1-1,0-1 1,1 0-1,-1 0 1,0 1-1,0-1 1,0 0-1,0 1 1,0-1-1,0 0 0,1 0 1,-1 1-1,0-1 1,0 0-1,0 0 1,1 0-1,-1 1 1,0-1-1,0 0 1,1 0-1,-1 0 1,1 1-1,8 10-37,-6-9 31,0-1 0,0 0 0,0 1 0,0-2 0,0 1 0,1 0 1,-1 0-1,0-1 0,0 0 0,1 0 0,-1 0 0,0 0 0,1 0 0,-1-1 0,0 1 0,0-1 0,5-1 0,55-27-4088,-32 13-4805,-11 7-1952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18 16303,'0'0'8264,"-49"-18"-15310,49 32 1184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42 334 19186,'0'0'3620,"-41"-79"-7400,41 36 1282,0-15-1154,0-11 609,0-15-1857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42 111 11627,'0'0'1089,"0"-58"96,0 37 192,0 3-544,0 9-288,0 4 672,2 5-544,-2 4-321,0 15 417,-3 4-129,-5 10-448,-1 6-96,0 10-128,3 0-1377,2 6-1121,1 3-1058,1 3-1729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3 109 21556,'0'0'673,"-2"-63"-2274,2 39-738,3 2-2914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3683,'0'0'321,"-50"24"-289,41-15-32,1 0 0,7 2-160,-5 0-33,1 4 161,1 0 32,2 3 0,1 0 0,1-2 0,0-2-1025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111 952 4901,'0'0'945,"-10"3"-198,-88 41 1543,96-46-1843,7-6-45,9-8-2,46-23-881,2 3 0,1 3 0,79-29 0,37-19-355,491-311-237,-453 255 713,15-10-3849,-164 102 2479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2104 1121,'221'-136'2927,"288"-183"-1370,-7 25-777,-93 61-558,-146 62-4437,-187 121 2079</inkml:trace>
  <inkml:trace contextRef="#ctx0" brushRef="#br0" timeOffset="1">2295 667 512,'85'-63'1474,"0"-5"-257,-1 5-32,-1 0-96,-1 4-224,-3 4-481,-2 1-223,1 4-97,-1 0-64,-2 1-481,1 2-1152,0 2-1795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6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 15118,'0'0'6502,"12"-4"-5888,9-1-402,1 0-1,0 1 0,0 1 1,39 0-1,-48 3-196,-1 0 1,0 1 0,0 0-1,0 1 1,0 0 0,0 1-1,-1 0 1,1 1-1,-1 1 1,0-1 0,16 11-1,-24-13 14,0 0 0,0 0 0,-1 0 1,1 0-1,-1 1 0,0-1 0,1 1 0,-1 0 0,0-1 0,0 1 0,-1 0 0,1 0 0,-1 0 0,0 1 0,1-1 0,-1 0 1,0 0-1,-1 1 0,1-1 0,-1 1 0,1-1 0,-1 0 0,0 1 0,-1-1 0,1 1 0,0-1 0,-1 0 0,0 1 1,0-1-1,0 0 0,0 0 0,0 1 0,-1-1 0,1 0 0,-4 4 0,-6 10 561,0-1 1,-2 0-1,0-1 1,-27 24-1,31-29-265,-42 37 391,-27 28-317,33-20-4284,35-40-2121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5:19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1 631 1057,'604'-424'8183,"-474"335"-7494,-104 72-656,-11 7 75,0 0 1,0 0-1,-1-2 1,0 0-1,22-25 1,-32 28 859,-10 10-649,-11 12-864,3 5-1425,0 2-1553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2727 7655,'0'0'694,"-8"6"-219,1-2-453,-57 45 3365,60-46-3013,0 0 0,1 0 0,0 0 0,-1 1 1,1-1-1,0 1 0,1 0 0,-1 0 0,1 0 1,0 0-1,0 1 0,0-1 0,0 1 0,1-1 1,-2 8-1,3-11-308,1 0 0,0 0 0,-1 0 0,1 0 0,0 0 0,-1 0 0,1-1 0,0 1 0,0 0 0,0 0 0,-1-1 0,1 1 0,0 0 0,0-1 0,0 1 0,0-1 0,0 1 0,1-1 0,-1 1 0,0-1 0,0 0 0,0 0 0,0 0 0,0 1 0,0-1-1,1 0 1,-1 0 0,0-1 0,2 1 0,41-1 123,-40 0-83,8-1-73,1 0-1,-1-1 1,0-1 0,0 0 0,0 0-1,0-2 1,-1 1 0,16-11 0,9-8-39,37-32 0,53-37 425,226-127 0,-100 69-195,-112 62-185,489-290 280,-431 291-322,-121 57 5,101-58-1,161-122-2,217-123 29,-223 132 355,-79 44-120,183-126-190,-143 88-18,-260 176-46,-17 10-113,-39 21 119,-389 230-632,167-94 417,-673 450 280,859-557-64,-384 274-15,-145 98-2,114-115 9,-20-35-16,-79 46 40,500-266 134,-3-3-1,-1-4 1,-141 46-1,224-80-107,1-1 0,-1-1-1,1 0 1,-1 0 0,15-3 0,12-11-4,0-2 0,-1-1-1,46-33 1,87-79-376,-72 53-340,974-639 486,-286 255 203,-393 222-38,27-16 91,327-151 892,-621 337-798,-3-6 1,151-125-1,19-9-158,-288 209-23,34-26-398,-18 3-2920,-10 3-3097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1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20083,'0'0'1666,"52"30"-1218,-24-2 737,7 2 0,-4 8-704,4 3-321,-6 2-64,-5 5-32,-4 5-32,-7 6 32,-6 5-256,-7 3-641,0 0-704,-10-4-1154,-8-5-1665,-3-9-4965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2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10346,'0'0'13228,"-1"71"-12939,6-31-225,5 4-32,-1-2-128,3-1-737,0-5-1441,0-9-1570,-5-6-2658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2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1 158 17905,'0'0'3764,"5"-11"-2382,-2 6-1250,-1-1-43,1 1 0,-1 0 0,1 0 0,1 0 0,-1 0 0,1 1 0,-1-1 0,1 1 1,1 0-1,-1 0 0,0 0 0,1 1 0,0 0 0,8-5 0,17-5 55,0 1 0,2 1 1,-1 2-1,1 1 0,0 1 0,1 2 0,62-2 0,-92 7-147,-1 0-1,0 0 0,0 0 0,0 0 1,1 1-1,-1-1 0,0 1 0,0-1 1,0 1-1,0 0 0,0-1 0,0 1 0,0 0 1,0 0-1,0 1 0,0-1 0,0 0 1,-1 1-1,1-1 0,2 3 0,-3-1 48,0-1 0,1 1 0,-2-1 0,1 1 0,0 0 0,0-1 0,-1 1 0,0 0-1,1 0 1,-1-1 0,0 1 0,0 0 0,-1 0 0,1-1 0,0 1 0,-2 4 0,-2 4 174,1-1 1,-1 0 0,-1 0 0,0-1 0,0 0 0,-1 0 0,0 0 0,-13 14 0,-66 62 1249,70-71-1196,3-1-93,-20 13 63,73-72-13027,-10 18 1441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3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19667,'0'0'5557,"-11"5"-4756,-7 3-679,0 1 1,2 1 0,-1 0 0,1 1 0,0 1-1,1 0 1,1 1 0,0 1 0,-13 16-1,26-30-129,1 1-1,-1-1 1,1 1-1,-1-1 1,1 1-1,-1-1 0,1 1 1,0 0-1,-1-1 1,1 1-1,-1 0 1,1-1-1,0 1 0,0 0 1,-1-1-1,1 1 1,0 0-1,0 0 1,0-1-1,0 1 0,0 0 1,0 0-1,0-1 1,0 1-1,0 0 1,0 0-1,1-1 0,-1 1 1,0 0-1,0 0 1,1-1-1,-1 1 1,0 0-1,1-1 0,-1 1 1,1-1-1,-1 1 1,1 0-1,-1-1 0,1 1 1,-1-1-1,1 1 1,0-1-1,-1 0 1,1 1-1,0-1 0,-1 0 1,1 1-1,0-1 1,-1 0-1,2 1 1,47 2-441,-30-2 451,-10-1-35,1 1 0,-1 1-1,0 0 1,0 0-1,0 1 1,0 0-1,-1 1 1,1 0 0,-1 0-1,0 0 1,0 1-1,11 9 1,-15-10 59,0 1 1,0-1-1,-1 1 1,1-1-1,-1 1 1,0 0-1,0 1 1,-1-1-1,0 0 0,0 1 1,0-1-1,0 1 1,-1 0-1,0-1 1,0 1-1,0 0 0,-1 0 1,0 0-1,0 0 1,-2 11-1,1-12 93,0 1 0,-1-1 0,0 0 0,0 0 0,0 0 0,0 0 0,-1 0 0,0 0 0,0 0-1,0-1 1,0 0 0,-1 1 0,0-1 0,0-1 0,0 1 0,0 0 0,0-1 0,-7 4 0,5-3 1,-1-1 1,0 1 0,0-1-1,0 0 1,0-1 0,0 0-1,-1 0 1,1-1-1,-1 1 1,1-2 0,-1 1-1,-13-1 1,20-1-205,-1 1 0,1 0 0,-1 0 0,1-1 0,0 1 0,-1-1 0,1 0 0,0 1 0,-1-1 1,1 0-1,0 0 0,0 0 0,0 0 0,0 0 0,-1 0 0,1 0 0,1 0 0,-1 0 0,0 0 0,0 0 0,0-1 0,1 1 1,-1 0-1,0-1 0,1 1 0,-1 0 0,1-1 0,0 1 0,-1-1 0,1-2 0,-1-2-1137,1 0 1,0 0-1,0 0 0,1 0 0,-1 0 0,3-9 1,10-20-9004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53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1 143 11339,'0'0'13655,"6"10"-12977,4 7-365,-3-4-237,1 0-1,0-1 0,0 1 0,1-2 0,13 14 1,-20-24-10,-1 1 1,1 0 0,0-1 0,0 1 0,-1-1-1,1 0 1,0 0 0,1 0 0,-1 0-1,0 0 1,0 0 0,0 0 0,1-1-1,-1 1 1,0-1 0,0 1 0,1-1 0,-1 0-1,0 0 1,1 0 0,-1 0 0,0-1-1,1 1 1,-1-1 0,0 1 0,0-1-1,1 0 1,-1 0 0,0 0 0,0 0 0,0 0-1,0 0 1,0 0 0,0-1 0,0 1-1,-1-1 1,1 0 0,0 1 0,-1-1-1,0 0 1,1 0 0,1-3 0,6-8 303,-1 1-1,-1-1 1,10-23 0,6-11 1220,-13 107-1371,-8-43-210,10 54 85,-11-68-91,-1-1 0,1 0 0,-1 1 0,1-1 0,0 1 0,0-1 0,0 0 0,1 1 0,-1-1 0,0 0 0,1 0 0,-1 0 0,1 0 0,0 0-1,0-1 1,0 1 0,0 0 0,0-1 0,0 1 0,0-1 0,0 0 0,3 2 0,-2-4-3,-1 1 0,1 0 0,0-1 0,-1 1 0,1-1 0,-1 0 0,0 0 0,1 0 0,-1 0 0,0 0 0,1 0 0,-1-1 0,0 1 0,0-1 0,0 1 0,0-1 0,0 0 0,-1 0 0,1 0 0,-1 0 0,1 0 0,1-3 0,35-59 0,-33 54 0,44-93-3007,-44 90 1787,0 0 0,-1 0 0,-1-1 0,0 1 0,0-1 0,0-16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36.9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116 263 2723,'0'-14'1500,"0"-147"3657,0 160-4982,0-1 1,0 1 0,0 0 0,0-1 0,0 1 0,-1 0 0,1-1 0,0 1 0,-1 0 0,1 0 0,-1 0 0,1-1 0,-1 1-1,1 0 1,-2-2 0,1 3-69,1 0-1,0 0 1,-1-1 0,1 1-1,-1 0 1,1 0-1,-1 0 1,1 0 0,0 0-1,-1 0 1,1 0-1,-1 0 1,1 0 0,-1 0-1,1 0 1,0 0-1,-1 0 1,1 0-1,-1 0 1,1 0 0,-1 0-1,1 0 1,0 1-1,-1-1 1,1 0 0,-1 0-1,1 1 1,0-1-1,-1 1 1,-2 1 127,1 0 0,0 0-1,-1 1 1,1 0 0,0-1 0,0 1 0,0 0-1,1 0 1,-1 0 0,-1 4 0,-9 31 546,3 0 0,0 1 0,3 0 0,-3 64 0,11 158 920,-1-255-1700,-1-2 5,0 0 1,0 0-1,0 0 0,1 1 1,-1-1-1,1 0 0,0-1 0,0 1 1,1 0-1,1 4 0,2-35 257,-18-363 186,7 276-223,-19 535 586,25-425-790,47-555 513,-48 582-466,-2 0-1,-5 25 0,-3 21-82,7-28 59,-12 236 56,17-286-113,0 1 0,1-1 0,0 1 0,1-1 0,0 1 0,4-9 0,7-20-24,0-17-4,-2 0 1,-2-1-1,-2-1 1,-1-77-1,-8 120 72,-3 19-13,-4 22-19,-50 528 314,56-527-305,-2 5-85,2-22-208,1 1 0,0 0 0,0 1 0,2-1 0,0 0 0,3 17 0,-4-30 197,0 0 0,0 1 0,0-1 0,0 0 0,0 0-1,0 0 1,0 0 0,0 1 0,0-1 0,0 0 0,0 0 0,1 0-1,-1 0 1,0 1 0,0-1 0,0 0 0,0 0 0,0 0 0,1 0-1,-1 0 1,0 0 0,0 1 0,0-1 0,0 0 0,1 0 0,-1 0 0,0 0-1,0 0 1,0 0 0,0 0 0,1 0 0,-1 0 0,0 0 0,0 0-1,0 0 1,1 0 0,-1 0 0,0 0 0,0 0 0,0 0 0,1 0-1,-1 0 1,0 0 0,0-1 0,0 1 0,0 0 0,1 0 0,-1 0-1,10-9-6968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5.8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8840,'0'0'14702,"-6"50"-14445,0 5-193,1 13-32,2 13 0,1 11-32,2 3 0,0 8-96,4-4-1506,11-4-1217,-3-7-1921,3-6-3940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6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7015,'-8'67'5124,"0"-8"-4259,2-6-1089,2-10-2595,2-7-6053</inkml:trace>
  <inkml:trace contextRef="#ctx0" brushRef="#br0" timeOffset="1">52 1009 14253,'0'0'2499,"-25"83"-1602,16-49-481,2-5 161,2-3-97,2-2 481,1-1-352,2 2-353,0-5-32,0 0-128,0-4 0,0-3-96,0-6-865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7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93 107 12011,'3'-12'2168,"-1"5"-1708,10-40 1359,-9 6 2308,-18 82-1367,8 7-2025,2-1 1,2 1 0,2 0-1,9 70 1,1-42 95,3 0 0,31 103 0,-34-156-472,-9-23-347,0 0 0,0 0-1,0 0 1,0 0-1,0-1 1,0 1-1,0 0 1,0 0-1,0 0 1,0 0-1,0 0 1,0 0 0,0 0-1,0 0 1,0-1-1,0 1 1,0 0-1,0 0 1,1 0-1,-1 0 1,0 0-1,0 0 1,0 0 0,0 0-1,0 0 1,0 0-1,0 0 1,0 0-1,0 0 1,0-1-1,1 1 1,-1 0-1,0 0 1,0 0 0,0 0-1,0 0 1,0 0-1,0 0 1,0 0-1,1 0 1,-1 0-1,0 0 1,0 0-1,0 0 1,0 0 0,0 0-1,0 0 1,0 0-1,0 1 1,1-1-1,-1 0 1,0 0-1,0 0 1,0 0-1,0 0 1,0 0 0,0 0-1,0 0 1,0 0-1,0 0 1,0 0-1,0 0 1,1 1-1,-1-1 1,0 0-1,0 0 1,0-5 71,0 0-1,0 1 1,-1-1-1,1 0 1,-1 0-1,0 1 1,-2-6 0,-15-37-350,-2 2 0,-1 1 0,-40-60 1,20 34-29,40 69 103,4 3 94,0 2 97,0 0 0,1-1 0,0 1 0,0-1 0,0 0 0,0 0-1,8 4 1,-3-4 5,0-1 0,0 1 0,0-2 0,1 1 0,-1-1 0,0-1 0,1 0 0,-1 0 0,1-1 0,-1 0 0,0-1 0,0 1 0,0-2 0,0 0 0,0 0 0,0 0 0,-1-1 0,1 0 0,13-10 0,-15 9 13,1 0 0,-1 0 0,0-1-1,-1 0 1,1-1 0,-1 1 0,-1-1 0,1-1-1,-1 1 1,0-1 0,-1 1 0,0-1 0,0-1-1,-1 1 1,0 0 0,0-1 0,-1 0-1,0 1 1,0-1 0,0-14 0,-13 54 394,7-11-213,1 0 0,1 0 1,1 0-1,1 0 0,1 0 1,4 26-1,-5-44-170,1 0 0,-1 0 1,1 0-1,0 0 0,0 0 1,0 0-1,0 0 0,0 0 1,0-1-1,0 1 0,1 0 1,-1-1-1,1 1 0,-1-1 1,1 0-1,0 1 0,-1-1 1,1 0-1,0 0 0,0 0 1,0 0-1,0 0 0,0 0 0,0-1 1,0 1-1,0-1 0,0 1 1,0-1-1,0 0 0,0 0 1,0 0-1,0 0 0,0 0 1,1 0-1,-1-1 0,0 1 1,0-1-1,4-1 0,-2 1-241,1-1 1,0 0-1,0 0 0,-1 0 0,1 0 0,-1-1 0,0 0 1,0 1-1,0-2 0,0 1 0,0 0 0,-1-1 0,1 0 1,-1 0-1,4-6 0,-5 4-1062,0 1 1,0-1-1,0 0 1,-1 1-1,0-1 1,-1 0-1,1-11 1,0-22-6803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7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479 0 8488,'0'0'19042,"-7"14"-18049,-26 44-626,-1-3 0,-73 89 0,38-64-128,-85 77 1,149-152-322,-27 22 15,31-26-43,0 0 0,0 0 0,0 0 0,0 0 0,0-1 0,0 1 0,-1 0 0,1-1 0,0 1 0,0-1 0,-1 1 0,1-1 0,0 0 0,-1 1 0,1-1 0,0 0-1,-1 0 1,1 0 0,-1 0 0,1 0 0,0 0 0,-2-1 0,2-1-191,0 1-1,0-1 1,0 0 0,1 0-1,-1 1 1,0-1-1,1 0 1,0 0 0,-1 0-1,1 0 1,0 0-1,0 0 1,0 0 0,0 0-1,0 0 1,1 0-1,-1 0 1,1-2 0,0-4-1180,5-40-5085,7-9-2215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7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14189,'0'0'13101,"74"67"-11628,-43-42-768,10 0-449,-2 0-192,4 1 0,0 0-897,-2 0-1056,-5-1-834,-6-4-1089,-3 0-1985,-9 0-5350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7:48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16976,'0'0'3571,"0"9"-1814,-5 184 4057,0 17-4784,5-210-1024,0 0 1,0 0-1,0-1 1,0 1-1,1 0 1,-1 0-1,0 0 1,0-1 0,0 1-1,0 0 1,1 0-1,-1 0 1,0 0-1,0-1 1,1 1-1,-1 0 1,0 0-1,0 0 1,1 0 0,-1 0-1,0 0 1,0 0-1,1 0 1,-1 0-1,0 0 1,0-1-1,1 1 1,-1 0 0,0 1-1,0-1 1,1 0-1,-1 0 1,0 0-1,0 0 1,1 0-1,-1 0 1,0 0-1,0 0 1,1 0 0,-1 0-1,0 1 1,0-1-1,0 0 1,1 0-1,-1 0 1,0 0-1,0 1 1,0-1-1,1 0 1,-1 0 0,0 1-1,0-1 1,0 0-1,0 0 1,0 1-1,0-1 1,0 0-1,0 0 1,1 1 0,-1-1-1,0 0 1,0 1-1,14-22 318,34-84 22,-36 74-294,1 0 1,2 2 0,1-1-1,20-26 1,-36 56-49,0-1 0,0 1 0,0 0 0,0 0 0,1 0 0,-1-1 0,0 1 0,0 0 0,0 0 0,0 0 0,0 0 0,0 0 0,1-1 0,-1 1 0,0 0 0,0 0 0,0 0 0,0 0 0,0 0 0,1 0 0,-1 0 0,0-1 0,0 1 0,0 0 0,1 0 0,-1 0 0,0 0 0,0 0 0,0 0 0,1 0 0,-1 0 0,0 0 0,0 0 0,0 0 0,1 0 0,-1 0 0,0 0 0,0 0 0,0 1 0,0-1 0,1 0 0,-1 0 0,0 0 0,0 0 0,0 0 0,0 0 0,1 0 0,-1 0 0,0 1 0,0-1 0,0 0 0,0 0 0,0 0 0,0 0 0,1 1 0,-1-1 0,0 0 0,0 0 0,0 0 0,0 0 0,0 1 0,0-1 0,0 0 0,0 0 0,0 0 0,0 1 0,3 24 140,-7 31 20,-5-8-67,-4 41-33,13-89-69,-1 1-1,1-1 1,0 1 0,0-1 0,0 1 0,-1-1 0,1 1 0,0-1 0,0 1 0,0-1 0,0 1 0,0-1 0,0 1 0,0-1 0,0 1 0,0-1 0,0 1 0,1-1 0,-1 1 0,0-1 0,0 1 0,0-1-1,0 1 1,1-1 0,-1 1 0,0-1 0,1 1 0,-1-1 0,0 0 0,1 1 0,-1-1 0,0 0 0,1 1 0,-1-1 0,1 0 0,-1 1 0,1-1 0,-1 0 0,1 0 0,-1 1 0,1-1 0,-1 0 0,1 0 0,-1 0-1,1 0 1,-1 0 0,1 0 0,-1 0 0,1 0 0,-1 0 0,1 0 0,-1 0 0,1 0 0,-1 0 0,1 0 0,-1-1 0,1 1 0,-1 0 0,1 0 0,-1 0 0,1-1 0,-1 1 0,1-1 0,26-22-116,-7-2-230,-2 0-1,29-52 0,-38 58-1241,0-1 0,10-35 0,-8 11-3949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1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0 146 9705,'0'0'15273,"10"-5"-14605,-8 4-644,5-3 71,0 0-1,1 1 1,-1 0 0,1 0-1,0 1 1,0-1 0,0 2 0,0-1-1,16 0 1,19-1-1,1-2-1,-1-1 1,0-3-1,0-2 1,51-20-1,62-15-51,-136 45-28,-36 12 287,-44 18 191,58-28-503,-54 24 825,-113 33 0,139-50-523,0-1 0,-1-2 0,0-2 0,-1 0 0,-51-4 0,56-6-108,20 2-176,18 3-283,127 12 26,2 0-2027,-117-11 212,-1 0 0,26-5-1,12-11-8215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9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18834,'0'0'352,"61"99"-160,-19-34-96,4 0 161,0-5-161,-3-9-64,-1-11-353,-6-13-1600,-7-15-1314,-7-12 960,-9-5 930,-10-17-961,-3-8-4997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39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14830,'0'0'2883,"37"63"-1538,-9-28-256,10 6-160,5 9-192,6 1-321,1 1-32,-2-5-223,0-6-129,-10-10-705,-6-12-1249,-9-15-288,-10-4-801,-9-20-416,-4-20-2467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40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15503,'0'0'3651,"36"76"-2722,-3-18-32,11 10-192,7 4 31,8 0-159,-1-6-193,1-12-288,0-11-64,-7-14-128,-6-16-1281,-9-13-961,-11-7 256,-11-23-1185,-12-13-1218,-3-10-4195</inkml:trace>
  <inkml:trace contextRef="#ctx0" brushRef="#br0" timeOffset="1">277 0 15214,'0'0'1922,"19"52"-705,7-13-96,4 9-160,9 1-384,5 1 96,5-4-161,2-7-352,3-7-128,-3-11-384,-7-12-1730,-10-9-737,-15-13-640,-8-21 544,-11-16-2178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6:40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12107,'0'0'3075,"51"78"-480,-17-25-769,7 4-705,6-3 96,-2-8-96,0-6-641,-1-16-416,-5-16-64,-5-8-576,-8-17-769,-6-10-257,-10 0 161,-4 9-1346,-4 12-3075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7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944 213 3876,'32'-43'339,"31"-46"1962,-23 28 3210,-34 45-2607,-10 13-922,-21 22-1529,-290 391-292,211-267-93,41-59-46,-404 589 672,448-644-634,2 0 1,1 1-1,2 1 1,1 0-1,-12 41 1,25-70-64,-1 1 0,0-1 0,1 1 0,0-1 1,0 1-1,-1-1 0,2 1 0,-1-1 0,0 1 0,0-1 1,1 1-1,-1-1 0,1 0 0,0 1 0,0-1 1,1 3-1,-1-3-5,0-1 0,1 1 0,-1-1 1,0 0-1,1 0 0,-1 0 0,1 0 1,-1 0-1,1 0 0,-1 0 0,1 0 1,0-1-1,-1 1 0,1-1 0,0 1 1,-1-1-1,4 1 0,5-1-56,-1 0-1,1 0 0,-1-1 1,0-1-1,1 0 0,-1 0 1,12-4-1,23-13-508,-1-1-1,-1-2 1,-1-1 0,-1-3-1,52-43 1,-44 32 506,2 3 0,91-48 0,-130 76 216,0 2 0,1 0-1,0 0 1,0 1 0,0 0 0,1 1-1,20-1 1,-26 3-51,0 0 0,1 1 0,-1 0 0,0 0 0,0 1 0,-1-1-1,1 2 1,0-1 0,-1 1 0,1 0 0,-1 0 0,0 0 0,0 1 0,8 7 0,57 54 735,-54-48-756,0 0 0,1-1 0,1-1 0,0-1 0,1 0 0,0-2 0,1 0 0,29 11 1,-20-13-14,-19-7-71,0 1 0,0-1 0,-1 2 0,1 0 0,9 6 0,-16-8-40,-1-1 0,0 1 0,0 0 0,0 0 0,0 0 0,-1 0 0,1 1 0,-1-1 0,0 1 0,0-1 0,0 1 0,0 0 0,-1 0 0,1 0 0,-1 0 0,0 0 0,0 0 0,0 5 0,0 12-117,-1 0 0,0 0 1,-2 0-1,0 0 0,-2 0 0,0 0 0,-1-1 0,-13 32 0,-81 164 720,70-158-309,-153 277 1052,-56 120 1683,233-442-2885,-19 47 276,23-56-366,-1 0 0,2 0 0,-1 0 0,0 0 0,1 0 0,0 0 0,0 0 0,0 0 0,0 0 0,0 0 0,1 0 0,1 4 0,-1-7-18,-1 0 0,1 1 1,0-1-1,-1 0 0,1-1 1,0 1-1,0 0 1,0 0-1,0 0 0,0 0 1,0-1-1,0 1 0,0 0 1,0-1-1,0 1 0,1-1 1,-1 0-1,0 1 1,0-1-1,0 0 0,1 1 1,-1-1-1,0 0 0,0 0 1,1 0-1,-1 0 0,0 0 1,0-1-1,1 1 1,1-1-1,39-12-129,-20 3-30,-1-2 0,0 0-1,-1-1 1,-1-1 0,19-17 0,88-90-1478,-124 119 1621,295-354-4000,-80 88 3857,-160 205 1103,3 2 0,71-56-1,292-206 697,-408 311-1661,-9 8-38,-1-1 0,1 1 0,-1 0 0,1 0 0,1 1 0,-1 0 0,0 0 0,9-2 0,-12 8-242,-6 10-108,-9 12 160,0-1 0,-2 0-1,-1-1 1,-23 29 0,19-27 280,-826 1070 2444,156-212 1446,670-857-3763,-11 13 124,-38 66 0,59-82-412,12-21-328,8-11-550,52-61-969,99-148 0,-104 135 1000,702-872 171,-265 427 1717,34 39-423,-522 482-474,13-10 2,0 1-1,1 1 1,0 0 0,39-18 0,-39 29-53,-13 14-91,-9-6 96,1 0 1,0 0 0,-1 0 0,0 0 0,0 0 0,0 0 0,0 0 0,-4 6 0,-22 45-71,-3-1 1,-37 49-1,42-66 125,-482 683 115,119-177 196,30 17 1491,305-467-1415,-48 116 0,88-178-345,1 0-1,2 1 1,2 1 0,1 0 0,1 0-1,1 0 1,1 66 0,4-92-75,1 0-1,0 1 1,0-1 0,0 0 0,1 1-1,0-1 1,0 0 0,1 0 0,0-1-1,0 1 1,6 9 0,-5-12-21,-1 0 0,1 0 0,0-1 0,0 1 1,0-1-1,1 0 0,-1 0 0,1 0 0,0 0 0,0-1 1,0 0-1,0 0 0,0 0 0,0-1 0,0 0 0,8 1 1,0 0-119,1-1 1,-1-1 0,1-1-1,-1 1 1,0-2 0,1 0 0,-1-1-1,0 0 1,0-1 0,-1 0 0,23-12-1,8-7-504,78-56-1,12-21-688,149-145 1,102-141-48,183-238 2783,40-41 3437,-558 613-4368,3 3 0,64-48 0,-107 91-410,0 0-1,1 0 1,0 0 0,16-5-1,-25 10-42,0 1 0,0 0 0,0-1-1,0 1 1,-1-1 0,1 1 0,0 0 0,0 0-1,0-1 1,0 1 0,0 0 0,0 0-1,0 0 1,0 0 0,0 0 0,0 0 0,0 0-1,0 1 1,0-1 0,0 0 0,-1 0-1,1 1 1,0-1 0,0 1 0,0-1 0,0 1-1,-1-1 1,1 1 0,0-1 0,0 1-1,-1 0 1,1-1 0,0 1 0,-1 0 0,1 0-1,-1-1 1,1 1 0,-1 0 0,1 0-1,-1 0 1,0 0 0,1 0 0,-1-1 0,0 1-1,1 2 1,-1 4-21,0 0-1,0 0 1,-1 0 0,1 0-1,-3 9 1,2-14 20,-6 30 29,-1 0 0,-2-1 0,-1 0 0,-17 33 0,-73 118 196,56-105-154,-561 883-608,134-228 571,447-691 23,-88 156 91,100-170-136,0 1 0,2 0 0,1 1 0,1 0 0,-5 33 1,13-58-15,0 0 0,1 0 1,-1 0-1,1 0 0,0 0 1,0 0-1,0 1 0,1-1 1,-1 0-1,1 0 0,0 0 1,0 0-1,1 0 0,-1 0 1,1 0-1,2 4 0,-2-6-5,0-1 1,1 1-1,-1 0 0,0-1 1,1 1-1,0-1 0,-1 0 0,1 1 1,0-1-1,-1-1 0,1 1 0,0 0 1,0-1-1,0 1 0,-1-1 0,1 0 1,0 0-1,0 0 0,0 0 0,0-1 1,0 1-1,-1-1 0,6-1 0,12-4 8,1-1-1,-1-1 0,-1-1 0,1 0 0,-2-2 1,1 0-1,-1-1 0,28-25 0,72-61-90,110-116 0,96-133-410,-262 278 478,275-303-63,574-611 895,-871 942-685,161-156 601,-159 159-561,1 3-1,87-54 1,-123 85-168,-1 1 1,1-1-1,0 1 1,0 1-1,9-3 1,-15 5-1,-1 0-1,1-1 1,0 1 0,0 0 0,0 0-1,-1 0 1,1 0 0,0 0 0,0 0-1,0 0 1,-1 0 0,1 0 0,0 0-1,0 0 1,-1 1 0,1-1-1,0 0 1,0 0 0,-1 1 0,1-1-1,0 1 1,-1-1 0,1 0 0,0 1-1,-1-1 1,1 1 0,-1 0 0,1-1-1,0 1 1,-1-1 0,0 1 0,1 0-1,-1 0 1,1-1 0,-1 1-1,0 0 1,1-1 0,-1 1 0,0 0-1,0 0 1,0 0 0,0-1 0,0 3-1,-5 36-77,-10 1 80,-1-2 0,-2 1 0,-1-2 0,-2-1 0,-33 43 0,19-25-80,-376 542-563,-7 11 547,53 26 486,269-424-155,83-174-202,1 1 0,2 1 0,-11 70 0,20-96-37,0 0-1,0 0 1,1 0-1,0 0 1,1 0-1,0 0 1,3 12-1,-3-20 4,1 0-1,-1 1 1,0-1-1,1 0 1,0 0-1,-1 0 1,1 0-1,0-1 1,1 1-1,-1 0 1,0-1 0,1 1-1,-1-1 1,1 0-1,0 0 1,0 0-1,0 0 1,0-1-1,0 1 1,0-1-1,0 0 1,1 0-1,-1 0 1,0 0-1,5 0 1,3 1-13,0-2 1,-1 0-1,1 0 1,0 0-1,0-2 1,-1 1-1,1-1 1,-1-1-1,1 0 1,-1-1-1,0 1 1,15-10-1,12-7-56,65-50-1,-89 61 62,349-299-601,-21-35 46,-161 158 503,-94 98 75,260-253 45,-244 248 172,169-117 1,-254 197-216,1 0 0,1 1 0,0 0 0,1 2-1,0 0 1,33-9 0,-51 18-15,-1-1-1,1 1 0,-1-1 1,1 1-1,-1 0 0,1 0 1,-1 0-1,1-1 0,-1 2 1,1-1-1,0 0 0,-1 0 1,1 0-1,-1 1 0,1-1 0,-1 1 1,1-1-1,-1 1 0,1-1 1,-1 1-1,0 0 0,1 0 1,-1 0-1,0 0 0,0 0 1,0 0-1,1 0 0,-1 0 1,0 0-1,-1 1 0,1-1 1,0 0-1,0 1 0,0-1 1,-1 0-1,1 1 0,-1-1 0,1 1 1,-1-1-1,1 1 0,-1-1 1,0 1-1,0 0 0,0 2 1,0 6-7,-1 0 0,1 0 1,-2 1-1,0-2 0,0 1 1,-4 10-1,-15 35 40,-3-2 0,-3 0 0,-1-2 0,-39 53 0,39-61-10,-265 383 39,-29 47 83,315-463-130,-4 7 14,0 1 1,1 1-1,-11 27 1,21-45-30,0-1 1,-1 1 0,1-1-1,0 1 1,-1 0-1,1-1 1,0 1 0,0-1-1,-1 1 1,1 0 0,0-1-1,0 1 1,0 0-1,0-1 1,0 1 0,0 0-1,0-1 1,0 1-1,0 0 1,0-1 0,0 1-1,1-1 1,-1 1 0,0 0-1,0-1 1,0 1-1,1-1 1,-1 1 0,0 0-1,1-1 1,-1 1 0,1-1-1,-1 1 1,1-1-1,-1 0 1,1 1 0,-1-1-1,1 1 1,-1-1 0,1 0-1,-1 1 1,1-1-1,0 0 1,-1 0 0,1 1-1,-1-1 1,1 0 0,0 0-1,-1 0 1,1 0-1,0 0 1,-1 0 0,1 0-1,0 0 1,-1 0-1,1 0 1,0 0 0,-1-1-1,1 1 1,1-1 0,41-16-91,19-20-6,-3-4 0,105-92 0,-81 62 34,52-40 55,357-288-19,20 29 38,-495 359-2,22-16 1,1 1 0,1 3 0,2 1 0,81-30 1,-118 50-14,0 0 1,-1 1 0,1-1 0,0 1-1,0 0 1,0 1 0,0 0-1,0 0 1,0 0 0,8 2 0,-12-1-5,0 0 0,0 0 0,0 0 0,0 0 0,0 0 0,-1 1 1,1-1-1,0 1 0,-1-1 0,1 1 0,-1 0 0,0 0 0,0 0 0,1-1 0,-1 1 1,0 0-1,-1 0 0,1 0 0,0 1 0,0-1 0,-1 0 0,0 0 0,1 0 1,-1 0-1,0 1 0,0-1 0,0 0 0,0 0 0,-1 4 0,0 12-18,-1-1 0,0 1 0,-1-1-1,-1 0 1,-1 0 0,-10 26 0,-54 97 40,50-104 6,-290 483 770,-87 174 379,387-675-1160,0 1 0,2-1 0,0 1 0,2 1-1,-5 23 1,10-42-13,-1 1-1,1-1 0,0 0 1,0 1-1,0-1 0,0 1 1,0-1-1,0 0 0,0 1 1,0-1-1,1 0 0,-1 1 1,0-1-1,1 1 0,-1-1 0,1 0 1,0 0-1,-1 1 0,1-1 1,0 0-1,0 0 0,0 0 1,0 0-1,0 0 0,0 0 1,0 0-1,1 1 0,1-1-1,-1 0-1,1 0 0,0-1 0,0 1 0,-1-1 1,1 0-1,0 0 0,0 0 0,-1 0 1,1 0-1,0 0 0,0-1 0,2 0 1,11-3-38,-1-1 1,0 0-1,-1-2 1,15-7-1,97-63-561,217-175 1,-280 203 559,128-104 130,292-212 406,-467 354-439,-4 2-28,0 0 0,1 1-1,0 0 1,1 1-1,0 0 1,0 1 0,1 1-1,-1 0 1,22-3 0,-36 8-28,1 0 1,0 0 0,0 0 0,0 0-1,-1 0 1,1 0 0,0 0-1,0 0 1,0 0 0,-1 1 0,1-1-1,0 0 1,0 0 0,-1 1 0,1-1-1,0 1 1,-1-1 0,1 1 0,0-1-1,-1 1 1,1-1 0,-1 1-1,1-1 1,-1 1 0,1 0 0,-1-1-1,1 2 1,3 24-43,-17 32 130,-12 0 89,-2 0 1,-3-2-1,-56 81 0,40-67-124,-39 62 54,-113 195 424,196-323-533,-15 38 79,17-41-81,-1-1 0,1 1-1,0 0 1,-1 0 0,1-1 0,0 1 0,0 0 0,0 0 0,0-1 0,-1 1 0,1 0 0,0 0 0,0 0 0,1-1 0,-1 1 0,0 0 0,0 0 0,0-1 0,0 1-1,1 0 1,-1 0 0,0-1 0,1 1 0,-1 0 0,0-1 0,1 1 0,-1 0 0,1-1 0,-1 1 0,1-1 0,0 1 0,-1-1 0,1 1 0,-1-1 0,1 1 0,0-1-1,-1 0 1,1 1 0,0-1 0,0 0 0,-1 1 0,1-1 0,0 0 0,0 0 0,-1 0 0,1 0 0,1 0 0,9-1-82,0 0-1,-1-1 1,1 0 0,-1-1 0,1 0-1,-1-1 1,0 0 0,13-7 0,85-54-468,-58 33 433,19-10 116,386-210 54,-405 229 61,1 2 1,1 3-1,1 2 0,0 2 0,1 2 1,0 3-1,75-3 0,-120 12-95,1 0 1,0 0-1,-1 1 0,1 1 0,-1-1 0,1 1 0,11 5 0,-18-6-10,1 1 1,-1 0-1,0 0 0,1 0 0,-1 0 0,0 1 0,0-1 0,0 1 0,-1 0 0,1 0 0,0 0 1,-1 0-1,0 0 0,0 0 0,0 1 0,0-1 0,-1 1 0,1-1 0,-1 1 0,2 6 0,0 5 35,-1 0 0,0 1 0,-1-1 0,0 1 0,-1-1-1,-1 1 1,-1 0 0,-5 23 0,-6 9 129,-26 64-1,26-80-100,1 1 0,1 1 0,2 0 0,-6 49 0,14-80-65,1-1 0,0 1 0,-1 0 1,1 0-1,0 0 0,1 0 0,-1-1 0,0 1 0,1 0 0,0 0 0,-1 0 1,1-1-1,0 1 0,1 0 0,-1-1 0,0 1 0,1-1 0,-1 0 0,1 1 1,0-1-1,0 0 0,0 0 0,0 0 0,0 0 0,5 3 0,-1-3-4,0 1 0,0-1 0,0-1-1,0 1 1,0-1 0,0 0 0,1-1-1,-1 0 1,0 0 0,1 0 0,6-1 0,9-2-112,1-1 1,-1-1 0,0 0 0,0-2 0,36-16 0,103-63-488,-27 14 410,-114 62 233,0 0-1,1 2 1,0 0 0,1 1 0,-1 1 0,1 1 0,0 2-1,1 0 1,-1 1 0,38 1 0,-56 2 14,1-1 0,-1 1 0,0 0 0,1 1 0,-1-1 0,0 1 0,0 0 0,0 0 0,0 0 0,0 0 0,-1 1 0,1-1 0,-1 1 1,1 0-1,-1 0 0,0 1 0,5 5 0,-1 3 33,0 0 1,-1 0-1,0 1 1,5 17 0,-9-24-55,-1-4-33,0-1-1,0 0 1,-1 0 0,1 1-1,0-1 1,0 0 0,0 0-1,1 0 1,-1 0 0,0 0-1,0 0 1,1-1 0,-1 1-1,0 0 1,1-1 0,-1 1-1,0 0 1,1-1 0,-1 0-1,1 1 1,-1-1 0,1 0-1,-1 0 1,1 0 0,-1 0-1,1 0 1,-1 0 0,1 0-1,-1-1 1,1 1 0,-1 0-1,1-1 1,-1 1 0,3-2-1,51-22-442,-53 23 417,35-20-334,-26 14 311,-1 0 0,2 1 0,-1 0 0,1 0 0,0 1 0,0 1 0,0 0 0,0 1 0,1 0 0,0 1 0,14-1 0,-24 4 70,1 0-1,0 0 0,-1 0 1,1 0-1,-1 1 0,0-1 1,1 1-1,-1 0 0,0 0 1,0 0-1,0 1 1,0-1-1,0 0 0,-1 1 1,1 0-1,-1 0 0,1 0 1,-1 0-1,0 0 0,-1 0 1,1 1-1,0-1 1,-1 0-1,0 1 0,1 0 1,0 5-1,3 11 271,-1 0-1,0-1 1,1 34 0,-9 238 1877,7-257-2101,-2-34-85,-1 1 0,0-1-1,1 1 1,-1-1-1,1 1 1,-1-1 0,1 0-1,-1 1 1,1-1 0,0 0-1,-1 1 1,1-1 0,-1 0-1,1 1 1,0-1 0,-1 0-1,1 0 1,0 0 0,-1 0-1,1 0 1,-1 0-1,1 0 1,0 0 0,-1 0-1,1 0 1,0 0 0,-1 0-1,1 0 1,0 0 0,-1-1-1,1 1 1,0 0 0,-1 0-1,1-1 1,-1 1 0,1 0-1,-1-1 1,1 1-1,-1-1 1,1 1 0,-1-1-1,1 1 1,-1-1 0,1 1-1,-1-1 1,1 0 0,6-7-859,0-1 0,0 0 0,-1 0 0,0 0 0,-1-1 0,0 0 1,0 0-1,5-18 0,16-53-13696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8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2305 12876,'-33'8'1157,"6"-1"126,0-1 0,0-2 0,-32 2 0,57-11-724,10-6-451,13-10-129,945-740 699,-594 509 1222,654-327 1,317-32-919,-1300 593-1038,-4 1-170,1 1 0,0 2-1,81-16 1,-151 51-3457,-29 4-12,-18 0-3373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3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16303,'0'0'4421,"60"53"-2692,-39-43-1280,1-2-449,0-1-577,-2-1-832,-4 2-865,-1 0-353,-3 2 673,0 0 449,-5-1 160,-2 2-289,-2-5-2081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3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15567,'0'0'12492,"67"50"-12557,-36-45-2016,5 0-1187,-4-5-1184,-2 0-2594</inkml:trace>
  <inkml:trace contextRef="#ctx0" brushRef="#br0" timeOffset="1">297 49 14574,'0'0'11915,"-5"73"-10730,-10-37-608,0 6-257,2 0-96,-1-5-128,5-5-64,3-9-224,2-6-1185,2-9-993,0-8-1730,-4-4-1858,1-17-4580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9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513 94 14542,'8'-10'2808,"3"-1"-1794,-7 7-624,0 0 1,-1 0 0,1 0-1,-1 0 1,0 0-1,0-1 1,0 1 0,-1-1-1,0 0 1,1 0 0,0-6-1,-3 11-299,1 0 0,-1-1 1,0 1-1,0 0 0,0-1 0,0 1 0,0-1 1,0 1-1,1 0 0,-1-1 0,0 1 0,0-1 0,0 1 1,-1-1-1,1 1 0,0 0 0,0-1 0,0 1 0,0 0 1,0-1-1,0 1 0,0-1 0,-1 1 0,1 0 1,0-1-1,0 1 0,-1 0 0,1-1 0,0 1 0,0 0 1,-1 0-1,1-1 0,0 1 0,-1 0 0,1 0 0,0-1 1,-1 1-1,1 0 0,-1 0 0,1 0 0,0 0 0,-1 0 1,1-1-1,-1 1 0,1 0 0,0 0 0,-1 0 1,1 0-1,-1 0 0,1 0 0,0 0 0,-1 1 0,1-1 1,-1 0-1,1 0 0,-1 0 0,-27 9 1342,4 4-1292,1 1 0,0 1 0,1 0 0,-25 25 0,-80 81-62,120-113-51,-33 33 81,1 1 1,-45 68-1,72-92-84,0 1 0,1 1 0,1 0-1,1 0 1,1 1 0,0 0 0,2 0 0,1 1 0,-4 27-1,8-43-49,0-1-1,1 1 0,-1 0 0,1-1 1,0 1-1,1 0 0,0-1 1,0 1-1,0-1 0,0 1 0,1-1 1,0 1-1,0-1 0,0 0 0,1 0 1,0 0-1,0 0 0,0 0 0,0-1 1,1 1-1,0-1 0,0 0 1,0 0-1,0 0 0,1-1 0,-1 0 1,1 0-1,0 0 0,0 0 0,0-1 1,1 1-1,-1-1 0,0-1 0,1 1 1,-1-1-1,1 0 0,0 0 1,10 0-1,9 0-371,0-1 1,1-2-1,-1 0 1,0-1 0,0-2-1,-1-1 1,1 0-1,35-16 1,1-4-3230,-1-3 0,57-38 0,-46 22-2961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09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443 89 9321,'1'-11'7367,"4"-35"-3604,-5 45-3622,0 0-1,0-1 0,0 1 0,0 0 1,0 0-1,0 0 0,-1-1 0,1 1 1,0 0-1,-1 0 0,1 0 0,-1 0 1,1 0-1,-1 0 0,1-1 0,-1 1 0,0 0 1,0 1-1,1-1 0,-1 0 0,0 0 1,0 0-1,0 0 0,0 1 0,0-1 1,0 0-1,0 1 0,0-1 0,0 1 1,0-1-1,-1 1 0,1 0 0,0-1 1,0 1-1,0 0 0,-1 0 0,1 0 1,0 0-1,0 0 0,0 0 0,-1 0 1,1 0-1,0 0 0,0 1 0,0-1 1,-3 1-1,-4 1 107,0 0-1,0 0 1,1 1 0,-1 0-1,-10 6 1,-17 12-29,1 1-1,2 2 1,0 1 0,2 2-1,1 0 1,1 3 0,1 0-1,-26 39 1,51-67-217,1 0 0,-1 1 0,0-1 1,1 1-1,0-1 0,0 1 0,0 0 0,0-1 0,0 1 0,0 0 0,0 0 0,1 0 0,0-1 1,-1 1-1,1 0 0,0 0 0,1 0 0,-1 0 0,1 4 0,1-5-15,-1 0 1,0-1-1,1 1 1,0 0-1,-1-1 1,1 1-1,0-1 0,0 1 1,0-1-1,0 0 1,0 0-1,0 0 0,0 0 1,1 0-1,-1 0 1,0-1-1,1 1 0,-1-1 1,0 0-1,0 0 1,1 1-1,-1-1 0,4-1 1,41 1-732,77-12-1,-88 7 359,1 1 0,-1 2-1,0 2 1,40 4 0,-75-4 399,1 0 0,-1 0 0,0 0 0,1 0 0,-1 1 1,1-1-1,-1 1 0,0-1 0,1 1 0,-1-1 1,0 1-1,0 0 0,0 0 0,1-1 0,-1 1 0,0 0 1,0 0-1,0 0 0,0 0 0,0 0 0,0 1 0,-1-1 1,1 0-1,0 0 0,-1 1 0,1-1 0,-1 0 0,1 1 1,-1-1-1,1 0 0,-1 1 0,0-1 0,0 1 0,0-1 1,0 0-1,0 1 0,0-1 0,0 3 0,-1 1 122,0 0 0,-1-1 0,1 1 0,-1-1 0,0 1 0,0-1 0,-1 0 0,1 0 0,-1 0 0,-6 7 0,-28 24 447,-2-1 0,-2-2 1,0-2-1,-2-1 0,-1-3 0,-95 41 0,128-62-581,0-1 0,-1 0 0,0 0 0,0-1 0,-13 1 0,24-4-36,1 0-1,-1 0 1,0 0-1,1 0 1,-1 1-1,0-1 1,1 0 0,-1-1-1,1 1 1,-1 0-1,0 0 1,1 0-1,-1 0 1,1 0-1,-1-1 1,1 1 0,-1 0-1,0 0 1,1-1-1,-1 1 1,1 0-1,-1-1 1,1 1 0,0-1-1,-1 1 1,1-1-1,-1 1 1,1-1-1,0 1 1,-1-1 0,1 1-1,0-1 1,-1 1-1,1-1 1,0 1-1,0-1 1,0 0-1,0 1 1,0-1 0,-1 1-1,1-1 1,0 0-1,0 1 1,1-1-1,-1 0 1,0 1 0,0-1-1,0 1 1,0-1-1,0 0 1,1 1-1,-1-1 1,1 0 0,15-35-5287,-16 36 5102,26-43-7931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0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10 100 14542,'0'0'7853,"-1"12"-6919,-1 42-162,-4 233 1584,6-280-2271,0-1-1,1 0 1,-1 0-1,2 1 1,-1-1-1,1 0 1,3 10 0,-4-15-44,0 1 1,0-1-1,-1 0 1,1 1-1,0-1 1,0 0-1,0 0 1,0 0-1,0 0 1,1 0-1,-1 0 1,0 0-1,0 0 1,1 0-1,-1-1 1,0 1-1,1-1 1,-1 1-1,1-1 1,-1 1-1,1-1 1,-1 0-1,1 1 1,-1-1-1,1 0 1,-1 0-1,1 0 1,-1-1-1,1 1 1,-1 0-1,1 0 1,-1-1 0,1 1-1,-1-1 1,1 1-1,-1-1 1,0 0-1,3-1 1,10-7 215,1-1 1,-1-1-1,-1 0 1,0-1-1,0 0 1,-2-1 0,21-28-1,-12 16-70,82-114 333,25-28 647,-127 166-1166,0 1 0,0 0 0,0 0 1,1 0-1,-1 0 0,0-1 0,0 1 0,0 0 0,0 0 1,0 0-1,0-1 0,0 1 0,0 0 0,0 0 0,1 0 0,-1 0 1,0-1-1,0 1 0,0 0 0,0 0 0,0 0 0,1 0 1,-1 0-1,0 0 0,0 0 0,0-1 0,1 1 0,-1 0 1,0 0-1,0 0 0,0 0 0,1 0 0,-1 0 0,0 0 1,0 0-1,0 0 0,1 0 0,-1 0 0,0 0 0,0 0 0,0 0 1,1 0-1,-1 1 0,0-1 0,0 0 0,0 0 0,0 0 1,1 0-1,-1 0 0,0 0 0,0 0 0,0 0 0,0 1 1,0-1-1,1 0 0,-1 0 0,0 0 0,0 0 0,0 1 1,0-1-1,0 0 0,0 0 0,0 0 0,0 1 0,1-1 0,-1 0 1,0 0-1,0 1 0,-2 24 19,-10 31-40,-8 7 20,9-30 0,0 1 0,3 0 0,-10 68 0,18-101 0,0 0 0,0 0 0,0-1 0,0 1 0,0 0 0,0 0 0,0 0 0,0 0 0,0-1 0,0 1 0,0 0 0,0 0 0,1-1 0,-1 1 0,0 0 0,0 0 0,1-1 0,-1 1 0,1 0 0,-1 0 0,1-1 0,-1 1 0,1-1 0,-1 1 0,1 0 0,-1-1 0,1 1 0,0-1 0,-1 0 0,1 1 0,1 0 0,0-1 0,-1 0 0,1 0 0,0 0 0,0 0 0,0-1 0,-1 1 0,1 0 0,0-1 0,0 1 0,-1-1 0,1 0 0,-1 1 0,3-3 0,5-2 0,0 0 0,-1-1 0,1-1 0,8-8 0,16-22-455,-2-1-1,-1-1 1,-3-1 0,-1-2 0,-2-1-1,30-72 1,-47 89-7494,-6 5-7276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2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483 10 10570,'0'0'9171,"-11"-2"-7708,-6-1-1097,-1 1-1,1 0 1,-1 2 0,0 0-1,0 1 1,1 0 0,-1 2-1,1 0 1,-32 11 0,26-5 25,0 1 1,0 1-1,1 1 1,1 1 0,0 1-1,-31 28 1,45-36-305,0 0 0,0 0 0,1 1 0,0 0 0,1 0 0,-1 1 0,1-1 0,1 1 0,-1 0 0,2 1 0,-1-1 0,1 1 0,0-1 0,1 1 0,-1 0 0,2 0 0,0 0 0,0 1 0,0-1 0,1 0 0,2 13 0,-1-17-77,0-1 1,1 1-1,0 0 1,0-1-1,0 1 1,1-1-1,-1 0 1,1 0-1,0 0 1,0 0-1,1 0 1,-1 0-1,1-1 1,-1 0-1,1 0 0,0 0 1,1 0-1,-1 0 1,0-1-1,1 0 1,-1 0-1,1 0 1,0-1-1,0 1 1,7 0-1,12 3 38,0-1 1,1-2-1,42 0 0,-65-2-43,23-1-496,0 0-1,38-8 1,9-11-4975,-26 1-1629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2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13421,'0'0'8584,"1"11"-6561,2 12-939,17 139 4115,-20-160-5187,0 1-1,0-1 1,0 0 0,1 0-1,-1 0 1,1 1-1,0-1 1,0 0-1,-1 0 1,1 0 0,1 0-1,-1 0 1,0-1-1,0 1 1,1 0-1,-1 0 1,1-1-1,-1 1 1,1-1 0,0 1-1,0-1 1,-1 0-1,1 0 1,0 0-1,0 0 1,0 0-1,0 0 1,0 0 0,1-1-1,-1 1 1,0-1-1,0 1 1,0-1-1,1 0 1,-1 0 0,0 0-1,0 0 1,0 0-1,5-2 1,0 0 20,0 0 0,0-1 0,0 0 1,-1-1-1,1 1 0,-1-1 0,0-1 0,0 1 1,0-1-1,8-9 0,-2 1 36,0 0-1,-1-1 1,-1 0 0,-1-1-1,16-30 1,-36 105 360,8-36-306,2-19-113,0-1 0,0 0 0,1 1 1,0-1-1,0 0 0,0 1 0,0-1 1,2 6-1,-2-9-5,1 0 1,-1 0-1,1 0 1,0 0-1,0-1 1,0 1-1,-1 0 1,1 0-1,0 0 1,0-1-1,0 1 1,0 0-1,0-1 1,0 1-1,0-1 1,1 1-1,-1-1 1,0 0-1,0 1 1,0-1-1,0 0 1,1 0-1,-1 0 1,0 0-1,0 0 0,0 0 1,1 0-1,-1 0 1,0 0-1,0-1 1,0 1-1,0 0 1,0-1-1,2 0 1,5-2 26,0 0 0,-1 0 0,1 0 0,-1-1-1,0-1 1,0 1 0,0-1 0,0 0 0,-1-1 0,10-9 0,-2 0-129,-1-1-1,-1 0 1,14-21 0,-15 9-2552,-9 10-5708,-3 7-4353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3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14862,'0'0'9961,"20"99"-8359,-31-35-513,-1 6-769,2-2-192,5-8-96,5-11-32,0-11-1185,12-16-256,3-11-289,-4-11-2017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3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16624,'0'0'7719,"50"-18"-6438,-8 13 769,10-1-1185,4 2-737,2 4-96,-2 0-1761,-4 0-3653,-10-2-3906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4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395 11 17392,'-8'-2'1335,"-5"-1"-1082,1 1 0,-1 0 0,0 1 0,-1 0 0,1 1-1,0 1 1,0 0 0,0 1 0,0 0 0,1 1 0,-1 0 0,0 1 0,1 1 0,0 0 0,0 0 0,1 1-1,-1 1 1,1 0 0,1 0 0,-1 1 0,1 1 0,1 0 0,-10 10 0,17-17-245,0 0 0,1 1-1,-1-1 1,1 0 0,-1 0 0,1 1 0,0-1 0,0 1 0,0-1 0,0 1 0,0 0-1,1-1 1,-1 1 0,1 0 0,-1 4 0,2-6-4,-1 1 0,1-1-1,-1 1 1,1 0 0,-1-1 0,1 1-1,0-1 1,0 0 0,0 1 0,0-1 0,0 0-1,0 1 1,0-1 0,0 0 0,0 0-1,1 0 1,-1 0 0,0 0 0,3 1 0,7 3 13,0-1 0,0 0 1,1 0-1,0-1 1,21 2-1,0 2 50,-25-6-74,-1 1 0,0 1-1,1 0 1,-1 0 0,-1 0-1,1 0 1,0 1-1,-1 0 1,0 1 0,0 0-1,0 0 1,0 0-1,7 9 1,-11-11 44,0 1 1,0 0-1,0 0 1,0 0-1,0 0 1,-1 0-1,0 0 1,0 0-1,0 0 0,0 1 1,-1-1-1,0 0 1,0 0-1,0 1 1,0-1-1,0 0 1,-1 1-1,0-1 0,0 0 1,0 0-1,-1 0 1,1 0-1,-1 0 1,0 0-1,-4 6 1,-4 5 108,-1-1 1,-1 0 0,0-1 0,-1-1 0,0 1-1,-1-2 1,0 0 0,-1-1 0,-1 0 0,1-1-1,-1-1 1,-1 0 0,1-2 0,-1 1 0,-1-2 0,1-1-1,-23 4 1,36-8-570,-13 0-795,10-6-3446,6-13-3044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4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20339,'0'0'801,"-1"93"1153,-6-34 64,2-1-897,0 1-288,0-3-129,2-4-544,3-2-96,0-5-928,0-10-1763,2-11-2466,-2-13-1857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5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0 218 12075,'3'-10'2541,"-2"4"-2305,1 0 0,0 0 0,0 0 0,1 0 0,0 1 0,0-1 0,0 1 0,0 0 0,1 0 0,0 0-1,0 0 1,0 1 0,1 0 0,0-1 0,0 2 0,0-1 0,0 1 0,0-1 0,1 1 0,6-2 0,26-14 121,2 2 0,0 2 0,0 2 0,2 1 0,-1 3 1,1 1-1,1 1 0,-1 3 0,1 2 0,60 4 1,-101-2-362,-1-1 0,1 1 1,-1 0-1,1 1 1,0-1-1,-1 0 1,1 0-1,-1 1 1,1-1-1,-1 1 1,1-1-1,-1 1 1,1 0-1,-1-1 0,1 1 1,-1 0-1,0 0 1,0 0-1,1 0 1,-1 0-1,0 0 1,0 1-1,0-1 1,0 0-1,0 1 1,0-1-1,-1 0 0,1 1 1,0-1-1,-1 1 1,1-1-1,-1 1 1,1 2-1,-1-1 70,-1 0 0,1 0-1,-1 0 1,0-1 0,0 1-1,0 0 1,0 0 0,-1-1 0,1 1-1,-1-1 1,1 1 0,-1-1-1,0 0 1,0 0 0,0 1-1,0-1 1,-4 2 0,-35 28 585,-2-3 0,-1-1 1,-1-3-1,-1-1 0,-1-2 1,-83 25-1,149-48-7178,-2 1 3851,20-10-3661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14253,'0'0'10923,"70"-1"-10090,-40 12-545,2 4-224,2 4-64,2 2-1698,0-1-2562,-4-2-3011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5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1 16367,'0'0'3422,"-7"9"-1361,2-3-1672,1 0 0,0 0-1,0 0 1,0 0 0,0 1 0,1 0 0,0 0 0,1 0-1,0 0 1,0 0 0,-2 15 0,2 12 377,-1 0 1,-1 0 0,-2 0-1,-15 48 1,13-60-563,0 0 1,2 1 0,1 0-1,1 1 1,-3 43 0,7-66-197,0 0 0,0 0 1,0 1-1,0-1 1,0 0-1,0 0 1,0 0-1,0 0 0,1 0 1,-1 0-1,0 0 1,1 0-1,-1 0 1,1 0-1,-1 0 1,1-1-1,0 1 0,-1 0 1,1 0-1,0 0 1,-1-1-1,1 1 1,0 0-1,0-1 0,0 1 1,0 0-1,0-1 1,0 1-1,0-1 1,-1 0-1,1 1 1,1-1-1,-1 0 0,0 1 1,0-1-1,0 0 1,0 0-1,0 0 1,0 0-1,0 0 0,0 0 1,0 0-1,0-1 1,0 1-1,0 0 1,1-1-1,3 0 69,0-1 0,0 1 0,0-1 0,0 0 0,0-1 0,0 1 0,-1-1 0,7-5 0,27-29-54,-2-1 1,-1-3 0,-2 0-1,50-85 1,6-7-41,-70 111-59,-28 44-376,6-10-1500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6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370 129 10314,'8'-10'3443,"4"-3"-2280,-2 2 256,0-1-1,-1 1 0,0-2 1,-1 1-1,10-20 0,-17 31-1265,-1 1-1,0-1 0,0 1 1,0 0-1,1-1 0,-1 1 1,0-1-1,0 1 0,0-1 1,0 1-1,0-1 1,0 1-1,0 0 0,0-1 1,0 1-1,0-1 0,0 1 1,0-1-1,0 1 0,0-1 1,0 1-1,0-1 1,-1 1-1,1 0 0,0-1 1,0 1-1,0-1 0,-1 1 1,1 0-1,0-1 0,-1 0 1,-15 2 1381,-19 15-1169,-67 53 724,-155 137 0,256-206-1079,-32 35 271,32-34-280,0-1 1,1 1-1,-1-1 1,1 1 0,-1-1-1,1 1 1,-1-1 0,1 1-1,-1 0 1,1-1 0,0 1-1,-1 0 1,1-1-1,0 1 1,0 0 0,-1-1-1,1 1 1,0 0 0,0 0-1,0-1 1,0 1 0,0 0-1,0 0 1,0-1 0,0 1-1,0 0 1,0 0-1,0-1 1,1 1 0,-1 0-1,0-1 1,0 1 0,1 0-1,-1 0 1,0-1 0,1 1-1,-1-1 1,1 1-1,-1 0 1,1-1 0,-1 1-1,1-1 1,-1 1 0,1-1-1,0 0 1,-1 1 0,1-1-1,0 0 1,-1 1-1,1-1 1,0 0 0,-1 1-1,1-1 1,0 0 0,0 0-1,1 0 1,33 4-2,1-2 0,61-4 0,28 1 0,-121 1 0,0 0 0,-1 1 0,1-1 0,0 0 0,-1 1 0,1 0 0,-1 0 0,1 0 0,-1 1 0,1-1 0,-1 1 0,0 0 0,0 0 0,0 0 0,0 0 0,0 0 0,0 1 0,-1-1 0,1 1 0,-1 0 0,1-1 0,-1 1 0,0 0 0,0 1 0,-1-1 0,3 4 0,-3-2 0,0-1 0,-1 1 0,1-1 0,-1 1 0,0 0 0,0-1 0,-1 1 0,1 0 0,-1-1 0,0 1 0,0-1 0,-1 1 0,1-1 0,-1 1 0,0-1 0,0 0 0,-1 0 0,1 0 0,-1 0 0,-3 4 0,-4 4 0,0-1 0,-1 0 0,0-1 0,0 0 0,-1 0 0,-1-1 0,0-1 0,0 0 0,0-1 0,-1 0 0,0-1 0,-1-1 0,1 0 0,-1-1 0,0 0 0,0-1 0,0-1 0,0-1 0,-1 0 0,1-1 0,0 0 0,-17-3 0,30 2-35,0 1 0,0 0 0,0 0-1,0-1 1,0 1 0,0-1 0,1 0 0,-1 1 0,0-1-1,1 0 1,-1 0 0,0 0 0,1 0 0,-1-1 0,1 1 0,-3-2-1,4 2-48,-1 0 0,1 0 0,-1 0 0,1 0-1,0-1 1,-1 1 0,1 0 0,0 0-1,0 0 1,0 0 0,0 0 0,0 0 0,0-1-1,0 1 1,0 0 0,0 0 0,1 0-1,-1 0 1,0 0 0,1-2 0,2-2-684,0-1 1,0 1 0,1 0-1,-1 0 1,1 0-1,0 0 1,1 1 0,4-5-1,20-16-10202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7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15214,'0'0'6583,"1"9"-5847,3 235 3620,-4-163-3106,-1-79-1208,1 0 1,0 1-1,0-1 1,1 0-1,-1 1 1,0-1-1,1 0 1,-1 0-1,1 1 1,0-1-1,0 0 1,0 0-1,0 0 1,0 0-1,0 0 1,0 0-1,1 0 1,2 3-1,-2-4-17,0 0 0,0-1 0,0 1-1,0 0 1,-1-1 0,2 1 0,-1-1 0,0 1-1,0-1 1,0 0 0,0 0 0,0 0-1,0 0 1,0 0 0,0-1 0,0 1-1,0-1 1,0 1 0,0-1 0,0 0-1,0 0 1,2-1 0,10-5 178,-1-1 0,0 0 1,0-1-1,-1 0 0,0-1 1,18-20-1,57-74 216,15-53 189,-108 205-624,-17 30 75,12-45-40,2 1-1,1-1 0,1 1 0,-3 55 0,10-89-15,0 1 1,0-1-1,0 1 0,0-1 1,0 1-1,0 0 1,0-1-1,0 1 0,0-1 1,1 1-1,-1-1 1,0 1-1,0-1 0,0 1 1,1-1-1,-1 0 1,0 1-1,1-1 1,-1 1-1,0-1 0,1 1 1,-1-1-1,0 0 1,1 1-1,-1-1 0,1 0 1,-1 0-1,1 1 1,-1-1-1,1 0 0,-1 0 1,1 0-1,-1 1 1,1-1-1,-1 0 0,1 0 1,-1 0-1,1 0 1,-1 0-1,1 0 1,-1 0-1,1 0 0,-1 0 1,1 0-1,-1 0 1,1-1-1,-1 1 0,1 0 1,-1 0-1,1 0 1,-1-1-1,2 0 0,27-15 286,6-12-233,-2-1 0,-1-2 0,-2-1 0,41-55 0,48-51-1008,-107 125-2693,-5 3-3996,-1 0-6788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8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24119,'0'0'1057,"63"0"-320,-7-1 480,16 1-160,8-2-481,4 1-448,-1 1-128,-8 0-1537,-12 0-1250,-16 0-1281,-21 0-416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19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16848,'0'0'5413,"89"50"-3171,-12-50-448,13-3-417,7-12-832,1-6-417,-9 3-288,-15 1-2851,-24 1-3523,-15-1-10667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1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16 128 11723,'3'-9'2039,"13"-31"-514,16-39 5940,-34 93-1361,0 15-4397,-1 20-2258,-15 41 721,4-28 348,3 1 1,-5 108-1,15-170-514,1 1-1,0-1 1,0 1 0,0-1 0,0 0 0,0 1-1,1-1 1,-1 0 0,0 1 0,1-1 0,-1 0 0,1 0-1,-1 1 1,1-1 0,-1 0 0,1 0 0,0 0 0,0 0-1,0 0 1,-1 0 0,1 0 0,0 0 0,0 0-1,0 0 1,1 0 0,1 1 0,-1-2 9,1 1 1,-1-1-1,1 1 1,-1-1-1,0 0 0,1 0 1,-1 0-1,1-1 0,-1 1 1,1 0-1,-1-1 1,1 0-1,3-1 0,8-3 108,-1-2 0,1 0 0,22-15 0,11-11-93,-2-2 1,-1-2-1,-2-1 1,-1-3-1,-3-1 1,-1-2-1,-2-1 1,31-55-1,-137 254-28,44-105 0,14-29 0,2 1 0,0 0 0,1 0 0,2 1 0,0 0 0,-8 39 0,16-60-1,0-1 0,0 1-1,0 0 1,0-1 0,0 1 0,1 0 0,-1-1-1,0 1 1,0 0 0,1-1 0,-1 1 0,0-1-1,1 1 1,-1-1 0,0 1 0,1-1 0,-1 1-1,1-1 1,-1 1 0,1-1 0,-1 0 0,1 1-1,-1-1 1,1 0 0,0 1 0,-1-1 0,1 0-1,-1 0 1,1 1 0,0-1 0,-1 0 0,1 0-1,0 0 1,-1 0 0,1 0 0,0 0 0,-1 0-1,1 0 1,0 0 0,-1 0 0,1 0 0,0-1-1,-1 1 1,1 0 0,-1 0 0,1-1 0,0 1-1,0-1 1,36-13-25,-10-1 34,-1-2 0,-1 0 1,0-2-1,-1-1 1,-1-1-1,22-26 0,-1-4 6,65-98-1,-94 124-13,-12 14 5,-9 10-112,-10 9-1182,-18 15-7729,25-16 4501,-10 6-11851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2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74 20820,'0'0'9155,"-3"8"-9016,-11 25-77,-71 187 1386,74-188-1220,2 1 1,2 0 0,1 1-1,-4 66 1,10-100-229,0 1 0,0-1 0,0 1 0,0-1 0,0 1 0,0-1 0,0 1 0,0 0 0,0-1 0,0 1 0,0-1 0,0 1 0,1-1 0,-1 1 0,0-1 0,0 1 0,1-1 0,-1 0 0,0 1 0,1-1 0,-1 1 0,0-1 0,1 0 0,-1 1 0,0-1 0,1 0 0,-1 1 0,1-1 0,-1 0 0,1 1 0,-1-1 0,1 0 0,-1 0 0,1 0 0,0 1 0,23-8 0,20-23 0,21-32 0,-2-3 0,-4-2 0,-3-3 0,84-136 0,-139 219 0,-6 11 0,1-11 0,-9 17 0,13-30 0,0 0 0,0 0 0,0 0 0,0 0 0,0 0 0,0 1 0,0-1 0,-1 0 0,1 0 0,0 0 0,0 0 0,0 0 0,0 0 0,0 0 0,0 0 0,0 0 0,0 0 0,0 0 0,0 0 0,-1 0 0,1 0 0,0 0 0,0 0 0,0 0 0,0 0 0,0 0 0,0 0 0,0 0 0,-1 0 0,1 0 0,0 0 0,0 0 0,0 0 0,0 0 0,0 0 0,0 0 0,0 0 0,0 0 0,-1 0 0,1 0 0,0 0 0,0 0 0,0 0 0,0 0 0,0 0 0,0 0 0,0 0 0,0 0 0,0-1 0,0 1 0,0 0 0,-1 0 0,1 0 0,0 0 0,0 0 0,0 0 0,0 0 0,0 0 0,0 0 0,0-1 0,0 1 0,0 0 0,0 0 0,0 0 0,0 0 0,-2-23 0,-13 59 0,5-16 0,-14 36 0,12-32 0,1 1 0,1 0 0,1 0 0,2 1 0,0 0 0,2 1 0,-2 31 0,7-58 0,-1 1 0,1-1 0,0 0 0,0 1 0,0-1 0,0 0 0,0 1 0,1-1 0,-1 0 0,0 1 0,0-1 0,0 0 0,0 1 0,0-1 0,0 0 0,1 1 0,-1-1 0,0 0 0,0 0 0,0 1 0,1-1 0,-1 0 0,0 0 0,0 1 0,1-1 0,-1 0 0,0 0 0,0 0 0,1 1 0,-1-1 0,0 0 0,1 0 0,-1 0 0,0 0 0,1 0 0,-1 0 0,1 0 0,15-4 0,14-16 0,9-24 0,-2 0 0,-3-3 0,40-67 0,-81 156 0,5-37 0,-7 31 0,12-26 0,14-17 0,24-27 11,-2-2-1,55-65 1,-18 18-299,-64 67-2547,-6 4-3918,1-6-10052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21 20275,'0'0'4911,"-10"-4"-3768,2 0-1082,1 2 1,-1-1 0,0 1-1,0 0 1,0 1-1,0 0 1,0 0-1,-1 0 1,1 1-1,0 1 1,0-1-1,0 1 1,0 1 0,0-1-1,0 2 1,-12 3-1,-9 5 166,1 0 0,1 2-1,-35 21 1,54-29-178,1-1 1,0 1-1,1 0 0,-1 1 0,1 0 1,0 0-1,0 0 0,1 0 0,0 1 1,0 0-1,0 0 0,1 0 1,0 1-1,1 0 0,-1 0 0,2 0 1,-3 8-1,4-13-45,1 0 0,0-1 0,0 1 0,0 0 0,0 0-1,0 0 1,1 0 0,-1-1 0,1 1 0,0 0 0,0 0 0,0-1 0,0 1 0,0 0 0,0-1 0,1 1-1,-1-1 1,1 0 0,0 0 0,0 1 0,0-1 0,0 0 0,0 0 0,0-1 0,0 1 0,1 0 0,-1-1 0,1 1-1,-1-1 1,1 0 0,-1 0 0,1 0 0,0 0 0,0-1 0,-1 1 0,5 0 0,11 2-160,1 0 0,-1-2 0,1 0 0,23-2 1,-38 1 58,46-6-2236,-1-2 0,0-1 0,-1-3 0,0-3 0,85-36 0,-38 8-7302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17 15503,'0'0'6774,"-11"-5"-3774,8 3-2851,-1 1-1,1-1 0,-1 1 1,0 0-1,1 0 1,-1 0-1,0 0 1,0 0-1,0 1 0,0 0 1,0 0-1,1 0 1,-1 0-1,0 0 0,0 1 1,0 0-1,0 0 1,1 0-1,-1 0 0,0 1 1,1-1-1,-1 1 1,1 0-1,-5 3 0,6-3-73,-27 18 806,-35 32 0,59-47-831,-1 0 1,0 1-1,1 0 1,0 0-1,1 0 1,-1 1-1,1-1 1,0 1-1,1 0 1,0 0-1,0 0 1,-3 13-1,5-18-49,1 0-1,0 0 1,0 0-1,0 0 1,0-1-1,0 1 1,1 0-1,-1 0 1,0 0-1,1 0 1,-1-1-1,1 1 1,0 0-1,0-1 0,0 1 1,0 0-1,0-1 1,0 1-1,0-1 1,2 3-1,0-2-29,0 1 0,1-1 0,-1 1 0,1-1 0,-1 0 0,1-1 0,0 1 0,0 0 0,4 0 0,10 2-352,1 0 0,0-2 1,24 1-1,-30-2-63,24 0-469,-24-1 713,1 1 0,-1 0 0,24 5-1,-37-6 235,1 0-1,0 0 0,-1 0 0,1 0 0,-1 0 1,1 1-1,-1-1 0,1 0 0,-1 0 0,1 1 0,-1-1 1,1 0-1,-1 0 0,1 1 0,-1-1 0,1 1 1,-1-1-1,0 0 0,1 1 0,-1-1 0,0 1 1,1-1-1,-1 1 0,0-1 0,0 1 0,1-1 1,-1 1-1,0-1 0,0 1 0,0 0 0,0 0 0,-10 15 1172,-26 10 372,-87 30 204,56-36-2535,3-12-4464,50-8-3216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11723,'0'0'7623,"-36"90"-5829,13-37-417,-2 9-256,-2 2-160,5-4-544,7-8-321,4-7 0,7-9-96,4-11-417,0-11-1088,0-10-1762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8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7 155 13389,'0'0'11723,"12"0"-11099,-6 0-590,1 0 0,-1-1-1,1 1 1,-1-1-1,1-1 1,-1 1 0,0-1-1,1 0 1,-1-1-1,0 0 1,0 0 0,-1 0-1,1 0 1,-1-1 0,0 0-1,1 0 1,-2-1-1,1 1 1,0-1 0,-1 0-1,0 0 1,0 0-1,-1-1 1,1 0 0,-1 1-1,3-10 1,-5 13-19,0 1 1,-1-1 0,1 0-1,-1 1 1,1-1-1,-1 0 1,0 0-1,0 1 1,0-1-1,0 0 1,0 0-1,0 0 1,0 1-1,-1-1 1,1 0 0,0 0-1,-1 1 1,0-1-1,1 0 1,-1 1-1,0-1 1,0 1-1,0-1 1,0 1-1,0-1 1,0 1 0,0-1-1,-1 1 1,1 0-1,0 0 1,-3-2-1,1 2 11,0 0 0,1 0 0,-1 1-1,0-1 1,-1 1 0,1-1 0,0 1 0,0 0-1,0 0 1,0 0 0,0 1 0,0-1 0,0 1-1,0-1 1,0 1 0,0 0 0,0 0 0,-4 3-1,1 0 21,1 0-1,-1 0 0,1 0 0,0 1 0,0 0 0,0 0 0,0 1 0,1-1 1,0 1-1,0 0 0,1 0 0,0 0 0,0 1 0,0-1 0,0 1 0,-1 10 1,0-3 16,0-1 0,2 1 0,0 0 1,0 0-1,1 0 0,1 0 0,2 21 1,-1-33-76,-1 1-1,0 0 1,1-1 0,0 1 0,0-1 0,0 1 0,0-1 0,0 1 0,0-1 0,1 0-1,-1 0 1,1 1 0,0-1 0,-1 0 0,1 0 0,0-1 0,0 1 0,0 0 0,1-1-1,-1 1 1,0-1 0,0 0 0,1 1 0,-1-1 0,1 0 0,-1-1 0,1 1 0,0 0-1,-1-1 1,1 1 0,0-1 0,-1 0 0,1 0 0,0 0 0,-1 0 0,5-1 0,2 0-566,0-1 1,0 0 0,0 0 0,0-1-1,0 0 1,-1-1 0,1 1 0,-1-2 0,12-7-1,20-21-5261,-1-6-3102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4 161 14798,'-1'-11'1724,"1"8"-1671,-1-1 165,0 0 1,1-1-1,0 1 1,-1 0-1,1-1 1,1 1-1,-1 0 1,1 0-1,0-1 1,0 1-1,0 0 1,0 0-1,1 0 1,0 0-1,-1 0 1,2 0-1,-1 0 1,0 1-1,1-1 1,-1 1-1,1 0 1,0-1-1,0 1 1,1 1-1,5-6 1,6 1-83,0 1 0,0 0 0,0 1 0,1 1 0,0 0 0,0 1-1,28-2 1,-7 3 48,1 2 0,46 5 0,-70-3-260,1 1 1,-1 0 0,0 1 0,0 0 0,-1 1 0,25 13 0,-34-16 53,0 1-1,0-1 1,-1 1 0,1 0 0,-1 0-1,1 0 1,-1 1 0,0-1 0,0 1-1,-1-1 1,5 8 0,-6-9 26,0 1-1,0 0 1,-1 0 0,1 0-1,-1-1 1,1 1 0,-1 0-1,0 0 1,0 0 0,0 0-1,0 0 1,-1 0 0,1 0-1,-1 0 1,0 0 0,0-1 0,0 1-1,0 0 1,0-1 0,-2 4-1,-2 0 240,1 1 0,-2-1 0,1 0 0,-1 0 0,0 0 0,0-1 0,0 1 1,-1-2-1,0 1 0,0-1 0,-9 4 0,-11 5 791,-49 16 1,53-22-756,1-1-1,-1-1 1,0-1-1,0-1 1,-43 0-1,66-3-312,-1 1 0,1-1 0,-1 0 0,1 0 0,-1 0 1,1 0-1,-1 0 0,1 0 0,-1 0 0,1 0 0,-1 0 0,0-1 0,1 1 0,-1 0 0,1 0 0,-1 0 0,1-1 0,-1 1 0,1 0 0,0 0 0,-1-1 0,1 1 0,-1 0 0,1-1 1,0 1-1,-1-1 0,1 1 0,0 0 0,-1-1 0,1 1 0,0-1 0,8-14-2450,25-10-3176,7 8-1013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2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6 19667,'0'0'3389,"-13"-1"-1136,3-1-2017,-1 0 0,1 2 0,-1-1 0,1 1 0,-1 1 0,0 0 1,1 0-1,0 1 0,-1 0 0,1 1 0,0 1 0,0-1 0,-14 8 0,16-5-220,0 0 0,0 0 0,0 1 0,1 0 0,0 1 0,0 0 0,1 0 0,0 0 0,-6 11 0,10-16-21,0 0 0,1-1 0,-1 1 0,1 0 0,0 0 0,0 0 0,0 0 0,0 0 0,1 0 0,-1 1 0,1-1 0,0 0 0,-1 0 0,2 0 0,-1 1 0,0-1 0,1 0 0,-1 0 0,1 0 0,0 0 0,0 0 0,0 0 0,0 0 0,1 0 0,-1 0 0,1 0 0,0-1 0,-1 1 0,1-1 0,1 1-1,-1-1 1,5 4 0,7 4-66,0-2-1,1 0 1,28 11-1,-31-15-20,0 1-1,0 0 1,0 1 0,-1 1-1,0-1 1,-1 2 0,19 15-1,-28-22 110,0 1-1,1-1 0,-1 1 0,0 0 1,0 0-1,0-1 0,-1 1 0,1 0 1,0 0-1,-1 0 0,1 0 1,-1 0-1,1-1 0,-1 1 0,0 0 1,0 0-1,0 0 0,0 0 0,0 0 1,0 0-1,-1 0 0,1 0 0,-1 0 1,1 0-1,-1 0 0,0 0 0,1 0 1,-1-1-1,0 1 0,0 0 0,-1-1 1,1 1-1,0-1 0,0 1 0,-1-1 1,1 1-1,-1-1 0,1 0 0,-3 1 1,-7 7 387,-1 0 1,0-1-1,-1-1 0,-14 7 1,19-10-163,-25 12 476,-54 19-1,74-30-613,-1-2 0,1 1 1,-1-2-1,1 0 0,-1 0 0,0-2 1,-19 0-1,32 0-145,1 0 0,-1 0 0,0-1 0,1 1 0,-1 0 0,1-1 0,-1 1 0,0 0 0,1-1 0,-1 1 0,1 0 0,-1-1 0,1 1 0,-1-1 0,1 1 0,-1-1-1,1 1 1,0-1 0,-1 1 0,1-1 0,0 0 0,-1 1 0,1-1 0,0 1 0,0-1 0,0 0 0,-1 1 0,1-1 0,0 0 0,0 1 0,0-1 0,0 0 0,0 1 0,0-2 0,6-24-4982,7-1-3925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20852,'-4'0'1505,"-5"13"-864,-4 17-641,3 11 160,-1 10 32,4 7-32,1-3-32,6-1 0,0-7-128,9-8-864,8-8-161,-4-13-257,3-5-255,-11-10-1282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4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16912,'0'0'4548,"87"-7"-3939,-16 5 320,16-2-64,11 3-513,6-4-256,-8-5-2883,-7-2-6565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16303,'0'0'3428,"7"62"-898,-7-22-352,0 8-672,0 1-385,-5-3-481,2-2-416,3-6-127,0-8-33,0-7-385,12-9-1440,4-11-417,-4-3-1154,-7-13-1024,-5-12-4388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7687,'0'0'2531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17008,'0'0'1441,"50"0"-384,1 0 705,23-4-545,19 0-64,14-3 32,15 0-576,-1 3-481,-7 4-64,-17 0-32,-21 0-865,-25 0-1377,-27 4-576,-19-4-2243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15535,'0'0'8231,"87"15"-6789,8-26-545,20-3-577,11-1-224,1-1-32,-13 3-32,-16 4-64,-27 4-833,-25 5-1857,-29 1-738,-17 11-1280,-27-1-4581</inkml:trace>
  <inkml:trace contextRef="#ctx0" brushRef="#br0" timeOffset="1">85 252 15951,'0'0'1730,"64"-8"-769,0-6 832,15-4-576,15 1-288,8 6-384,0 1-481,-12 3-1345,-13-3-3428,-15-3-10121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4:52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51 17040,'0'0'3780,"19"7"-2793,1 0-759,-1-1-1,1 0 1,0-2-1,0 0 1,1-1 0,-1-1-1,31-1 1,221-31 130,116-3-1405,-457 37 1068,1 4 1,-85 19-1,33-5 764,34-8 98,-29 6 661,-174 8 1,286-28-1508,1 0 1,-1 0-1,1 0 1,-1 0 0,0-1-1,1 1 1,-1-1-1,1 1 1,-1-1-1,-4-2 1,7 3-32,0 0 0,0-1 0,-1 1 0,1 0 0,0 0 0,0-1 0,-1 1 0,1 0 0,0-1 0,0 1 0,0 0 0,0-1-1,-1 1 1,1-1 0,0 1 0,0 0 0,0-1 0,0 1 0,0-1 0,0 1 0,0 0 0,0-1 0,0 1 0,0 0 0,0-1 0,0 1 0,0-1 0,1 1 0,-1 0 0,0-1 0,0 1 0,0 0 0,0-1 0,1 1 0,-1 0 0,0-1 0,0 1-1,1 0 1,-1-1 0,5-3-23,-1 0 0,1 0-1,0 1 1,0-1-1,0 1 1,0 0-1,11-4 1,34-12-87,1 2 1,1 3-1,0 1 0,1 3 0,59-3 1,269 1-963,-376 12 1040,146 0-684,-612 0 2349,268 0-10271,211 0 956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8200,'0'0'18108,"-8"8"-17276,-11 9-452,3-4-38,0 1-1,2 0 1,0 1-1,0 1 1,2 0-1,-12 19 1,23-35-342,1 1 0,0-1 0,0 0 0,0 0 0,-1 1 0,1-1 0,0 0 0,0 1 0,0-1 0,0 0 0,0 1 0,-1-1 0,1 0 0,0 1 0,0-1 0,0 1 0,0-1 0,0 0 0,0 1 0,0-1 0,0 0 0,1 1 0,-1-1 0,0 0 0,0 1 0,0-1 0,0 0 0,0 1 0,1-1 0,-1 0 0,0 1 0,0-1 0,0 0 0,1 0 0,-1 1 0,1-1 0,13-2 123,18-14 154,-23 7-206,-1 0 0,0-1-1,0 0 1,10-18-1,-11 18 437,-10 14-512,0 0 0,0 0 0,0 0 0,1 1 0,-1 0 0,1-1 0,0 1 0,1 0 0,-1 0 0,1 0 0,0 0 0,0 0 0,1 0 0,-1 5 0,4-9 18,-1-1 1,1 0-1,0 0 0,0 0 1,-1 0-1,1-1 1,0 1-1,-1-1 0,1 0 1,-1 0-1,5-1 0,3-5 150,0 1 0,-1-1 0,0-1 0,0 0-1,0-1 1,-1 1 0,11-16 0,-25 37-122,1 1 1,1 0 0,0 0-1,-3 17 1,6-29-42,1-1 0,0 1 0,-1-1 0,1 1 0,0 0 0,0-1 0,-1 1 0,1 0 0,0-1 0,1 1 0,-1-1 0,0 1 0,0 0 0,1-1 0,-1 1 0,1-1 0,0 1 0,-1-1 0,1 1 0,0-1 0,1 2 0,-1-2 0,0-1 0,0 1 0,0-1 0,0 1 0,1-1 0,-1 0 0,0 1 0,0-1 0,0 0 0,1 0 0,-1 0 0,0 0 0,0 0 0,1 0 0,-1 0 0,0 0 0,0 0 0,0-1 0,1 1 0,1-1 0,5-2 0,1-1 0,-1 0 0,0-1 0,-1 1 0,1-1 0,7-7 0,-5 4 0,-1 0 0,0-1 0,-1 0 0,0 0 0,0-1 0,-1 0 0,7-14 0,-28 52 0,8-19 0,2-1 0,-1 1 0,1 0 0,0 0 0,1 1 0,0-1 0,1 1 0,-2 10 0,4-20-6,0 1 1,0-1-1,0 0 1,0 0-1,1 1 1,-1-1-1,0 0 1,0 0-1,0 0 1,0 1-1,1-1 1,-1 0-1,0 0 1,0 0-1,0 1 1,1-1-1,-1 0 1,0 0-1,0 0 1,1 0-1,-1 0 1,0 0-1,0 0 1,1 0-1,-1 0 1,0 1-1,0-1 1,1 0-1,-1 0 1,0 0-1,0 0 1,1-1-1,-1 1 1,0 0-1,1 0 1,-1 0-1,0 0 1,0 0-1,1 0 1,-1 0-1,0 0 1,0-1-1,0 1 1,1 0-1,-1 0 1,0 0-1,0 0 1,0-1-1,1 1 1,-1 0-1,0 0 1,0 0-1,0-1 1,0 1-1,14-11-1042,1-4-2569,0-1 0,-1-1 0,-1 0-1,17-30 1,-12 16-2186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9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122 202 11531,'0'0'9032,"-11"1"-5951,7-1-2897,0 0 1,0 1 0,0-1 0,0 1 0,-1 0-1,1 0 1,0 0 0,1 1 0,-1-1 0,0 1-1,0 0 1,1 0 0,-1 0 0,1 1 0,-1-1-1,1 1 1,0 0 0,0 0 0,0 0-1,1 0 1,-1 0 0,1 1 0,-1-1 0,1 1-1,-2 4 1,1 0 42,0-1-1,0 1 0,0 0 1,1 1-1,-3 14 0,5-22-213,0 1 0,-1 0 0,1-1 0,0 1 0,0 0 0,0-1 0,0 1 0,0 0 0,0-1 0,1 1 0,-1 0 0,1-1 0,-1 1 0,1 0 0,-1-1 0,1 1 0,0-1 0,0 1 0,0-1 0,0 0 0,0 1 0,0-1 0,0 0 0,0 1 0,0-1 0,1 0 0,-1 0 0,0 0 0,1 0 0,-1-1 0,1 1 0,-1 0 0,1 0 0,-1-1 0,3 1 0,2 0-7,0 0-1,0 0 1,1-1 0,-1 0 0,0 0-1,0 0 1,0-1 0,0 0 0,0 0-1,0-1 1,0 0 0,-1 0 0,1 0-1,0 0 1,-1-1 0,10-6 0,-6 2 12,-2 0 1,1 0-1,-1-1 0,0 1 1,0-2-1,-1 1 0,0-1 1,-1 0-1,6-12 1,0-3 13,-2-1 0,0 0 0,-2 0 0,-1-1 1,-1 0-1,-1-1 0,1-27 0,-6 32-47,-3 19-18,-6 37-15,8-10 111,0 1 1,1 0-1,2 0 0,5 37 1,-4-50-302,1 0 0,0-1 0,1 0 1,9 19-1,-9-22-435,1-1 0,-1 1 0,1-1 0,1 0 0,0 0 0,0-1 0,8 7-1,17 8-5881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54 128,'7'-13'491,"7"-16"10937,-9 18-158,-15 30-7142,3-5-3607,1 0 1,0 0 0,1 1 0,0 0 0,2 0-1,-4 26 1,2 94-2645,5-126 1725,-4-13-3176,-12-23 2696,-10-46 1726,11 24 3808,16 48-4572,1 1 0,0-1 0,-1 1 0,1 0 0,0 0 1,0-1-1,-1 1 0,1 0 0,0 1 0,-1-1 0,1 0 0,0 0 0,-1 1 0,1-1 0,3 2 0,36 12-126,19 5-4725,-29-13-1528,2-4-3714,-19-7 7624,-3-8 4864,-10 11-1580,0 0-1,0 1 0,0-1 0,1 1 0,-1-1 1,1 1-1,-1 0 0,1-1 0,-1 1 1,1 0-1,0 0 0,2-1 1420,-13 20 255,-16 14-1057,19-26-1242,0 0 1,1 1-1,0 0 1,0-1-1,0 1 0,1 1 1,0-1-1,1 1 1,-6 14-1,10-21-265,-1 0 0,0 0 0,1 0-1,-1 0 1,0 0 0,1 0 0,-1-1 0,1 1-1,-1 0 1,1 0 0,-1-1 0,1 1 0,0 0-1,-1-1 1,1 1 0,0 0 0,0-1-1,-1 1 1,1-1 0,0 0 0,0 1 0,0-1-1,0 1 1,-1-1 0,1 0 0,0 0 0,0 0-1,0 1 1,0-1 0,0 0 0,0 0 0,0 0-1,0 0 1,0 0 0,0-1 0,1 1-1,40-4 532,-27 0-466,-1 0 0,1-2 0,-1 0 0,0-1 0,24-14 1,-23 11-37,1 1 0,1 1 1,25-9-1,-42 17-40,0-1 1,0 1-1,0 0 1,1 0-1,-1 0 1,0 0-1,0-1 1,0 1-1,1 0 1,-1 0-1,0 0 1,0 0-1,1 0 1,-1 0-1,0 0 1,0-1-1,0 1 0,1 0 1,-1 0-1,0 0 1,0 0-1,1 0 1,-1 0-1,0 0 1,0 0-1,1 0 1,-1 1-1,0-1 1,0 0-1,1 0 1,-1 0-1,0 0 1,0 0-1,0 0 1,1 0-1,-1 0 0,0 1 1,0-1-1,0 0 1,1 0-1,-1 0 1,0 1-1,0-1 1,0 0-1,0 0 1,0 0-1,1 1 1,-1-1-1,0 0 1,0 0-1,0 0 1,0 1-1,0-1 1,0 1-1,-10 15 97,-20 14 70,7-13 221,22-19 180,12-10-375,4-2-1042,1 1 1,25-15-1,25-21-10338,-45 31 5849,13-11-2912,-14 8 6245,-6 3 4813,-6 0 5775,-13 26 907,-4 6-7500,-10 14-2190,-24 78 88,13-26-5585,28-67 2348,9-17 1515,-1-8 3705,-10-2 5896,11 15-3655,12-2-3820,-6 0-41,68 1 636,-6 0-5304,-42 0-1586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56 14574,'0'-3'9366,"0"2"-9179,0 0 1,0 1-1,1-1 0,-1 1 0,0-1 0,0 1 0,-1-1 0,1 0 0,0 1 1,0-1-1,0 1 0,0-1 0,0 1 0,-1-1 0,1 0 0,0 1 0,0-1 1,-1 1-1,1-1 0,-1 1 0,1 0 0,0-1 0,-1 1 0,1-1 1,-1 1-1,0-1 0,-5 1 3,-1-1 1,0 1-1,0 1 0,0-1 1,0 1-1,1 0 0,-1 1 1,0-1-1,-12 6 1,16-6-181,0 0 0,1 1 0,-1-1 0,0 0 0,1 1 0,-1-1 1,1 1-1,-1 0 0,1 0 0,0 0 0,0 0 0,0 0 0,0 1 0,0-1 1,0 1-1,1-1 0,-1 1 0,1 0 0,0-1 0,-1 1 0,1 0 1,1 0-1,-1 0 0,0 0 0,0 3 0,2-5-9,-1 0-1,1 0 1,-1 0-1,1-1 1,-1 1-1,1 0 1,0 0-1,0-1 1,-1 1 0,1 0-1,0-1 1,0 1-1,0 0 1,-1-1-1,1 1 1,0-1-1,0 0 1,0 1-1,0-1 1,0 0-1,0 1 1,0-1-1,0 0 1,0 0 0,0 0-1,0 0 1,0 0-1,0 0 1,0 0-1,0 0 1,0-1-1,1 1 1,40-6 168,-29 1-130,0 0 1,0-1-1,0-1 0,13-8 1,-21 11 66,1 0-1,0 0 1,-1 0 0,0 0 0,0-1 0,0 0 0,-1 0 0,0 0 0,1-1-1,5-10 1,-43 35-47,33-19-59,-7 6 0,0 0 0,1 0 0,0 0 0,0 1 0,1 0 0,-1 0 0,2 1 0,-1 0 0,1-1 0,0 2 0,-3 9 0,7-17 0,0-1 0,0 0 0,0 1 0,0-1 0,1 1 0,-1-1 0,0 1 0,0-1 0,0 0 0,1 1 0,-1-1 0,0 0 0,1 1 0,-1-1 0,0 0 0,1 1 0,-1-1 0,0 0 0,1 0 0,-1 1 0,0-1 0,1 0 0,-1 0 0,1 0 0,-1 1 0,0-1 0,1 0 0,-1 0 0,1 0 0,-1 0 0,1 0 0,-1 0 0,0 0 0,1 0 0,-1 0 0,1 0 0,-1 0 0,1-1 0,20-2 0,-9-2 0,0-1 0,0 0 0,-1-1 0,1-1 0,-1 0 0,-1 0 0,0-1 0,0 0 0,-1-1 0,10-11 0,17-18 0,-46 52 0,-1 0 0,2 1 0,0 0 0,0 1 0,2 0 0,-12 30 0,19-45 0,-1 0 0,1 1 0,0-1 0,0 0 0,0 1 0,0-1 0,-1 0 0,1 1 0,0-1 0,0 0 0,0 1 0,0-1 0,0 0 0,0 1 0,0-1 0,0 0 0,0 1 0,0-1 0,0 0 0,0 1 0,0-1 0,0 0 0,0 1 0,0-1 0,1 0 0,-1 1 0,0-1 0,0 0 0,0 1 0,0-1 0,1 0 0,-1 1 0,0-1 0,0 0 0,1 0 0,-1 0 0,0 1 0,0-1 0,1 0 0,-1 0 0,0 0 0,1 1 0,-1-1 0,0 0 0,1 0 0,-1 0 0,1 0 0,22-6 0,23-21 0,-46 26 0,75-55 0,-75 56 0,0 0 0,0-1 0,1 1 0,-1 0 0,0 0 0,0 0 0,0 0 0,0 0 0,1 0 0,-1 0 0,0 0 0,0 0 0,0 0 0,0 0 0,1 0 0,-1 0 0,0 0 0,0 0 0,0 0 0,0 0 0,1 0 0,-1 0 0,0 0 0,0 0 0,0 0 0,0 0 0,1 0 0,-1 0 0,0 0 0,0 1 0,0-1 0,0 0 0,0 0 0,0 0 0,1 0 0,-1 0 0,0 0 0,0 1 0,0-1 0,0 0 0,0 0 0,0 0 0,0 0 0,0 0 0,0 1 0,0-1 0,1 0 0,-1 0 0,0 0 0,0 0 0,0 1 0,0-1 0,0 0 0,0 0 0,0 0 0,0 0 0,-1 1 0,1-1 0,0 0 0,0 0 0,0 0 0,0 0 0,0 1 0,-1 10 0,-9 14-3253,8-23 2534,1 1 0,-1-1 0,1 1 0,0 0 0,0 0 0,0 0 0,0-1 1,0 1-1,0 0 0,1 0 0,0 0 0,-1 0 0,1 0 0,0 0 1,1 6-1,4-8-5490,10-1-982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89 6854,'3'-9'5531,"0"2"-4242,12-34 3488,-10 9 1318,-10 44-2797,-11 10-3043,5-7-98,-10 17 73,-30 53 1319,47-78-1478,0 1 0,0 0 0,1 1 0,1-1 0,-1 0 0,1 1 0,1-1 0,-2 14 0,3-22-68,0 1-1,0-1 1,1 0-1,-1 1 1,0-1-1,0 0 1,1 1-1,-1-1 0,0 0 1,0 1-1,1-1 1,-1 0-1,0 1 1,1-1-1,-1 0 1,0 0-1,1 0 1,-1 1-1,0-1 0,1 0 1,-1 0-1,1 0 1,-1 0-1,0 0 1,1 0-1,-1 1 1,1-1-1,-1 0 0,0 0 1,1 0-1,-1 0 1,1-1-1,-1 1 1,1 0-1,-1 0 1,0 0-1,1 0 1,-1 0-1,0 0 0,1-1 1,-1 1-1,1 0 1,-1 0-1,0-1 1,1 1-1,-1 0 1,0 0-1,0-1 1,1 1-1,-1 0 0,0-1 1,0 1-1,1-1 1,19-16-376,-17 12 268,-1-1 1,0 0-1,0 0 0,0 0 0,-1 0 0,0 0 0,0-10 1,0 14 103,-1 1 0,0-1 0,1 1 0,-1 0 0,0-1 1,0 1-1,0-1 0,0 1 0,0 0 0,-1-1 0,1 1 1,0-1-1,-1 1 0,1 0 0,-1-1 0,1 1 0,-1 0 1,1-1-1,-1 1 0,0 0 0,0 0 0,0 0 0,0 0 1,0 0-1,0 0 0,0 0 0,0 0 0,0 0 0,0 0 1,0 0-1,-1 1 0,1-1 0,0 0 0,0 1 0,-1-1 1,1 1-1,-2-1 0,3 2-22,1 0-1,-1 0 1,0 0 0,1 0-1,-1 0 1,1 0 0,-1 0-1,1 0 1,0 0 0,-1 0-1,1 0 1,0-1 0,0 1-1,-1 0 1,1-1 0,0 1 0,0 0-1,2 0 1,7 2-348,0 0 0,1 0 0,-1-1 0,1-1 0,0 0 0,-1 0 0,1-1 0,0 0 0,0-1 0,-1 0 0,1-1 0,-1 0 0,17-6 0,-25 5 2596,-13 3-1094,-18 9 50,28-8-1098,-48 37 1246,47-37-1293,0 1-1,0-1 1,0 1-1,0 0 1,1 0-1,-1 0 1,1 0 0,-1 0-1,1 0 1,0 0-1,-1 0 1,1 0-1,1 1 1,-1-1-1,0 0 1,0 1 0,1-1-1,-1 1 1,1-1-1,0 1 1,0 4-1,3-6-10,0 0 0,0 0 0,1 0 0,-1 0 0,0-1 0,0 1 0,0-1-1,1 0 1,-1 0 0,0 0 0,1-1 0,5-1 0,-8 2-18,9-2 32,0 0 0,0-1 0,-1 0 0,1-1 0,14-8 0,-14 7-238,0 1 1,0-1 0,1 2 0,11-4-1,-29 11-128,3-3 293,0 1 0,1-1-1,-1 1 1,0 0 0,1 0-1,-1 1 1,1-1 0,0 1-1,-1-1 1,-4 7 0,36-15-3538,30-23-5715,-34 16 2495,-8 6-938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2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10762,'0'0'10202,"-10"9"-7917,-43 43 1766,53-52-4018,0 1-1,0-1 0,0 0 0,0 0 0,0 1 0,1-1 0,-1 0 1,0 0-1,0 1 0,0-1 0,1 0 0,-1 0 0,0 0 0,0 1 0,1-1 1,-1 0-1,0 0 0,0 0 0,1 0 0,-1 1 0,0-1 0,0 0 0,1 0 1,-1 0-1,0 0 0,1 0 0,-1 0 0,0 0 0,1 0 0,-1 0 0,0 0 1,0 0-1,1 0 0,-1 0 0,0 0 0,1 0 0,-1 0 0,0 0 0,0-1 1,1 1-1,-1 0 0,0 0 0,0 0 0,1 0 0,-1-1 0,1 1 1,29-4-53,-15 2-8,-14 2 2,0 0 0,0 0-1,0 0 1,0 0 0,-1 1-1,1-1 1,0 0 0,0 0-1,0 1 1,0-1 0,0 1-1,0-1 1,0 1 0,-1-1-1,1 1 1,0 0 0,0-1-1,-1 1 1,1 0 0,0-1-1,-1 1 1,1 0 0,-1 0-1,1 0 1,-1 0 0,1-1-1,-1 1 1,1 2 0,4 37-276,-6-24 304,0 0 0,-1 0 0,-6 19 0,-1-5 315,-1 0-1,-21 42 1,26-62-30,0-1 0,0 1 0,-1-1-1,-1 0 1,1-1 0,-2 0 0,1 0 0,-1 0 0,0-1 0,-17 12-1,24-18-278,-1 0 0,1 0 0,-1 0 0,1 0 0,-1 0 0,0-1 0,1 1 0,-1 0 0,0-1 0,1 1 0,-1-1 0,0 0 0,0 0 0,1 0 0,-1 0 0,0 0 0,0 0 0,1 0 0,-1 0-1,0-1 1,0 1 0,1 0 0,-1-1 0,-2-1 0,2 0 11,0 1 0,1-1 0,-1 0 0,1 0 0,-1 0 0,1 0 0,0 0 0,0 0 0,0 0 0,0 0 0,0 0 0,1-1 0,-1 1 0,1 0 0,-1 0 0,1-3 0,-1-7 43,0 1 0,1-1 0,1 0 0,0 1 0,0-1 0,5-16 0,-3 20-172,0 1 1,0-1-1,0 1 1,1-1-1,0 1 1,1 0-1,0 0 0,0 1 1,0 0-1,1 0 1,-1 0-1,2 0 1,12-8-1,3 0-1520,2 1 0,47-20 0,-41 21-92,22-11-9286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17040,'0'0'7960,"-4"8"-7491,-15 35-396,2-1-1,2 2 1,2 0-1,1 1 1,3 0-1,-6 70 1,15-113-72,0 1 0,-1-1 0,1 1 0,0-1 0,1 1 0,-1-1 1,0 0-1,1 1 0,-1-1 0,1 0 0,0 1 0,0-1 0,0 0 1,0 0-1,0 1 0,0-1 0,1 0 0,-1 0 0,1-1 1,-1 1-1,3 2 0,-1-3 25,-1 1 0,1-1 0,0 0-1,0-1 1,0 1 0,-1 0 0,1-1 0,0 0 0,0 1 0,0-1 0,0 0 0,0 0 0,0-1 0,0 1 0,0-1 0,-1 1 0,1-1-1,3-1 1,8-3 132,-1 0 0,0-1 0,0-1 0,0 0 0,23-17 1,56-52 102,-66 53-157,88-80 419,-114 102-527,0 1 0,0 0 0,0 0 0,0-1 0,1 1 0,-1 0 0,0 0-1,0 0 1,0-1 0,0 1 0,1 0 0,-1 0 0,0 0 0,0 0 0,0-1 0,0 1 0,1 0 0,-1 0 0,0 0 0,0 0 0,1 0 0,-1 0 0,0 0 0,0 0 0,1 0 0,-1 0 0,0 0 0,0 0 0,1 0 0,-1 0 0,0 0 0,0 0 0,1 0-1,-1 0 1,0 0 0,0 0 0,0 0 0,1 0 0,-1 0 0,0 0 0,0 0 0,1 0 0,-1 1 0,0-1 0,0 0 0,0 0 0,0 0 0,1 0 0,-1 1 0,0-1 0,0 0 0,0 0 0,0 0 0,0 1 0,1-1 0,-1 0 0,0 0 0,0 1 0,0-1-1,0 0 1,-4 24-145,-14 30 150,-7 3 205,5-13-168,2 1-1,1 1 1,3 0 0,1 0-1,-6 54 1,19-99-33,-1 0-1,1 0 1,0 0-1,0 0 0,0 0 1,0 0-1,0 0 1,0 0-1,0 0 1,0 0-1,0 0 1,0 0-1,1 0 1,-1 0-1,0 0 1,1 0-1,-1 0 1,1 0-1,-1 0 0,1-1 1,-1 1-1,1 0 1,0 0-1,-1 0 1,1-1-1,0 1 1,0 0-1,-1-1 1,3 2-1,-1-2 32,0 0-1,0 0 1,0 0 0,0 0-1,-1 0 1,1 0-1,0 0 1,0-1 0,0 1-1,0-1 1,0 1-1,0-1 1,-1 0 0,4-1-1,6-4 276,0-1 0,0 0 0,18-16-1,30-35 105,-3-1 0,-2-3-1,-4-3 1,-2-1-1,62-115 1,-86 130-382,-23 43-66,-17 30-100,1 4-1807,-22 47 0,25-38-2469,3 0-3777,8-19-2688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4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184 120 21813,'0'0'3635,"-2"-11"-1793,-9-31-433,10 41-1348,0-1-1,0 1 1,0-1-1,0 1 1,0-1-1,-1 1 1,1 0-1,0 0 1,-1-1-1,1 1 1,-1 0 0,1 1-1,-1-1 1,0 0-1,1 0 1,-1 1-1,0-1 1,0 0-1,1 1 1,-1 0-1,0-1 1,0 1-1,0 0 1,0 0-1,1 0 1,-4 1-1,0-1-21,0 1 0,0-1-1,0 1 1,1 1-1,-1-1 1,0 0 0,-8 5-1,7-1-38,0-1 0,0 1-1,0 0 1,0 1 0,1 0 0,0 0-1,0 0 1,0 0 0,1 1 0,0 0-1,0 0 1,1 0 0,0 0-1,0 0 1,1 1 0,0-1 0,0 1-1,-1 10 1,3-17 1,0 0-1,0 1 1,0-1-1,0 0 1,1 0-1,-1 0 1,0 0 0,1 0-1,-1 0 1,0 0-1,1 0 1,-1 0-1,1 0 1,0 0-1,-1 0 1,1 0 0,0 0-1,-1 0 1,1 0-1,0-1 1,0 1-1,0 0 1,0-1 0,0 1-1,0-1 1,0 1-1,0-1 1,0 1-1,0-1 1,0 1 0,0-1-1,0 0 1,0 0-1,0 0 1,0 1-1,1-1 1,-1 0 0,0 0-1,0-1 1,0 1-1,1 0 1,5-1 19,1 1 0,-1-2 0,-1 1 0,1-1 0,12-4 0,0-4 15,-1 0 0,-1-2-1,1 0 1,-2-1 0,0-1-1,-1 0 1,0-1 0,-1-1-1,22-32 1,-18 17 13,-19 28-83,-10 20-47,11-16 81,-49 87 19,46-80-9,-1 0 0,1 0 0,0 0 0,1 0 0,0 1 0,0-1 0,1 1 0,0 0 0,1 13-1,0-22-3,0 1 0,0 0 0,0-1 0,1 1 0,-1-1 0,0 1 0,1-1-1,-1 1 1,1 0 0,-1-1 0,0 0 0,1 1 0,-1-1 0,1 1-1,-1-1 1,1 1 0,0-1 0,-1 0 0,1 0 0,-1 1 0,1-1-1,0 0 1,-1 0 0,1 1 0,0-1 0,-1 0 0,1 0 0,-1 0-1,1 0 1,0 0 0,-1 0 0,1 0 0,0 0 0,-1 0 0,1-1-1,0 1 1,-1 0 0,1 0 0,-1-1 0,1 1 0,0 0 0,0-1-1,29-13 241,-14 2-158,-1-2-1,0 0 1,0-1-1,-2 0 0,18-25 1,31-52 68,-62 91-145,-8 15-5,-1-2 5,1 0-1,0 1 1,2 0-1,-1 0 1,1 1 0,1 0-1,1 0 1,0 0-1,-3 20 1,7-34-7,0 1-1,1-1 1,-1 1 0,0-1-1,0 0 1,1 1-1,-1-1 1,0 1 0,1-1-1,-1 0 1,0 1 0,1-1-1,-1 0 1,1 0 0,-1 1-1,0-1 1,1 0 0,-1 0-1,1 0 1,-1 0-1,1 1 1,-1-1 0,1 0-1,-1 0 1,1 0 0,-1 0-1,0 0 1,1 0 0,-1 0-1,1 0 1,-1 0-1,1 0 1,-1 0 0,1-1-1,-1 1 1,1 0 0,-1 0-1,1 0 1,-1-1 0,0 1-1,1 0 1,-1 0 0,1-1-1,-1 1 1,1-1-1,22-12 192,-7-1-174,0-1 0,19-23 0,-22 22-24,0 1 0,29-23 0,-42 38 4,0 0 0,1 0 0,-1 0 0,0 0 0,0 0 0,0 0 0,1 1 0,-1-1 0,0 0 0,0 0 0,1 0 0,-1 0 0,0 0 0,0 0 0,0 1 0,0-1 0,1 0 0,-1 0 0,0 0 0,0 0 0,0 1 0,0-1 0,1 0 0,-1 0 0,0 0 0,0 1 0,0-1 0,0 0 0,0 0 0,0 1 0,0-1 0,0 0 0,0 0 0,0 1 0,0-1 0,0 0 0,0 0 0,0 0 0,0 1 0,0-1 0,0 0 0,0 0 0,0 1 0,0-1 0,0 0 0,-1 1 0,1 14 0,-18 58-368,13-58 27,1 0 1,0 1-1,2-1 0,-3 27 1,5-41 184,0 0 1,0-1-1,0 1 1,0 0-1,0 0 1,0 0 0,0 0-1,0 0 1,0 0-1,0 0 1,0 0-1,1 0 1,-1 0-1,0-1 1,1 1-1,-1 0 1,0 0 0,1 0-1,0 0 1,-1-1-1,1 1 1,-1 0-1,1-1 1,0 1-1,-1 0 1,1-1-1,0 1 1,0-1-1,-1 1 1,1-1 0,0 1-1,0-1 1,0 0-1,0 1 1,0-1-1,-1 0 1,1 0-1,0 0 1,0 0-1,0 0 1,0 0 0,0 0-1,0 0 1,0 0-1,0 0 1,0 0-1,0 0 1,1-1-1,3-1-554,0 0-1,0 0 0,0 0 0,0-1 1,-1 1-1,1-1 0,7-6 0,23-26-4029,1-10-769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17072,'0'0'2776,"-2"8"-742,-55 153 1692,-6 14-692,55-147-2750,2 1-1,0-1 1,2 1 0,-1 42-1,5-48 22,0-22-150,-1-15-417,-1 3-658,-1 1-1,-1 0 1,0 0-1,-1 0 1,0 1-1,0-1 1,-1 1-1,-12-16 1,-30-30-2220,17 24 5419,39 32 1618,16-1-2566,-7 0-516,142 12 255,-105-14-3904,-2-4-3772,-22-2-297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6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29 14414,'0'0'2610,"-9"8"-304,-4 5-1214,-1 1 0,-17 25-1,27-34-678,-1 2 0,1-1-1,1 0 1,-1 1-1,1 0 1,0 0 0,1 0-1,0 0 1,0 0 0,0 1-1,0 11 1,2-19-402,0 1 0,1 0-1,-1-1 1,0 1 0,1 0 0,-1-1 0,1 1 0,-1-1 0,1 1 0,-1-1 0,1 1 0,-1-1-1,1 1 1,0-1 0,-1 0 0,1 1 0,0-1 0,-1 0 0,1 0 0,0 1 0,-1-1 0,1 0-1,0 0 1,0 0 0,-1 0 0,1 0 0,0 0 0,0 0 0,-1 0 0,1 0 0,0 0-1,-1 0 1,1-1 0,0 1 0,0 0 0,-1 0 0,2-1 0,31-10 279,22-31 61,-49 35-338,1 1-1,0 0 0,0 0 0,0 1 1,1 0-1,-1 0 0,1 1 0,0 0 1,1 0-1,14-4 0,-22 8-11,1 0-1,-1 1 0,0-1 1,1 0-1,-1 1 1,0-1-1,0 1 1,0-1-1,1 1 0,-1 0 1,0-1-1,0 1 1,0 0-1,0 0 1,0 0-1,0 0 0,0 0 1,-1 0-1,1 0 1,0 0-1,0 0 0,-1 0 1,1 0-1,-1 1 1,1-1-1,-1 0 1,1 0-1,-1 1 0,0-1 1,0 0-1,1 1 1,-1-1-1,0 2 1,4 53 92,-4-49-94,0 70 182,14-103 1239,1-18-461,10-56-1,-25 99-972,0 0 0,0 0 1,0 0-1,1 1 0,-1-1 0,1 0 1,-1 0-1,0 1 0,1-1 0,-1 0 1,1 0-1,0 1 0,-1-1 0,1 1 1,-1-1-1,1 1 0,0-1 0,0 1 0,-1-1 1,1 1-1,0-1 0,0 1 0,-1 0 1,1 0-1,0-1 0,0 1 0,0 0 1,0 0-1,-1 0 0,1 0 0,0 0 1,0 0-1,0 0 0,0 0 0,0 0 1,1 1-1,38 11-816,-21-6 39,40 2-2559,-46-7 1246,1-1 0,-1-1 0,0 0 0,25-6 1,-29 4 1139,0 0 1,0 0 0,-1 0 0,1-1 0,-1 0 0,0-1-1,13-9 1,-16 9 1199,1 0 0,-1 0 0,0 0 0,-1-1 0,1 0 0,4-8 0,-6 4 7456,-11 13-3361,-10 11-2458,13-7-1621,1-1 1,0 1-1,0 0 1,0 0-1,1 1 0,0-1 1,1 1-1,0-1 1,0 1-1,0 0 1,1 0-1,0 0 0,1 13 1,0-20-249,0 0-1,0 0 1,1 1-1,-1-1 1,1 0 0,-1 0-1,1 0 1,-1 0 0,1 0-1,0 0 1,-1 0-1,1 0 1,0 0 0,0 0-1,0 0 1,0 0-1,0 0 1,0-1 0,0 1-1,0 0 1,0-1 0,1 1-1,35 15-475,-8-4 12,-23-8 420,-1 1 1,1 0-1,-1 0 0,-1 0 0,1 0 1,-1 1-1,0 0 0,0 0 1,-1 0-1,1 0 0,-1 1 0,-1-1 1,1 1-1,-1 0 0,-1 0 0,1 0 1,0 12-1,1 11 69,-2 0 0,-4 54 0,2-80-36,0 12 72,-1-1 0,-1 1 0,-8 27 0,9-39 80,1 0 0,-1 0 0,0 0 0,0 0 1,0 0-1,-1 0 0,1-1 0,-6 6 0,7-8-15,0 0 1,0 0-1,-1 0 1,1 0-1,0 0 1,-1-1-1,1 1 1,-1 0-1,1-1 1,-1 1-1,1-1 1,-1 0-1,1 1 1,-1-1-1,1 0 1,-1 0-1,1 0 1,-1 0-1,0 0 1,1 0-1,-1 0 1,1-1-1,-3 0 1,2 0-80,0 0 0,0 0 1,1-1-1,-1 1 0,1 0 0,-1-1 1,1 1-1,0-1 0,-1 0 1,1 1-1,0-1 0,0 0 1,0 0-1,0 0 0,1 0 0,-1 0 1,0 0-1,1 0 0,0 0 1,-1-4-1,-5-48 121,6 45-113,-1-10-50,1 1 1,1 0 0,0 0 0,1 0 0,2 0 0,-1 0-1,2 0 1,8-20 0,-8 27-35,0 1 0,0-1 0,1 2 0,0-1 0,1 1-1,0-1 1,0 2 0,1-1 0,0 1 0,1 0 0,0 1 0,0 0 0,0 1-1,13-7 1,63-30-6327,-38 17-1982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236 148 7944,'5'-10'6251,"0"0"-5983,1 1 0,0 0 0,0 1 0,0-1 1,1 1-1,1 0 0,-1 1 0,1 0 0,1 0 1,-1 0-1,1 1 0,0 1 0,0-1 0,1 1 0,0 1 1,15-5-1,-4 4-19,0 2 1,0 0 0,1 2-1,-1 0 1,1 1-1,-1 1 1,1 1 0,-1 1-1,0 1 1,0 1 0,0 1-1,34 14 1,-35-11-183,-1 0 1,0 0-1,0 2 0,-1 0 1,-1 1-1,0 1 1,0 1-1,-1 0 0,-1 1 1,-1 1-1,0 0 1,22 35-1,-29-37 17,0 0 0,-1 1 0,0-1 0,-1 2 0,-1-1 0,0 0 0,-1 1 0,-1 0 1,0 0-1,-1 20 0,-2-12 163,-1-1 1,-2 1-1,0 0 0,-1-1 1,-2 0-1,-10 26 1,-8 7 424,-2-2 0,-3-1-1,-2-1 1,-59 71 0,-205 208 790,-25-26-1430,258-246-287,21-23-2131,25-27-3871,15-19-5717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3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19474,'0'0'10667,"79"-6"-9450,-10 6-192,14 0-641,4 0-384,3-4 0,-10-2-352,-21-2-1602,-22-1-3844,-23-2-6661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0 122 10282,'0'0'8397,"1"-9"-5952,-1 6-2168,3-26 1371,-2 28-1591,-1 1 0,0-1 0,0 0 1,1 1-1,-1-1 0,0 0 0,1 1 1,-1-1-1,0 1 0,1-1 0,-1 1 1,1-1-1,-1 1 0,1-1 0,-1 1 0,1-1 1,0 1-1,-1 0 0,1-1 0,-1 1 1,1 0-1,0-1 0,-1 1 0,1 0 1,0 0-1,0 0 0,-1 0 0,1 0 0,0 0 1,-1 0-1,1 0 0,0 0 0,-1 0 1,1 0-1,0 0 0,-1 0 0,1 0 1,0 1-1,-1-1 0,1 0 0,0 1 1,-1-1-1,1 0 0,0 1 0,2 1 78,0 1 1,-1-1-1,1 0 0,-1 1 0,0 0 0,0-1 0,0 1 1,0 0-1,0 0 0,0 0 0,-1 0 0,0 1 0,1-1 1,0 4-1,13 54 1258,-13-54-1152,-2-2-89,1-1-1,1 1 0,-1-1 1,1 0-1,-1 1 0,1-1 1,1 0-1,2 4 0,-5-7-126,1 0-1,-1-1 0,1 1 0,-1-1 0,1 1 0,0-1 1,-1 1-1,1-1 0,0 0 0,-1 1 0,1-1 0,0 0 1,-1 1-1,1-1 0,0 0 0,-1 0 0,1 0 0,0 0 0,0 1 1,-1-1-1,1 0 0,1-1 0,-1 1-5,1-1-1,-1 1 1,1-1 0,-1 1-1,0-1 1,1 0-1,-1 0 1,0 0 0,0 0-1,1 0 1,-1 0-1,0 0 1,0-1 0,0 1-1,1-1 1,10-16 66,-1-1 0,-1 0-1,13-31 1,-14 30-68,0 0-1,1 1 1,18-26 0,-28 44-15,0 1 0,0-1 0,1 1 1,-1-1-1,0 0 0,1 1 0,-1-1 1,0 1-1,1-1 0,-1 1 0,1 0 1,-1-1-1,1 1 0,-1-1 1,1 1-1,-1 0 0,1-1 0,-1 1 1,1 0-1,0 0 0,-1 0 0,1-1 1,-1 1-1,1 0 0,0 0 1,-1 0-1,1 0 0,0 0 0,-1 0 1,1 0-1,-1 0 0,1 0 0,0 0 1,-1 0-1,1 1 0,0-1 0,-1 0 1,1 0-1,-1 1 0,1-1 1,-1 0-1,1 1 0,-1-1 0,1 0 1,-1 1-1,1-1 0,-1 1 0,1-1 1,-1 1-1,0-1 0,1 1 1,-1-1-1,0 1 0,1-1 0,-1 1 1,0 0-1,0-1 0,1 1 0,-1 0 1,0-1-1,0 2 0,12 44 150,-11-39-135,1 2-124,0 1 146,0-1 0,0 1-1,1 0 1,0-1 0,6 11 0,-9-19-81,1 0 0,-1-1 0,0 1 0,1 0 1,-1-1-1,1 1 0,-1-1 0,1 1 0,-1-1 0,1 1 1,-1-1-1,1 1 0,0-1 0,-1 1 0,1-1 1,0 0-1,-1 1 0,1-1 0,0 0 0,0 0 0,-1 0 1,1 1-1,0-1 0,0 0 0,-1 0 0,1 0 1,0 0-1,0 0 0,0 0 0,1-2-231,1 1 0,-1 0 0,0-1-1,0 1 1,0-1 0,0 0 0,-1 0-1,1 0 1,0 0 0,-1 0 0,1 0 0,-1 0-1,3-4 1,1-5-1704,0 0-1,0 0 1,-1 0 0,3-12-1,3-17-5020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144 772 9961,'0'0'3769,"11"8"-1393,-10-7-2326,5 4 526,1 0 0,-1-1 0,1 1 0,0-1 0,0-1 0,0 1 0,0-1 0,1-1 0,-1 1 0,1-1 0,0-1 0,-1 1 0,10-1 0,-14 0-391,1-1 0,-1 0 0,1 0-1,-1 0 1,1-1 0,-1 1 0,1-1 0,-1 0-1,1 0 1,-1 0 0,0-1 0,1 1 0,-1-1-1,0 0 1,0 1 0,0-1 0,0-1-1,0 1 1,-1 0 0,1-1 0,-1 1 0,1-1-1,-1 0 1,0 0 0,0 0 0,0 0 0,-1 0-1,1 0 1,-1 0 0,0-1 0,0 1 0,0-1-1,0 1 1,0-1 0,-1 1 0,1-1-1,-1 1 1,0-6 0,0-5-116,-1 0 1,0 0-1,0 1 0,-1-1 1,-1 1-1,0-1 1,-1 1-1,-1 0 0,0 0 1,-11-19-1,-9-13 194,-48-62 0,36 56-212,20 26-51,-10-12 0,1-1 0,3 0 0,1-2 0,1-1 0,-16-48 0,36 84 0,-1 0 0,1-1 0,0 1 0,1 0 0,-1-1 0,1 1 0,1-11 0,1 15 0,0 0 0,0 0 0,1 0 0,-1 1 0,0-1 0,1 1 0,-1-1 0,1 1 0,-1 0 0,1 0 0,-1 0 0,1 0 0,-1 0 0,5 2 0,-2-2 0,78 8-287,131 31 0,-143-24-105,-64-14 274,160 30-3333,-54-18-2344,-14-8-3317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3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13 137 16143,'0'0'8771,"-4"17"-8456,1 7-270,0 0 0,1 1-1,1-1 1,2 1 0,0-1-1,2 1 1,6 30 0,-8-53-43,-1 1 0,1-1 1,0 1-1,0-1 0,0 1 0,0-1 0,0 0 1,1 0-1,-1 1 0,1-1 0,-1 0 0,1 0 1,0-1-1,-1 1 0,1 0 0,0 0 0,0-1 1,1 1-1,-1-1 0,0 0 0,0 0 1,1 0-1,-1 0 0,1 0 0,-1 0 0,1 0 1,-1-1-1,1 1 0,-1-1 0,1 0 0,-1 0 1,1 0-1,-1 0 0,1 0 0,0-1 1,3 0-1,5-2 70,0-1-1,0 0 1,-1 0 0,0-1 0,0 0 0,0-1 0,11-8-1,12-10 84,-1-2-1,-1-1 0,-2-2 0,0-1 0,-2-1 0,-2-1 1,38-63-1,-68 139-58,-7 6-15,2 1 1,3-1-1,-2 70 0,9-117-79,0 0-1,0 0 1,0 0 0,0 0-1,1 0 1,-1 0-1,1 0 1,0 0-1,0 0 1,0-1-1,0 1 1,0 0-1,1 0 1,-1-1 0,1 1-1,0-1 1,0 1-1,3 3 1,-2-4 11,0-1 0,0 1 0,0-1 1,0 1-1,0-1 0,1 0 0,-1 0 0,0-1 1,0 1-1,1-1 0,-1 1 0,0-1 0,1 0 1,-1 0-1,1-1 0,-1 1 0,5-2 0,4-1 104,0 0 1,0-1-1,0-1 0,-1 0 0,0 0 0,0-1 1,0-1-1,-1 0 0,0 0 0,16-15 0,1-4 176,-1-2 0,30-39 0,-31 35 89,0-2 1,-2-1-1,-2-1 1,-1-1 0,22-59-1,-42 96-397,0 0-1,0 0 0,0 0 0,-1 0 1,1 0-1,0 0 0,0 0 1,0 0-1,0 0 0,0 0 1,0 0-1,0 0 0,0 0 0,-1 0 1,1 0-1,0 0 0,0-1 1,0 1-1,0 0 0,0 0 1,0 0-1,0 0 0,0 0 1,0 0-1,0 0 0,0 0 0,0 0 1,0 0-1,0-1 0,-1 1 1,1 0-1,0 0 0,0 0 1,0 0-1,0 0 0,0 0 0,0 0 1,0-1-1,0 1 0,0 0 1,0 0-1,0 0 0,1 0 1,-1 0-1,0 0 0,0 0 1,0 0-1,0-1 0,0 1 0,0 0 1,0 0-1,0 0 0,0 0 1,0 0-1,0 0 0,0 0 1,1 0-1,-11 10-1890,-9 17-4647,13-15-424,-4-4-5237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4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20595,'0'0'6465,"-9"10"-5696,-4 7-594,1 1 0,1 0 0,0 1 0,2 0 0,0 0 0,1 1 0,1 1 0,-8 35 0,15-54-172,-8 74 71,7-74-75,1 0-1,0 1 1,0-1-1,0 1 1,0-1-1,1 1 1,-1-1-1,1 1 1,-1-1-1,1 0 1,0 1-1,0-1 1,0 0 0,0 1-1,0-1 1,1 0-1,-1 0 1,1 0-1,-1 0 1,1 0-1,0-1 1,0 1-1,-1 0 1,1-1-1,0 1 1,3 0-1,2 0 16,0-1 1,-1 0-1,1-1 0,0 1 0,0-2 1,0 1-1,0-1 0,-1 1 1,1-2-1,0 1 0,-1-1 0,1 0 1,-1-1-1,1 1 0,-1-1 0,0 0 1,0-1-1,-1 0 0,11-7 0,9-10 59,-1 0 0,39-45 0,-54 56-64,32-40 658,-42 63-560,-37 79 4,27-72-80,1 2 0,2-1 1,0 1-1,1 0 0,-5 33 1,12-54-30,0-1 0,-1 1 0,1 0 0,0 0 0,0 0 1,0 0-1,0 0 0,0 0 0,0 0 0,0 0 0,0 0 0,0 0 1,0 0-1,1-1 0,-1 1 0,0 0 0,1 0 0,-1 0 0,1 0 1,-1 0-1,1-1 0,-1 1 0,1 0 0,-1 0 0,1-1 0,0 1 1,1 1-1,-1-2 7,0 0 0,1 0 0,-1 0 0,0 0-1,1 0 1,-1 0 0,1 0 0,-1 0 0,0-1 0,1 1 0,-1 0 0,0-1 0,1 1 0,-1-1 0,0 1 0,2-2 0,47-35 403,-4-6-189,-2-2 1,-3-2-1,-1-1 0,36-59 0,-72 97-4382,-1-2-6854,-3 2-6582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5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 19763,'0'0'4003,"50"23"-2529,19-23-385,15-6-801,5-5-192,2-1-96,-9 1-288,-9 2-1217,-19 0-2371,-23 1-1858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 22101,'0'0'902,"-9"-1"363,6 0-1118,0 1 0,0 0 0,1-1-1,-1 1 1,0 0 0,0 0 0,0 1 0,0-1-1,0 1 1,1-1 0,-1 1 0,0 0-1,-4 2 1,4-1-20,0 1-1,1-1 0,-1 1 1,1-1-1,-1 1 0,1 0 1,0 0-1,0 0 1,1 0-1,-1 0 0,1 0 1,-1 1-1,1-1 0,-2 6 1,-7 25-3,2-1 0,0 1 0,3 1 0,0-1 0,3 1 0,1 0 1,3 41-1,-2-74-135,0 1 1,0-1 0,1 0-1,-1 1 1,1-1 0,-1 0-1,1 0 1,-1 1 0,1-1 0,0 0-1,0 0 1,0 0 0,1 0-1,-1 0 1,0 0 0,1 0-1,-1-1 1,1 1 0,0 0-1,-1-1 1,1 1 0,0-1-1,0 0 1,0 1 0,0-1 0,0 0-1,0 0 1,1-1 0,-1 1-1,0 0 1,0-1 0,1 1-1,-1-1 1,0 0 0,1 1-1,1-1 1,3-1 15,-1 0 0,1 0 0,-1-1 1,0 1-1,0-1 0,0-1 0,0 1 0,0-1 0,0 0 0,-1 0 0,0-1 1,7-4-1,10-13 32,0-1 0,-2 0 1,0-2-1,21-32 0,33-41 839,-74 97-872,0 1 0,0-1 0,0 0 0,0 0 0,0 1 0,0-1 0,0 0 0,0 1 0,0-1 1,0 0-1,0 0 0,0 1 0,0-1 0,0 0 0,1 0 0,-1 1 0,0-1 0,0 0 0,0 0 0,0 0 0,0 1 0,1-1 0,-1 0 0,0 0 0,0 0 0,0 0 0,0 1 0,1-1 1,-1 0-1,0 0 0,0 0 0,1 0 0,-1 0 0,0 0 0,0 1 0,1-1 0,-1 0 0,0 0 0,0 0 0,1 0 0,-1 0 0,0 0 0,0 0 0,1 0 0,-1 0 0,0 0 0,0 0 1,1-1-1,-1 1 0,0 0 0,0 0 0,1 0 0,-1 0 0,0 0 0,0 0 0,1 0 0,-1-1 0,0 1 0,0 0 0,0 0 0,0 0 0,1-1 0,-1 1 0,0 0 0,-1 25-47,1-23 58,-28 140 153,18-103-168,2-1-1,2 1 0,-2 49 0,8-86-2,-1 0 0,1-1 0,0 1 0,0 0 0,1 0 0,-1 0 0,0 0 0,0 0 0,1 0-1,-1 0 1,1 0 0,0-1 0,0 1 0,0 0 0,-1 0 0,1-1 0,1 1 0,-1-1 0,0 1-1,0-1 1,1 1 0,-1-1 0,3 2 0,-1-2 5,-1 0 1,0 0-1,1-1 0,-1 0 1,1 1-1,-1-1 0,0 0 1,1 0-1,-1 0 0,1 0 1,-1-1-1,1 1 0,-1-1 1,0 0-1,1 1 0,1-2 1,9-4 106,0 0 0,-1-1 0,0 0 0,-1-1 0,16-13 0,3-5 53,-2-1 1,-1-2-1,-1 0 1,-1-2 0,-2-1-1,-1-1 1,-2-1-1,-1 0 1,-2-2-1,13-38 1,-24 48-163,-14 35-2102,-14 27-5987,11-12-810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58 22774,'-9'1'1751,"-2"1"-1179,0 0 1,1 1 0,-1 0 0,0 1 0,1 0 0,-15 9 0,21-12-519,1 1 1,-1 1-1,0-1 1,1 1-1,-1-1 1,1 1-1,0 0 1,0 0-1,0 0 1,1 1-1,-1-1 1,1 1-1,-1-1 1,1 1-1,0 0 1,1 0-1,-1 0 1,1 0-1,0 0 1,-1 0-1,2 0 1,-2 7-1,3-10-56,-1 0 0,0 0 0,1-1 0,-1 1 0,0 0 0,1 0-1,-1 0 1,1-1 0,0 1 0,-1 0 0,1 0 0,-1-1 0,1 1 0,0 0 0,0-1 0,-1 1-1,1-1 1,0 1 0,0-1 0,0 0 0,0 1 0,0-1 0,0 0 0,-1 1 0,1-1 0,0 0-1,0 0 1,0 0 0,0 0 0,0 0 0,0 0 0,0 0 0,0 0 0,0 0 0,0 0 0,0-1-1,1 1 1,39-11 29,-33 7 46,0-1 1,-1 0-1,0 0 0,0-1 1,-1 0-1,1 0 1,-1-1-1,-1 0 0,1 0 1,-1 0-1,0 0 1,-1-1-1,0 0 0,0 0 1,0 0-1,-1 0 1,-1-1-1,1 1 0,1-13 1,-17 31 134,5 4-198,-1 0 0,2 0 0,0 1 1,0 0-1,1 0 0,1 1 0,1 0 0,0 0 0,-1 16 0,5-31-11,-1 1 0,1-1-1,0 0 1,0 0 0,-1 1-1,1-1 1,0 0-1,0 0 1,0 1 0,0-1-1,1 0 1,-1 0 0,0 1-1,0-1 1,1 0-1,-1 0 1,1 0 0,-1 0-1,1 1 1,-1-1 0,1 0-1,0 0 1,0 0-1,-1 0 1,1 0 0,0-1-1,0 1 1,0 0 0,0 0-1,0 0 1,0-1-1,0 1 1,0-1 0,0 1-1,1-1 1,-1 1 0,0-1-1,0 1 1,0-1-1,1 0 1,-1 0 0,0 0-1,0 0 1,1 0 0,-1 0-1,0 0 1,2 0-1,3-1 33,0-1-1,-1 1 1,1-1-1,-1 0 1,1 0-1,-1-1 1,0 1-1,10-8 1,2-3 61,0-1 1,-2-1 0,1 0-1,-2-1 1,0 0 0,-1-1 0,-1-1-1,0 0 1,-2-1 0,16-36-1,-57 102-65,20-28-27,-23 48 0,32-62 0,1-1 0,-1 0 0,1 0 0,0 1 0,0-1 0,0 1 0,1-1 0,-1 1 0,1-1 0,0 1 0,1-1 0,-1 1 0,2 5 0,-2-9 0,1 0 0,0 0 0,-1 0 0,1-1 0,0 1 0,-1 0 0,1-1 0,0 1 0,0-1 0,-1 1 0,1-1 0,0 1 0,0-1 0,0 1 0,0-1 0,0 0 0,0 1 0,0-1 0,0 0 0,0 0 0,0 0 0,0 0 0,0 0 0,0 0 0,0 0 0,0 0 0,0 0 0,0 0 0,-1-1 0,1 1 0,1-1 0,31-10 0,-23 5 0,0 0 0,-1 0 0,0-1 0,-1 0 0,1-1 0,-1 0 0,-1 0 0,8-11 0,46-76 0,-59 92 0,-18 62 0,6-34-73,4-15-128,2 0 1,0 1-1,0-1 0,0 1 0,2 0 0,-4 23 0,6-33 85,0-1 1,0 1-1,0 0 0,0 0 0,0 0 1,1-1-1,-1 1 0,0 0 0,0 0 0,1 0 1,-1-1-1,0 1 0,1 0 0,-1-1 0,1 1 1,-1 0-1,1-1 0,-1 1 0,1 0 0,-1-1 1,1 1-1,0-1 0,-1 1 0,1-1 0,0 1 1,0-1-1,-1 0 0,1 1 0,0-1 1,0 0-1,-1 0 0,1 1 0,0-1 0,0 0 1,0 0-1,-1 0 0,1 0 0,0 0 0,0 0 1,0 0-1,0 0 0,-1-1 0,1 1 0,0 0 1,0 0-1,0-1 0,-1 1 0,1 0 0,1-2 1,4 0-985,0 0-1,0-1 1,0 0 0,-1 0 0,9-6 0,23-21-6908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15407,'0'0'7420,"-6"11"-5034,-20 41-1019,2 1 0,-18 58 0,34-87-1260,1 1 0,1 0 1,2 1-1,0-1 0,2 1 1,0 0-1,4 39 1,6-41-193,-8-24 72,0 1-1,1 0 0,-1-1 0,1 1 0,-1-1 0,0 1 0,1-1 0,-1 1 0,1-1 1,-1 1-1,1-1 0,-1 1 0,1-1 0,-1 0 0,1 1 0,0-1 0,-1 0 0,1 0 1,0 1-1,-1-1 0,1 0 0,-1 0 0,1 0 0,0 0 0,-1 0 0,1 0 1,0 0-1,0 0 0,-1 0 0,1 0 0,1 0 0,-2-3-72,1 1-1,0-1 1,-1 1-1,1 0 1,-1-1 0,0 1-1,0-1 1,0 1-1,0-1 1,0 1 0,-1-4-1,1 0-216,0-4 282,-1 1 0,0-1 0,0 0 0,-1 1 0,-1-1 0,1 1 0,-2 0 0,1 0 0,-1 0 0,0 0 0,-1 1 0,0-1 0,-12-14 1,11 20 1289,16 10-1118,28 4-392,-27-9-1303,0 0-1,1-1 1,21-1-1,-27 0 1046,0-1 0,0 1 0,-1-1 0,1-1 0,0 1 0,-1-1 0,1 0-1,-1 0 1,6-4 0,-8 5 669,-1-1 0,1 0 0,-1 0 0,1 0 0,-1 0 0,0-1 0,0 1 0,0 0 0,0-1 0,2-5 0,-19 40 5452,11-23-5418,1 1 0,-1-1 0,2 1 0,-1-1 0,1 1 0,1 0 1,-1 12-1,3-21-201,-1 0 1,1 1 0,-1-1 0,1 0-1,0 0 1,-1 1 0,1-1-1,0 0 1,0 0 0,0 0 0,0 0-1,0 0 1,0 0 0,0 0-1,0-1 1,1 1 0,-1 0 0,0 0-1,0-1 1,1 1 0,-1-1-1,0 1 1,1-1 0,-1 0 0,1 1-1,-1-1 1,0 0 0,1 0 0,-1 0-1,1 0 1,1-1 0,60 1 206,-44 0-203,59-1 78,-78 1-32,0-1 0,1 1 0,-1 0 0,0 0 0,1 0 0,-1 0 0,0-1 0,1 1 0,-1 0 0,0 0 0,0-1 0,1 1 0,-1 0 0,0 0 0,0-1 0,1 1 0,-1 0 0,0-1 0,0 1 0,0 0 0,1-1 0,-1 1 0,0 0 0,0-1 0,0 1 0,0-1 0,0 1 0,0 0 0,0-1 0,0 1 0,0 0 0,0-1 0,0 1 0,0-1 0,0 1 0,0 0 0,0-1 0,-1 1 0,1 0 0,0-1 0,0 1 0,0 0 0,0-1 0,-1 1 0,1 0 0,0-1 0,0 1 0,-1 0 0,1 0 0,0-1 0,-1 1 0,1 0 0,0 0 0,-1-1 0,-14-17 582,14 18-614,-8-8 105,1-1 0,-1 1 0,2-2 0,-1 1 0,1-1 0,-10-20 0,53 30-2598,-28 1 2049,83 13-6756,-28-16-1805,-29-6 4286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51 11050,'0'0'8040,"-13"-50"-7688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14798,'0'0'4121,"-11"11"-1708,-13 14-1127,2 2 0,1 1-1,1 0 1,1 2-1,-18 39 1,23-38-113,-17 59-1,28-79-1034,0 0-1,1 0 1,0 0-1,1 0 1,0 0 0,1 0-1,0 1 1,1-1-1,3 16 1,-4-26-138,1 1 0,-1-1 0,1 1 0,-1-1 0,1 1 0,0-1 0,0 1 0,-1-1 0,1 1 0,0-1 0,0 0 0,0 0 0,1 1 0,-1-1 0,0 0 0,0 0 0,1 0 0,-1 0 0,0-1 0,1 1 0,-1 0 0,3 0 0,0 0 0,-1 0 0,0-1 0,1 0 0,-1 1 0,0-2 0,1 1 0,-1 0 0,0 0 0,0-1 0,6-1 0,1-2 0,0 0 0,0 0 0,-1 0 0,0-1 0,0-1 0,10-7 0,19-23-283,-2-2 0,-2-1 0,-1-2 0,33-56 0,-70 104-2130,-1 0 0,0-1 0,-1 0 1,1-1-1,-10 8 0,-2 0-7031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4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5541,'0'0'8702,"1"8"-5264,0-2-3257,1 0-1,-1 0 1,1 0 0,0 0 0,1-1-1,-1 1 1,1 0 0,0-1 0,1 0 0,-1 0-1,1 0 1,0 0 0,0-1 0,1 1-1,-1-1 1,1 0 0,0 0 0,0-1 0,0 0-1,1 0 1,9 4 0,-9-4-231,0-1 0,1 0 0,-1 0 0,1 0 0,-1-1 0,13 0 0,-11-1-548,0 0 0,0-1 1,0 0-1,0 0 1,0-1-1,-1 0 1,1 0-1,12-6 1,-11 3 45,0 0 0,0 0 1,-1 0-1,0-1 1,0-1-1,12-11 0,13-29 2898,-27 29 2775,-17 21-1127,-18 24-1354,23-18-2377,1 1 0,-1 0 0,2 0 0,-1 1 0,1-1 0,1 1 0,0 0 1,-2 13-1,5-20-218,-1 1 1,1-1-1,0 1 1,0-1 0,1 1-1,-1-1 1,1 0-1,0 1 1,1-1 0,-1 1-1,1-1 1,-1 0-1,1 0 1,0 0 0,1 0-1,-1 0 1,1-1-1,0 1 1,-1-1 0,2 1-1,-1-1 1,7 5-1,7 5-182,-1 0-1,-1 1 0,0 0 0,-1 1 0,-1 1 1,0 0-1,11 20 0,-19-27 101,-1-1 0,1 1-1,-2 0 1,1 1 0,-1-1 0,0 0-1,-1 1 1,-1 0 0,1-1 0,-1 1 0,-1 0-1,0 0 1,0 0 0,-1 0 0,0-1-1,-1 1 1,-3 12 0,2-15 168,0-1 0,0 1-1,-1-1 1,0 1 0,0-1 0,0-1 0,-1 1-1,0 0 1,0-1 0,0 0 0,-1 0-1,1-1 1,-1 1 0,0-1 0,-1-1 0,1 1-1,-1-1 1,-7 3 0,2-2 116,0 1 0,0-2 0,0 0 0,0 0-1,-1-2 1,1 1 0,-1-1 0,1-1 0,-25-2 0,33 1-251,0 0 1,0-1-1,-1 1 0,1-1 1,1 0-1,-1 0 1,0 0-1,0-1 0,1 1 1,0-1-1,-1 0 0,1 0 1,0 0-1,0 0 0,0-1 1,1 1-1,-1-1 1,1 1-1,0-1 0,0 0 1,0 0-1,1 0 0,-1 0 1,1 0-1,0-1 0,0 1 1,1 0-1,-1-6 1,-1-2-53,1-1 1,1 1 0,0-1-1,0 1 1,1-1 0,1 1-1,0-1 1,7-21 0,-3 21-275,0 0 1,1 0 0,0 1 0,1 0-1,0 0 1,1 1 0,0 0-1,1 0 1,0 1 0,0 1 0,24-17-1,-6 8-1166,1 1-1,0 1 0,1 2 1,35-11-1,2 1-4210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0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30 218 10314,'0'0'12422,"-5"11"-10447,0 1-1428,1 1-1,0 0 0,0 0 1,2 0-1,-1 0 0,2 0 0,0 0 1,1 24-1,0-35-534,0-1 0,1 1 0,-1-1 0,1 0 1,0 1-1,-1-1 0,1 1 0,0-1 0,0 0 0,0 0 0,0 1 0,0-1 1,0 0-1,0 0 0,1 0 0,-1 0 0,0 0 0,0-1 0,1 1 0,-1 0 0,1-1 1,-1 1-1,0-1 0,1 1 0,-1-1 0,1 1 0,-1-1 0,1 0 0,0 0 1,-1 0-1,1 0 0,-1 0 0,1 0 0,-1 0 0,1-1 0,-1 1 0,1 0 0,-1-1 1,2 0-1,4-1 1,1 0 0,-1 0 0,0-1 0,0 1 0,0-2 0,11-6 1,-9 3 6,0 0 0,-1 0 0,0-1 0,0 0 1,-1 0-1,0-1 0,0 0 0,-1 0 1,0-1-1,-1 1 0,0-1 0,0-1 1,-1 1-1,0-1 0,-1 1 0,-1-1 0,1 0 1,0-16-1,-3 26 172,0 28 283,0-25-460,-1-1 1,1 0-1,0 1 0,0-1 0,0 1 0,0-1 0,0 1 0,0-1 0,0 1 1,0-1-1,1 0 0,-1 1 0,1-1 0,-1 1 0,1-1 0,-1 0 1,1 1-1,0-1 0,-1 0 0,1 0 0,0 0 0,0 0 0,0 1 1,0-1-1,0 0 0,0-1 0,0 1 0,1 0 0,-1 0 0,0 0 0,0-1 1,1 1-1,-1 0 0,0-1 0,3 1 0,-1-1 10,0-1 1,1 0-1,-1 1 0,0-1 0,1 0 1,-1 0-1,0-1 0,0 1 0,0-1 1,0 0-1,0 1 0,0-1 0,-1-1 1,5-3-1,47-49 43,-41 40-84,0 0 0,1 1 1,28-21-1,-41 35 14,-1-1-1,1 0 1,0 1-1,-1-1 1,1 1 0,0-1-1,-1 1 1,1-1-1,0 1 1,-1 0-1,1-1 1,0 1-1,0 0 1,-1 0 0,1-1-1,0 1 1,0 0-1,0 0 1,-1 0-1,1 0 1,0 0 0,0 0-1,0 0 1,0 0-1,-1 0 1,1 1-1,0-1 1,0 0 0,-1 0-1,1 1 1,0-1-1,0 0 1,-1 1-1,1-1 1,0 1 0,7 28-6,-8-26 17,1 0 0,-1 0 0,1 0 0,-1 0 0,1 0 0,0 0 0,0 0-1,0 0 1,3 4 0,-3-7-3,0 1 0,0 0 0,0-1 0,0 1 0,0-1 0,0 1 0,0-1 0,0 1 0,0-1 0,0 0 0,0 0 0,1 1 0,-1-1 0,0 0 0,0 0 0,0 0 0,0 0 0,0 0 0,1-1 0,-1 1 0,0 0 0,0 0 0,0-1 0,0 1 0,0-1 0,0 1 0,0-1 0,0 1 0,0-1 0,0 0 0,0 1 0,1-2 0,45-36 29,-42 33-59,1-1 0,-1 1 1,1 0-1,0 1 0,1-1 0,-1 1 0,1 0 1,0 1-1,0-1 0,0 1 0,10-2 0,-16 5 24,-1 0-1,1 0 0,-1 0 0,1 0 1,-1 0-1,1 0 0,-1 0 0,1 1 0,-1-1 1,1 0-1,-1 0 0,1 1 0,-1-1 1,1 0-1,-1 1 0,1-1 0,-1 0 0,0 1 1,1-1-1,-1 1 0,0-1 0,1 1 1,-1-1-1,0 0 0,1 1 0,-1-1 0,0 1 1,0 0-1,0-1 0,0 1 0,1-1 1,-1 1-1,0-1 0,0 1 0,0-1 0,0 1 1,0 0-1,-1 33 154,0-31-112,1 0 0,0 0 0,0 0 0,0 1 0,0-1 0,0 0 0,0 0 0,1 0 0,1 5 0,-1-7-38,-1-1-1,1 1 0,0-1 1,0 1-1,-1-1 0,1 0 1,0 1-1,0-1 0,0 0 1,-1 0-1,1 1 0,0-1 1,0 0-1,0 0 0,0 0 1,-1 0-1,1 0 1,0 0-1,0-1 0,0 1 1,0 0-1,-1 0 0,1 0 1,0-1-1,0 1 0,-1-1 1,1 1-1,0 0 0,0-1 1,-1 1-1,1-1 0,0 1 1,-1-1-1,2-1 0,23-22 23,-23 22-25,34-41 0,-25 28 0,0 1 0,25-22 0,-36 36-103,1 1 0,0-1 0,-1 1 0,1-1 0,0 1-1,-1 0 1,1-1 0,-1 1 0,1 0 0,-1-1 0,1 1 0,-1 0 0,0-1 0,1 1 0,-1 0 0,0 0-1,1 0 1,-1-1 0,0 1 0,0 0 0,0 0 0,0 0 0,0 0 0,0-1 0,0 1 0,0 0 0,0 0-1,0 1 1,11 37-5998,-10-38 5996,-1-1-1,0 1 0,1-1 0,-1 0 0,0 1 0,1-1 0,-1 0 0,0 1 0,1-1 0,-1 0 1,0 0-1,1 1 0,-1-1 0,1 0 0,-1 0 0,1 0 0,-1 0 0,1 1 0,-1-1 0,0 0 1,1 0-1,-1 0 0,1 0 0,-1 0 0,1 0 0,-1 0 0,2-1 0,17-15-2134,-7-5-3734,1-5-1622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16015,'0'0'8552,"87"31"-5957,-22-27-1026,19-3-384,11-1-448,8 0-577,-6 0-320,-9 0-1858,-24 1-2594,-26-1-3364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0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18385,'0'0'4741,"63"24"-3268,8-24-256,17 0-704,12 0-1,8-10-255,-8-2-1827,-13 2-7142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58.3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1841 1 17008,'-95'0'88,"0"5"0,1 4 0,0 4 0,1 4 1,0 4-1,2 4 0,-118 49 0,123-37 9,2 4-1,1 3 1,2 4 0,-76 61 0,118-79-51,2 2 1,1 2 0,2 1-1,1 2 1,2 1-1,2 1 1,1 2 0,2 1-1,-30 68 1,29-40-66,3 0 0,3 2 0,3 0 0,-14 132 0,20-47 8,10 191 0,8-239 23,5 0 0,4-1 0,5 0 0,5-2 0,5-1 0,47 112 0,-18-82-2,5-4-1,6-2 1,6-3 0,97 121 0,-24-56 22,8-7 0,8-7 0,8-7 0,7-8 0,282 196 0,-322-268 111,3-5 0,3-7 0,4-7 0,3-6-1,2-7 1,3-7 0,218 42 0,-226-67-82,0-7 0,2-6 0,-1-7 0,1-6 0,0-7 0,-1-7 0,0-6 0,175-48 0,-169 24 2,-2-8 0,196-92 0,-230 83-64,-3-4 1,-3-5-1,132-107 1,-168 111-10,-2-3 1,-3-3-1,-4-4 0,107-148 1,-130 152 16,-2-3 0,-4-1 0,-3-2-1,-4-2 1,-3-1 0,25-102 0,-38 105 31,-4-2 0,-3 0 0,-3-1 0,-4 0-1,-3 0 1,-4 0 0,-4 1 0,-3-1 0,-3 2-1,-4-1 1,-45-127 0,6 69 199,-6 2 0,-6 3 0,-5 3 1,-6 4-1,-6 3 0,-172-193 0,120 171-27,-7 7 1,-5 5-1,-7 7 1,-258-160-1,298 216-63,-4 5 0,-2 6 0,-2 5 0,-3 5 0,-2 6 1,-1 6-1,-2 5 0,-195-21 0,172 41-360,0 6 0,-1 7 1,1 7-1,0 6 0,1 8 0,-217 58 0,144-11-2205,-250 113 0,114-20-2595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2.3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875 2 9257,'-12'-1'37,"0"0"-1,0 1 1,-1 1 0,1 0 0,0 0-1,0 1 1,0 1 0,0 0 0,0 1-1,1 0 1,-14 7 0,6 0-41,0 1 0,1 1 0,0 1-1,1 0 1,-21 24 0,-16 20-76,4 3 1,1 2-1,4 2 1,3 2-1,2 2 0,-38 92 1,32-48 508,6 1 0,4 1 0,-30 173 0,48-177 131,5 0 1,5 1 0,4 0 0,17 169 0,-5-211-466,4-1 1,2 0-1,3-1 0,3-1 1,3-1-1,3 0 0,3-2 0,48 80 1,-56-112-114,1-1-1,1-2 1,1 0 0,2-1 0,1-2 0,0 0 0,2-2 0,2-1 0,39 22-1,-50-33 8,0-2 0,1 0 0,1-2 0,-1 0 0,1-1 0,1-2 0,-1 0 0,1-1 0,0-1 0,0-1 0,0-2 0,0 0 0,0-1 0,0-1 0,0-2 0,29-7 0,-25 2 11,-1-1 0,0-2 0,-1 0 0,0-2-1,-1 0 1,0-2 0,-1-1 0,-1 0 0,-1-2-1,0-1 1,21-26 0,-3-2 109,-1-2 1,-3-2-1,-3-1 1,30-63-1,-20 20 245,-3-2 1,-5-1 0,-4-2-1,30-185 1,-42 153-227,-7 0 0,-5-2 0,-15-175 0,1 228-187,-3 0 0,-3 1 0,-45-139 0,47 184 38,-2-1 1,-2 2-1,-1 0 0,-1 1 0,-2 1 0,-2 1 1,0 0-1,-3 2 0,0 1 0,-31-27 0,43 45 18,-1 0-1,-1 1 1,0 0 0,0 1-1,-1 1 1,0 1-1,-1 0 1,0 1-1,0 1 1,0 0-1,0 2 1,-1 0 0,1 0-1,-1 2 1,-24 1-1,19 1-1,0 2 0,1 1 0,0 1-1,-1 0 1,2 2 0,-1 0 0,1 2 0,0 0-1,1 2 1,0 0 0,-26 19 0,-2 8 62,2 1 0,1 3 0,3 2 0,-51 65 0,-125 211-22,85-84-126,79-135-1249,37-71-1403,17-30 2658,0 0 0,0 0 0,0 0 0,0 0 0,0 0 0,0 0 0,0 0 0,0 0 0,0 0 1,0 0-1,0-1 0,0 1 0,0 0 0,0 0 0,-1 0 0,1 0 0,0 0 0,0 0 0,0 0 0,0 0 1,0 0-1,0 0 0,0 0 0,0 0 0,0 0 0,0-1 0,0 1 0,0 0 0,0 0 0,0 0 1,0 0-1,0 0 0,-1 0 0,1 0 0,0 0 0,0 0 0,0 0 0,0 0 0,0 0 0,0 0 1,0 0-1,0 0 0,0 0 0,0 0 0,-1 0 0,1 0 0,0 0 0,0 0 0,0 0 0,0 0 1,0 0-1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2.3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4411 91 10090,'0'0'485,"-32"0"2841,-102 4 632,59-1-3938,-101-8 1,-342-17 619,234 15-544,-236-21 28,-335-8 41,-338 69 1062,1110-28-1121,-413 5 2853,451-15-2179,45 5-808,0 0 0,0 0 1,0 0-1,1 0 0,-1 0 0,0 0 0,0-1 1,0 1-1,0 0 0,0 0 0,0 0 0,0 0 0,0 0 1,0 0-1,0 0 0,0 0 0,0 0 0,0 0 0,0 0 1,0 0-1,0 0 0,0 0 0,0 0 0,0-1 1,1 1-1,-1 0 0,0 0 0,0 0 0,0 0 0,0 0 1,0 0-1,0 0 0,0 0 0,0 0 0,0 0 0,0 0 1,-1-1-1,1 1 0,0 0 0,27-1-1855,-3 1 7,35 0-6780,-36-2 1935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3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71 165 1730,'-1'-35'5722,"1"21"-4548,0 0 1,-1 0-1,-1 0 1,0 0-1,-1 1 1,0-1-1,-6-14 1,9 28-1135,0 0 1,0-1-1,0 1 0,0 0 0,0 0 1,0 0-1,0-1 0,-1 1 1,1 0-1,0 0 0,0 0 1,0-1-1,0 1 0,0 0 1,0 0-1,-1 0 0,1-1 0,0 1 1,0 0-1,0 0 0,0 0 1,-1 0-1,1 0 0,0 0 1,0 0-1,0-1 0,-1 1 0,1 0 1,0 0-1,0 0 0,0 0 1,-1 0-1,1 0 0,0 0 1,0 0-1,-1 0 0,1 0 1,0 0-1,0 0 0,0 0 0,-1 0 1,1 0-1,0 1 0,0-1 1,0 0-1,-1 0 0,1 0 1,0 0-1,0 0 0,0 0 1,-1 0-1,1 1 0,0-1 0,0 0 1,0 0-1,0 0 0,0 0 1,-1 1-1,1-1 0,-7 18 1188,-4 59-289,3 0 0,5 154 0,4-140-750,-3 59 244,-1-28 546,20 192 0,-3-257-910,-13-56-70,-1-1 0,0 1 0,0 0 0,1 0 0,-1-1 0,0 1 0,1 0 0,-1-1 1,1 1-1,-1-1 0,1 1 0,-1-1 0,1 1 0,-1-1 0,1 1 0,0-1 0,-1 1 0,1-1 0,0 1 0,-1-1 0,1 0 0,0 0 0,0 1 0,-1-1 1,2 0-1,-1 0-2,0-1 0,1 0 0,-1 0 1,0 1-1,1-1 0,-1 0 0,0 0 1,0 0-1,0 0 0,0 0 0,0-1 1,0 1-1,0 0 0,-1 0 0,1-1 1,0 1-1,-1 0 0,1-1 0,0-1 0,10-23 84,-2 0-1,0-1 1,-2-1-1,7-42 0,6-122 77,-19 176-144,14-233 108,-14 187-94,-3 0 0,-9-61 1,10 120-27,-9-46 60,9 46-58,0 1 0,0 0 0,0-1 0,0 1 1,0 0-1,-1-1 0,1 1 0,-1 0 0,1 0 0,-1 0 0,0 0 0,1 0 0,-1 1 0,0-1 1,-4-1-1,6 2-6,-1 1 1,0-1 0,0 1-1,1 0 1,-1 0 0,0 0-1,0-1 1,0 1 0,0 0-1,0 0 1,1 0 0,-1 0-1,0 0 1,0 0 0,0 1 0,0-1-1,1 0 1,-1 0 0,0 1-1,0-1 1,0 0 0,1 1-1,-1-1 1,0 1 0,1-1-1,-1 1 1,0-1 0,1 1-1,-1-1 1,0 1 0,1 0-1,-1-1 1,0 2 0,-14 28-155,12-25 126,-10 30 12,0 1 1,3 0 0,1 1-1,1 0 1,3 0-1,1 1 1,1-1 0,3 45-1,0-80 17,0-1-1,0 1 1,0 0-1,0-1 0,0 1 1,1-1-1,-1 1 1,0-1-1,1 1 1,-1-1-1,1 0 0,0 1 1,-1-1-1,1 1 1,0-1-1,0 0 1,0 0-1,0 1 0,0-1 1,2 1-1,-2-1-1,0-1-1,0 0 1,0 0-1,0 0 1,0 0-1,0 1 1,0-1-1,0-1 0,0 1 1,0 0-1,0 0 1,0 0-1,0 0 1,0-1-1,0 1 1,0 0-1,0-1 1,0 1-1,0-1 0,0 0 1,1 0-1,4-4 0,-1 1-1,1-1 1,-1 0 0,0-1-1,-1 1 1,1-1-1,4-8 1,7-17 14,-2-2 1,-1 1-1,-1-2 1,-2 1-1,-1-2 1,-2 1-1,-1-1 1,1-55-1,-10 66 13,-5 32-73,-11 40-133,-3 40 187,3 0 1,4 2-1,4 0 1,4 0-1,6 99 1,11-104-1505,7-35-2278,3-13-4191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4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65 399 14446,'-38'-154'-340,"28"106"-1490,3-1 0,-3-88 0,14 126 4999,5 19-1258,8 21-110,-1 29-326,-1 1-1,10 98 0,-4 127 42,-19-244-1118,12 959 2114,-45 1-1771,27-898-706,1-19-9,-5 800 1539,14-793-1428,4 1 0,3-1-1,5-1 1,37 111 0,-52-189-679,1 1 1,1-1 0,0-1 0,0 1 0,1-1 0,1 1-1,14 17 1,11-5-5069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5.4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1 11723,'0'0'6219,"-2"11"-5471,-1 21-86,2 1 0,1-1 0,2 1 0,11 61 0,-4-25-107,14 226 1980,-19 375 1,-36 150-2445,32-779-523,-10 145-2380,7-161 961,-2 0-1,-13 44 1,-18 11-7651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5.7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15054,'0'0'-3491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6.1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9641,'81'232'4715,"-39"-130"-3718,5-3-1,3-1 1,78 109 0,-105-173-842,2-2 0,2 0 0,0-1 1,43 34-1,-54-52-135,1 0 0,0-1 1,0-1-1,2-1 0,-1 0 0,1-2 0,1 0 0,-1-1 1,1-1-1,30 5 0,-18-7 5,-1-3 1,1 0-1,-1-2 0,1-1 1,-1-2-1,0-1 0,0-1 1,57-20-1,9-11 442,123-67 0,-193 90-385,38-19-2,448-220 1207,16 33-150,-299 144-989,2 10 1,272-41 0,-315 80-133,1 8 1,0 9-1,236 16 1,-367-2 50,-1 3 1,0 2-1,76 23 0,-115-26 46,1 1 0,-1 0 0,0 1-1,-1 1 1,0 1 0,0 0-1,-1 2 1,0 0 0,-1 1-1,-1 0 1,0 1 0,-1 1-1,14 18 1,-19-18-30,-1 0 0,-1 0 0,0 1-1,-1 0 1,-1 0 0,0 0 0,-1 1 0,-1 0-1,-1 0 1,0 0 0,-1 0 0,-1 0 0,-1 0-1,0 0 1,-6 26 0,0-8-631,-1 1 1,-16 42-1,-33 55-4488,45-111 1689,3-13-2702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3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10602,'0'0'18193,"-5"9"-17050,-1 2-924,2 1 1,-1 0-1,1-1 1,1 2-1,0-1 0,1 0 1,1 0-1,-1 23 1,2-34-222,0-1 1,0 1-1,0 0 1,0 0-1,0 0 1,0 0 0,0 0-1,0 0 1,1 0-1,-1 0 1,0-1-1,1 1 1,-1 0-1,0 0 1,1 0-1,-1-1 1,1 1-1,0 0 1,-1 0-1,1-1 1,-1 1-1,1 0 1,0-1-1,0 1 1,-1-1-1,1 1 1,0-1-1,0 0 1,1 1 0,1 0-91,0-1 0,-1 1 0,1-1 1,0 0-1,0 0 0,-1 0 1,1-1-1,0 1 0,0-1 0,2 0 1,61-26-2104,-64 26 2154,8-4-274,-4 1 245,0 1 0,1 0 0,0 0 0,-1 0 0,1 1-1,12-2 1,-18 4 161,-1 0 1,1 1-1,-1-1 0,1 1 0,-1-1 0,0 0 0,1 1 0,-1-1 1,0 1-1,1-1 0,-1 1 0,0-1 0,1 1 0,-1-1 0,0 1 0,0 0 1,0-1-1,0 1 0,1-1 0,-1 1 0,0-1 0,0 1 0,0 0 1,0-1-1,0 1 0,0-1 0,-1 1 0,1 0 0,0-1 0,0 1 0,0-1 1,0 1-1,-1-1 0,1 1 0,-1 0 0,-7 24 547,-30 37 17,34-57-621,1 0 0,-1-1 0,0 1 0,0-1 0,0 0 1,0 0-1,-1-1 0,1 1 0,-1-1 0,-8 4 0,13-7-84,-1 0 1,1 0-1,-1-1 0,0 1 1,1 0-1,-1 0 0,1 0 0,-1-1 1,1 1-1,-1 0 0,1-1 1,-1 1-1,1 0 0,-1-1 1,1 1-1,-1-1 0,1 1 0,0-1 1,-1 1-1,1-1 0,0 1 1,-1-1-1,1 1 0,0-1 1,0 1-1,-1-1 0,1 0 0,0 1 1,0-1-1,0 1 0,0-1 1,0 0-1,0 1 0,0-1 1,0 0-1,0 1 0,0-1 1,0 1-1,0-1 0,1 0 0,-1 0 1,3-32-4345,16-20-8322,-4 27 2221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6.5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1211 10730,'0'0'2253,"5"-8"-1276,49-71-383,3 4-1,3 2 1,4 2-1,117-99 1,-140 134-292,1 2-1,48-29 1,-77 55-175,0 0 1,0 1-1,1 1 1,0 0-1,0 1 1,0 1-1,1 0 1,-1 0-1,1 2 1,0 0-1,0 1 1,22 0-1,-29 2 25,-1 1 0,1 0 0,0 1-1,-1-1 1,0 1 0,1 1 0,-1-1-1,0 1 1,-1 0 0,1 1-1,-1 0 1,0 0 0,0 0 0,9 11-1,8 11 96,-2 1-1,20 34 0,-6-9 97,-14-25-50,0-1 0,2 0 1,1-2-1,1 0 0,2-2 0,34 24 0,-41-34 3,2 0 0,0-2 0,0 0 0,1-2 0,1 0 1,-1-2-1,1 0 0,0-2 0,41 5 0,-4-7-138,0-3 1,0-2-1,0-3 1,0-3-1,109-28 1,286-120-16,-305 96 61,249-140 0,-346 169-594,-2-3-1,-1-3 0,-2-1 1,-2-3-1,-1-1 0,-3-3 1,65-84-1,-96 111-834,0-1 0,17-40 0,-24 48-152,-1-1 1,-1 0-1,4-18 0,-6-23-9817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6.9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0 21140,'0'55'-192,"-7"16"192,-4 11 320,0 12-256,3 0-32,2-7 0,5-2 0,1-12-224,0-8-224,1-9-737,-1-7-993,-8-8-1826,-18-5-4804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7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1 465 17905,'0'0'1121,"52"0"-1121,9-13 1313,30-5 225,19-11-353,20-14-384,13-11-545,8-5-192,-2 1 0,-3 4-64,-10 7-801,-16 11-608,-22 10-769,-27 9-1025,-24 6-2531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7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0 353 19250,'0'0'449,"99"-50"63,-11 21 865,21-8-864,16-3-225,10-2-160,7-2-64,-5 6-384,-5 3-1538,-13 10-1345,-18 12-5061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8.0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56 171 19090,'-7'11'1794,"3"-4"-1681,-31 57 242,34-61-311,-1 1 0,1-1-1,-1 1 1,1 0 0,0 0-1,1 0 1,-1-1 0,0 1-1,1 0 1,0 0 0,0 0-1,0 0 1,1 0 0,-1 0-1,1 0 1,0-1 0,2 7-1,-2-9-8,1 1 0,-1-1 0,1 1-1,-1-1 1,1 1 0,0-1 0,-1 0-1,1 0 1,0 0 0,0 0 0,0 0-1,0-1 1,0 1 0,0 0 0,0-1 0,0 1-1,0-1 1,0 0 0,0 0 0,0 0-1,1 0 1,2 0 0,51-10 329,-34 2-301,-1-2 0,1 0 0,-1-1 1,-1-1-1,28-21 0,91-84 250,-106 88-295,0-3 45,-23 22 23,0 0-1,0 1 1,1 0-1,0 1 1,0 0-1,16-8 1,-27 16-69,1 0 1,-1-1-1,1 1 0,-1 0 0,1-1 1,-1 1-1,1 0 0,0 0 1,-1 0-1,1-1 0,-1 1 0,1 0 1,-1 0-1,1 0 0,0 0 1,-1 0-1,1 0 0,-1 0 0,1 0 1,-1 1-1,1-1 0,0 0 1,-1 0-1,1 0 0,-1 1 1,1-1-1,-1 0 0,1 0 0,-1 1 1,1-1-1,-1 0 0,0 1 1,1-1-1,-1 1 0,1-1 0,-1 1 1,0-1-1,1 1 0,-1-1 1,0 1-1,0-1 0,1 1 0,1 27 400,-2-21-301,-12 181 610,11-186-726,1 0 0,0 0-1,0 0 1,0 1 0,0-1 0,0 0 0,1 0 0,-1 0 0,1 0-1,-1 0 1,1 0 0,0 0 0,-1 0 0,1 0 0,0 0 0,0-1-1,1 1 1,-1 0 0,0 0 0,1-1 0,-1 1 0,1-1 0,-1 0-1,1 1 1,-1-1 0,1 0 0,0 0 0,0 0 0,0 0 0,0 0-1,0 0 1,0 0 0,0-1 0,0 1 0,0-1 0,0 0 0,0 1-1,0-1 1,0 0 0,0 0 0,3-1 0,4 0 8,-1-1 1,1 1 0,-1-2-1,0 1 1,0-1 0,0-1-1,0 1 1,-1-2-1,9-4 1,21-19-8,-2-1 0,36-37 0,34-29 17,-102 92 44,0 1 0,0-1 1,0 1-1,0 0 0,0 0 0,1 0 0,-1 1 0,1-1 0,-1 1 0,1 0 0,4-1 0,-7 2-24,-1 0-1,1 0 0,0 0 1,-1 0-1,1 0 1,0 0-1,-1 1 0,1-1 1,-1 0-1,1 0 1,0 1-1,-1-1 0,1 0 1,-1 1-1,1-1 1,-1 0-1,1 1 0,-1-1 1,1 1-1,-1-1 0,0 1 1,1-1-1,0 2 1,4 24 860,-10 63 723,2-68-1589,1 0 1,1 1-1,1-1 1,3 22-1,-2-40-55,-1-1 1,1 0-1,0 1 0,0-1 0,0 0 0,0 1 0,0-1 0,1 0 0,-1 0 0,1 0 0,-1 0 0,1 0 0,0 0 0,0-1 0,0 1 0,0-1 0,0 1 0,0-1 0,0 0 0,0 1 0,1-1 0,-1 0 0,0-1 0,1 1 1,-1 0-1,1-1 0,3 1 0,-2 0-346,0-1 1,0 0-1,0 0 1,0 0 0,0 0-1,0-1 1,6-1-1,-7 1-325,0 1 0,-1-1 0,1-1 0,0 1-1,0 0 1,-1-1 0,1 1 0,-1-1-1,1 0 1,2-2 0,16-25-13287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8.5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57 163 21364,'0'15'224,"-27"400"1592,-3 98 3105,30-509-4875,0 1 0,0 0-1,1-1 1,-1 1 0,1 0-1,0-1 1,0 1 0,1-1 0,3 8-1,-5-11-35,0-1 0,1 1-1,-1-1 1,0 1 0,1-1-1,-1 0 1,1 1 0,-1-1-1,0 0 1,1 1 0,-1-1-1,1 0 1,-1 1 0,1-1-1,-1 0 1,1 0 0,-1 0-1,1 0 1,0 1 0,-1-1-1,1 0 1,-1 0 0,1 0-1,-1 0 1,1 0 0,-1 0-1,1 0 1,-1 0 0,1-1-1,0 1 1,2-1 9,-1-1 0,0 1 0,0-1 0,1 1 0,-1-1 0,0 0 0,0 0 1,-1 0-1,1 0 0,2-4 0,11-15 79,-2-1 1,0-1-1,-1 0 1,14-43-1,27-108-22,-51 167-73,23-103-567,-4-1 0,-5 0 1,-4-1-1,-6-189 0,-12 240 377,21 73-288,-5-2 489,0 0 0,-1 0 0,-1 1 0,1 0 0,-2 1-1,1 0 1,-2 0 0,0 0 0,0 1 0,6 22 0,-10-27 27,0 1 0,0 0-1,-1-1 1,0 1 0,0 0 0,-1-1 0,-1 1 0,1 0 0,-1-1-1,-1 1 1,1 0 0,-2-1 0,1 0 0,-1 1 0,0-1 0,-1 0-1,0 0 1,-6 8 0,-5 3-4,0 0-1,-2-1 0,0-1 1,-2 0-1,0-1 1,0-2-1,-1 0 0,-1-1 1,0 0-1,-34 12 1,52-23-72,0-1 1,0 1-1,-1-1 1,1 0-1,-1-1 1,1 1 0,-1-1-1,1 1 1,-1-1-1,1 0 1,-1 0-1,1 0 1,-6-2 0,8 2-40,0 0 1,1-1 0,-1 1 0,0-1-1,1 1 1,-1-1 0,0 1 0,1-1-1,-1 1 1,0-1 0,1 0 0,-1 1-1,1-1 1,-1 0 0,1 1 0,0-1-1,-1 0 1,1 0 0,0 0 0,-1 1-1,1-2 1,0-1-173,-1 0 0,1 1 0,0-1 0,1 0 0,-1 1 0,0-1 0,1 1 0,-1-1 0,1 1 0,1-4 0,21-37-4030,11-5-2445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9.2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202 504 13997,'0'0'4746,"-11"4"-3625,-13 8-387,-1 1 0,1 0 0,1 2 0,1 1 0,-37 33 0,58-48-688,0 0 1,0 0-1,0-1 0,0 1 0,0 0 0,0 0 0,1 0 1,-1 0-1,0 0 0,1 0 0,-1 0 0,0 0 0,1 0 0,0 1 1,-1-1-1,1 0 0,0 0 0,-1 0 0,1 1 0,0-1 1,0 0-1,0 0 0,0 0 0,0 1 0,0-1 0,1 2 1,0-1-23,0-1 1,0 0 0,1 0-1,-1 0 1,0 0 0,1-1-1,-1 1 1,1 0 0,-1 0-1,1-1 1,-1 1 0,1-1-1,-1 1 1,1-1 0,-1 0-1,1 0 1,2 0 0,12 1 46,1-1 1,29-3-1,-43 2-33,57-8 4,-1-3-1,-1-3 1,83-33-1,-140 48 37,0 0 0,0-1 0,0 1 0,0 0 0,0-1 0,0 0-1,0 1 1,0-1 0,0 1 0,-1-1 0,1 0 0,0 0 0,0 0 0,-1 1 0,1-1 0,-1 0 0,1 0 0,0 0 0,-1 0 0,0 0 0,1 0 0,-1 0-1,0 0 1,1 0 0,-1 0 0,0 0 0,0 0 0,0 0 0,0 0 0,0-1 0,0 1 0,0 0 0,0 0 0,0 0 0,-1-1 0,-19-41 1506,6 18-1607,9 8 13,0 1 0,1-1 0,1 1-1,1-1 1,0 0 0,1 0 0,1-1 0,3-26 0,-2 42-96,0-1-1,0 1 1,0 0 0,0 0 0,0-1-1,1 1 1,-1 0 0,1 0 0,-1 0-1,1 1 1,0-1 0,0 0 0,0 0-1,0 1 1,0 0 0,0-1-1,0 1 1,0 0 0,1 0 0,3-2-1,59-15-3581,-33 10 1328,-13 1 311,0-1 0,0 0 0,-1-1 0,0-1 0,-1-1 0,28-22 0,-36 25 1723,0 0 0,-1-1 0,0 0-1,-1 0 1,10-16 0,-14 19 1176,1-1-1,-1 0 1,0-1-1,0 1 1,-1 0-1,0-1 1,0 1-1,-1-1 1,1-8-1,-3 12 3121,-6 9-2041,-8 19-1251,2 1-1,0 0 0,2 0 1,0 1-1,2 1 0,1 0 1,-7 42-1,10-31-584,2 0 0,1 0-1,2 0 1,1 0 0,2 0 0,2 0 0,2 0 0,1-1 0,15 43 0,-49-176-1830,-24-76 1894,48 167-161,0 1 1,1 0 0,-1-1 0,1 1 0,0 0 0,1-1 0,-1 1 0,1-1 0,-1 0-1,2 1 1,-1-8 0,2 11-75,-1-1-1,0 0 0,0 1 0,0-1 1,1 1-1,-1-1 0,1 1 1,-1 0-1,1 0 0,-1 0 1,1-1-1,0 1 0,0 1 1,-1-1-1,1 0 0,0 0 0,0 1 1,0-1-1,0 1 0,0 0 1,0-1-1,0 1 0,0 0 1,0 0-1,0 0 0,4 1 1,183-3-13567,-131-1 7292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29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383 61 8968,'10'-6'4837,"-2"1"-3441,30-18 1099,-35 21-1929,-1 0 1,0 0-1,0 0 1,0 0-1,-1 0 1,1-1-1,0 1 1,-1-1-1,2-3 1,-20 12 2919,3 1-3333,0 2 0,0 0 0,1 1 1,0 0-1,1 0 0,0 2 0,1 0 0,1 0 1,-13 18-1,22-30-154,1 1-1,-1 0 1,1-1 0,0 1-1,-1 0 1,1 0 0,0 0-1,-1-1 1,1 1 0,0 0-1,0 0 1,0 0 0,-1 0 0,1-1-1,0 1 1,0 0 0,0 0-1,1 0 1,-1 0 0,0 0-1,0-1 1,0 1 0,1 0-1,-1 0 1,0 0 0,1-1 0,-1 1-1,1 0 1,-1 0 0,1-1-1,-1 1 1,1 0 0,-1-1-1,1 1 1,-1-1 0,1 1-1,0-1 1,0 1 0,-1-1 0,1 1-1,0-1 1,0 0 0,-1 1-1,1-1 1,0 0 0,0 0-1,1 1 1,48 1-343,-38-2 169,147-7-1410,60 1 880,-208 7 704,-1 0-1,1 1 1,0 1 0,20 6 0,-29-8 29,0 0 0,1 0 0,-1 0 0,0 1 0,0-1 0,0 1 0,0-1 0,0 1 0,0 0 0,0-1 1,0 1-1,1 3 0,-2-4 15,-1 0 1,1 0 0,-1 0 0,1 1-1,-1-1 1,0 0 0,0 1 0,1-1-1,-1 0 1,0 0 0,0 1-1,0-1 1,-1 0 0,1 1 0,0-1-1,0 0 1,-1 1 0,1-1-1,-1 0 1,1 0 0,-1 1 0,1-1-1,-1 0 1,-1 2 0,-5 5 183,-1-1 1,1 0-1,-1 0 1,-1-1-1,1 0 1,-1 0-1,0-1 0,-16 7 1,15-7-102,-503 205 1002,465-193-1888,-56 17-4280,12-13-3981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1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818 38 10634,'-17'-8'195,"0"2"1,0 0-1,-1 1 1,0 1-1,0 1 1,0 0-1,0 1 0,-1 1 1,1 1-1,-1 1 1,1 0-1,0 1 1,-31 9-1,24-4 96,0 2 0,1 2 1,0 0-1,1 1 0,0 1 0,1 1 0,0 1 1,2 1-1,-22 21 0,15-9-139,1 1-1,1 1 1,1 1-1,2 1 1,1 2 0,2 0-1,1 0 1,2 2-1,2 0 1,1 1-1,1 0 1,-6 43 0,6-15-88,3 1 0,3-1-1,3 1 1,3 0 0,2 0 0,17 92 0,-8-98-47,2 0 0,4-1-1,2-1 1,2-1-1,3 0 1,31 53-1,-36-77-10,1-1-1,2-1 1,0 0-1,2-2 1,2-1-1,0-1 1,2-1-1,1-1 1,1-2-1,61 37 1,-70-49 3,1-1 1,0-1 0,0-1-1,1-1 1,0-1 0,0-1 0,0-1-1,1-1 1,0-1 0,-1-1 0,41-3-1,-35-2 27,-1-1-1,-1-1 0,1-2 0,-1-1 0,0-1 1,-1-1-1,0-1 0,46-30 0,-36 17 45,-2-2-1,0-1 1,-2-2 0,-1-1-1,-1-2 1,-2 0-1,-1-2 1,-2-2-1,-2 0 1,-1-1-1,-2-1 1,24-66 0,-27 50 336,-3 1 1,-2-2-1,-2 0 1,-3 0-1,-3-1 1,-2 1 0,-2-1-1,-3 0 1,-13-71-1,7 74-371,-3 1 0,-2 0-1,-2 1 1,-3 1 0,-2 0-1,-2 2 1,-2 0 0,-3 2-1,-53-71 1,62 95-191,0 1 0,-2 1 0,0 1 0,-1 1 1,-1 1-1,-1 1 0,0 1 0,-2 1 0,-44-20 0,56 29 28,-1 1 0,-1 0 0,1 1 0,-1 1-1,0 0 1,0 1 0,0 1 0,0 0 0,0 2-1,1-1 1,-1 2 0,0 0 0,0 1 0,0 1 0,1 0-1,0 1 1,0 1 0,0 0 0,-15 9 0,4 1-132,1 2 1,0 0 0,2 1-1,-37 39 1,-72 100-3343,81-94 263,-20 21-4833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2.9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366 172 11179,'15'-20'600,"56"-68"2577,-64 81-2714,-1 0-1,1 1 1,0 0-1,0 0 1,1 0-1,0 1 1,0 0-1,0 1 1,12-5-1,-19 9-397,0-1 0,0 1-1,-1 0 1,1 0 0,0-1-1,0 1 1,-1 0 0,1 0-1,0 0 1,0 0 0,0 0-1,-1 0 1,1 0 0,0 0-1,0 0 1,0 0 0,-1 1 0,1-1-1,0 0 1,0 0 0,-1 1-1,1-1 1,0 0 0,-1 1-1,1-1 1,0 1 0,-1-1-1,1 1 1,-1-1 0,1 1-1,-1 0 1,1-1 0,-1 1 0,1 0-1,-1-1 1,1 1 0,-1 0-1,0-1 1,0 1 0,1 0-1,-1 0 1,0 0 0,0-1-1,0 1 1,0 1 0,-3 38 1657,-2-22-1350,0 0 1,-2 0-1,0-1 1,-1 0-1,-13 19 0,-59 83-174,45-71-105,-150 200 41,-16 21-81,193-255-788,11-14-1407,16-20-1307,17-26-2028,7-21-3561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1.7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1 361 9001,'0'0'10799,"8"-4"-8007,7-6-1615,-1-1 0,0 0 0,-1-1 0,0 0 0,14-18 0,-13 13-697,-1 0 1,15-24 0,-28 40-462,1 0 0,0 0-1,0 0 1,-1 0 0,1 0 0,-1-1-1,1 1 1,-1 0 0,1 0 0,-1 0-1,0-1 1,1 1 0,-1 0 0,0 0-1,0-1 1,0 1 0,0-1 0,-1 1 2,1 1 0,-1 0 0,1 0 0,-1 0 0,1-1-1,-1 1 1,1 0 0,-1 0 0,1 0 0,-1 0 0,1 0 0,-1 0 0,1 0 0,-1 0 0,1 0 0,-1 0 0,1 0 0,-1 1 0,1-1 0,0 0 0,-1 0 0,1 0 0,-1 1 0,1-1 0,-1 0 0,0 1 0,-36 28 746,28-18-767,2 0 0,-1 1 0,1-1 0,-8 21 0,13-28 0,0 1 0,1 0 0,-1 0 0,1 0 0,0 0 0,0 0 0,0 0 0,1 0 0,0 0 0,0 0 0,0 0 0,0 1 0,1-1 0,0 0 0,2 7 0,-2-10 0,1-1 0,-1 1 0,1-1 0,-1 1 0,1-1 0,-1 0 0,1 0 0,0 0 0,0 0 0,-1 0 0,1 0 0,0 0 0,0 0 0,0-1 0,0 1 0,0-1 0,0 0 0,0 1 0,0-1 0,0 0 0,4 0 0,45-3 0,-37 0 0,0 0 0,-1-1 0,1 0 0,-1-1 0,0-1 0,0 0 0,-1 0 0,0-1 0,0-1 0,-1 0 0,0-1 0,0 0 0,13-14 0,-24 21 0,1 1 0,0-1 0,0 0 0,0 0 0,-1 1 0,1-1 0,-1 0 0,1 0 0,-1 1 0,0-1 0,0 0 0,0 0 0,0 0 0,0 0 0,0 0 0,0 1 0,-1-1 0,1 0 0,-1 0 0,1 1 0,-1-1 0,0 0 0,0 0 0,1 1 0,-1-1 0,0 1 0,-2-2 0,-40-43 0,17 21 0,25 23 0,-3-2 0,0-1 0,1 1 0,0-1 0,0 0 0,0 0 0,-3-9 0,5 13 0,1 0 0,0 0 0,0 0 0,0-1 0,0 1 0,0 0 0,0 0 0,0 0 0,0-1 0,1 1 0,-1 0 0,0 0 0,1 0 0,-1 0 0,1 0 0,-1 0 0,1-1 0,-1 1 0,1 0 0,0 0 0,-1 1 0,1-1 0,0 0 0,0 0 0,0 0 0,0 0 0,0 1 0,0-1 0,0 0 0,0 1 0,0-1 0,0 1 0,0 0 0,0-1 0,1 1 0,-1 0 0,2-1 0,52-16-649,-27 9-2291,51-23 0,-30 4-5970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3.3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0 17457,'0'0'2098,"-5"16"-1031,-24 63 523,-73 238 2701,90-271-4008,3 0 0,1 1 1,3 0-1,2 0 0,3 57 1,2-86-385,0 0 0,2 0 0,0 0 0,1 0 0,1-1 0,1 0 0,0 0 0,1-1 0,1 1-1,0-2 1,2 1 0,18 22 0,-28-38-212,13 20-1180,-11-9-1400,-9-5-4606,-19-5-3957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3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99 8456,'0'0'11979,"57"10"-10057,6-10-64,15-9-833,20-5-513,10-3-416,2 3-64,-3-4-2210,-4 3-3171,-15-6-5605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4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107 162 18129,'-8'13'272,"-8"19"190,1 0 0,2 2 0,1-1-1,1 2 1,2-1 0,2 1 0,1 1 0,1-1-1,1 46 1,4-75-423,0 0-1,0 1 1,1-1-1,0 0 0,1 1 1,-1-1-1,1 0 1,0 0-1,1 0 1,-1 0-1,1-1 1,7 11-1,-8-14 16,1 1 0,0 0 0,0-1 0,0 1 0,0-1 0,1 0 0,-1 0 0,1 0-1,-1-1 1,1 1 0,-1-1 0,1 0 0,0 0 0,0 0 0,-1-1 0,1 1 0,0-1 0,0 0 0,0 0 0,0 0 0,0 0 0,5-2-1,5-1 185,-1 0-1,1-1 1,0-1 0,-1 0-1,0-1 1,0 0-1,-1-1 1,1 0-1,14-13 1,15-14 52,41-41 0,-68 60-272,-4 6 8,109-114 129,-106 107-79,-1 0 1,0-1 0,-1-1-1,-1 0 1,16-38 0,-60 100 510,10-4-563,3 0 1,-18 48-1,32-73-19,1 1 0,1-1 0,0 1 0,1 0 0,1 1 0,0-1 0,1 0 0,1 1 0,2 21 0,-1-35 11,-1 0 0,1 0 0,0 0 1,0 0-1,0 0 0,0 0 0,1 0 1,-1-1-1,1 1 0,0 0 0,0-1 1,0 0-1,0 1 0,0-1 0,0 0 1,0 0-1,1 0 0,-1 0 0,1 0 1,0-1-1,-1 1 0,1-1 0,0 0 1,0 0-1,0 0 0,0 0 0,0 0 1,0-1-1,0 1 0,0-1 0,0 0 1,0 0-1,6 0 0,1-1 70,0 0-1,0 0 1,0-1 0,0 0-1,-1-1 1,1 0 0,0 0-1,-1-1 1,11-7 0,4-4 57,-1-1 0,0 0 1,-2-2-1,0-1 0,-1-1 0,-1 0 1,-1-2-1,22-32 0,-28 36-61,-1-1 0,-1 0 0,0-1 0,-2 0 0,0-1 1,-1 0-1,-1 0 0,-1 0 0,-1-1 0,-1 1 0,0-27 0,-3 40-242,-1 0 0,0 0 1,0 0-1,-1 0 0,0 1 0,-1-1 0,1 1 1,-1-1-1,-1 1 0,1 0 0,-1 0 0,-1 1 1,1-1-1,-1 1 0,-10-10 0,-1-6-1228,3 3-5493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5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3002 174 17457,'-100'-35'-59,"-2"3"0,-2 5 0,-110-13 1,45 19 74,-198 2 0,278 19 144,1 5 1,0 3 0,1 3 0,0 5-1,1 4 1,0 3 0,2 4 0,-93 43-1,86-26 114,2 3-1,2 5 1,3 3-1,-100 85 1,121-85-76,3 2 0,2 2 0,3 3 1,3 3-1,-71 114 0,103-145 46,2 1 0,1 1 0,2 0 0,1 1 0,3 0 0,-14 73 0,22-89-174,0 1 0,2 0 0,1-1 1,0 1-1,2-1 0,0 1 0,2-1 1,0 1-1,2-1 0,0-1 0,1 1 1,1-1-1,19 35 0,-4-21-33,2-1 0,1-2 0,1 0 1,2-2-1,1-1 0,1-1 0,1-2 0,1-1 0,69 36 0,-27-21 5,3-4 0,1-3 0,145 38 0,-119-47 82,0-4-1,2-5 1,0-5-1,0-4 0,1-5 1,-1-5-1,0-4 1,0-6-1,-2-3 1,0-6-1,-1-3 1,-1-6-1,-2-4 0,-2-4 1,162-93-1,-208 101-24,-1-2-1,-2-2 0,-2-2 0,-2-3 1,-1-1-1,-2-3 0,61-84 0,-76 88-86,-1-1 0,-3-2-1,-1-1 1,-3 0 0,-1-1-1,-3-2 1,-2 1-1,-2-2 1,11-90 0,-19 97-26,-2-1 0,-1 1 0,-3-1 0,-1 1 0,-10-49 0,9 75 12,0 0-1,-1 0 1,0 1 0,-2 0 0,0 0 0,-1 1 0,0 0 0,-1 0 0,-1 1 0,0 0 0,-1 0-1,0 1 1,-1 1 0,-1 0 0,-24-18 0,18 19-16,0 1 0,-1 0-1,0 2 1,-1 0 0,1 2 0,-1 0 0,-1 1-1,1 1 1,-1 1 0,1 1 0,-1 1 0,0 1-1,-32 4 1,-2 3-361,0 2 0,0 3-1,1 3 1,-55 21 0,-321 148-6994,216-82-709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5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1602 14125,'0'0'2018,"7"-80"-833,44 36-384,27-13 384,29-16 0,35-14-96,23-12-640,29-13-289,20-13-128,15-8-32,3-1-512,-5-4-513,-1 3 32,-23 2-225,-22 5-1985,-30 4-4836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5.9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165 148 20756,'-138'64'1110,"116"-46"-964,18-5-164,5-12 13,1 0-1,-1 0 1,1 0-1,0 0 0,0 0 1,-1-1-1,1 1 1,0 0-1,0-1 0,0 0 1,-1 1-1,1-1 1,0 0-1,0 0 0,0 0 1,0 0-1,0 0 1,0 0-1,0-1 0,3 0 1,44-9 156,0-2 0,-1-2 0,0-2 0,59-29 0,-6 4-159,-61 25 20,168-56-731,-184 66 620,1 0 0,-1 2 1,1 0-1,0 2 0,0 1 0,39 2 0,-60 0 94,1 0 0,0 0 0,0 0 0,0 0 0,-1 1 0,1-1-1,-1 1 1,1 1 0,-1-1 0,0 0 0,0 1 0,0 0 0,0 0 0,0 0-1,-1 1 1,1-1 0,-1 1 0,0 0 0,0 0 0,-1 0 0,1 0-1,-1 0 1,1 1 0,-1-1 0,-1 1 0,1-1 0,-1 1 0,0 0 0,0 0-1,1 5 1,0 9 14,-1 1 0,-1 0 0,0-1 0,-2 1 0,0-1 0,-7 29 0,-5 10 31,-3 0 0,-37 82 1,-65 109-478,88-188 17,-40 76-2452,4-16-3150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6.7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398 86 18898,'0'0'1340,"-14"-6"240,6 2-1309,2 0-181,0 1 0,0 0 0,0 1 0,0-1 1,0 1-1,0 0 0,0 1 0,-1-1 0,1 1 0,-1 1 0,1-1 0,-1 1 1,1 0-1,-11 2 0,4 2-56,1 1 1,1 1 0,-1 0-1,1 1 1,0 0 0,1 0-1,-1 1 1,2 1-1,-1-1 1,1 2 0,0-1-1,-12 19 1,4-4 366,1 1 0,1 0 0,1 1 0,-16 42 1,24-49 41,0 0 1,1 0 0,0 1 0,2 0 0,-1 24 0,3-40-399,1-1-1,0 0 1,0 0-1,0 0 1,0 0 0,0 0-1,1 0 1,0 0-1,-1 0 1,1 1-1,0-2 1,0 1-1,1 0 1,-1 0-1,1 0 1,-1-1-1,1 1 1,0 0 0,0-1-1,3 4 1,-1-4-17,0 0 1,-1-1-1,1 1 1,0-1 0,0 1-1,0-1 1,0-1 0,0 1-1,1 0 1,-1-1 0,0 0-1,0 0 1,0 0-1,0-1 1,6 0 0,6-2 24,0-1 1,1-1 0,-2 0-1,1-1 1,0-1-1,-1-1 1,-1 0 0,1 0-1,-1-2 1,0 0-1,18-18 1,-6 4-11,-1-1 1,-2-1-1,0-1 0,29-47 0,-43 59-1,-1 1-1,-1-1 1,0 0 0,-1 0-1,-1-1 1,0 0 0,-1 0-1,3-22 1,-7 33-41,1 1 0,-1 0-1,0 0 1,0 0 0,0 0 0,-1 0 0,1 0 0,-1 0-1,0 0 1,0 0 0,-1 0 0,1 0 0,-1 0-1,1 0 1,-1 1 0,-1-1 0,1 1 0,0-1-1,-1 1 1,0 0 0,1 0 0,-1 0 0,0 0 0,-1 1-1,1-1 1,0 1 0,-1 0 0,0 0 0,1 0-1,-1 0 1,0 1 0,0-1 0,0 1 0,0 0-1,0 0 1,0 1 0,-7-1 0,0 0-90,0 0 0,-1 1 0,1 0 1,0 1-1,-1 0 0,1 1 0,0 0 0,0 1 1,0 0-1,-17 8 0,23-8-142,1-1-1,-1 1 1,1 0 0,-1 0 0,1 0-1,0 1 1,0 0 0,1 0 0,-1 0 0,-5 7-1,7-7-262,0 0 0,0 0 0,1 0 0,-1 0 0,1 0-1,0 1 1,0-1 0,0 0 0,0 1 0,1-1 0,0 0-1,0 1 1,0-1 0,1 7 0,7 8-6270,11-8-5925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7.1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 18706,'0'0'1708,"12"-7"-26,-1 1-1100,1 1 0,-1 0 1,1 0-1,0 1 1,0 1-1,1 0 1,18-2-1,-27 5-519,0-1 0,0 1 0,0 0 0,0 0 0,0 1 0,0-1 0,0 1 0,0 0 0,0 0 0,0 0 0,-1 0 0,1 1 0,0-1 0,-1 1-1,1 0 1,-1 0 0,0 1 0,1-1 0,-1 0 0,0 1 0,-1 0 0,1 0 0,0 0 0,-1 0 0,1 0 0,-1 1 0,0-1 0,0 1 0,-1-1 0,1 1 0,-1 0 0,2 5 0,0 4-4,0 0 0,-1 0 0,-1 0 0,0 1 0,0-1 0,-1 0 0,-4 24 0,-3 2 246,-16 48 1,13-54 57,2 1 0,-6 42 0,14-74-347,0 0-1,-1-1 1,1 1-1,0 0 1,0-1-1,0 1 1,0 0-1,0-1 1,1 1-1,-1 0 1,0-1-1,1 1 1,-1-1 0,1 1-1,0 0 1,-1-1-1,1 0 1,0 1-1,0-1 1,0 1-1,0-1 1,0 0-1,0 0 1,2 2-1,-1-2 2,1 0 0,-1 0-1,0-1 1,0 1 0,0-1-1,0 0 1,1 1 0,-1-1-1,0 0 1,0 0 0,1-1-1,-1 1 1,0 0 0,0-1-1,4-1 1,6-2 42,-1 0 0,1-1 0,-1-1 0,-1 1 0,16-12 0,-4-1-21,0 0-1,-2-2 1,0 0-1,-2-1 1,27-39-1,-35 45-18,0 0 0,-2 0 0,0-1 0,-1 0 0,0 0-1,-1-1 1,-1 0 0,-1 0 0,0 0 0,1-22 0,-5 36-16,0-1-1,0 1 1,0 0 0,0 0 0,0-1 0,-1 1 0,0 0 0,1 0 0,-1 0-1,-1-1 1,1 1 0,0 1 0,-1-1 0,1 0 0,-1 0 0,0 0 0,0 1-1,0-1 1,0 1 0,-1-1 0,1 1 0,0 0 0,-6-3 0,2 2-29,0 0 1,0 0 0,-1 1 0,1 0 0,-1 0-1,0 1 1,1 0 0,-1 0 0,0 0 0,-9 1 0,15 0-9,0 0 0,0 0 0,0-1 0,0 1 0,0 0 0,0 0 0,0 0 0,0 0 0,0 1 0,0-1 0,0 0 0,0 0 0,0 0 0,0 1 0,0-1 0,0 1 0,0-1 1,0 1-1,0-1 0,0 1 0,0-1 0,0 1 0,1 0 0,-1-1 0,0 1 0,1 0 0,-1 0 0,0 0 0,1 0 0,-1-1 0,1 1 0,-1 0 0,1 0 0,0 0 1,-1 0-1,1 0 0,0 0 0,-1 0 0,1 0 0,0 0 0,0 0 0,0 0 0,0 0 0,0 0 0,0 0 0,1 0 0,-1 0 0,0 0 0,0 0 0,1 2 0,1 1-187,-1-1 0,1 0 0,-1 0 0,1 0 0,0 0 0,0 0 0,0 0 0,1 0 0,-1-1 0,1 1 0,-1-1 0,1 1 0,6 3 0,1-2-921,0-1 1,0 1 0,0-2 0,0 1-1,0-2 1,1 1 0,-1-1 0,11-1 0,21 1-7513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8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63 16560,'-9'0'2749,"0"-1"-2217,1 1-1,0 1 1,-1 0-1,1 0 1,0 0-1,0 1 1,0 0 0,0 1-1,0-1 1,0 2-1,1-1 1,-1 1 0,1 0-1,0 1 1,0-1-1,1 1 1,-1 1 0,-6 6-1,12-10-524,1-1 0,-1 0 0,0 1 0,1-1 0,-1 0 1,1 1-1,-1-1 0,1 1 0,-1-1 0,1 1 0,0-1 0,0 0 0,0 1 0,0-1 0,0 1 0,0-1 0,0 1 0,1-1 0,-1 1 0,0-1 0,1 1 0,-1-1 1,1 0-1,0 1 0,-1-1 0,1 0 0,0 1 0,0-1 0,2 2 0,37 37-30,-21-24 53,-14-10-11,1 0 0,0 0 0,1-1 0,-1 1 0,1-2 0,0 1-1,0-1 1,16 7 0,-20-10-6,0 0-1,0-1 0,0 1 0,1-1 1,-1 1-1,0-1 0,0 0 0,1 0 1,-1-1-1,0 1 0,0-1 1,0 1-1,0-1 0,0 0 0,1 0 1,-2 0-1,1-1 0,0 1 1,0-1-1,0 0 0,-1 0 0,1 0 1,-1 0-1,1 0 0,-1 0 1,2-3-1,3-1 154,-2-1 0,1 1 0,-1-1 0,0 0 0,0 0-1,-1-1 1,0 1 0,0-1 0,-1 0 0,0 0 0,3-11 0,-7 15-218,0 1 0,0-1 0,0 1 0,0-1 0,0 1 0,-1-1 0,1 1 0,-1 0 0,0 0 0,-3-4 0,-12-25 32,15 27 24,0 0 0,-1 0 1,1 0-1,-1 0 1,0 1-1,-1-1 1,1 1-1,-1 0 1,0 0-1,0 0 1,0 0-1,0 1 0,-1-1 1,1 1-1,-8-3 1,10 4-2,-1 1 1,0 0-1,0 0 1,0 0-1,0 0 0,0 0 1,0 0-1,0 1 1,0 0-1,-1 0 1,1-1-1,0 2 0,0-1 1,0 0-1,0 1 1,0-1-1,0 1 1,-1 0-1,2 0 0,-1 0 1,0 1-1,0-1 1,0 1-1,0-1 1,1 1-1,-1 0 0,1 0 1,-4 3-1,0 3 18,-1 0 0,1 0-1,1 1 1,-1 0 0,1 0-1,1 0 1,0 0 0,0 1-1,1 0 1,-4 16 0,4-8 42,0 1 1,1-1-1,1 1 1,1-1-1,2 21 1,-1-36-56,0 0 0,0 0 0,0 0 0,0 1 0,0-1 0,1 0 0,-1-1-1,1 1 1,0 0 0,0 0 0,0-1 0,0 1 0,1-1 0,-1 0 0,1 0 0,-1 0 0,1 0 0,0 0 0,0 0 0,0-1 0,0 1 0,0-1 0,0 0 0,0 0 0,0 0 0,1 0 0,-1 0-1,0-1 1,0 0 0,1 1 0,-1-1 0,0-1 0,1 1 0,-1 0 0,0-1 0,1 1 0,-1-1 0,0 0 0,0 0 0,0-1 0,0 1 0,0-1 0,0 1 0,5-4 0,9-12-9,-5 5-91,0 1-1,1 0 1,0 1 0,22-13-1,-30 21 63,0-1-1,0 1 0,1 0 1,-1 1-1,1-1 0,0 1 1,-1 0-1,1 1 0,0-1 1,0 1-1,-1 0 0,1 1 1,0-1-1,0 1 0,-1 0 1,1 1-1,6 1 0,-3 1 38,0-1 1,0 1-1,-1 1 0,1 0 0,-1 0 0,0 0 0,0 1 0,-1 0 0,1 1 0,-1 0 1,-1 0-1,1 0 0,-2 1 0,8 11 0,-1-52 1002,16-83-1009,-26 101 0,0 0 0,0 0 0,-2 0 0,0 0 0,-4-28 0,5 42-3,0 0 0,-1 0-1,1 0 1,0 0 0,0 0 0,0 0 0,0 1-1,0-1 1,0 0 0,0 1 0,0-1 0,0 1-1,0-1 1,1 1 0,-1 0 0,0-1 0,0 1-1,0 0 1,1 0 0,-1 0 0,0 0 0,0 0-1,0 0 1,1 0 0,-1 0 0,1 1 0,55-1-680,-42 0 91,8 0-527,68-3-7804,-30-12-2896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8.5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296 168 9545,'-3'-38'9345,"-7"8"-4231,8 28-4890,0-1-1,0 1 0,-1-1 0,1 1 0,-1 0 1,1-1-1,-1 1 0,0 1 0,0-1 0,0 0 1,0 1-1,0-1 0,0 1 0,0 0 1,-1 0-1,1 0 0,0 1 0,-7-1 0,3 0-184,0 0-1,-1 1 1,1 0-1,0 0 1,0 0-1,0 1 1,-1 1-1,1-1 0,0 1 1,0 0-1,1 1 1,-1-1-1,0 1 1,1 1-1,0-1 1,0 1-1,0 0 0,0 1 1,0-1-1,1 1 1,0 0-1,-7 10 1,4-5 20,0 1-1,1 0 1,1 0 0,0 1 0,0 0 0,2 0 0,-1 1 0,1-1 0,1 1-1,0 0 1,-1 23 0,3-34-51,1 1-1,0-1 1,-1 0-1,1 0 1,0 1 0,1-1-1,-1 0 1,0 0-1,1 1 1,-1-1-1,1 0 1,-1 0 0,1 0-1,0 0 1,0 0-1,0 0 1,0 0-1,1 0 1,-1 0-1,0 0 1,3 2 0,-2-3 0,0 0 1,0 0 0,0-1 0,0 1 0,1 0 0,-1-1-1,0 1 1,0-1 0,0 0 0,1 0 0,-1 1 0,0-2-1,0 1 1,1 0 0,-1 0 0,0-1 0,3 0 0,8-3 32,-1-1 0,0 0 0,-1 0 0,1-1 1,-1-1-1,13-9 0,7-7 10,-1-1 0,-1-1 0,-1-2 0,-1-1 0,-1 0 0,-2-2 0,-1-2 0,22-38 0,-38 55-96,-12 16-502,-13 25-633,7-4 95,1 1 1,-12 40-1,19-52 369,1 0 1,0 0-1,0 0 0,1 1 1,0-1-1,1 0 1,0 1-1,2 13 0,-1-24 447,-1 0 0,0 0-1,0 1 1,1-1-1,-1 0 1,1 0-1,-1 1 1,1-1 0,0 0-1,-1 0 1,1 0-1,0 0 1,0 0-1,0 0 1,0 0-1,1 1 1,20 4-6585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42.0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628 1 897,'-13'6'4762,"-42"18"-4493,1 3 0,1 2 0,-57 43 0,79-49 267,1 1-1,1 2 1,1 1 0,1 2-1,1 0 1,-30 46 0,37-44-331,1 0 0,2 1 1,-21 57-1,31-72-120,1 1 0,0 1 0,2-1-1,0 1 1,1-1 0,1 1 0,1 0 0,4 34 0,-1-41-74,0 1-1,1-1 0,0 0 1,1-1-1,1 1 1,0-1-1,0 0 1,1 0-1,1-1 1,-1 0-1,2 0 1,-1-1-1,2 0 1,-1-1-1,1 0 0,0 0 1,0-1-1,12 6 1,-1-1 53,0-1 1,0-1-1,1-1 1,0-1-1,1-1 1,-1-1-1,1-1 1,45 4-1,-50-8-46,0-1-1,0-1 1,0 0-1,-1-2 1,1 0-1,0-1 0,-1 0 1,0-2-1,0 0 1,18-9-1,-12 2 34,-1-1 1,-1 0-1,0-2 0,-1 0 0,0-1 0,24-29 0,-8 4 46,-1-2 0,-3-1-1,-1-2 1,-3-1-1,-1-1 1,-3-1 0,-2-1-1,-2-2 1,20-85 0,-36 121-37,-1 0 0,-1 0 1,0 0-1,-1 0 1,-1-1-1,-2-19 0,1 31-41,0 0-1,0-1 0,-1 1 0,1 1 1,-2-1-1,1 0 0,0 0 0,-1 1 1,0-1-1,-1 1 0,1 0 0,-1 0 1,0 0-1,0 1 0,0-1 0,-1 1 1,0 0-1,0 0 0,0 1 0,-8-5 1,-2 1-19,0 1 1,-1 1 0,0 0-1,0 1 1,0 1-1,0 0 1,-1 1 0,-25 1-1,-1 1 22,0 3-1,-46 9 0,35-3 206,1 4 1,-74 26-1,96-27-123,2 0 1,0 3-1,1 0 0,0 2 1,-37 29-1,60-42-292,-1 0 1,1 1-1,0-1 1,0 1-1,1 0 1,0 1-1,-1-1 1,2 1-1,-1 0 0,1 0 1,0 0-1,0 0 1,1 1-1,-3 8 1,4-5-3524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8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36 123 12300,'5'-20'1482,"0"0"0,-1 0-1,-1 0 1,0-23 0,-12 81 1644,-15 58-2979,20-77-131,-13 95-2,16-101 12,0 1 1,1-1-1,1 0 0,0 1 0,1-1 0,4 18 0,-5-28-14,-1 0 0,1 0 1,0 0-1,0 0 0,0 0 0,1-1 0,-1 1 0,1 0 0,-1-1 0,1 1 0,0-1 0,0 0 0,0 1 0,0-1 0,1 0 1,-1 0-1,0 0 0,1-1 0,-1 1 0,1-1 0,0 1 0,0-1 0,-1 0 0,1 0 0,0 0 0,0 0 0,0-1 1,0 1-1,0-1 0,0 0 0,0 1 0,0-2 0,0 1 0,0 0 0,0 0 0,0-1 0,0 0 0,0 1 0,0-1 1,0-1-1,3 0 0,4-2 43,0-1 0,-1 0 1,1 0-1,-1-1 0,0-1 1,-1 1-1,1-1 0,-1-1 0,0 1 1,8-13-1,-6 6 232,-1-1 0,0-1 0,-1 0-1,0 0 1,-2 0 0,0-1 0,4-19 0,1-16 811,3-55 0,-13 102-1094,-18 102 49,11-74-34,1 1 0,1-1 0,2 1 0,0 1 1,1-1-1,5 40 0,-4-61-112,1 1 0,0-1-1,0 1 1,0-1 0,0 0 0,1 0 0,-1 0 0,1 0 0,0 0 0,0 0 0,0 0 0,0 0-1,0 0 1,4 2 0,-4-3-447,0-1-1,1 1 0,-1-1 0,0 0 1,1 1-1,0-1 0,-1 0 1,1-1-1,-1 1 0,1 0 1,5 0-1,22 0-9260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9.5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68 14510,'0'0'7607,"4"13"-6801,1 16-197,0-1-1,-2 1 0,-1-1 1,-2 1-1,-4 42 1,-27 159 1819,20-165-2080,-59 275 1270,70-340-1606,0 0 0,0 0 0,0 0 0,0 0 0,0 0 0,0 0 0,0 0 0,0 0 0,0-1 0,0 1 0,0 0 0,-1 0 0,1 0 0,0 0 0,0 0 0,0 0 0,0 0 1,0 0-1,0 0 0,0 0 0,0 0 0,0 0 0,0 0 0,0 0 0,-1 0 0,1 0 0,0 0 0,0 0 0,0 0 0,0 0 0,0 0 0,0 0 0,0 0 0,0 0 0,0 0 0,-1 0 0,1 0 0,0 0 0,0 0 0,-1-22 200,3-31-142,12-15-171,4 1-1,2 1 1,3 1 0,3 2-1,3 0 1,2 1-1,66-96 1,-80 132 106,2 1-1,0 0 1,1 2 0,1 0 0,1 1-1,2 1 1,0 1 0,50-31 0,-59 45-55,-11 10-97,-22 18 50,-26 13 165,-3-3 0,-75 41 1,-23 16-205,126-73-737,19-16 818,0 0 0,0 0 0,0 1 0,0-1-1,0 0 1,0 0 0,0 0 0,0 0 0,0 0 0,0 0 0,0 1 0,0-1 0,0 0 0,0 0-1,0 0 1,0 0 0,0 0 0,0 1 0,0-1 0,0 0 0,0 0 0,0 0 0,0 0-1,0 0 1,0 0 0,0 1 0,0-1 0,0 0 0,0 0 0,0 0 0,0 0 0,0 0 0,0 0-1,1 1 1,-1-1 0,0 0 0,0 0 0,0 0 0,0 0 0,0 0 0,0 0 0,1 0 0,-1 0-1,0 0 1,0 0 0,0 0 0,0 0 0,0 0 0,0 0 0,1 0 0,-1 0 0,0 0 0,0 0-1,0 0 1,0 0 0,0 0 0,1 0 0,-1 0 0,0 0 0,0 0 0,41-12-5192,10-14-203,5-9-2862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0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100 19 15919,'0'0'3070,"-3"11"-593,-33 79 1410,25-69-3221,1 0 1,2 1-1,0 0 0,1 1 1,1 0-1,-3 25 1,9-47-656,0 1 0,-1-1 0,1 0 0,0 0 0,0 1 0,0-1 0,0 0 0,0 1 0,0-1 0,0 0 0,0 0 0,1 1 0,-1-1 0,0 0 0,1 0 0,-1 0 0,1 1 0,0-1 0,-1 0 0,1 0 0,0 0 0,-1 0 0,1 0 0,0 0 0,0 0 0,0 0 0,0-1 0,0 1 1,0 0-1,0 0 0,0-1 0,0 1 0,0-1 0,1 1 0,-1-1 0,0 1 0,0-1 0,1 0 0,-1 1 0,0-1 0,0 0 0,1 0 0,-1 0 0,0 0 0,0 0 0,1 0 0,-1-1 0,0 1 0,0 0 0,2-1 0,4-1 8,-1-1 1,0 1-1,0-1 1,0 0-1,0 0 0,0-1 1,-1 1-1,8-8 0,-3 1-95,-1 0 0,0 0 0,0-1-1,-1 0 1,-1-1 0,9-15-1,-14 22-146,1 0 0,-1-1-1,0 1 1,0 0 0,-1-1-1,0 1 1,1-1 0,-2 1-1,1-1 1,-1 1-1,0-1 1,0 0 0,0 1-1,-1-1 1,0 0 0,0 1-1,0 0 1,-3-7 0,-6 1-1922,3 18-467,3 24 413,5-28 2101,0 0 1,0-1-1,0 1 0,0 0 1,1-1-1,-1 1 1,1-1-1,0 1 1,-1-1-1,1 0 1,0 0-1,0 0 1,1 0-1,-1 0 0,0 0 1,1-1-1,-1 1 1,1-1-1,-1 1 1,1-1-1,0 0 1,-1 0-1,1 0 1,0 0-1,0-1 0,0 1 1,0-1-1,0 0 1,3 0-1,4 1-18,1 0-1,-1-1 0,0 0 1,1-1-1,-1 0 0,0-1 1,12-3-1,-15 3 506,0-1 1,-1 0-1,1 0 1,-1-1-1,0 1 1,0-1-1,0-1 1,-1 1-1,1-1 1,-1 0-1,0 0 1,0 0-1,-1-1 1,0 0-1,0 0 1,0 0-1,0 0 0,-1-1 1,0 1-1,-1-1 1,0 0-1,3-14 1,-4 21-338,-1 0 1,0 0-1,0-1 0,0 1 1,0 0-1,0 0 1,0-1-1,0 1 0,0 0 1,0-1-1,0 1 0,0 0 1,0 0-1,0-1 1,0 1-1,0 0 0,0 0 1,0-1-1,0 1 1,-1 0-1,1 0 0,0-1 1,0 1-1,0 0 0,0 0 1,0-1-1,-1 1 1,1 0-1,0 0 0,0 0 1,0-1-1,-1 1 1,1 0-1,0 0 0,0 0 1,-1 0-1,1 0 1,0 0-1,0 0 0,-1-1 1,1 1-1,-1 0 0,-11 8 582,-10 16-536,14-11 10,1 1-1,1 0 1,0 0 0,1 0 0,0 0-1,1 1 1,1 0 0,0 0 0,1 0-1,0 22 1,2-36-85,0 1 1,0-1-1,0 1 0,0-1 1,1 1-1,-1-1 0,0 1 0,1-1 1,-1 0-1,1 1 0,0-1 1,-1 0-1,1 1 0,0-1 1,0 0-1,-1 0 0,1 0 0,0 0 1,0 0-1,0 0 0,1 0 1,-1 0-1,0 0 0,0 0 0,0 0 1,1-1-1,-1 1 0,0-1 1,1 1-1,-1-1 0,1 1 1,-1-1-1,0 0 0,1 0 0,-1 1 1,1-1-1,-1 0 0,1 0 1,-1-1-1,1 1 0,-1 0 0,2-1 1,4 0 89,-1 0 1,1 0-1,-1-1 1,0 0-1,1-1 1,-1 1-1,0-1 1,8-5-1,-4 0 35,1-1-1,-1 0 1,0 0 0,-1-1-1,0-1 1,-1 1-1,13-23 1,-17 28-278,-1 0 0,-1 0 1,1-1-1,-1 1 0,0-1 1,0 1-1,0-1 0,-1 0 1,0 0-1,0 0 0,-1 0 1,0 0-1,0 0 0,0 0 1,0 0-1,-1 1 0,0-1 1,-1 0-1,1 0 0,-4-7 1,-6-2-3152,9 12-2026,12 1 1236,-5 0 3592,24-6-4262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0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144 170 12396,'1'-11'4351,"3"-34"-1309,-3 44-2886,-1 0-1,0-1 0,0 1 0,0 0 0,0-1 1,0 1-1,0 0 0,0-1 0,0 1 0,-1 0 0,1-1 1,0 1-1,-1 0 0,1-1 0,-1 1 0,-1-2 1,2 3-102,0 0 0,-1 0 1,1-1-1,-1 1 1,1 0-1,-1 0 1,1 0-1,-1 0 0,1 0 1,0 0-1,-1 0 1,1 0-1,-1 0 1,1 0-1,-1 0 0,1 0 1,-1 0-1,1 0 1,-1 0-1,1 0 1,-1 0-1,1 0 0,-1 1 1,1-1-1,0 0 1,-1 0-1,1 1 1,-1-1-1,-2 3 111,0-1 0,0 1 0,0-1 0,0 1 0,0 0 0,1 0 0,0 1 0,-3 3 0,-15 37 421,3 1 0,1 0 0,3 2 0,1 0 0,3 0 0,1 0 0,3 1 0,1 75 0,3-110-515,2 0 0,-1 0 0,2-1 0,-1 1 0,2 0 1,0-1-1,0 1 0,1-1 0,1 0 0,0 0 0,1-1 0,0 0 0,0 0 0,1 0 0,17 19 0,-23-28-61,1-1 1,0 1-1,0 0 0,0-1 0,0 1 0,0-1 0,1 1 1,-1-1-1,0 0 0,1 0 0,-1 0 0,1 0 1,-1-1-1,1 1 0,-1-1 0,4 1 0,-5-1 3,0-1 0,1 1 0,-1 0-1,0-1 1,0 1 0,1-1 0,-1 1-1,0-1 1,0 0 0,0 1 0,0-1 0,0 0-1,0 0 1,0 0 0,0 0 0,0 0-1,0 0 1,0 0 0,0 0 0,-1 0 0,1 0-1,0 0 1,-1 0 0,1-1 0,-1 1-1,1 0 1,-1 0 0,0-1 0,0 1 0,1 0-1,-1-2 1,3-26-17,0 1 0,-2 0 0,-1 0-1,-1-1 1,-2 1 0,-1 0 0,-1 0 0,-11-37 0,15 63-23,0-1-4,1 0-1,-1 1 0,0-1 0,0 0 1,0 1-1,0-1 0,0 1 0,0-1 1,-1 1-1,1 0 0,-1-1 0,0 1 1,0 0-1,0 0 0,0 0 0,0 0 1,-2-1-1,3 4 11,1 0 1,-1 0 0,1 0-1,0 1 1,-1-1-1,1 0 1,0 0-1,0 0 1,0 0 0,0 1-1,0-1 1,0 0-1,0 0 1,0 0-1,0 0 1,1 1 0,-1-1-1,0 0 1,1 0-1,-1 0 1,1 0-1,1 2 1,1 0-22,0 0-1,0 0 1,1-1-1,-1 1 1,1-1 0,-1 0-1,1 0 1,0 0 0,0 0-1,0-1 1,0 1-1,0-1 1,1 0 0,-1 0-1,0-1 1,1 0-1,-1 1 1,8-2 0,2 1-52,-1 0-1,1-2 1,-1 1 0,25-8 0,-25 4 77,0 0 0,0-1 0,-1 0 0,1-1 0,-2-1-1,1 0 1,-1-1 0,17-16 0,-21 19 54,-1-1 0,0 0 0,0 0 0,0-1 0,-1 1 0,0-1 0,-1-1 0,1 1-1,-2-1 1,1 1 0,-1-1 0,-1 0 0,4-17 0,-6 26-36,-1 0 0,1 1 0,0-1-1,-1 0 1,1 0 0,0 1 0,-1-1 0,1 0 0,0 0-1,-1 0 1,1 0 0,0 1 0,-1-1 0,1 0 0,0 0-1,-1 0 1,1 0 0,-1 0 0,1 0 0,0 0 0,-1 0-1,1 0 1,-1 0 0,1 0 0,0 0 0,-1 0 0,1 0-1,-1 0 1,1-1 0,0 1 0,-1 0 0,1 0 0,0 0-1,-1-1 1,1 1 0,0 0 0,-1 0 0,1-1 0,0 1-1,0 0 1,-1-1 0,1 1 0,0 0 0,0-1 0,0 1-1,-1 0 1,1-1 0,0 1 0,0 0 0,0-1-1,0 1 1,0-1 0,0 1 0,0 0 0,0-1 0,0 1-1,0-1 1,0 1 0,0 0 0,0-1 0,0 1 0,0-1-1,-22 28-57,14-11 113,1 1 1,0 0-1,-5 27 0,10-37-50,0 1 1,1 0-1,0-1 0,0 1 0,1 0 0,0 0 1,1-1-1,-1 1 0,1 0 0,5 14 0,-5-19-4,0-1 0,1 1 0,-1-1 0,1 0-1,0 1 1,-1-1 0,1 0 0,0 0 0,1 0 0,-1 0-1,0-1 1,1 1 0,-1 0 0,0-1 0,1 0-1,0 0 1,-1 0 0,1 0 0,0 0 0,-1 0-1,1-1 1,0 1 0,0-1 0,0 0 0,0 1 0,0-1-1,-1-1 1,1 1 0,0 0 0,0-1 0,3 0-1,3-1-53,0 0 0,0-1 0,0 0 0,0 0 0,-1-1 0,1 0 0,-1 0-1,11-8 1,-3-1-378,-1-1 1,-1-1-1,-1 0 0,0 0 0,0-2 0,-2 1 0,0-2 0,-1 1 0,-1-1 0,0-1 1,11-36-1,-9 17-1317,-2 0 1,-1-1 0,-2 0 0,-2 0-1,-1-45 1,-2 84 1773,-1-1 0,0 1 0,0-1 0,0 1-1,1-1 1,-1 0 0,0 1 0,0-1 0,0 1 0,0-1-1,0 0 1,0 1 0,0-1 0,0 1 0,-1-1 0,1 1-1,0-1 1,0 0 0,0 1 0,-1-1 0,1 1 0,0-1-1,0 1 1,-1-1 0,1 1 0,-1-1 0,1 1 0,0 0-1,-1-1 1,1 1 0,-1-1 0,1 1 0,-1 0 0,0-1-1,-14 17 1211,-12 35 458,15-18-892,1-1 0,1 2 1,1-1-1,3 1 1,0 0-1,3 1 1,0-1-1,2 1 0,5 47 1,-2-74-747,0 0 0,0 1 0,1-1 0,0 0 0,1-1 0,-1 1 0,1 0 1,6 7-1,-9-13-89,1 1 1,-1-1 0,1 0-1,0 1 1,0-1 0,0 0 0,0 0-1,1 0 1,-1 0 0,0-1-1,1 1 1,-1 0 0,1-1 0,0 0-1,-1 0 1,1 0 0,0 0-1,0 0 1,0 0 0,0-1 0,0 1-1,0-1 1,-1 0 0,1 0-1,0 0 1,4-1 0,-6 1-67,-1 0-1,1-1 1,-1 1 0,0 0 0,1-1 0,-1 1-1,0-1 1,1 1 0,-1 0 0,0-1-1,1 1 1,-1-1 0,0 1 0,0-1 0,1 1-1,-1-1 1,0 1 0,0-1 0,0 0 0,0 1-1,0-1 1,0 1 0,0-1 0,0 1-1,0-1 1,0 1 0,0-1 0,0 1 0,0-1-1,0 1 1,-1-1 0,1 1 0,0-1 0,0 1-1,-1-2 1,-8-18-2399,1 9 736,-1 1-1,1 0 0,-2 1 0,-18-16 0,5 6-965,-16-15-1693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1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58 477 1890,'-29'-26'5221,"10"6"-1057,10 6 256,9 8-1153,21 6-1666,18 0-287,12 0-97,12 0-480,8 0-481,-6 0-160,-7-5-545,-12-4-2818,-15-8-2594</inkml:trace>
  <inkml:trace contextRef="#ctx0" brushRef="#br0" timeOffset="1">44 1 21460,'0'0'7784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2.0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267 496 11691,'2'-9'3646,"-1"4"-3227,0 0-1,0 0 0,-1-1 1,1 1-1,-1 0 0,0 0 1,-1 0-1,0-7 0,0 11-286,1-1 1,-1 0-1,0 0 0,0 0 0,0 0 0,-1 1 0,1-1 0,0 0 0,-1 1 0,1-1 1,-1 1-1,1 0 0,-1-1 0,1 1 0,-1 0 0,0 0 0,0 0 0,0 0 1,0 0-1,0 0 0,1 1 0,-1-1 0,0 1 0,-1-1 0,1 1 0,0 0 0,0 0 1,-3 0-1,-2 0-30,-1 0-1,0 1 1,1 0 0,-1 0 0,0 1 0,1 0-1,0 0 1,-1 1 0,1 0 0,0 0 0,1 0-1,-1 1 1,0 0 0,1 1 0,0-1 0,0 1 0,0 0-1,1 1 1,-9 10 0,5-5-17,0 1-1,1-1 1,1 2 0,0-1-1,0 1 1,1 0-1,1 0 1,0 1 0,-6 26-1,11-37-58,-1-1-1,1 1 0,-1 0 1,1-1-1,0 1 0,0 0 0,0-1 1,0 1-1,0 0 0,1-1 1,-1 1-1,1 0 0,0-1 0,0 1 1,0-1-1,0 1 0,0-1 1,1 1-1,1 2 0,-1-4-11,0 1 0,0-1 0,-1 0 0,1 1-1,1-1 1,-1 0 0,0 0 0,0-1 0,0 1-1,0 0 1,1-1 0,-1 1 0,0-1 0,1 0 0,-1 0-1,0 1 1,5-2 0,4 0 43,0-2 0,1 1 0,-1-1 1,-1 0-1,1-1 0,0-1 0,18-10 0,7-7 148,0-2 0,-2-1 0,-1-2 0,-1-1 0,-2-1-1,0-2 1,39-53 0,-42 38 134,-26 44-324,0-1 1,0 1-1,1-1 0,-2 1 0,1-1 0,0 1 1,0-1-1,-1 0 0,0 1 0,1-1 1,-1 0-1,0 0 0,0 1 0,-1-1 1,1 0-1,-1-2 0,0 4-18,1 0 0,-1 1 0,1-1 0,-1 0 0,0 1 0,1-1 0,-1 1 0,0-1 0,1 1 0,-1-1 0,0 1 0,0-1 0,0 1 0,1 0 0,-1-1 0,0 1 0,0 0 0,0 0 0,0 0 0,0-1 0,0 1 0,1 0 0,-1 0 0,0 0 0,0 1 0,0-1 0,0 0 0,0 0 0,0 0 0,1 1-1,-1-1 1,0 0 0,0 1 0,0-1 0,-1 2 0,-27 17-230,23-12 186,0 0 0,1 0 0,0 0 0,0 1 0,1 0 0,0 0 0,1 0 0,-1 0-1,2 1 1,-1-1 0,1 1 0,0 0 0,1 0 0,0 0 0,0 0 0,2 10 0,-1-17 16,0 0 1,0 0-1,1-1 0,-1 1 1,1 0-1,-1 0 1,1-1-1,0 1 1,-1-1-1,1 1 1,0 0-1,0-1 1,0 0-1,1 1 1,-1-1-1,0 0 0,0 1 1,1-1-1,-1 0 1,1 0-1,-1 0 1,1 0-1,-1 0 1,1-1-1,-1 1 1,1 0-1,0-1 1,0 1-1,-1-1 0,1 1 1,0-1-1,0 0 1,-1 0-1,1 0 1,0 0-1,0 0 1,0 0-1,-1-1 1,3 0-1,5 0 10,0-1-1,-1 0 1,1 0-1,0-1 1,-1 0-1,16-9 1,6-7 122,-1-1 0,-1-1 1,0-1-1,-2-2 0,33-37 0,-40 40 164,-2-1-1,-1 0 0,-1-1 1,0-1-1,-2 0 1,-1-1-1,14-39 0,-23 54-209,-1 0-1,0 0 1,0 0-1,0-19 0,-2 29-55,-1 0-1,1 1 0,0-1 0,0 0 0,-1 0 1,1 1-1,0-1 0,-1 0 0,1 0 0,0 0 0,-1 0 1,1 1-1,0-1 0,-1 0 0,1 0 0,0 0 0,-1 0 1,1 0-1,0 0 0,-1 0 0,1 0 0,0 0 0,-1 0 1,1 0-1,-1 0 0,1 0 0,0 0 0,-1 0 1,1-1-1,0 1 0,-1 0 0,1 0 0,0 0 0,0 0 1,-1-1-1,1 1 0,0 0 0,-1 0 0,1-1 0,0 1 1,0 0-1,0 0 0,-1-1 0,1 1 0,0 0 0,0-1 1,0 1-1,0 0 0,-1-1 0,1 1 0,0 0 1,0-1-1,0 1 0,0 0 0,0-1 0,0 1 0,0 0 1,0-1-1,-19 29-136,-7 38 111,2 0 0,3 1 0,-15 87 0,26-111 39,3-11-20,-9 37 131,-9 90 0,23-138-96,1-1 1,1 1-1,1-1 1,0 1-1,2-1 1,0 0-1,1 0 0,1 0 1,10 22-1,-1-8-5,-4-15-9,-1 1 0,-1 0 1,-1 0-1,-1 1 0,-1 0 1,0 0-1,2 34 0,-7-53-5,0 1-1,0-1 0,0 0 1,0 0-1,-1 0 1,1 0-1,0 0 0,-1 0 1,0 0-1,1 0 0,-1 0 1,0 0-1,0-1 0,0 1 1,0 0-1,0 0 0,-1-1 1,1 1-1,0-1 0,-1 1 1,1-1-1,-1 1 1,0-1-1,1 0 0,-1 0 1,0 0-1,0 0 0,0 0 1,0 0-1,0-1 0,0 1 1,0 0-1,0-1 0,0 0 1,0 1-1,0-1 0,0 0 1,0 0-1,0 0 0,0 0 1,0-1-1,0 1 1,0-1-1,0 1 0,0-1 1,0 0-1,0 1 0,0-1 1,0 0-1,0 0 0,1 0 1,-1-1-1,0 1 0,1 0 1,-1-1-1,1 1 0,-1-1 1,1 1-1,0-1 1,-2-3-1,-4-5 42,0-1 0,1 1-1,1-1 1,0-1 0,0 1 0,1-1 0,1 0 0,0 0-1,-3-23 1,2-12-33,2-59 0,2 80-61,0 5 10,1 1-1,0 0 1,2-1 0,0 1 0,11-32 0,-10 41-310,0 1 0,1-1 0,0 1 0,0 0 0,2 1 0,-1 0 0,1 0 0,0 0 0,1 1 0,0 0 0,17-14 0,19-9-4662,3-1-2253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3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19667,'0'0'1713,"-1"15"-410,1-10-1141,-1 32 1024,1 0 1,7 60-1,-4-83-948,0 0 1,0-1-1,1 1 0,12 24 0,-13-32-192,0-1 0,0 1 0,1 0-1,0-1 1,0 0 0,0 0-1,1 0 1,0-1 0,0 0 0,0 0-1,10 6 1,-12-7-15,1-1 0,0-1 0,0 1 0,1 0 0,-1-1 0,0 0 0,0 0 1,1 0-1,-1-1 0,0 0 0,1 1 0,-1-1 0,0-1 0,1 1 0,-1-1 0,1 1 0,6-4 0,-4 2-37,0-1 0,-1-1 0,1 1 0,-1-1 0,0-1 0,0 1 0,0-1 0,0 0 0,8-10 0,-4 2 316,0 0-1,-1 0 0,0-1 1,-1 0-1,-1-1 0,0 0 1,-1 0-1,0 0 0,3-17 1,-12 50-294,2 1 0,1 0 0,0-1 0,1 1 0,6 28 0,-7-45-46,0 1 1,1-1-1,0 1 0,-1-1 1,1 1-1,0-1 0,0 0 1,1 1-1,-1-1 1,0 0-1,1 0 0,-1 0 1,1 0-1,0 0 0,-1 0 1,1 0-1,0-1 1,0 1-1,0-1 0,0 1 1,1-1-1,-1 0 1,0 0-1,1 0 0,-1 0 1,0 0-1,1-1 0,-1 1 1,1-1-1,-1 1 1,1-1-1,0 0 0,-1 0 1,5-1-1,-1 0-4,1 0 1,-1 0-1,0-1 1,0 0-1,0-1 1,0 1-1,0-1 0,0 0 1,-1-1-1,1 1 1,-1-1-1,7-7 0,36-42-100,-38 39 97,2 0 0,0 1 0,18-15-1,-29 27 39,0 0-1,0 0 0,-1 0 0,1 1 0,0-1 1,0 0-1,1 1 0,-1-1 0,0 1 0,0-1 1,0 1-1,0 0 0,0-1 0,0 1 0,1 0 0,-1 0 1,0 0-1,0-1 0,0 1 0,1 1 0,-1-1 1,0 0-1,0 0 0,0 0 0,1 1 0,-1-1 1,1 1-1,0 0 1,-1 1-1,1-1 1,-1 1 0,1 0 0,-1-1 0,0 1-1,0 0 1,1 0 0,-1 0 0,-1 0 0,1 0-1,0 0 1,0 0 0,0 2 0,2 14 5,0-1 0,-1 1 0,0 19-1,-1-22-3,0 5-55,4 42 6,-5-59-58,1 0 0,-1 0-1,1-1 1,-1 1 0,1 0-1,0 0 1,0-1 0,0 1 0,1-1-1,-1 1 1,0-1 0,1 0-1,0 1 1,0-1 0,-1 0 0,4 2-1,-4-3-11,0-1-1,0 1 0,0-1 0,0 0 1,0 0-1,0 1 0,0-1 0,0 0 0,0 0 1,0 0-1,0 0 0,0 0 0,0 0 1,0 0-1,0 0 0,0 0 0,0-1 0,0 1 1,0 0-1,0-1 0,0 1 0,0-1 1,0 1-1,0-1 0,-1 1 0,1-1 1,0 0-1,0 1 0,0-1 0,-1 0 0,2-1 1,17-29-4095,-1-11-1912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3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 16239,'0'0'2670,"2"12"148,0 26-1283,-2-1 0,-1 1 0,-11 66-1,9-88-1328,-2 10 294,1-1 0,-2 46 0,6-67-597,0 1 0,0-1 0,0 1 0,0-1 0,1 1 1,0-1-1,0 1 0,0-1 0,0 0 0,1 0 0,-1 1 0,1-1 0,0 0 0,1-1 0,-1 1 0,1 0 1,-1-1-1,1 1 0,0-1 0,0 0 0,1 0 0,6 6 0,3-1-11034,-22-12 10041,7 3 1423,0 0-1,1 0 1,-1 0-1,0 0 1,1 0-1,-1 0 0,1 0 1,-1 0-1,1-1 1,0 1-1,-1-1 1,1 1-1,0-1 1,0 1-1,0-1 1,0 0-1,0 0 0,0-2 1,33-3 2379,-15 2-2416,0-1 0,-1-1 1,0 0-1,0-1 0,0-1 1,-1-1-1,-1 0 0,1 0 0,-2-2 1,0 1-1,0-2 0,-1 0 0,15-20 1,-26 32-262,0-1 1,0 1 0,0 0-1,-1-1 1,1 1 0,0-1-1,-1 1 1,1-1 0,-1 1-1,0-1 1,1 0-1,-1 1 1,0-1 0,0-1-1,0 2-18,0 1 1,0 0-1,-1-1 0,1 1 0,0 0 0,0-1 0,-1 1 0,1 0 0,0-1 1,0 1-1,-1 0 0,1 0 0,0-1 0,-1 1 0,1 0 0,0 0 0,-1-1 0,1 1 1,-1 0-1,1 0 0,0 0 0,-1 0 0,1 0 0,-1 0 0,1 0 0,0 0 0,-1 0 1,1 0-1,-1 0 0,1 0 0,0 0 0,-1 0 0,0 0 0,-2 1 4,0 0 0,-1 0 0,1 0 0,0 1-1,0-1 1,-1 1 0,1-1 0,0 1 0,1 0 0,-1 1 0,-4 2-1,-3 7 31,0 0 0,0 1 0,1 0 0,0 1 0,1 0 0,-7 17 0,11-22 1,1 0-1,0 0 0,0 0 0,1 1 0,0-1 1,0 1-1,1-1 0,0 1 0,1-1 1,0 1-1,3 15 0,-2-22-46,0-1 0,0 1 0,0 0-1,1 0 1,-1-1 0,1 1 0,0-1 0,0 0 0,0 1 0,0-1 0,0 0-1,0 0 1,0 0 0,1-1 0,-1 1 0,1 0 0,0-1 0,-1 0-1,1 1 1,0-1 0,0 0 0,0 0 0,-1-1 0,1 1 0,0-1 0,6 1-1,9 1 28,0-1-1,0-1 0,21-2 0,-28 1-15,39-5 46,95-23 0,-97 17-20,-47 12-20,-1 0 1,0 0-1,0-1 1,1 1 0,-1 0-1,0 0 1,0 0-1,1-1 1,-1 1-1,0 0 1,0-1 0,0 1-1,1 0 1,-1 0-1,0-1 1,0 1-1,0 0 1,0-1 0,0 1-1,0 0 1,0-1-1,0 1 1,0 0-1,0-1 1,0 1 0,0 0-1,0-1 1,0 1-1,0 0 1,0 0-1,0-1 1,0 1 0,0 0-1,0-1 1,0 1-1,-1 0 1,1-1-1,0 1 1,0 0 0,0 0-1,-1-1 1,1 1-1,-1 0 1,-7-13 580,-14-11-539,1 3-59,1-2 1,1 0-1,1-1 0,1-1 1,-15-29-1,32 54-5,0 0 0,0-1 0,-1 1 0,1-1 0,0 1 0,0 0 0,0-1 0,1 1 0,-1-1 0,0 1 0,0-1 0,0 1 0,0 0 0,0-1 0,0 1 0,0-1 0,1 1 0,-1 0 0,0-1 0,0 1 0,1 0 0,-1-1 0,0 1 0,1 0 0,-1-1 0,0 1 0,0 0 0,1 0 0,-1-1 0,1 1 0,-1 0 0,0 0 0,1 0 0,-1 0 0,1-1 0,-1 1 0,0 0 0,1 0 0,-1 0 0,1 0 0,-1 0 0,0 0 0,1 0 0,-1 0 0,1 0 0,-1 0 0,1 1 0,29-1 0,-21 0 0,141 4-6123,-94-4-630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4.5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0 14638,'0'0'8360,"-2"9"-6492,-3 23-813,1 0-1,2 0 0,2 0 1,0 0-1,8 43 0,-8-72-1030,0 0 0,1-1 1,-1 1-1,1 0 0,0 0 0,0-1 0,0 1 0,0-1 1,1 1-1,-1-1 0,1 1 0,-1-1 0,1 0 0,0 0 0,0 0 1,0 0-1,0 0 0,0 0 0,1 0 0,-1-1 0,0 1 1,1-1-1,-1 1 0,4 0 0,-3-1-8,0-1 0,0 0 0,0 0 0,1 0 0,-1 0 0,0 0 0,0 0 0,0-1 0,0 0 0,0 1 0,0-1 0,0 0 0,0-1 0,0 1 0,0 0 0,0-1 0,-1 0 0,1 0 0,-1 1 0,1-1 0,2-4 0,13-13 41,-1-1 1,-1-1-1,-1 0 1,0-1-1,-2 0 1,17-41-1,-15 33-43,-15 29-16,0 1 0,1-1 0,-1 1 0,0-1 0,0 1 0,1-1 0,-1 1 0,0-1 0,0 1 0,1-1 0,-1 1 0,1-1 0,-1 1 0,0-1 0,1 1 0,-1 0 0,1-1 0,-1 1 0,1 0 0,-1-1-1,1 1 1,0 0 0,-1 0 0,2-1 0,5 12-124,-1 32-202,-5-35 241,1 4-30,-2-3-431,1 1-1,1-1 1,0 0 0,0 0-1,1-1 1,7 17 0,-9-23 144,0 0-1,1 0 1,-1-1 0,1 1 0,-1 0 0,1-1 0,-1 1-1,1-1 1,0 1 0,0-1 0,0 0 0,0 0 0,3 2 0,-1-2-395,-1 0 0,0-1 1,1 1-1,-1-1 0,1 1 1,-1-1-1,1 0 0,-1-1 1,1 1-1,-1 0 0,5-2 1,20-7-9479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5.2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81 339 11915,'0'0'10800,"-8"7"-9151,-2 3-1238,1-1-1,0 1 0,-13 19 1,19-25-345,1-1 1,-1 1-1,1 0 1,0 0 0,0 1-1,0-1 1,1 0-1,0 1 1,-1-1 0,1 1-1,1-1 1,-1 1-1,1 0 1,0-1 0,0 1-1,0-1 1,1 7-1,0-10-59,0 0-1,-1 0 0,1 0 0,-1 0 1,1 0-1,0-1 0,0 1 0,-1 0 1,1-1-1,0 1 0,0 0 0,0-1 1,0 1-1,0-1 0,0 1 0,0-1 1,0 0-1,0 1 0,0-1 0,0 0 1,0 0-1,0 0 0,0 1 0,0-1 1,0 0-1,0-1 0,0 1 0,2 0 1,32-7 89,-24 2-75,1-1-1,-1-1 1,1 0 0,-2 0-1,1-1 1,-1 0-1,0-1 1,11-14 0,65-86-3949,-86 138 463,1-17 3289,-1-5 215,0 0 1,0 1-1,1-1 1,0 0-1,0 0 1,1 1-1,0-1 1,0 0-1,6 11 0,-7-16-7,0 0-1,1 0 1,0 0-1,-1-1 1,1 1-1,0 0 0,0-1 1,0 1-1,0-1 1,0 0-1,0 0 0,1 0 1,-1 0-1,0 0 1,1 0-1,-1 0 1,0-1-1,1 1 0,-1-1 1,1 0-1,-1 0 1,1 1-1,-1-2 1,1 1-1,-1 0 0,1 0 1,-1-1-1,0 0 1,1 1-1,-1-1 0,0 0 1,1 0-1,1-2 1,9-2 94,-1-2 1,-1 0 0,1 0 0,-1-1-1,0 0 1,-1-1 0,0 0-1,-1-1 1,11-13 0,4-7-5,-1 0 0,19-37 0,-34 52-66,0 0 0,-1 0 0,-1 0 0,-1-1-1,0 0 1,-1 0 0,0-1 0,-1 1 0,-1-1-1,-1-18 1,0 34-51,-1 0-1,0-1 1,1 1 0,-1 0-1,0 0 1,0 0-1,0 0 1,0 0-1,0 0 1,-1 0 0,1 0-1,0 0 1,0 0-1,-1 0 1,1 0 0,0 0-1,-1 0 1,1 0-1,-1 0 1,1 0-1,-1 0 1,0 1 0,1-1-1,-1 0 1,0 0-1,1 0 1,-1 1-1,0-1 1,0 1 0,0-1-1,0 0 1,0 1-1,0 0 1,0-1 0,0 1-1,0-1 1,0 1-1,-1 0 1,0 0 34,0 1-1,0 0 1,0-1-1,0 1 1,0 0 0,0 0-1,0 0 1,0 1 0,1-1-1,-1 0 1,0 1 0,1-1-1,-1 1 1,1-1 0,-1 1-1,1 0 1,0 0-1,-2 3 1,-7 14 223,0 0 0,2 1 0,0 0-1,1 1 1,2-1 0,-6 32 0,6-20 209,2 1-1,1 0 1,3 51 0,0-77-394,0 0-1,0 0 1,1 0 0,0 0 0,0-1 0,1 1 0,0-1 0,0 0 0,0 1 0,6 7 0,-8-12-63,1 0-1,0 0 1,-1 0-1,1 0 1,0 0-1,0-1 1,0 1-1,0-1 1,0 1-1,1-1 1,-1 1-1,0-1 1,1 0-1,-1 0 1,1-1-1,-1 1 1,1 0-1,-1-1 1,1 1-1,0-1 1,-1 0-1,1 0 1,-1 0-1,1 0 1,0 0-1,-1-1 1,1 1-1,-1-1 1,1 0-1,4-2 1,-3 1 9,-1 0 0,1-1 0,0 0 0,-1 0 0,0 0 0,0 0 0,0 0 0,0-1 1,0 1-1,-1-1 0,1 0 0,-1 0 0,0 0 0,0 0 0,-1 0 0,1 0 0,-1-1 0,2-7 0,0-6-47,0 1 0,-1 0 0,0-26-1,-3 36-11,0 0-1,0 1 0,0-1 0,-1 1 0,0-1 0,-5-10 0,7 16 23,0 0 1,0 0-1,-1 0 0,1 1 0,0-1 0,-1 0 0,1 0 0,-1 0 0,1 0 0,-1 0 0,0 1 0,1-1 0,-1 0 0,0 0 1,1 1-1,-1-1 0,0 0 0,0 1 0,0-1 0,1 1 0,-1-1 0,0 1 0,0 0 0,0-1 0,0 1 0,0 0 0,0-1 1,0 1-1,0 0 0,0 0 0,0 0 0,0 0 0,0 0 0,0 0 0,0 0 0,0 0 0,0 1 0,0-1 0,0 0 0,0 1 1,0-1-1,1 0 0,-1 1 0,0-1 0,0 1 0,0-1 0,0 1 0,1 0 0,-1-1 0,0 1 0,1 0 0,-1 0 0,0-1 0,1 1 1,-1 0-1,0 1 0,-2 3 17,1-1-1,-1 1 1,1-1 0,0 1 0,0 0-1,0 0 1,1 0 0,0 0 0,0 0-1,0 1 1,1-1 0,-1 0 0,1 0-1,2 11 1,-2-13 14,0 1 1,0-1-1,1 1 0,0-1 0,0 1 1,0-1-1,0 0 0,0 1 0,1-1 0,-1 0 1,1 0-1,0 0 0,0 0 0,0 0 1,0-1-1,0 1 0,1 0 0,-1-1 1,1 0-1,0 0 0,0 0 0,6 4 1,-2-4 8,0 0 0,0-1 1,1 0-1,-1 0 0,1 0 1,-1-1-1,1 0 0,-1-1 1,1 0-1,-1 0 0,1 0 1,-1-1-1,0 0 0,0 0 1,0-1-1,0 0 0,0 0 1,-1-1-1,1 0 0,7-6 1,-3 2-16,0 0 1,-1-1 0,0-1 0,0 1 0,-1-2 0,-1 1-1,0-1 1,0 0 0,-1-1 0,8-18 0,-9 16 170,-10 21-5,-10 26 104,9-15-153,1 0 0,1 0-1,0 1 1,1-1-1,1 0 1,1 1 0,1-1-1,0 1 1,5 19-1,-6-36-127,1 0 0,0 0-1,-1 0 1,1 0 0,0 0 0,0 0-1,0-1 1,0 1 0,0 0-1,0 0 1,1-1 0,-1 1-1,1-1 1,-1 1 0,1-1-1,0 0 1,-1 1 0,1-1 0,0 0-1,0 0 1,0 0 0,-1 0-1,1-1 1,0 1 0,0-1-1,1 1 1,-1-1 0,0 1 0,0-1-1,0 0 1,0 0 0,0 0-1,0 0 1,0 0 0,0-1-1,4 0 1,-2 0-283,0-1 0,0 0-1,0 1 1,0-1 0,0-1 0,0 1 0,0 0-1,-1-1 1,1 0 0,-1 0 0,0 0 0,0 0-1,0 0 1,0-1 0,-1 1 0,4-7-1,7-27-5844,-7-6-3417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8.6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46 5669,'0'0'4666,"-3"-5"-3748,-11-27 1594,4 23 14056,14 13-16499,0-1 0,-1 1 1,1-1-1,-1 1 0,0 0 1,0 0-1,3 7 1,1-1 111,117 130 102,-14-32-277,-46-46 26,105 97-6,-61-36 487,-21-22-97,-22-39-375,-40-39 24,41 46 0,-32-29 19,2-2-1,42 36 1,-35-33-84,63 79 0,-22-23 0,27 43 0,69 66 0,-167-190 0,-1 0 0,0 0 0,17 34 0,-19-31 0,1 0 0,1-1 0,16 19 0,108 138 0,0 0 0,41 39 0,-131-161 0,-26-30 0,29 39 0,-26-32 0,1 0 0,48 44 0,-51-53 0,83 66 0,-22-22 0,45 68 0,-118-124 0,12 13 0,1-2 0,43 32 0,-40-35 0,0 2 0,24 25 0,-49-44-20,0-1 0,0 1 0,0 0 0,0 0 0,0-1 0,0 1 1,0 0-1,0 0 0,0 0 0,1-1 0,-1 1 0,0 0 0,0 0 0,0-1 0,0 1 0,0 0 0,0 0 0,1 0 1,-1 0-1,0-1 0,0 1 0,0 0 0,1 0 0,-1 0 0,0 0 0,0 0 0,0 0 0,1-1 0,-1 1 0,0 0 1,0 0-1,1 0 0,-1 0 0,0 0 0,0 0 0,1 0 0,-1 0 0,0 0 0,0 0 0,0 0 0,1 0 0,-1 0 1,0 0-1,0 0 0,1 1 0,-1-1 0,0 0 0,0 0 0,0 0 0,1 0 0,-1 0 0,0 0 0,0 1 0,0-1 1,1 0-1,-1 0 0,0 0 0,0 0 0,0 1 0,0-1 0,0 0 0,0 0 0,1 1 0,-1-1 0,0 0 0,-6-21-4457,-9 5-3440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5.6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0 19250,'0'0'4132,"-7"51"-3011,7-29-544,6 1-545,12-2-32,9 1-64,7-4-2146,1-4-1762,6-4-3683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5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1 17713,'0'0'2541,"-11"11"-763,5-5-1423,-42 43 785,45-46-900,1 1 0,-1-1 0,1 0-1,-1 1 1,1 0 0,0-1 0,1 1 0,-1 0 0,1 0 0,-1 0-1,1 0 1,0 0 0,1 0 0,-1 0 0,1 8 0,0-11-202,1 0 0,-1 0 1,1-1-1,0 1 1,-1 0-1,1-1 0,0 1 1,-1 0-1,1-1 1,0 1-1,0-1 0,0 1 1,0-1-1,0 1 1,0-1-1,0 1 0,0-1 1,0 0-1,0 0 1,0 0-1,0 0 1,0 1-1,0-1 0,0 0 1,0 0-1,0-1 1,0 1-1,1 0 0,33-5 151,-15-2-275,0 0-1,-1-1 1,30-18-1,-37 18-7,1 1 0,1 0 0,-1 0 0,1 2 0,0 0 0,0 0 0,1 1 0,-1 1 0,25-2 0,-37 5 144,0 0 0,-1 0 0,1 0 1,0 0-1,0 0 0,-1 1 1,1-1-1,0 1 0,-1-1 1,1 1-1,0-1 0,-1 1 1,1 0-1,-1 0 0,1 0 0,-1 0 1,0 0-1,1 0 0,-1 0 1,0 0-1,0 1 0,0-1 1,0 0-1,0 1 0,0-1 1,0 1-1,0-1 0,1 4 0,0 3 218,0-1 0,-1 1 0,0 0-1,0 0 1,-1 12 0,-1-16-231,1 1 0,0 0 0,0 0 0,0-1 0,1 1 0,-1 0-1,1 0 1,0-1 0,1 1 0,-1-1 0,1 1 0,0-1 0,0 0 0,4 7 0,-4-10-97,-1 0 1,1 0-1,0 0 1,0 0-1,0 0 1,0 0-1,0 0 1,0-1-1,0 1 1,1-1-1,-1 1 1,0-1-1,0 0 1,0 0-1,0 0 0,1 0 1,-1-1-1,0 1 1,0 0-1,3-2 1,0 1-630,0-1 1,0 1-1,0-1 1,0-1-1,0 1 1,0-1-1,4-3 1,13-12-5265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6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232 601 19026,'3'-8'2119,"-3"7"-1982,13-32 1781,-12 32-1817,-1 0 0,1-1 0,-1 1 0,0 0 0,1 0 0,-1-1 0,0 1 0,0 0 0,0-1 1,0 1-1,0 0 0,0 0 0,0-1 0,0 1 0,0 0 0,-1 0 0,1-1 0,0 1 0,-1 0 0,1 0 1,-1-1-1,0 1 0,1 0 0,-1 0 0,0 0 0,0 0 0,1 0 0,-3-2 0,-3 2-18,1-1 0,-1 1 0,1-1 0,-1 1 0,1 1 0,-1-1 0,0 1-1,1 0 1,-1 1 0,0-1 0,1 1 0,-1 0 0,1 0 0,-1 1 0,1 0 0,-1 0-1,1 0 1,0 0 0,-6 4 0,0 1-61,0-1-1,0 2 1,1-1 0,0 2-1,0-1 1,1 1 0,-12 15-1,-6 23 120,26-46-139,0 0 0,1 0 0,-1 0 0,1-1 0,0 1 0,-1 0 0,1 0 0,0 0 0,0 0 0,-1 0 0,1 0 0,0 0 0,0 0 0,0 0 0,0 0 0,0 0 0,0 0 0,1 0 0,-1 0 0,0 0-1,0 0 1,1 0 0,-1 0 0,0 0 0,1 0 0,-1 0 0,1 0 0,0 0 0,-1-1 0,1 1 0,0 0 0,-1 0 0,1-1 0,0 1 0,0 0 0,-1-1 0,1 1 0,0-1 0,0 1 0,0-1 0,0 0 0,0 1 0,0-1 0,0 0-1,0 1 1,0-1 0,2 0 0,5 0 21,1 0 0,0-1 0,0 0-1,-1 0 1,1-1 0,-1-1 0,1 1-1,-1-1 1,0 0 0,14-8-1,82-53 116,-87 52-136,45-32-61,-1-2 1,70-70-1,-131 116 54,0 0 1,0-1-1,1 1 1,-1 0-1,0 0 1,0-1-1,0 1 0,1 0 1,-1 0-1,0-1 1,0 1-1,1 0 1,-1 0-1,0 0 1,1 0-1,-1-1 1,0 1-1,1 0 0,-1 0 1,0 0-1,1 0 1,-1 0-1,0 0 1,1 0-1,-1 0 1,0 0-1,1 0 0,-1 0 1,0 0-1,1 0 1,-1 0-1,0 0 1,1 0-1,-1 0 1,0 0-1,1 1 1,-1-1-1,4 16-36,-7 39 245,1-28 35,2-24-214,0 0-1,0 0 0,0 0 1,0 1-1,1-1 0,-1 0 0,1 0 1,0 0-1,-1 0 0,2 0 0,-1 0 1,0 0-1,0 0 0,1 0 1,0 0-1,0 0 0,2 2 0,-1-3 25,0 0 0,0-1 1,0 1-1,0-1 0,1 1 0,-1-1 0,0 0 0,1 0 0,-1-1 0,1 1 0,-1-1 0,0 0 0,1 0 0,-1 0 0,1 0 0,4-1 0,5-1 82,-1-1-1,1 0 1,-1-1-1,0 0 1,0 0-1,-1-2 1,1 1 0,-1-2-1,0 1 1,-1-1-1,13-11 1,9-10-43,-1-1 0,29-34 0,-47 49-39,0-1 0,-1 0 0,-1-1 0,0-1 0,-1 1 0,-1-2 0,-1 1 0,0-1 0,-1-1 1,-1 1-1,-1-1 0,0 0 0,-2-1 0,0 1 0,0-21 0,-3 37-48,0 0-1,0 0 1,0 0 0,-1 0-1,1 0 1,-1 0 0,0 0 0,1 0-1,-1 0 1,0 1 0,-1-1-1,1 0 1,0 1 0,-1-1 0,0 1-1,0 0 1,1-1 0,-1 1 0,0 0-1,-3-2 1,3 3 2,0 0-1,0 1 1,0-1-1,0 0 1,0 1 0,0 0-1,0 0 1,0 0-1,0-1 1,0 2 0,0-1-1,0 0 1,0 0 0,-1 1-1,1-1 1,1 1-1,-1 0 1,0-1 0,0 1-1,0 0 1,0 0-1,0 0 1,1 0 0,-1 1-1,0-1 1,1 0-1,-1 1 1,1-1 0,0 1-1,-3 3 1,-7 8 11,0 2 0,0-1 1,1 2-1,1-1 0,1 1 1,-10 26-1,4-3 8,-17 71 0,27-93-78,1 1 0,1-1-1,0 0 1,1 1 0,1-1 0,1 0 0,0 1-1,5 20 1,-5-32-36,1 0 0,0 1-1,0-1 1,1 0 0,-1-1-1,2 1 1,-1 0 0,0-1-1,1 0 1,0 0 0,0 0 0,1 0-1,-1 0 1,1-1 0,0 0-1,0 0 1,1 0 0,-1-1-1,1 0 1,0 0 0,0 0 0,0-1-1,0 0 1,11 3 0,52 2-5097,4-8-3016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7.0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0 17681,'0'0'2989,"-8"2"-907,4-1-1939,1-1 0,1 1 0,-1 0 0,0 0 0,0 0 1,0 1-1,0-1 0,1 1 0,-1 0 0,1-1 0,-1 1 0,1 0 0,0 0 0,0 1 0,0-1 0,0 0 0,-3 5 0,1 1 180,0 0 0,1 0 0,0 0 1,0 1-1,1-1 0,-2 15 0,-7 62 1157,3 0 1,6 134-1,2-215-1466,0-1-1,0 1 1,1 0-1,-1-1 1,1 1-1,0-1 1,0 0-1,0 1 1,0-1-1,0 0 1,1 1-1,-1-1 1,1 0-1,0 0 1,0 0-1,4 4 1,-3-5 2,-1-1 0,1 1 0,0-1 0,-1 0 0,1 1 0,0-1 0,0 0 0,-1-1 0,1 1 0,0-1 0,0 1 0,0-1 0,0 0 0,0 0 0,0 0 0,0 0 0,0-1 0,0 1 0,0-1 0,5-1 0,10-5 1,0 0 1,0-1-1,-1-1 0,0-1 0,-1 0 0,18-15 0,-9 8 3,42-24-1,-58 37-17,-1 0-1,1 1 0,0 0 0,0 0 0,0 1 0,1 0 1,-1 1-1,0 0 0,13 0 0,-20 1-1,0 0 0,0 0 0,0 0 0,0 1 0,0-1 0,0 1 0,0-1 0,-1 1 0,1 0 0,0 0 0,0 0 0,-1 0 0,1 0 0,-1 0 0,1 0 0,-1 0 0,1 1 0,-1-1 0,0 1 0,0-1 0,1 1 0,0 1 0,0 1 0,0 1 0,0 0 0,0-1 0,-1 1 0,0 0 0,0 0 0,0-1 0,0 10 0,0 2 0,-2-1 0,0 1 0,-1 0 0,-6 27 0,7-40 0,0 5 0,-1 0 0,-1 0 0,0 0 0,0 0 0,0 0 0,-1 0 0,0-1 0,-7 10 0,8-48 0,3-8 0,2 1 0,8-46 0,-9 74 0,1 0 0,0 0 0,1 0 0,0 0 0,1 0 0,0 1 0,0-1 0,1 1 0,1 0 0,-1 0 0,1 1 0,1 0 0,10-11 0,-11 15-378,0 1 0,1-1-1,0 1 1,0 1 0,0-1 0,0 1-1,0 0 1,1 1 0,-1 0 0,1 0-1,-1 1 1,1-1 0,-1 2 0,0-1-1,1 1 1,8 2 0,27 0-2854,-50-3-3730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7.4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 18065,'0'0'7559,"78"-33"-7463,-11 33-96,8 11-1377,-1 2-1410,3-2-1857,0 0-8745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7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 24 17777,'-9'4'3230,"-15"5"-1326,0 1 1,-38 22 0,56-29-1638,0 1 0,0 0-1,0 0 1,0 0 0,1 1 0,0 0-1,0 0 1,0 0 0,1 1 0,-1-1 0,1 1-1,1 0 1,-1 1 0,1-1 0,0 1-1,-3 9 1,6-15-255,0 0 0,0 0 0,-1 0 0,1 0 0,0 0 0,0 0 0,0 0-1,1 0 1,-1 0 0,0 0 0,0 0 0,0 0 0,1 0 0,-1 0 0,1 0 0,-1 0-1,1 0 1,-1 0 0,1 0 0,-1 0 0,1-1 0,0 1 0,-1 0 0,1 0 0,1 1 0,1-1-2,-1 1 0,1-1 0,0 0 1,-1 0-1,1 0 0,0 0 1,0-1-1,0 1 0,4 0 1,7-1-14,-1 0 0,0-1 0,18-2 0,-13-1-17,-1-1 0,-1-1 1,1 0-1,-1-1 1,0 0-1,0-2 1,-1 0-1,0 0 0,-1-2 1,0 0-1,0 0 1,-1-1-1,-1-1 1,0 0-1,-1-1 0,0 0 1,9-17-1,-15 15 111,-11 18-231,-16 25-110,19-20-26,0 0 0,1 0 0,0 0 0,0 0 0,0 0 0,1 1 0,0-1 0,0 0 0,1 1 0,0-1 0,2 15 0,-2-19-173,1 0-1,0 0 1,0 0 0,0 0 0,1 1-1,-1-2 1,1 1 0,-1 0 0,1 0-1,0 0 1,0-1 0,0 1 0,0-1-1,1 1 1,-1-1 0,1 0 0,-1 0-1,1 0 1,0-1 0,0 1 0,0 0-1,0-1 1,0 0 0,0 0 0,0 0-1,0 0 1,1 0 0,3 0 0,36 1-11269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8.1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185 357 19667,'-9'-4'1409,"8"4"-1384,-2-2 139,0 0-1,0 0 0,-1 1 1,1 0-1,0-1 0,-1 1 1,1 0-1,-1 1 0,1-1 1,-1 1-1,0-1 0,1 1 1,-1 0-1,1 1 0,-1-1 1,1 0-1,-1 1 0,1 0 1,-1 0-1,1 0 0,-1 0 1,1 1-1,0-1 0,0 1 0,-1 0 1,1 0-1,1 0 0,-6 4 1,0 3 130,0 0 1,1 0 0,0 1-1,0 0 1,1 1 0,0-1-1,1 1 1,-8 23-1,12-31-269,0-1 0,0 1-1,1-1 1,-1 1 0,1 0-1,-1 0 1,1-1 0,0 1-1,0 0 1,0 0 0,0-1-1,1 1 1,-1 0 0,1 0-1,-1-1 1,1 1 0,0 0-1,0-1 1,0 1 0,1-1-1,-1 1 1,1-1 0,-1 0-1,1 0 1,0 0 0,0 0-1,0 0 1,0 0 0,0 0-1,0 0 1,0-1 0,1 1-1,-1-1 1,0 1 0,1-1-1,0 0 1,-1 0 0,1 0-1,-1-1 1,1 1 0,0-1-1,0 1 1,4-1 0,6 1-22,0-1 0,0-1 1,0 0-1,0 0 0,0-1 1,-1-1-1,1 0 0,-1-1 1,0 0-1,0-1 0,0 0 1,0-1-1,-1-1 0,0 1 1,0-2-1,-1 0 1,16-15-1,0-1 182,-1-2 0,-2 0-1,-1-1 1,-1-2 0,24-42 0,-31 47 68,-1 0 0,-1-1-1,-1 0 1,-1-1 0,-2 0 0,-1-1 0,7-45 0,-13 72-253,-1-1 0,0 0 0,0 0 0,0 0 0,1 0 0,-1 0 0,0 0 0,0 0 0,0 0 0,0 0 0,0 0 0,-1 0 0,1 0 0,0 0 0,0 1 0,-1-1 0,1 0 0,0 0 0,-1 0 0,1 0 0,-1 0 0,1 1 0,-1-1 0,0 0 0,1 0 0,-1 1 0,0-1 0,-1-1 0,1 3 0,-1-1 0,0 0 0,1 1 0,-1-1 0,1 1 0,-1-1 0,1 1 0,0 0 0,-1-1 0,1 1 0,0 0 0,-1 0 0,1 0 0,0 0 0,0 0 0,0 0 0,0 1 0,-2 1 0,-13 19 0,1 0 0,1 1 0,1 1 0,0 0 0,2 0 0,1 1 0,1 1 0,2 0 0,0 0 0,-6 51 0,12-66 2,1 1-1,-1-1 1,2 1 0,-1-1-1,2 0 1,0 1-1,0-1 1,4 13 0,-3-19-21,-1 1 1,1-1 0,0 0-1,0 1 1,0-1 0,1 0-1,0-1 1,0 1 0,0-1 0,1 0-1,-1 0 1,1 0 0,0 0-1,0-1 1,0 0 0,1 0-1,5 2 1,1 0-532,0-1 0,1 0 0,0-1 0,0 0 0,0-1 0,19 1-1,-22-3-442,-1 0 0,1-1 0,0 0-1,-1 0 1,1-1 0,-1 0-1,0 0 1,0-1 0,15-7-1,22-20-7360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8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107 271 21685,'0'0'4521,"10"-8"-1729,20-10-1717,62-28-1,-60 32-669,0-2 0,0-1 0,41-31 0,-68 44-405,0 0 0,-1 0 0,0 0 0,0-1 0,0 0 0,-1 0 0,4-7 0,-6 11 0,0 0 0,-1 0 0,1 0 0,-1 0 0,1-1 0,-1 1 0,0 0 0,1 0 0,-1-1 0,0 1 0,0 0 0,0-1 0,0 1 0,0 0 0,0 0 0,0-1 0,-1 1 0,1 0 0,0 0 0,-1-1 0,1 1 0,-1 0 0,1 0 0,-1 0 0,0 0 0,1-1 0,-1 1 0,0 0 0,0 0 0,0 0 0,0 1 0,0-1 0,0 0 0,0 0 0,0 0 0,0 1 0,0-1 0,0 1 0,0-1 0,-2 0 0,-7-3 0,-1 1 0,1 0 0,0 1 0,-1 0 0,0 1 0,1 0 0,-1 0 0,0 1 0,1 1 0,-1-1 0,-21 6 0,14-2 0,0 1 0,0 1 0,0 1 0,1 0 0,-1 1 0,-15 11 0,20-10 0,0 0 0,1 1 0,0 1 0,0 0 0,1 1 0,1-1 0,0 2 0,1 0 0,-9 16 0,15-23 0,0 0 0,0 0 0,1 0 0,0 0 0,0 1 0,1-1 0,-1 0 0,1 1 0,1-1 0,-1 13 0,2-15 0,0 1 0,-1-1 0,2 1 0,-1-1 0,0 0 0,1 0 0,0 1 0,0-1 0,0 0 0,0-1 0,1 1 0,0 0 0,0-1 0,0 1 0,0-1 0,0 0 0,5 3 0,4 3-26,1-1 0,0 0 0,0-1 0,1-1 0,-1 0-1,2-1 1,-1 0 0,0-2 0,1 1 0,17 1 0,23 0-555,76-1 0,-108-5 343,8 2-1576,-1-2 1,1-2-1,34-6 0,3-10-5483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18.8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134 325 18225,'-28'14'596,"14"-8"-87,1 1 0,-1 0 1,1 1-1,1 1 0,-19 15 1,23-10 877,14-8-181,28-4 257,-24-2-1366,101-6 1329,192-35 0,-126 12-1134,1047-111-365,-658 80-2251,-533 57 2097,161-18-3805,239-57 1,-286 35 662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5.2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1 686 6662,'19'-479'4136,"-18"376"983,0 0 4118,5 1997-4485,28-1274-4511,-13-352-82,-19-190 877,-2-77-812,0-20-117,6-15-1722,1-7-6988,-7 22 56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9.7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31 22709,'0'0'3876,"58"-31"-8552,-47 35-3492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1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10346,'0'0'582,"10"-7"-246,9-3 59,1 0 0,0 2 0,0 0 0,1 1 0,28-6 0,84-11 1212,232-13 0,90 27 274,0 34-1360,-309-7-465,439 47 11,1-35 34,292-38 2494,-877 9-2594,0 0 0,1 0 0,-1 0 1,0 0-1,0 0 0,0 0 0,0 0 0,0 0 0,0 1 1,0-1-1,0 0 0,0 1 0,0-1 0,0 1 0,0-1 1,0 1-1,0 0 0,0-1 0,0 1 0,0 0 0,0-1 1,-1 1-1,1 0 0,0 0 0,-1 0 0,1 0 0,0 0 1,-1 0-1,1 0 0,-1 0 0,1 1 0,-1 0-134,0-1 0,0 1 0,0-1-1,0 1 1,-1 0 0,1-1 0,0 1-1,-1-1 1,1 1 0,-1-1 0,1 0 0,-1 1-1,0-1 1,1 1 0,-1-1 0,0 0-1,0 0 1,0 1 0,0-1 0,0 0-1,-1 0 1,0 1 0,-21 13-4656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5.6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3 130 9321,'0'0'96,"-2"-81"-288,2 55-225,7 9-1376,2 11-1250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6.1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61 2947,'0'0'9433,"11"7"-7042,-3-2-2079,0 0 0,-1-1-1,1 0 1,1 0 0,-1-1-1,1 0 1,-1 0 0,1-1-1,0 0 1,0-1 0,0 0-1,12 0 1,398 10 1912,350-14-1688,-611-11-610,761-43 1824,179 80 81,-835-15-1681,481-47-1,-697 33-168,48-7 899,175-3 0,-260 17-867,0 0 1,0 0-1,0 1 1,0 1-1,0-1 1,0 2-1,0-1 1,-1 1-1,0 1 1,13 7-1,-19-10-18,0 0-1,1 0 1,-1 1 0,0 0 0,-1-1-1,1 1 1,0 0 0,-1 1-1,1-1 1,-1 0 0,0 1-1,0-1 1,-1 1 0,1-1 0,-1 1-1,1 0 1,-1 0 0,-1 0-1,1-1 1,0 1 0,-1 0-1,0 0 1,0 0 0,0 0-1,0 0 1,-1 0 0,1 0 0,-1 0-1,-2 6 1,1-5-235,-1-1 0,1 0 0,-1 0 0,0 0 1,0 0-1,0-1 0,0 1 0,-1-1 0,1 0 0,-1 0 0,0 0 0,0 0 0,0-1 0,-7 4 1,2-1-1390,0-1 1,0-1 0,0 1 0,-1-1 0,1-1 0,-13 2-1,1-3-5177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6.7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5400 3238 16047,'0'0'1073,"0"-8"-1083,0-7-215,-1-40 1558,1 53-1126,-1 0 0,1 0 0,-1 0 0,1 0 0,-1-1 0,0 1-1,1 0 1,-1 0 0,0 0 0,0 1 0,-1-1 0,1 0 0,0 0 0,-1 1-1,1-1 1,-1 0 0,1 1 0,-1-1 0,0 1 0,0 0 0,1 0 0,-4-2-1,-71-21 834,53 18-982,-1-1 0,1-2-1,-27-13 1,-173-111 387,-105-54 1331,-43 18-1114,-103-50-6,-1362-809 1250,1829 1023-1906,-1037-717 27,896 609 28,-4 6 0,-184-95 0,286 177-94,-62-36-288,99 53 241,0 0 1,1-1-1,0-1 0,1 0 0,0-1 1,-9-12-1,46 65-17440,-1-14 10266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8.9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301 1 12332,'0'0'3288,"-9"0"-480,7-1-2707,0 1-1,0 0 1,0 0-1,0 0 1,0 0 0,0 1-1,0-1 1,0 0-1,0 1 1,0 0-1,0-1 1,0 1 0,0 0-1,0 0 1,0 0-1,0 0 1,1 0-1,-1 0 1,0 1 0,1-1-1,-1 1 1,1-1-1,0 1 1,-1-1 0,0 3-1,-3 5 64,1 1 0,1 0 0,0 0-1,0 0 1,-2 12 0,-21 108 1107,-18 246-1,44-331-368,0-44-883,0-1-1,0 1 1,0-1-1,0 1 0,0 0 1,0-1-1,0 1 0,0 0 1,0-1-1,0 1 0,1 0 1,-1-1-1,0 1 1,0-1-1,1 1 0,-1-1 1,0 1-1,1 0 0,-1-1 1,1 1-1,-1-1 0,0 0 1,1 1-1,-1-1 1,1 1-1,-1-1 0,1 0 1,0 1-1,-1-1 0,1 0 1,-1 1-1,1-1 0,0 0 1,-1 0-1,2 0 1,20-11 184,-2-10-102,0-1 0,-2 0-1,0-2 1,-2 0 0,17-32 0,-17 29-81,17-26-24,-3 0 0,-2-2 0,39-111 0,-62 133 36,-5 33-31,1 0-1,-1 0 1,0 0 0,0 0-1,0-1 1,0 1 0,0 0-1,0 0 1,0 0 0,0 0-1,0-1 1,0 1 0,0 0-1,0 0 1,0 0 0,0 0 0,0-1-1,0 1 1,0 0 0,0 0-1,0 0 1,0 0 0,0-1-1,0 1 1,-1 0 0,1 0-1,0 0 1,0 0 0,0 0-1,0-1 1,0 1 0,0 0-1,0 0 1,-1 0 0,1 0 0,0 0-1,0 0 1,0 0 0,0 0-1,0 0 1,-1-1 0,1 1-1,0 0 1,0 0 0,0 0-1,0 0 1,-1 0 0,1 0-1,0 0 1,0 0 0,0 0 0,0 0-1,-1 0 1,1 0 0,0 0-1,0 0 1,0 1 0,0-1-1,-1 0 1,1 0 0,0 0-1,0 0 1,0 0 0,0 0-1,0 0 1,-1 0 0,1 0-1,0 1 1,0-1 0,-6 3-2,0 1 1,1 0-1,-1 0 1,1 1-1,0 0 1,1-1-1,-1 2 1,1-1-1,-5 7 1,-36 63 2,26-40 22,-337 663 2282,350-684-2188,3-8-68,11-19-239,294-458-1151,-284 446 1334,64-84-13,-71 95 20,2 1-1,-1 1 1,2 0 0,-1 0-1,22-12 1,-33 22-2,0 1 0,0 0 0,0 0 0,1 0 0,-1 0 0,0 0 0,1 0 0,-1 0 0,0 1 0,1-1 0,-1 1 0,1 0 0,3 0 0,-5 0-2,0 0-1,0 1 0,0-1 0,0 0 0,0 1 1,0-1-1,0 1 0,0-1 0,0 1 0,0 0 1,-1-1-1,1 1 0,0 0 0,0-1 0,-1 1 1,1 0-1,0 0 0,-1 0 0,1 0 0,-1 0 1,2 1-1,-1 5 5,1-1-1,0 1 1,-1 0 0,-1 0 0,1-1-1,-1 1 1,-1 13 0,-2 15 96,-2 0 0,-1-1 0,-2 1-1,-19 51 1,-64 132 340,77-186-312,-10 22 144,-147 302 1571,156-335-1630,15-21-208,0 0 0,1 0 0,-1 0 0,0 0 0,0 0 0,0 0-1,0 0 1,0 0 0,0-1 0,0 1 0,0 0 0,0 0 0,0 0 0,0 0 0,0 0 0,0 0 0,0 0 0,0 0 0,0-1 0,0 1-1,-1 0 1,1 0 0,0 0 0,0 0 0,0 0 0,0 0 0,0 0 0,0 0 0,0 0 0,0-1 0,0 1 0,0 0 0,0 0-1,0 0 1,-1 0 0,1 0 0,0 0 0,0 0 0,0 0 0,0 0 0,0 0 0,0 0 0,0 0 0,0 0 0,-1 0 0,1 0 0,0 0-1,0 0 1,0 0 0,0 0 0,0 0 0,0 0 0,0 0 0,-1 0 0,1 0 0,0 0 0,0 0 0,0 0 0,0 0 0,0 0-1,0 0 1,0 0 0,0 0 0,0 0 0,-1 1 0,1-1 0,10-40-111,22-34-375,2 1 1,4 2 0,56-77-1,-90 141 448,0 1 14,111-159-297,-103 150 298,1 0-1,0 1 1,1 0-1,1 1 1,0 0-1,1 1 1,33-18-1,-47 28 20,1 1 0,0-1 0,0 1 0,-1 0 0,1 0 0,0 0 0,0 0 0,0 1 0,0-1 0,0 1 1,0-1-1,0 1 0,0 0 0,1 1 0,-1-1 0,0 0 0,0 1 0,0 0 0,0-1 0,-1 1 0,7 3 0,-7-2 6,1 1 1,0-1-1,-1 1 1,1 0-1,-1 0 1,0 0 0,0 0-1,0 0 1,0 0-1,-1 1 1,1-1-1,-1 0 1,0 1-1,0 0 1,1 4-1,1 16 50,-1 1-1,-1-1 1,-1 0-1,-4 32 1,4-50-41,-12 72 127,-3-2 1,-3 1 0,-50 126-1,59-177-24,-141 338 316,149-362-451,0-1-1,0 1 1,1-1-1,-1 1 1,0-1-1,1 1 1,-1-1-1,1 1 1,-1 0 0,1-1-1,0 1 1,0 0-1,-1-1 1,1 1-1,0 0 1,1-1-1,-1 1 1,0 0-1,0-1 1,1 1-1,0 2 1,1-3 1,0 0-1,-1-1 1,1 1 0,-1-1-1,1 1 1,0-1 0,-1 0 0,1 0-1,0 1 1,-1-1 0,1-1-1,0 1 1,-1 0 0,1 0 0,0 0-1,-1-1 1,1 1 0,-1-1 0,1 0-1,-1 1 1,1-1 0,2-1-1,9-5 25,0 0-1,0 0 0,0-1 0,-1-1 0,0 0 0,13-14 0,65-72 26,-71 73-28,127-149-247,-63 70-905,108-101 1,-188 200 1118,31-24-200,-20 24 143,-13 3 84,0-1-1,-1 1 1,1 0 0,-1 0-1,0-1 1,1 1 0,-1 0-1,1 0 1,-1 0 0,0-1 0,0 1-1,0 0 1,1 0 0,-1 0-1,0 0 1,0 0 0,0 0-1,0-1 1,0 1 0,-1 2-1,-3 20 66,0 0 0,-2 0 0,-1-1 0,-1 0 0,0 0 1,-2-1-1,-14 25 0,2-3-30,-102 194 1609,-188 270 1,302-492-1304,16-26-340,19-27-222,62-79 40,6 3 1,4 5-1,5 4 1,117-93-1,-216 196 181,30-24-14,55-34-1,-80 55 8,1 0-1,-1 1 0,1 0 1,0 1-1,0-1 0,1 2 1,-1-1-1,0 1 0,1 1 1,0 0-1,-1 0 0,16 1 1,-23 0 0,0 0 1,-1 1-1,1-1 0,0 1 1,-1-1-1,1 1 1,-1 0-1,1 0 0,-1-1 1,1 1-1,-1 0 1,0 0-1,1 1 0,-1-1 1,0 0-1,0 0 1,0 0-1,0 1 1,0-1-1,0 1 0,0-1 1,1 3-1,0 1 5,-1 0 1,0 0-1,0 0 0,0 0 1,0 0-1,-1 0 0,0 9 0,-2 6 25,0 0-1,-2-1 0,-6 21 0,-19 44 415,-3-2 1,-85 151-1,55-116 20,36-66-355,6-13-56,1 0 1,-25 75-1,43-110-47,0-1 1,0 1-1,1-1 0,-1 1 0,1 0 1,-1-1-1,1 1 0,0 0 0,0 0 1,0-1-1,0 1 0,1 0 1,-1 0-1,2 3 0,-1-5-3,0 0-1,0 0 1,0 0-1,1 0 1,-1-1-1,0 1 1,0 0-1,1-1 1,-1 1 0,0-1-1,1 1 1,-1-1-1,0 0 1,1 0-1,-1 1 1,0-1-1,1 0 1,-1 0-1,1 0 1,-1-1-1,1 1 1,-1 0 0,0-1-1,1 1 1,-1 0-1,0-1 1,1 1-1,1-2 1,16-5-81,0-1 1,0-1-1,-1 0 1,30-21-1,71-60-242,-60 44 265,15-12 5,-5 4 47,80-49-1,-127 90 39,0 1 1,0 1 0,1 1 0,0 1-1,1 1 1,0 1 0,0 1-1,37-3 1,-55 8-22,0 1 0,0 0 0,0 0 0,0 0 0,0 1 0,0 0 0,-1 0 0,1 1 0,0-1 0,-1 1 0,1 1 0,-1-1 0,1 1 0,-1 0 0,0 0 0,0 0 0,8 8 0,-8-6 0,0 1 1,0 1-1,0-1 0,-1 1 1,0 0-1,0 0 0,-1 0 1,0 0-1,0 1 0,0-1 1,-1 1-1,2 15 0,-1 3 4,-1 0 0,-1 0 0,-1 0 0,-1 1 0,-7 36 1,-37 125 331,35-151-222,7-26-187,0 0 0,1 0-1,-1 23 1,3-34 40,0 1 1,0 0 0,0-1-1,0 1 1,1-1-1,-1 1 1,0-1-1,0 1 1,1 0-1,-1-1 1,0 1 0,1-1-1,-1 1 1,1-1-1,-1 0 1,1 1-1,-1-1 1,1 1 0,-1-1-1,1 0 1,-1 1-1,1-1 1,-1 0-1,1 0 1,-1 1-1,1-1 1,0 0 0,-1 0-1,1 0 1,-1 0-1,1 0 1,0 0-1,-1 0 1,1 0-1,0 0 1,-1 0 0,1 0-1,-1 0 1,1 0-1,0-1 1,-1 1-1,1 0 1,-1 0 0,1-1-1,-1 1 1,1 0-1,-1-1 1,1 1-1,-1 0 1,1-1 0,33-18-593,36-34-704,-36 25 822,0 3 1,67-38-1,-91 58 522,0 0 0,-1 1 0,2 0 0,-1 1 0,0 0 0,1 1 0,-1 0 0,1 0 0,0 1 0,0 1 0,-1-1 0,1 2 0,0 0 0,0 0 0,-1 1 0,12 3 1,-8 1 196,-2 1 1,1 0 0,-1 1 0,0 1 0,0 0 0,-1 0 0,19 22 0,-18-18 164,1-1 0,0 0 0,0-1-1,1-1 1,24 14 0,-34-22-343,1 0 1,0-1-1,0 1 0,0-1 0,0 0 1,0 0-1,0 0 0,0-1 0,0 0 0,0 0 1,0 0-1,0-1 0,0 1 0,0-1 0,0 0 1,-1-1-1,1 1 0,0-1 0,0 0 1,-1 0-1,1-1 0,-1 1 0,7-6 1,11-9-56,-1-1 0,31-32 1,21-19-463,-71 67 471,-1 1-1,1 0 1,-1-1 0,1 1-1,0 0 1,0 0-1,-1 0 1,1 0 0,0 1-1,0-1 1,0 0 0,0 1-1,0-1 1,0 1 0,0 0-1,1 0 1,1-1-1,-2 2 4,-1-1-1,0 1 1,0-1 0,0 1-1,0 0 1,1-1-1,-1 1 1,0 0-1,0 0 1,0 0-1,-1-1 1,1 1-1,0 0 1,0 0-1,0 0 1,-1 1-1,1-1 1,0 0-1,-1 0 1,1 2-1,2 9 14,0-1-1,-1 0 1,0 1-1,-1 0 1,0 11 0,0 1 153,-1-21-146,1 6 21,0 0 0,1 0 0,0 0 0,5 15 0,-6-22-35,-1-1 0,1 0 1,-1 1-1,1-1 0,0 0 0,-1 1 0,1-1 0,0 0 1,0 0-1,0 0 0,0 0 0,0 0 0,0 0 0,0 0 1,0 0-1,1 0 0,-1 0 0,0-1 0,0 1 0,1 0 1,-1-1-1,1 1 0,-1-1 0,0 1 0,1-1 0,-1 0 1,1 0-1,-1 0 0,1 0 0,-1 0 0,1 0 0,-1 0 1,1 0-1,-1 0 0,0-1 0,1 1 0,-1-1 0,3 0 1,3-2 13,0-1 1,0 0 0,0-1 0,-1 1 0,0-1 0,0 0 0,0-1 0,8-8 0,40-58 101,-37 48-100,25-34-294,-3-2-1,-2-2 0,30-70 1,-52 87-545,-15 44 798,0 0 0,1 1 1,-1-1-1,0 0 1,0 1-1,0-1 0,0 0 1,1 0-1,-1 1 0,0-1 1,0 0-1,-1 0 1,1 1-1,0-1 0,0 0 1,0 1-1,0-1 0,-1 0 1,1 0-1,0 1 1,-1-1-1,1 0 0,0 1 1,-1-1-1,1 1 0,-1-1 1,1 1-1,-2-2 1,-18 5-116,-26 26 251,46-29-116,-165 133 1103,-7 6 241,134-111-824,-1-3 1,-72 36-1,96-54-460,-1-1 0,0 0 0,0-1 0,-1-1 0,1 0-1,-1-1 1,0-1 0,-23 0 0,29-3-46,0 0 1,0 0-1,0-1 0,0 0 0,0-1 0,1 0 1,-1-1-1,1 0 0,0-1 0,0 0 0,0 0 1,1-1-1,-15-11 0,-18-24-947,2-1 0,1-2 0,3-2 0,-42-67 0,-50-63-2108,100 143 2605,-1 1 0,-2 1 1,-1 2-1,-1 1 0,-39-23 0,47 35 610,-2 1 0,0 1 0,-1 2-1,0 1 1,0 1 0,-1 1 0,-1 1 0,-30-3 0,-119 3 2511,133 9-1841,1-3 1,-1-1 0,-72-15 0,105 15-731,0-1 0,1 0-1,0-1 1,-1 0 0,2-1 0,-1 0 0,1-1 0,0-1-1,0 0 1,1 0 0,0-1 0,0 0 0,1 0 0,0-1-1,1-1 1,-13-20 0,6 4-102,2-1 1,1 1-1,1-2 1,-11-49-1,-14-123-1118,26 131-120,-32-116-1,40 179 1113,0 0-1,-1 0 1,0 0-1,0 0 1,-1 0-1,0 1 1,0-1-1,0 1 1,-1 0-1,0 0 1,0 1-1,0 0 1,-11-8-1,12 10 128,0 2 1,0-1-1,0 0 0,0 1 0,0 0 0,0 0 1,0 0-1,-1 0 0,1 1 0,0 0 0,-1 0 1,1 0-1,0 0 0,-1 1 0,1-1 0,0 1 1,0 0-1,0 1 0,-1-1 0,1 1 0,1 0 1,-1 0-1,0 0 0,0 0 0,-4 4 0,-9 6 219,1 1-1,1 0 0,0 1 0,1 1 0,-22 29 0,-56 93 861,37-43-143,4 1 0,-50 137-1,100-230-929,-3 8 18,0-1 0,1 1 0,0-1-1,0 1 1,1 0 0,1 0 0,-1 12 0,2-22-35,-1 0 0,1 1-1,0-1 1,0 0 0,0 0 0,0 0 0,0 0-1,0 1 1,0-1 0,0 0 0,0 0-1,0 0 1,0 0 0,0 1 0,0-1 0,0 0-1,0 0 1,0 0 0,1 0 0,-1 1-1,0-1 1,0 0 0,0 0 0,0 0 0,0 0-1,0 0 1,0 1 0,0-1 0,1 0 0,-1 0-1,0 0 1,0 0 0,0 0 0,0 0-1,0 0 1,1 0 0,-1 1 0,0-1 0,0 0-1,0 0 1,0 0 0,1 0 0,-1 0-1,0 0 1,0 0 0,0 0 0,0 0 0,1 0-1,-1 0 1,0 0 0,0 0 0,0 0 0,0 0-1,1 0 1,-1-1 0,0 1 0,0 0-1,0 0 1,0 0 0,1 0 0,-1 0 0,0 0-1,0 0 1,0-1 0,10-4-189,-1-1 0,1 0 0,-1-1 0,-1 0 1,1 0-1,-1-1 0,-1 0 0,10-13 0,13-12-627,-25 27 665,16-16-512,1 1 0,0 0 0,2 2 0,41-27 0,-59 42 628,-1 1 0,0 0 0,1 1 0,0-1 0,-1 1 0,1 0 0,0 0 0,0 1 1,0 0-1,0 0 0,0 0 0,1 1 0,-1 0 0,0 0 0,0 0 0,0 1 0,0 0 0,0 0 0,0 1 1,0 0-1,0 0 0,0 0 0,0 0 0,-1 1 0,0 0 0,1 0 0,-1 1 0,0 0 0,8 8 0,15 20 567,-1 1 0,-2 2 0,-2 0 0,-1 2 0,27 59 0,44 73-21,-79-147-504,1-1-1,1-1 1,1-1-1,1 0 1,0-1-1,1-1 1,1 0-1,33 19 1,-39-28-422,1-1 1,-1 0 0,1-1 0,1 0-1,-1-2 1,1 0 0,0 0 0,0-2-1,0 0 1,0 0 0,1-2 0,-1 0 0,0-1-1,26-4 1,-11-3-3001,52-19-1,-82 27 3372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8:59.8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1309 18161,'-14'5'1212,"6"-2"-1023,-3 1 22,1 0 0,-1 0-1,1 1 1,0 0 0,0 0 0,1 1 0,-1 1 0,2 0 0,-1 0 0,-12 13 0,22-20-197,-1-1 0,0 1 1,1 0-1,-1 0 0,0-1 0,1 1 0,-1 0 1,0 0-1,1 0 0,-1 0 0,0 0 0,1 0 0,-1-1 1,1 1-1,-1 0 0,0 0 0,1 0 0,-1 0 1,0 0-1,1 0 0,-1 0 0,1 1 0,-1-1 0,0 0 1,1 0-1,-1 0 0,0 0 0,1 0 0,-1 1 1,1-1-1,-1 0 0,0 0 0,0 0 0,1 1 0,-1-1 1,0 0-1,1 1 0,-1-1 0,0 0 0,0 1 1,0-1-1,1 0 0,-1 1 0,0-1 0,0 0 0,0 1 1,0-1-1,0 0 0,1 1 0,-1-1 0,0 1 1,0-1-1,0 0 0,0 1 0,0-1 0,0 1 0,-1-1 1,1 0-1,0 1 0,0-1 0,0 0 0,0 1 1,0-1-1,0 1 0,-1-1 0,1 1 0,11-7 319,-1-1 0,0 0 0,0 0-1,0-1 1,-1 0 0,13-14 0,3-3 12,150-134 957,320-224 1,-278 243-1036,7 10 0,4 9 0,400-148 0,-358 185-231,-235 76 94,0 1 0,1 2 0,-1 1 0,1 2 0,65 4 0,-94-1-191,0 0 1,0 1-1,0 0 0,0 0 0,0 0 0,0 1 0,0 0 0,-1 1 0,0-1 0,1 1 0,-1 1 0,-1-1 1,1 1-1,-1 0 0,0 0 0,0 1 0,0-1 0,-1 1 0,0 0 0,0 0 0,5 12 0,3 0-3926,-3-10-3482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0.5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295 175 10794,'10'-12'2408,"0"0"-1768,68-75 4807,-71 80-4710,0 0 0,1 1 0,0 0 0,0 0 0,0 0 0,0 1 0,1 1 0,0-1 0,0 1 1,12-3-1,-21 7-704,0 0 1,1 0-1,-1 0 0,0 0 1,1 0-1,-1 0 1,0 0-1,1 0 1,-1 0-1,0 0 1,1 1-1,-1-1 1,0 0-1,0 0 1,1 0-1,-1 0 1,0 1-1,0-1 1,1 0-1,-1 0 1,0 0-1,0 1 1,0-1-1,1 0 0,-1 0 1,0 1-1,0-1 1,0 0-1,0 1 1,1-1-1,-1 0 1,0 1-1,0-1 1,0 0-1,0 1 1,0-1-1,0 1 1,0 20 503,-9 20 67,-3-11-382,-2 0 0,-1-1 1,-2-1-1,-32 42 1,-92 99-49,125-150-137,2-4-32,-46 54-29,-96 84 1,164-173-3255,120-148-12785,-67 87 4954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0.9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0 18930,'0'0'2861,"-2"11"-747,-13 64 306,6-41-1599,2 1 0,2 0 0,1 0 0,1 1 0,3 47 0,1-77-794,0 1 1,1-1-1,0 1 1,0-1-1,0 0 1,1 0-1,-1 0 0,2 0 1,-1 0-1,1 0 1,-1-1-1,1 0 1,1 0-1,5 6 0,5 2-1,1-1-1,0 0 0,24 12 1,29 22-37,-66-44-187,0 0-1,0 1 1,0 0 0,0-1 0,-1 1-1,0 0 1,1 1 0,-1-1 0,0 0 0,-1 0-1,1 1 1,0-1 0,-1 1 0,0 0 0,0-1-1,0 1 1,0 0 0,-1-1 0,1 8-1,-1-8-258,-1-1 0,1 1 0,-1 0-1,0-1 1,0 1 0,0-1 0,0 1-1,0-1 1,-1 1 0,1-1-1,0 0 1,-1 0 0,0 0 0,0 0-1,0 0 1,0 0 0,0 0 0,0 0-1,0-1 1,0 1 0,-1-1-1,1 1 1,0-1 0,-1 0 0,0 0-1,1 0 1,-4 0 0,-32 9-7641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1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1 110 17553,'0'0'11242,"99"23"-10441,-26-38-385,6-5-255,6-1-129,-6-2-96,-1 7-1026,-12 2-2209,-9 3-1890,-6-2-3138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9:01.6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0 144 17969,'0'0'5632,"10"13"-3566,10 18-594,-1 1-1,28 63 1,-31-52-1057,26 59-45,-38-94-331,1 1 0,0-1 0,0 0 0,1 0 0,0-1 0,0 0 1,1 0-1,14 12 0,-18-17-21,1 1 0,0-1 0,0 0 0,0 0 0,0 0 0,0-1-1,0 1 1,0-1 0,1 0 0,-1 0 0,0-1 0,1 1 0,-1-1 0,0 0 0,1 0 0,-1 0 0,8-2 0,-5 0 34,0-1 0,0 1 1,0-1-1,0-1 0,-1 1 1,1-1-1,-1 0 0,0 0 1,9-10-1,2-2 65,-1-2 0,-1 0 0,-1-1 0,-1 0 0,18-34 0,-14 16-122,-2-2-1,-1 0 1,16-76 0,-39 158-111,-18 99 103,25-122 25,0 0-1,2 0 1,0 0 0,1 0-1,4 23 1,-5-41-11,1 1 1,-1 0 0,1-1-1,-1 1 1,1-1-1,0 1 1,0-1-1,0 0 1,0 1-1,0-1 1,1 0-1,-1 0 1,1 0-1,-1 0 1,1 0-1,0 0 1,0 0-1,0-1 1,0 1 0,0 0-1,0-1 1,0 0-1,1 1 1,-1-1-1,0 0 1,1 0-1,-1-1 1,1 1-1,-1 0 1,1-1-1,-1 0 1,1 1-1,3-1 1,0-1 0,-1 1-1,0-1 1,0-1 0,0 1 0,1-1-1,-1 0 1,-1 0 0,1 0 0,0-1-1,0 1 1,-1-1 0,0 0 0,1-1-1,-1 1 1,4-5 0,6-8-58,-1-1 0,-1 0 1,0-1-1,-1 0 0,-1 0 0,-1-1 0,-1-1 1,0 0-1,-1 0 0,4-21 0,-2-5-874,-2-1 0,-2 0-1,-1-68 1,-4 106-7163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4.3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1 822 15278,'0'0'4880,"16"7"-3140,-14-6-1671,9 4 238,1 0 0,0 0 1,0-2-1,0 1 0,0-1 0,0-1 1,1 0-1,-1-1 0,1 0 0,22-2 1,20-9 262,0-1 1,77-28-1,107-52-163,-198 74-342,1192-542 528,-1220 553-588,47-25 22,81-54-1,-131 75 87,-22 12-53,-22 13-201,-278 136-10674,199-106 3058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33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90 7207,'0'0'14088,"-5"-2"-13864,-20-10 945,57 41 1799,433 316-1078,-345-251-1638,-8-7 343,152 151-1,-149-131-418,-84-82-70,-2 1 0,-1 1-1,-1 2 1,37 51 0,-38-46 77,1 0 0,2-2 0,1-1 0,2-2 0,37 28 0,-18-14-219,248 235 839,-284-264-810,417 382 479,-206-193-298,13 36-142,-117-89-6,-72-86-31,-29-41-9,0-1 0,2-1 0,32 24 0,-26-22 109,46 46 0,-69-64 8,-5-4-85,1 1 1,-1-1 0,1 0 0,-1 0-1,0 1 1,1-1 0,-1 1 0,0-1-1,0 1 1,0-1 0,0 1 0,0 0-1,-1-1 1,2 4 0,-26-17-307,-243-182-1730,90 63 1863,149 109-22,1 0 0,-47-52 0,-3-2-418,-20-13 577,-118-96 4,156 136 14,2-3 0,2-2 0,-63-79 0,51 55 0,20 30 205,-3 2 0,-61-44 0,-44-38 178,-242-274 430,313 314-793,-214-209 252,240 243-269,6 4 190,-111-81 1,106 87-174,1-3 0,2-2 0,-65-77 0,35 37-116,27 40 78,42 37 27,1 0-1,0-1 0,-16-18 1,29 31-84,1-1 0,-1 1 0,1 0 0,-1-1 0,1 1 0,0 0 0,-1-1 0,1 1 0,0-1 0,-1 1 0,1-1 0,0 1 0,-1 0 0,1-1 0,0 1 0,0-1 0,-1 0 0,1 1 0,0-1 0,0 1 0,0-1 0,0 1 0,0-1 0,0 1 0,0-1 0,0 1 0,0-1 0,0 1 0,0-1 0,0 0 0,0 1 0,1-1 0,-1 1 0,0-1 0,0 1 0,1-1 0,-1 1 1,0-1-1,1 1 0,20-4-6957,-9 4 797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4.6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496 4 8936,'-196'10'9070,"217"-15"-6716,24-3-1581,-44 8-760,0 0 0,1 0 0,-1 0 0,0 0 0,0 0 1,0 0-1,0 1 0,1-1 0,-1 0 0,0 1 0,0-1 1,0 0-1,0 1 0,0-1 0,0 1 0,0 0 0,0-1 1,0 1-1,0 0 0,0 0 0,-1 0 0,1-1 0,0 1 1,0 0-1,-1 0 0,1 0 0,-1 0 0,1 0 0,-1 0 1,1 0-1,-1 0 0,1 2 0,0 3 43,-1 0 0,0 0 0,0 0 0,0 0-1,0 0 1,-1 0 0,0 0 0,0-1 0,-1 1 0,0 0-1,0 0 1,0-1 0,0 1 0,-6 7 0,-6 9 199,0-1 1,-20 22-1,21-28-97,-119 133 1263,-18 23 959,132-143-1745,18-28-632,0 1 1,0-1-1,-1 0 1,1 1-1,0-1 1,0 0-1,0 0 1,0 1-1,0-1 1,0 0-1,0 1 0,0-1 1,0 0-1,0 1 1,0-1-1,1 0 1,-1 1-1,0-1 1,0 0-1,0 0 1,0 1-1,0-1 1,0 0-1,1 0 0,-1 1 1,0-1-1,0 0 1,1 0-1,-1 1 1,0-1-1,0 0 1,1 0-1,-1 0 1,0 0-1,0 1 1,1-1-1,-1 0 0,0 0 1,1 0-1,-1 0 1,0 0-1,0 0 1,1 0-1,-1 0 1,0 0-1,1 0 1,-1 0-1,0 0 1,1 0-1,-1 0 0,0 0 1,1 0-1,-1 0 1,0 0-1,0 0 1,1-1-1,-1 1 1,1 0-1,22-5-31,20-13 126,75-45-1,-21 10 12,376-146-323,-147 94-5823,-179 63-3081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5.6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37 115 16720,'0'0'8098,"-5"11"-7527,0-3-486,1 1-1,0 0 0,0 0 1,1 0-1,0 0 0,1 0 1,0 0-1,1 1 0,-1 14 1,2-8-57,-1 6 96,1 1 1,2-1-1,0 1 1,7 27 0,-8-46-87,0 0 0,0 0 0,0 0 0,0 0 0,1 0 0,0 0 0,0-1 0,0 1 0,0 0 0,0-1 0,1 0 0,0 0 1,-1 1-1,1-2 0,0 1 0,1 0 0,-1-1 0,0 1 0,1-1 0,-1 0 0,1 0 0,0 0 0,0-1 0,0 1 0,0-1 1,0 0-1,0 0 0,0 0 0,0-1 0,5 1 0,-3-2-10,1 0 1,0 0-1,-1-1 0,1 0 1,-1 0-1,0 0 0,0-1 1,0 0-1,0 0 0,0-1 1,0 0-1,-1 0 0,0 0 1,0 0-1,0-1 0,0 0 1,-1 0-1,5-6 0,6-9 67,0-1 0,-2 0 0,17-33 0,-22 37 2,-1 0-1,0 0 1,-1-1 0,-1 0-1,-1 0 1,0 0 0,-1-1 0,0-24-1,-6 30 481,-3 15-167,-7 19-174,8-8-225,2 1 0,-1 0 0,2 0 1,0 0-1,0 1 0,2-1 0,-1 0 0,3 17 1,-1-22-11,0-1 0,0 0 1,1 1-1,0-1 0,0 0 1,1 0-1,0 0 1,0 0-1,1 0 0,0-1 1,0 0-1,1 0 0,0 0 1,0 0-1,7 6 1,-8-9 23,1-1 0,-1 0 0,0 0 1,1-1-1,0 1 0,-1-1 1,1 0-1,0 0 0,0 0 1,1-1-1,-1 0 0,0 0 1,0 0-1,0-1 0,1 0 1,-1 0-1,0 0 0,1 0 0,-1-1 1,0 0-1,0 0 0,0 0 1,0-1-1,0 0 0,0 0 1,0 0-1,0 0 0,-1-1 1,1 0-1,6-5 0,-3 1 28,0 1-1,0-2 0,-1 1 1,0-1-1,0 0 0,0 0 0,-1-1 1,-1 0-1,0 0 0,0 0 1,0 0-1,-1-1 0,-1 0 1,5-18-1,-6 15-52,-1 0 0,0 0 0,-1 0 0,0 0 0,-1 0 0,0 0 0,-1 0 0,0 0 0,-5-12 0,5 19 0,0 0 0,0 1 0,-1-1 0,1 1 0,-1 0 0,-1 0 0,1 0 0,0 0 0,-1 1 0,0-1 0,0 1 0,-1 0 0,1 0 0,-1 0 0,0 1 0,0 0 0,0 0 0,0 0 0,-1 0 0,1 1 0,-11-3 0,14 4-118,1 0 1,-1 1-1,1-1 0,-1 1 0,0 0 1,1-1-1,-1 1 0,1 0 0,-1 0 1,0 0-1,1 0 0,-1 0 0,0 1 1,1-1-1,-1 0 0,1 1 0,-1-1 1,1 1-1,-1 0 0,1-1 0,-1 1 1,1 0-1,-1 0 0,1 0 0,0 0 1,0 0-1,-1 0 0,1 0 1,0 0-1,0 1 0,0-1 0,0 0 1,0 1-1,1-1 0,-1 1 0,-1 2 1,0 3-974,1 1 1,0 0 0,0 0-1,1 0 1,0-1 0,1 11-1,-1-11 401,2 28-6234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6.2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85 94 12940,'0'0'10159,"-3"-9"-8168,-8-27-266,11 35-1644,-1 0 1,1 0 0,0 0-1,-1 0 1,1 0 0,-1 0-1,1 1 1,-1-1 0,1 0-1,-1 0 1,1 0 0,-1 0-1,0 1 1,0-1-1,1 0 1,-1 1 0,0-1-1,0 1 1,0-1 0,0 1-1,0-1 1,1 1 0,-1-1-1,0 1 1,0 0 0,0 0-1,0-1 1,0 1 0,0 0-1,0 0 1,0 0 0,0 0-1,0 0 1,0 0-1,0 1 1,0-1 0,0 0-1,0 0 1,0 1 0,0-1-1,0 0 1,0 1 0,0-1-1,0 1 1,0-1 0,-1 2-1,-1 0-20,0 0 0,0 1 0,0-1 0,1 1 0,-1 0 0,0-1 0,1 1 0,0 0 0,-3 5 0,5-7-3,15-29 167,-8 14-210,4-6 27,-7 15 30,-3 8 60,-3 1-97,0 0 1,0 0-1,-1 0 1,1-1-1,-1 1 0,0-1 1,0 0-1,0 0 0,-5 3 1,1 1 37,5-6-124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7.1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103 468 19026,'0'0'7842,"-9"-3"-6336,-29-10-652,37 13-838,-1 0 0,1 0 1,-1 0-1,1 1 1,-1-1-1,1 0 1,-1 1-1,1-1 0,-1 1 1,1-1-1,0 1 1,-1-1-1,1 1 0,0 0 1,-1 0-1,1 0 1,0 0-1,0 0 1,0 0-1,0 0 0,0 0 1,0 0-1,0 0 1,0 1-1,0-1 0,1 0 1,-2 3-1,-15 38-72,16-38 90,1-4 3,0 1-1,-1 0 1,1 0-1,0 0 0,-1-1 1,1 1-1,0 0 1,0 0-1,0 0 0,0 0 1,0 0-1,0 0 1,0 0-1,0-1 1,0 1-1,0 0 0,0 0 1,1 0-1,-1 0 1,0-1-1,1 1 0,-1 0 1,1 1-1,0-2-13,0 0 0,-1 1 0,1-1-1,0 0 1,0 1 0,-1-1 0,1 0 0,0 0-1,0 0 1,0 0 0,0 0 0,-1 0-1,1 0 1,0 0 0,0 0 0,0 0 0,0 0-1,-1-1 1,3 1 0,47-25 249,-37 17-197,8-3-54,46-16 1,-60 25-24,1 0 0,0 0-1,0 0 1,0 1 0,0 0 0,1 1 0,-1 0-1,0 0 1,14 3 0,-20-2 31,0 1 0,0-1 0,1 1 0,-1 0 0,0 0 1,-1 0-1,1 0 0,0 0 0,-1 0 0,1 0 0,-1 1 0,1-1 0,-1 1 0,0-1 0,0 1 0,0-1 0,0 1 1,-1-1-1,1 1 0,-1 0 0,0-1 0,1 1 0,-1 3 0,-1 8 456,0-53-264,1 16-221,-1 0 0,-1 0 0,0 1 0,-2-1 0,-13-42 0,17 65-6,0 0 1,0 0-1,0-1 0,0 1 1,0 0-1,0-1 0,0 1 1,0 0-1,0 0 0,0-1 0,0 1 1,0 0-1,0 0 0,0-1 1,0 1-1,0 0 0,0-1 1,0 1-1,0 0 0,0 0 1,1-1-1,-1 1 0,0 0 1,0 0-1,0 0 0,0-1 0,1 1 1,-1 0-1,0 0 0,0 0 1,0-1-1,1 1 0,-1 0 1,0 0-1,0 0 0,1 0 1,-1 0-1,0 0 0,0-1 1,1 1-1,-1 0 0,0 0 0,1 0 1,-1 0-1,0 0 0,0 0 1,1 0-1,-1 0 0,0 0 1,0 0-1,1 0 0,-1 1 1,0-1-1,1 0 0,-1 0 1,0 0-1,0 0 0,1 0 0,-1 0 1,0 1-1,0-1 0,21 7-1137,-18-6 653,8 3-1088,1-2 0,0 1-1,0-2 1,-1 0 0,1 0-1,0-1 1,18-2 0,-24 2 586,0-1 0,0 0 0,0 0 0,0-1 0,0 0 0,0 0 0,-1 0 0,1 0 0,0-1 0,-1 0 0,0-1 1,0 1-1,0-1 0,0 0 0,-1 0 0,6-6 0,-9 8 1550,1 0 1,-1-1 0,1 1-1,-1-1 1,0 1-1,0-1 1,0 1 0,0-1-1,-1 0 1,1 0-1,-1 1 1,1-1-1,-1 0 1,0 0 0,0 1-1,-1-1 1,1 0-1,0 0 1,-1 1 0,0-1-1,1 0 1,-1 1-1,0-1 1,0 0-1,-2-2 1,1 2-183,0 0 0,1 1-1,-1-1 1,0 1 0,0 0-1,-1 0 1,1 0 0,0 0 0,-1 0-1,1 0 1,-1 0 0,0 1 0,1-1-1,-1 1 1,0 0 0,0 0 0,0 0-1,0 0 1,0 0 0,0 1 0,-6-1-1,7 2-272,-1-1-1,1 1 0,0 0 0,-1 0 1,1 0-1,0 0 0,0 0 0,0 1 0,0-1 1,0 1-1,0-1 0,0 1 0,1 0 1,-1 0-1,1 0 0,-1 0 0,1 0 0,-1 0 1,1 0-1,0 0 0,0 0 0,0 1 1,0-1-1,1 0 0,-1 1 0,1-1 0,-1 1 1,1 4-1,-2 2 65,1 0-1,0 0 1,0 1 0,1-1 0,0 1 0,2 13-1,-1-22-139,-1 0-1,1 1 0,-1-1 1,1 0-1,0 0 1,-1 1-1,1-1 0,0 0 1,0 0-1,-1 0 0,1 0 1,0 0-1,0 0 0,0 0 1,1 0-1,-1-1 0,0 1 1,0 0-1,0-1 1,1 1-1,-1-1 0,0 1 1,0-1-1,1 1 0,-1-1 1,0 0-1,1 0 0,-1 0 1,0 0-1,1 0 1,-1 0-1,1 0 0,-1 0 1,2-1-1,2 1 22,-1-1-1,1 0 1,-1 0-1,1-1 1,-1 1 0,1-1-1,-1 0 1,0 0-1,4-3 1,4-5-2,0 0 0,-1-1 0,0 0 0,-1-1 0,-1 0 0,0 0 0,0-1 0,-1 0 0,-1-1 0,0 0 0,-1 0 0,-1 0 0,0-1 0,0 0 0,-2 0 0,0 0 0,-1 0 0,0 0 0,-1-1 0,-2-29 0,1 45-45,0 0-1,-1 0 1,1 0 0,0 1-1,0-1 1,0 0 0,0 0-1,0 0 1,0 0-1,-1 0 1,1 0 0,0 0-1,0 1 1,0-1-1,0 0 1,0 0 0,-1 0-1,1 0 1,0 0-1,0 0 1,0 0 0,-1 0-1,1 0 1,0 0 0,0 0-1,0 0 1,0 0-1,-1 0 1,1 0 0,0 0-1,0 0 1,0 0-1,0 0 1,-1 0 0,1 0-1,0-1 1,0 1-1,0 0 1,0 0 0,0 0-1,-1 0 1,1 0 0,0 0-1,0 0 1,0-1-1,0 1 1,0 0 0,0 0-1,0 0 1,-1 0-1,1-1 1,-6 19 58,1 9 140,1 1 0,0 44 0,4-64-172,0 0-1,0 0 0,1 0 1,0 0-1,0 0 0,1 0 1,0 0-1,1 0 0,-1-1 1,1 1-1,1-1 1,0 0-1,6 11 0,-6-15-132,-1 0 0,1 0 0,0 0-1,0 0 1,0-1 0,0 0 0,0 1 0,1-2-1,-1 1 1,1 0 0,-1-1 0,1 0 0,-1 0-1,1 0 1,0 0 0,0-1 0,-1 0 0,6 0-1,-4-1-1072,0 1 0,1-1 0,-2-1 0,1 1-1,0-1 1,0 0 0,0 0 0,7-4 0,25-21-17378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7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23 14734,'-5'-4'846,"2"2"-107,1 0 1,0 0 0,-1 0 0,0 0 0,1 1 0,-1-1 0,0 1 0,0 0 0,0 0 0,-4-2-1,7 15 1221,125 245 2796,-116-238-5037,2 8 594,1 0-1,1-1 1,25 35-1,-33-55-550,0 0 1,0-1-1,0 1 1,1-1-1,0 0 0,0 0 1,12 7-1,-15-10-236,1 0 0,0-1-1,0 1 1,0-1 0,0 0 0,1 0 0,-1 0 0,0-1-1,0 1 1,1-1 0,-1 0 0,0 0 0,0-1-1,9-1 1,8-9-6674,-7-6-5883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39.3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3 453 16015,'0'0'8803,"-1"11"-7404,1-5-1236,-1 17 724,1 0 0,3 29 0,-2-46-769,0 1 0,0-1-1,0 1 1,1-1 0,0 1 0,1-1-1,-1 0 1,1 0 0,0 0 0,0 0 0,1-1-1,0 1 1,0-1 0,6 6 0,-8-9-91,0-1 1,-1 1 0,1-1-1,1 1 1,-1-1-1,0 0 1,0 0-1,0 0 1,1 0-1,-1 0 1,0-1 0,1 1-1,-1-1 1,1 1-1,-1-1 1,1 0-1,-1 0 1,1 0 0,-1 0-1,0-1 1,5 0-1,-2-1 24,0 0 1,-1 0-1,1 0 0,-1-1 0,1 1 0,-1-1 1,0-1-1,0 1 0,7-7 0,2-6 48,-1 1 0,0-2-1,-1 1 1,10-22 0,-9 11-1,-11 22-77,1 0 0,-1 0-1,1 0 1,1 0 0,-1 0 0,1 1-1,0-1 1,0 1 0,0 0 0,0 0-1,6-6 1,-8 10-21,-1 0 0,1 0 0,0 0 0,-1 1 0,1-1 0,-1 0 0,1 0 0,-1 0 0,1 1 0,-1-1 0,0 0 0,1 0 0,-1 1 0,1-1 0,-1 0 0,0 1 0,1-1 0,-1 1 0,1-1 0,-1 0 0,0 1 0,0-1 0,1 1 0,-1-1 0,0 1 0,0-1 0,0 1 0,1-1 0,-1 1 0,0-1 0,0 1 0,0-1 0,0 2 0,6 24 0,-5-21 0,2 12 0,1-1 0,1 0 0,1 1 0,11 22 0,-16-37 0,0 1 0,1-1 0,-1 0 0,1 0 0,-1 0 0,1 0 0,0 0 0,0 0 0,0 0 0,0-1 0,0 1 0,0-1 0,0 1 0,1-1 0,-1 0 0,3 1 0,-2-2 0,-1 1 0,0-1 0,0-1 0,1 1 0,-1 0 0,0 0 0,0-1 0,1 1 0,-1-1 0,0 0 0,0 0 0,0 0 0,0 0 0,0 0 0,0 0 0,0-1 0,0 1 0,0 0 0,-1-1 0,1 0 0,-1 1 0,3-3 0,12-15 0,-1-1 0,-1-1 0,-1 0 0,-1 0 0,18-44 0,-18 39 0,-12 26-4,0 1 1,0-1-1,0 0 0,0 0 0,0 1 1,0-1-1,0 0 0,1 0 0,-1 0 1,0 1-1,0-1 0,0 0 0,0 0 1,0 0-1,0 1 0,1-1 0,-1 0 1,0 0-1,0 0 0,0 0 0,1 1 1,-1-1-1,0 0 0,0 0 0,0 0 1,1 0-1,-1 0 0,0 0 0,0 0 1,1 0-1,-1 0 0,0 0 1,0 0-1,1 0 0,-1 0 0,0 0 1,0 0-1,0 0 0,1 0 0,-1 0 1,0 0-1,0 0 0,1 0 0,-1 0 1,0 0-1,0 0 0,0 0 0,1-1 1,-1 1-1,0 0 0,0 0 0,0 0 1,1 0-1,-1-1 0,0 1 0,0 0 1,0 0-1,1-1 0,6 41-625,5 12-811,-11-51 1212,-1 0 0,1 0 0,-1 0 0,1 0 1,0-1-1,-1 1 0,1 0 0,0 0 0,0-1 0,-1 1 0,1 0 1,0-1-1,0 1 0,0-1 0,0 1 0,0-1 0,0 1 0,0-1 1,0 0-1,0 0 0,0 1 0,0-1 0,0 0 0,0 0 0,0 0 1,2 0-1,-1-1-77,1 0 0,0 1 0,-1-1 0,1 0 0,-1 0 0,0-1 0,1 1 0,-1-1 0,0 1 0,3-3 0,3-3-1076,0-1-1,0 0 1,11-16-1,-10 11-1248,0-1 0,-1 1 0,11-30 1,-10 13 5124,-6 0 8337,-6 35-4431,-12 15-5227,9-10-873,1 1-1,0-1 1,0 1-1,1 1 1,1-1-1,0 1 1,0-1 0,1 1-1,0 20 1,2-32-237,9-38 315,-7 29-267,0-1 0,-1 0 0,0 0 0,0-12 0,-1 21 390,-26 25 59,21-18-452,0 0 0,1 0 0,0 0 0,0 0 0,1 1 0,0 0 1,0 0-1,-2 9 0,3-12-54,1 0 1,0 0-1,0 1 0,1-1 1,-1 1-1,1-1 1,0 0-1,0 1 0,0-1 1,1 1-1,-1-1 0,1 1 1,0-1-1,0 0 1,3 6-1,-3-8-55,0-1 0,0 1 0,1-1 0,-1 1 0,0-1 0,1 1 0,-1-1 0,1 0 0,-1 1 0,1-1 0,0 0 0,-1 0 0,1 0 0,0-1 0,0 1 0,0 0 0,0-1 0,0 1 0,0-1 0,-1 1 0,1-1 0,0 0 0,0 0 0,0 0 0,0 0 0,0 0 0,0 0 0,0-1 0,0 1 0,0-1 0,0 1 0,2-2 0,2 0 0,-1 0 0,1-1 0,-1 1 0,0-1 0,0-1 0,0 1 0,0-1 0,-1 1 0,7-8 0,-1-2 0,-1 0 0,0-1 0,-1 0 0,0 0 0,-1-1 0,-1 0 0,8-29 0,-13 107 0,1-24 0,1-13 0,-3-25 0,0-1 0,1 0 0,-1 1 0,0-1 0,0 0 0,0 0 0,0 1 0,0-1 0,1 0 0,-1 1 0,0-1 0,0 0 0,1 0 0,-1 1 0,0-1 0,0 0 0,1 0 0,-1 0 0,0 0 0,0 1 0,1-1 0,-1 0 0,0 0 0,1 0 0,-1 0 0,0 0 0,1 0 0,-1 0 0,0 0 0,1 0 0,-1 0 0,0 0 0,1 0 0,-1 0 0,3-1 0,-1-1 0,0 0 0,0 1 0,-1-1 0,1 0 0,0 0 0,-1 0 0,1 0 0,-1 0 0,1-1 0,-1 1 0,0 0 0,0-1 0,1-2 0,4-13-51,-1-1-1,0 0 1,-1 0 0,-1 0-1,1-37 1,7-42-581,-8 86-1562,1-1-1,0 1 1,1 0-1,13-22 1,-13 26 390,-1 0 1,1-1-1,-1 0 0,-1 0 1,0 0-1,0 0 1,0-1-1,-1 1 0,1-18 1,-3 22 1852,-3-25 6850,3 29-6509,-1 0 0,1 1 0,-1-1-1,1 0 1,0 0 0,-1 1 0,0-1 0,1 0 0,-1 0 0,1 1 0,-1-1 0,0 1 0,1-1 0,-1 0 0,0 1 0,0-1 0,0 1 0,1 0 0,-1-1 0,0 1 0,0 0 0,0-1 0,0 1 0,0 0 0,0 0 0,1 0 0,-1 0 0,0 0 0,-1 0 0,1 1-190,0 1 1,0 0 0,0-1 0,0 1 0,0 0 0,1 0-1,-1 0 1,1-1 0,-1 1 0,1 0 0,0 0-1,0 0 1,0 0 0,0 0 0,0 3 0,-1 3 371,-2 16-260,-5 23 1489,3-1 0,2 1 0,3 80 0,0-125-1801,0 0 0,0 1 0,1-1 0,-1 0 0,0 0 0,1 0 0,-1 0 0,1 0 0,-1 0 0,1 0 0,0-1 0,0 1 0,0 0 0,0 0 0,0 0 0,1-1 0,-1 1 0,0-1 0,1 1 0,-1-1 0,1 1 0,-1-1 0,1 0 0,0 0 0,0 0 0,-1 0 0,1 0 0,0 0 0,0 0 0,0-1 0,0 1 0,0-1 0,0 1 0,0-1 0,0 0 0,4 0 0,-2 0 0,1-1 0,-1 0 0,0-1 0,0 1 0,0-1 0,0 1 0,0-1 0,0 0 0,0-1 0,-1 1 0,1-1 0,-1 1 0,1-1 0,-1 0 0,0-1 0,3-4 0,2-3 1,0-1 0,-1 0 0,-1 0 0,0-1-1,-1 0 1,0 0 0,-1 0 0,4-26 0,-3 5-14,-2 0-1,-1-38 1,-6 115-3963,-10 19-10311,9-39 7438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0.1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0 673 4516,'17'48'8946,"-15"-43"-8413,0-1 0,1 0 1,0 0-1,0 0 0,0 0 0,0 0 1,7 4-1,-7-6-496,0 0 0,0 0 0,0 0 1,0 0-1,1-1 0,-1 1 0,1-1 0,-1 0 1,1 0-1,-1-1 0,1 1 0,0-1 0,-1 1 1,1-1-1,0 0 0,-1-1 0,1 1 0,0 0 1,-1-1-1,1 0 0,-1 0 0,1 0 0,-1 0 0,7-4 1,-4 1-570,0 1 1,0-1-1,0 0 0,-1-1 1,1 1-1,-1-1 1,-1 0-1,1-1 1,-1 1-1,1-1 0,-1 0 1,5-12-1,-6 13 258,0-1-1,-1 0 1,0 0 0,0 0-1,-1-1 1,0 1-1,0 0 1,0-7 0,-1 9 570,0-1 0,0 1 1,-1 0-1,1 0 0,-1 0 1,0 0-1,-3-7 0,3 9-163,0 0-1,0 0 1,0 0-1,0 0 0,0 1 1,0-1-1,-1 0 1,1 1-1,-1-1 0,1 1 1,-1-1-1,1 1 1,-1 0-1,0 0 1,0 0-1,1 0 0,-1 0 1,0 0-1,0 0 1,0 0-1,0 1 0,0-1 1,0 1-1,-1-1 1,1 1-1,0 0 0,0 0 1,0 0-1,0 0 1,0 0-1,-4 2 1,4-2 88,0 1 1,1 0 0,-1-1 0,1 1 0,-1 0 0,1 0 0,-1 0 0,1 0 0,0 0 0,-1 0 0,1 0 0,0 1 0,0-1-1,0 0 1,0 1 0,0-1 0,0 1 0,0-1 0,0 1 0,1 0 0,-1-1 0,1 1 0,-1 0 0,1-1 0,-1 1 0,1 0-1,0 0 1,0-1 0,0 1 0,0 0 0,0-1 0,0 1 0,1 0 0,-1 0 0,1-1 0,-1 1 0,1 0 0,0 1 0,0-2-139,0 0 1,0 1 0,0-1 0,1 0 0,-1 0 0,0 0 0,0-1 0,1 1 0,-1 0 0,0 0 0,1-1 0,-1 1-1,1-1 1,-1 1 0,1-1 0,-1 1 0,1-1 0,-1 0 0,1 0 0,-1 0 0,1 0 0,2 0 0,36-4 415,-29 0-489,0 0 0,-1-1 0,1-1 0,-1 0 0,0 0 0,-1-1 1,0 0-1,0-1 0,0 0 0,-1 0 0,0-1 0,-1 0 0,1 0 1,-2-1-1,0 0 0,0 0 0,0-1 0,-2 1 0,8-23 0,-12 32-8,0 1-1,0 0 0,1 0 0,-1-1 0,0 1 0,0 0 0,0 0 0,0-1 1,0 1-1,0 0 0,0 0 0,0-1 0,0 1 0,0 0 0,0-1 0,0 1 1,0 0-1,0 0 0,0-1 0,0 1 0,0 0 0,-1 0 0,1-1 1,0 1-1,0 0 0,0 0 0,0-1 0,0 1 0,-1 0 0,1 0 0,0 0 1,0-1-1,0 1 0,-1 0 0,1 0 0,0 0 0,0 0 0,-1 0 0,1-1 1,0 1-1,0 0 0,-1 0 0,1 0 0,-14 6 139,-13 16 354,20-13-256,-1 0 0,2 1 1,0-1-1,0 1 0,0 1 1,1-1-1,1 1 0,0 0 1,1 0-1,0 0 0,0 1 1,1-1-1,-1 16 0,3-26-215,1 0 0,-1 0-1,0 0 1,1 0 0,-1 0-1,0 0 1,1 0 0,0 0-1,-1 0 1,1 0-1,-1 0 1,1 0 0,0 0-1,0 0 1,0 0 0,-1-1-1,1 1 1,0 0 0,0-1-1,0 1 1,0 0 0,0-1-1,0 1 1,0-1 0,0 0-1,1 1 1,-1-1 0,0 0-1,0 0 1,0 0 0,0 0-1,0 0 1,0 0 0,1 0-1,-1 0 1,0 0 0,0 0-1,0 0 1,0-1 0,0 1-1,0-1 1,2 0 0,3 0 23,0-1 0,0 0 0,0-1 0,0 1 0,0-1 0,9-6 0,1-5-23,0 0 0,0-1-1,-2 0 1,0-2-1,0 0 1,-2 0 0,0-1-1,-1 0 1,-1-1-1,-1-1 1,0 1 0,-1-1-1,7-34 1,-4 3-64,-2-1 0,-3-1 0,-2 0 0,-3-68 1,-3 106-22,-3 16 6,-5 20 45,4 1 33,2 1-1,1-1 1,1 1 0,0 0-1,2-1 1,5 40-1,-3-44-7,1-1 1,0 0-1,2 1 0,0-2 1,1 1-1,1 0 0,0-1 0,1-1 1,13 20-1,23 6-14,-38-38 0,-1 2 0,0-1 0,1 0 0,-1 1 0,-1 0 0,1 0 0,-1 1 0,0-1 0,0 1 0,3 7 0,-7-13-8,0 0 1,0 1-1,1-1 0,-1 0 1,0 1-1,0-1 0,0 0 1,0 1-1,0-1 0,0 0 1,0 1-1,0-1 0,0 0 1,-1 1-1,1-1 0,0 0 1,0 0-1,0 1 0,0-1 1,0 0-1,-1 1 0,1-1 1,0 0-1,0 1 0,0-1 1,-1 0-1,1 0 0,0 0 1,0 1-1,-1-1 0,1 0 1,0 0-1,0 0 0,-1 1 1,1-1-1,0 0 0,-1 0 1,-19 2-675,-22-8-699,24-1 1215,0-2 0,1 0 0,0 0 0,0-2 0,1 0 1,-18-16-1,9 5 382,1-1 0,-39-50 0,62 72-148,0-1 1,-1 1-1,1-1 0,0 0 0,0 0 0,0 0 0,0 1 0,0-1 0,0 0 1,1 0-1,-1 0 0,1 0 0,-1 0 0,1 0 0,0-1 0,-1 1 0,2-3 0,-1 4-35,1-1-1,-1 1 1,1 0-1,-1 0 1,1 0-1,0 0 0,0-1 1,0 1-1,-1 0 1,1 0-1,0 1 0,0-1 1,0 0-1,1 0 1,-1 0-1,0 1 0,0-1 1,0 0-1,1 1 1,1-1-1,9-2 39,1 0 0,-1 1 0,1 0 0,23 1 0,-11 0-80,-12 0-68,137-15-349,-124 11-2341,45-14-1,-23-2-4930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0.7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0 365 6118,'5'7'10585,"7"-4"-7352,16-4-3174,-23 1 1161,4-2-876,0 1 1,0-1 0,0-1-1,-1 0 1,1 0-1,-1-1 1,1 0-1,-1-1 1,0 1 0,-1-1-1,1-1 1,-1 0-1,0 0 1,7-8 0,3-3 296,-2-1 0,0-1 1,-1 0-1,16-29 1,-24 38-484,-1 0 1,-1 0 0,1-1-1,-2 0 1,1 1-1,-2-1 1,1-1 0,0-13-1,-3 22-139,1 0 0,-1 0 0,0 1 0,-1-1 0,1 0 0,0 0 1,-1 0-1,0 1 0,1-1 0,-1 0 0,0 1 0,0-1 0,-1 0 0,1 1 0,0-1 0,-1 1 0,0 0 0,1 0 0,-1-1 0,0 1 0,0 0 0,0 1 0,-1-1 0,1 0 0,0 0 0,-1 1 1,1 0-1,-1-1 0,1 1 0,-1 0 0,0 0 0,1 0 0,-1 1 0,0-1 0,0 1 0,1-1 0,-4 1 0,0 0-22,1 0 0,0 0 0,0 0 0,0 0 0,0 1 0,0 0 0,0 0 0,0 0-1,0 1 1,1 0 0,-1 0 0,0 0 0,1 0 0,0 1 0,-6 3 0,3 0-6,-1 1-1,1 0 1,0 0 0,1 0-1,0 1 1,0 0-1,-7 13 1,3-2 23,0 1 0,2 1 0,0 0 0,2 0 0,0 0-1,-4 31 1,8-40 39,0 1 0,1 0 0,1 0 0,0 0 0,0 0 0,4 17 0,-3-27-43,0 1 0,0-1 0,0 0 1,1 0-1,-1 0 0,1 0 0,0 0 1,-1 0-1,1 0 0,1-1 0,-1 1 1,0-1-1,1 1 0,-1-1 0,1 0 1,0 0-1,-1 0 0,1 0 0,0 0 1,0-1-1,1 0 0,-1 1 0,0-1 0,0 0 1,1-1-1,-1 1 0,0 0 0,7-1 1,3 1-175,1-2 0,0 0 1,-1 0-1,1-1 0,-1-1 1,1 0-1,-1-1 0,0 0 1,-1-1-1,1-1 0,-1 0 1,22-15-1,-11 6-2139,40-34 0,5-23-6391,-26 15-2912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1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 0 5637,'0'0'14574,"-5"10"-12711,4-8-1828,-65 134 4862,58-118-4482,2-1-1,0 2 0,1-1 0,0 0 0,2 1 0,-2 29 1,5-47-416,0-1 0,-1 1 0,1 0 1,0 0-1,0-1 0,0 1 1,0 0-1,0-1 0,0 1 0,0 0 1,0 0-1,1-1 0,-1 1 1,0 0-1,0-1 0,0 1 0,1 0 1,-1-1-1,0 1 0,1-1 1,-1 1-1,1 0 0,-1-1 0,1 1 1,-1-1-1,1 1 0,-1-1 1,1 0-1,-1 1 0,1-1 0,-1 1 1,1-1-1,0 0 0,-1 0 1,1 1-1,0-1 0,-1 0 0,1 0 1,0 0-1,0 0 0,-1 1 1,1-1-1,0 0 0,-1 0 0,1 0 1,0-1-1,-1 1 0,1 0 1,0 0-1,-1 0 0,1 0 0,0-1 1,-1 1-1,1 0 0,0-1 1,-1 1-1,1-1 0,-1 1 0,2-1 1,35-28-336,-17 4-46,-1 0 0,-2-1 1,0 0-1,-2-2 0,17-41 0,-32 69 409,0-1-1,0 1 0,0 0 0,0-1 1,0 1-1,0 0 0,0 0 0,0-1 1,0 1-1,0 0 0,0-1 0,0 1 0,0 0 1,0 0-1,0-1 0,1 1 0,-1 0 1,0-1-1,0 1 0,0 0 0,0 0 1,0-1-1,1 1 0,-1 0 0,0 0 0,0 0 1,0-1-1,1 1 0,-1 0 0,0 0 1,0 0-1,1 0 0,-1 0 0,0-1 1,0 1-1,1 0 0,-1 0 0,0 0 0,1 0 1,-1 0-1,0 0 0,1 0 0,-1 0 1,0 0-1,1 0 0,0 18 467,-8 31 12,-76 250 728,51-199-535,4 2-1,-25 178 1,48-233-698,-5 105 0,12-174 0,2 0 0,0 1 0,2-1 0,0 1 0,10-22 0,2-7 0,245-741-1644,-253 764 1569,-10 72-213,-9-4 316,4-21 50,1-1 1,1 1-1,1 0 0,0 0 1,2 0-1,1 22 0,-1-41-62,0 0-1,1 0 0,-1 1 1,0-1-1,1 0 0,-1 0 1,1 0-1,-1 0 1,1 0-1,0 0 0,-1 0 1,1 0-1,0 0 0,0 0 1,-1 0-1,1 0 1,0 0-1,0-1 0,0 1 1,0 0-1,0-1 0,0 1 1,0 0-1,0-1 0,1 1 1,-1-1-1,0 0 1,0 1-1,0-1 0,1 0 1,-1 0-1,0 0 0,0 0 1,0 0-1,1 0 1,-1 0-1,0 0 0,3-1 1,1 0 7,0-1 1,-1 1-1,1-1 1,0 0-1,0 0 1,-1 0 0,1-1-1,5-4 1,6-7-25,-1-1 0,0-1 0,-1-1 0,-1 0 0,0-1 0,-1 0 0,-1 0 0,-1-2 0,-1 1 0,-1-1 0,0 0 0,-2-1 1,0 0-1,-1 0 0,-1 0 0,1-24 0,-13 84 109,4-27-55,1 1-1,0 1 1,0-1 0,2 0-1,0 1 1,0-1 0,1 0 0,1 1-1,2 14 1,-2-27-53,-1 0 0,1 1 0,0-1 0,0 0 0,-1 0 0,1 0 0,0 0 0,0 0 0,0 0 0,1 0 0,-1 0 0,0 0 0,0 0 0,0 0 0,1-1 0,-1 1 0,0-1 0,1 1 0,-1-1 0,1 1 0,-1-1 0,0 0 0,1 0 0,-1 1 0,1-1 0,-1 0 0,1 0 0,-1-1 0,1 1 0,-1 0 0,2-1 0,2 0 0,0 0 0,0 0 0,0 0 0,0-1 0,-1 0 0,1 0 0,7-5 0,1-2-26,-2-1 1,1 0-1,10-14 0,-18 21-8,-1-1-1,1 0 1,-1-1 0,0 1-1,0 0 1,-1-1-1,1 1 1,-1-1 0,0 0-1,0 0 1,-1 0 0,2-10-1,-24 48-5255,16-23 4007,-19 31-8447,10-21-3782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2.0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1 12011,'0'0'2595,"0"6"-1506,-10 17-384,0 2-673,-1 1-1250,4-1-2113,3-6-3107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193 120 12684,'-12'2'1746,"4"-1"-1529,0 1 1,0 0 0,0 0 0,1 1 0,-1 0-1,0 0 1,1 1 0,0 0 0,0 0 0,0 1 0,0 0-1,1 0 1,0 0 0,0 1 0,0 0 0,1 0-1,0 1 1,0-1 0,-7 13 0,5-2-81,0 0 0,2 0 0,-1 0 0,2 1 0,0 0-1,2 0 1,0 0 0,0 26 0,3-3 102,1-1 0,13 68-1,0-47-178,2 0 0,3-2 0,2 0 0,3-1 0,2-2 0,3 0 0,3-2 0,1-2 0,3-1 0,2-1 0,2-3 0,67 61 0,-87-90-65,1-1 0,1-1 0,0-1 0,2-1 0,-1-1 0,1-1 0,33 10 0,-47-18 8,0-1 1,0 0-1,0-1 1,1 0 0,-1 0-1,1-1 1,-1-1-1,1 0 1,-1-1 0,1 0-1,-1-1 1,1 0-1,-1 0 1,0-2 0,0 1-1,0-1 1,0-1 0,-1 0-1,18-11 1,-13 3 176,0-1 0,0 0 0,-1-1 0,-1-1 0,-1 0 0,0 0-1,-1-2 1,-1 1 0,0-1 0,-2-1 0,0 1 0,7-27 0,0-7 280,-3 0 0,-2 0 1,5-82-1,-11 81-364,-3-1 1,-2 1-1,-2-1 1,-2 1 0,-24-99-1,20 122-20,-1 0 1,-2 1-1,0 0 0,-2 0 0,-2 2 1,0 0-1,-1 1 0,-2 0 1,-1 2-1,0 0 0,-34-28 0,33 33-23,-2 2-1,0 0 0,-1 1 0,-1 2 0,0 0 0,-1 2 0,-1 0 0,0 2 0,0 1 0,-33-6 1,47 13-182,0-1 1,0 2-1,0 0 1,-1 0-1,1 2 1,0-1 0,-1 2-1,1-1 1,0 2-1,0 0 1,0 1-1,0 0 1,1 0 0,0 2-1,0-1 1,0 2-1,0-1 1,1 2-1,0 0 1,1 0 0,0 0-1,0 2 1,-14 15-1,15-11-516,0-1-1,0 1 1,1 0 0,1 1-1,1 0 1,0 0-1,0 0 1,2 1-1,0 0 1,-2 18-1,1 22-5274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2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83 13997,'1'-10'3865,"-1"-28"-840,1 4 2042,-1 71-3817,-4 46 1206,-29 161 0,18-153-1805,9-52-651,2 0 0,1 0 0,3 49 0,0-85 4,1-1-1,-1 1 1,1 0 0,0-1 0,-1 1-1,1-1 1,0 1 0,1-1 0,-1 0-1,0 1 1,1-1 0,-1 0-1,1 0 1,0 0 0,-1 0 0,1 0-1,0 0 1,3 1 0,-4-2-14,0-1 1,0 1-1,0 0 1,0-1-1,1 0 0,-1 1 1,0-1-1,0 1 1,1-1-1,-1 0 1,0 0-1,1 0 0,-1 0 1,0 0-1,0 0 1,1 0-1,-1 0 1,0-1-1,1 1 1,-1 0-1,0-1 0,0 1 1,0-1-1,1 1 1,-1-1-1,0 0 1,0 0-1,0 1 1,0-1-1,0 0 0,0 0 1,0 0-1,0 0 1,-1 0-1,1 0 1,1-2-1,24-41-4673,-12 14-1748,-3 1-2223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2.7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18578,'0'0'12769,"2"10"-12401,1 24-68,-1 64-1,-1-5-2884,-1-92 2475,0-1-1,0 0 0,0 0 0,0 0 0,0 1 0,0-1 0,0 0 0,0 0 1,0 1-1,0-1 0,0 0 0,1 0 0,-1 0 0,0 0 0,0 1 0,0-1 1,0 0-1,0 0 0,0 0 0,1 0 0,-1 1 0,0-1 0,0 0 0,0 0 1,1 0-1,-1 0 0,0 0 0,0 0 0,0 0 0,1 0 0,-1 1 0,0-1 1,0 0-1,0 0 0,1 0 0,-1 0 0,0 0 0,0 0 0,0 0 0,1 0 1,-1 0-1,0 0 0,0-1 0,1 1 0,-1 0 0,0 0 0,0 0 0,0 0 1,1 0-1,-1 0 0,0 0 0,0 0 0,0-1 0,0 1 0,1 0 0,-1 0 1,0 0-1,0 0 0,0-1 0,11-9-5803,-4-10-5387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3.0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1 19955,'0'0'2386,"-3"13"-395,-7 44-468,3-1-1,2 2 1,3-1-1,9 111 1,-6-160-1497,1 0-1,0 0 1,1 0 0,-1 0 0,1-1-1,1 1 1,-1-1 0,6 8-1,-8-13-27,0 0 0,0-1-1,1 1 1,-1-1 0,0 1-1,1-1 1,-1 0-1,1 1 1,-1-1 0,1 0-1,0 0 1,0 0-1,-1 0 1,1 0 0,0-1-1,0 1 1,0-1 0,0 1-1,0-1 1,0 1-1,0-1 1,0 0 0,0 0-1,0 0 1,0 0 0,0 0-1,0-1 1,0 1-1,0-1 1,0 1 0,-1-1-1,1 0 1,0 1 0,0-1-1,0 0 1,-1 0-1,1 0 1,3-3 0,31-29-1136,-33 28 942,1 1 1,0-1-1,0 1 0,1 0 0,-1 0 0,1 0 0,0 1 1,0 0-1,0 0 0,1 0 0,-1 0 0,1 1 0,-1 0 1,1 0-1,7-1 0,-11 3 196,-1 1 0,0-1 0,1 1 0,-1 0 0,0-1 0,0 1 0,1 0 0,-1 0 0,0 0 0,0-1 0,0 1 0,0 0 0,0 1 0,0-1 0,0 0 0,-1 0 0,1 0 0,0 0 0,-1 1 0,1-1 0,-1 0 0,1 1 0,-1-1 0,1 0 0,-1 1 0,0-1 0,0 1 0,0-1 0,0 0 0,0 1 0,0 1 0,0 56 701,-1-50-473,0 1-94,-1 1-1,0-1 1,-1 0 0,0-1 0,0 1 0,-1-1-1,0 1 1,-1-1 0,0 0 0,-1 0 0,1-1-1,-2 0 1,1 0 0,-1 0 0,-10 7 0,10-7-9,-1-1 1,0-1-1,-1 1 1,0-1 0,0-1-1,0 0 1,0 0 0,-1-1-1,0 0 1,0 0-1,0-2 1,0 1 0,-1-1-1,-16 2 1,25-5-173,1 1 0,-1 0 0,1 0 0,-1 0-1,1-1 1,-1 1 0,1 0 0,0-1 0,-1 0 0,1 1 0,0-1 0,-1 0 0,1 0-1,0 1 1,0-1 0,0 0 0,0 0 0,0 0 0,0-1 0,0 1 0,0 0 0,0 0-1,0 0 1,0-1 0,1 1 0,-1 0 0,1-1 0,-1 1 0,1-1 0,-1 1 0,1 0-1,0-1 1,0 1 0,0-1 0,0 1 0,0-1 0,0 1 0,0-1 0,1-2 0,-1-1-331,1-1 1,0 0-1,0 1 1,0-1-1,1 1 1,0-1 0,0 1-1,0 0 1,6-9-1,54-56-8654,-26 35 2135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3.6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5 6022,'0'0'19907,"-4"12"-18130,-11 32-765,1 2 1,3-1-1,2 1 0,-5 66 0,14-109-1012,0-1 0,0 0 0,0 1 0,0-1 0,0 0 0,1 1 0,-1-1 0,1 0 0,0 0 0,-1 0 0,1 1 0,0-1 0,0 0 0,1 0 0,-1 0 0,3 3 0,-3-4 0,1 0 0,-1-1 0,1 1 0,-1 0 0,1-1 0,-1 1 0,1-1 0,-1 0 0,1 0 0,-1 1 0,1-1 0,0 0 0,-1 0 0,1 0 0,-1 0 0,1-1 0,-1 1 0,1 0 0,0-1 0,-1 1 0,1-1 0,-1 0 0,0 1 0,1-1 0,-1 0 0,3-1 0,4-4 0,1 0 0,-1-1 0,0 0 0,0 0 0,-1-1 0,0 0 0,-1 0 0,1 0 0,-1-1 0,-1 0 0,8-18 0,-5 10 0,-1 0 0,0-1 0,-2 0 0,0 0 0,4-36 0,-8 30 0,-1 25 0,0-1 0,0 0 0,0 0 0,0 0 0,0 0 0,0 0 0,0 0 0,0 0 0,0 0 0,0 0 0,-1 1 0,1-1 0,0 0 0,0 0 0,0 0 0,0 0 0,0 0 0,0 0 0,0 0 0,0 0 0,0 0 0,0 0 0,0 0 0,0 0 0,0 0 0,-1 1 0,1-1 0,0 0 0,0 0 0,0 0 0,0 0 0,0 0 0,0 0 0,0 0 0,0 0 0,0 0 0,-1 0 0,1 0 0,0 0 0,0 0 0,0 0 0,0 0 0,0 0 0,0 0 0,0 0 0,0 0 0,0 0 0,-1-1 0,1 1 0,0 0 0,0 0 0,0 0 0,0 0 0,0 0 0,0 0 0,0 0 0,0 0 0,0 0 0,0 0 0,0 0 0,-9 41 0,9-37 0,0-1 0,0 1 0,0 0 0,0 0 0,1 0 0,-1 0 0,1-1 0,0 1 0,0 0 0,0-1 0,1 1 0,-1-1 0,1 1 0,0-1 0,0 0 0,4 6 0,-2-6 0,-1 0 0,1-1 0,-1 0 0,1 0 0,0 0 0,0 0 0,0 0 0,0-1 0,0 1 0,0-1 0,0 0 0,0-1 0,1 1 0,-1-1 0,6 0 0,0 1 0,1-2 0,0 0 0,0 0 0,-1 0 0,1-2 0,-1 1 0,0-1 0,1-1 0,10-5 0,8-6 0,46-32 0,8-4 0,-82 50 0,1 0 0,-1 1 0,0-1 0,1 0 0,-1 1 0,1 0 0,-1-1 0,0 1 0,1 0 0,-1 0 0,1-1 0,-1 1 0,1 0 0,-1 1 0,1-1 0,-1 0 0,1 0 0,-1 1 0,1-1 0,-1 1 0,0-1 0,1 1 0,-1-1 0,0 1 0,1 0 0,-1 0 0,0 0 0,0-1 0,0 1 0,0 0 0,0 1 0,0-1 0,0 0 0,0 0 0,0 0 0,0 1 0,0-1 0,0 2 0,1 0 0,-1-1 0,1 0 0,-1 0 0,1 0 0,0 0 0,0 0 0,0 0 0,0 0 0,0-1 0,1 1 0,-1-1 0,0 0 0,1 1 0,-1-1 0,6 1 0,0-1 0,0 0 0,0-1 0,0 0 0,1 0 0,-1-1 0,0 0 0,0-1 0,0 0 0,12-4 0,72-35 0,-26 10 0,-54 26 0,-1 1 0,1 0 0,0 1 0,0 0 0,0 0 0,0 2 0,0 0 0,0 0 0,1 1 0,15 2 0,3 12 64,-29-13-85,0 1 0,0-1 0,0 0 0,0 0 0,0 0 0,1 0 0,-1 0 0,0 0 0,1 0 0,-1-1 0,1 1 0,-1-1 0,0 1 0,1-1 0,4 0 0,-7-1-94,0 1-1,0 0 1,1 0 0,-1 0 0,0 0 0,0-1 0,0 1 0,0 0-1,1 0 1,-1 0 0,0-1 0,0 1 0,0 0 0,0 0 0,0-1-1,0 1 1,0 0 0,1 0 0,-1-1 0,0 1 0,0 0 0,0 0-1,0-1 1,0 1 0,0 0 0,0-1 0,0 1 0,-1 0 0,1 0-1,0-1 1,0 1 0,0 0 0,0 0 0,0 0 0,0-1 0,0 1-1,-1 0 1,1 0 0,0-1 0,0 1 0,0 0 0,0 0 0,-1 0-1,1 0 1,0-1 0,-1 1 0,-9-12-4483,-16-2-3025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3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16335,'0'0'8809,"79"13"-9930,-28-18-2787,2-3-5125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0:44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24599,'0'0'4997,"41"62"-4933,-29-21-64,1 7 32,0 4-128,2 9-1441,0 2-1923,-2 1-1857,3-3-5733</inkml:trace>
  <inkml:trace contextRef="#ctx0" brushRef="#br0" timeOffset="1">215 821 1602,'0'0'24727,"-30"54"-22005,22-31-319,8-3-1346,0-7-801,8-6-256,12-7 0,-2 0-1954,-2-15-5989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23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3045 1583 5093,'-1'-8'6342,"0"0"-6152,0-1 0,0 1 0,1-1 1,1 1-1,-1-1 0,1 1 0,0 0 0,1-1 0,0 1 1,1 0-1,-1 0 0,1 0 0,1 1 0,0-1 1,6-9-1,57-82 7,104-116 1,96-74-268,-140 164-213,-987 956 6700,810-787-6166,62-72-315,163-220-1833,-64 97 1178,-74 97 574,162-241-501,-144 206 890,58-132-1,-108 211-210,-1 0-1,0 0 1,-1-1 0,0 1 0,-1-1 0,2-12-1,-4 22-23,0 0 0,0 0 0,0 1 0,0-1-1,0 0 1,-1 0 0,1 0 0,0 0 0,0 0-1,-1 1 1,1-1 0,-1 0 0,1 0 0,0 0-1,-1 1 1,1-1 0,-1 0 0,0 1-1,1-1 1,-1 0 0,0 1 0,1-1 0,-1 1-1,0-1 1,0 1 0,1-1 0,-1 1 0,0 0-1,0-1 1,0 1 0,0 0 0,1-1 0,-1 1-1,0 0 1,0 0 0,0 0 0,0 0 0,0 0-1,0 0 1,0 0 0,0 0 0,1 1 0,-1-1-1,0 0 1,0 0 0,0 1 0,-1 0 0,-48 17 28,-12 18-27,2 3 0,2 3 0,-85 77 0,104-85-29,-572 528 2117,394-356-1425,200-189-567,13-12-59,0 0 0,-1 0-1,1 0 1,-1-1 0,-1 1 0,1-1-1,-1 0 1,1-1 0,-1 0-1,0 1 1,-12 3 0,18-15 108,7-11-169,1 1 0,2 0 0,0 0 0,0 1 0,19-22 0,-3 2 34,483-619-350,-83 116 88,-403 508 250,-10 16-4,-1 0 0,-1-1 0,0 0-1,10-24 1,-21 41-5,0 0 0,1-1 0,-1 1 0,0 0 0,0 0 0,0-1 0,0 1 0,0 0 0,0 0 0,0-1 0,0 1 0,0 0-1,0 0 1,0-1 0,0 1 0,0 0 0,0 0 0,0-1 0,0 1 0,0 0 0,0 0 0,0-1 0,0 1 0,0 0 0,0 0 0,0-1 0,0 1 0,-1 0 0,1 0 0,0 0 0,0-1 0,0 1 0,0 0 0,-1 0-1,1 0 1,0 0 0,0-1 0,-1 1 0,1 0 0,0 0 0,0 0 0,0 0 0,-1 0 0,1 0 0,0 0 0,0 0 0,-1 0 0,1-1 0,0 1 0,0 0 0,-1 0 0,1 0 0,0 1 0,0-1 0,-1 0 0,1 0-1,0 0 1,0 0 0,-1 0 0,-18 6-198,-12 11 94,1 1-1,1 2 1,-37 31-1,16-12 69,-553 443 161,-201 150 542,765-603-643,23-16-3,-1 0 1,-1-1-1,0-1 0,-1 0 0,-22 8 1,41-18-19,0-1 1,-1 0 0,1 0 0,0 0-1,0 1 1,-1-1 0,1 0 0,0 0-1,-1 0 1,1 0 0,0 0 0,-1 1 0,1-1-1,0 0 1,-1 0 0,1 0 0,0 0-1,-1 0 1,1 0 0,-1 0 0,1 0-1,0-1 1,-1 1 0,1 0 0,0 0-1,-1 0 1,1 0 0,0 0 0,-1 0-1,1-1 1,0 1 0,0 0 0,-1 0 0,1 0-1,0-1 1,0 1 0,-1 0 0,1-1-1,0 1 1,-1-1 0,6-15-49,19-20-149,-24 36 194,459-524-800,-285 339 748,-46 50 77,203-243 32,-312 345-59,-15 17 118,-4 16-102,-1 0 0,1-1-1,0 1 1,0 0 0,0-1 0,-1 1 0,1 0 0,0-1 0,0 1-1,-1 0 1,1 0 0,0-1 0,-1 1 0,1 0 0,0 0 0,-1 0-1,1-1 1,0 1 0,-1 0 0,1 0 0,0 0 0,-1 0 0,1 0-1,0 0 1,-1 0 0,1 0 0,-1 0 0,1 0 0,0 0 0,-1 0-1,1 0 1,-1 0 0,1 0 0,0 0 0,-1 0 0,1 0 0,-18 6 11,1 0 1,0 0 0,1 2-1,0 0 1,0 1 0,1 0 0,0 2-1,-21 17 1,3-3-2,-1105 825 79,990-742-23,-455 307 157,595-410-234,-7 4 20,0 0 0,0-2 0,-22 9 0,37-17-26,1 1 0,-1 0 0,0-1 0,0 1 0,1 0-1,-1-1 1,0 1 0,0-1 0,0 1 0,1-1 0,-1 1 0,0 0-1,0-1 1,0 1 0,0-1 0,0 1 0,0-1 0,0 1-1,0-1 1,0 1 0,0-1 0,0 1 0,0 0 0,0-1 0,-1 1-1,1-1 1,0 1 0,0-1 0,0 1 0,-1 0 0,1-1-1,0 1 1,0 0 0,-1-1 0,1 1 0,0 0 0,-1-1 0,1 1-1,-1 0 1,1-1 0,0 1 0,-1 0 0,1 0 0,-1 0-1,1-1 1,0 1 0,-1 0 0,1 0 0,-1 0 0,1 0 0,-1 0-1,1 0 1,-1 0 0,1 0 0,-1 0 0,1 0 0,0 0 0,-1 0-1,1 0 1,-1 0 0,1 1 0,-1-1 0,1 0 0,0 0-1,-1 0 1,1 1 0,-1-1 0,1 0 0,-1 1 0,21-35-645,42-43-20,3 3 1,147-129 0,-137 135 607,-74 66 61,368-331 9,23 29 270,-389 301-271,13-8 62,0 1 1,26-12-1,-42 21-72,0 1 0,0 0 1,1 0-1,-1 0 0,0 0 0,0 0 1,0 0-1,0 0 0,1 0 0,-1 0 1,0 0-1,0 0 0,0 0 0,1 0 1,-1 0-1,0 1 0,0-1 0,0 0 1,0 0-1,1 0 0,-1 0 0,0 0 1,0 0-1,0 0 0,0 0 0,0 0 1,1 1-1,-1-1 0,0 0 0,0 0 0,0 0 1,0 0-1,0 1 0,0-1 0,0 0 1,0 0-1,0 0 0,0 0 0,1 1 1,-1-1-1,0 0 0,0 0 0,0 0 1,0 0-1,0 1 0,0-1 0,0 0 1,0 0-1,0 0 0,-1 1 0,1-1 1,0 0-1,0 0 0,0 0 0,0 0 1,0 1-1,0-1 0,0 0 0,0 0 1,0 0-1,0 0 0,-1 0 0,1 1 0,0-1 1,0 0-1,0 0 0,-1 0 0,-7 17-11,-13 10 107,-1-2 1,-1-1 0,-32 27-1,6-5-56,-412 383 521,-53 52-2,481-450-539,-49 51 30,74-73-51,1 0 0,0 0 0,1 0 0,0 1 0,0 0 0,1 0 0,-5 15 0,9-24-6,1 0-1,0 0 0,0-1 1,-1 1-1,1 0 0,0 0 1,0-1-1,0 1 0,0 0 0,0 0 1,0 0-1,0-1 0,0 1 1,1 0-1,-1 0 0,0-1 1,0 1-1,1 0 0,-1 0 1,0-1-1,1 1 0,-1 0 1,1-1-1,-1 1 0,1 0 1,-1-1-1,1 1 0,-1-1 0,1 1 1,0-1-1,-1 1 0,1-1 1,0 0-1,-1 1 0,1-1 1,0 0-1,-1 1 0,1-1 1,0 0-1,0 0 0,-1 0 1,1 1-1,0-1 0,0 0 1,0 0-1,-1 0 0,2-1 0,42-4-363,-8-6 294,0-2 0,-1-2 0,-1-1-1,52-34 1,-36 21 27,636-404-254,-212 126 449,15 35 532,-453 253-612,1 1-1,0 2 1,1 2-1,1 1 1,0 3-1,43-7 1,-76 16-65,0 0-1,-1 0 1,1 1-1,0 0 1,-1 1 0,1-1-1,-1 1 1,1 0-1,0 0 1,-1 1 0,7 2-1,-10-3 1,0 1-1,1 0 0,-1 0 1,0 0-1,0 0 1,0 0-1,0 0 1,-1 0-1,1 1 0,-1-1 1,1 1-1,-1-1 1,0 1-1,0 0 0,0-1 1,0 1-1,-1 0 1,1 0-1,-1-1 1,1 1-1,-1 0 0,0 0 1,0 3-1,0 7 18,-1 0 0,0 0-1,-1-1 1,0 1 0,-1-1-1,0 1 1,-10 22 0,-5 3 40,-25 41 0,28-52-26,-210 330 125,-14 26-47,226-360-97,-35 70 16,44-85-29,1 1-1,1-1 1,-1 1 0,1 0-1,1 0 1,-1 0-1,2 0 1,0 18-1,0-25-10,0 0 0,1 0 0,-1 0 0,1 0-1,0-1 1,0 1 0,-1 0 0,1 0 0,0-1-1,1 1 1,-1-1 0,0 1 0,0-1 0,1 1-1,-1-1 1,1 0 0,-1 1 0,1-1 0,-1 0-1,1 0 1,0 0 0,-1-1 0,1 1 0,0 0-1,0 0 1,0-1 0,0 0 0,0 1-1,0-1 1,0 0 0,-1 0 0,1 0 0,0 0-1,4 0 1,5-1-134,1 0 0,0 0-1,-1-1 1,21-7 0,6-5-159,0-1 0,-1-2 1,68-43-1,100-84-304,-175 121 554,362-288-64,-307 234 733,-4-3-1,99-125 0,-170 192-438,-3 5-49,0 0-1,0 0 1,-1-1 0,0 0-1,-1 0 1,0 0-1,0-1 1,-1 0-1,-1 0 1,5-18 0,-8 27-117,0 1 0,0-1 0,0 1 1,0-1-1,0 0 0,0 1 1,0-1-1,0 1 0,0-1 1,-1 1-1,1-1 0,0 1 1,0-1-1,-1 1 0,1 0 1,0-1-1,-1 1 0,1-1 1,0 1-1,-1 0 0,1-1 1,-1 1-1,1 0 0,0-1 1,-1 1-1,1 0 0,-1 0 0,1-1 1,-1 1-1,1 0 0,-1 0 1,0 0-1,-25-1 223,-27 12 9,-16 16-227,0 2 0,-115 69 0,82-40-16,-90 45 69,-450 233 20,445-244-67,-273 87 0,257-120-105,180-52-28,0-1 0,-1-2 0,1-2 0,-49-2 0,76 0 68,0-1 0,0 1-1,1-1 1,-1-1 0,0 1-1,1-1 1,-1 0-1,1 0 1,-1-1 0,1 1-1,-9-7 1,10 6-10,1 0 1,0-1-1,0 1 0,1-1 1,-1 1-1,1-1 0,-1 0 0,1 0 1,0 0-1,1 0 0,-1 0 1,1 0-1,0-1 0,0 1 1,0 0-1,0-6 0,0-8-139,0 0 0,2-1-1,0 1 1,1-1-1,1 1 1,1 0 0,0 0-1,2 1 1,13-33-1,11-12 29,46-75 0,-58 108 167,226-372 781,-241 397-722,1-4 153,1 0-1,-1 0 1,-1 0-1,5-13 0,-8 21-197,0 0 0,0 0-1,0 0 1,-1 0 0,1 0 0,0 1-1,0-1 1,0 0 0,0 0-1,0 0 1,0 0 0,0 0 0,0 0-1,0 0 1,-1 0 0,1 0-1,0 0 1,0 0 0,0 0 0,0 0-1,0 0 1,0 0 0,0 0-1,0 0 1,-1 0 0,1 0 0,0 0-1,0 0 1,0 0 0,0 0-1,0 0 1,0 0 0,0 0 0,0 0-1,-1 0 1,1 0 0,0 0-1,0 0 1,0 0 0,0-1 0,0 1-1,0 0 1,0 0 0,0 0-1,0 0 1,0 0 0,0 0 0,0 0-1,0 0 1,0 0 0,-1-1-1,1 1 1,0 0 0,0 0 0,-15 8 59,1 1 1,-1 1-1,2 0 1,-1 1-1,1 0 1,-12 15-1,-12 8-46,-701 694 684,717-707-693,13-13-17,0 0 1,0 0 0,1 1-1,0 0 1,0 0 0,1 0-1,-6 14 1,12-23-3,0 0 0,0 0 1,0 0-1,0 0 0,0 1 0,0-1 1,0 0-1,0 0 0,0 0 0,0 0 1,0 0-1,0 1 0,0-1 0,0 0 0,0 0 1,0 0-1,0 0 0,0 0 0,0 0 1,0 1-1,0-1 0,0 0 0,1 0 1,-1 0-1,0 0 0,0 0 0,0 0 1,0 0-1,0 0 0,0 0 0,0 1 1,0-1-1,1 0 0,-1 0 0,0 0 1,0 0-1,0 0 0,0 0 0,0 0 1,0 0-1,1 0 0,-1 0 0,0 0 1,0 0-1,0 0 0,0 0 0,0 0 1,1 0-1,-1 0 0,0 0 0,0 0 1,0 0-1,0 0 0,0 0 0,0 0 1,1 0-1,-1-1 0,0 1 0,0 0 1,0 0-1,0 0 0,0 0 0,0 0 1,0 0-1,0 0 0,1 0 0,-1-1 1,0 1-1,0 0 0,14-4-48,0-1 1,0 0-1,0 0 0,0-2 1,-1 0-1,0 0 0,-1-1 1,22-18-1,-2 3 11,593-422-376,124-85-376,-727 516 790,618-389-4,-616 391-1,-24 13 6,0-1-1,0 0 1,0 0 0,0 0 0,0 0 0,0 0 0,0 0 0,0 0-1,0 0 1,0 0 0,-1 0 0,1 0 0,0 0 0,0 0-1,0 1 1,0-1 0,0 0 0,0 0 0,0 0 0,0 0 0,0 0-1,0 0 1,0 0 0,0 0 0,0 0 0,0 1 0,0-1 0,0 0-1,0 0 1,0 0 0,0 0 0,0 0 0,0 0 0,0 0-1,0 0 1,0 0 0,0 0 0,0 1 0,1-1 0,-1 0 0,0 0-1,0 0 1,0 0 0,0 0 0,0 0 0,-36 29 62,28-23-25,-630 457 642,98-75-451,23 22-153,485-383-96,15-14-23,1 1 0,0 0-1,1 1 1,1 1 0,0 0-1,-18 28 1,31-43 2,1 0 0,-1-1-1,0 1 1,1 0 0,-1-1-1,1 1 1,-1 0 0,1 0-1,0-1 1,-1 1 0,1 0 0,0 0-1,-1 0 1,1-1 0,0 1-1,0 0 1,0 0 0,0 0 0,0 0-1,0 0 1,0 0 0,0-1-1,0 1 1,0 0 0,0 0 0,1 0-1,-1 0 1,0-1 0,1 1-1,-1 0 1,0 0 0,1 0-1,-1-1 1,1 1 0,-1 0 0,1-1-1,0 1 1,-1-1 0,1 1-1,0 0 1,0 0 0,2-1-46,0 1 1,0 0-1,1-1 1,-1 0-1,0 0 1,0 0-1,0 0 1,0 0-1,1-1 1,3 0 0,20-6-125,1-1 0,-1-1 0,0-1 1,36-20-1,105-67-161,-130 73 342,1422-992 3079,-1441 1002-2979,35-30 38,-51 42-94,0-1 0,0 0 0,-1 1 0,1-1 0,-1 0 0,0-1 0,0 1 0,0 0 0,0 0 0,-1-1 0,1 1 0,-1-1 0,1-6 0,-1 10-8,-1 0 0,-1-1 0,1 1-1,0-1 1,0 1 0,0-1 0,0 1 0,0 0 0,0-1 0,0 1 0,-1-1 0,1 1 0,0 0 0,0-1 0,0 1 0,-1 0 0,1-1 0,0 1 0,-1 0 0,1-1 0,0 1 0,-1 0-1,1-1 1,0 1 0,-1 0 0,1 0 0,0 0 0,-1-1 0,1 1 0,-1 0 0,1 0 0,0 0 0,-1 0 0,1 0 0,-1 0 0,1 0 0,-1 0 0,1 0 0,-1 0 0,1 0 0,-14 0-53,0 0-1,1 1 1,-1 1 0,1 0 0,-1 1 0,1 0 0,-23 10 0,-319 128-1514,5 30 1333,207-100 248,-630 320 512,-180 88 913,925-460-1786,41-21 290,0-1 0,-1-1 0,1 0 0,-1-1 0,1 0 0,20-13 0,75-53-207,-73 46 236,835-645 34,-831 638 4,322-284 995,-360 315-1000,6-6 100,-1 0 0,1 0 0,-1 0 0,8-14 1,-14 21-100,0-1-1,0 1 1,-1 0 0,1 0 0,0-1 0,0 1 0,0 0 0,-1 0 0,1-1 0,0 1 0,0 0 0,0 0-1,-1 0 1,1 0 0,0-1 0,-1 1 0,1 0 0,0 0 0,0 0 0,-1 0 0,1 0 0,0 0 0,-1 0 0,1 0-1,0 0 1,0 0 0,-1 0 0,1 0 0,0 0 0,-1 0 0,1 0 0,0 0 0,-1 0 0,1 0 0,0 0-1,0 0 1,-1 0 0,1 1 0,0-1 0,0 0 0,-1 0 0,1 1 0,-20 4 102,-49 31-114,-116 80 1,94-56-80,-75 46 49,-706 494-39,854-586 72,-38 33-8,53-45-1,1 1 0,-1 0 0,0 0 0,1 0 0,-1 0 0,1 1 0,0-1 0,0 1 0,1-1 0,-1 1 1,1 0-1,-1-1 0,0 9 0,2-12-1,0 1 0,0-1 0,0 0 0,0 1 1,0-1-1,0 1 0,0-1 0,0 1 0,0-1 1,0 0-1,0 1 0,1-1 0,-1 1 0,0-1 1,0 0-1,0 1 0,1-1 0,-1 0 0,0 1 1,1-1-1,-1 0 0,0 1 0,1-1 0,-1 0 0,0 0 1,1 1-1,-1-1 0,0 0 0,1 0 0,-1 0 1,1 1-1,-1-1 0,1 0 0,-1 0 0,0 0 1,1 0-1,-1 0 0,1 0 0,10 1-72,-1 0-1,1 0 1,-1-2 0,1 1-1,-1-1 1,0 0-1,19-6 1,76-28-260,-94 31 288,122-49-2618,194-107 1,-148 55-3619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1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72 117 14670,'-9'3'2482,"-4"-1"-1700,8-1-439,0-1 1,0 2-1,1-1 0,-1 0 0,0 1 0,1 0 0,-1 0 0,-6 4 1,11-6-305,0 0 1,1 0 0,-1 1 0,0-1 0,0 0 0,0 0 0,0 0 0,1 0-1,-1 0 1,0 0 0,0 0 0,0 1 0,0-1 0,1 0 0,-1 0 0,0 0-1,0 0 1,0 1 0,0-1 0,0 0 0,0 0 0,0 0 0,0 1-1,0-1 1,0 0 0,0 0 0,0 0 0,0 1 0,0-1 0,0 0 0,0 0-1,0 1 1,0-1 0,0 0 0,0 0 0,0 0 0,0 1 0,0-1 0,0 0-1,0 0 1,0 0 0,0 0 0,0 1 0,0-1 0,-1 0 0,1 0 0,0 0-1,0 0 1,0 1 0,0-1 0,-1 0 0,1 0 0,0 0 0,0 0 0,0 0-1,0 0 1,-1 0 0,1 0 0,0 1 0,0-1 0,-1 0 0,21 1 404,-17-1-318,125-6 1893,197-36 0,-81 8-1802,-118 18-204,280-17-293,-394 31-998,-12 2 1166,0 0 0,0 0 0,0 0 0,0 0 0,1 0 0,-1 0 0,0 0-1,0 0 1,0 0 0,0 0 0,1 0 0,-1 0 0,0-1 0,0 1 0,0 0 0,0 0 0,0 0 0,0 0 0,1 0 0,-1 0 0,0 0-1,0-1 1,0 1 0,0 0 0,0 0 0,0 0 0,0 0 0,0-1 0,0 1 0,0 0 0,0 0 0,0 0 0,0 0 0,0-1 0,0 1-1,0 0 1,0 0 0,0 0 0,0 0 0,0-1 0,0 1 0,0 0 0,0 0 0,0 0 0,0 0 0,0 0 0,0-1 0,0 1 0,0 0-1,0 0 1,-1 0 0,1 0 0,0 0 0,0-1 0,0 1 0,0 0 0,0 0 0,-1 0 0,1 0 0,0 0 0,0 0 0,0 0 0,0 0 0,0 0-1,-1 0 1,1 0 0,-15-9-8007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4708,'0'0'15727,"52"0"-15086,-20 0-353,5 0-160,6 0-64,8 5-32,6-1 0,5-4-320,7 0-1730,2 0-2210,2-9-2498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7976,'0'0'3651,"70"4"-4260,-32-4 33,4 0-545,2 0 320,1 0 1314,2 0 1152,4 0-576,-2-1-640,6-2-417,2-3-2275</inkml:trace>
  <inkml:trace contextRef="#ctx0" brushRef="#br0" timeOffset="1">1262 1 17649,'0'0'1057,"54"0"-353,-21 0 161,7 0-769,10 0-96,7 0 0,9 4-993,3 0-1153,8 1-2626,1-2-1987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2.5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67 1794,'-52'-67'5012,"55"72"-3079,17 29 4420,-5-10-5592,1-2 1,20 23-1,47 48 599,-17-18-1071,88 77 0,-29-61 385,-86-65-566,-1 2 0,38 35 1,295 242 1292,-368-303-1388,24 21 294,-1 0 1,34 42-1,-34-35 11,45 38 1,230 198 2665,-296-261-2909,241 201 1542,-80-69-1095,56 51-88,-34-21-352,134 129 258,-269-246-330,3-2 1,65 42 0,-29-23-6,-50-32 5,63 70 1,-5-5 5,41 25-3,153 146 28,-28-20-3,-2-2-183,344 314-971,-509-487 800,-61-49-117,-2 2-1,59 60 0,102 104-885,-111-113 1309,145 115-2771,4 4 1392,-42-30 2099,-180-152-356,-10-13-277,-1-1-1,1 1 1,0-1-1,0 1 1,1-1-1,-1 0 1,4 3 0,-51-7-7514,17-2-1814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6054,'0'0'2786,"85"0"-127,-41 0 31,2 0-512,1 0-640,5 0-417,3 0-737,6 0-288,2 0-96,5 0-320,-2-2-417,0-1-31,-1 0 63,-4 0-961,1-2-1825,0-1-4452</inkml:trace>
  <inkml:trace contextRef="#ctx0" brushRef="#br0" timeOffset="1">1542 50 13677,'0'0'1922,"61"0"512,-34 0-1121,4-9-928,3 4-289,-1-3-64,3 3-192,3 1-1282,3-1-1376,3 2-417,6-3-705,5 1-1409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15983,'0'0'1506,"54"-18"-706,-24 13-608,4 3 97,0 2 479,0 0-287,1 0-417,-4 5-64,-3 1 0,-5 1 0,0-2 0,-8-3-352,-1 0-1410,-2-2-3139,-2 0-5925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50 16784,'0'0'4687,"-2"11"-3956,-14 137 2134,-5 31-463,17-152-1476,-2-1 0,-1-1 0,-1 1 1,-19 40-1,42-124-259,11-1-707,69-143-447,-77 168 376,2 0 0,1 2 0,42-50-1,-56 75 55,0 0 0,0 0 0,1 1 0,15-10 0,-20 14 27,0 0 0,0 1 1,0-1-1,0 1 0,0 0 0,0 0 0,0 0 1,1 0-1,-1 0 0,0 1 0,1 0 0,-1 0 0,0 0 1,1 0-1,-1 0 0,0 0 0,5 2 0,-7-1 22,0-1 0,0 1 0,0 0 0,0-1 0,0 1 0,0 0 0,-1 0 0,1 0 0,0 0 0,0 0 0,-1 0 0,1 0 0,-1 0 0,1 0 0,-1 0 0,1 0 0,-1 0 0,0 0-1,1 0 1,-1 0 0,0 1 0,0-1 0,0 0 0,0 0 0,0 0 0,0 0 0,0 1 0,0-1 0,-1 0 0,1 0 0,0 0 0,-1 0 0,1 0 0,-2 2 0,-17 38 6,3-22 95,-1 0 0,0-1 0,-2-1-1,-21 16 1,28-24 59,0 0 1,-1-1-1,0 0 0,-1-1 0,0-1 1,0 0-1,-28 8 0,40-14-137,1 0 1,-1 1-1,0-1 1,1 0-1,-1 0 0,0 0 1,1 0-1,-1 0 1,0 0-1,1-1 0,-1 1 1,0 0-1,-2-2 1,4 2-55,-1 0 1,1-1 0,-1 1 0,1-1 0,-1 1 0,1 0-1,0-1 1,-1 1 0,1-1 0,0 1 0,-1-1-1,1 1 1,0-1 0,0 1 0,0-1 0,-1 1 0,1-1-1,0 1 1,0-1 0,0 0 0,0 1 0,0-1 0,0 1-1,0-1 1,0-1 0,1-1-292,0 0-1,0 0 1,0 0 0,1 0-1,-1 0 1,1 0 0,0 0-1,-1 0 1,1 1 0,0-1-1,1 1 1,2-3-1,65-55-9294,-27 29 2424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18770,'0'0'7933,"-11"13"-7138,-223 265 3065,224-263-3625,10-15-233,0 1 1,0-1 0,0 0 0,0 0 0,0 0 0,0 0 0,0 1 0,0-1 0,0 0 0,0 0 0,0 0 0,0 1 0,0-1 0,0 0 0,1 0 0,-1 0-1,0 0 1,0 1 0,0-1 0,0 0 0,0 0 0,0 0 0,0 0 0,1 1 0,-1-1 0,0 0 0,0 0 0,0 0 0,0 0 0,0 0 0,1 0 0,-1 0-1,0 0 1,0 1 0,0-1 0,0 0 0,1 0 0,-1 0 0,0 0 0,0 0 0,0 0 0,1 0 0,-1 0 0,0 0 0,0 0 0,0 0 0,1 0 0,-1 0-1,0 0 1,0-1 0,0 1 0,0 0 0,1 0 0,-1 0 0,0 0 0,0 0 0,0 0 0,0 0 0,0 0 0,1-1 0,-1 1 0,0 0 0,0 0 0,0 0-1,12-5 37,4-8-832,0 0 0,-1-1 0,-1 0-1,0-1 1,-1-1 0,16-23 0,-13 17-461,-19 71 480,0-27 979,-1-5 241,1 0 0,1 0 0,1 0 0,0-1 0,1 1 1,1 0-1,5 27 0,-6-43-384,0 0 0,0 0 1,0 0-1,1 0 0,-1 0 1,0 0-1,1 1 0,-1-1 1,1 0-1,-1 0 0,1 0 1,0-1-1,-1 1 0,1 0 1,0 0-1,0 0 0,0 0 0,-1-1 1,1 1-1,0 0 0,0-1 1,0 1-1,2 0 0,-2-1-38,-1-1 0,1 0-1,-1 0 1,1 0 0,-1 0-1,0 0 1,1 0-1,-1 0 1,0 0 0,0 1-1,0-1 1,0 0 0,0 0-1,0 0 1,0 0 0,0 0-1,0 0 1,0 0 0,0 0-1,-1 0 1,1 0-1,0 0 1,-1 0 0,1 0-1,-1 1 1,1-1 0,-1 0-1,1 0 1,-1 0 0,-123-262-3179,134 270 3238,0 0 0,0 0 0,1-1 1,21 9-1,-14-8-1003,1 1 1,1-2-1,32 6 1,14-5-6069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17008,'-5'54'288,"-8"6"-63,4 14-129,1 3-32,4 5 32,1 3 0,3 2-96,0-2-673,7-1-928,8-6-1730,-3-2-1666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11979,'-8'76'897,"5"-7"737,2-1-161,1-5-128,0 3-416,3-1-352,3 2-385,1 5-96,-1 3-384,-1 3-1730,1 1-3363</inkml:trace>
  <inkml:trace contextRef="#ctx0" brushRef="#br0" timeOffset="1">20 1896 7399,'-6'83'2114,"2"-2"-929,-1-2-32,3-2-96,2-4-897,0 0-608,-1-2-1474,0-2-5157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13132,'-4'52'3332,"-2"-3"-1026,3-5-577,0-6-832,3-7-801,0-3-64,0-7-96,0-1-640,0-2 383,0-5 353,-3 0-32,1-4 64,1 0-96,-2-5-2818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17136,'0'0'3839,"11"4"-2617,0 1-934,1 1 0,-1 0-1,-1 1 1,1 0 0,-1 1 0,0 0 0,0 0-1,-1 1 1,-1 0 0,12 15 0,48 76 243,100 203 0,-165-298-1157,0 1-1,0-1 1,-1 1 0,1 0-1,-2 0 1,1 0-1,-1 0 1,2 11 0,-3-16 335,-1 1-1,1 0 1,0-1 0,-1 1 0,1 0 0,-1-1 0,0 1 0,1 0 0,-1-1 0,0 1 0,0-1-1,0 1 1,0-1 0,0 0 0,-1 1 0,1-1 0,0 0 0,-1 0 0,1 0 0,0 0 0,-1 0-1,1 0 1,-1 0 0,0-1 0,1 1 0,-1 0 0,0-1 0,1 1 0,-1-1 0,0 0 0,1 0 0,-1 1-1,-2-1 1,-26 3-9510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4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48 471 10794,'0'0'4484,"-44"-50"-480,41 24-993,6-1-769,25-5-544,18-6-129,12-6-544,8-4-608,7 2-321,2-5-192,-10-2-3364,-7-2-5028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21620,'0'0'3428,"26"99"-3396,-41-29-481,-8 8-1601,-2 3-1729,-2-4-2339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4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15278,'0'0'10058,"3"9"-9145,2 9-649,-2 1 0,0-1 1,-1 1-1,-1-1 0,-1 1 0,-1 0 1,-3 25-1,-2 94-1198,6-137 885,0-1 0,0 0 0,0 0 0,0 0 0,0 0 0,0 0 0,0 0 0,0 1 0,0-1 0,0 0 0,0 0 0,0 0 0,0 0 0,0 0 0,0 0 0,0 1 0,0-1 0,0 0 0,0 0 0,0 0 0,1 0 0,-1 0 0,0 0 0,0 0 0,0 0 0,0 0-1,0 0 1,0 1 0,0-1 0,1 0 0,-1 0 0,0 0 0,0 0 0,0 0 0,0 0 0,0 0 0,0 0 0,1 0 0,-1 0 0,0 0 0,0 0 0,0 0 0,0 0 0,0 0 0,1 0 0,-1 0 0,0 0 0,0 0 0,0-1 0,0 1 0,0 0 0,0 0 0,0 0 0,1 0 0,-1 0 0,0 0 0,0 0 0,0 0 0,0 0 0,0 0 0,0-1 0,0 1 0,0 0 0,0 0 0,0 0 0,1 0 0,-1 0 0,0-1 0,7-8-1780,-3-13-1929,-4-8-2498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19154,'5'-15'1073,"-3"10"-979,1-3 63,0 0 0,0 0 0,1 0-1,0 1 1,0-1 0,1 1 0,0 0 0,0 0 0,1 1 0,0-1 0,0 1 0,0 1-1,14-10 1,4 1 164,1 1 0,1 2 0,0 0 0,1 2 0,0 1 0,50-9 0,-30 11-146,0 1 0,0 3 0,62 5 0,-92-2-188,0 1 0,-1 0 0,0 2 0,0 0 0,0 0 0,0 2 0,0 0 0,-1 1 0,15 8 0,-26-12 48,0 0-1,0 0 0,0 0 0,0 0 0,0 0 0,-1 1 0,1-1 0,-1 1 0,0 0 1,0 0-1,-1 1 0,1-1 0,-1 0 0,0 1 0,0 0 0,0-1 0,0 1 1,-1 0-1,0 0 0,0 0 0,-1 0 0,1 0 0,-1 0 0,0 0 0,0 0 0,-1 0 1,1 0-1,-1 0 0,0 0 0,-1-1 0,1 1 0,-1 0 0,-4 8 0,-2 2 300,0 0-1,-1 0 0,-1-1 0,-1 0 1,0-1-1,0 0 0,-15 12 0,-100 76 1859,84-71-1714,-2-1 0,-80 37 0,107-58-494,-1-1 1,0 0-1,0-1 0,-1-1 0,0-1 0,0-1 0,0 0 1,0-2-1,0 0 0,-31-2 0,47 0-113,0 1 0,-1-1 0,1 0-1,0 1 1,0-1 0,0-1 0,1 1 0,-1 0-1,0-1 1,0 1 0,1-1 0,-1 0 0,0 0-1,1 0 1,0 0 0,0 0 0,-1-1 0,1 1-1,-3-5 1,3 1-744,-1 0-1,1 0 0,0-1 0,0 1 1,1 0-1,-1-1 0,1 1 1,0-12-1,1-45-9664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11 18546,'0'0'1729,"-15"-3"-378,5 1-1182,-1 0 0,1 0 0,0 1 1,0 1-1,-1 0 0,1 0 0,0 1 0,0 0 0,-1 1 1,1 0-1,0 1 0,-11 4 0,-22 12 318,1 2 1,1 1-1,-49 37 0,68-42-286,0 0 1,2 1-1,0 1 1,1 1-1,0 1 1,2 0-1,-14 24 1,25-37-188,2 1 0,-1 0-1,1-1 1,1 1 0,0 0 0,-3 12-1,6-19-27,-1-1 0,1 1 0,0 0 0,0 0 0,-1 0 0,1 0 0,1 0 0,-1 0 0,0 0-1,0-1 1,1 1 0,-1 0 0,1 0 0,0 0 0,-1 0 0,1-1 0,0 1 0,0 0 0,0-1-1,0 1 1,0-1 0,1 1 0,-1-1 0,0 0 0,1 1 0,-1-1 0,1 0 0,-1 0 0,1 0-1,-1 0 1,1 0 0,0 0 0,0-1 0,-1 1 0,4 0 0,22 5-159,0-2 1,0-2-1,0 0 0,0-1 1,30-4-1,10 1 18,-55 2 153,12-1-21,0 2 0,0 0 0,0 2 0,35 8 0,-54-10 23,0 1-1,-1-1 0,1 1 1,0 0-1,-1 1 1,1-1-1,-1 1 1,0 0-1,0 0 1,0 0-1,6 8 1,-8-8 6,0 0 1,0 0-1,-1 0 1,1 1-1,-1-1 1,1 1-1,-1-1 1,0 1-1,-1-1 1,1 1-1,-1 0 1,1-1-1,-1 1 1,0-1-1,0 1 1,-1 0-1,1-1 1,-2 6-1,-1-1 142,1 0-1,-1 0 1,-1 0-1,0 0 0,0-1 1,0 0-1,-1 0 0,0 0 1,-1 0-1,1-1 1,-1 0-1,-11 9 0,-11 7 491,-49 31 0,72-51-611,-25 17 154,-1-1 0,-1-2 0,0-1 0,-1-2 0,-1-1-1,0-2 1,-62 10 0,93-19-329,-1-1 0,0 1-1,1-1 1,-1 0 0,0 0-1,0-1 1,1 1 0,-6-2-1,8 1-151,0 1-1,0-1 0,0 1 1,0-1-1,0 0 0,0 0 0,1 0 1,-1 0-1,0 0 0,0 0 0,1 0 1,-1 0-1,0 0 0,1 0 1,-1 0-1,1 0 0,-1 0 0,1 0 1,0 0-1,-1-1 0,1 1 0,0 0 1,0 0-1,0-1 0,0 1 1,0-2-1,0-31-10413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65 12139,'0'0'4949,"7"-10"-1975,24-31-182,-26 28 1143,-14 16-2929,-14 15-977,-11 23 190,3 2-1,1 2 1,3 0 0,1 2 0,2 0 0,-18 54 0,27-62-78,2 1 1,1 0-1,3 1 1,1 0-1,-4 56 1,11-89-164,1-1 0,-1 1 0,1 0 0,1-1 0,0 1 1,0-1-1,0 1 0,1-1 0,0 1 0,1-1 1,-1 0-1,1 0 0,1 0 0,-1 0 0,1-1 0,0 0 1,1 1-1,0-1 0,0-1 0,0 1 0,0-1 0,1 0 1,0 0-1,0 0 0,0-1 0,1 0 0,-1 0 0,1-1 1,0 0-1,0 0 0,1-1 0,-1 1 0,14 1 1,48 3-3108,4-6-3442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16015,'0'0'4810,"4"10"-4212,3 7-162,-2 1 0,-1-1-1,0 1 1,-1 0 0,2 32 0,-5 110 1542,-2-78-1313,2-21-204,-4-1 0,-10 62 0,9-96-334,-1 1 1,-1-1-1,-1-1 1,-1 1-1,-1-2 1,-2 1-1,-14 23 1,26-48-112,0 1 0,0-1 0,-1 1 0,1-1 0,0 0 1,0 1-1,0-1 0,0 0 0,0 1 0,0-1 1,0 0-1,-1 1 0,1-1 0,0 0 0,0 0 1,-1 1-1,1-1 0,0 0 0,0 0 0,-1 1 1,1-1-1,0 0 0,0 0 0,-1 0 0,1 1 1,0-1-1,-1 0 0,1 0 0,0 0 0,-1 0 1,1 0-1,0 0 0,-1 0 0,1 0 0,-1 0 1,1 0-1,0 0 0,-1 0 0,1 0 0,0 0 1,-1 0-1,1 0 0,-1 0 0,-1-19 335,8-33-112,30-75-955,7 0 0,79-165 0,-113 271 649,-1 4 40,7-20 6,2 2-1,1 0 1,25-35 0,-41 68 11,-1-1 1,1 1 0,0-1 0,0 1 0,0 0 0,0-1 0,0 1 0,0 0 0,0 0 0,1 1-1,-1-1 1,1 0 0,0 1 0,-1 0 0,1-1 0,0 1 0,0 0 0,0 0 0,0 1-1,0-1 1,0 1 0,0-1 0,0 1 0,0 0 0,0 0 0,0 0 0,0 0 0,0 1 0,0-1-1,-1 1 1,1 0 0,0 0 0,0 0 0,0 0 0,0 1 0,-1-1 0,1 1 0,2 1 0,-1 1-10,0-1 1,0 1 0,-1 0-1,1-1 1,-1 2 0,0-1-1,0 0 1,0 1 0,-1-1-1,0 1 1,1 0 0,-2 0-1,1 0 1,-1 0 0,1 0-1,-1 0 1,-1 0 0,1 1-1,-1-1 1,0 0 0,0 8-1,-2-8 42,1-1-1,-1 0 1,0 1-1,0-1 0,0 0 1,-1 0-1,1 0 1,-1 0-1,0-1 0,0 1 1,0-1-1,-1 0 0,1 1 1,-1-1-1,1-1 1,-1 1-1,0-1 0,-5 3 1,-12 6 376,-1-1 0,-25 9 1,40-16-342,-7 3-34,-1-1 0,-1 0 0,1-1 0,-1 0 0,1-2 0,-1 0 0,-18 0 0,34-2-186,-1 0 0,1-1 0,-1 1-1,1-1 1,-1 0 0,1 1 0,0-1 0,-1 1 0,1-1-1,0 0 1,0 1 0,-1-1 0,1 1 0,0-1-1,0 0 1,0 1 0,0-1 0,0 0 0,0 1-1,0-1 1,0 0 0,0 1 0,0-1 0,0 0-1,0 1 1,1-1 0,-1 0 0,0 1 0,0-1-1,1 0 1,-1 1 0,0-1 0,2 0 0,15-25-6970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14446,'0'0'10650,"5"9"-9785,0-2-720,0 1-47,-1 0-1,1 0 1,-1 0 0,-1 0-1,5 14 1,-8-20-87,1 0 0,-1-1 0,1 1 0,0 0 0,-1 0 0,1-1 0,0 1 0,0 0 0,0-1 0,1 1 0,-1-1 0,0 1 0,0-1 1,1 0-1,-1 0 0,1 1 0,-1-1 0,1 0 0,0 0 0,-1 0 0,1-1 0,0 1 0,0 0 0,0-1 0,-1 1 0,1-1 0,0 1 0,0-1 0,0 0 0,0 0 0,0 0 0,0 0 0,-1 0 0,1-1 0,0 1 0,0 0 1,0-1-1,0 1 0,0-1 0,-1 0 0,1 0 0,0 1 0,2-3 0,7-3 108,1 0 1,-1-1-1,-1 0 1,20-17 0,-25 19-84,8-5 50,-1-1-1,0 0 1,-1-1-1,0 0 1,-1 0-1,-1-1 1,12-21-1,-53 132 379,29-88-573,1 1 0,0 0 1,1 1-1,0-1 1,1 0-1,0 0 0,2 14 1,-2-24 89,0 0 0,0 0 1,0 0-1,1 0 0,-1 0 1,0 0-1,0 0 0,1 0 1,-1 0-1,1-1 0,-1 1 1,1 0-1,-1 0 1,1 0-1,0-1 0,-1 1 1,1 0-1,0 0 0,0-1 1,0 1-1,-1-1 0,1 1 1,0-1-1,0 1 0,0-1 1,0 1-1,0-1 0,1 1 1,1-1 18,-1 0 0,1 0 0,-1-1 0,1 1 0,-1 0 0,0-1 1,1 1-1,-1-1 0,1 0 0,-1 0 0,3-1 0,4-3 49,0 0 0,-1 0 1,1-1-1,12-12 0,-6 3 95,-1-1 0,0 0 0,-1-1 1,-1-1-1,19-37 0,-27 61-8493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1 10378,'0'0'10105,"-11"2"-7692,-32 12-1858,2 1 0,0 3 0,1 1 0,-55 35 0,9-5-474,-217 110 80,279-143-20,16-8-111,13-4-217,69-4 72,143 3 464,-174 0-919,0 2 1,-1 2-1,46 13 0,-40-6-3338,-8-1-2039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48 19763,'-2'9'405,"-25"91"2239,-51 218 1423,34-26-3186,67-406 2044,3 22-2979,4 1-1,4 1 1,3 2-1,58-96 1,-87 171 47,0 1 0,1 0 0,0 1 1,1 0-1,20-18 0,-28 27-5,0 1 0,0-1 0,0 0 0,0 1 0,0-1 0,0 1 0,1-1 0,-1 1 0,1 0-1,-1 0 1,0 0 0,1 0 0,0 1 0,-1-1 0,1 1 0,-1 0 0,1-1 0,0 1 0,-1 0 0,1 0 0,0 1 0,-1-1 0,1 1 0,-1-1 0,1 1-1,-1 0 1,1 0 0,-1 0 0,1 0 0,-1 0 0,0 0 0,0 1 0,1-1 0,-1 1 0,0 0 0,0-1 0,-1 1 0,1 0 0,2 3 0,-1-2-36,0 1 0,0 1 1,-1-1-1,1 0 0,-1 1 1,0-1-1,0 1 1,0 0-1,-1-1 0,0 1 1,0 0-1,0 0 1,0 0-1,-1 0 0,0 0 1,0 0-1,0 0 0,0 0 1,-1 0-1,0 0 1,0 0-1,-2 5 0,0-3-32,-1 0 0,0 0 0,1-1 0,-2 0 0,1 1 0,-1-1 0,0-1 0,0 1 0,-1-1 0,0 0 0,0 0 0,0-1 0,-13 8 0,2-2 93,0-1-1,-1-1 1,0-1 0,0 0-1,0-2 1,-1 0 0,0-1-1,0 0 1,-1-2-1,-37 0 1,56-2-111,1 0 0,-1 0 0,0 0 0,0 0 0,0 0 0,0 0 0,0-1 0,1 1 0,-1 0 0,0-1 0,0 1 0,1-1 0,-1 1 0,0 0 0,0-1 0,1 0 0,-1 1 0,1-1 0,-1 1 0,0-1 0,1 0 0,-1 1 0,1-1 0,0 0 0,-1 0 0,1 1 0,0-1 0,-1 0 0,1 0 0,0 0 0,-1 0 0,1-2-528,0 1 0,0-1 0,0 1-1,1 0 1,-1-1 0,0 1 0,1 0 0,0-1-1,-1 1 1,1 0 0,1-3 0,18-24-9138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6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12556,'0'0'16015,"-13"7"-15091,-18 13-565,1 2 1,0 1-1,2 2 1,-35 36 0,-99 134 345,137-158-865,39-43-710,1-5 537,-2-1 0,0 0 0,0-1 0,-1-1-1,18-26 1,41-82-108,-75 164-664,-12 6 1087,8-26 51,1 0 0,0 0 1,2 1-1,0 0 0,-1 37 1,12-44 321,-13-33 75,-14-14-421,1-2 1,2 0-1,1-1 0,2-1 1,1-1-1,2 0 1,2 0-1,-7-43 1,17 79-6,-1 0 1,1-1-1,0 1 1,0-1-1,0 1 1,0-1-1,0 1 0,0-1 1,0 1-1,0-1 1,0 1-1,0-1 1,0 1-1,0 0 1,0-1-1,0 1 0,0-1 1,1 1-1,-1-1 1,0 1-1,0-1 1,0 1-1,1 0 0,-1-1 1,0 1-1,1 0 1,-1-1-1,0 1 1,1 0-1,-1-1 1,1 1-1,15 3 176,25 27 117,-30-22-265,161 104-3371,-143-96 1726,1-1 1,1-1-1,1-2 0,36 9 0,-13-10-10184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30:5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0 19314,'0'0'160,"36"57"1922,-13-8 609,-2 9-801,-2 6-225,-8 4-383,-8 7-546,-3 5-415,-26 10-193,-20 12-32,-22 14-64,-21 11-641,-21 8-2049,-4-8-2820,-1-16-7558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0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21652,'0'0'4581,"-57"69"-4005,47-36-351,6 6-193,4 3-96,0 4-1858,10 2-1666,7-1-1216,1-3-2851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14798,'0'0'10442,"59"0"-8296,-27 0-865,1 0-832,0-4-385,0-1 0,-2-1-128,-5 3-449,-1 0-672,-5 3-1089,-6 0-833,-7 0-1089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0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9801,'-3'64'4485,"-1"0"-2371,4-2-545,0-2-1057,0-7-415,9-6-962,0-6-1954,-1-7-993,1 2-255,-4 1-1218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0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6887,'-14'393'4067,"18"-224"4646,3-51-8172,2 47-2935,-9-35 3033,0-75-2837,0-62-3007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5669,'0'0'18386,"9"12"-16475,50 92 332,11 18-1470,-56-101-1528,0 0-1,2 0 1,25 24 0,1-9-1836,-9-8-1261,-13-9-2987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0 378 12011,'0'0'13421,"44"-54"-11883,6 20-193,13-7-801,8-8-416,4-2-128,-6-2-1313,-6 4-2466,-11 3-3076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19763,'0'0'1825,"0"8"-586,0 182 2925,0-189-4157,0 1 1,0-1-1,0 0 1,0 0-1,0 0 1,0 1-1,0-1 1,1 0-1,-1 0 1,0 0-1,1 1 1,-1-1-1,1 0 1,-1 0-1,1 0 1,0 0-1,-1 0 1,1 0-1,0 0 1,0 0-1,0-1 1,1 2-1,-1-2 43,0 0 0,-1 0 0,1 1 0,0-1 0,0-1 0,0 1 0,0 0 0,0 0 0,0 0 0,0 0 0,0-1 0,0 1 0,0 0 0,0-1 0,-1 1 0,1-1 0,0 1 0,0-1 0,-1 1 0,1-1 0,1 0 0,4-5 243,0 0 1,-1 0-1,1-1 0,7-11 0,13-33-72,-21 39 77,1-1-1,1 2 1,-1-1-1,10-11 1,-12 74 364,-3 52-614,-1-102-51,-1 0 0,2-1 0,-1 1 0,0 0 0,0-1 0,0 1 1,0 0-1,0-1 0,0 1 0,1-1 0,-1 1 0,0 0 0,0-1 0,1 1 0,-1-1 0,0 1 1,1-1-1,-1 1 0,1-1 0,-1 1 0,1-1 0,-1 1 0,1-1 0,-1 0 0,1 1 1,-1-1-1,1 0 0,0 1 0,-1-1 0,1 0 0,-1 0 0,1 0 0,0 0 0,-1 1 1,1-1-1,0 0 0,-1 0 0,1 0 0,0 0 0,-1 0 0,1 0 0,-1-1 0,1 1 0,0 0 1,-1 0-1,1 0 0,0-1 0,-1 1 0,1 0 0,-1-1 0,1 1 0,-1 0 0,1-1 1,-1 1-1,1-1 0,-1 1 0,1-1 0,0 0 0,30-28 142,-16 7-501,39-56 734,-24 23-6879,-25 42-310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20531,'0'0'1442,"-33"69"-1058,21-21-256,1 9-96,7 6 64,4 4-96,0 3-1889,13 2-1314,4-2-3460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14670,'-14'73'1441,"2"-10"-736,0-10-1250,6-15-2081,3-12-3011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7911,'-5'38'4842,"-14"51"0,12-61-3645,0 1 1,2 0-1,-2 44 0,8-72-1282,-1-1 0,0 0 0,0 1 0,0-1 0,0 1 0,1-1 1,-1 0-1,0 1 0,0-1 0,1 0 0,-1 1 0,0-1 0,1 0 0,-1 0 0,0 1 1,1-1-1,-1 0 0,0 0 0,1 1 0,-1-1 0,0 0 0,1 0 0,-1 0 0,1 0 0,-1 0 1,1 0-1,-1 0 0,0 0 0,1 0 0,-1 0 0,1 0 0,-1 0 0,0 0 0,1 0 0,-1 0 1,1 0-1,-1 0 0,1-1 0,0 1 34,0 0 0,-1 0 0,1 0 0,0 0 0,0 0 0,-1 0-1,1 0 1,0 0 0,0 0 0,-1 0 0,1 0 0,0 0 0,-1 1 0,1-1 0,0 0 0,0 0 0,-1 1 0,1-1 0,-1 0 0,1 1 0,0-1 0,-1 1 0,1-1 0,-1 1 0,1-1-1,-1 1 1,1 0 0,2 10 594,-1 1-1,-1-1 1,0 0-1,-1 0 1,0 1-1,-2 15 1,0 6 624,-18 160 2842,17-205-14702,-4-9-5199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4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9769,'0'11'449,"0"0"-324,0-1 1,0 1-1,2-1 0,-1 1 1,1-1-1,0 0 1,1 0-1,1 0 1,-1 0-1,1 0 1,10 16-1,2-7 106,1 1-1,1-2 1,0-1-1,1 0 1,1-1-1,1-1 1,0-1 0,39 19-1,-14-11-153,2-2-1,0-2 1,68 16-1,-56-22 210,1-2 1,0-4-1,1-1 0,80-6 0,248-36 853,-255 20-549,1026-69 5915,-385 87-5515,-583 8-909,-2 9-1,244 54 1,-325-46 192,-1 5 0,-1 4 0,-2 5 0,-2 5 0,124 73 0,-192-95-249,0 2 0,-1 1 0,-1 2 1,-2 2-1,-1 0 0,-1 2 1,-2 2-1,39 59 0,-66-93-24,46 63-979,-43-59 446,0 0 1,0 0-1,1-1 0,-1 1 0,1-1 1,0 0-1,0-1 0,0 1 0,0-1 1,1 0-1,8 2 0,18 1-5595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1 669 15118,'0'0'443,"1"-11"-122,-1 7-286,0 0 52,0-1 0,1 1 0,-1 0 0,1 0-1,0-1 1,0 1 0,1 0 0,-1 0 0,1 0 0,0 0 0,0 0 0,0 1 0,0-1 0,1 1 0,-1-1 0,1 1 0,0 0 0,6-6 0,25-15 447,2 2 0,0 1 1,1 1-1,1 3 1,48-17-1,207-48 1507,192-13-180,-370 81-1661,1 5 0,146 8 0,-210 5 215,0 3-1,88 23 1,98 45 1351,-138-40-797,160 32 1,-174-53-569,0-4 1,1-4-1,167-9 1,-206-1-366,0-3 0,-1-1 1,1-3-1,-2-1 0,0-3 0,0-1 1,-1-3-1,66-37 0,-93 45-168,-2-1-1,1 0 0,-2-1 0,1-1 0,-2 0 0,21-27 0,-30 34-178,0 0-1,-1 0 0,0 0 1,-1-1-1,1 0 0,-1 1 1,-1-1-1,3-11 0,-4 14-183,0-1 0,-1 0-1,0 1 1,0-1-1,0 1 1,-1-1-1,0 0 1,0 1-1,0-1 1,-1 1-1,0 0 1,0 0-1,-4-8 1,-19-17-6370,-12 6-4170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6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33 2723,'0'0'26361,"54"-2"-25849,-18-10-416,2 1-64,-5 4-833,-3 7-1825,-6 0-833,-12 5-1506,-6 8-1281,-6 3-2883</inkml:trace>
  <inkml:trace contextRef="#ctx0" brushRef="#br0" timeOffset="1">0 278 7976,'0'0'16783,"69"-7"-16014,-33-7-609,0-1-128,1 3-1089,-3 3-2018,-5 1-1729,-7 1-2659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20115,'0'0'1377,"0"56"-1281,0-14 225,3 4-1,6 6-224,5 0-64,4-2 32,2-1-128,-2-6-641,-3-1-640,-7-3-224,-6-4-1154,-2-1-2017,-22-6-3941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9 200 15439,'0'0'3251,"-2"-10"-2152,0 4-971,1 4-97,1 0 0,-1 1 0,1-1 1,-1 0-1,1 0 0,-1 0 0,1 0 0,0 1 1,0-1-1,0 0 0,0 0 0,0 0 1,0 0-1,0 0 0,1 0 0,-1 1 0,1-1 1,0 0-1,-1 0 0,1 1 0,0-1 0,0 0 1,0 1-1,0-1 0,0 1 0,0-1 0,1 1 1,-1-1-1,0 1 0,1 0 0,-1 0 0,1 0 1,-1 0-1,1 0 0,0 0 0,-1 0 0,3-1 1,47-16 621,0 1 0,77-14-1,108-6-467,-223 35-166,162-15-90,-58 17-3713,-106 2 1152,-22 2-12320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16496,'0'0'2562,"38"-62"-1857,14 42 768,16-2 225,17-1-673,15-3-673,8 0-256,2 5 0,-3 2-865,-11 4-1825,-19 3-1730,-21 0-2915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13901,'0'0'6529,"3"9"-5226,1 13-749,0 1 0,-2 0 0,0 28 0,-1-25-414,0 0 0,2 0 0,8 35 0,-11-58-120,1-1 1,-1 0 0,1 0 0,0 1 0,-1-1 0,1 0 0,0 0 0,0 0 0,1 0-1,-1 0 1,0 0 0,1-1 0,-1 1 0,1 0 0,-1-1 0,1 1 0,0-1 0,0 1-1,-1-1 1,4 2 0,-3-3 28,0 0 0,0 1-1,0-1 1,-1 0-1,1-1 1,0 1 0,0 0-1,-1-1 1,1 1-1,0 0 1,0-1 0,-1 0-1,1 1 1,-1-1 0,1 0-1,0 0 1,-1 0-1,0 0 1,3-3 0,6-5 86,-2 0 1,1 0 0,-2-1 0,1 0 0,11-22 0,16-48-64,-27 57-16,1 1 0,17-29 0,-20 50 60,-3 12-95,-1 23-42,-1-27 60,-1 3-26,1-1 0,1 0 0,0 0 0,0 0 0,0 0 0,1-1 0,1 1 0,-1-1 0,7 11 0,-8-17-3,0 1-1,-1-1 1,1 0 0,0 0-1,1 0 1,-1 0 0,0 0-1,0 0 1,1-1 0,-1 1-1,1-1 1,0 0 0,-1 0-1,1 0 1,0 0 0,0 0-1,-1 0 1,1-1 0,0 1-1,0-1 1,0 0 0,0 0-1,0 0 1,0 0 0,0 0-1,-1-1 1,1 1 0,0-1-1,0 0 1,0 0 0,-1 0-1,1 0 1,4-3 0,3-2 12,-1 0 0,1 0-1,-2-1 1,1-1 0,10-10 0,-14 12-24,0 0 0,1 1-1,0 0 1,0-1 0,1 2-1,-1-1 1,1 1 0,0 0-1,0 1 1,0-1 0,1 1 0,9-2-1,-17 5-6,1 0-1,0 1 0,0-1 0,0 0 1,-1 1-1,1-1 0,0 1 1,-1-1-1,1 1 0,0-1 1,-1 1-1,1-1 0,0 1 0,-1 0 1,1-1-1,-1 1 0,0 0 1,1 0-1,-1-1 0,1 1 1,-1 0-1,0 0 0,0 0 0,1-1 1,-1 1-1,0 0 0,0 0 1,0 0-1,0 0 0,0 0 1,0-1-1,0 1 0,0 1 0,0 39 4,-1-31 27,1 2-163,-1-1 268,1 0 0,1-1 0,0 1 0,2 14-1,-2-24-157,-1 0 0,0 0 0,0 0 0,1 0 0,-1 0 0,0-1 0,1 1 0,-1 0 0,1 0 0,-1 0 0,1 0 0,0-1 0,-1 1 0,1 0 0,0-1 0,-1 1-1,1 0 1,0-1 0,0 1 0,0-1 0,0 1 0,1 0 0,-1-1-116,1 0 0,-1-1 1,1 1-1,0 0 0,-1 0 0,1-1 0,-1 1 0,1-1 1,-1 0-1,1 1 0,-1-1 0,1 0 0,-1 0 0,0 0 1,0 0-1,1 0 0,-1 0 0,2-2 0,15-20-5153,0-8-5418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1:1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12524,'0'0'9086,"7"13"-7362,0-1-1358,-1 1 1,-1 1-1,0-1 0,-1 1 1,0 0-1,-1 0 1,1 15-1,-4-27-340,0 0 0,0 0 0,0 0 1,0 0-1,1 0 0,-1 0 0,1 0 0,-1 0 0,1 0 1,0 0-1,-1-1 0,1 1 0,0 0 0,0 0 1,0-1-1,1 1 0,-1-1 0,0 1 0,1-1 1,-1 1-1,0-1 0,1 0 0,0 0 0,-1 0 0,1 0 1,2 1-1,-1-1-1,0-1 1,-1 0-1,1 0 1,0 0-1,0 0 0,0 0 1,-1-1-1,1 1 1,0-1-1,0 0 1,-1 0-1,1 0 1,0 0-1,-1 0 1,1-1-1,-1 1 0,0-1 1,4-2-1,25-22 62,0-2-1,-1-1 0,-2-2 1,-1 0-1,29-46 0,-56 77-82,0-1 0,0 1-1,0 0 1,0-1 0,0 1-1,0 0 1,0 0 0,0-1-1,1 1 1,-1 0 0,0 0 0,0-1-1,0 1 1,0 0 0,0 0-1,1-1 1,-1 1 0,0 0-1,0 0 1,1 0 0,-1-1 0,0 1-1,0 0 1,0 0 0,1 0-1,-1 0 1,0 0 0,1 0 0,-1-1-1,0 1 1,0 0 0,1 0-1,-1 0 1,0 0 0,1 0-1,-1 0 1,0 0 0,0 0 0,1 0-1,-1 0 1,0 0 0,1 1-1,-1-1 1,0 0 0,0 0-1,1 0 1,-1 0 0,0 0 0,0 0-1,1 1 1,-1-1 0,0 0-1,0 0 1,1 0 0,-1 1 0,0-1-1,0 0 1,0 0 0,1 1-1,3 27 400,-7 39 397,2-55-708,0-5-55,1 0 0,-1 0 1,1 0-1,0 0 0,1 0 1,2 12-1,-3-18-22,1 1 1,-1-1 0,1 0-1,0 0 1,0 1-1,0-1 1,-1 0 0,1 0-1,0 0 1,0 0 0,0 0-1,1 0 1,-1 0-1,0 0 1,0-1 0,0 1-1,1 0 1,-1-1-1,0 1 1,1-1 0,-1 1-1,0-1 1,1 0 0,-1 0-1,1 1 1,-1-1-1,1 0 1,-1 0 0,0 0-1,1-1 1,-1 1-1,1 0 1,-1 0 0,0-1-1,1 1 1,-1-1 0,0 1-1,1-1 1,1-1-1,12-6 21,-1 0 0,0 0-1,-1-2 1,0 0-1,0 0 1,-1-1 0,0-1-1,10-13 1,8-6 12,-8 12-325,15-15-633,-21 7-9482,-9 5-1919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16015,'0'0'10746,"2"8"-9705,1 25-558,-2 0 0,-1 0-1,-1 0 1,-2 0-1,-12 58 1,0 15-218,-2 151 359,26-293-15411,-7 16 998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14894,'0'0'13645,"49"-24"-12396,4 16-576,12 1-481,4-1-128,8 1-64,-2 2-1121,-4 4-2242,-10 0-1602,-8-2-2338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69 181 13805,'0'0'1559,"9"-11"37,24-27 301,-7 8 2384,34-47-1,-60 76-4189,1 0-1,0 1 1,-1-1 0,1 0-1,-1 0 1,1 0-1,-1 1 1,1-1 0,-1 0-1,0 0 1,1 0 0,-1 0-1,0 0 1,0 0 0,0 0-1,0 0 1,0 0 0,0 0-1,0 0 1,0 0 0,0 0-1,0-1 1,-1 1-33,0 1 0,1 0 0,-1-1 0,0 1-1,1 0 1,-1 0 0,0-1 0,0 1 0,1 0 0,-1 0 0,0 0 0,1 0 0,-1 0 0,0 0 0,0 0 0,1 0 0,-1 0 0,0 1 0,0-1 0,1 0-1,-2 1 1,-42 20 400,27-8-336,0 2 1,2 0-1,-24 28 1,32-35-81,1 0 0,0 0-1,1 1 1,0 0 0,0 0 0,1 0 0,0 0 0,0 1-1,1-1 1,-2 12 0,5-21-40,0 1 0,1 0-1,-1-1 1,0 1 0,0-1 0,0 1 0,1-1-1,-1 1 1,0-1 0,0 1 0,1-1 0,-1 0-1,1 1 1,-1-1 0,0 1 0,1-1 0,-1 0-1,1 1 1,-1-1 0,1 0 0,-1 1-1,1-1 1,-1 0 0,1 0 0,-1 0 0,1 1-1,-1-1 1,1 0 0,-1 0 0,1 0 0,-1 0-1,1 0 1,0 0 0,-1 0 0,1 0-1,-1 0 1,1 0 0,-1 0 0,2-1 0,25-3 102,-2-4-37,0-1 0,40-22-1,-48 21-36,1 1-1,0 1 1,0 1-1,1 1 0,-1 0 1,38-5-1,-55 11-29,1-1 0,-1 1 0,1 0 0,-1 1 0,1-1 0,-1 0 0,1 0 0,-1 1 0,1-1 0,-1 1 0,1-1 0,-1 1 0,1-1 0,-1 1 0,0 0 0,1 0 0,-1 0 0,0 0 0,0 0 0,0 0 0,0 0 0,2 2 0,-1 0 0,0 1 0,-1-1 0,1 0 0,-1 1 0,1-1 0,-1 1 0,0 0 0,-1-1 0,1 6 0,1 10 0,-2 0 0,0 0 0,-4 20 0,3-25 0,1-14 0,0 1 0,0-1 0,0 0 0,0 0 0,0 0 0,0 1 0,0-1 0,0 0 0,1 0 0,-1 0 0,0 0 0,0 0 0,0 1 0,0-1 0,0 0 0,1 0 0,-1 0 0,0 0 0,0 0 0,0 0 0,0 0 0,1 0 0,-1 0 0,0 0 0,0 0 0,0 0 0,1 0 0,-1 0 0,0 0 0,0 0 0,0 0 0,1 0 0,-1 0 0,0 0 0,0 0 0,0 0 0,1 0 0,-1 0 0,0 0 0,0 0 0,0 0 0,0 0 0,1 0 0,-1-1 0,0 1 0,0 0 0,0 0 0,0 0 0,0 0 0,1 0 0,-1-1 0,0 1 0,0 0 0,0 0 0,0 0 0,0 0 0,0-1 0,0 1 0,0 0 0,0 0 0,0 0 0,0-1 0,0 1 0,0 0 0,0 0 0,11-12 0,1-4 0,-1-1 0,-1 0 0,0 0 0,-1-1 0,-1 0 0,-1-1 0,0 0 0,-2 0 0,0 0 0,-1-1 0,1-22 0,34 57-1986,6-9-5520,-18-6 1047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17585,'0'0'11418,"-1"12"-10243,-3 19-991,-10 86 1172,10-38-5875,4-85-1973,1 1 3839,0-11-5408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19859,'0'0'11979,"10"-3"-17136,5 11-448,2 0-4581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25.9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1 248 17777,'0'0'6331,"10"-6"-4078,11-9-1454,-1-1 0,22-22 1,80-93-1414,-87 92 10,-35 39 596,0 0 1,0-1-1,0 1 1,0 0 0,0 0-1,0 0 1,0 0-1,0 0 1,0 0 0,0 0-1,0 0 1,0 0-1,0 0 1,0-1 0,0 1-1,0 0 1,1 0-1,-1 0 1,0 0 0,0 0-1,0 0 1,0 0-1,0 0 1,0 0-1,0 0 1,0 0 0,0 0-1,0 0 1,1 0-1,-1 0 1,0 0 0,0 0-1,0 0 1,0 0-1,0 0 1,0 0 0,0 0-1,0 0 1,0 0-1,1 0 1,-1 0 0,0 0-1,0 0 1,0 0-1,0 0 1,0 0-1,0 0 1,0 0 0,0 0-1,0 0 1,0 0-1,0 0 1,1 0 0,-1 1-1,0-1 1,0 0-1,0 0 1,0 0 0,0 0-1,0 0 1,0 0-1,0 0 1,0 0-1,0 0 1,0 0 0,0 1-1,0-1 1,0 0-1,0 0 1,0 12-193,-6 14 331,-3 10 167,1 0 0,-4 42-1,11-12-3138,5-51-2967,5-12-4356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72 18674,'0'-9'2882,"1"-54"3882,-18 104-5819,-1 18-1004,2 0-1,3 2 1,2 0 0,3 0-1,3 0 1,3 1 0,2 0-1,13 99 1,-8-98-1477,-6-47 1081,-5-45 818,0-8-331,2 0 1,2 0-1,1 0 0,7-68 0,-3 87-22,0 1-1,1 0 0,1 1 1,0-1-1,1 1 1,1 0-1,1 1 0,0-1 1,1 1-1,0 1 0,2 0 1,18-20-1,28-20-5,-37 36 1,-1 0-1,0-2 1,-1 0-1,17-24 1,-26 26 304,-14 18 521,-17 29-352,7 3-344,2 1 1,1 1-1,2 0 1,1 1-1,2-1 0,1 2 1,2-1-1,1 1 0,2-1 1,2 1-1,6 49 0,-3-60-104,2-1-1,0 0 0,1-1 1,2 0-1,11 25 0,-18-98 1269,-5 7-1191,-2 0 0,-1 0 1,-3 0-1,-2 1 1,-25-65-1,28 83-100,8 24-7,0 0 0,0 0 0,0-1 0,0 1 0,-1 0 0,1 0 0,0-1 0,0 1 0,0 0 0,0 0 0,0-1 0,0 1 0,0 0 0,0-1 0,0 1 0,0 0 0,0 0 0,0-1 0,0 1 0,0 0 0,0-1 0,0 1 0,0 0 0,0 0 0,0-1 0,1 1 0,-1 0 0,0 0 0,0-1 0,0 1 0,0 0 0,0 0 0,1-1 0,-1 1 0,0 0 0,0 0 0,1 0 0,-1 0 0,0-1 0,0 1 0,1 0 0,-1 0 0,0 0 0,0 0 0,1 0 0,-1 0 0,0 0 0,0-1 0,1 1 0,-1 0 0,0 0 0,1 0 0,-1 0 0,0 0 0,0 0 0,1 1 0,-1-1 0,0 0 0,1 0 0,-1 0 0,0 0 0,0 0 0,1 0 0,-1 0 0,1 1 0,-1-1 0,92 15-4906,-53-14-1783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16688,'0'0'9940,"1"11"-8926,3 58-114,-3 0 0,-16 128 0,5-94-552,-8 67 1729,24-224-2077,1 1 0,3 0 0,2 1 0,3 0 0,32-78 0,-40 113-153,0-1 0,1 1 0,1 1 0,1 0 0,12-16 0,-19 27 99,0 1 1,1 0 0,0 0-1,0 0 1,0 0 0,1 1-1,-1 0 1,1 0-1,0 0 1,0 0 0,0 1-1,0-1 1,0 1-1,0 1 1,1-1 0,-1 1-1,1 0 1,-1 0 0,1 1-1,-1-1 1,8 1-1,-10 1 26,-1-1 0,0 0 0,0 0-1,0 1 1,0-1 0,0 1-1,0 0 1,0 0 0,0 0 0,0 0-1,0 0 1,0 0 0,0 0-1,-1 0 1,1 1 0,0-1 0,-1 1-1,1-1 1,-1 1 0,0 0-1,1-1 1,-1 1 0,0 0 0,0 0-1,0 0 1,0 0 0,-1 0-1,1 0 1,-1 0 0,1 0 0,-1 0-1,1 1 1,-1-1 0,0 0-1,0 0 1,0 0 0,0 0 0,-1 4-1,0-1 8,0 1-1,0-1 1,0 0-1,-1 1 1,0-1-1,0 0 1,0 0-1,-1 0 1,1-1-1,-1 1 1,0-1-1,-1 1 1,1-1-1,-7 6 1,-1 0 135,-1-2 0,0 1 0,-1-2 0,1 0 0,-2 0 0,1-1 0,-1-1 0,1 0 0,-1 0 0,-1-2 0,1 0 0,-1-1 0,-28 2 0,42-4-162,0 0 0,-1 0 0,1 0 0,-1 0 0,1 0 0,-1 0-1,1-1 1,-1 1 0,1 0 0,0-1 0,-1 1 0,1-1 0,0 1 0,-1-1 0,1 0 0,0 0-1,0 0 1,0 1 0,0-1 0,-1 0 0,1 0 0,0 0 0,1-1 0,-1 1 0,0 0-1,0 0 1,0 0 0,1-1 0,-1 1 0,1 0 0,-1-1 0,1 1 0,-1-1 0,1 1 0,0 0-1,0-1 1,0 1 0,-1-1 0,1 1 0,1-1 0,-1 1 0,0 0 0,0-1 0,0 1 0,2-3-1,-1-1-582,1 0 0,0 0 0,0 0 0,1 0 0,-1 1 0,1-1 0,0 1 0,1 0 0,-1-1 0,1 2 0,4-5 0,23-13-6053,4 7-3272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15983,'0'0'6305,"10"0"-3140,-2-1-2856,-1 1-1,0-1 0,1-1 0,-1 1 1,0-1-1,0 0 0,0-1 0,0 0 0,-1 0 1,1 0-1,-1-1 0,0 0 0,0 0 1,0-1-1,0 0 0,-1 0 0,0 0 0,6-7 1,18-31 166,-27 41-422,-1-1 1,0 1-1,0-1 0,0 1 1,0-1-1,0 0 0,0 1 1,-1-1-1,1 0 1,-1 0-1,0 1 0,0-1 1,0 0-1,0 0 0,0 0 1,-1-2-1,0 4-50,0 0 0,0-1-1,0 1 1,0 0 0,0 0-1,0 1 1,0-1 0,0 0-1,0 0 1,0 0 0,0 1-1,0-1 1,-1 1 0,1-1-1,0 1 1,0-1 0,-1 1-1,1 0 1,0-1 0,-1 1-1,1 0 1,-1 0 0,1 0-1,0 0 1,-1 0 0,1 0-1,0 1 1,-1-1 0,1 0-1,0 1 1,-1-1 0,1 1-1,0-1 1,-2 2 0,-3 0-6,-1 1-1,1-1 1,0 1 0,0 1 0,-9 5 0,6-1 3,0 1 0,0-1 0,1 2 0,-12 16 0,17-22 0,0 0 0,1 0 0,-1 0 0,1 1 0,0-1 0,0 1 0,1 0 0,0-1 0,0 1 0,0 0 0,0 0 0,0 0 0,1 0 0,1 8 0,-1-12 0,1 0 0,-1 1 0,1-1 0,0 1 0,-1-1 0,1 0 0,0 0 0,0 1 0,0-1 0,0 0 0,0 0 0,1 0 0,-1 0 0,0 0 0,0 0 0,1 0 0,-1-1 0,0 1 0,1 0 0,-1-1 0,1 1 0,-1-1 0,1 0 0,-1 1 0,1-1 0,-1 0 0,1 0 0,2 0 0,51-1 0,-47 1 0,12-3 0,0-1 0,0 0 0,-1-2 0,0 0 0,25-12 0,23-7 0,-66-4 0,-3-19 0,1-33 0,3 80-3,0 0 0,0 0 0,0 0 0,1 0-1,-1 1 1,0-1 0,0 0 0,1 1 0,-1 0 0,0-1 0,1 1 0,-1 0 0,0 0-1,1 1 1,-1-1 0,0 0 0,3 1 0,0 0-106,27 1-1331,10 0-4995,3-1-5608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8104,'0'0'20163,"1"8"-19459,2 19-315,-3-18-340,0-1 0,1 1 0,1-1-1,-1 0 1,1 0 0,0 1 0,5 9 0,-6-16-39,0 0-1,0-1 1,0 1 0,1-1 0,-1 1-1,0-1 1,1 0 0,-1 1 0,1-1 0,-1 0-1,1 0 1,-1 0 0,1 0 0,0 0-1,0 0 1,1 0 0,1 0 15,-1-1 1,0 1-1,1-1 1,-1 0-1,0 0 0,1 0 1,-1-1-1,0 1 1,1-1-1,-1 1 0,0-1 1,5-2-1,3-2 61,0-1 0,0 0 0,-1-1-1,1 0 1,-2 0 0,1-1-1,-1 0 1,10-12 0,-6 5-33,0 0 0,0-1-1,-2-1 1,13-22 0,-21 29-287,-16 30 11,-19 35 173,30-51 61,-22 51-12,22-51 10,1 0-1,-1 1 0,1-1 0,0 0 1,1 1-1,-1-1 0,1 1 0,0-1 1,0 1-1,1 8 0,0-12 6,0 0 0,-1 0 0,1-1-1,0 1 1,0 0 0,0 0 0,0 0 0,0-1-1,0 1 1,0-1 0,0 1 0,0 0-1,0-1 1,0 0 0,0 1 0,0-1 0,0 0-1,0 1 1,0-1 0,1 0 0,-1 0 0,0 0-1,0 0 1,0 0 0,0 0 0,1-1 0,-1 1-1,1-1 1,36-7 339,-21 1-265,0-1 0,0-1 0,-1-1 0,29-22 0,-28 20-117,-1 0 1,2 1-1,35-17 1,-53 28 15,1 0-1,-1 0 1,1-1 0,-1 1 0,0 0 0,1 0 0,-1 0 0,0 0 0,1 0 0,-1-1 0,1 1 0,-1 0 0,1 0 0,-1 0 0,0 0 0,1 0 0,-1 0 0,1 1 0,-1-1 0,0 0 0,1 0 0,-1 0 0,1 0-1,-1 0 1,0 1 0,1-1 0,-1 0 0,0 0 0,1 0 0,-1 1 0,0-1 0,1 0 0,-1 1 0,0-1 0,0 0 0,1 1 0,-1-1 0,0 0 0,1 1 0,-1 22-190,-15 27 265,14-48-51,-4 11 70,2-6-29,0 0-1,1 0 1,-1 1-1,1 0 1,1-1-1,-1 1 1,1 0-1,0 11 1,2-18-11,1-1-1,-1 1 1,0-1 0,0 1 0,0-1 0,1 0 0,-1 0 0,0 1-1,0-1 1,0 0 0,1 0 0,-1 0 0,0-1 0,0 1-1,1 0 1,-1 0 0,0-1 0,0 1 0,2-1 0,6-3-27,0 0 0,0-1 0,0-1 0,-1 1 0,1-1 0,-1-1 0,-1 1 0,12-13 0,-12 12-16,0-1-1,0 2 0,1-1 0,0 1 0,0 0 0,1 1 1,0 0-1,15-7 0,-24 12 3,1 0 0,-1 0 0,1 0 0,-1 0 0,1 0 0,-1 0 0,1 0 0,0 0 0,-1 0 0,1 0 0,-1 0 0,1 0 0,-1 0 0,1 0 0,-1 0 0,1 0 0,-1 1 0,0-1 0,1 0 0,-1 0 0,1 1 0,-1-1 0,1 0 0,-1 0 0,0 1 0,1-1 0,-1 1 0,0-1 0,1 0 0,-1 1 0,0-1 0,1 1 0,-1-1 0,0 1 0,0-1 0,1 1 0,2 26 0,-12 29 0,6-48 17,-4 30-600,14-47-5914,2-8-1206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17713,'0'0'13036,"-16"85"-12620,6-43-287,3-6-129,4-4-545,3-9-1409,10-14-1217,14-9-160,3-9-801,3-20-4612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10826,'0'0'6967,"-7"9"-5222,-10 19-933,1 1 0,2 0 0,0 1 0,2 0 0,2 1 0,1 0 0,1 1 0,1-1-1,2 2 1,1-1 0,1 40 0,3-68-796,0 1 0,0 0 1,1 0-1,0 0 0,-1-1 0,2 1 0,-1 0 1,1-1-1,3 9 0,-4-12 8,0 1-1,0 0 1,1-1 0,-1 1 0,0-1-1,1 1 1,-1-1 0,1 0 0,-1 1-1,1-1 1,0 0 0,0 0 0,-1 0-1,1-1 1,0 1 0,0 0 0,0-1-1,0 1 1,0-1 0,0 1 0,0-1-1,0 0 1,0 0 0,0 0 0,2 0-1,-3-1-48,-1 1 0,1 0-1,-1 0 1,1-1-1,-1 1 1,1 0-1,-1-1 1,1 1-1,-1-1 1,0 1-1,1 0 1,-1-1 0,0 1-1,1-1 1,-1 1-1,0-1 1,0 1-1,1-1 1,-1 1-1,0-1 1,0 0-1,0 1 1,0-1-1,0 1 1,0-1 0,0 1-1,0-1 1,0 1-1,0-1 1,0 0-1,0 1 1,0-1-1,0 1 1,0-1-1,-1 1 1,1-1 0,0 1-1,0-1 1,-1 1-1,1-1 1,-1 0-1,-12-24-2006,-2 10 1194,0 2 0,-2-1 0,1 2 0,-33-18 0,-4-3 2508,53 33-1601,0-1 0,-1 1-1,1 0 1,-1 0 0,1 0 0,0 0-1,-1-1 1,1 1 0,0 0 0,-1 0-1,1-1 1,0 1 0,0 0 0,-1-1-1,1 1 1,0 0 0,0-1 0,-1 1-1,1 0 1,0-1 0,0 1 0,0-1-1,0 1 1,0 0 0,-1-1 0,1 1-1,0 0 1,0-1 0,0 1 0,0-1-1,0 1 1,0-1 0,0 1 0,1 0-1,-1-1 1,0 1 0,0-1 0,0 1-1,0 0 1,0-1 0,1 1 0,-1 0-1,0-1 1,0 1 0,0 0 0,1-1-1,-1 1 1,0 0 0,1 0 0,-1-1-1,0 1 1,1 0 0,-1 0 0,0-1-1,1 1 1,-1 0 0,0 0 0,1 0-1,-1 0 1,1 0 0,-1-1 0,0 1-1,1 0 1,-1 0 0,1 0 0,0 0-1,35-8-50,-29 7 323,20-4-127,16-2-595,-1-2 0,56-20 0,-78 17-3303,-12-1-2994,-8-2-4901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16239,'0'0'11339,"50"-2"-10346,-20 2-865,1 0-384,-5 0-3684,-2 0-7975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3844,'0'0'20755,"84"23"-20595,-30-22-544,4-1-1986,4 0-769,-7-8-1506,-11-7-3875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 11082,'0'0'2125,"10"-1"-219,19-2-267,-1 1 1,35 2-1,-55 0-1406,0 1-1,0-1 0,0 2 0,0-1 1,0 1-1,0 0 0,0 1 1,0-1-1,-1 2 0,0-1 0,1 1 1,-1 0-1,0 0 0,7 7 1,-12-9-210,-1 0 1,0 0 0,1 0 0,-1 0 0,0 0-1,0 0 1,0 1 0,0-1 0,-1 0 0,1 0-1,-1 1 1,1-1 0,-1 0 0,0 1 0,0-1-1,0 0 1,0 1 0,0-1 0,0 1 0,-1-1-1,1 0 1,-1 0 0,0 1 0,1-1 0,-1 0-1,0 0 1,0 0 0,-1 0 0,1 0 0,0 0 0,-1 0-1,1 0 1,-3 2 0,-7 8 234,0 0 1,0-1 0,-23 17-1,25-21-190,-128 94-52,74-69-5696,42-26-4954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16560,'0'0'3325,"8"-10"-1504,-4 5-1673,0 1 0,1-1 0,-1 1 0,1-1 0,-1 1 0,1 1 0,1-1 1,-1 1-1,0 0 0,1 0 0,0 0 0,-1 1 0,1 0 0,0 0 0,0 0 0,0 1 0,1 0 0,-1 0 0,0 0 0,0 1 1,1 0-1,7 1 0,-13-1-143,0 0-1,1 1 1,-1-1 0,0 0-1,1 1 1,-1-1 0,0 1 0,0 0-1,1-1 1,-1 1 0,0 0 0,0-1-1,0 1 1,0 0 0,0 0 0,0 0-1,0 0 1,0 0 0,0 0 0,0 1-1,-1-1 1,1 0 0,0 0 0,0 2-1,0 0 0,-1 1-1,1-1 1,-1 0-1,0 0 1,1 0-1,-2 0 1,1 0-1,0 1 1,-1-1-1,0 5 0,-2 1 68,0 1 0,-1-1 0,0 1 0,0-1 0,-12 17 0,-19 13 144,28-33-151,0 0-1,0 1 1,1 0 0,0 0 0,0 1 0,1 0 0,0 0 0,1 0 0,-1 0 0,-2 10 0,8-18-74,-1 1 0,1 0 0,-1-1 0,1 1 0,0 0 0,-1-1 0,1 1 0,0-1 0,-1 1 0,1-1 0,0 1 0,0-1 0,0 0 0,-1 1 0,1-1 0,0 0 0,0 1 0,0-1 0,0 0 0,0 0 0,0 0 0,-1 0 0,1 0 0,0 0 0,0 0 0,0 0 0,0 0 0,1-1 0,33-2-720,-19 0-497,1-1 1,-1 0-1,0-2 0,24-11 0,21-12-6796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5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1 480,'0'1'1186,"0"3"-1250,5 1 64,-2 2-257,4-1-1088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88 19506,'-14'11'1575,"0"-1"-1227,2-2 88,0 0 0,0 1 0,1 0 0,1 1 0,-1 0-1,1 1 1,1 0 0,-12 18 0,20-28-414,1 0 0,-1 0-1,1 0 1,-1-1 0,1 1 0,0 0 0,-1 0 0,1 0-1,0 0 1,-1 0 0,1 0 0,0 0 0,0-1-1,0 1 1,0 0 0,0 0 0,0 0 0,0 0 0,0 0-1,0 0 1,1 0 0,-1 0 0,0 0 0,1 0 0,-1-1-1,0 1 1,1 0 0,-1 0 0,1 0 0,-1-1-1,1 1 1,0 0 0,-1 0 0,2 0 0,0 0-7,1 0 0,-1-1 0,1 1 0,-1 0 0,1-1 0,-1 0 0,1 1 0,0-1 0,-1 0 0,1 0 0,-1-1 0,4 0 0,8-1 23,0-1 0,-1-1-1,26-9 1,-21 3 6,1 0-1,-1 0 0,-1-2 1,22-18-1,-34 26 82,1-1 0,-1 0 1,0-1-1,0 1 0,-1-1 0,0 0 1,0 0-1,0 0 0,-1-1 1,1 1-1,-2-1 0,1 0 0,-1 0 1,0 0-1,2-14 0,-4 20-61,1-1 0,-1 1-1,0-1 1,0 1 0,-1-1 0,1 1-1,0-1 1,0 1 0,-1-1-1,1 1 1,-1-1 0,1 1 0,-1 0-1,0-1 1,1 1 0,-1 0 0,0 0-1,0-1 1,0 1 0,0 0-1,0 0 1,0 0 0,0 0 0,0 0-1,-3-1 1,1 0-24,-1 1 0,1 0-1,0 0 1,-1 1 0,1-1 0,-1 0 0,1 1-1,-1 0 1,1 0 0,-1 0 0,-3 1-1,-2 0-53,1 0 0,-1 1 0,1 1 0,-1-1 0,1 1 0,0 0 0,0 1-1,-13 8 1,14-6-86,1 0 1,0 0-1,0 1 0,0 0 0,1 0 0,0 0 0,0 1 0,-6 14 0,10-20-67,0-1-1,0 1 1,1 0-1,-1-1 1,1 1-1,-1 0 1,1 0-1,-1-1 1,1 1-1,0 0 1,0 0-1,0 0 1,0-1-1,0 1 1,0 0-1,0 0 1,1 0-1,-1-1 0,1 1 1,-1 0-1,1-1 1,0 1-1,-1 0 1,1-1-1,0 1 1,0-1-1,0 1 1,0-1-1,1 1 1,-1-1-1,0 0 1,1 0-1,-1 0 1,0 0-1,1 0 1,-1 0-1,1 0 1,0 0-1,-1 0 1,1-1-1,0 1 1,0 0-1,-1-1 1,1 0-1,0 1 1,0-1-1,-1 0 1,4 0-1,33 1-4668,6-1-1789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15951,'-9'8'2525,"-2"1"-2096,-45 47 2889,51-51-3045,0 0-1,1 1 1,0 0 0,1 0 0,-1 0 0,1 0 0,0 1-1,1-1 1,0 1 0,-2 8 0,4-15-272,-1 1 1,1-1-1,0 1 1,0 0 0,1-1-1,-1 1 1,0-1-1,0 1 1,0-1-1,0 1 1,0-1-1,1 1 1,-1-1-1,0 1 1,0-1-1,1 1 1,-1-1-1,0 1 1,1-1 0,-1 0-1,1 1 1,-1-1-1,0 1 1,1-1-1,-1 0 1,1 0-1,-1 1 1,1-1-1,0 1 1,24 4 101,27-7 139,-49 2-222,9-1 61,0 0 1,0-2-1,0 1 1,-1-1-1,1-1 0,-1 0 1,1-1-1,-1 0 1,-1 0-1,1-1 0,18-14 1,-29 19-1,1 1 1,0 0-1,-1-1 1,1 1-1,-1-1 1,1 1-1,-1-1 0,1 1 1,-1-1-1,1 1 1,-1-1-1,1 1 1,-1-1-1,1 0 1,-1 1-1,0-1 0,1 0 1,-1 1-1,0-1 1,0 0-1,0 0 1,0 1-1,1-1 1,-1 0-1,0 0 0,0 1 1,0-1-1,0 0 1,-1 0-1,1 1 1,0-1-1,0 0 1,0 1-1,-1-1 0,1-1 1,-2 1-17,0 0 0,1 0 0,-1 0 0,0 0 0,0 0 0,0 1-1,1-1 1,-1 0 0,0 1 0,0-1 0,0 1 0,-4 0 0,-60 1-40,58 0-39,0 0 0,1 1 0,-1 0 0,0 1 0,1-1 0,0 1 0,0 1 0,-1-1 0,2 1 0,-1 0 0,0 1 0,-8 8 0,15-13 2,1 1 1,-1-1-1,0 0 0,0 1 0,1-1 0,-1 1 0,0-1 1,1 0-1,-1 1 0,1-1 0,-1 0 0,0 1 0,1-1 1,-1 0-1,1 0 0,-1 1 0,1-1 0,-1 0 0,1 0 1,-1 0-1,1 0 0,-1 0 0,1 0 0,-1 0 0,1 0 0,-1 0 1,1 0-1,-1 0 0,1 0 0,-1 0 0,1 0 0,-1 0 1,2-1-1,24 2-177,-25-1 156,12-1-1078,0 0 0,0 0 0,22-7 0,-29 7-375,0-1 0,-1 0 0,1-1 0,-1 1 0,1-1 0,4-4 0,-1-1-4787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22 13837,'0'0'16811,"-9"-2"-16747,6 2-56,-1-1 1,1 1 0,-1-1-1,1 1 1,-1 0 0,1 0-1,-1 1 1,1-1 0,-1 1 0,1 0-1,0 0 1,-1 0 0,-5 3-1,4-1 67,-1 1 0,1-1 0,-1 1 0,1 1 0,1-1-1,-1 1 1,0 0 0,-4 7 0,5-7-23,1 0 0,-1 1 0,1-1 0,0 1 0,1 0 0,-1 0 0,1 0 0,0 0 0,-1 10 0,2-15-49,1 1 0,0 0 0,0 0 0,0 0 0,0 0 0,0 0 0,0 0 0,0 0 0,1 0 0,-1-1 0,1 1 0,-1 0 0,1 0 1,0 0-1,0-1 0,0 1 0,0 0 0,0-1 0,0 1 0,0-1 0,0 1 0,1-1 0,-1 1 0,1-1 0,-1 0 0,1 0 0,-1 0 1,1 0-1,0 0 0,-1 0 0,1 0 0,0-1 0,0 1 0,-1 0 0,3-1 0,4 2 15,-1-1 1,0 0-1,0-1 1,1 0-1,-1 0 0,0 0 1,1-1-1,-1 0 1,0-1-1,0 1 0,0-2 1,0 1-1,0-1 0,0 0 1,-1 0-1,1 0 1,7-7-1,-10 7-5,1 0-1,-1-1 0,0 1 1,0-1-1,0 0 1,0 0-1,-1-1 1,0 1-1,0-1 1,0 0-1,0 0 1,-1 0-1,0 0 0,0 0 1,0 0-1,0-1 1,-1 1-1,0-1 1,0 1-1,-1-1 1,1 1-1,-1-1 1,-1-8-1,0 12-14,0 0 0,0-1 0,0 1 1,0 0-1,0 0 0,-1 0 0,1 0 0,0 0 0,-1 0 1,0 0-1,1 1 0,-1-1 0,0 0 0,0 1 0,0 0 1,0-1-1,0 1 0,0 0 0,-1 0 0,1 0 0,0 0 1,0 1-1,-1-1 0,1 0 0,-1 1 0,1 0 0,0 0 0,-4 0 1,2-1-27,0 1 0,1-1 0,-1 1 0,0 0 0,0 1 0,0-1 0,0 1 1,0-1-1,1 1 0,-1 0 0,0 1 0,1-1 0,-1 1 0,1-1 0,-1 1 1,1 0-1,-4 3 0,4-2-460,1 0-1,0 1 1,-1-1 0,1 1 0,0-1-1,1 1 1,-1 0 0,1 0 0,-3 8 0,4-11 54,0 0 0,-1 1 0,1-1 1,0 1-1,0-1 0,0 1 0,0-1 1,0 1-1,0-1 0,0 1 1,1-1-1,-1 1 0,1-1 0,-1 1 1,1-1-1,-1 0 0,1 1 0,0-1 1,-1 0-1,1 0 0,0 1 0,0-1 1,0 0-1,0 0 0,0 0 0,0 0 1,1 0-1,-1 0 0,2 1 1,18 6-9881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0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11915,'0'0'12567,"-10"11"-11686,1-3-731,1 0 0,0 1 1,1 0-1,0 0 1,0 1-1,1 0 1,1 0-1,-1 0 0,2 1 1,-1-1-1,1 1 1,1 0-1,0 1 1,1-1-1,0 1 0,-1 19 1,3-29-144,0-1 0,0 1 0,0 0 0,1-1 0,-1 1 0,0-1 0,1 1 0,-1-1 0,1 1 0,-1-1 0,1 1 0,0-1 0,0 1 0,0-1 0,0 0 0,0 1 0,0-1 0,0 0 0,0 0 0,0 0 0,0 0 0,1 0 0,-1 0 0,0 0 0,1 0 0,-1-1 0,1 1 0,-1 0 0,1-1 0,-1 0 0,1 1 0,0-1 0,-1 0 0,1 1 0,-1-1 0,1 0 0,0 0 0,-1 0 0,1-1 0,-1 1 0,1 0 0,0-1 0,-1 1 0,3-1 0,2-1 102,0 0-1,1 0 0,-1 0 1,0-1-1,0 0 0,-1 0 1,1-1-1,-1 0 0,11-8 0,0-7 171,0-1-1,-1-1 0,-1 0 0,-1-1 1,-1-1-1,0 0 0,8-29 1,-38 80-11,-12 27-264,26-45 20,0 0 1,1-1 0,1 1-1,-1 0 1,2 0 0,-2 17-1,3-25-18,0 1 0,0-1-1,0 1 1,1-1-1,-1 0 1,1 1 0,0-1-1,-1 0 1,1 0-1,0 0 1,0 1 0,0-1-1,1 0 1,-1 0-1,0 0 1,1-1 0,-1 1-1,1 0 1,0 0-1,-1-1 1,1 1 0,0-1-1,0 0 1,0 1-1,0-1 1,0 0 0,1 0-1,-1 0 1,0-1-1,0 1 1,1 0 0,-1-1-1,3 1 1,53 4-3482,-19-8-8209,-18-4-4149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13933,'-9'0'8131,"-1"1"-7519,-1 0 1,1 0 0,0 2-1,0-1 1,0 1 0,0 0-1,0 1 1,1 1 0,-1-1-1,1 1 1,0 1 0,-12 9-1,13-8-363,4-5-213,0 1 0,0-1 0,0 1 0,0 0 0,1 1 0,0-1 1,-1 1-1,1-1 0,0 1 0,1 0 0,-1 0 0,1 0 0,0 1 0,-3 6 0,6-10-68,0 0-1,0-1 0,1 1 1,-1 0-1,0 0 0,1-1 1,-1 1-1,0-1 0,1 1 1,-1-1-1,0 1 0,1-1 1,-1 0-1,1 0 0,-1 0 1,1 0-1,-1 0 0,1 0 1,-1 0-1,1 0 0,1-1 1,3 0-8,214 2-2175,-217-1 2203,0 0 1,0 1-1,-1-1 0,1 0 1,0 1-1,-1 0 1,1 0-1,0 0 0,-1 0 1,1 0-1,-1 0 0,1 1 1,-1-1-1,4 4 1,-5-4 42,-1 0 0,1 0 0,-1 0 1,1 0-1,-1 0 0,0 0 1,1 0-1,-1 0 0,0 1 1,0-1-1,0 0 0,0 0 0,0 0 1,0 0-1,0 0 0,0 0 1,0 0-1,0 1 0,-1-1 1,1 0-1,0 0 0,-1 0 0,1 0 1,-1 0-1,1 0 0,-1 0 1,0 0-1,1-1 0,-1 1 1,0 0-1,1 0 0,-1 0 1,0-1-1,0 1 0,0 0 0,0-1 1,0 1-1,-1 0 0,-29 21 335,-1-2 0,-1-1 0,-1-2-1,-38 15 1,48-22-310,8-3 1113,6-5-5191,11-7-2360,11-7 472,11-8-5813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16207,'0'0'11771,"-1"8"-11253,1-5-390,0 0 0,0 0 0,-1 0-1,1 0 1,-1 0 0,0 0 0,0 0 0,0 0-1,0 0 1,0-1 0,-1 1 0,1 0 0,-1-1-1,1 1 1,-1-1 0,0 1 0,0-1 0,-1 0-1,1 0 1,0 0 0,0 0 0,-1 0 0,0-1-1,1 1 1,-1-1 0,0 1 0,1-1 0,-1 0-1,0 0 1,0-1 0,0 1 0,-4 0 0,7-3-131,0 0 0,0 0 0,0 0 0,0 0 0,0 0 0,0 1 0,1-1 1,-1 0-1,1 0 0,0 0 0,-1 0 0,1 0 0,0 1 0,0-1 0,0 0 0,2-1 1,-1-4-1001,1-12-5988,1 21 9175,2 17 2433,-4-3-6077,-2 4 1634,-1 0 0,0 0 0,-2 1-1,0-1 1,-2-1 0,0 1 0,-1-1-1,-1 0 1,0 0 0,-13 21 0,19-38-383,-1 0 1,1 0-1,0 0 1,0 0-1,-1 0 1,0 0-1,1 0 1,-1-1-1,0 1 1,0-1-1,1 1 1,-4 1-1,-18 2-7127,10-5 705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13164,'0'0'4100,"9"-10"-523,0 1-3038,0 1 0,0 0 1,1 1-1,-1 0 0,2 0 0,-1 1 0,1 1 0,0-1 1,0 2-1,22-7 0,-14 7-216,1 0 1,0 1-1,0 2 0,0 0 1,25 1-1,-39 1-295,0 0 0,-1 0 0,1 0 0,0 1 0,0 0 0,-1 0 0,0 0-1,1 1 1,8 5 0,-11-6 7,0 1-1,-1-1 1,1 1-1,-1-1 1,1 1-1,-1 0 1,0 0-1,0 0 1,-1 0-1,1 0 1,0 0-1,-1 1 1,0-1-1,0 1 1,0-1-1,0 1 1,0 5-1,-1 3 70,0-1 1,0 1-1,-2 0 0,1 0 1,-1 0-1,-1-1 0,0 1 1,-1-1-1,0 0 1,-1 0-1,0 0 0,-1-1 1,0 1-1,0-1 0,-12 13 1,8-11 18,0-1 1,0 0 0,-1 0 0,0-1 0,-1-1-1,0 0 1,0 0 0,-1-1 0,0-1-1,-1 0 1,-27 9 0,39-14-223,-1-1-1,0-1 1,1 1 0,-1 0-1,0 0 1,1-1 0,-1 0-1,0 1 1,0-1 0,1 0-1,-1 0 1,0-1 0,0 1-1,0-1 1,1 1 0,-1-1-1,0 0 1,1 0 0,-1 0-1,1 0 1,-1 0 0,1-1-1,0 1 1,-1-1 0,1 1-1,0-1 1,0 0 0,0 0 0,0 0-1,0 0 1,1-1 0,-3-2-1,-9-22-6039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53 19346,'3'-11'1773,"7"-31"656,-34 137 3142,-2 2-4334,-13 100 0,33-154-944,2-1 1,2 1-1,5 74 1,2-105-294,1-15 0,2-19 0,-5-12-55,-2 1-1,-1-1 1,-2 1-1,-2-1 1,0 1 0,-3 0-1,-15-48 1,24 84 1,0 0-1,-1 1 1,1-1-1,1 0 1,-1 0 0,0-1-1,1 1 1,-1 0 0,1-1-1,0 1 1,0-1 0,0 0-1,0 0 1,0 0 0,0 0-1,1-1 1,-1 1-1,1-1 1,-1 0 0,1 0-1,-1 0 1,1-1 0,4 1-1,11 1-652,-1 0 1,1-2-1,21-1 0,-36 1 493,9-2-658,1 0 0,0 0 0,-1-2 0,0 0 0,0 0 0,0-1-1,14-8 1,-20 10 680,-1 0 0,1-1 0,-1 0 0,1 0-1,-1-1 1,0 0 0,-1 0 0,1 0 0,-1-1-1,0 0 1,-1 0 0,1 0 0,-1 0 0,5-10-1,-9 15 280,0 1 0,1 0 0,-1-1-1,0 1 1,1-1 0,-1 1 0,0-1-1,0 0 1,1 1 0,-1-1 0,0 1-1,0-1 1,0 1 0,0-1 0,0 1-1,0-1 1,0 0 0,0 1-1,0-1 1,0 1 0,0-1 0,0 0-1,0 1 1,0-1 0,0 1 0,-1-1-1,1 1 1,0-1 0,0 1 0,-1-1-1,1 1 1,0-1 0,-1 1-1,1-1 1,-1 1 0,1 0 0,0-1-1,-1 1 1,1-1 0,-1 1 0,1 0-1,-1 0 1,1-1 0,-1 1 0,0 0-1,1 0 1,-1 0 0,1-1 0,-1 1-1,1 0 1,-1 0 0,0 0-1,1 0 1,-1 0 0,1 0 0,-1 0-1,1 0 1,-1 0 0,0 1 0,1-1-1,-1 0 1,0 1 0,-35 14 1714,-94 85 3719,130-100-5501,0 0 0,0 0 0,-1 0 1,1 0-1,0 1 0,0-1 0,-1 0 0,1 0 1,0 0-1,0 0 0,-1 0 0,1 0 0,0 0 0,0 0 1,0 1-1,-1-1 0,1 0 0,0 0 0,0 0 1,0 1-1,-1-1 0,1 0 0,0 0 0,0 0 1,0 1-1,0-1 0,0 0 0,0 0 0,0 1 0,-1-1 1,1 0-1,0 0 0,0 1 0,0-1 0,0 0 1,0 0-1,0 1 0,0-1 0,0 0 0,0 0 0,0 1 1,0-1-1,1 0 0,-1 0 0,0 1 0,0-1 1,0 0-1,0 0 0,0 1 0,0-1 0,0 0 1,1 0-1,-1 0 0,0 1 0,0-1 0,0 0 0,1 0 1,23 1 363,44-12-381,-57 9 101,14-4-119,1 2-1,-1 0 0,1 2 0,0 1 1,0 1-1,28 4 0,-53-4 20,1 1 0,-1-1 0,1 1 0,-1 0 0,0-1 1,1 1-1,-1 0 0,0 0 0,0 0 0,1 0 0,-1 0 0,0 0 0,0 0 0,0 0 0,0 0 0,0 1 1,-1-1-1,1 0 0,0 1 0,0-1 0,-1 0 0,1 1 0,-1-1 0,1 1 0,-1-1 0,0 1 0,0-1 0,0 1 1,1-1-1,-1 1 0,-1 0 0,1-1 0,0 1 0,0-1 0,0 1 0,-1-1 0,0 2 0,-3-57 259,19-74-262,-14 127-41,-1 0 0,0 0 0,0 0 0,1 0 0,-1 0-1,1 0 1,-1 0 0,1 0 0,-1 0 0,1 0 0,0 0 0,-1 1 0,1-1 0,0 0 0,0 0 0,0 1-1,0-1 1,-1 0 0,1 1 0,0-1 0,0 1 0,0-1 0,0 1 0,0-1 0,0 1 0,1 0 0,-1 0-1,0-1 1,0 1 0,0 0 0,0 0 0,0 0 0,0 0 0,2 1 0,49 4-3692,-34-2 1457,18-1-5075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14 209 15599,'-2'3'501,"0"1"0,0 0 0,1 0 0,-1-1 0,1 1 0,0 0 0,0 0 0,1 0 0,-1 0 0,1 0 0,-1 0 0,1 0 0,1 6 0,0-8-349,0 0-1,-1 0 0,1-1 0,0 1 0,0-1 0,0 1 0,1 0 0,-1-1 0,0 0 0,1 1 0,-1-1 0,1 0 0,-1 0 1,1 1-1,-1-1 0,1-1 0,0 1 0,0 0 0,-1 0 0,1-1 0,0 1 0,0-1 0,0 1 0,0-1 0,0 0 0,0 1 0,-1-1 1,1 0-1,3-1 0,6 1 160,0-1-1,0 0 1,0-1 0,0 0 0,0 0 0,0-1 0,0-1 0,-1 0-1,0 0 1,1-1 0,-2-1 0,17-10 0,-6 1-54,1-1 0,-2-1 1,-1-1-1,25-29 0,-37 40-232,-1 0 0,0 0 0,0-1 0,-1 0 0,0 0 0,-1 0-1,5-16 1,-7 23-23,0-1 1,-1 0-1,1 1 0,-1-1 0,0 0 0,0 0 0,0 0 0,0 1 1,0-1-1,0 0 0,0 0 0,0 0 0,-1 1 0,1-1 1,-1 0-1,1 0 0,-1 1 0,0-1 0,1 0 0,-1 1 0,0-1 1,0 1-1,0-1 0,-1 1 0,1 0 0,0-1 0,0 1 1,-1 0-1,1 0 0,-1 0 0,1 0 0,-1 0 0,1 0 0,-1 0 1,0 1-1,1-1 0,-1 0 0,0 1 0,1-1 0,-1 1 1,0 0-1,0 0 0,-3 0 0,-1-1-2,-1 1 0,0 0 0,0 0 0,0 0 0,0 1 0,0 0 0,0 1 0,0 0 0,0 0 0,1 0 0,-1 1 0,1-1 0,-9 7 0,5-3 0,1 1 0,0 0 0,1 0 0,0 1 0,0 1 0,0-1 0,-11 18 0,9-10 0,0 1 0,2-1 0,0 2 0,1-1 0,0 1 0,1 0 0,2 1 0,0-1 0,-3 35 0,6-47-6,1-1 0,0 0 0,0 0 0,1 1 0,0-1 0,0 0 0,0 1-1,0-1 1,1 0 0,2 5 0,-2-7-5,-1 0-1,1-1 0,0 1 0,1 0 1,-1-1-1,0 0 0,1 1 1,-1-1-1,1 0 0,0 0 0,0-1 1,-1 1-1,1 0 0,0-1 1,0 0-1,1 0 0,3 1 0,7 1-287,0 0-1,1-1 0,-1 0 1,1-2-1,0 0 0,-1 0 0,1-1 1,20-5-1,-14 2-1935,0-1 1,33-14 0,6-8-5000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26 20820,'0'0'6139,"-3"10"-4426,-8 25-931,3-10-230,0 0 1,2 1-1,0-1 0,2 1 0,-1 36 0,5-60-552,0 0 0,0 0 0,1 1 0,-1-1 0,1 0 0,-1 0 0,1 0 0,0 0 0,0 0 0,0 0 0,0 0 0,0 0 0,1 0 0,-1 0 0,1 0 0,-1-1 0,1 1 0,-1-1 0,1 1 0,0-1 0,0 1 0,0-1 0,0 0 0,0 0 0,0 0 0,0 0 0,0-1 0,0 1 0,0 0 0,0-1 0,1 1 0,-1-1 0,0 0 0,5 0 0,-2 0 0,0 0 0,0 0 0,0-1 0,0 0 0,0 1 0,0-2 0,0 1 0,0-1 0,0 0 0,-1 0 0,1 0 0,-1 0 0,1-1 0,-1 0 0,4-3 0,-2 1 0,-1-1 0,0 1 0,0-1 0,-1 0 0,0 0 0,0-1 0,0 1 0,-1-1 0,0 0 0,0 0 0,-1 0 0,1 0 0,-2 0 0,1-1 0,-1 1 0,0-1 0,-1 1 0,1-1 0,-1 1 0,-1-1 0,-2-12 0,3 19 0,0 0 0,0 0 0,-1 1 0,1-1 0,0 1 0,0-1 0,-1 0 0,1 1 0,-1-1 0,1 0 0,0 1 0,-1-1 0,1 1 0,-1-1 0,1 1 0,-1-1 0,0 1 0,1 0 0,-1-1 0,1 1 0,-1 0 0,0-1 0,1 1 0,-1 0 0,0 0 0,1-1 0,-1 1 0,0 0 0,1 0 0,-1 0 0,0 0 0,0 0 0,1 0 0,-1 0 0,0 0 0,0 1 0,1-1 0,-1 0 0,1 0 0,-1 1 0,1-1 0,0 0 0,0 1 0,-1-1 0,1 0 0,0 1 0,0-1 0,-1 1 0,1-1 0,0 0 0,0 1 0,0-1 0,0 1 0,0-1 0,-1 0 0,1 1 0,0-1 0,0 1 0,0-1 0,0 1 0,0-1 0,0 0 0,1 1 0,-1-1 0,0 1 0,0-1 0,0 1 0,0-1 0,0 0 0,1 1 0,-1-1 0,0 1 0,0-1 0,1 0 0,-1 1 0,0-1 0,0 0 0,1 1 0,-1-1 0,0 0 0,1 0 0,-1 1 0,1-1 0,-1 0 0,0 0 0,1 0 0,-1 1 0,1-1 0,-1 0 0,0 0 0,2 0 0,3 3 0,1 0 0,1-1 0,-1 0 0,0 0 0,0 0 0,1-1 0,-1 0 0,1 0 0,0-1 0,-1 0 0,1 0 0,8-1 0,-4 0 0,0 0 0,0-1 0,0-1 0,0 0 0,0 0 0,15-7 0,-15 4 0,-1 0 0,0-1 0,14-12 0,-21 17 0,0 0 0,-1 0 0,1-1 0,-1 0 0,0 1 0,0-1 0,0 0 0,0 0 0,0 0 0,-1 0 0,1 0 0,-1 0 0,0-1 0,0 1 0,0 0 0,1-6 0,-2 8 0,-1 1 0,1 0 0,0-1 0,-1 1 0,1 0 0,-1 0 0,1 0 0,0-1 0,-1 1 0,1 0 0,-1 0 0,1 0 0,-1 0 0,1 0 0,-1 0 0,1 0 0,0 0 0,-1 0 0,1 0 0,-1 0 0,1 0 0,-1 0 0,1 0 0,-1 0 0,1 0 0,-1 0 0,1 0 0,0 1 0,-1-1 0,1 0 0,-1 0 0,1 1 0,0-1 0,-1 0 0,1 1 0,-19 9 0,8 0 0,0 0 0,0 1 0,1 0 0,-12 17 0,18-22 0,0 0 0,0 1 0,1-1 0,0 1 0,0-1 0,0 1 0,1 0 0,0 0 0,0 0 0,1 0 0,-1 10 0,2-16 0,1 0 0,0 1 0,-1-1 0,1 1 0,0-1 0,-1 0 0,1 1 0,0-1 0,0 0 0,0 0 0,0 0 0,0 0 0,1 0 0,-1 0 0,0 0 0,0 0 0,1 0 0,-1 0 0,0-1 0,1 1 0,-1-1 0,1 1 0,-1-1 0,1 1 0,-1-1 0,1 0 0,-1 0 0,1 0 0,-1 1 0,1-2 0,-1 1 0,2 0 0,64-2 0,-56 1 0,64-9 0,-54 6 0,0 0 0,27 1 0,-47 2 0,0 1 0,-1-1 0,1 1 0,0-1 0,-1 1 0,1-1 0,0 0 0,-1 1 0,1-1 0,-1 0 0,1 1 0,-1-1 0,1 0 0,-1 0 0,1 1 0,-1-1 0,0 0 0,0 0 0,1 0 0,-1 1 0,0-1 0,0 0 0,0 0 0,0 0 0,0 0 0,0 0 0,0 0 0,0-1 0,-1-34 0,1 28 0,0 1 0,0 1 0,-1 0 0,0 0 0,0 0 0,-1 0 0,0 0 0,-2-7 0,26 17-272,-2 2-1335,0 0 1,0-2 0,1 0-1,-1-2 1,1 0 0,0-1 0,0-1-1,0-1 1,41-7 0,-57 7 1456,0-1 0,0 0 0,0 0 0,0 0 0,-1-1 1,1 1-1,-1-1 0,1 0 0,3-4 0,9-17 1533,-17 22-1007,1 1 1,-1-1-1,1 0 1,-1 0-1,0 0 0,1 0 1,-1 0-1,0 0 1,0 0-1,-1 0 1,1 0-1,-1-3 0,1 4-258,-1 0 0,1 0 0,-1 0 0,1 0 0,-1 0 0,1 1 0,-1-1 0,0 0 0,1 0 0,-1 1 0,0-1 0,1 0 0,-1 1 0,0-1 0,0 1 0,0-1 0,0 1 0,0-1 0,1 1 0,-1 0 0,0-1 0,0 1 0,0 0 0,0 0 0,0-1 0,0 1 0,0 0 0,0 0 0,0 0 0,0 1 0,0-1 0,0 0 0,0 0 0,0 0 0,0 1 0,0-1 0,0 0 0,0 1 0,0-1 0,-1 2 0,-2-1-26,0 1-1,1 0 1,-1 0 0,1 0 0,0 0 0,-1 1 0,1-1 0,-5 6-1,4-2-16,1-1 0,-1 0 0,1 1 0,0 0-1,1 0 1,-1 0 0,1 0 0,1 0-1,-1 0 1,1 0 0,0 1 0,0-1 0,1 1-1,0-1 1,0 0 0,0 1 0,1-1 0,2 11-1,3 2-127,1-1-1,0 0 1,1 0-1,19 29 1,-20-33-130,0 0 0,-1 0 0,0 1 1,-1 0-1,-1 0 0,-1 0 0,0 0 1,1 20-1,-3-26 209,-1 0 0,0 0 0,0 0 0,-1 0 0,0 0 0,0 0 0,-1 0 0,-1 0 0,1 0 0,-1-1 0,-1 1 0,1-1 1,-2 0-1,1 0 0,-8 10 0,10-16 17,1 0-1,-1 0 1,1-1 0,-1 1 0,0 0 0,1-1 0,-1 1 0,0-1 0,0 0 0,0 0 0,0 0-1,-1 0 1,1 0 0,0 0 0,0 0 0,0-1 0,-1 1 0,1-1 0,0 0 0,-1 0 0,1 1-1,-4-2 1,3 0 115,-1 0-1,1 0 0,-1 0 1,1-1-1,0 1 0,-1-1 1,1 0-1,0 0 0,0 0 1,0-1-1,1 1 1,-6-6-1,0-2 210,0 0 0,1 0 0,0 0 0,1-1 0,0 0 0,1-1 0,-6-17 0,8 20-365,0-1 1,1 1-1,0 0 0,1-1 1,0 1-1,1-1 0,0 0 1,0 1-1,1-1 0,0 1 1,5-17-1,-4 20-9,1 0 0,-1 1 0,1 0 0,0-1 0,1 1 0,-1 0 0,1 1 0,0-1 0,0 1 0,0 0 0,1 0 0,0 0 0,-1 0 0,2 1 0,-1 0 0,0 0 0,0 0 0,1 0 0,9-2 0,83-20-3141,-35 10-3815,-4-2-5363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04.9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31 1185,'0'0'6326,"-13"10"-4287,11-11-2087,1 1-1,-1-1 1,1 1-1,-1-1 1,0 1 0,1-1-1,-1 0 1,1 0-1,-1 0 1,1 0-1,0 0 1,-1 0-1,1 0 1,0 0-1,0-1 1,0 1-1,0 0 1,0-1-1,0 1 1,-1-2-1,-7-9-4244,3 5 54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96 18257,'4'-16'1992,"6"-50"7916,-11 66-9867,1-1 0,0 0 0,0 1 0,0-1 1,0 1-1,-1-1 0,1 0 0,0 1 1,-1-1-1,1 1 0,0-1 0,-1 1 0,1-1 1,-1 1-1,1-1 0,-1 1 0,1-1 1,-1 1-1,1-1 0,-1 1 0,0 0 0,1-1 1,-1 1-1,1 0 0,-1 0 0,0-1 1,1 1-1,-1 0 0,0 0 0,1 0 0,-1 0 1,0 0-1,1 0 0,-1 0 0,0 0 1,1 0-1,-1 0 0,0 0 0,1 1 0,-1-1 1,0 0-1,1 0 0,-2 1 0,-31 13 756,26-8-813,0 0 1,1 0-1,-1 1 0,1 0 0,1 0 1,0 1-1,0-1 0,0 1 0,1 0 1,0 1-1,0-1 0,1 1 0,0-1 1,1 1-1,0 0 0,0 0 1,1 0-1,-1 18 0,3-26 6,-1-1-1,0 1 1,1 0 0,-1-1-1,0 1 1,1-1 0,-1 0-1,1 1 1,-1-1 0,1 1-1,-1-1 1,1 0-1,-1 1 1,1-1 0,-1 0-1,1 0 1,-1 1 0,1-1-1,0 0 1,-1 0 0,1 0-1,-1 0 1,1 0 0,0 1-1,-1-1 1,1 0 0,-1-1-1,1 1 1,0 0-1,-1 0 1,1 0 0,-1 0-1,1 0 1,0-1 0,-1 1-1,1 0 1,-1 0 0,1-1-1,-1 1 1,1 0 0,-1-1-1,2 0 1,24-14 44,28-33 30,-63 58-135,0 0 0,0 1 1,-10 16-1,-10 13 141,17-24-52,8-10-27,0 0-1,0-1 1,0 0-1,0 1 0,-1-1 1,0-1-1,0 1 1,0-1-1,-1 0 1,0 0-1,-6 3 0,18-20-2253,9-3-167,0 0 0,2 1 0,-1 1 1,2 0-1,27-16 0,0 3-3827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14606,'0'0'14429,"1"8"-13991,-1-7-415,-1 0-1,1 0 1,0-1-1,0 1 1,0 0-1,0 0 1,0 0-1,1 0 1,-1 0-1,0 0 1,0 0 0,1 0-1,-1 0 1,0-1-1,1 1 1,-1 0-1,1 0 1,-1 0-1,1-1 1,-1 1-1,1 0 1,0 0-1,-1-1 1,1 1-1,0-1 1,0 1-1,-1-1 1,1 1-1,0-1 1,0 1 0,0-1-1,0 0 1,0 1-1,-1-1 1,2 0-1,4-1 85,-1 0-1,0-1 1,0 0-1,0 0 1,0 0-1,7-5 1,-2 2-78,21-12 43,48-22-26,-73 36-55,-1 1 0,1 0 0,-1 0 0,1 1 0,0 0 0,0 0 0,0 0 0,0 1 0,0 0 0,0 0 0,9 1 0,-14 1 39,0-1-1,0 0 0,0 1 0,1-1 0,-1 1 1,-1-1-1,1 1 0,0-1 0,0 1 0,-1 0 1,1-1-1,-1 1 0,1 0 0,-1 0 0,1-1 0,-1 1 1,0 0-1,0 0 0,0-1 0,0 1 0,-1 3 1,-1 40 972,2-24-946,9-32-59,5-9-34,1-1-2135,-11 4-4774,-4 4-1388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22069,'0'0'8840,"65"8"-8808,-30 1-1377,2-4-2595,-3 0-2786,-4-2-5606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17681,'0'0'3187,"-9"7"-390,0 0-2073,0 0 1,1 0-1,0 1 1,0 0-1,-10 13 1,16-17-603,-1-1 1,1 1 0,0 0 0,0 0-1,0 0 1,0 0 0,1 1-1,0-1 1,0 0 0,0 1 0,0-1-1,1 0 1,0 1 0,-1-1 0,2 1-1,-1-1 1,0 1 0,1-1-1,0 0 1,2 7 0,36 73-42,-28-65-61,-2 1 0,0 0-1,10 33 1,-14-36 93,-2 0 0,0 0 0,-1 0 0,-1 1 0,0-1 0,-1 0 0,-1 1 0,-6 30 0,6-43-82,-1 0 1,1 0-1,-1 0 0,0 0 0,0 0 1,-1 0-1,1-1 0,-1 1 1,0-1-1,0 0 0,-1 1 0,1-1 1,-1-1-1,0 1 0,0-1 1,0 1-1,-1-1 0,1 0 0,-1-1 1,1 1-1,-1-1 0,0 0 1,0 0-1,0 0 0,0-1 0,-1 0 1,1 0-1,0 0 0,-1 0 0,1-1 1,-10-1-1,10 1-31,0-1 0,0 0 0,0 0 0,0 0 0,0-1 0,0 0 0,0 0 0,1 0 0,-1-1 0,1 1 0,0-1 0,0 0 0,0 0 0,0-1 0,0 1 0,1-1 0,-1 0 0,1 0 0,0 0 0,0 0 0,0 0 0,1-1 0,0 0 0,0 1 0,0-1 0,0 0 0,-1-6 0,0 0 0,0-1 0,0 1 0,1-1 0,1 0 0,0 1 0,0-1 0,1 0 0,1 0 0,0 0 0,1 1 0,3-13 0,-2 13-170,1 1 0,1 0 0,0 1 0,0-1 0,1 1 0,1 0 0,-1 0 0,1 1 0,0 0 0,1 0-1,13-10 1,1 2-698,0 1-1,0 0 1,38-16-1,-36 18-3502,-11 2-2671,-3-2-7131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6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59 4740,'0'0'15711,"2"-8"-12481,2-3-2062,1-8 131,-4-2 2752,-23 26-3159,2 5-661,-47 26 162,62-33-395,-1 1-1,1 0 1,0 0 0,0 0-1,0 0 1,1 1 0,0 0-1,-8 10 1,12-14-9,-1 1 0,0-1 1,1 0-1,-1 1 0,1-1 0,-1 1 1,1-1-1,0 1 0,0-1 0,0 1 1,0-1-1,0 1 0,0-1 0,0 1 1,0 0-1,0-1 0,1 1 0,-1-1 1,1 0-1,-1 1 0,1-1 0,0 1 1,-1-1-1,1 0 0,0 1 0,0-1 1,0 0-1,0 0 0,1 2 0,45 31 53,-41-31-41,-1 1 0,1-1 1,-1 1-1,0 0 0,0 0 0,7 9 1,-10-11 6,-1 0 1,1 0 0,-1 0 0,0 0-1,0 1 1,0-1 0,0 0 0,-1 1-1,1-1 1,0 1 0,-1-1 0,0 1-1,0-1 1,1 1 0,-1-1 0,-1 1-1,1-1 1,0 1 0,-1-1 0,1 1-1,-1-1 1,-1 3 0,0-2 27,0 1-1,0-1 1,0 0 0,-1 0-1,0 0 1,0 0-1,1 0 1,-1-1 0,-1 1-1,1-1 1,0 0 0,-7 3-1,-1 0 50,0 0 1,-1-1-1,0 0 0,0-1 0,0 0 0,-1-1 0,-20 1 0,32-3-118,1 1 0,-1-1 1,1 0-1,-1 0 0,1 0 0,-1 0 1,0 0-1,1 0 0,-1 0 0,1 0 1,-1 0-1,1 0 0,-1-1 0,1 1 1,-1 0-1,1 0 0,-1 0 0,1-1 1,-1 1-1,1 0 0,-1 0 0,1-1 1,-1 1-1,1-1 0,-1 1 0,1 0 1,-1-1-1,10-11-2254,35-13-3611,-35 21 4462,22-14-4773,1-3-3757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13965,'0'0'15466,"3"9"-14426,0 9-904,0 0 0,-1-1-1,-1 1 1,0 0-1,-1 0 1,-2 0 0,1 0-1,-2-1 1,-8 30-1,11-44-1172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13837,'0'0'14083,"1"8"-13266,2 27-151,-2-1 0,-1 1 0,-6 39 0,0 72-1211,6-145 344,0 1 1,0-1 0,0 1-1,1-1 1,-1 1 0,0-1-1,1 1 1,-1-1-1,1 1 1,0-1 0,-1 0-1,1 1 1,0-1 0,0 0-1,0 1 1,0-1-1,0 0 1,0 0 0,0 0-1,0 0 1,0 0 0,2 1-1,-1-2-390,-1 1 1,0 0-1,1-1 0,-1 0 0,1 1 0,-1-1 1,1 0-1,-1 0 0,1 0 0,-1 0 1,1 0-1,-1 0 0,1 0 0,-1 0 0,3-1 1,11-6-12297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8840,'0'0'12433,"9"4"-10190,0 0-1899,-1 0 0,1-1 1,0 0-1,0-1 0,0 0 1,0 0-1,0-1 0,1 0 1,-1-1-1,0 0 0,1 0 0,-1-1 1,0 0-1,0-1 0,0 0 1,0 0-1,15-7 0,-15 4-237,-1 0-1,1-1 1,-1 0-1,9-9 1,-15 13-47,-1 1 0,1-1 0,0 1 1,-1-1-1,1 1 0,-1-1 0,0 0 0,1 0 0,-1 1 1,0-1-1,0 0 0,0 0 0,-1 0 0,1 0 0,0-1 0,-1 1 1,1 0-1,-1 0 0,0 0 0,0 0 0,0-1 0,0 1 1,0 0-1,0 0 0,0 0 0,-1-3 0,0 4-24,-1 0 0,1 0 0,0 0-1,0 0 1,0 0 0,0 1 0,-1-1 0,1 0 0,0 1-1,-1-1 1,1 1 0,0 0 0,-1-1 0,1 1 0,0 0-1,-1 0 1,1 0 0,-1 0 0,1 0 0,-3 0 0,-29 5-47,22-1 6,1 1-1,0 0 1,0 1 0,0 0-1,1 1 1,0-1-1,0 2 1,1-1-1,-10 12 1,7-7-2,1 0 1,0 1-1,1 0 0,0 0 0,2 1 1,-8 17-1,13-28-32,1 0 0,0 0 0,0 0 1,0 0-1,0 0 0,0 1 0,0-1 1,1 0-1,0 1 0,0-1 0,0 1 1,0-1-1,0 0 0,1 1 0,-1-1 1,1 0-1,0 0 0,2 6 0,-1-7-196,0 1-1,0-1 0,0 0 1,1 0-1,-1 0 0,0 0 1,1-1-1,-1 1 0,1 0 1,-1-1-1,1 0 0,0 0 1,0 0-1,0 0 0,0 0 1,-1 0-1,1-1 0,0 1 1,0-1-1,5 0 0,36 1-5438,6-2-3434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22069,'-80'9'3998,"49"-6"-2603,1 1-1,-1 2 1,-49 14 0,79-20-1401,0 1 1,0-1-1,0 0 0,0 0 0,0 0 1,0 0-1,0 1 0,1-1 1,-1 1-1,0-1 0,0 0 1,0 1-1,0 0 0,1-1 1,-1 1-1,0-1 0,0 1 0,1 0 1,-1 0-1,0-1 0,1 1 1,-1 0-1,1 0 0,-1 0 1,1-1-1,0 1 0,-1 0 1,1 0-1,0 0 0,-1 0 0,1 0 1,0 0-1,0 0 0,0 0 1,0 0-1,0 0 0,0 0 1,0 0-1,0 0 0,0 0 1,1 0-1,-1 0 0,0 0 0,1 0 1,-1-1-1,0 1 0,1 0 1,1 1-1,0 1-79,0 0-1,1 0 1,0-1 0,-1 0-1,1 1 1,0-1 0,0 0 0,0-1-1,1 1 1,-1 0 0,0-1-1,4 1 1,11 3-1098,0-2 0,0-1 0,0 0-1,31-1 1,-33-2-1201,0 0-1,-1-1 0,18-5 0,12-9-7357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7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16752,'0'0'2429,"-10"2"-80,2-1-2043,1-1 89,1 1-1,-1 0 0,0 1 1,0 0-1,1 0 0,-1 0 1,1 0-1,-1 1 0,1 0 1,-11 8-1,14 21 4430,5-10-3551,-1-24-1450,0-1 0,1 1 0,-1 0 0,0 0 0,1 0 0,0 0 0,-1 1 0,1-1 0,0 0 0,0 0 1,0 1-1,0 0 0,0-1 0,3 0 0,20-14-7221,-22 14 4653,10-5-4045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0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20275,'0'0'1377</inkml:trace>
  <inkml:trace contextRef="#ctx0" brushRef="#br0" timeOffset="1">297 298 18642,'0'0'3907,"46"-9"-21748</inkml:trace>
  <inkml:trace contextRef="#ctx0" brushRef="#br0" timeOffset="2">655 631 16239,'0'0'7047,"62"18"-11115,-46-21-2946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3.9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3459,'0'0'14259,"-6"2"-12252,10 6-1707,0 0 1,1-1-1,0 1 0,0-1 0,1-1 0,-1 1 0,1-1 1,8 6-1,63 47 811,-15-13-295,171 153-347,-206-173-366,31 42 0,-35-40 18,42 40 1,203 167 807,-154-115-687,-83-85-240,1 0 0,2-2 1,66 49-1,-43-39 44,-2 2 0,60 64 0,259 236 109,81 60 134,-361-323-127,-59-54-139,-2 1-1,40 46 0,2 10 229,153 133 0,34 0-106,52 47 132,-208-167-220,49 44-77,76 46 73,-17-23-42,-126-103 60,-56-42 19,45 39 0,-51-41 454,-22-16-499,0 1 0,0-1 0,0 1-1,-1 0 1,1 0 0,-1 0 0,1 0 0,-1 1 0,5 7 0,-8-11-86,0 0 0,1 0-1,-1 0 1,0 0 0,0 1 0,0-1 0,0 0-1,0 0 1,0 0 0,0 0 0,0 1-1,0-1 1,0 0 0,0 0 0,0 0 0,0 0-1,0 1 1,0-1 0,0 0 0,0 0 0,0 0-1,0 0 1,0 0 0,0 1 0,0-1 0,-1 0-1,1 0 1,0 0 0,0 0 0,0 0 0,0 1-1,0-1 1,0 0 0,0 0 0,-1 0 0,1 0-1,0 0 1,0 0 0,0 0 0,0 0 0,0 0-1,-1 1 1,1-1 0,0 0 0,0 0 0,0 0-1,0 0 1,-1 0 0,1 0 0,0 0 0,0 0-1,0 0 1,0 0 0,0 0 0,-1 0 0,1 0-1,0 0 1,0-1 0,0 1 0,0 0 0,-1 0-1,-12-3-4969,11 2 3838,-20-7-10491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1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211 129 18257,'0'0'12150,"-5"-8"-10633,3 4-1348,1 2-152,1 0 1,-1 0-1,0 0 0,0 0 0,0 0 1,0 1-1,0-1 0,0 0 1,0 1-1,-1-1 0,1 1 0,0-1 1,-1 1-1,1 0 0,-1 0 1,0-1-1,0 1 0,1 0 0,-1 0 1,0 1-1,0-1 0,0 0 0,0 1 1,0-1-1,0 1 0,0-1 1,0 1-1,0 0 0,0 0 0,0 0 1,0 0-1,0 0 0,0 1 1,0-1-1,0 0 0,0 1 0,0 0 1,-1 0-1,-9 6-17,1 0 0,0 1 0,0 0 0,1 1 0,0 0 0,1 1 0,0 0 0,1 0 0,-1 1 0,2 0 0,0 0 0,0 1 0,1 0 0,-5 15 0,11-26 0,-1-1 0,1 1 0,0 0 0,0-1 0,0 1 0,0 0 0,0 0 0,0-1 0,0 1 0,0 0 0,0 0 0,0-1 0,0 1 0,1 0 0,-1-1 0,0 1 0,0 0 0,1-1 0,-1 1 0,0 0 0,1-1 0,-1 1 0,1-1 0,-1 1 0,1-1 0,-1 1 0,1-1 0,-1 1 0,1-1 0,0 1 0,-1-1 0,1 0 0,0 1 0,32 2 0,-22-5 0,0 0 0,0-1 0,20-7 0,89-61 0,-119 71 0,-1-1 0,1 0 0,0 0 0,0 1 0,0-1 0,0 1 0,0-1 0,0 1 0,0-1 0,0 1 0,0-1 0,0 1 0,0 0 0,0 0 0,0-1 0,0 1 0,0 0 0,0 0 0,0 0 0,1 0 0,-1 0 0,0 1 0,0-1 0,0 0 0,0 0 0,0 1 0,0-1 0,0 1 0,0-1 0,0 1 0,0-1 0,0 1 0,0-1 0,0 1 0,-1 0 0,1 0 0,0-1 0,0 1 0,-1 0 0,1 0 0,0 0 0,-1 0 0,1 0 0,-1 0 0,1 0 0,-1 0 0,0 0 0,1 0 0,-1 1 0,2 7 0,-1 1 0,-1-1 0,1 0 0,-3 19 0,1-9 0,1-18 0,0-1 0,1 1 0,-1-1 0,0 0 0,0 1 0,0-1 0,1 1 0,-1-1 0,0 0 0,1 1 0,-1-1 0,0 0 0,1 0 0,-1 1 0,0-1 0,1 0 0,-1 0 0,1 0 0,-1 1 0,1-1 0,-1 0 0,0 0 0,1 0 0,-1 0 0,1 0 0,-1 0 0,1 0 0,-1 0 0,1 0 0,-1 0 0,0 0 0,1 0 0,-1 0 0,1 0 0,-1 0 0,1-1 0,-1 1 0,0 0 0,1 0 0,-1 0 0,1-1 0,-1 1 0,0 0 0,1 0 0,-1-1 0,1 0 0,20-11 0,-12 4 0,0-1 0,-1 0 0,-1-1 0,1 1 0,-1-1 0,-1-1 0,0 0 0,-1 1 0,0-2 0,0 1 0,-1-1 0,-1 1 0,0-1 0,0 0 0,-1 0 0,-1 0 0,0 0 0,-1-20 0,1 31 0,-1-1 0,1 1 0,0 0 0,-1 0 0,1-1 0,0 1 0,0 0 0,0 0 0,0 0 0,0 0 0,0 0 0,0 1 0,0-1 0,1 0 0,-1 0 0,0 1 0,0-1 0,1 1 0,-1-1 0,1 1 0,-1-1 0,0 1 0,1 0 0,-1 0 0,1-1 0,-1 1 0,2 1 0,51-6 0,-44 5 0,44-1-397,-24 0-1925,0 0 1,36-7-1,-16-2-9919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2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41 879 7559,'0'0'6881,"-8"5"-4873,-25 15-471,624-326 3663,128-75 645,-669 350-5936,-2-1 1,-1-2-1,53-51 0,-98 84 38,-1-1-1,1 1 1,-1-1 0,1 0-1,-1 1 1,0-1-1,1 0 1,-1 0 0,0 0-1,0 0 1,1-4-1,-2 6-21,0-1 0,0 1-1,0 0 1,0-1 0,0 1-1,0-1 1,-1 1 0,1-1-1,0 1 1,0 0 0,0-1-1,0 1 1,-1 0 0,1-1-1,0 1 1,-1 0 0,1-1-1,0 1 1,0 0 0,-1-1-1,1 1 1,0 0 0,-1 0-1,1 0 1,-1-1 0,1 1-1,0 0 1,-1 0 0,1 0-1,-1 0 1,1 0 0,0 0-1,-1-1 1,1 1 0,-1 0-1,-8 0-1487,1 0 0,-1 0 0,1 1 0,-15 3 0,-23 5-8793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39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90 185 8136,'0'0'-54,"-9"2"12,-2 2-293,6-3 900,0 1-1,0-1 1,0 1 0,0-1 0,0-1 0,-8 1 0,12-1-351,0 0 0,-1 0 0,1 0 0,0-1 1,0 1-1,0 0 0,0-1 0,0 1 0,0-1 0,0 1 0,0-1 0,0 0 0,0 1 0,0-1 1,0 0-1,1 0 0,-1 0 0,0 1 0,0-1 0,1 0 0,-1 0 0,1 0 0,-1 0 0,1 0 0,-1 0 1,1 0-1,-1 0 0,1-1 0,0 1 0,0 0 0,-1 0 0,1 0 0,0 0 0,0 0 0,0 0 1,0-1-1,1 0 0,-1 1-134,0 0 1,1 1 0,-1-1-1,1 1 1,-1 0 0,0-1 0,1 1-1,-1-1 1,1 1 0,-1 0-1,1-1 1,-1 1 0,1 0-1,-1-1 1,1 1 0,-1 0-1,1 0 1,0-1 0,-1 1-1,1 0 1,-1 0 0,1 0-1,0 0 1,-1 0 0,1 0-1,-1 0 1,1 0 0,0 0-1,-1 0 1,1 0 0,-1 0 0,1 1-1,0-1 1,-1 0 0,1 0-1,-1 1 1,1-1 0,-1 0-1,1 1 1,-1-1 0,1 0-1,0 1 1,33 15 205,-29-13-5,7 3-206,0-1 0,0-1 0,1 0 0,-1 0 1,1-1-1,0-1 0,0 0 0,0 0 0,0-2 1,17 0-1,-9-3-33,-1 0 1,0-1 0,0-1 0,-1-1-1,37-16 1,5-4-10,0 4 0,2 2 1,0 3-1,66-9 0,47-15 70,-101 22-73,-75 18 45,-32 10 704,-74 22 24,-210 35 0,-1-2-492,314-63-311,-19 6 128,0-1 0,0 0 0,-1-2 0,0-1 0,0-1 1,0-1-1,-33-2 0,55 1-131,0 0 1,0-1 0,0 1 0,0 0-1,0 0 1,0-1 0,0 1-1,1-1 1,-1 1 0,0-1-1,0 1 1,0-1 0,0 0 0,0 1-1,1-1 1,-1 0 0,0 1-1,0-2 1,1 1-4,0 1 1,0 0-1,0-1 0,0 1 0,0-1 0,1 1 1,-1 0-1,0-1 0,0 1 0,0 0 1,0-1-1,1 1 0,-1 0 0,0-1 1,0 1-1,1 0 0,-1-1 0,0 1 0,1 0 1,-1 0-1,0-1 0,1 1 0,-1 0 1,0 0-1,1 0 0,-1-1 0,0 1 1,1 0-1,-1 0 0,1 0 0,-1 0 0,0 0 1,1 0-1,-1 0 0,1 0 0,-1 0 1,1 0-1,-1 0 0,0 0 0,1 0 0,-1 0 1,0 0-1,1 0 0,-1 1 0,1-1 1,-1 0-1,211 14-268,-5-1 324,-146-12-121,124-5-566,-161 2 521,0-1 0,-1-1 0,1-2 0,-1 0 0,41-18 0,-60 23 114,-1 0 1,1 0 0,-1 0-1,0-1 1,0 1 0,0-1-1,0 0 1,0 0 0,0 1 0,0-1-1,0 0 1,-1-1 0,1 1-1,-1 0 1,2-4 0,-3 5 9,1 1 0,-1-1 1,0 0-1,0 1 0,0-1 1,0 1-1,0-1 1,0 0-1,0 1 0,0-1 1,0 0-1,0 1 0,-1-1 1,1 1-1,0-1 0,0 0 1,0 1-1,-1-1 0,1 1 1,0-1-1,-1 1 1,1-1-1,-1 0 0,-1 0 5,1 0-1,-1 0 1,1 0-1,-1 0 1,1 0-1,-1 1 1,0-1-1,1 0 0,-1 1 1,0 0-1,1-1 1,-4 1-1,-52-2 29,0 2 0,1 3 0,-1 2-1,-89 21 1,-16 0 188,-73-4 652,624-41-3493,-197-10-2320,-3-20-4463,-103 20 79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2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54 13229,'8'-6'4350,"0"-1"-3273,23-21 1007,-6 16 2565,-25 12-4540,1 1 0,-1-1 0,0 1 0,1-1 0,-1 1-1,0-1 1,1 1 0,-1-1 0,0 1 0,0 0 0,1-1-1,-1 1 1,0-1 0,0 1 0,0 0 0,0-1 0,0 1-1,0 0 1,0-1 0,0 1 0,0 0 0,0-1 0,0 1-1,0-1 1,-1 1 0,1 0 0,0-1 0,0 1 0,-1-1-1,0 2 1,-10 22 608,-1 1 0,-1-2 0,-1 0 0,-29 36-1,1-1-344,32-42-350,-46 74 16,51-81-40,1 1 1,0 0-1,0 0 1,1 0-1,0 0 1,1 1-1,-2 16 1,4-25 1,0 0 0,0 0 0,1 0 0,-1 0 0,0 0 0,1 0 0,0 0 0,-1 0 0,1 0 0,0 0 0,0 0 0,0 0 0,0-1 0,1 1 0,-1 0 0,0-1 0,1 1 0,-1-1 0,1 1 0,0-1 0,-1 0 0,1 0 0,0 1 0,0-1 0,-1-1 0,1 1 0,0 0 0,0 0 0,0-1 0,0 1 0,0-1 0,0 1 0,3-1 0,11 2 0,0 0 0,0-1 0,23-2 0,-20 1 0,0 0-285,0-1-1,0 0 1,0-1 0,-1-1-1,1-1 1,-1-1-1,0 0 1,0-1 0,0-1-1,27-16 1,-44 22-155,1 0 0,0 0 0,0 0 0,-1-1-1,1 1 1,-1-1 0,1 1 0,-1-1 0,0 1 0,0-1 0,1 0 0,-1 0-1,0 0 1,-1 1 0,1-1 0,0 0 0,0-4 0,0-12-5635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2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17424,'0'0'6823,"89"41"-5190,-32-39-159,6-2-1026,6 0-352,-4 0-1793,-8-5-3524,-9-8-5509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47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103 688 13357,'-10'8'2583,"1"-2"-2196,-41 35 1863,47-39-2012,0 1 1,0 0 0,0 0-1,1 0 1,-1 0-1,1 0 1,0 1 0,0-1-1,0 1 1,1-1-1,-1 1 1,1 0 0,0 0-1,-1-1 1,1 6 0,1-8-184,1 0 0,0 0 0,-1 1 0,1-1 0,0 0 0,-1 0 0,1 0 1,0 0-1,0 0 0,0 0 0,0 0 0,0-1 0,0 1 0,0 0 0,0 0 1,1-1-1,-1 1 0,0-1 0,0 1 0,0-1 0,1 0 0,-1 1 0,0-1 0,1 0 1,-1 0-1,0 0 0,1 0 0,-1 0 0,0 0 0,0 0 0,3-1 0,49-2 1369,-13-6-1008,0-2 0,-1-2 0,-1-1 0,0-2 0,48-28 0,-23 13-249,127-63-330,-4-9-1,182-133 0,-314 198 271,-2-2 0,-1-2 0,75-83-1,-162 148 135,-471 314-6,-32 24 42,512-340-259,1 1 0,-23 26-1,70-52-219,10-12 183,-1 0 0,31-24 0,7-4 81,297-170-304,87-54-2767,-431 255 2882,-2 2 121,-1 0-1,0-2 1,0 0-1,-1-1 1,16-18-1,-32 31 24,0 0-1,0 0 0,0 0 0,-1 0 0,1 0 0,0 0 1,-1 0-1,1 0 0,0 0 0,-1 0 0,1 0 0,-1-1 1,0 1-1,1 0 0,-1 0 0,0 0 0,0-2 1,0 2-4,0 1 0,0-1 1,-1 1-1,1-1 1,0 1-1,-1-1 1,1 1-1,0-1 0,-1 1 1,1 0-1,-1-1 1,1 1-1,-1 0 1,1-1-1,-1 1 0,1 0 1,-1 0-1,1-1 1,-1 1-1,1 0 1,-1 0-1,1 0 0,-1 0 1,1 0-1,-1 0 1,0-1-1,-48 6 214,-8 12-129,2 2 0,1 3-1,-79 44 1,77-38 104,-145 72 326,-364 247 1,547-334-684,-56 46 272,69-55-408,1 1 0,-1 0-1,1 0 1,0 0-1,0 0 1,0 1 0,1 0-1,0-1 1,0 1 0,0 0-1,-1 7 1,3-12 150,1-1 0,0 0 1,0 1-1,0-1 0,0 1 0,0-1 1,0 1-1,0-1 0,0 0 1,-1 1-1,2-1 0,-1 1 0,0-1 1,0 1-1,0-1 0,0 0 1,0 1-1,0-1 0,0 1 0,0-1 1,1 0-1,-1 1 0,0-1 1,0 1-1,1-1 0,-1 0 0,0 1 1,0-1-1,1 0 0,-1 1 1,0-1-1,1 0 0,-1 0 0,0 1 1,1-1-1,-1 0 0,1 0 1,0 0-1,29 3-9420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4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6951,'0'0'2364,"1"10"-1776,-1 1 301,2 20-86,-1-1 10157,-1-63-7998,0 32-2962,-1-44-133,2-1-1,2 1 1,12-56 0,-4 80-775,-6 14-2475,0-2-6607,-4 4 1913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10250,'0'0'7372,"9"-8"-6513,5-6-576,0-1 0,0 0 0,-2-1 0,0 0 0,0-1 0,-2 0 0,11-24 0,-21 39-281,1 0 0,0 0 0,-1 0 0,1 1 0,0-1 0,0 0 0,0 0 0,0 0 0,0 1-1,1-1 1,-1 0 0,0 1 0,1-1 0,-1 1 0,1 0 0,0-1 0,-1 1 0,1 0 0,0 0 0,0 0 0,2-1 0,-2 3-8,0-1-1,0 1 1,0 0 0,-1 0-1,1 0 1,0 0 0,-1 0 0,1 0-1,0 0 1,-1 0 0,1 0 0,-1 1-1,0-1 1,1 1 0,-1-1-1,0 1 1,0 0 0,0-1 0,0 1-1,0 0 1,-1 0 0,2 2 0,13 28-76,23 39-114,-34-66-576,0 0 1,0 0-1,0-1 0,0 0 0,1 1 0,6 3 0,4 0-6183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2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13837,'0'0'10997,"0"10"-10468,-13 145 2113,-18 161 529,33-339-2824,-1 0-1,-3-31 1,0-21 204,4 44-690,1 0 0,11-42 1,-11 58 60,2 0 0,0 0 0,0 1 0,1 0 1,1 0-1,15-23 0,-21 35 54,0-1 1,1 1-1,-1 0 1,1 0-1,-1 0 0,1 1 1,0-1-1,0 0 0,-1 1 1,1-1-1,0 1 0,1-1 1,-1 1-1,0 0 1,0 0-1,0 0 0,1 0 1,-1 0-1,0 1 0,1-1 1,-1 1-1,1-1 0,-1 1 1,1 0-1,-1 0 1,1 0-1,-1 0 0,1 1 1,-1-1-1,1 1 0,-1-1 1,0 1-1,1 0 0,-1 0 1,3 1-1,-2 1 5,0-1 0,0 1 0,0 0 0,0 0 0,0 0 0,-1 0 0,1 0 0,-1 1 0,0-1 0,0 1 1,0-1-1,-1 1 0,1 0 0,-1 0 0,0 0 0,0 0 0,0 0 0,0 0 0,-1 0 0,1 6 0,-2-3 72,0-1 1,0 0 0,0 0-1,-1 0 1,0-1-1,0 1 1,0 0 0,-1-1-1,0 1 1,0-1-1,0 0 1,-1 0-1,1 0 1,-1 0 0,0 0-1,-1-1 1,1 0-1,-1 0 1,0 0 0,-5 3-1,4-3-11,0 0-1,-1-1 1,1 1-1,-1-1 1,0 0-1,0-1 1,0 0-1,0 0 1,0 0-1,0-1 1,-1 0-1,1 0 1,0-1-1,-1 0 1,1-1-1,-12-1 1,17 2-115,1-1 1,-1 1-1,1-1 0,-1 0 1,1 1-1,-1-1 0,1 0 0,0 0 1,-1 0-1,1 0 0,0 0 1,0 0-1,0 0 0,0-1 1,0 1-1,0 0 0,0-1 0,0 1 1,0 0-1,1-1 0,-1 1 1,0-1-1,1 1 0,-1-1 1,1-2-1,-1 2-185,1 1 1,0-1-1,0 1 0,0 0 0,0-1 1,1 1-1,-1-1 0,0 1 1,0 0-1,1-1 0,-1 1 0,1 0 1,-1-1-1,1 1 0,0 0 1,0 0-1,-1 0 0,1-1 1,0 1-1,0 0 0,0 0 0,0 0 1,0 0-1,0 1 0,0-1 1,1 0-1,-1 0 0,2 0 0,22-7-4781,4 2-1864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3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9225,'0'0'16132,"0"11"-14979,4 131 1602,-4-141-2740,0 0 1,0-1-1,0 1 0,0-1 1,0 1-1,0-1 0,0 1 1,0-1-1,0 1 0,0 0 1,0-1-1,0 1 0,1-1 1,-1 1-1,0-1 0,0 1 1,1-1-1,-1 1 0,0-1 1,0 1-1,1-1 0,-1 1 1,1-1-1,-1 0 0,0 1 1,1-1-1,-1 0 0,1 1 1,-1-1-1,1 0 0,-1 1 1,1-1-1,-1 0 0,1 0 1,-1 0-1,1 0 0,0 1 1,-1-1-1,1 0 0,-1 0 1,1 0-1,-1 0 0,1 0 1,-1 0-1,1 0 0,0-1 1,-1 1-1,1 0 0,-1 0 1,1 0-1,-1 0 0,1-1 1,-1 1-1,1 0 0,-1-1 1,1 1-1,-1 0 0,1-1 1,-1 1-1,0 0 0,1-1 1,-1 1-1,1-2 0,29-24 670,36-71-456,-65 96-261,-1 31-80,-5 1 329,3-26-175,1-1-1,0 1 1,0 0 0,1-1 0,-1 1 0,1 0 0,0 0 0,1-1-1,0 6 1,-1-9-25,1-1 0,0 1-1,-1-1 1,1 0 0,-1 1-1,1-1 1,0 0-1,0 0 1,-1 0 0,1 1-1,0-1 1,-1 0 0,1 0-1,0 0 1,0 0 0,-1 0-1,1 0 1,0 0 0,-1 0-1,1-1 1,0 1 0,-1 0-1,1 0 1,0-1 0,-1 1-1,1 0 1,0-1-1,0 0 1,20-10 157,-14 6-146,-1 0 1,0 0-1,0-1 0,-1 0 1,1 0-1,-1-1 0,-1 0 1,1 1-1,-1-1 0,0-1 1,-1 1-1,5-14 0,-3-5-3434,-3-3-3678,-2 12-2322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13 166 3299,'0'0'3203,"-1"-10"-2936,-5-64-600,4 31 3326,-1 4 7778,6 82-2256,-1-18-8513,0 0 0,10 41 0,-9-55-593,4 19-472,1-20-3311,-7-13-264,-2-9 335,0-6-5189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12236,'0'0'9566,"2"8"-8349,-1 0-936,-1 0 0,1 0 0,-1-1 0,-1 1 0,0 0 0,0 0 0,0 0 0,-1-1 0,0 1-1,0-1 1,-1 1 0,0-1 0,0 0 0,-1 0 0,-6 9 0,-8 13 853,13-22-939,0 1 1,0-1-1,1 1 1,0 0-1,0 0 0,1 0 1,0 0-1,1 0 0,-1 1 1,0 10-1,3-18-196,0 0 0,0-1 0,0 1 0,1 0 0,-1 0 0,0-1-1,0 1 1,1 0 0,-1 0 0,1-1 0,-1 1 0,0 0 0,1-1 0,-1 1 0,1-1-1,0 1 1,-1-1 0,1 1 0,-1-1 0,1 1 0,0-1 0,-1 1 0,1-1 0,0 0 0,0 1-1,0-1 1,31 6 182,31-9-461,-61 3 212,38-8-2008,-21-1-989,-9-5-3832,-9 1-2216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9225,'0'0'13260,"51"-15"-11658,-16 11-257,5-1-929,3 1-319,-1 3-226,-3 1-1760,-7 0-2852,-7 0-3298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19795,'0'0'11082,"64"13"-10954,-37-13-128,-5 0-1025,-6 0-736,-2 4-738,-8 5 97,-5 1-96,-1 2-673,-1-2-2242,-13 0-1602</inkml:trace>
  <inkml:trace contextRef="#ctx0" brushRef="#br0" timeOffset="1">1 133 11531,'0'0'14317,"69"7"-13964,-33-8-129,2-4-640,-2-1-2659,-8-1-2050,-1 0-7367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16688,'0'0'4783,"0"12"-3561,-36 384 4047,18-301-3283,18-95-1978,0 0 0,0 0 0,0 0 0,0 0 0,0 0 0,0 0 0,0 0 0,0 0 0,0 0 0,-1 0 0,1 0 0,0 0 0,0-1 0,0 1 0,0 0 0,0 0 0,0 0 0,0 0 0,0 0 0,-1 0 0,1 0 0,0 0 0,0 0 0,0 0 0,0 0 0,0 0 0,0 0 0,0 0 0,0 1 0,0-1 0,-1 0 0,1 0 0,0 0 0,0 0 0,0 0 0,0 0 0,0 0 0,0 0 0,0 0 0,0 0 0,0 0 0,0 0 0,0 0 0,0 0 0,-1 1 0,1-1 0,0 0 0,0 0 0,0 0 0,0 0 0,0 0 0,0 0 0,0 0 0,0 0 0,0 0 0,0 1 0,0-1 0,0 0 0,0 0 0,0 0 0,0 0 0,0 0 0,-3-13 954,-2-20 391,4-8-1713,2-1-1,10-75 1,-8 103 258,0 0 1,0 0-1,1 1 0,1-1 1,0 1-1,1 0 1,1 1-1,0-1 0,0 1 1,1 1-1,1-1 0,11-11 1,-19 21 26,1 0 1,0 0 0,-1 1 0,1-1-1,0 0 1,0 1 0,0-1-1,0 1 1,0 0 0,1 0 0,-1 0-1,0 0 1,0 0 0,1 0 0,-1 1-1,1-1 1,-1 1 0,1-1-1,-1 1 1,0 0 0,1 0 0,-1 0-1,1 0 1,-1 1 0,1-1-1,3 2 1,-4-1 36,1 1 0,-1 0 0,0 0 0,0-1 0,-1 1 0,1 1-1,0-1 1,-1 0 0,1 0 0,-1 1 0,0-1 0,1 0 0,-1 1 0,0 0 0,-1-1-1,1 1 1,0-1 0,-1 1 0,1 0 0,-1 0 0,0-1 0,0 1 0,-1 3 0,1-1 180,0-1 0,-1 1 0,0-1 0,0 1 0,0-1 0,-1 1 0,1-1 1,-1 0-1,0 1 0,-1-1 0,1 0 0,0 0 0,-1-1 0,0 1 0,0-1 0,0 1 1,-1-1-1,1 0 0,-1 0 0,-4 3 0,1-2 7,1 0-1,-1 0 1,0-1-1,0 0 1,0 0-1,0 0 1,-1-1 0,1 0-1,-1-1 1,1 0-1,-12 1 1,18-2-304,0 0 1,1 0-1,-1 0 0,0-1 1,1 1-1,-1 0 0,0 0 1,1 0-1,-1-1 1,0 1-1,1 0 0,-1-1 1,1 1-1,-1 0 1,1-1-1,-1 1 0,1-1 1,-1 1-1,1-1 0,-1 1 1,1-1-1,0 1 1,-1-1-1,1 0 0,0 1 1,-1-2-1,1 1-413,-1 1 1,1-1-1,0 0 1,0 0-1,0 0 0,0 1 1,0-1-1,0 0 0,0 0 1,0 0-1,0 1 0,0-1 1,0 0-1,1 0 0,-1 0 1,0 1-1,0-1 1,1 0-1,-1 1 0,1-1 1,-1 0-1,1 0 0,0 0 1,9-6-9683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17360,'0'0'11622,"-1"8"-10175,-4 46-289,5-53-1154,0-1 0,0 0 0,0 0 0,0 0 0,0 0 0,0 1 0,0-1 0,0 0 0,0 0 0,0 0 0,0 0 0,0 1 0,0-1 1,1 0-1,-1 0 0,0 0 0,0 0 0,0 1 0,0-1 0,0 0 0,0 0 0,0 0 0,0 0 0,1 0 0,-1 0 0,0 0 0,0 1 0,0-1 0,0 0 0,0 0 0,1 0 0,-1 0 0,0 0 0,0 0 0,0 0 0,0 0 0,1 0 0,-1 0 0,0 0 0,0 0 0,0 0 0,0 0 0,1 0 0,-1 0 0,0 0 0,0 0 0,0 0 0,0 0 0,1 0 0,-1 0 0,13-7 129,7-12-102,27-52-448,-46 105 172,-10 9 705,7-36-401,0-1 1,1 1-1,-1 0 0,1-1 0,1 1 0,-1 0 0,1 0 0,0 0 0,2 10 0,-2-16-51,1 0 0,-1-1-1,1 1 1,-1-1 0,1 1 0,0-1-1,-1 1 1,1-1 0,0 0-1,-1 1 1,1-1 0,0 0 0,-1 1-1,1-1 1,0 0 0,0 0-1,-1 0 1,1 0 0,0 1 0,0-1-1,0 0 1,-1 0 0,1-1-1,0 1 1,0 0 0,-1 0 0,1 0-1,0 0 1,0-1 0,-1 1-1,2-1 1,23-9 167,24-33-361,-46 40 173,0 0-1,0 0 0,-1-1 0,1 1 0,-1-1 1,0 1-1,0-1 0,0 0 0,0 0 0,-1 0 0,0 0 1,0 0-1,1-5 0,-17 9-1941,11 1-3558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1 384,'0'0'27931,"0"49"-26554,-9-22-640,2 2-417,2 1-256,2-2-32,3-2-32,0-1 0,0-6-512,8-5-193,2-6-224,-2-4-1313,-1-4-1954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6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17168,'0'0'11435,"58"-5"-11275,-23 5-96,3 0-993,-5 0-2113,-1 0-2179,-6 0-4549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6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 7751,'0'0'10613,"10"-1"-8504,32 0-316,-40 1-1692,-1 0 0,0 0 0,1 0 0,-1 1 0,0-1 0,0 1-1,0-1 1,1 1 0,-1-1 0,0 1 0,0 0 0,0-1 0,0 1 0,0 0-1,0 0 1,0 0 0,0 0 0,0 0 0,0 0 0,-1 0 0,1 0 0,0 0-1,-1 0 1,1 0 0,-1 0 0,1 1 0,-1-1 0,0 0 0,1 0 0,-1 1-1,0-1 1,0 0 0,0 1 0,0-1 0,0 0 0,0 0 0,0 1-1,0-1 1,-1 0 0,0 3 0,0 3 68,0 0-1,-1 1 0,0-1 1,0 0-1,-4 8 1,-45 65 1419,40-65-1194,0 0 1,2 1-1,-1 0 1,2 0 0,-10 25-1,18-40-362,-1 0 0,1 0 0,0 0-1,-1 0 1,1 0 0,0 0-1,0 0 1,0 0 0,0 0 0,-1 1-1,1-1 1,1 0 0,-1 0-1,0 0 1,0 0 0,0 0 0,1 0-1,-1 0 1,0 0 0,1 0-1,-1 0 1,1 0 0,-1 0 0,1 0-1,-1 0 1,1 0 0,0-1-1,0 1 1,-1 0 0,2 1 0,1-1 4,-1 0 1,0-1 0,1 1 0,-1 0 0,1-1-1,-1 0 1,1 1 0,-1-1 0,1 0 0,-1 0-1,1 0 1,4-1 0,4-1-202,0-1-1,-1 0 1,1 0 0,0-1-1,12-6 1,-21 9-16,25-17-2668,-15 0-2443,-8 3-607</inkml:trace>
  <inkml:trace contextRef="#ctx0" brushRef="#br0" timeOffset="1">0 134 8552,'0'0'20820,"65"-12"-20244,-23 8-544,0-1-1729,2-1-5062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11371,'0'0'9032,"80"-4"-7911,-37 4-640,3 0-257,3 0-128,0 0-64,0 4-192,-6 3-1185,-2 0-769,0-3-769,-5-3-1729,-1-1-4517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11050,'0'0'3588,"51"12"-1955,-26-12-447,8 0-354,6 0-447,7 0-289,8 0-96,5 0-1346,0 0-2721,0 0-1763</inkml:trace>
  <inkml:trace contextRef="#ctx0" brushRef="#br0" timeOffset="1">705 35 10922,'0'0'7143,"51"40"-6534,-30-34-129,4-6 225,10 0-481,4 0-448,5-13-2371,-1-2-5124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5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90 18514,'0'0'11637,"10"-2"-11178,9-3-406,-1-1 0,1-1 0,-1-1 0,33-18-1,1-10-3353,-52 36 3060,0 0 1,0 1 0,0-1-1,0 0 1,0 0-1,0 0 1,0 1 0,-1-1-1,1 0 1,0 0-1,0 0 1,0 0 0,0 1-1,0-1 1,0 0-1,0 0 1,0 0 0,1 1-1,-1-1 1,0 0-1,0 0 1,0 0 0,0 1-1,0-1 1,0 0-1,0 0 1,0 0 0,0 0-1,0 1 1,1-1-1,-1 0-239,0 0 239,0 0 1,0 0-1,1 0 1,-1 0 0,0 1-1,0-1 1,0 0-1,0 0 1,1 0 0,-1 0-1,0 0 1,0 0-1,0 0 1,1 0 0,-1 0-1,0 0 1,0 0-1,0 0 1,0 0 0,1 0-1,-1 0 1,0 0-1,0 0 1,0 0 0,1 0-1,-1 0 1,0 0-1,0-1 1,0 1 0,1 0-1,-2 1 359,0 13-7074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11082,'0'0'3043,"57"15"-2850,-16-14-129,14-1 0,7 0-673,9-9-1441,3-4-1281,-1-5-320,-1-1 1248,-7 4 2243,-3 2 705,-5 1-97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2:5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10378,'0'0'5755,"8"5"-4133,-2-1-1557,1 0-1,-1 0 0,0-1 0,1 0 0,0 0 0,0-1 0,0 0 0,0 0 0,0 0 0,0-1 0,14 0 0,12-3-1111,-1-2 0,0-1 1,0-2-1,59-20 0,-50 13-56,0 3 1,50-8 0,67-4 9140,-53-1-13492,39-7-4314,-94 27 10593,-2 6 4669,-47-2-5367,-1 0 1,1 0-1,0 1 0,0-1 1,0 0-1,-1 1 0,1-1 1,0 0-1,-1 1 0,1-1 0,0 1 1,-1 0-1,1-1 0,-1 1 1,1-1-1,-1 1 0,1 0 1,-1-1-1,1 1 0,-1 0 1,0 0-1,1-1 0,-1 1 1,0 0-1,0 0 0,1 0 1,-1-1-1,0 1 0,0 0 1,0 0-1,0 0 0,0-1 0,0 2 1,-6 16-2402,-1-13-6753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9.1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331 17 8232,'0'0'8765,"-8"-3"-5994,-2-1-2465,-1 2 1,1-1-1,0 1 1,-1 1-1,0 0 1,1 1-1,-1-1 1,1 2-1,-1 0 1,0 0-1,1 1 0,0 0 1,-1 1-1,1 0 1,0 1-1,0 0 1,1 0-1,-17 11 1,17-10-205,1 1 1,0 0 0,1 0-1,0 1 1,-1-1 0,2 2 0,-1-1-1,1 1 1,1 0 0,-1 0-1,1 1 1,1-1 0,0 1 0,0 0-1,0 0 1,1 1 0,1-1-1,-1 1 1,2 0 0,-1-1 0,1 16-1,1-23-91,0 0 0,0-1-1,0 1 1,0 0-1,0 0 1,1 0 0,-1-1-1,1 1 1,0 0-1,-1 0 1,1-1 0,0 1-1,0 0 1,0-1-1,0 1 1,0-1 0,0 0-1,0 1 1,1-1-1,-1 0 1,1 1 0,1 0-1,0 0 24,0-1-1,1 1 1,-1-1 0,1 0-1,-1 0 1,1 0 0,0 0-1,0-1 1,-1 1-1,7-1 1,1 0 106,0-1 1,1-1-1,-1 0 0,0 0 1,0-1-1,18-7 1,-10 1-34,0-1 0,0-1 0,-1-1 0,27-22 1,-38 28-72,0 0 1,0 0 0,-1 0 0,0-1 0,0 0 0,-1-1-1,0 1 1,0-1 0,-1 0 0,0 0 0,0 0 0,-1-1-1,4-12 1,-7 21-33,-1 1 0,1-1 0,0 0 0,0 1 0,-1-1 0,1 0 0,0 0 0,-1 1 0,1-1 0,0 0 0,-1 0 0,1 0 0,-1 1 0,1-1 0,0 0 0,-1 0-1,1 0 1,-1 0 0,1 0 0,0 0 0,-1 0 0,1 0 0,-1 0 0,1 0 0,0 0 0,-1 0 0,1 0 0,-1 0 0,1 0 0,0-1 0,-1 1 0,1 0 0,0 0 0,-1 0 0,1-1 0,0 1 0,-1 0 0,1 0 0,0-1 0,-1 1-1,1 0 1,0-1 0,0 1 0,-1 0 0,1-1 0,0 1 0,0 0 0,0-1 0,-1 1 0,1 0 0,0-1 0,0 1 0,0-1 0,0 1 0,0 0 0,0-1 0,0 1 0,0-1 0,0 1 0,0-1 0,0 1 0,0 0 0,0-1 0,0 1 0,0 0-1,1-1 1,-1 0 0,-26 25-54,15-7 94,-1 0 0,2 1 0,-15 34 0,22-44-38,0-1 0,0 1 0,1 0-1,0-1 1,0 1 0,1 0 0,0 0-1,1 0 1,0 1 0,0-1-1,0 0 1,4 14 0,-3-19-23,0-1 0,1 0 0,-1 0 0,1 0 0,0 0 0,0 0 0,0 0 0,0-1 1,0 1-1,0-1 0,0 1 0,0-1 0,1 0 0,-1 0 0,1 0 0,-1 0 0,1 0 0,-1 0 0,1-1 0,-1 1 0,1-1 0,-1 0 0,1 0 0,4 0 1,6 0-646,1 0 0,-1 0 1,20-5-1,-20 2-1001,0-1-1,0 0 0,0-2 0,-1 1 0,22-14 1,11-11-8149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9.4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193 8 17809,'0'0'4991,"-12"-2"-3085,7 0-1830,-1 1 1,1 0-1,0 0 0,0 1 0,-1 0 0,1 0 1,0 0-1,-1 0 0,1 1 0,0 0 1,0 0-1,0 0 0,0 1 0,0-1 1,0 1-1,0 1 0,0-1 0,0 1 0,1-1 1,0 1-1,-1 1 0,1-1 0,0 1 1,-5 5-1,6-6-80,0 0 1,0 0-1,1 1 0,-1-1 0,1 1 1,0-1-1,0 1 0,0 0 1,0 0-1,1 0 0,-1 0 1,1 0-1,0 0 0,1 0 1,-2 8-1,5-11 12,-1 0 0,0 0 0,1 0 0,-1 0 0,1 0 0,-1-1 0,1 1 0,0-1 0,-1 0 0,1 1 0,-1-1 0,1 0 0,0-1 0,-1 1 0,5-1 0,0 1 35,37-2-187,-19 1-115,0 1 0,34 3 0,-53-2 231,0 0-1,0 0 0,0 1 1,0 0-1,0 0 0,0 0 1,0 1-1,0 0 0,-1 0 1,0 0-1,1 1 0,-1-1 1,0 1-1,5 7 0,-8-10 56,-1 1 0,1-1 0,-1 1 0,0 0 0,0-1 1,0 1-1,0 0 0,0 0 0,0 0 0,0 0 0,0 0 0,-1 0 0,1 0 0,-1 0 0,0 0 0,1 0 0,-1 0 0,0 0 0,0 0 0,0 0 0,-1 0 0,1 1 0,0-1 0,-1 0 0,0 0 0,1 0 0,-1 0 0,0 0 0,0-1 0,0 1 0,0 0 0,0 0 0,0-1 0,-1 1 0,1 0 0,-1-1 0,1 1 0,-1-1 1,1 0-1,-1 1 0,0-1 0,0 0 0,-3 2 0,-8 4 572,-1 0 0,0 0 0,0-1 0,-24 7 1,10-5-167,-1-1 1,1-2-1,-1 0 1,-48 0-1,76-5-507,1 1-1,-1-1 1,1 0 0,-1 0-1,1 0 1,-1 0 0,0 0-1,1 0 1,-1 0 0,1 0 0,-1 0-1,1 0 1,-1 0 0,0 0-1,1 0 1,-1 0 0,1-1-1,-1 1 1,1 0 0,-1 0-1,1-1 1,-1 1 0,1 0-1,-1-1 1,1 1 0,-1 0-1,1-1 1,0 1 0,-1-1-1,1 1 1,0-1 0,-1 1 0,1-1-1,0 1 1,0-1 0,-1 1-1,1-1 1,0 1 0,0-1-1,0 1 1,0-1 0,0 0-1,-1 1 1,1-1 0,0 1-1,0-1 1,1 1 0,-1-1-1,0 0 1,0 1 0,0-1-1,0 1 1,0-1 0,1 1 0,-1-1-1,0 1 1,0-1 0,1 0-1,23-27-6382,9 7-526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9.8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230 31 20820,'0'0'6502,"-10"-7"-6331,3 3-156,6 2-15,-1 0 0,0 1 1,0-1-1,0 0 0,0 1 0,0 0 0,-1-1 1,1 1-1,0 0 0,0 0 0,-1 0 0,1 1 1,-1-1-1,1 1 0,-1-1 0,1 1 0,-1 0 1,1 0-1,-1 0 0,1 0 0,-1 0 1,0 0-1,1 1 0,0-1 0,-1 1 0,1 0 1,-1 0-1,-2 1 0,-8 8 1,1-1 0,1 1 0,-14 16 0,21-22 11,1-1 1,0 1-1,0 0 1,1 0 0,-1 0-1,1 0 1,0 0-1,0 1 1,0-1-1,0 1 1,1-1 0,0 1-1,0 0 1,-1 9-1,3-13-4,-1-1-1,1 1 1,-1 0-1,1 0 1,-1 0-1,1-1 0,-1 1 1,1 0-1,0-1 1,-1 1-1,1-1 1,0 1-1,0 0 1,0-1-1,-1 0 1,1 1-1,0-1 1,0 1-1,0-1 1,0 0-1,0 0 0,1 1 1,29 5 167,-20-3-148,-6-2-35,0 0 1,-1 0-1,1 1 0,0 0 1,-1 0-1,1 0 0,-1 1 1,0 0-1,0-1 0,0 1 1,0 1-1,0-1 0,-1 0 1,1 1-1,-1 0 0,0 0 1,0 0-1,3 7 0,-3-4 31,0 0 0,-1 0-1,0 0 1,0 0 0,-1 0 0,1 1-1,-2-1 1,1 0 0,-1 1-1,0-1 1,-1 1 0,-1 7-1,1-11 82,0 0-1,-1 0 0,1 0 0,-1 0 0,0-1 0,0 1 1,0 0-1,-1-1 0,1 0 0,-1 1 0,0-1 0,0 0 1,0 0-1,0-1 0,0 1 0,-1-1 0,1 1 0,-1-1 1,0 0-1,1-1 0,-1 1 0,-5 1 0,2-1 52,1 1 0,-1-2-1,1 1 1,-1-1-1,0 0 1,1 0 0,-1-1-1,0 0 1,0 0 0,0 0-1,1-1 1,-1 0-1,-7-3 1,12 4-343,0-1 1,0 0-1,0 0 1,0 0-1,0 0 1,0 0-1,1-1 0,-1 1 1,0 0-1,1-1 1,-1 1-1,1-1 0,-3-3 1,3 3-209,0 0-1,1 0 1,-1 0 0,0 0-1,1 0 1,0 0 0,-1 0-1,1 0 1,0 0 0,0 0-1,0 0 1,0 0 0,0 0 0,1 0-1,-1 0 1,1 0 0,-1 0-1,1 0 1,0 0 0,-1 0-1,1 1 1,0-1 0,0 0-1,1 0 1,-1 1 0,0-1 0,0 1-1,1-1 1,-1 1 0,1-1-1,-1 1 1,1 0 0,3-2-1,19-12-7365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0.4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0 19250,'0'0'7292,"-10"11"-6363,9-11-926,-5 6 128,0 0-1,0 0 0,0 0 0,1 1 0,0 0 1,0 0-1,1 0 0,0 1 0,0-1 0,0 1 0,1 0 1,0 0-1,-3 17 0,6-21-110,-1 0-1,1 0 1,-1 0 0,1 1 0,0-1-1,1 0 1,-1 0 0,1 1-1,0-1 1,0 0 0,0 0-1,0 0 1,3 5 0,-2-7-10,-1 0 0,1 0 1,0 0-1,0-1 0,0 1 1,0-1-1,1 1 0,-1-1 0,0 0 1,1 1-1,-1-1 0,1-1 0,-1 1 1,1 0-1,-1 0 0,1-1 1,0 0-1,-1 1 0,1-1 0,0 0 1,4-1-1,1 1 17,1-1 1,-1 0-1,0 0 1,0 0-1,0-1 1,0-1-1,0 1 1,0-1-1,14-8 1,-3-1 87,-1 0 0,22-20 1,11-9-22,-35 97 40,-14-54-112,0 0 1,0 0 0,1-1 0,-1 1-1,1-1 1,-1 1 0,1-1 0,-1 0-1,1 0 1,-1 0 0,1 0 0,0-1-1,0 1 1,0-1 0,-1 1-1,1-1 1,0 0 0,0 0 0,0 0-1,0-1 1,-1 1 0,1-1 0,4-1-1,65-19 255,-59 16-283,0 0 1,0 1 0,0 0-1,1 1 1,-1 1 0,25-2-1,-37 4-3,1 0 0,-1 0-1,1 1 1,-1-1-1,0 1 1,0-1 0,1 1-1,-1-1 1,0 1-1,0 0 1,1-1-1,-1 1 1,0 0 0,0 0-1,0 0 1,0 0-1,0 0 1,0 0 0,-1 0-1,1 0 1,0 0-1,0 1 1,-1-1-1,1 0 1,-1 0 0,1 1-1,-1-1 1,0 0-1,1 1 1,-1-1 0,0 0-1,0 3 1,1 59 70,-1-31 327,0-31-378,0 0-1,0 0 1,0-1 0,0 1-1,1 0 1,-1 0-1,0 0 1,1 0 0,-1-1-1,0 1 1,1 0-1,-1 0 1,1-1-1,-1 1 1,1 0 0,0-1-1,-1 1 1,1-1-1,0 1 1,-1-1 0,1 1-1,0-1 1,0 1-1,-1-1 1,1 0 0,1 1-1,29 0 394,26-17 131,-14-6-534,-31 15 0,0 0 0,0 1 0,1 1 0,0 0 0,0 0 0,1 1 0,-1 1 0,19-2 0,-31 5 0,-1 0 0,0 0 0,1 1 0,-1-1 0,1 0 0,-1 0 0,0 1 0,1-1 0,-1 0 0,0 1 0,1-1 0,-1 0 0,0 1 0,1-1 0,-1 1 0,0-1 0,0 0 0,1 1 0,-1-1 0,0 1 0,0-1 0,0 1 0,0-1 0,0 1 0,0-1 0,0 1 0,0-1 0,0 1 0,0-1 0,0 1 0,0 0 0,0 0 0,0-1 0,0 1 0,0 0 0,0 0 0,0 0 0,0 0 0,0 0 0,0-1 0,1 1 0,-1 0 0,0 0 0,0 0 0,1-1 0,-1 1 0,1 0 0,-1 0 0,1-1 0,-1 1 0,1 0 0,-1-1 0,1 1 0,0-1 0,-1 1 0,1 0 0,0-1 0,-1 0 0,1 1 0,0-1 0,0 1 0,-1-1 0,1 0 0,0 1 0,1-1 0,22 1-3236,12-8-9420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0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1 144 15439,'0'0'13879,"11"-7"-12256,2-1-1487,1 0 0,1 1 0,-1 1-1,1 1 1,0 0 0,21-4 0,-18 6-83,71-17-239,-82 18 180,1 0 0,-1-1 0,0 0 0,0 0 0,0-1 0,-1 0 0,1 0 0,-1 0 0,8-8 0,-13 12 11,-1 0 0,1-1-1,-1 1 1,1 0-1,-1-1 1,1 1 0,-1-1-1,0 1 1,1 0 0,-1-1-1,1 1 1,-1-1-1,0 1 1,1-1 0,-1 1-1,0-1 1,0 1 0,1-1-1,-1 0 1,0 1-1,0-1 1,0 1 0,0-1-1,0 1 1,0-1 0,0 0-1,0 1 1,0-1 0,0 1-1,0-1 1,0 0-1,0 1 1,0-1 0,-1 1-1,1-1 1,0 1 0,-1-2-1,-24-2 362,-34 13 160,46-4-526,1 1 0,0 0 0,0 0 0,1 1 0,0 1 0,0 0 0,-10 11 0,15-14 0,1 0 0,0 0 0,1 1 0,-1-1 0,1 1 0,0 0 0,0 1 0,1-1 0,0 1 0,0-1 0,0 1 0,1 0 0,0 0 0,-1 12 0,3-16-49,0 0 0,0-1 0,0 1 0,1-1 0,-1 1 0,1-1 1,0 1-1,0-1 0,0 0 0,0 1 0,0-1 0,0 0 0,1 0 0,-1 1 0,1-1 0,-1 0 0,1-1 0,0 1 1,0 0-1,0 0 0,0-1 0,0 1 0,0-1 0,1 0 0,-1 1 0,0-1 0,1 0 0,-1-1 0,0 1 0,1 0 0,3 0 1,7 2-911,-1-1 0,0 0 0,1-1 0,0 0 0,18-2 0,19-4-9691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1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194 23 19923,'0'0'8691,"-9"-5"-8003,7 3-673,-1 0-1,0 0 0,0 0 1,0 1-1,0-1 1,0 1-1,0 0 0,-1 0 1,1 0-1,0 0 0,-1 1 1,1-1-1,-1 1 0,1 0 1,0 0-1,-1 0 0,1 0 1,-1 1-1,1 0 1,0-1-1,-1 1 0,1 0 1,0 0-1,0 1 0,0-1 1,0 1-1,0 0 0,-4 2 1,5-3-16,-11 7-9,0 1-1,-21 18 1,32-25 2,-1 0 1,1 0 0,0 0-1,0 0 1,0 0 0,1 0-1,-1 0 1,1 1 0,-1-1-1,1 1 1,0-1 0,-1 1-1,2 0 1,-1 0 0,0-1-1,0 1 1,1 0 0,-1 0-1,1 0 1,0-1 0,0 1-1,0 0 1,1 3 0,1-4 6,0 0 1,0 0 0,0 0-1,0 0 1,0 0 0,0-1-1,1 1 1,-1-1 0,1 1-1,-1-1 1,1 0 0,-1 0-1,1 0 1,0-1 0,-1 1-1,1-1 1,0 1 0,0-1-1,0 0 1,3 0 0,7 2 17,11 2-57,1 0-75,0 1-1,46 16 1,-67-20 97,1 1 1,-1-1 0,0 1-1,1 0 1,-1 1 0,0-1-1,0 1 1,0 0 0,-1 0 0,1 0-1,-1 0 1,1 1 0,-1-1-1,0 1 1,-1 0 0,1 0-1,-1 0 1,1 0 0,-1 0-1,0 1 1,-1-1 0,2 6 0,-2-6 42,-1 0 0,-1-1 1,1 1-1,-1-1 1,1 1-1,-1 0 0,0-1 1,0 0-1,-1 1 1,1-1-1,-1 0 0,1 1 1,-1-1-1,0 0 1,0 0-1,-1 0 0,1-1 1,0 1-1,-1 0 1,0-1-1,0 0 0,1 0 1,-1 0-1,-1 0 1,1 0-1,0 0 0,-4 1 1,-11 5 275,0 0 0,0-1 1,-31 7-1,30-9-177,-1-2 0,1 0 0,-31 1 0,49-4-143,0 0 0,1 0 0,-1 0-1,0 0 1,1 0 0,-1 0-1,0 0 1,1 0 0,-1 0 0,0 0-1,1 0 1,-1-1 0,0 1 0,1 0-1,-1 0 1,1-1 0,-1 1-1,1 0 1,-1-1 0,0 1 0,1-1-1,-1 1 1,1-1 0,-1 1-1,1-1 1,0 1 0,-1-1 0,1 1-1,0-1 1,-1 1 0,1-1-1,-1-1 1,8-21-1863,27-23-2993,8 1-1430,9-7-3010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1.7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1 18834,'0'0'6038,"-7"9"-3989,-4 7-1583,0 0 0,2 1-1,0 1 1,0-1 0,2 1-1,0 1 1,1-1-1,-5 29 1,6-18-215,2 0 1,-1 46-1,4-68-248,0-1-1,0 1 1,1-1 0,-1 1-1,2-1 1,-1 0-1,1 1 1,0-1 0,0 0-1,1 0 1,-1 0-1,1 0 1,1-1-1,-1 1 1,1-1 0,0 0-1,9 9 1,-13-13-97,1 0 1,0-1-1,-1 1 1,1-1-1,-1 1 1,1 0-1,0-1 1,0 1-1,-1-1 1,1 0-1,0 1 1,0-1-1,0 0 1,-1 1-1,1-1 1,0 0-1,0 0 1,0 0-1,0 1 1,0-1-1,-1 0 1,1 0-1,0 0 1,0-1-1,0 1 1,0 0-1,0 0 1,0 0-1,-1-1 1,1 1-1,0 0 1,0-1-1,0 1 1,-1-1-1,1 1 1,0-1-1,-1 1 1,1-1-1,0 1 1,-1-1-1,1 0 1,-1 1-1,1-1 1,-1 0-1,1 0 1,-1 1 0,1-1-1,-1 0 1,0 0-1,1 0 1,-1 1-1,0-3 0,3-6-683,-1-1-1,-1 1 1,0-1-1,0-10 0,0 5-115,1-6-65,-1 12 653,-1 1 0,1-1 1,1 0-1,-1 1 0,7-17 0,7 50 2260,-4-3-638,-9-20-1248,0 0-1,0 0 0,0 0 0,0 0 0,0-1 0,0 1 0,0 0 0,0-1 1,1 0-1,-1 0 0,0 0 0,1 0 0,-1 0 0,1 0 0,0 0 0,-1-1 0,1 1 1,0-1-1,-1 0 0,1 0 0,0 0 0,-1 0 0,1 0 0,0-1 0,-1 1 1,1-1-1,-1 0 0,1 1 0,-1-1 0,1 0 0,-1-1 0,5-2 0,0 0 141,0 0-1,-1-1 0,1 0 0,-1 0 0,0-1 0,-1 1 0,1-2 1,-1 1-1,6-9 0,-11 15-205,0 0 0,0 0 0,0 0 0,0 0 0,0 1 0,0-1 0,0 0 0,0 0 0,0 0 0,0 0 0,0 0 0,0 0 0,0 1 0,0-1 0,0 0 0,0 0 0,0 0 0,0 0 0,0 0 0,0 0 0,0 0 0,1 1 0,-1-1 0,0 0 0,0 0 0,0 0 0,0 0 0,0 0 0,0 0 0,0 0 0,0 0 0,1 0 0,-1 0 0,0 0 0,0 0 0,0 1 0,0-1 0,0 0 0,0 0 0,0 0 0,1 0 0,-1 0 0,0 0 0,0 0 0,0 0 0,0 0 0,0 0 0,1 0 0,-1-1 0,0 1 0,0 0 0,0 0 0,0 0 0,0 0 0,0 0 0,0 0 0,1 0 0,-1 0 0,0 0 0,0 0 0,0 0 0,0 0 0,0-1 0,0 1 0,0 0 0,3 21 175,-3 28 417,-1-25-414,-1-12-103,1 1-1,1-1 1,0 1-1,1-1 1,2 15-1,-3-25-94,1-1-1,-1 1 0,1 0 1,-1 0-1,1 0 1,0 0-1,0-1 0,0 1 1,0 0-1,0-1 0,0 1 1,0 0-1,0-1 1,1 0-1,-1 1 0,1-1 1,-1 0-1,1 0 1,0 0-1,-1 0 0,1 0 1,0 0-1,0 0 1,-1 0-1,1-1 0,0 1 1,0-1-1,0 1 0,0-1 1,0 0-1,0 0 1,0 0-1,0 0 0,0 0 1,0 0-1,0 0 1,-1-1-1,1 1 0,2-2 1,2 0-611,-1 0 0,0 0 0,0-1 0,0 0 0,0 0 0,0-1 0,-1 1 0,1-1 0,-1 0 0,0 0 1,0-1-1,-1 1 0,1-1 0,-1 0 0,5-9 0,12-25-8068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3 16624,'-4'9'2744,"-7"14"-1548,1 2 0,1-1 1,2 1-1,0 0 1,2 1-1,0-1 0,2 1 1,0 30-1,3-54-1189,0 1 1,0 0-1,0 0 0,0-1 1,0 1-1,1 0 0,-1 0 1,1-1-1,-1 1 0,1 0 0,0-1 1,0 1-1,1-1 0,-1 1 1,0-1-1,1 0 0,-1 1 1,1-1-1,0 0 0,0 0 0,0 0 1,0 0-1,0-1 0,0 1 1,1 0-1,-1-1 0,0 0 1,1 1-1,-1-1 0,1 0 0,0 0 1,-1 0-1,1-1 0,0 1 1,-1-1-1,1 1 0,4-1 1,-1 0-5,1-1 0,-1 0 0,0 0 0,1 0 0,-1-1 0,0 0 0,0 0 0,0 0 0,0-1 0,-1 0 0,1 0 0,-1-1 0,0 1 0,0-1 0,8-8 0,-2 0-8,0-1 1,-1-1 0,-1 0-1,0 0 1,-1-1-1,0 0 1,8-26 0,-7 15-9,-2-1 1,0 0-1,4-49 0,-26 152-896,5-33 1004,2 0 0,-4 67 0,11-100-18,2-1 0,-1 0 0,1 1 0,1-1 0,0 0 0,0 0 0,5 12 0,-6-18-233,0 0-1,1 0 0,0-1 1,-1 1-1,1-1 0,0 1 0,0-1 1,0 0-1,0 0 0,1 1 1,-1-2-1,1 1 0,-1 0 1,1 0-1,-1-1 0,1 1 1,0-1-1,0 0 0,0 0 1,0 0-1,0 0 0,0-1 0,0 1 1,0-1-1,0 0 0,5 0 1,-24-20-23515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3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21 13581,'0'0'17552,"34"-14"-17487,-14 10-290,0 3-1344,-2 0-2371,-6 1-1633</inkml:trace>
  <inkml:trace contextRef="#ctx0" brushRef="#br0" timeOffset="1">0 168 11243,'0'0'17488,"47"2"-17776,-27-11-1153,4 2-802,-4-1-992,-2 1-1057,-3 0-2979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2.5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60 14798,'0'0'11851,"0"-50"-10986,0 46-801,0 2-1473,0-1-4549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3.3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49 17969,'0'0'5178,"1"11"-3373,-1 31 18,-2-1-1,-12 70 1,6-55-1146,-2 70 0,10-114-616,2 33 18,-2-43-62,0 0 1,1 0-1,-1 0 1,1 0-1,-1 0 0,1 0 1,0 0-1,0 0 0,0-1 1,0 1-1,0 0 0,0-1 1,0 1-1,0-1 0,1 1 1,-1-1-1,0 1 0,3 0 1,-4-2-12,1 0 0,-1 0 0,1 0 0,-1 0 0,1 0 1,0 0-1,-1 0 0,1 0 0,-1 0 0,1 0 0,-1 0 0,1-1 0,-1 1 1,1 0-1,-1 0 0,1-1 0,-1 1 0,1 0 0,-1-1 0,1 1 0,-1 0 1,0-1-1,1 1 0,-1-1 0,0 1 0,1 0 0,-1-1 0,0 1 0,1-1 1,-1 1-1,0-1 0,0 1 0,0-1 0,0 0 0,1 1 0,-1-1 0,0 1 1,0-1-1,0 1 0,0-1 0,0 1 0,0-1 0,0 0 0,0 1 0,-1-1 1,4-35 227,-3 33-227,1-27-121,1-3-430,-1 1 0,-7-61 0,9 97 535,1 0-1,0 0 0,0 0 0,0 0 0,0-1 0,1 0 1,-1 0-1,1 0 0,0 0 0,0-1 0,0 1 1,0-1-1,0-1 0,0 1 0,0-1 0,1 0 1,-1 0-1,1 0 0,6-1 0,2 1 31,0-1 0,0 0 1,0-1-1,0 0 0,-1-2 0,23-5 0,-25 5 29,-1-1 0,0 0 0,0-1 0,0 0-1,-1-1 1,0 0 0,0 0 0,0-1 0,-1 0 0,0-1-1,0 1 1,-1-2 0,0 1 0,0-1 0,-1 0-1,0 0 1,0-1 0,-1 1 0,-1-1 0,0-1 0,0 1-1,-1 0 1,0-1 0,-1 0 0,0 0 0,-1 0 0,0 0-1,0 0 1,-3-20 0,2 28-51,0 1 0,0 0 0,-1 0 0,1-1-1,-1 1 1,1 0 0,-1 0 0,0 0 0,0 0 0,0 0 0,0 0-1,0 0 1,0 0 0,-1 0 0,1 0 0,-1 1 0,1-1 0,-1 1 0,1-1-1,-1 1 1,0-1 0,0 1 0,0 0 0,0 0 0,0 0 0,0 0-1,0 0 1,0 0 0,0 1 0,-1-1 0,-1 0 0,1 1-14,-1 1 0,1-1 0,0 0-1,0 1 1,0-1 0,0 1 0,0 0 0,0 0 0,0 0 0,0 1 0,0-1 0,0 1 0,1-1-1,-1 1 1,0 0 0,1 0 0,0 0 0,-1 0 0,1 1 0,0-1 0,-2 3 0,-10 16-29,0 1 0,1-1 0,-14 36 0,22-45 85,1 0 1,0 0-1,0 0 1,2 0-1,-1 1 1,2-1-1,-1 1 1,2 24-1,0-35-36,1 0-1,-1-1 0,0 1 1,1-1-1,-1 1 0,1-1 1,0 1-1,0-1 1,-1 1-1,1-1 0,0 0 1,0 1-1,0-1 0,0 0 1,0 0-1,1 0 0,-1 1 1,0-1-1,1-1 1,-1 1-1,0 0 0,3 1 1,1 0 14,0 0 1,0-1 0,0 1 0,0-1 0,0 0 0,1-1-1,5 1 1,8-1 33,-1-1 0,1-1-1,19-4 1,20-12-53,-48 14 0,0 0 0,0 0 0,0 1 0,0 1 0,0 0 0,0 0 0,1 1 0,17 0 0,-27 2 0,-1-1 0,1 1 0,0 0 0,-1 0 0,1-1 0,-1 1 0,1 0 0,-1 0 0,0 0 0,1 0 0,-1-1 0,0 1 0,1 0 0,-1 0 0,0 0 0,0 0 0,0 0 0,0 0 0,0 0 0,0 0 0,0 0 0,0 0 0,-1 1 0,-1 23 0,-11 22-644,10-38 172,0 0-1,1 0 0,-1 0 0,2 0 0,-2 14 0,3-22 276,0-1 0,0 0 0,0 0 0,0 1 0,0-1 0,0 0 0,0 0 0,0 1 0,0-1 0,0 0 0,0 0 0,0 1 0,0-1 0,1 0 0,-1 0 0,0 1 0,0-1 0,0 0 0,0 0 0,0 0 0,0 1 0,1-1 0,-1 0 0,0 0 0,0 0 0,0 1 0,1-1 0,-1 0 0,0 0 0,0 0 0,0 0 0,1 0 0,-1 0 0,0 1 0,0-1 0,1 0 0,-1 0 0,0 0 0,0 0 0,1 0 0,-1 0 0,0 0 0,0 0 0,1 0 0,-1 0 0,0 0 0,0 0 0,1 0 0,-1 0 0,0-1 0,0 1 0,1 0 0,-1 0 0,0 0 0,0 0 0,0 0 0,1 0 0,-1-1 0,0 1 0,0 0 0,1-1 0,17-7-13320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3.9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188 321 14606,'-11'0'6192,"-23"-1"-3520,6-1 87,0 1 0,-46 6 0,74-5-2751,0 0-1,-1 0 0,1 0 1,-1 0-1,1 0 0,-1 0 0,1 0 1,-1 0-1,1 0 0,-1 0 0,1 0 1,-1 0-1,1 0 0,0 1 1,-1-1-1,1 0 0,-1 0 0,1 1 1,-1-1-1,1 0 0,0 0 1,-1 1-1,1-1 0,0 0 0,-1 1 1,1-1-1,0 1 0,0-1 1,-1 0-1,1 1 0,0-1 0,0 2 1,12 7-101,28 2-39,-24-8 160,1-2 1,0-1-1,0 0 0,-1-1 0,1 0 0,23-6 0,-32 5-26,0 0 0,0-1 0,0 0 0,0 0 0,-1-1 0,0 0 0,0 0 0,0-1 0,0 1 1,-1-1-1,1-1 0,-1 0 0,-1 1 0,1-2 0,5-6 0,-17 20-61,0 1 0,1 0 0,1 0-1,-1 1 1,1-1 0,1 1 0,-1 0 0,1 0 0,1 0 0,0 0-1,0 0 1,0 13 0,2-21 61,0 0 1,0 1-1,1-1 0,-1 0 1,0 0-1,0 0 0,1 1 0,-1-1 1,1 0-1,-1 0 0,1 0 1,0 0-1,-1 0 0,1 0 0,0 0 1,0 0-1,-1 0 0,1 0 0,0 0 1,0-1-1,0 1 0,0 0 1,0-1-1,2 2 0,0-1 21,1 0 1,-1 0-1,1 0 0,-1 0 0,1-1 1,-1 0-1,1 1 0,6-2 0,0 0 69,0 0 0,0-1 0,0 0-1,-1-1 1,17-6 0,-7-1-52,-1 0-1,-1-1 1,0-1-1,-1-1 1,0-1-1,-1 0 1,0 0-1,-1-2 1,-1 0-1,15-23 1,-15 18-8,-1 1 1,-1-1-1,0-1 0,-2 0 1,-1 0-1,-1-1 0,0 0 1,4-40-1,-31 89-32,9-5 0,1 1 0,1 1 0,1 0 0,1 0 0,1 0 0,1 1 0,-2 28 0,6-39 0,1 0 0,0 0 0,1 0 0,0 0 0,1 0 0,1-1 0,0 1 0,0-1 0,1 1 0,1-1 0,0 0 0,1-1 0,0 1 0,1-1 0,8 10 0,-2 1-948,-25-27-1215,-32-32-1725,-68-74 2235,97 93 2364,1 0 0,0-1-1,1-1 1,-18-35 0,30 54-646,1 0 0,-1 0 0,1 0 0,-1 0 0,1 0 0,-1 0 0,1 0 0,0 0 0,-1 0 0,1 0 0,0 0 0,0 0 0,0 0 0,0-1 0,0 1 0,0 0 0,0 0 0,0 0 0,0 0 0,1 0 0,-1 0 0,0 0 0,1 0 0,-1 0 0,1 0 0,-1 0 0,1 0 0,-1 0 0,1 0 0,0 0 0,-1 1 0,1-1 0,0 0 0,0 0 0,-1 1 0,1-1 0,0 0 0,0 1 0,0-1 0,0 1 0,0-1 0,0 1 0,0-1 0,0 1 0,0 0 0,0 0 0,2-1 0,8 0-108,0 0-1,0 1 1,0 0 0,14 2-1,1-1 13,85-1-6055,-48 0-2226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4.8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16976,'0'0'8109,"4"11"-6945,6 34 171,-2 1 0,-2 1 0,0 86 0,5 45-926,10-38-8,-22-202-71,0-3-667,8-67-1,-4 111 232,0 0 1,1 0-1,2 0 0,0 1 0,1 0 1,1 0-1,13-24 0,-19 40 99,1 0 1,-1 0-1,1 1 0,0-1 0,0 1 1,0 0-1,0-1 0,0 1 0,1 1 1,0-1-1,-1 0 0,1 1 0,0 0 1,0 0-1,1 0 0,-1 0 0,0 1 1,1 0-1,-1 0 0,0 0 0,1 0 1,-1 1-1,6-1 0,-3 2-75,0-1 1,-1 1-1,1 0 0,0 1 0,-1 0 1,0 0-1,1 0 0,-1 1 1,0 0-1,0 0 0,0 0 0,-1 1 1,1 0-1,8 8 0,-12-11 62,-1-1 1,0 1-1,0 0 0,0-1 0,0 1 0,-1 0 1,1 0-1,0 0 0,0 0 0,0 0 0,-1 0 0,1 0 1,0 0-1,-1 0 0,1 0 0,-1 0 0,1 0 1,-1 0-1,0 1 0,1-1 0,-1 0 0,0 0 1,0 0-1,0 1 0,0-1 0,0 0 0,0 0 0,0 1 1,0-1-1,-1 0 0,1 0 0,0 0 0,-1 0 1,1 1-1,-1-1 0,1 0 0,-1 0 0,1 0 1,-1 0-1,0 0 0,0 0 0,0 0 0,1 0 0,-1-1 1,0 1-1,0 0 0,0 0 0,0-1 0,0 1 1,0-1-1,-2 2 0,-7 2 199,-1 1-1,1-1 1,-1-1-1,-16 4 1,18-5-74,-29 5 443,-57 5 0,25-5-4879,113-17-6703,-8 2 1345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6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58 14382,'2'-23'1842,"2"-6"8719,-3 46-10003,-3 37 561,0-32-1012,2 1 1,0 0-1,5 31 0,-5-54-103,0 1-1,0 0 1,0 0-1,0 0 0,1-1 1,-1 1-1,0 0 1,0 0-1,1 0 0,-1-1 1,1 1-1,-1 0 1,1-1-1,-1 1 0,1 0 1,-1-1-1,1 1 1,-1-1-1,1 1 0,0-1 1,-1 1-1,1-1 1,0 1-1,-1-1 0,1 1 1,0-1-1,0 0 1,0 1-1,1-1 31,0 0 0,-1-1 0,1 1-1,0 0 1,-1 0 0,1-1 0,0 1 0,-1-1 0,1 0-1,-1 1 1,1-1 0,-1 0 0,2-1 0,36-33 1011,-21 11-447,-2 0 0,25-51 0,-39 144-593,0-42-17,6-17 171,-6-11-137,1 0-1,0 0 0,-1 0 0,1 0 0,-1 0 0,0 0 0,1-1 0,-1 1 0,0-1 1,0 1-1,0-1 0,0 0 0,3-4 0,108-114-120,-106 112 43,-3 5 511,-1 1-4718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6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0 12748,'0'0'12166,"-3"11"-11194,-5 14-43,-1-1 0,-17 33 1,15-37-390,2 0 1,0 0-1,1 1 1,1 1-1,1-1 1,-5 36-1,10-54-531,1-1 0,0 0 0,0 0 0,1 0 0,-1 1 0,0-1 0,1 0 0,-1 0 0,1 0 0,0 0 0,-1 0 0,1 0 0,0 0 0,1 0 0,-1 0 0,0 0 0,0 0 0,1-1 0,-1 1 0,1-1 0,-1 1 0,1-1 0,2 2 0,0-1 0,0 1 0,1-2 0,-1 1 0,0 0 0,1-1 0,0 0-1,-1 0 1,1 0 0,0-1 0,7 0 0,2 0-24,-1-1 0,1-1 0,0 0 0,-1 0 0,1-2 0,24-9 0,-31 10-305,1-1 0,-2 1 1,1-1-1,0-1 0,7-6 1,-14 11 30,1-1 1,0 0-1,0 0 0,0 0 1,-1 0-1,1 1 1,0-1-1,-1 0 1,1 0-1,-1 0 1,1-1-1,-1 1 0,0 0 1,1 0-1,-1 0 1,0 0-1,0-2 1,0 1-236,0 1 0,-1 0 1,1 0-1,-1 0 1,1 0-1,-1 0 0,0 0 1,1 0-1,-1 0 0,0 0 1,0 0-1,1 0 1,-1 0-1,0 0 0,0 0 1,0 1-1,0-1 1,0 0-1,0 1 0,-3-2 1,-18-10-11409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6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15695,'0'0'12364,"62"-26"-12076,-16 26-256,5 0-64,-1 0-1954,-5 0-1890,-3 0-2722,-6-1-8232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7.6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516 1 10826,'0'0'10757,"-15"13"-8744,-51 37-923,-3-2 1,-74 38 0,102-64-656,2-2 7,1 2 0,-47 36 1,83-57-443,0 1 1,1-1 0,-1 0 0,0 1-1,1 0 1,0-1 0,-1 1-1,1 0 1,0 0 0,0-1-1,0 1 1,-2 4 0,3-6-5,0 1 0,0 0 1,0-1-1,0 1 1,0-1-1,0 1 0,1 0 1,-1-1-1,0 1 1,0-1-1,0 1 0,0 0 1,1-1-1,-1 1 1,0-1-1,1 1 0,-1-1 1,0 1-1,1-1 1,-1 1-1,1-1 0,-1 1 1,0-1-1,1 0 1,-1 1-1,1-1 0,0 1 1,6 2-12,-1-1 1,1 0 0,0 0 0,0-1-1,-1 1 1,8-1 0,-5 1 56,229 22-373,-79-21-6774,-102-5-775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8.3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0 21620,'0'0'913,"-1"9"-491,-26 211 1752,-5 50-750,32-260-1314,-4 40 637,-1 0-1,-16 65 0,16-102-583,2-15 299,3-26 232,13-34-595,4 0 1,1 2-1,40-87 1,-47 121-103,6-17-106,44-97-217,-53 126 301,0 0 0,0 1 0,1 0 0,1 0 0,0 1 0,0 0-1,17-13 1,-23 22 11,0 1 1,0-1-1,1 0 0,-1 1 0,1 0 0,0 0 0,0 1 0,0-1 1,0 1-1,0 0 0,0 0 0,0 1 0,0 0 0,0-1 0,0 2 1,0-1-1,9 2 0,-12-2 7,1 1-1,-1 0 1,1 0 0,-1 0 0,1 0 0,-1 0-1,0 0 1,1 0 0,-1 1 0,0-1 0,0 1-1,0 0 1,0 0 0,0 0 0,0 0 0,-1 0-1,1 0 1,-1 0 0,1 0 0,-1 1-1,0-1 1,0 0 0,0 1 0,0-1 0,0 1-1,-1-1 1,1 1 0,-1 0 0,1-1 0,-1 1-1,0 0 1,0-1 0,0 1 0,-1 3 0,0-1 12,0-1 0,-1 0 1,1 0-1,-1 0 1,0 0-1,0 0 0,0 0 1,-1 0-1,1-1 1,-1 1-1,0-1 1,0 0-1,0 0 0,0 0 1,-1 0-1,-5 4 1,-9 4 280,1 0 0,-23 9 1,35-17-197,-25 12 92,0-1 0,-1-1 1,-1-2-1,0-1 1,-61 11-1,83-22-2931,12-6 319,19-9-1619,-17 13 3123,35-24-6761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28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278 0 5637,'0'0'18856,"-13"11"-17917,-224 235 5195,215-213-5189,49-36-774,-5-7-478,-1-1 1,0-2 0,-1 0 0,0-1-1,-1-1 1,-1 0 0,0-2 0,-1 0 0,-1-1-1,17-25 1,-51 72 722,-21 40-1,33-59-324,2 1 0,-1 0 0,1 0 0,1 1 0,0-1 0,1 1 0,0 0 0,0 18 0,2-27-82,1 0 0,0 0 0,0-1 0,0 1 0,0 0 0,0-1 0,1 1 0,-1-1 0,1 1 0,-1-1 0,1 0 1,0 0-1,0 0 0,0 0 0,0 0 0,1 0 0,-1-1 0,0 1 0,1-1 0,-1 1 0,1-1 0,0 0 0,-1 0 0,1 0 1,0 0-1,-1-1 0,1 1 0,0-1 0,3 1 0,-16-18-303,-14-2 165,-42-29 0,47 36 271,0-1 1,1 0-1,0-2 1,-28-30-1,34 22 112,12 23-240,0-1 0,1 1 1,-1-1-1,0 1 0,0-1 0,0 1 1,0-1-1,0 1 0,1-1 0,-1 1 1,0-1-1,0 1 0,1-1 0,-1 1 1,0 0-1,0-1 0,1 1 0,-1 0 1,1-1-1,-1 1 0,0 0 0,1-1 1,-1 1-1,1 0 0,-1 0 0,1-1 1,0 1-1,4-1 83,1 0-1,-1 0 1,1 0 0,-1 1-1,1 0 1,6 1 0,0-1-55,29 3-1071,-1 1-1,45 11 1,-42-6-3436,78 5 1,-35-13-11001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6.6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93 19122,'0'0'8339,"1"-9"-6658,0 2-1470,0 1 1,1 0-1,0 0 0,0 1 1,0-1-1,1 0 0,6-10 0,-8 14-197,1 0 0,-1 0 0,1 1 0,0-1 0,-1 0 0,1 1 0,0-1 0,0 1 0,0-1 0,0 1 0,0 0 0,0 0 0,0 0 0,1 0 0,-1 0 0,0 1 0,0-1-1,1 1 1,-1-1 0,1 1 0,-1 0 0,0 0 0,1 0 0,-1 0 0,0 0 0,1 1 0,-1-1 0,0 1 0,4 1 0,-4-1-23,-1-1 1,1 1-1,-1 0 0,1 1 1,-1-1-1,0 0 1,0 0-1,0 1 0,1-1 1,-1 0-1,0 1 0,0-1 1,-1 1-1,1-1 1,0 1-1,-1 0 0,1-1 1,0 1-1,-1 0 0,0-1 1,1 1-1,-1 0 1,0 2-1,1 48 113,-1-39-81,0-4 119,0-1-1,0 0 1,-1 1 0,0-1-1,0 0 1,-1 0 0,0 0 0,-1 0-1,0 0 1,-5 10 0,35-22-169,16-13-2045,-15 4-2187,-2-2-2799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4.9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12716,'0'0'737,"-8"72"-353,8-43-224,0-3-224,0-3-993,3-2-416,0-5-2339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49.4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20 142 8808,'0'0'678,"0"-4"-667,1-4-29,0-33 911,-1 39-579,0 0 1,0 0 0,0 0-1,0 0 1,0 0 0,0 1-1,0-1 1,-1 0 0,1 0-1,-1 0 1,0 1 0,1-1 0,-1 0-1,0 1 1,-1-3 0,2 4-228,-1 1 0,1-1 0,-1 0 1,1 0-1,-1 0 0,1 0 0,0 0 1,-1 0-1,1 1 0,-1-1 0,1 0 1,0 0-1,-1 1 0,1-1 0,0 0 1,-1 0-1,1 1 0,0-1 0,0 0 1,-1 1-1,1-1 0,0 1 0,0-1 1,-1 0-1,1 1 0,0-1 0,0 1 1,0-1-1,0 0 0,0 1 0,0-1 1,0 1-1,0-1 0,0 1 0,0-1 1,0 1-1,-3 19 405,1 5 245,2-1 0,2 29 0,-2-47-676,1 1-1,0-1 1,0 0-1,1 0 1,0 0 0,0 0-1,0 0 1,1 0-1,0 0 1,0-1 0,0 0-1,1 1 1,7 8-1,-10-12-47,0-1 0,1 0 0,-1 1 0,0-1 0,0 0 0,1 0 0,-1 0 0,0 0 0,1 0 0,-1 0 0,1 0 0,-1 0 0,1-1 0,0 1 0,-1-1 0,1 1 0,0-1 0,-1 0 0,1 1 0,0-1 0,-1 0 0,1 0 0,0 0 0,0 0 0,-1-1 0,1 1 0,0 0 0,-1-1 0,1 1 0,0-1 0,-1 1 0,1-1 0,-1 0 0,1 0 0,-1 0 0,1 0 0,-1 0 0,0 0 0,1 0 0,-1 0 0,0-1 0,0 1 0,0 0 0,0-1 0,0 1 0,0-1 0,0 1 0,-1-1 0,1 1 0,0-1 0,-1 0 0,1-2 0,2-2 204,-1-1 0,0 0 0,0 0 1,0 0-1,-1-1 0,0 1 0,-1 0 0,1 0 0,-2 0 0,1-1 0,-2-10 0,1 17-170,1-1-1,-1 1 0,1 0 1,-1-1-1,1 1 1,-1 0-1,0-1 0,0 1 1,0 0-1,0 0 1,0 0-1,0 0 1,0 0-1,0 0 0,0 0 1,0 0-1,0 0 1,-1 0-1,1 0 1,0 1-1,-1-1 0,1 1 1,-1-1-1,1 1 1,-1-1-1,1 1 0,0 0 1,-1 0-1,1 0 1,-1 0-1,1 0 1,-1 0-1,1 0 0,-1 0 1,1 1-1,-2-1 1,-1 1-15,1 0-1,0 0 1,0 0 0,0 1 0,0-1-1,0 1 1,0 0 0,1-1 0,-1 1-1,0 1 1,1-1 0,-1 0 0,1 0-1,-4 6 1,2 0-28,-1 0 0,2 0 0,-1 0-1,1 1 1,0-1 0,1 1 0,0 0 0,1-1-1,-1 1 1,2 0 0,-1 0 0,1 0 0,2 16 0,-2-25-4,0 1 0,1-1 0,-1 1 0,0-1-1,0 1 1,0 0 0,1-1 0,-1 1 0,0-1 0,0 1 0,1-1 0,-1 1 0,1-1 0,-1 1 0,0-1 0,1 0 0,-1 1 0,1-1 0,-1 0 0,1 1 0,-1-1 0,1 0 0,-1 1 0,1-1 0,-1 0 0,1 0 0,0 0 0,-1 0 0,1 1 0,-1-1 0,1 0 0,0 0 0,-1 0 0,1 0 0,-1 0 0,1 0 0,0-1 0,-1 1 0,1 0 0,-1 0 0,1 0 0,-1 0 0,1-1 0,-1 1 0,1 0 0,0-1 0,-1 1 0,0 0 0,2-1 0,22-21 417,-20 15-308,-1 0 0,0-1 1,0 1-1,0-1 0,-1 0 0,0 0 1,0 0-1,-1 0 0,0 0 0,-1 0 1,1 0-1,-3-14 0,2 22-103,1 0-1,-1-1 1,0 1-1,0 0 1,0-1-1,0 1 1,0 0-1,0-1 1,0 1 0,0 0-1,0-1 1,0 1-1,0 0 1,0-1-1,0 1 1,0 0-1,-1-1 1,1 1 0,0 0-1,0-1 1,0 1-1,0 0 1,-1-1-1,1 1 1,0 0 0,0 0-1,-1-1 1,1 1-1,0 0 1,0 0-1,-1-1 1,1 1-1,0 0 1,-1 0 0,1 0-1,0 0 1,-1-1-1,1 1 1,0 0-1,-1 0 1,1 0 0,0 0-1,-1 0 1,1 0-1,0 0 1,-1 0-1,1 0 1,0 0-1,-1 0 1,1 0 0,0 0-1,-1 1 1,1-1-1,0 0 1,-1 0-1,1 0 1,0 0-1,-1 1 1,-12 16 45,11-5-51,0 0 0,1 0 0,0 0 0,2 22 0,-1-30 0,0-3 1,0-1-1,0 1 1,0-1 0,-1 0 0,1 1-1,0-1 1,0 1 0,0-1 0,1 1-1,-1-1 1,0 0 0,0 1-1,0-1 1,0 1 0,0-1 0,0 1-1,1-1 1,-1 0 0,0 1-1,0-1 1,0 0 0,1 1 0,-1-1-1,0 0 1,1 1 0,-1-1 0,0 0-1,1 0 1,-1 1 0,0-1-1,1 0 1,-1 0 0,1 1 0,-1-1-1,0 0 1,1 0 0,-1 0-1,1 0 1,-1 0 0,1 0 0,-1 0-1,0 0 1,1 0 0,-1 0 0,1 0-1,-1 0 1,1 0 0,-1 0-1,0 0 1,1 0 0,-1-1 0,1 1-1,-1 0 1,0 0 0,1 0-1,-1-1 1,0 1 0,1 0 0,-1 0-1,0-1 1,1 1 0,-1 0 0,0-1-1,0 1 1,1 0 0,-1-1-1,0 0 1,22-24 382,-14 9-195,-2-1 0,0 0 0,-1 0 0,-1 0 0,-1-1 0,0 0 0,-1 1 0,-1-1 0,-1-20 0,0 35-178,0 1 1,0-1-1,0 1 1,-1-1-1,1 1 1,-1-1-1,1 1 1,-1 0 0,0-1-1,-1-2 1,1 4-4,1 1 0,-1-1 0,1 0 0,-1 1 1,1-1-1,0 1 0,-1-1 0,0 1 0,1-1 0,-1 1 1,1 0-1,-1-1 0,0 1 0,1 0 0,-1-1 0,0 1 1,1 0-1,-1 0 0,0-1 0,1 1 0,-1 0 0,0 0 1,-1 0-1,1 0 1,-1 1 1,0 0 0,1 0-1,-1-1 1,0 1 0,1 0-1,-1 0 1,1 0-1,-1 0 1,1 1 0,0-1-1,-1 0 1,1 1 0,0-1-1,0 1 1,0-1-1,0 1 1,0-1 0,0 1-1,1 0 1,-1-1 0,1 1-1,-1 0 1,1 0-1,-1 1 1,-1 2-11,1 1 0,0-1 0,0 0-1,0 0 1,1 0 0,-1 1 0,1-1 0,0 0 0,2 9 0,-1-14-1,-1 0 0,1 0 1,-1 0-1,1 0 0,-1 0 1,1 0-1,-1-1 0,1 1 1,-1 0-1,1 0 0,-1-1 1,1 1-1,-1 0 0,0 0 1,1-1-1,-1 1 0,1-1 1,-1 1-1,0 0 0,1-1 1,-1 1-1,0-1 1,0 1-1,1-1 0,-1 1 1,0-1-1,0 1 0,1-1 1,-1 1-1,0-1 0,0 0 1,9-18 87,-7 12-83,0 0 0,-1-1-1,1 1 1,-1-1 0,-1 1 0,1-1 0,-1 1 0,-1-1 0,1 1 0,-3-8 0,3 14-2,0 1 0,0 0 0,-1 0 0,1-1 0,0 1 0,0 0 0,-1-1 0,1 1 0,0 0 0,0 0 0,-1-1 0,1 1 0,0 0 0,-1 0 0,1 0 0,0 0 0,-1-1 0,1 1 0,0 0 0,-1 0 0,1 0 0,0 0 0,-1 0 0,1 0 0,-1 0 0,1 0 0,0 0 0,-1 0 0,1 0 0,0 0 0,-1 0 0,1 0 0,-1 0 0,1 1 0,0-1 0,-1 0 0,1 0 0,0 0 0,-1 0 0,1 1 0,0-1 0,0 0 0,-1 0 0,1 1 0,0-1 0,0 0 0,-1 1 0,1-1 0,0 0 0,0 0 0,0 1 0,-1-1 0,1 0 0,0 1 0,0-1 0,0 1 0,0-1 0,0 1 0,-10 21 0,1 49-1927,9-67 1652,0 0 1,0 0-1,0 0 0,1 0 1,-1 0-1,1 0 1,0-1-1,0 1 1,0 0-1,0 0 0,1-1 1,-1 1-1,1-1 1,0 1-1,4 3 0,-6-6-90,1 0-1,0-1 0,0 1 0,-1-1 0,1 1 0,0-1 1,0 1-1,0-1 0,0 0 0,0 1 0,0-1 1,0 0-1,0 0 0,0 1 0,0-1 0,0 0 0,0 0 1,1-1-1,20-5-11443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5.3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0 10858,'-1'13'1201,"-3"23"75,1 1 0,3 0 0,5 55 0,-2-69-1198,1 0 0,1 0 0,1-1 0,12 29 0,-12-34-351,-5-13-2892,-5-4-124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53.1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80 316 8168,'0'0'614,"-9"-6"-860,4 4 513,1-1 0,0 1 0,0-1 0,0 0 0,1 0 0,-1-1 0,1 1-1,0-1 1,0 1 0,0-1 0,0 0 0,0 0 0,1 0 0,0-1 0,0 1 0,0 0 0,0-1 0,1 0 0,0 1-1,0-1 1,0 0 0,0 0 0,1 1 0,0-8 0,0 9-50,3-29 2254,-2 31-2385,-1 0-1,0 0 1,1 1-1,-1-1 1,1 0-1,-1 0 1,1 0-1,0 0 1,-1 1-1,1-1 1,0 0-1,-1 1 1,1-1-1,0 0 1,0 1-1,0-1 1,0 1-1,-1-1 1,1 1-1,0 0 1,0-1-1,0 1 1,0 0-1,0 0 1,0 0-1,0-1 1,0 1-1,0 0 0,0 0 1,1 1-1,0-1 9,-1 1 0,0 0-1,0-1 1,0 1-1,1 0 1,-1 0-1,0 0 1,0 0 0,0 0-1,0 0 1,0 0-1,-1 0 1,1 0-1,0 1 1,0-1-1,-1 0 1,1 0 0,-1 1-1,1-1 1,-1 0-1,0 1 1,1-1-1,-1 1 1,0-1 0,0 3-1,5 47 1182,-4-42-1000,1 196 1663,-5-183-575,1-33-319,-1-38-558,4-229-91,-13 333 272,5 134-592,19-234-118,-2 17 97,0-12-12,-2-2-1,-2 1 1,-1-1-1,-2-67 1,-10 84 38,7 24-79,0 1 0,-1-1 1,1 1-1,-1-1 1,1 1-1,0 0 0,-1-1 1,1 1-1,-1 0 0,1-1 1,-1 1-1,1 0 1,-1 0-1,1-1 0,-1 1 1,1 0-1,-1 0 1,0 0-1,1 0 0,-1 0 1,1 0-1,-1 0 1,1 0-1,-2 0 0,0 1-7,0-1 0,1 1 0,-1 0-1,0 0 1,0 0 0,1 1 0,-1-1-1,1 0 1,-1 1 0,1-1 0,0 1-1,-1-1 1,1 1 0,0-1 0,0 1-1,0 0 1,0 0 0,0-1 0,0 4-1,-10 29 4,1 1 0,3 0 0,0 0 0,2 1 0,2 0 0,1 43 0,2-78 1,0 0 1,0 0-1,0 0 0,0 0 1,0 0-1,0 0 0,0-1 1,0 1-1,0 0 0,0 0 1,0 0-1,1 0 0,-1-1 1,0 1-1,1 0 0,-1 0 1,0 0-1,1-1 0,-1 1 1,1 0-1,-1-1 0,1 1 1,1 1-1,-1-2-1,0-1 1,0 1-1,0-1 0,0 1 1,0-1-1,0 1 0,0-1 1,0 1-1,0-1 0,0 0 1,0 1-1,0-1 0,0 0 1,0 0-1,-1 0 0,1 0 1,0 0-1,-1 0 0,1 0 1,0-1-1,16-27 35,-1 0 0,-2-1 0,-1 0 0,-1-1 0,-2-1 0,-1 1 0,10-65 0,-20 77-1,-7 27-67,-9 29-71,-1 15 105,1 1 0,4 1 0,1 0 0,-4 64-1,44-196-71,-20 52 50,-2-1 0,-1 1 0,0-1 0,-3-1 0,1-37 0,-14 81-201,2 10-3,1 0 0,1 1 0,2 0 0,-4 43 0,5-9-3145,3-3-4483,1-48-957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6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1 186 13613,'0'0'7415,"11"0"-6684,288-26 3935,-60 1-3166,207 16 178,-243 10-96,343-43 0,-539 40-1582,133-21-224,255-11 0,-397 34-659,0-1-1,0 1 1,-1 0 0,1-1 0,0 0 0,0 1 0,0-1 0,0 0 0,0 0 0,0 0 0,-2-2 0,-15-13-12831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7.4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10954,'0'0'7015,"23"57"-5542,2-52 385,6-1-352,5-3-353,10-1-513,2 0-448,7-1-95,2-7-65,-1-2-641,0 2-993,-2 3-640,-3 0-512,-5 1-1730,-4 2-3716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7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 14382,'0'0'1729,"66"21"-1280,-41-18-353,7-3-256,1 0-801,8-11-1762,2-4-1697</inkml:trace>
  <inkml:trace contextRef="#ctx0" brushRef="#br0" timeOffset="1">455 24 3876,'0'0'7239,"50"45"-6951,-17-45-128,8-6-1441,3-10-4068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8.1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12075,'0'0'3241,"10"3"-2926,12 1-663,1-1 0,0-1 0,-1-1 0,1 0 0,36-5 0,-48 2-450,0 1 0,0 1-1,1 0 1,-1 0-1,0 1 1,17 4-1,11 13 982,-3 18 3739,-33-32-3777,1 0-1,0 0 0,0-1 0,0 0 1,0 0-1,1 0 0,0 0 0,-1 0 0,1-1 1,0 0-1,0 0 0,0-1 0,0 1 1,0-1-1,1 0 0,6 1 0,12-1-309,0 0-1,35-5 0,-10 2 710,-33 1 209,-1 2 1,0 0-1,1 0 0,-1 1 1,0 1-1,0 1 0,23 9 1,-25-9-873,-1 0 0,1-1 0,24 3 0,16-3-3174,1-3-2857</inkml:trace>
  <inkml:trace contextRef="#ctx0" brushRef="#br0" timeOffset="1">1535 108 6534,'0'0'12844,"49"22"-11402,-24-16-193,1-2-1025,0-4-1345,0 0-2947,-4-5-8135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8.5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15535,'0'0'2370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8.8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0 150 11787,'0'0'10538,"51"38"-10474,-22-38-736,9-4-2339,2-13-4388</inkml:trace>
  <inkml:trace contextRef="#ctx0" brushRef="#br0" timeOffset="1">453 73 833,'0'0'15438,"86"-2"-12459,-44 2-865,2 0-929,1 0-960,2 0-193,1 0-481,2-1-1184,1-6-994,1-6-1889,4 1-3235</inkml:trace>
  <inkml:trace contextRef="#ctx0" brushRef="#br0" timeOffset="2">1174 0 9225,'0'0'5573,"77"0"-1537,-49 8-1121,0 6-962,1 1-1152,-1 2-609,2-1-160,3-4-1313,6-5-1249,3-6-2339,3-1-3523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62 130 16784,'0'0'11227,"-3"10"-11185,1 0-25,0-1-1,0 0 0,1 1 1,0-1-1,1 1 1,0 0-1,1-1 0,0 1 1,0-1-1,1 1 1,0-1-1,1 0 0,4 12 1,-7-21-124,0 0 0,0 0 1,0 0-1,0 0 0,1 0 0,-1 0 1,0-1-1,0 1 0,0 0 0,0 0 1,0 0-1,0 0 0,0 0 0,0 0 1,0 0-1,0-1 0,0 1 0,0 0 1,0 0-1,1 0 0,-1 0 1,0 0-1,0 0 0,0 0 0,0 0 1,0 0-1,0 0 0,0 0 0,1 0 1,-1 0-1,0 0 0,0 0 0,0 0 1,0 0-1,0 0 0,0 0 0,0 0 1,1 0-1,-1 0 0,0 0 1,0 0-1,0 0 0,0 0 0,0 0 1,0 0-1,1 0 0,-1 0 0,0 0 1,0 0-1,0 0 0,0 0 0,0 0 1,0 0-1,0 0 0,0 1 0,1-1 1,-1 0-1,0 0 0,0 0 1,0 0-1,0 0 0,0 0 0,0 0 1,0 1-1,0-1 0,0 0 0,3-19-4306,-4-24-2183,0 38 5866,0 0 1,0 0 0,-1 0 0,0 1 0,0-1 0,-5-7 0,-19-22 2267,10 14 3162,2 0 3284,14 19-7608,-1 0 0,1 0 0,-1 1 0,1-1 0,0 0 1,-1 0-1,1 0 0,0 0 0,0 0 0,0 0 0,0 0 0,0 0 1,0 0-1,0 0 0,0 1 0,0-1 0,0 0 0,0 0 1,1 0-1,-1-1 0,14-14 2265,33-6-3549,-32 17 1621,27-19-878,-25 14-1794,0 1-3684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9.2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16400,'0'0'3042,"49"44"-223,-27-22-1890,7-2-833,2-3-673,5-8-992,4-8-1890,5-1-3908</inkml:trace>
  <inkml:trace contextRef="#ctx0" brushRef="#br0" timeOffset="1">870 89 20339,'0'0'1890,"66"30"-577,-32-17-608,4-2-641,3-6-2434,0-5-2531,1 0-8584</inkml:trace>
  <inkml:trace contextRef="#ctx0" brushRef="#br0" timeOffset="2">1505 193 18033,'0'0'2434,"68"41"-384,-33-23-1858,2-3-1281,4-6-1761,2-5-1346,6-4-5702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9.5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16784,'0'0'3299,"63"19"-897,-34-9-1793,3-4-577,1-2-769,3-4-576,3 0-1858,5-10-3972</inkml:trace>
  <inkml:trace contextRef="#ctx0" brushRef="#br0" timeOffset="1">573 0 16143,'0'0'3828,"11"7"-1570,-9-5-2201,8 5-147,1 0 0,0-1 0,1 0 0,-1 0 0,1-1 0,0 0 0,0-2 0,1 1 0,18 2 0,4-6-4045,0-1 0,0-2 0,40-9 1,9-1 3460,-42 10 4971,1 2 4166,-36 2-7822,1 0 0,-1 1 0,0 0 0,0 0-1,0 0 1,0 1 0,0 0 0,0 0 0,6 6-1,25 9-1323,6-8-4166,-13-10-1397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09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 7335,'0'0'1345,"68"-5"-9897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0.2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59 7847,'0'0'12268,"53"-23"-11563,-37 23-385,3 4-320,8 2-545,4-2-1088,7-4 192,9 0-353,4 0-192,2-1-1281,2-7-5638</inkml:trace>
  <inkml:trace contextRef="#ctx0" brushRef="#br0" timeOffset="1">944 55 17360,'0'0'1025,"77"0"-192,-34 0-1890,5-7-6438</inkml:trace>
  <inkml:trace contextRef="#ctx0" brushRef="#br0" timeOffset="2">1544 43 15791,'0'0'1537,"97"-6"-608,-39-10-865,3-5-4003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3:10.6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 17296,'0'0'5285,"59"16"-3075,-23-15-256,5-1-2018,6 0-3075,3-12-2979,2-1-8007</inkml:trace>
  <inkml:trace contextRef="#ctx0" brushRef="#br0" timeOffset="1">559 1 9225,'0'0'9545,"67"37"-7463,-28-20-1474,9-8-2049,8-9-7720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4.2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3267,'0'0'18033,"0"54"-17905,0-16 64,0 9-95,0 3-65,3 1 0,5-2-193,0-4-671,1-9-482,0-8 1,-1-9-160,-1-6-1634,-2-2-2755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4.6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134 1 10602,'-33'356'6838,"31"-278"-9463,1 2-4033,-3 16 8046,-31 167 1,19-167 778,-7 171 0,19-122-8074,-9 70 8878,10-73-5128,3-102-2733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0.6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0 11627,'0'0'6598,"-39"52"-5669,32-28-416,4 2-65,2 1-224,1 4-160,0-4-32,0 0 0,0-1-32,0-3-160,0-2-384,1-3-481,5-2-769,-1 2-1217,2-1-832,-1 5-1474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0.9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1 5830,'0'0'1985,"-14"91"386,7-47-385,5-5-833,2-2-481,0-1-287,0-1-321,0-2-32,6-1-545,0-1-1184,-1-4 383,1-1-95,-6-7-1762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1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0 11179,'-4'12'2039,"0"-1"-1654,-16 60 2413,19-67-2834,1 0 0,-1 0 1,0 0-1,1 0 0,0-1 1,0 1-1,0 0 0,1 0 1,-1 0-1,1 0 0,0 0 1,0-1-1,0 1 1,1 0-1,-1-1 0,1 1 1,3 4-1,-2-3-495,1-1 0,-1 1-1,0 0 1,0 0 0,0 0 0,-1 1 0,0-1 0,3 9-1,-3-4 264,0 0 0,-1 0 0,0 0 0,0 14 0,-4 10 884,0 1 0,-10 33 0,1 5-496,3 27-153,5-33-2726,2-32-2051</inkml:trace>
  <inkml:trace contextRef="#ctx0" brushRef="#br0" timeOffset="1">24 1187 8488,'0'0'2947,"-18"85"-1250,14-52-608,3-7-960,1-5-610,0-4-928,0-4-769,0-1-2178,0 2 1217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7.7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9513,'0'0'17617,"60"-11"-17361,-40 1-160,3 3-416,-4 3-1634,-4 3-1505,-4 1-1026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1.6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0 4228,'0'0'5573,"-7"74"-5445,6-39-96,1-2-96,0-2-993,0-3 801,0 1 384,0-2 96,0 1 289,0-1-385,0 1-576,0 2-2083,-2 1-2017</inkml:trace>
  <inkml:trace contextRef="#ctx0" brushRef="#br0" timeOffset="1">21 596 6054,'0'0'480,"-12"58"-416,6-31-224,3-3-2595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2.0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0 2146,'-3'10'1852,"-7"25"-345,2 2 0,2-1 0,-3 49-1,9-3-4891,0-37 6653,-7 68-1,3-18 684,-1-105-8094,-2-4-4292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6.3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13549,'0'0'12919,"6"12"-11622,11 28-288,14 51-1,-14-39-518,25 54 0,-35-92-474,0 1 0,1-1 1,1-1-1,0 0 1,1 0-1,1-1 0,0 0 1,15 13-1,-3-11-367,-11-12-2741,-18-12-2850,-11 0 497,-8-1-3235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6.6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1 336 16496,'0'0'9000,"0"-54"-6822,20 18-544,7-5-257,6-4-640,2 2-449,2 4-224,-1 6-96,-3 11-577,-6 9-1056,-1 5-1794,-10 6-1314,-3 2-2145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7.2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 12780,'0'0'12834,"2"13"-11697,15 176-106,-12-106-50,-5-83-932,-1 1 0,1 0 0,0-1 0,0 1 0,0 0 0,0 0 0,0-1-1,0 1 1,0 0 0,0 0 0,0 0 0,0-1 0,1 1 0,-1 0 0,0-1 0,0 1 0,1 0 0,-1-1 0,0 1-1,1 0 1,-1-1 0,1 1 0,-1 0 0,1-1 0,-1 1 0,1-1 0,-1 1 0,1-1 0,0 1 0,-1-1-1,1 0 1,0 1 0,1-2 5,-1 1 0,1-1 0,-1 0-1,0 0 1,0 0 0,0 0 0,1 0-1,-1 0 1,0 0 0,0 0 0,0-1-1,-1 1 1,1 0 0,1-2 0,28-55 530,-30 57-567,78-188 741,-78 188-756,0 1 1,0 0-1,0-1 0,0 1 1,0 0-1,0-1 1,0 1-1,0 0 0,1-1 1,-1 1-1,0 0 0,0-1 1,0 1-1,0 0 1,1-1-1,-1 1 0,0 0 1,0 0-1,1-1 1,-1 1-1,0 0 0,1 0 1,-1-1-1,0 1 1,1 0-1,-1 0 0,0 0 1,1 0-1,-1 0 0,0 0 1,1-1-1,-1 1 1,1 0-1,0 0 0,3 14 34,-3 32 22,-1-40-27,-3 203-15,4-209-16,-1-1 0,0 1 0,0 0 0,1-1 0,-1 1 0,0 0 0,0-1 0,1 1 0,-1 0 0,1 0 0,-1-1 0,0 1 0,1 0 0,-1 0 0,0 0 0,1 0 0,-1-1 0,1 1 0,-1 0 0,1 0 0,-1 0 0,0 0 0,1 0 0,-1 0 0,1 0 0,-1 0 0,1 0 0,-1 0 0,0 0 0,1 1 0,-1-1 0,1 0 0,-1 0 0,0 0 0,1 0 0,-1 1 0,1-1 0,-1 0 0,0 0 0,1 1 0,-1-1 0,0 0 0,0 1 0,1-1 0,-1 0 0,0 1 0,0-1 0,1 0 0,-1 1 0,0-1 0,0 1 0,0-1 0,0 0 0,1 1 0,-1-1 0,0 1 0,0-1 0,0 1 0,0-1 0,0 0 0,0 1 0,0-1 0,0 1 0,0-1 0,-1 1 0,1-1 0,0 0 0,0 2 0,23-29 0,4-13 0,28-59 0,-45 79 0,-1 0 0,-2 0 0,0-1 0,-1 0 0,5-31 0,-10 41-3074,-4 2-6894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7.9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10 3619,'0'0'14014,"8"-3"-11858,-1 1-1964,-5 1-58,-1 1 1,1-1-1,0 0 0,0 1 0,0-1 0,0 1 1,0 0-1,0 0 0,0 0 0,0 0 0,0 0 1,3 0-1,-4 1-23,0 0 0,0 0 0,0 0 0,0 0 1,0 0-1,-1 0 0,1 0 0,0 0 0,0 0 0,-1 1 0,1-1 0,0 0 1,-1 0-1,1 1 0,-1-1 0,0 0 0,1 1 0,-1-1 0,0 0 0,0 1 1,0-1-1,0 0 0,0 1 0,0-1 0,-1 3 0,-1 15 409,0 1 0,-2-1 0,0 0 0,-1 0 0,-1 0 0,-1-1 0,-1 0 0,-16 30 0,11-23-97,1 0 1,1 1 0,-8 34-1,18-59-403,1 0 0,-1 0-1,1 0 1,0 0-1,-1 1 1,1-1 0,0 0-1,0 0 1,0 1-1,0-1 1,0 0 0,0 0-1,0 1 1,1-1-1,-1 0 1,0 0 0,1 0-1,-1 1 1,1-1-1,-1 0 1,1 0-1,-1 0 1,1 0 0,0 0-1,1 2 1,0-3-8,-1 1 0,1 0 1,-1-1-1,1 0 0,0 1 0,-1-1 1,1 0-1,0 0 0,-1 0 0,1 0 1,0 0-1,-1 0 0,1 0 0,0 0 1,-1-1-1,3 0 0,10-4 13,-1 0 0,1-1-1,16-10 1,-26 13 2,10-4-151,72-46-2134,-78 47 308,0-1-1,0 1 1,-1-1-1,9-11 1,-4 0-6891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4:38.2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64 18514,'0'0'11242,"65"0"-9640,-10 0-802,5-5-479,7-3-257,-6-2-128,-4-2-1346,-10-1-2497,-12-3-3749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5.9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29 5445,'0'0'18327,"1"10"-17953,5 203-602,-6-172-1845,0-40 1932,1 0 0,-1-1 1,0 1-1,0 0 1,0 0-1,0-1 1,0 1-1,0 0 0,0 0 1,0 0-1,0-1 1,0 1-1,-1 0 0,1 0 1,0-1-1,0 1 1,-1 0-1,1-1 1,0 1-1,-1 0 0,1-1 1,-1 1-1,1 0 1,-1-1-1,1 1 0,-1-1 1,1 1-1,-1-1 1,0 1-1,0-1 1,0 0-60,0 0 1,-1 0-1,1-1 1,0 1 0,0-1-1,0 1 1,0-1 0,0 0-1,-1 1 1,1-1 0,0 0-1,1 0 1,-1 0 0,0 1-1,-1-3 1,-31-42-4131,25 31 2637,1 0 0,-11-30-1,13 30 2700,1 0 0,1-1 0,0 0 0,1 0 0,0-29-1,3 41-812,0-1 0,0 1 0,0 0 0,0 0 0,0-1 0,1 1 0,0 0 0,0 0 0,-1 1 0,2-1 0,-1 0 0,0 1 0,0-1 0,1 1 0,0 0 0,-1-1 0,1 1 0,0 1 0,0-1 0,0 0 0,0 1 0,0-1 0,1 1 0,-1 0 0,0 0 0,1 0 0,-1 1 0,7-1 0,-6 0-119,0 0-1,1 0 1,-1 0-1,0 1 1,1 0-1,-1 0 1,1 0-1,-1 0 0,1 1 1,-1 0-1,0 0 1,1 0-1,-1 0 1,0 1-1,0 0 1,0 0-1,0 0 1,0 0-1,0 0 1,-1 1-1,1 0 1,3 3-1,-2 0 115,-2 1 0,1-1 1,-1 1-1,1 0 0,-2-1 0,1 1 0,-1 1 0,0-1 0,-1 0 1,1 0-1,-2 1 0,1-1 0,-1 0 0,0 1 0,0-1 0,-1 1 0,0-1 1,0 0-1,-3 9 0,2-11 13,0 0 1,-1 0-1,1 0 1,-1 0-1,0 0 1,0-1-1,0 1 0,-1-1 1,0 0-1,1 0 1,-1 0-1,-1-1 1,1 1-1,-1-1 1,1 0-1,-1 0 1,0 0-1,0-1 1,0 0-1,0 0 0,-1 0 1,1-1-1,0 1 1,-1-1-1,-10 0 1,11 0-134,-1-1 1,0 1-1,1-2 0,-1 1 1,0 0-1,1-1 1,-1 0-1,1 0 1,-1-1-1,1 0 0,-10-4 1,13 5-202,1 0 1,-1 0 0,1 0-1,-1-1 1,1 1 0,0 0-1,0-1 1,0 1-1,0 0 1,0-1 0,0 0-1,0 1 1,0-1 0,1 1-1,-1-1 1,0-2 0,0 0-413,1 1 0,0-1 1,0 1-1,0-1 0,0 1 1,1-1-1,-1 1 0,1-1 1,0 1-1,0-1 1,2-3-1,10-19-6625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8.0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6790,'0'0'5056,"-1"8"-4394,1-2-593,-1-3 54,0 1 1,0-1-1,1 1 1,-1-1-1,1 1 1,0-1-1,1 1 1,-1-1 0,0 1-1,1-1 1,0 1-1,0-1 1,0 1-1,0-1 1,0 0-1,1 1 1,0-1-1,-1 0 1,1 0-1,0 0 1,3 3-1,5 2 155,1-1 0,0 0 0,0 0 0,1-1 0,-1 0 0,1-1-1,1 0 1,-1-1 0,1-1 0,-1 0 0,25 2 0,16 0 134,85-4 1,-72-3-99,374-21-150,100 1-13,-519 23 21,-1 1 0,0 1 0,0 1 0,0 1 0,0 1 0,-1 0 0,1 2 0,25 13 0,-4 3 451,-1 2 0,53 46 0,4 18 2430,-96-89-3070,0 0 0,1 0 0,-1 0 0,0 0 0,0 0-1,1 0 1,-1-1 0,0 1 0,1 0 0,-1-1 0,1 1 0,-1-1 0,1 1 0,-1-1 0,1 0-1,-1 0 1,1 0 0,-1 0 0,1 0 0,0 0 0,-1 0 0,1 0 0,-1 0 0,1-1-1,-1 1 1,1-1 0,-1 1 0,0-1 0,1 0 0,-1 1 0,1-1 0,0-1 0,2-1-582,-1 0 1,0 0-1,0 0 1,-1 0-1,1-1 1,-1 1-1,1-1 1,-1 0-1,0 1 1,1-6-1,9-23-7403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8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0 790 9417,'0'0'3507,"15"-11"-2535,24-15-36,1 1 0,84-36 0,328-90 32,14 31-520,-118 32 255,-184 42-460,366-79 2221,-502 120-1984,0 2 0,57 0 0,-77 4-424,1 0 1,-1 0-1,1 0 1,-1 1-1,1 0 1,-1 1-1,0 0 1,0 0 0,0 1-1,-1 0 1,1 1-1,-1-1 1,13 12-1,-8-3 245,0 0-1,-1 1 1,13 21 0,-16-21 213,1-1 0,1-1 1,0 1-1,19 17 0,-23-26-341,1 0-1,0 0 0,0 0 0,0-1 0,1 0 0,-1 0 1,1-1-1,0 0 0,0-1 0,-1 1 0,1-1 0,0-1 1,0 0-1,0 0 0,14-2 0,-4 0-45,-1-1 1,1-1-1,0 0 0,-1-1 0,30-14 0,-30 11-75,-1-1 0,1 0 0,-2-2 0,0 0 0,0 0 0,26-27 0,-35 31-30,-1 1 1,0-1-1,0 0 0,0 0 0,-1 0 0,0-1 1,0 1-1,-1-1 0,0 0 0,-1 0 0,0 0 1,0-1-1,0 1 0,-1 0 0,0-1 0,-1 1 1,-1-15-1,1 20-214,-1 0 0,1 0 1,-1 1-1,0-1 0,0 0 1,-1 0-1,1 0 0,0 1 1,-1-1-1,-3-4 0,-12-13-4624,14 17 3546,-16-16-7714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15599,'0'0'11499,"69"-36"-11371,-45 26-288,-2 0-1634,-3 1-1345,-4 2-2178,-5 1-6214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8.1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14350,'0'0'1612,"3"8"-251,18 47 1936,50 90 1,-59-124-3172,1-1 0,1 0-1,1 0 1,1-2 0,0 0 0,1 0 0,27 20 0,-29-30-117,-12-7-206,0 1-1,0-1 0,0 1 0,0-1 0,0 1 0,0 0 0,-1 0 0,1 0 1,-1 0-1,1 1 0,2 3 0,-8-5-568,0-1 1,0 1-1,0 0 0,0-1 0,0 1 1,0-1-1,0 0 0,0 0 0,-6-1 1,5 1-872,-27 0-5960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28.5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0 437 12460,'0'0'9513,"22"-73"-8232,9 33-352,11-6-353,4-3-287,3 0-161,0 3-64,-2 7-320,-13 5-1858,-8 3-2787,-6 1-7142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1.2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0 1121,'-6'0'897,"3"0"-673,-1 0-192,-1 0-160,0 0 96,2 0 32,-2 0 192,2 3 128,1-1 257,-1 1-257,1-2-224,2 2-160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1.8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163 151 3908,'10'-38'1734,"-7"12"4588,-1-46 1,-2 63-5402,0 9-879,0 0 0,0 0 0,0 0 1,0-1-1,0 1 0,0 0 0,0 0 1,0 0-1,0-1 0,0 1 0,0 0 1,0 0-1,0 0 0,0-1 1,0 1-1,0 0 0,0 0 0,-1 0 1,1 0-1,0-1 0,0 1 0,0 0 1,0 0-1,0 0 0,0 0 0,-1 0 1,1 0-1,0-1 0,0 1 0,0 0 1,0 0-1,-1 0 0,1 0 1,0 0-1,0 0 0,0 0 0,0 0 1,-1 0-1,1 0 0,0 0 0,0 0 1,0 0-1,-1 0 0,1 0 0,0 0 1,0 0-1,0 0 0,-1 0 1,1 0-1,-13 7 433,-9 13-560,-5 11 145,-27 37 457,53-67-515,1-1 0,0 1 1,0-1-1,0 1 0,0-1 1,0 1-1,0-1 0,0 1 1,0-1-1,0 1 0,0 0 0,0-1 1,0 1-1,0-1 0,0 1 1,1-1-1,-1 1 0,0-1 1,0 1-1,0-1 0,1 1 1,-1-1-1,0 1 0,1-1 1,-1 0-1,1 1 0,-1-1 0,0 1 1,1-1-1,-1 0 0,1 1 1,-1-1-1,1 0 0,-1 0 1,1 1-1,-1-1 0,1 0 1,-1 0-1,1 0 0,-1 0 0,1 0 1,0 0-1,-1 0 0,1 0 1,-1 0-1,2 0 0,36 6 83,-28-5-65,-5 0-40,0 0 0,0 0 0,0 1 0,0-1 0,0 1 0,-1 0 0,1 1 0,-1-1 0,1 1 0,-1-1 0,0 1 0,0 1 0,0-1 0,3 5 0,-5-6 31,-1 0 0,0 0 1,0 0-1,0 0 1,0 0-1,0 0 0,0 1 1,0-1-1,-1 0 1,1 1-1,-1-1 0,0 1 1,1-1-1,-1 0 1,0 1-1,-1-1 0,1 1 1,0-1-1,-1 1 1,1-1-1,-1 0 0,0 1 1,0-1-1,0 0 1,0 0-1,0 0 0,0 0 1,0 0-1,-1 0 1,1 0-1,-3 2 0,-3 3 251,1 0-1,-1-1 0,0 0 1,-1 0-1,1-1 0,-1 0 0,0 0 1,-1-1-1,1 0 0,-1 0 1,0-1-1,0 0 0,0-1 1,0 0-1,0 0 0,0-1 0,-1 0 1,-17-1-1,19-4-1193,17-3-1588,16-6-2996,-3 2-362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4.1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0 15054,'0'0'7645,"-2"12"-6081,-9 34 219,-30 75 0,35-89-1071,6-32-682,1 1 1,-1 0 0,0 0-1,0 0 1,1 0-1,-1 0 1,0-1 0,1 1-1,-1 0 1,1 0 0,-1 0-1,1-1 1,-1 1-1,1 0 1,-1-1 0,1 1-1,0-1 1,-1 1 0,3 1-1,1-1 29,1 0 1,-1 1-1,1-1 0,0-1 1,-1 1-1,1-1 0,0 0 1,8 0-1,-1 0-113,6 0-82,39-2 84,-54 2-335,0-1-1,0 1 1,0-1-1,0 0 1,0 0 0,-1 0-1,1-1 1,0 1-1,2-3 1,-4 4 209,-1 0 1,0 0-1,1 0 0,-1-1 1,0 1-1,0 0 0,0 0 1,1 0-1,-1-1 1,0 1-1,0 0 0,0 0 1,1-1-1,-1 1 1,0 0-1,0-1 0,0 1 1,0 0-1,0 0 0,0-1 1,0 1-1,0 0 1,0-1-1,0 1 0,0 0 1,0-1-1,0 1 0,0 0 1,0-1-1,0 1 1,0 0-1,0 0 0,0-1 1,0 1-1,-1 0 0,1-1 1,0 1-1,0 0 1,0 0-1,0-1 0,-1 1 1,1 0-1,0-1 0,-15-5-7391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4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49 13645,'0'0'10858,"51"-25"-9833,-8 17-448,9 1-321,0 1-160,-3 4-288,-4 2-1922,-12 0-3139,-12 0-3011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34.8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1 142 9673,'0'0'17078,"2"9"-16475,16 70 176,-17-78-758,-1 0 0,1 0 0,-1 0 0,1 0 0,0 0 0,-1 0 0,1 0 0,0 0 0,0-1 0,-1 1 0,1 0 0,0 0 0,0-1 0,0 1 0,0 0 0,0-1 0,0 1 0,0-1 0,0 1 0,1-1 0,-1 0 0,0 0 0,0 1 0,0-1 0,0 0 0,0 0 0,1 0 0,-1 0 0,0 0 0,0 0 0,0 0 0,0-1 0,0 1 0,1 0 0,-1-1 0,0 1 0,0-1 0,0 1 0,1-2 0,4 0 117,0-1-1,-1 0 1,1 0 0,-1-1-1,10-7 1,12-17 19,26-33 0,-2 1 20,-49 79 143,-16 18-11,11-32-287,0-1 0,1 1 0,-1 1 0,1-1-1,1 0 1,-1 0 0,1 1 0,0-1 0,0 1-1,0-1 1,1 1 0,1 10 0,-1-15-15,1-1-1,-1 0 1,1 1-1,-1-1 1,1 0 0,-1 0-1,1 1 1,0-1 0,-1 0-1,1 0 1,-1 0 0,1 0-1,0 0 1,-1 0 0,1 0-1,0 0 1,-1 0 0,1 0-1,0 0 1,-1 0 0,1 0-1,-1-1 1,1 1-1,-1 0 1,1 0 0,0-1-1,-1 1 1,1 0 0,-1-1-1,1 1 1,0-1 0,18-11 148,12-16-260,-1 0-1,-1-2 1,31-43-1,-51 56-4912,-7 5-1575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3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1 131 6790,'9'-2'1314,"129"-12"2383,199 4 0,-213 9-3356,-76 1-368,635 13-773,-858-13 86,74 2 819,-529-13 189,258 8 3837,404 3-4114,548-8 281,65-1-1395,-631 9 1095,-1179-14 1612,1157 14-1608,-61-5 881,69 5-868,0 0 0,0 0-1,0 0 1,0 0-1,0 0 1,0 0 0,0 0-1,0 0 1,0-1-1,0 1 1,0 0 0,0 0-1,0 0 1,0 0-1,0 0 1,0 0 0,0-1-1,0 1 1,0 0-1,0 0 1,0 0 0,0 0-1,0 0 1,0 0-1,0 0 1,0 0 0,0-1-1,0 1 1,0 0-1,0 0 1,-1 0 0,1 0-1,0 0 1,0 0-1,0 0 1,0 0 0,0 0-1,40-6 235,922-15-1096,-665 23 616,277-2-955,-1556 11 1320,841-8 651,684-16-546,-107 1-137,-92 6-48,346-3-380,-906 19 305,419-26 1115,468 7-1057,-504 9-42,-265 17-278,-442 0 554,505-17-190,320-2 120,310 4-209,-560 1 64,-55-1 106,-62 0 61,79-1-227,-132 1 118,-198 9 194,310-7-240,14-1-69,12-1-98,46 4 12,1-3 1,81-4-1,-43-1-133,-40 2 91,-6 1 90,1-2 0,69-10 0,-93 4 439,-35 3-129,-33 0-211,34 4-77,0 0 0,0 0 0,0 1 0,0 1 0,0 1 0,1 0 0,-1 0 0,1 2 0,-15 6 0,-11 2-3864,22-12-1618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4.0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1092 1 11659,'-8'12'580,"0"0"0,1 1 0,0 0 0,1 0-1,0 1 1,1 0 0,-4 19 0,1 10 979,-4 49 0,10-64-1257,-1 0 1,-1-1-1,-2 1 1,-1-1-1,-19 51 1,13-56 30,-1 0 1,-1-1 0,0 0-1,-2-1 1,0-1-1,-1-1 1,-1 0 0,-1-1-1,0-2 1,-1 0 0,-38 20-1,4-6 611,-1-3-1,-2-2 1,-98 28 0,113-41-729,1-1 0,-1-2 1,-1-2-1,0-1 0,-49-3 1,89-2-320,1 0 0,-1 0 0,1 0 0,-1-1 0,1 1 0,-1-1 0,1 0 0,0 0 0,-1 0 0,1-1 0,0 1 0,0-1 0,0 1 1,0-1-1,0 0 0,0 0 0,1-1 0,-1 1 0,1 0 0,-1-1 0,1 0 0,0 0 0,0 1 0,0-1 0,0 0 0,1 0 0,-1-1 0,1 1 0,0 0 0,0 0 1,0-1-1,0 1 0,1-1 0,-1-5 0,1-3-982,0 0 1,1 0-1,0 0 0,1 0 1,0 1-1,1-1 1,1 1-1,-1-1 1,8-12-1,9-20-3927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4.3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1 269 14926,'0'0'6486,"12"0"-4761,42 1-890,0-3 0,0-2 1,60-13-1,-39-2-870,-1-3-1,-1-4 1,-1-3-1,-1-3 0,123-77 1,-173 100-44,-20 9 67,-1 0 1,1 0-1,-1 0 1,0 0-1,1 0 1,-1 0-1,1 0 1,-1 0-1,1 0 0,-1 1 1,0-1-1,1 0 1,-1 0-1,1 1 1,-1-1-1,0 0 1,1 0-1,-1 1 1,0-1-1,0 0 0,1 1 1,-1-1-1,0 0 1,0 1-1,1-1 1,-1 1-1,0 0 1,2 39-518,-3-23 638,0 2-321,-1 24 531,8 81 0,-4-109-575,1 0-1,0 0 1,8 20-1,-7-25-476,1-1-1,0 1 0,0-1 0,1 1 0,11 13 1,15 8-7152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38.4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14125,'0'0'10779,"5"-9"-8617,-2 3-1926,1 0 1,0 1-1,0-1 1,0 1-1,1 0 1,7-7-1,-10 10-223,1 0 1,-1 0-1,1 0 0,0 0 1,0 1-1,0-1 0,0 1 1,0 0-1,0 0 0,1 0 1,-1 0-1,0 1 0,0-1 1,1 1-1,-1 0 0,0 0 0,1 0 1,-1 0-1,5 2 0,-7-2-16,0 1-1,0-1 0,-1 1 1,1 0-1,0 0 0,0 0 1,-1-1-1,1 1 0,0 0 1,-1 0-1,1 0 0,-1 0 1,1 0-1,-1 0 0,0 0 1,1 0-1,-1 0 0,0 0 1,0 1-1,1-1 0,-1 0 1,0 0-1,0 0 0,0 0 0,0 0 1,-1 0-1,1 0 0,0 0 1,-1 2-1,-9 34 493,-65 75 1396,75-112-1892,0 0 1,-1 0-1,1 0 1,0 0-1,0 0 1,0 0-1,0 0 1,0 1-1,0-1 1,0 0-1,0 0 1,0 0-1,0 0 0,0 0 1,0 0-1,0 1 1,0-1-1,0 0 1,0 0-1,0 0 1,0 0-1,0 0 1,0 0-1,0 0 1,0 1-1,0-1 1,0 0-1,1 0 1,-1 0-1,0 0 0,0 0 1,0 0-1,0 0 1,0 0-1,0 1 1,0-1-1,0 0 1,0 0-1,1 0 1,-1 0-1,0 0 1,0 0-1,0 0 1,0 0-1,0 0 1,0 0-1,0 0 1,1 0-1,-1 0 0,0 0 1,0 0-1,0 0 1,0 0-1,0 0 1,0 0-1,1 0 1,-1 0-1,0 0 1,14-1-73,13-6 30,-14 3-284,0 1 0,0 0 0,0 0-1,0 2 1,1 0 0,25 0 0,-38 2 327,1-1 0,-1 0 0,1 1 0,-1-1 0,1 1 0,-1 0 0,1-1-1,-1 1 1,0 0 0,1 0 0,-1 0 0,0 0 0,0 0 0,1 0 0,-1 0 0,0 0 0,0 1 0,0-1 0,-1 0 0,1 1 0,0-1 0,0 1 0,-1-1 0,1 0 0,-1 1 0,1 0 0,-1-1 0,0 1 0,1-1 0,-1 1 0,0-1 0,0 1 0,0 0 0,0-1 0,0 1 0,-1-1 0,1 2 0,-1 2 238,1 0 0,-1 0-1,0-1 1,-1 1 0,1 0-1,-1-1 1,1 1 0,-1-1-1,-1 0 1,1 0 0,-5 7-1,-2-3-53,1 0 1,-1-1-1,0 1 0,0-2 0,-21 12 0,24-16-125,1 1 0,0-1 0,-1 0 0,1 0 0,-1-1 0,0 1 0,0-1 0,0-1-1,1 1 1,-1-1 0,0 0 0,0 0 0,-8-2 0,13 2-134,1-1 1,-1 1-1,1 0 1,-1-1-1,1 1 1,-1-1-1,1 0 0,-1 1 1,1-1-1,0 1 1,-1-1-1,1 1 1,0-1-1,0 0 0,0 1 1,-1-1-1,1 0 1,0 1-1,0-1 1,0 0-1,0 1 1,0-1-1,0 0 0,0 1 1,0-1-1,0 0 1,0 1-1,1-1 1,-1 0-1,0 1 0,0-1 1,1 0-1,-1 1 1,0-1-1,1 1 1,-1-1-1,1 0 0,13-25-9082,-1 5-6671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5.2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1 11723,'0'0'1847,"-3"8"-977,-1 8-504,1 0 0,0 0 0,1 0 0,1 0 0,1 0 0,0 1 0,3 17 0,23 125 2445,-12-87-1701,-14-67-1019,1 0 84,0 1 0,0 0 0,1-1 0,-1 1 0,1-1 0,0 1 0,4 6 0,-5-11-113,0 1 0,0-1 0,1 0 0,-1 0-1,0 0 1,1 0 0,-1 0 0,1 0 0,-1 0 0,1 0 0,0 0 0,-1-1 0,1 1-1,0-1 1,-1 1 0,1-1 0,0 0 0,0 1 0,-1-1 0,1 0 0,0 0 0,0 0-1,-1 0 1,1-1 0,0 1 0,0 0 0,-1-1 0,1 0 0,2 0 0,6-3 59,1 0 1,-1-1 0,0-1-1,0 0 1,-1 0 0,1 0 0,-1-2-1,-1 1 1,0-1 0,9-9-1,1-4-71,0-1 0,-2 0-1,14-26 1,-25 46-12,-1 13 6,-1 30 45,2 2-4,-4-41-74,-1 0-1,1 0 0,0 1 0,-1-1 0,1 0 1,0-1-1,0 1 0,1 0 0,-1 0 0,0 0 1,0-1-1,1 1 0,-1 0 0,1-1 1,0 1-1,-1-1 0,1 0 0,0 0 0,0 0 1,0 1-1,4 0 0,-3-1 38,0-1 0,1 1 0,-1-1 0,1 0 0,-1 0 0,1 0 0,-1 0 0,1-1 0,-1 0 0,1 1 0,-1-1 0,5-2 0,6-3 94,-1-1 0,1 0 0,-1-1 0,23-17 0,-55 72-366,17-43 97,0 0 0,1 0 0,-1 0-1,1 1 1,0-1 0,0 1 0,0-1 0,1 0 0,-1 1 0,1-1-1,1 8 1,0-11-59,-1 1 0,1-1 0,0 1-1,0-1 1,0 1 0,0-1 0,0 1 0,0-1-1,0 0 1,1 0 0,-1 0 0,0 1 0,1-1-1,-1 0 1,1-1 0,-1 1 0,1 0 0,-1 0-1,1-1 1,0 1 0,-1-1 0,1 1-1,0-1 1,-1 0 0,1 1 0,0-1 0,0 0-1,-1 0 1,1-1 0,0 1 0,1 0 0,1 0-308,0-1 0,0 1 0,0-1 0,0 1 1,0-1-1,0 0 0,0-1 0,0 1 0,0-1 1,-1 0-1,1 0 0,0 0 0,3-3 0,24-17-4865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5.8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 1 5830,'0'0'9641,"-11"8"-8414,2-3-1153,-47 38 3200,53-40-2983,-1 0 0,0 1 1,1-1-1,0 1 0,0 0 1,0 0-1,0 0 0,1 0 1,-1 0-1,1 1 0,0-1 1,0 1-1,-1 6 0,3-10-281,0-1 0,0 0-1,0 1 1,0-1 0,0 1 0,0-1 0,0 1-1,0-1 1,1 1 0,-1-1 0,0 1-1,0-1 1,0 1 0,0-1 0,1 0-1,-1 1 1,0-1 0,1 1 0,-1-1-1,0 0 1,1 1 0,-1-1 0,0 0 0,1 1-1,-1-1 1,0 0 0,1 0 0,-1 1-1,1-1 1,-1 0 0,1 0 0,-1 0-1,1 0 1,-1 0 0,1 1 0,0-1 0,21 0 334,-14 0-180,28-2 376,54-9 0,-54 5-631,55-1-1,-90 7 99,-1 0-1,1 1 0,0-1 1,-1 0-1,1 1 1,-1-1-1,1 1 1,0-1-1,-1 1 0,1-1 1,-1 1-1,1-1 1,-1 1-1,0 0 0,1-1 1,-1 1-1,0 0 1,1-1-1,-1 1 1,0 0-1,0 0 0,1-1 1,-1 1-1,0 0 1,0-1-1,0 1 1,0 0-1,0 0 0,0-1 1,0 1-1,0 0 1,0 0-1,-1-1 0,1 2 1,-6 40 1163,3-23-696,3-18-462,1-1 1,-1 1-1,1-1 1,-1 1-1,1-1 1,-1 1 0,1-1-1,0 1 1,-1-1-1,1 0 1,0 1 0,0-1-1,-1 0 1,1 0-1,0 1 1,0-1-1,-1 0 1,1 0 0,0 0-1,0 0 1,-1 0-1,1 0 1,0 0-1,0 0 1,-1 0 0,2-1-1,24-1 273,-12 0-152,0-2 0,0 1-1,18-10 1,-21 9-313,0 0 0,0 0-1,0 1 1,1 0 0,-1 1-1,17-1 1,-28 3 174,1 0 0,-1 0 0,1 0 0,0 0 0,-1 0 0,1 0 0,0 0 0,-1 0 0,1 1 0,-1-1 0,1 0 0,0 0 0,-1 1 0,1-1 0,-1 0 0,1 1 0,-1-1 0,1 1 0,-1-1 0,1 0 0,-1 1 0,1-1 0,-1 1 0,0-1 0,1 1 0,-1 0 0,0-1 0,1 1-1,-1-1 1,0 1 0,1 1 0,-1 24-186,1 1 47,-1-26 143,0 0 0,0 0 0,1-1 0,-1 1 0,0 0 0,1 0 0,-1-1 0,0 1 0,1 0 0,-1-1 0,1 1 0,-1-1 0,1 1 0,-1 0-1,1-1 1,-1 1 0,1-1 0,0 1 0,-1-1 0,1 0 0,0 1 0,-1-1 0,1 0 0,0 1 0,0-1 0,-1 0 0,2 1 0,10 0-58,0-1-1,0 0 1,-1 0 0,1-1 0,0-1 0,0 0 0,-1 0 0,1-1 0,-1-1 0,16-6 0,-2-1-107,0-2 0,0 0 0,30-22-1,-13-3 251,-40 37 3,-1-1 1,1 0 0,-1 0 0,1 1-1,-1-1 1,0 0 0,0 0 0,0-1 0,0 1-1,0 0 1,0 0 0,0 0 0,-1-1-1,1 1 1,-1 0 0,0-1 0,0 1-1,0 0 1,0-1 0,0 1 0,-1-4 0,1 6-80,-1-1 1,0 0 0,0 1 0,0-1-1,0 0 1,-1 1 0,1 0 0,0-1-1,0 1 1,0-1 0,0 1 0,0 0-1,-1 0 1,1 0 0,0 0-1,0 0 1,0 0 0,0 0 0,-1 0-1,1 0 1,0 0 0,0 1 0,-2 0-1,-29 7-107,23-3 105,1 1 1,-1 0-1,1 1 1,1-1-1,-1 1 0,1 1 1,-8 10-1,13-15-1,0 0 0,0 0 0,0 0 0,0 0 0,1 1 0,-1-1 0,1 0 0,0 1 0,0-1 0,0 1 0,0 3 0,1-5-3,0-1-1,0 1 0,0-1 0,1 1 0,-1-1 0,0 1 1,1-1-1,-1 1 0,1-1 0,0 1 0,-1-1 1,1 0-1,0 1 0,0-1 0,0 0 0,0 1 0,0-1 1,0 0-1,0 0 0,0 0 0,1 0 0,-1 0 1,0 0-1,1-1 0,1 2 0,18 6-40,-1-1 0,1-1 0,0-2 0,0 1-1,0-2 1,26 0 0,-3 2-1766,21 0-6917,-45-5 689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6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0 12588,'0'0'5205,"-1"13"-4687,4 119 1194,0-91-803,-1 0 1,-3 0-1,-1 1 1,-2-1 0,-13 56-1,1-45 434,7-28-917,2-1 1,1 1-1,-4 27 0,16-117 631,20-88 0,-14 104-1735,28-77-1,-35 115 376,0-1 0,1 1-1,0 0 1,1 1 0,1-1-1,-1 1 1,2 1 0,0-1-1,0 1 1,0 1 0,18-13 0,-19 18 143,-1 0-1,2 0 1,-1 1 0,0 1 0,1-1 0,-1 1 0,1 1 0,0-1 0,0 2 0,13-1 0,-19 1 101,1 0 0,-1 1 0,0-1 0,1 1 0,-1 0 0,0 0 0,1 0 0,-1 0 0,0 0 0,0 1 0,0-1 0,0 1 0,3 2 0,-5-2 33,1-1 1,-1 1-1,0 0 1,1-1-1,-1 1 0,0 0 1,0 0-1,0 0 0,0 0 1,-1 0-1,1 0 0,0 0 1,-1 1-1,0-1 0,1 0 1,-1 0-1,0 0 1,0 0-1,0 1 0,0-1 1,-1 0-1,0 3 0,0-1 36,0 0 0,-1 1 0,0-1 1,0 0-1,0 0 0,0 0 0,-1 0 0,0 0 0,1-1 0,-1 1 0,-1-1 0,1 0 0,0 0 0,-1 0 0,0 0 0,-4 2 0,-11 7 217,-1-1 0,-20 8-1,29-14-62,-7 4 28,-1-2 1,1 0 0,-1-1 0,-1-1 0,1-1 0,-1 0-1,-27 0 1,47-4-220,-1 1 0,0-1-1,0 0 1,0 0-1,0 0 1,0 0-1,1 0 1,-1-1 0,0 1-1,0 0 1,0 0-1,1 0 1,-1-1-1,0 1 1,0 0 0,0-1-1,1 1 1,-1-1-1,0 1 1,1-1 0,-1 1-1,0-2 1,4-13-1961,26-15-3044,10 2-973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6.8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11979,'0'0'3374,"-7"10"-1356,-2 3-1293,0 1 1,1 0-1,1 0 1,-8 20-1,13-29-595,0 0 0,0 0 0,1 0 0,0 0 0,0 0 0,0 0 0,0 0 0,1 0 1,0 0-1,0 0 0,0 1 0,1-1 0,-1 0 0,1 0 0,0 0 0,1 0 0,0 0 0,-1 0 0,1-1 0,5 9 0,-7-12-114,1-1-1,-1 1 1,1 0 0,-1-1 0,0 1-1,1-1 1,-1 1 0,1-1-1,0 1 1,-1-1 0,1 1-1,-1-1 1,1 1 0,0-1-1,-1 0 1,1 1 0,0-1-1,-1 0 1,1 1 0,0-1 0,-1 0-1,1 0 1,0 0 0,0 0-1,-1 0 1,1 0 0,0 0-1,0 0 1,-1 0 0,1 0-1,1 0 1,-1-1 31,1-1 0,-1 1-1,0 0 1,1 0 0,-1 0 0,0-1 0,0 1-1,0 0 1,0-1 0,-1 1 0,1-1-1,0 1 1,0-3 0,12-50 584,-11 35-424,0 9-115,-1 1-1,0 0 1,-1-1-1,0 1 1,-1-1-1,0 1 1,0 0-1,-3-11 1,1 15-108,3 4-118,6 9-335,2-2-96,1 0 1,-1 0 0,1-1 0,0 0 0,1 0 0,-1-1 0,11 3-1,-6-3-1414,0 0 0,0-1 0,1-1 0,22 1 0,5-3-5377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7.1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212 5 7815,'0'0'4250,"-9"-2"-1741,-3 1-1988,-1 0 0,0 0 0,1 1 0,-1 1 0,1 0-1,-1 1 1,-14 4 0,22-5-397,1 0-1,-1 0 0,1 1 0,-1-1 1,1 1-1,0 0 0,0 1 0,0-1 1,0 1-1,0-1 0,0 1 0,1 0 1,0 1-1,-1-1 0,1 1 0,0-1 1,1 1-1,-1 0 0,0 0 1,1 0-1,0 0 0,0 1 0,1-1 1,-1 0-1,0 6 0,1-9-88,1 1 0,0-1 0,0 1 0,0-1 0,0 1 0,0-1 0,0 1 0,0-1 0,0 0 0,1 1 0,-1-1 0,1 1 0,-1-1 0,1 1 0,-1-1 0,1 0 0,0 1 0,0-1 0,-1 0 0,1 0 0,0 0 0,0 0 0,0 0 0,2 2 0,0-1 15,0 0 0,1-1 0,-1 1 0,0-1-1,1 1 1,-1-1 0,1 0 0,-1-1 0,8 2 0,1-1 15,0-1-1,0 0 1,0-1 0,0 0-1,18-4 1,-24 3-101,0 0 1,0-1 0,0 1-1,0-1 1,-1 0-1,1 0 1,-1-1 0,0 0-1,8-7 1,-10 8 41,0 0 1,0 0-1,-1 0 0,0 0 1,1 0-1,-1-1 1,0 1-1,-1 0 0,1-1 1,-1 0-1,1 1 0,-1-1 1,0 0-1,-1 0 0,1 0 1,0-7-1,-2 10 6,0-1 1,0 0-1,0 1 0,0-1 0,0 1 1,0-1-1,0 1 0,-1 0 0,1-1 1,0 1-1,-1 0 0,1 0 0,-1 0 1,1 0-1,-1 0 0,0 0 1,1 1-1,-1-1 0,0 0 0,0 1 1,1 0-1,-1-1 0,0 1 0,0 0 1,0 0-1,0 0 0,0 0 0,-2 0 1,-4-1-23,-1 1 1,0 0 0,0 1 0,-16 2 0,24-3-52,1 0 1,-1 1-1,0-1 1,0 1-1,0-1 1,1 1-1,-1 0 1,0-1-1,0 1 1,1-1-1,-1 1 1,0 0-1,1 0 1,-1-1-1,1 1 1,-1 0-1,1 0 1,0 0-1,-1 0 1,1 0-1,0 0 1,-1-1-1,1 1 1,0 0-1,0 0 1,0 0-1,0 0 1,0 0-1,0 0 1,0 0-1,0 0 1,0 0-1,1 0 1,-1 0-1,0 0 1,1 0-1,-1-1 1,0 1-1,1 0 1,-1 0-1,1 0 1,-1-1-1,1 1 1,0 0-1,-1 0 1,1-1-1,0 1 1,-1-1-1,1 1 1,0 0-1,0-1 1,0 1-1,-1-1 1,1 0-1,0 1 1,0-1-1,0 0 1,0 1-1,1-1 1,10 3-1238,0 0 0,-1-1 0,1-1 0,0 0 0,0 0 0,23-3 0,10-1-4633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7.7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106 112 12940,'0'0'5520,"-10"5"-5061,0-1-210,0 2 0,0-1 0,1 1 0,-15 13 0,21-17-121,0-1-1,1 2 1,0-1 0,-1 0 0,1 0 0,0 1 0,0 0 0,0-1 0,1 1 0,-1 0-1,1 0 1,-1 0 0,1 0 0,0 0 0,0 0 0,0 0 0,1 0 0,-1 0 0,1 0 0,-1 1-1,1-1 1,0 0 0,1 0 0,-1 0 0,1 6 0,0-9-100,0 1 1,0 0-1,0-1 0,0 1 0,0 0 1,0-1-1,0 0 0,0 1 1,0-1-1,0 1 0,0-1 1,0 0-1,0 0 0,0 0 1,0 0-1,0 0 0,0 0 0,1 0 1,-1 0-1,0 0 0,0 0 1,0 0-1,0-1 0,1 0 1,29-6 464,-13-1-453,-1 0-1,0-1 1,-1 0 0,0-2-1,0 0 1,-1-1 0,0 0-1,-1-1 1,-1-1 0,0 0-1,-1-1 1,-1 0 0,14-24-1,-23 37-16,-2 1-1,1-1 1,0 0-1,0 0 1,0 0-1,-1 0 1,1 0-1,-1 0 0,0 1 1,1-1-1,-1 0 1,0 0-1,0 0 1,0 0-1,-1-3 1,1 4-17,-1 0 0,1 1 1,0-1-1,-1 1 0,1-1 0,-1 1 0,1-1 1,-1 1-1,1 0 0,-1-1 0,1 1 1,-1-1-1,1 1 0,-1 0 0,0 0 1,1-1-1,-1 1 0,1 0 0,-1 0 0,0 0 1,1-1-1,-1 1 0,0 0 0,1 0 1,-1 0-1,0 0 0,1 0 0,-1 1 1,-1-1-1,-1 1-11,-1 0 0,0 0 1,1 0-1,-1 1 0,1-1 0,-1 1 0,1 0 1,0 0-1,0 0 0,0 1 0,0-1 1,0 1-1,0-1 0,-3 5 0,4-4 17,0 0-1,-1 1 1,1-1-1,0 1 1,1-1-1,-1 1 1,1 0-1,-1 0 1,1-1-1,0 1 1,1 0-1,-1 0 0,1 0 1,0 0-1,-1 0 1,2 0-1,-1 0 1,0 0-1,3 7 1,-2-8 10,0 0 0,1 0 0,-1 0 0,1 0 0,0 0 0,0 0 0,0-1 0,0 1 0,0-1 0,1 0 0,-1 1 0,1-1 0,-1 0 0,1 0 0,0-1 0,0 1 0,0-1 0,0 1 0,0-1 0,0 0 0,0 0 0,0 0 0,6 0 0,2 1 24,1-1-1,-1 0 0,0-1 0,1-1 0,-1 0 1,0 0-1,16-4 0,-21 3-36,-1 1 0,0-1 0,0 1 0,0-1 0,0-1 0,0 1 0,0-1 0,-1 0 0,1 0 0,-1 0 0,0-1 0,0 1 0,0-1 0,0 0 0,0 0 0,-1-1 0,4-5 0,-5-4-27,-12 13-42,-14 15-33,21-10 125,0-1 1,1 0-1,-1 0 1,1 1 0,-1 0-1,1-1 1,0 1-1,1 0 1,-3 7-1,4-11-21,0 1-1,0 0 0,0 0 1,0 0-1,0 0 0,0 0 1,0 0-1,0 0 0,0 0 1,0 0-1,1 0 0,-1 0 1,0 0-1,1-1 0,-1 1 1,1 0-1,-1 0 0,1 0 1,-1-1-1,1 1 0,0 0 1,-1 0-1,1-1 0,0 1 1,-1-1-1,1 1 0,0 0 1,0-1-1,0 0 0,0 1 1,-1-1-1,1 1 0,0-1 1,0 0-1,0 0 0,0 0 1,0 1-1,0-1 0,0 0 1,0 0-1,0 0 0,0 0 1,0-1-1,0 1 0,-1 0 1,3-1-1,10 0 60,-1-1 0,1 0 1,-1-1-1,1 0 0,-1-1 0,0-1 0,0 0 0,-1 0 1,1-1-1,-1-1 0,-1 0 0,1 0 0,17-17 0,-35 31-107,0 1 0,1 0-1,0 0 1,0 0 0,1 0-1,0 1 1,0 0-1,1 0 1,1 1 0,-1-1-1,1 1 1,1 0 0,0 0-1,0 0 1,0 12 0,3-20 50,-1 1 1,1-1-1,0 0 1,0 0-1,0 0 0,0 0 1,0 0-1,0 0 1,0-1-1,1 1 1,-1 0-1,0-1 1,1 1-1,0-1 1,-1 1-1,1-1 1,0 0-1,0 1 1,0-1-1,0 0 1,0 0-1,0 0 1,0-1-1,0 1 1,0-1-1,0 1 1,0-1-1,1 1 1,-1-1-1,0 0 1,4 0-1,0 0-450,0 0-1,0 0 0,0 0 1,0 0-1,0-1 0,0 0 0,0-1 1,0 1-1,0-1 0,10-5 1,10-14-6210,-2-7-5481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8.1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19 10954,'0'0'13506,"-10"-5"-12881,5 3-613,1 0 0,-1 0 0,0 0 0,0 1 0,0 0 0,0 0 1,0 0-1,0 0 0,-1 1 0,1 0 0,0 0 0,0 0 0,0 1 0,0 0 0,0 0 0,-1 0 0,2 0 0,-1 1 0,0 0 0,0 0 1,0 0-1,-7 6 0,-50 32 292,58-37-236,0 0 1,0 0-1,1 0 0,0 1 0,-1-1 1,1 1-1,0 0 0,1 0 0,-1 0 1,1 0-1,0 0 0,0 1 0,-2 5 1,4-9-65,0 0 0,0 0 0,0 0 1,0 0-1,0 0 0,0-1 1,0 1-1,0 0 0,0 0 1,1 0-1,-1 0 0,0 0 0,1 0 1,-1 0-1,0 0 0,1-1 1,-1 1-1,1 0 0,0 0 0,-1-1 1,1 1-1,0 0 0,-1-1 1,1 1-1,0 0 0,-1-1 1,1 1-1,0-1 0,0 1 0,0-1 1,0 0-1,0 1 0,0-1 1,-1 0-1,1 0 0,2 1 1,41 3 88,-35-4-79,86-1-2125,-83 0 793,0 0 0,1-2 0,-1 1 0,0-2-1,19-6 1,7-11-5782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8.7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140 0 18770,'-9'5'870,"-1"0"-552,1 1 0,0 1 0,0-1 1,1 1-1,0 1 0,0 0 0,1 0 0,-1 0 0,2 1 1,-1 0-1,2 0 0,-1 1 0,1-1 0,0 1 0,1 1 1,0-1-1,1 0 0,0 1 0,-2 16 0,4 59 205,1-81-525,0 0 0,1 0 0,0-1 0,0 1 0,0 0 0,0 0 0,1-1 0,0 1 0,0 0 0,0-1 0,1 0 0,-1 0 0,1 1 0,0-2 0,4 5 0,-7-8-21,0 1 0,0-1-1,0 0 1,0 0 0,1 0-1,-1 1 1,0-1 0,0 0-1,0 0 1,1 0 0,-1 0-1,0 0 1,0 0 0,0 0-1,1 1 1,-1-1 0,0 0-1,0 0 1,1 0 0,-1 0-1,0 0 1,0 0 0,1 0-1,-1 0 1,0 0 0,0 0-1,1 0 1,-1-1 0,0 1-1,0 0 1,1 0 0,-1 0-1,0 0 1,0 0 0,0 0-1,1 0 1,-1-1 0,0 1-1,0 0 1,0 0 0,1 0-1,-1 0 1,0-1 0,0 1-1,0 0 1,0 0 0,1-1-1,3-17-104,-5-22 341,0 38-189,1-1 0,-1 0-1,1 1 1,-1-1 0,0 1 0,0 0 0,0-1 0,0 1 0,0 0 0,-1-1 0,1 1-1,-1 0 1,1 0 0,-1 0 0,0 0 0,0 0 0,0 1 0,0-1 0,0 1 0,-3-3 0,4 4-121,39 9-255,-25-6 379,1-1-1,0 0 0,0-1 1,0-1-1,-1 0 1,1-1-1,0-1 0,0 0 1,0-1-1,-1 0 1,1-1-1,-1 0 0,0-1 1,-1-1-1,1 0 1,-1 0-1,0-2 1,11-8-1,-31 23 107,0-1 0,1 2 0,0-1 0,0 1 0,-10 13 0,15-17-31,0-1-1,0 0 1,0 0-1,0 1 1,0 0-1,1-1 1,0 1 0,0-1-1,0 1 1,0 0-1,0 0 1,1 0-1,-1 0 1,1 0 0,0-1-1,1 1 1,-1 0-1,2 6 1,-1-9-55,0 0 1,0 0-1,0 1 0,0-1 1,0 0-1,1 0 0,-1 0 1,0-1-1,1 1 0,-1 0 1,1 0-1,-1-1 0,1 1 1,-1-1-1,1 1 0,0-1 1,-1 0-1,1 0 1,-1 1-1,1-1 0,0 0 1,-1 0-1,1-1 0,-1 1 1,4-1-1,41-9-29,-41 8-510,0 0 0,0-1 0,0 0 0,-1 0-1,1-1 1,-1 1 0,7-8 0,-8 7-395,0 0 0,0 1 0,0-1 0,-1 0 0,1-1 0,-1 1 0,0 0 0,-1-1 0,3-7 0,1-19-6752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9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15919,'0'0'6086,"15"55"-6022,20-38-256,8-1-2211,4-2-1953,-3 1-2274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49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116 0 13581,'0'0'4190,"-10"2"-1125,3 0-2669,-48 12 1986,53-13-2215,-1 0 1,0 0 0,0 0-1,1 1 1,-1-1 0,1 1-1,-1-1 1,1 1-1,0 0 1,0 0 0,0 0-1,0 0 1,0 0 0,0 0-1,0 1 1,1-1-1,-1 1 1,-1 5 0,3-8-159,0 1-1,0-1 1,0 1 0,0 0 0,0-1 0,0 1 0,0 0 0,1-1 0,-1 1 0,0-1 0,0 1 0,1 0-1,-1-1 1,0 1 0,1-1 0,-1 1 0,1-1 0,-1 1 0,1-1 0,-1 0 0,1 1 0,-1-1 0,1 1-1,-1-1 1,1 0 0,-1 0 0,1 1 0,-1-1 0,1 0 0,0 0 0,-1 0 0,1 1 0,0-1 0,-1 0-1,1 0 1,0 0 0,-1 0 0,1 0 0,1-1 0,34 2 90,-28-2-31,21 0-588,1-2 1,44-10 0,-45 6 179,0 2-1,46-1 1,-75 6 421,1 0-1,-1 1 0,1-1 0,-1 0 1,1 1-1,-1-1 0,0 1 0,1-1 0,-1 0 1,0 1-1,1-1 0,-1 1 0,0-1 1,0 1-1,1-1 0,-1 1 0,0-1 0,0 1 1,0-1-1,0 1 0,0 0 0,0-1 1,0 1-1,0-1 0,0 1 0,0-1 0,0 1 1,0-1-1,0 1 0,0-1 0,0 1 1,-1 0-1,1 0-23,0 0 0,0 0-1,-1-1 1,1 1 0,0 0 0,0 0 0,0 0 0,0 0 0,0-1 0,0 1 0,0 0 0,1 0-1,-1 0 1,0 0 0,0-1 0,1 1 0,-1 0 0,0 0 0,1-1 0,-1 1 0,1 0 0,-1-1-1,1 1 1,-1 0 0,1-1 0,0 1 0,-1-1 0,2 2 0,12 0 70,1 0 1,-1-1-1,1-1 1,-1 0-1,21-4 1,33-6-5068,-53 6-8,-7-2-2510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1.8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21845,'0'0'416,"-2"49"225,-3-13 63,4 3-319,1 2-289,0-5-64,9-3-64,9-10-1474,0-6-960,3-8 736,-6-9-191,-4 0-2564,-5-19-6405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0.2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 20435,'0'0'2723,"-26"77"-2179,23-40 1,3 1-65,0-2-319,13-3-97,5-5-289,5-7-800,0-4-256,-5-6-320,-3-6-1186,-10-3-2722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0.5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52 11499,'0'0'12492,"84"9"-12172,-23-9-192,9-7-96,6-3-64,-5 1-1313,-4-1-1794,-12 0-128,-14-4-2274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0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1 120 17457,'0'0'6534,"93"-54"-5285,-26 40-320,5 4-801,5 2-416,-4 0-2755,-3-3-2787,-9-4-9000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1.8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9129,'0'0'9753,"0"9"-8947,0 3-468,0 0-1,1 1 1,0-1 0,1 0 0,1 0-1,5 17 1,-7-26-292,0 0-1,0 0 1,1-1-1,-1 1 1,1 0-1,0-1 0,0 1 1,0-1-1,0 0 1,0 1-1,0-1 1,0 0-1,1 0 1,-1-1-1,1 1 1,-1 0-1,1-1 1,0 0-1,0 1 1,0-1-1,0 0 1,0-1-1,0 1 1,0 0-1,0-1 0,0 0 1,0 1-1,0-1 1,0-1-1,0 1 1,0 0-1,0-1 1,0 1-1,5-3 1,0 0 96,0 0-1,0-1 1,0 0 0,-1 0 0,1-1 0,-1 0-1,0 0 1,0-1 0,-1 0 0,0 0 0,0-1-1,0 1 1,-1-1 0,0 0 0,6-12 0,-10 17 429,-6 31 330,0 5-605,6-33-289,-1-1 0,1 1 0,-1 0 0,1 0 0,-1 0 0,1-1 0,0 1 0,-1 0 0,1 0 0,0-1 0,0 1 0,-1-1 0,1 1 0,0-1 0,0 1 0,0-1 0,0 1 0,0-1 0,-1 0 0,1 1 0,0-1 0,0 0 0,0 0 0,0 0 0,0 0 0,0 0 1,0 0-1,0 0 0,0 0 0,0 0 0,0 0 0,0-1 0,1 1 0,5-2 34,-1 0 0,0 0 1,0 0-1,0 0 0,0-1 1,0 0-1,-1 0 0,1-1 1,-1 0-1,0 1 0,0-2 0,0 1 1,-1-1-1,6-7 0,-3 5-33,-1 1 0,1 0-1,0 0 1,0 0-1,1 1 1,10-7-1,-16 17-74,-1 1 0,0-1-1,0 0 1,-1 0 0,1 0-1,-1 1 1,-1 8 0,1-11 29,0 7-86,3 27-1458,-3-35 1314,0-1 1,1 0-1,-1 0 1,1 1-1,-1-1 0,1 0 1,0 0-1,-1 0 0,1 0 1,0 0-1,0 0 0,0 0 1,0 0-1,0 0 0,0 0 1,0 0-1,0-1 0,0 1 1,1 0-1,-1-1 0,0 1 1,0-1-1,0 1 0,3 0 1,15 0-5227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2.2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0 15471,'0'0'9753,"-2"9"-9524,1-6-204,0 1-1,1 0 0,-1 0 0,1 0 0,0 0 0,0 0 0,0 0 0,1 0 0,-1-1 0,1 1 1,1 5-1,-1-7 2,0 0 1,1 0-1,-1 0 0,0-1 1,0 1-1,1 0 1,-1 0-1,1-1 1,-1 1-1,1-1 1,0 0-1,0 1 1,0-1-1,-1 0 1,1 0-1,0 0 0,0 0 1,1-1-1,-1 1 1,0 0-1,0-1 1,0 1-1,0-1 1,1 0-1,-1 0 1,4 0-1,-3 0 67,0 0-1,0 0 0,1-1 1,-1 1-1,0-1 1,0 1-1,0-1 1,0 0-1,0-1 1,0 1-1,0 0 1,0-1-1,-1 1 1,1-1-1,0 0 1,-1 0-1,1 0 1,-1 0-1,0-1 1,0 1-1,3-5 1,27-22 589,-30 58-874,-3-13 313,1-5-114,0-1 0,0 1 0,1-1 0,0 1 0,3 14 0,-3-24 26,-1 1 0,1-1 1,-1 1-1,1-1 0,0 1 1,0-1-1,-1 1 0,1-1 1,0 0-1,0 1 0,0-1 1,1 0-1,-1 0 0,0 0 1,0 0-1,1 0 0,-1 0 1,0 0-1,1 0 0,-1-1 1,1 1-1,-1 0 0,1-1 1,-1 1-1,1-1 0,0 0 1,-1 1-1,1-1 0,-1 0 1,1 0-1,0 0 1,-1 0-1,1 0 0,0-1 1,-1 1-1,1 0 0,-1-1 1,1 1-1,-1-1 0,1 0 1,-1 1-1,3-2 0,2-1 106,-1-1-1,1 0 1,-1 1 0,1-2-1,-1 1 1,0-1-1,-1 1 1,1-1-1,-1-1 1,0 1 0,0-1-1,3-6 1,0 0-150,-1 0 0,0 0 0,-1 0-1,0-1 1,3-15 0,-7 24-4425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2.7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0 11563,'0'0'15364,"-2"9"-15279,-25 70 325,19-62-10,1 1 0,0 0 0,2 0-1,0 1 1,1 0 0,1 0 0,-1 24 0,5-41-381,0 0 0,-1 0 0,1 0 0,0 0 0,0 1-1,0-1 1,0 0 0,1-1 0,-1 1 0,0 0 0,1 0 0,-1-1 0,1 1 0,0 0 0,-1-1-1,1 0 1,0 1 0,0-1 0,0 0 0,0 0 0,0 0 0,0 0 0,0-1 0,1 1 0,-1 0 0,4 0-1,66 8 80,-65-8-92,73 0-3349,-62-1-943,-15-7-8430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5:53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69 16271,'0'0'5638,"51"-27"-3781,-6 20-479,8 2-97,9 3-929,5 2-320,6 0-608,7-9-2819,2-10-5574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19.4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779 0 6470,'-9'3'6054,"-15"4"-5467,0 2 0,0 1 0,1 1 0,1 0 0,0 2 1,0 1-1,1 1 0,-20 17 0,-153 155 839,133-121-1335,3 2 0,3 2-1,-84 142 1,135-205-96,-24 51-18,27-55 17,0 0-1,0 0 1,0 0 0,0 0 0,0 0-1,1 0 1,-1 0 0,1 1 0,0-1-1,0 0 1,0 0 0,0 0 0,1 1 0,-1-1-1,3 6 1,-2-8-1,0 1 1,0-1-1,1 0 0,-1 0 1,1 0-1,-1 0 0,1 0 1,-1 0-1,1 0 0,-1-1 1,1 1-1,0 0 0,-1-1 1,1 0-1,0 1 0,0-1 1,-1 0-1,1 0 0,0 0 1,0 0-1,0 0 0,-1 0 1,1 0-1,0-1 0,0 1 1,-1-1-1,1 1 0,0-1 1,1 0-1,52-23 52,31-30-556,-2-4-1,141-127 1,-160 129-90,338-294-1278,-373 329 1882,-16 16 54,-14 5-53,0 0 0,1 0-1,-1 1 1,0-1 0,0 0 0,0 0-1,1 0 1,-1 1 0,0-1-1,0 0 1,0 0 0,0 1 0,0-1-1,0 0 1,0 0 0,1 1 0,-1-1-1,0 0 1,0 0 0,0 1-1,0-1 1,0 0 0,0 1 0,0-1-1,0 0 1,0 0 0,0 1-1,-1-1 1,1 0 0,0 1 0,0-1-1,0 0 1,0 0 0,0 0 0,0 1-1,-1-1 1,1 0 0,0 0-1,0 1 1,0-1 0,-1 0 0,1 0-1,0 1 1,-36 58 649,-1-1 0,-4-1 0,-48 51 0,56-67-590,-43 51 268,-169 212 2872,236-292-2964,6-9-179,-1 1 0,1-1 0,1 1 0,-1-1-1,0 1 1,1 0 0,0 0 0,0 0 0,0 1 0,0-1 0,1 0 0,0 1 0,-2 7 0,3-12-62,1 1 0,-1-1 0,0 0 0,0 0 0,1 1 0,-1-1 0,0 0 0,0 1 0,1-1 0,-1 0 0,0 0 0,1 0 0,-1 1 0,1-1 0,-1 0 0,0 0 0,1 0 0,-1 0 0,0 0 0,1 0 0,-1 0 0,1 0 0,-1 0 0,0 0 0,1 0 0,-1 0 0,0 0 0,1 0 0,-1 0 0,1 0 0,-1 0 0,0 0 0,1 0 0,-1-1 0,0 1 0,1 0 0,-1 0 0,0 0 0,1-1 0,18-5-91,0-2 1,0 0 0,-1-1-1,0 0 1,-1-2-1,0 0 1,-1-1 0,16-14-1,-5 6-191,244-204-3449,5-3 323,-263 216 3384,-11 9 29,1 0 1,-1-1-1,1 1 0,0 0 1,0 0-1,0 1 1,0-1-1,0 0 1,0 1-1,0 0 0,0 0 1,1 0-1,4-1 1,-8 2 2,1 0 1,-1 0 0,0 0-1,0 0 1,0 1 0,1-1-1,-1 0 1,0 0 0,0 0-1,0 0 1,1 0-1,-1 1 1,0-1 0,0 0-1,0 0 1,1 0 0,-1 0-1,0 1 1,0-1 0,0 0-1,0 0 1,0 0 0,0 1-1,0-1 1,1 0-1,-1 0 1,0 1 0,0-1-1,0 0 1,0 0 0,0 1-1,0-1 1,0 0 0,0 0-1,0 1 1,0-1 0,0 0-1,-1 0 1,1 0-1,0 1 1,0-1 0,0 0-1,0 0 1,0 1 0,-2 8 261,0 1 0,0-1 0,0 0 0,-1 0 0,-1 0 0,1-1 0,-1 1 0,-1-1 1,-7 11-1,-63 81 1019,43-60-830,-193 248 2981,221-283-3414,0 0-1,0 1 0,1-1 1,0 1-1,0-1 1,1 1-1,-2 6 0,3-11-26,1-1-1,0 1 0,0-1 1,0 0-1,0 1 0,0-1 1,0 0-1,0 1 1,0-1-1,0 1 0,0-1 1,0 0-1,0 1 0,0-1 1,1 0-1,-1 1 0,0-1 1,0 0-1,0 1 0,0-1 1,1 0-1,-1 1 0,0-1 1,0 0-1,1 0 1,-1 1-1,0-1 0,0 0 1,1 0-1,-1 1 0,0-1 1,1 0-1,-1 0 0,0 0 1,1 0-1,-1 1 0,0-1 1,1 0-1,31-8-153,-2-8-134,-1-1 0,0-1-1,46-39 1,75-79-1255,-121 108 1294,147-149 45,88-80 350,-263 256-141,4-3 27,-1 0 0,1 0 0,1 0 0,-1 1 1,0 0-1,1 0 0,6-3 0,-12 6-26,0 0 1,0 0-1,1 0 0,-1 0 0,0 0 0,0 0 1,0 0-1,0 0 0,0 0 0,1 0 1,-1 0-1,0 0 0,0 0 0,0 0 1,0 0-1,0 0 0,1 0 0,-1 0 1,0 0-1,0 0 0,0 1 0,0-1 1,0 0-1,1 0 0,-1 0 0,0 0 0,0 0 1,0 0-1,0 0 0,0 0 0,0 1 1,0-1-1,0 0 0,0 0 0,1 0 1,-1 0-1,0 0 0,0 1 0,0-1 1,0 0-1,0 0 0,0 0 0,0 0 1,0 0-1,0 1 0,0-1 0,0 0 0,0 0 1,0 0-1,0 0 0,0 0 0,0 1 1,0-1-1,0 0 0,-1 0 0,1 0 1,0 0-1,0 0 0,0 1 0,0-1 1,-2 10 169,-1 0 1,0 1 0,0-1-1,-1-1 1,0 1 0,-1 0-1,0-1 1,0 0 0,-1 0-1,-13 14 1,0 4 8,-90 122 215,-29 45 1069,135-189-1423,0-1 0,0 1-1,0 0 1,1 0 0,0 0 0,0 0-1,0 0 1,-1 10 0,3-14-52,1 0 0,-1-1 0,1 1 0,-1 0 0,1-1 0,-1 1 1,1-1-1,0 1 0,0-1 0,-1 1 0,1-1 0,0 1 0,0-1 1,-1 0-1,1 1 0,0-1 0,0 0 0,0 0 0,-1 0 0,1 0 0,0 0 1,0 0-1,0 0 0,0 0 0,0 0 0,-1 0 0,1 0 0,0 0 1,0 0-1,1-1 0,2 0-53,17-1-124,0-2 0,-1 0 0,0-1 0,1-2 0,-2 0 0,38-19-1,-3 3-191,38-21 320,-1-4 0,142-99 1,-204 127-75,-22 16 124,0-1-1,1 1 1,-1 0-1,14-5 1,-20 9 4,-1 0 1,0 0-1,0 0 1,1-1 0,-1 1-1,0 0 1,0 0-1,1 0 1,-1 0-1,0 0 1,1 0-1,-1 0 1,0 0-1,0 0 1,1 1 0,-1-1-1,0 0 1,0 0-1,1 0 1,-1 0-1,0 0 1,0 0-1,1 0 1,-1 1 0,0-1-1,0 0 1,0 0-1,1 0 1,-1 1-1,0-1 1,0 0-1,0 0 1,0 1-1,1-1 1,-1 0 0,0 0-1,0 1 1,0-1-1,0 0 1,0 0-1,0 1 1,0-1-1,-1 18-9,-9 19 169,-8 1 0,-2-1-1,-1-1 0,-42 54 1,34-50 215,2 1 0,-23 45 0,44-64 26,6-21-393,1-1 0,-1 1 0,0-1 0,0 1 0,0-1 0,0 0 0,0 1 0,1-1 0,-1 1 0,0-1 0,0 1 1,1-1-1,-1 0 0,0 1 0,1-1 0,-1 0 0,0 1 0,1-1 0,-1 0 0,0 0 0,1 1 0,-1-1 0,1 0 0,-1 0 0,1 0 0,0 1 0,2-1-12,0 0-1,0 0 0,0 0 1,1 0-1,-1-1 1,0 1-1,0-1 0,0 0 1,0 0-1,5-2 0,21-11-307,0-1-1,-1-2 0,0-1 0,-2-1 0,31-29 0,-24 22-216,142-129-2182,65-49 1923,-193 176 1688,-46 28-870,0-1 0,0 0 0,0 1 1,0-1-1,-1 1 0,1-1 0,0 1 1,0 0-1,0-1 0,1 1 0,-1 0 1,0 0-1,0-1 0,0 1 0,0 0 1,0 0-1,0 0 0,0 0 0,0 1 1,0-1-1,0 0 0,0 0 0,0 1 1,0-1-1,0 0 0,0 1 0,0-1 1,0 1-1,0 0 0,0-1 0,0 1 1,0 0-1,-1-1 0,1 1 0,0 0 1,0 0-1,-1-1 0,1 1 0,-1 0 1,1 0-1,-1 0 0,1 0 0,-1 0 1,1 0-1,-1 2 0,1 8 112,-1 1 1,0-1-1,0 1 0,-2-1 0,1 0 0,-2 0 1,1 1-1,-1-2 0,-1 1 0,-6 13 1,-59 110 413,56-110-516,-48 76 406,33-56 359,1 1 0,-30 71 0,56-115-796,0 1 1,1-1-1,-1 1 0,0 0 1,1-1-1,-1 1 0,1-1 1,0 1-1,-1 0 0,1-1 1,0 1-1,0 0 0,0 0 1,0-1-1,1 1 0,-1 0 1,0-1-1,1 1 0,-1-1 1,2 4-1,-1-4-36,0-1 1,0 1-1,0-1 1,0 1-1,0-1 1,0 1-1,0-1 1,0 0-1,0 0 1,0 1-1,0-1 1,0 0-1,1 0 1,-1 0-1,0 0 1,0 0-1,0-1 1,0 1-1,0 0 1,0 0-1,0-1 1,2 0-1,9-4-354,-1 0 0,0 0 1,0-1-1,11-8 0,13-12-1376,-2-1 0,59-61 0,49-75-912,-28 29 6064,-112 132-3220,0 0-1,1 1 0,-1-1 0,0 1 1,1 0-1,-1-1 0,1 1 1,0 0-1,-1 0 0,1 0 0,0 0 1,0 0-1,0 0 0,-1 0 0,4 0 1,-4 1-114,0 0 1,-1 1 0,1-1-1,-1 0 1,1 0 0,0 1-1,-1-1 1,1 0 0,-1 1-1,1-1 1,-1 1 0,1-1 0,-1 1-1,1-1 1,-1 1 0,1-1-1,-1 1 1,0-1 0,1 1-1,-1-1 1,0 1 0,0 0-1,1-1 1,-1 1 0,0 0-1,0-1 1,0 1 0,0 0-1,0 0 1,2 11 345,-2-1 1,0 1-1,-2 22 1,1-22-195,-9 66 471,5-55-496,2 0 0,1 0-1,2 41 1,0-62-185,0 0 0,0 0 1,0 1-1,1-1 0,-1 0 0,1 0 0,0 0 1,-1 0-1,1 0 0,0 0 0,0 0 0,0 0 1,1 0-1,-1 0 0,0 0 0,1-1 0,-1 1 1,1-1-1,-1 1 0,1-1 0,0 1 0,0-1 0,3 2 1,-1-2-90,-1 0 1,1 0-1,0 0 1,0-1-1,0 1 1,0-1-1,0 0 1,0 0-1,0 0 1,0-1-1,0 1 1,5-2-1,6-2-587,0-1-1,-1-1 1,1 0-1,-1 0 1,24-17-1,-5-1-2017,-2-1 0,52-54-1,4-17 904,-5 6 7437,-81 89-5425,-1 0 0,1 0 0,-1 1 0,1-1-1,0 0 1,-1 1 0,1-1 0,0 0 0,0 1 0,-1-1 0,1 1 0,0-1-1,0 1 1,0 0 0,0-1 0,-1 1 0,1 0 0,0 0 0,0-1 0,0 1-1,0 0 1,2 0 0,-3 1-100,1-1 0,-1 1 0,1-1-1,0 1 1,-1-1 0,1 1 0,-1 0 0,1-1-1,-1 1 1,0 0 0,1-1 0,-1 1-1,0 0 1,1 0 0,-1-1 0,0 1 0,0 0-1,0 0 1,1-1 0,-1 3 0,-2 59 1378,1-42-693,-1 25-205,1-20-437,0-1 0,5 38 0,-4-59-161,1 0-1,-1-1 1,1 1 0,0-1 0,0 1-1,0 0 1,0-1 0,0 1-1,1-1 1,-1 0 0,1 0-1,-1 1 1,1-1 0,0 0-1,0 0 1,0 0 0,0-1-1,0 1 1,0 0 0,1-1-1,-1 0 1,0 1 0,1-1-1,0 0 1,-1 0 0,1 0-1,-1-1 1,1 1 0,0-1-1,-1 1 1,1-1 0,3 0-1,5 0-144,-1 0 0,0-1 0,0-1 0,1 0 0,-1 0 0,0-1 0,16-6 0,3-4-911,-1-2 0,0 0 0,-1-2 0,36-29 0,95-94-4244,-68 57 4506,-88 81 831,2-2 412,1-1-1,1 1 0,-1 0 0,0 0 0,1 0 0,0 1 1,9-4-1,-15 7-389,0 0 0,1 0 0,-1 0-1,0 0 1,0 0 0,1 0 0,-1 0 0,0 0 0,1 0 0,-1 0 0,0 0 0,1 0 0,-1 0-1,0 1 1,0-1 0,1 0 0,-1 0 0,0 0 0,0 0 0,1 1 0,-1-1 0,0 0 0,0 0-1,0 1 1,1-1 0,-1 0 0,0 0 0,0 1 0,0-1 0,0 0 0,0 1 0,0-1 0,1 0-1,-1 0 1,0 1 0,0-1 0,0 0 0,0 1 0,0-1 0,0 0 0,0 1 0,0-1 0,0 19 691,0-14-248,-2 27 873,-1 0-1,-8 35 0,4-33-808,-3 63-1,10-94-555,0 1 0,-1-1 0,2 0-1,-1 0 1,0 0 0,1 0 0,-1 1 0,1-1 0,0 0-1,0 0 1,0 0 0,1-1 0,-1 1 0,3 4-1,-2-6-17,0 1 1,0-1-1,0 1 0,0-1 0,0 0 0,1 0 0,-1 0 0,0 0 0,1 0 0,-1 0 0,0-1 0,1 1 0,-1-1 0,1 0 0,-1 1 0,1-1 0,-1 0 0,6-1 0,5-1-290,-1 0 0,1 0-1,-1-1 1,0-1 0,0 0-1,0-1 1,0 0 0,-1-1 0,1 0-1,12-11 1,18-13-1673,45-44 0,-59 50 1340,9-11-17,-22 20 598,1 0 0,0 2 0,29-19 0,-44 32 103,-1-1 1,1 1-1,-1 0 0,1-1 1,-1 1-1,1 0 0,-1-1 0,1 1 1,-1 0-1,1 0 0,0 0 1,-1-1-1,1 1 0,-1 0 1,1 0-1,0 0 0,-1 0 1,1 0-1,0 0 0,-1 0 1,1 0-1,-1 0 0,1 1 0,0-1 1,-1 0-1,1 0 0,-1 0 1,1 1-1,0-1 0,-1 0 1,1 1-1,-1-1 0,1 1 1,3 22 1276,-13 33 903,8-55-2104,-21 75 1936,12-49-1720,2 1-1,1 1 1,-3 36 0,9-64-345,1 1 1,-1 0 0,1 0 0,0-1 0,0 1 0,0 0 0,0 0 0,0 0 0,0-1 0,0 1 0,1 0 0,-1 0 0,1-1 0,-1 1 0,1 0 0,0-1-1,0 1 1,-1-1 0,1 1 0,0-1 0,0 1 0,1-1 0,-1 0 0,0 1 0,0-1 0,1 0 0,-1 0 0,1 0 0,-1 0 0,1 0 0,-1 0 0,1 0-1,-1-1 1,1 1 0,0-1 0,-1 1 0,1-1 0,0 1 0,0-1 0,-1 0 0,1 0 0,0 0 0,0 0 0,2 0 0,6-2-95,0 1 1,-1-2 0,1 1 0,0-1-1,-1 0 1,0-1 0,11-6 0,17-11-1068,0-2 1,-1-1 0,43-39 0,90-98-2520,-10 10 3319,-155 148 427,22-17 1118,-25 20-1135,-1 0 0,1 0-1,-1-1 1,1 1 0,-1 0 0,1 0 0,-1 0-1,1 0 1,-1 0 0,1 0 0,-1 0-1,1 0 1,-1 0 0,1 0 0,-1 0-1,1 0 1,-1 1 0,1-1 0,-1 0 0,1 0-1,-1 0 1,1 1 0,-1-1 0,1 0-1,-1 1 1,0-1 0,1 0 0,-1 1-1,1-1 1,-1 0 0,0 1 0,0-1 0,1 1-1,-1-1 1,0 1 0,0-1 0,1 1-1,-1-1 1,0 1 0,0-1 0,0 1 0,0-1-1,0 1 1,0-1 0,0 1 0,0-1-1,0 1 1,0-1 0,0 1 0,0-1-1,0 1 1,0-1 0,0 1 0,-1 0 0,1 31 1449,-3-1 0,-8 47 1,4-38-1080,-1 42 0,8-78-406,-1 0 0,1 0 0,1 0-1,-1 0 1,0 0 0,1 0 0,0-1 0,0 1-1,0 0 1,0 0 0,1-1 0,2 6 0,-2-7-17,0 0 1,0 0 0,0-1 0,0 1 0,0 0 0,0-1 0,0 0 0,1 1 0,-1-1 0,0 0 0,1 0 0,-1 0 0,1 0 0,-1-1 0,1 1-1,0-1 1,-1 0 0,1 1 0,4-2 0,5 1-242,1-1 0,0 0 0,0-1 1,-1 0-1,1-1 0,-1-1 0,0 0 0,0-1 0,14-7 0,106-65-3770,-79 43 2634,-32 20 992,26-14-9,-45 26 415,1 1-1,0-1 0,0 1 0,0 0 0,0 0 0,0 1 1,0-1-1,0 1 0,0-1 0,0 1 0,1 0 1,-1 0-1,4 1 0,-6 0 76,0-1 0,0 1-1,0 0 1,0 0 0,0 0 0,0 0 0,0 0 0,0 0 0,0 0-1,0 0 1,-1 1 0,1-1 0,0 0 0,-1 0 0,1 1-1,-1-1 1,0 0 0,1 1 0,-1-1 0,0 0 0,0 1 0,1-1-1,-1 0 1,-1 3 0,1 44 1848,-1-34-1169,1 154 3161,0-165-3912,0 1-1,0-1 1,1 0 0,0 0-1,-1 0 1,1 1 0,0-1 0,0 0-1,1 0 1,-1 0 0,0-1-1,1 1 1,0 0 0,0 0-1,0-1 1,0 1 0,0-1-1,0 0 1,5 4 0,-2-3-7,0-1 1,0 1-1,0-1 1,0 0-1,0-1 1,0 1-1,0-1 1,1 0-1,-1 0 1,0-1 0,6 1-1,8-2-62,-1 0-1,1-1 1,-1-1 0,0-1-1,0 0 1,19-8-1,41-23-2215,-2-2 0,-2-4 0,90-65-1,-109 70 1457,-40 26 696,40-24-276,-52 33 461,0-1 0,0 1 0,0 0 1,0 0-1,0 0 0,1 0 0,-1 0 0,0 1 1,0-1-1,1 1 0,-1 0 0,0 0 0,1 1 1,-1-1-1,5 1 0,-7 0 73,1 0 1,-1 0-1,1 0 0,-1 1 0,0-1 1,1 0-1,-1 0 0,0 1 1,0-1-1,0 1 0,0-1 0,0 1 1,0-1-1,0 1 0,0 0 1,-1-1-1,1 1 0,-1 0 0,1 0 1,-1 3-1,5 44 1957,-4-33-1242,0-4-526,0 1 0,1-1-1,1 0 1,0 0 0,1-1 0,0 1-1,10 19 1,-12-26-318,1-1 0,1 0-1,-1 0 1,0 0 0,1 0 0,0 0-1,0-1 1,0 0 0,0 0 0,1 0-1,-1 0 1,1-1 0,0 1 0,0-1-1,0 0 1,0-1 0,0 1 0,0-1-1,0 0 1,9 0 0,5 0-179,0-1 1,0-1 0,0-1-1,0 0 1,-1-1-1,1-2 1,-1 1-1,1-2 1,31-15-1,11-10-2460,81-53 0,-61 33 745,-80 51 1871,4-3-23,0-1 0,0 2-1,0-1 1,0 0 0,0 1-1,1 0 1,-1 0 0,1 1-1,9-2 1,-14 4 104,0-1 0,0 1 0,0-1 1,0 1-1,0 0 0,-1-1 0,1 1 0,0 0 0,0 0 1,-1 0-1,1 0 0,-1 0 0,1 0 0,-1 0 1,1-1-1,-1 1 0,1 1 0,-1-1 0,0 0 0,0 0 1,1 0-1,-1 0 0,0 0 0,0 0 0,0 0 1,0 0-1,0 0 0,-1 2 0,0 42 1798,0-37-1350,-5 54 1849,3-46-2047,1 0 0,0 0 0,1-1 0,1 1 0,1 0 0,4 28 0,-3-41-316,-1 0-1,0 0 1,1 0 0,0 0-1,0 0 1,0 0 0,0-1 0,0 1-1,1 0 1,-1-1 0,1 0-1,0 0 1,-1 0 0,1 0 0,0 0-1,0 0 1,0-1 0,1 1-1,-1-1 1,0 0 0,0 0 0,1 0-1,-1-1 1,1 1 0,4 0-1,8 0-35,-1 0 0,1-1 1,0-1-1,21-3 0,-13 0-600,1-2 1,-1 0 0,-1-2 0,43-19-1,86-57-3288,-68 35 2942,-82 48 1021,1-1 1,-1 1-1,0-1 1,1 1-1,-1 0 1,1 0-1,-1 0 1,1 1-1,-1-1 1,1 1-1,-1-1 1,1 1-1,0 0 1,4 0-1,-6 1 72,0 0 1,0 0-1,0 0 0,0 0 1,0 0-1,0 0 0,0 0 1,-1 0-1,1 1 0,0-1 1,0 0-1,-1 1 0,1-1 1,-1 0-1,0 1 0,1-1 1,-1 1-1,0-1 0,0 1 1,0-1-1,0 0 0,0 1 1,0-1-1,0 1 0,-1 2 1,1 21 1521,-1-13-1164,0 0 1,2-1 0,-1 1-1,5 21 1,-4-30-466,0 0 0,0 0 1,0-1-1,0 1 0,0 0 0,0-1 0,1 1 0,0-1 1,-1 0-1,1 0 0,0 1 0,0-1 0,0 0 0,0 0 0,0-1 1,1 1-1,-1 0 0,1-1 0,-1 1 0,1-1 0,-1 0 1,1 0-1,0 0 0,-1 0 0,4 0 0,10 1-60,0 0 0,0-1-1,-1-1 1,1-1-1,0 0 1,-1-1 0,1-1-1,-1 0 1,1-1 0,-1-1-1,24-11 1,14-8-2056,87-57 0,-128 74 1711,45-33-944,-42 28 1189,1 1 0,0 0 1,1 1-1,0 1 1,0 1-1,25-9 1,-41 17 197,0-1 0,0 1 0,0 0 1,0 0-1,0 0 0,0 0 1,0 0-1,0 0 0,0 0 1,0 0-1,0 1 0,0-1 1,0 0-1,0 0 0,-1 1 0,1-1 1,0 1-1,0-1 0,0 1 1,0-1-1,-1 1 0,1-1 1,0 1-1,0 0 0,-1-1 1,1 1-1,-1 0 0,1 0 0,0 0 1,-1-1-1,0 1 0,1 0 1,-1 0-1,1 0 0,-1 0 1,0 0-1,0 0 0,0 0 1,1 1-1,2 48 2244,-3-29-1389,1-7-553,1 0-1,0 0 1,0-1 0,7 17-1,-8-26-333,1 0 0,0 0-1,-1 0 1,2 0-1,-1 0 1,0-1 0,1 1-1,0-1 1,-1 0-1,1 0 1,1 0 0,-1 0-1,0 0 1,1-1-1,-1 0 1,1 1 0,0-1-1,5 2 1,5 0-45,-1-1 1,1 0-1,0-1 1,0-1-1,0 0 1,1-1-1,-1 0 1,0-1-1,0-1 1,0 0-1,0-1 0,14-4 1,20-8-1746,90-43-1,-18-5-1070,-71 35 1745,70-28-1,-117 55 1173,1 0-1,-1 0 1,0 0-1,1 0 1,-1 0-1,0 0 1,1 1-1,-1-1 1,1 1 0,-1 0-1,1-1 1,-1 1-1,1 0 1,0 1-1,-1-1 1,1 0-1,-1 1 1,1-1-1,-1 1 1,0 0 0,1 0-1,-1 0 1,3 1-1,-3 2 199,0-1 0,0 0 0,0 1 0,0-1 0,-1 1 0,1 0 0,-1-1 0,0 1 0,0 0-1,0 0 1,-1 0 0,1 0 0,-1 7 0,2 23 1209,-1-11-1054,0 0 0,2-1 0,1 1 0,7 24-1,-9-41-423,0 0 0,0-1 0,1 0-1,0 1 1,-1-1 0,2 0 0,-1 0-1,1-1 1,-1 1 0,1-1 0,1 1-1,-1-1 1,0-1 0,1 1 0,0-1-1,0 1 1,0-1 0,0-1-1,1 1 1,-1-1 0,7 2 0,2 0-200,0-2 1,1 0-1,-1 0 1,0-1-1,1-1 1,-1-1-1,1 0 1,-1-1-1,0 0 1,0-1-1,0 0 0,0-2 1,16-6-1,17-10-1108,-1-2 0,58-39 0,-50 28 1369,-28 25 288,-25 9-292,0 0-1,-1 0 1,1 0-1,-1 0 0,1 0 1,-1 0-1,1 1 1,0-1-1,-1 0 1,1 0-1,-1 1 1,1-1-1,-1 0 0,1 1 1,-1-1-1,1 1 1,-1-1-1,0 0 1,1 1-1,-1-1 0,1 1 1,-1-1-1,0 1 1,0-1-1,1 2 1,0 3 360,0 0 1,0 0-1,-1 1 1,1-1-1,-1 0 1,0 0-1,-2 8 1,1 3-192,-4 43 722,3-39-884,0-1 0,1 1 0,1 0-1,3 20 1,-3-38-74,1 0 1,-1 0-1,0 0 0,1 0 0,-1 0 0,1 0 0,0 0 0,0 0 1,0-1-1,0 1 0,0 0 0,0-1 0,0 1 0,0 0 1,1-1-1,-1 1 0,1-1 0,-1 0 0,1 0 0,-1 1 0,1-1 1,2 1-1,-1-1-65,0 0 0,0-1 0,0 1 0,0-1 0,0 0 0,0 1 0,0-1 0,1-1 0,-1 1 0,0 0 0,0-1 0,0 0 0,3 0 0,3-2-269,-1-1 0,1 1 0,-1-2 0,0 1 0,0-1 0,0 0 0,0 0 0,10-11 0,-5-1 191,-1 0 1,11-20-1,-21 34 2251,-41 96 141,36-84-2212,0 0 0,1 0 0,0 0-1,0 0 1,1 0 0,0 1 0,0-1 0,1 0 0,2 11-1,-2-20-36,0 1-1,0-1 0,1 1 0,-1-1 1,0 1-1,0-1 0,1 0 0,-1 1 1,0-1-1,1 1 0,-1-1 0,1 0 0,-1 1 1,1-1-1,-1 0 0,0 0 0,1 1 1,-1-1-1,1 0 0,-1 0 0,1 0 1,-1 1-1,1-1 0,-1 0 0,1 0 1,-1 0-1,1 0 0,0 0 0,-1 0 1,1 0-1,-1 0 0,1 0 0,-1 0 1,1-1-1,-1 1 0,1 0 0,-1 0 1,1 0-1,-1-1 0,1 1 0,-1 0 1,0 0-1,1-1 0,-1 1 0,1 0 0,-1-1 1,0 1-1,1-1 0,-1 1 0,0 0 1,1-1-1,22-20-298,-7 3-48,-1-1 1,-1 0-1,-1-1 0,0-1 1,-2 0-1,0-1 0,15-44 1,-29 74 485,-15 63 1350,16-64-1391,1-1 0,0 0 0,1 1 0,-1-1 0,1 0 1,1 1-1,-1-1 0,1 0 0,0 1 0,3 9 0,-3-14-123,0-1 0,0 0 1,0 1-1,1-1 0,-1 0 0,0 0 0,1 0 0,-1 0 0,0 0 0,1 0 0,-1 0 0,1 0 1,0-1-1,-1 1 0,1 0 0,0-1 0,-1 0 0,1 1 0,0-1 0,-1 0 0,1 0 0,0 0 1,0 0-1,-1 0 0,1 0 0,0 0 0,-1-1 0,1 1 0,0-1 0,2 0 0,2-1-121,-1 1 0,1-2 0,0 1 0,0 0 0,-1-1 0,0 0 0,8-6 0,-5 3-66,-1 0 0,1-1 0,-1 0 0,0 0-1,-1-1 1,0 1 0,0-2 0,-1 1 0,0-1 0,0 1 0,4-11 0,-9 18 246,0 1 1,0 0-1,0-1 1,0 1 0,1 0-1,-1-1 1,0 1-1,0-1 1,0 1-1,0 0 1,0-1-1,0 1 1,0 0 0,0-1-1,0 1 1,0 0-1,0-1 1,-1 1-1,1-1 1,0 1-1,0 0 1,0-1-1,0 1 1,0 0 0,-1 0-1,1-1 1,0 1-1,0 0 1,-1-1-1,1 1 1,0 0-1,0 0 1,-1-1 0,1 1-1,0 0 1,-1 0-1,1 0 1,-1-1-1,-16 4 897,-17 15 210,-26 35-75,47-39-1005,-1-1 1,-1 0 0,0-1 0,-21 12 0,35-23-83,-1 0 0,0 0 0,0 0 0,1-1 0,-1 1 0,0 0 0,0-1 0,0 0 0,0 1 0,0-1 0,0 0 0,0 0 0,0 0 0,0 0 0,0 0 1,0-1-1,0 1 0,1 0 0,-1-1 0,0 0 0,0 1 0,0-1 0,0 0 0,1 0 0,-1 0 0,0 0 0,1 0 0,-1 0 0,1-1 0,-1 1 0,-1-2 0,-3-5-466,0-1-1,0 0 0,0 0 1,-7-19-1,-6-6-511,12 23 706,-1 0-1,-1 1 0,0 0 0,0 1 0,-1 0 0,0 0 0,0 1 0,-1 1 1,0 0-1,-18-9 0,10 8 337,0 0-1,0 2 1,-1 0 0,1 2 0,-1 0 0,-24-2-1,-7 4 834,-1 2-1,1 3 1,0 2-1,-79 17 1,78-11-550,1 1 37,-1-3 0,-71 4-1,108-12-589,-1-2 0,0 1 0,1-2 0,-1 0 0,0-1 0,1-1 0,0 0-1,0-1 1,0 0 0,1-2 0,0 1 0,-18-13 0,-58-45-2717,61 40 2363,-2 2 0,0 1 0,-1 2 0,-1 1 0,-58-23 0,55 31 1149,-1 1 0,0 2 1,-1 2-1,1 1 0,-1 2 0,0 1 1,-69 9-1,-8 10 1468,-136 40 1,159-33-1721,-1-4 0,-163 15 0,236-35-639,-1-2-1,0 0 0,0-1 0,1-1 0,-1-1 1,1-1-1,-38-15 0,15 1-1408,2-2-1,-57-39 1,46 27 666,-112-52-1,131 71 1530,-1 2-1,0 2 0,-1 1 1,-67-9-1,24 14 925,0 4 0,0 3 0,0 3-1,1 4 1,-115 29 0,114-21-1187,-123 11 1,175-27-365,0-1 1,0-2-1,0 0 1,0-2-1,0 0 0,1-2 1,0-1-1,-45-17 0,-95-59-3963,125 59 3629,0 2 0,-2 2-1,0 1 1,-1 2 0,-1 2 0,-48-8-1,38 16 1402,0 2 0,0 2 0,0 3 0,-79 11 0,-208 56 3164,63-10-3474,223-50-682,0-2 0,-1-2 1,-67-5-1,86-1-800,0-3 0,0-1 0,-41-13 0,63 15 444,-224-61-4416,187 54 4615,-1 2-1,-89-2 1,88 11 1161,0 4-1,0 2 1,1 2-1,-94 26 1,-196 89 3770,97-30-3834,215-84-855,1 0-1,-1-2 1,-61 6-1,73-12-555,1 0-1,-1-2 0,1 0 0,-1-1 0,1-1 0,0-1 0,0 0 1,-19-8-1,-2-4-1289,-24-9-538,-120-32-1,160 52 2848,0 1 0,0 1-1,0 1 1,0 2 0,-1 0 0,1 1 0,0 1 0,0 2 0,-28 7-1,20-2 364,0 2 0,1 2 0,1 0 0,0 2 0,-27 19 0,-127 102 1841,87-61-2520,93-72-159,-1 0-1,0-1 0,1 1 0,-1-1 1,0 0-1,0 0 0,0 0 1,0-1-1,-1 1 0,1-1 0,-5 1 1,7-2-172,0-1 1,0 1-1,0 0 1,1-1 0,-1 1-1,0-1 1,0 0-1,1 1 1,-1-1 0,1 0-1,-1 0 1,0 0-1,1 0 1,0 0 0,-1 0-1,1-1 1,0 1-1,-1 0 1,1-1 0,0 1-1,0-1 1,0 0-1,0 1 1,1-1 0,-1 1-1,0-1 1,0-3-1,-30-59-3971,27 56 4194,-1 1 0,-1-1 0,0 1 0,0 0 0,-7-7 0,9 11 219,0-1 0,-1 1-1,1 0 1,-1 0 0,0 1-1,1-1 1,-1 1 0,0 0-1,-1 0 1,1 1 0,0 0-1,0 0 1,-1 0-1,1 0 1,-1 1 0,1 0-1,-1 0 1,1 0 0,0 1-1,-1 0 1,1 0 0,-11 4-1,6-2 42,0 2 0,0-1 0,1 2 0,-1-1 0,1 1 0,0 1 1,1-1-1,-1 1 0,1 1 0,-9 10 0,11-11-243,0 0 0,0 1 1,1-1-1,0 1 1,0 0-1,1 0 0,0 1 1,0-1-1,1 1 0,0 0 1,1 0-1,-2 13 1,4-20-63,0-1 1,0 0 0,0 1-1,1-1 1,-1 0 0,0 0-1,1 1 1,-1-1 0,1 0-1,0 0 1,-1 0 0,1 0-1,0 0 1,0 0 0,-1 0-1,1 0 1,0 0 0,0 0-1,0 0 1,0 0 0,0 0-1,1-1 1,-1 1 0,0 0-1,0-1 1,0 1 0,0-1-1,1 0 1,-1 1 0,0-1-1,1 0 1,-1 0 0,0 0-1,1 1 1,-1-2 0,0 1-1,0 0 1,1 0 0,1-1-1,8 1-396,0-1-1,0-1 0,18-4 0,18-10-1673,-1-1 1,55-30-1,58-22-1110,-126 59 3401,0 2 0,1 0 0,-1 3 0,1 1 0,0 1 0,36 3 0,200 27 4542,-42-1-3662,-84-22-1253,257-25 1,140-55-4160,-409 55 2873,63-5 512,238-2 0,198 59 5017,-375-4-3599,1-11 0,431-29-1,-370-21-2191,278-20-694,-482 50 3316,0 5 0,1 6 0,136 25 0,-24 14 2283,-64-11-1932,254 23 1,-279-54-2042,164-15 1,134-47-7455,-273 29 1874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20.99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1627 795 5894,'0'0'11007,"-9"0"-9533,-29-5 229,3-6 2984,29 9-4551,-1 0 1,0 1-1,0 0 1,1 0 0,-1 1-1,0-1 1,-9 2-1,-36-4 48,28-6 201,0-1 1,1 0-1,0-2 0,1 0 1,1-2-1,-40-32 1,-18-10-111,-30-15-206,24 12 111,-3 5 0,-165-76 0,153 89-151,-138-79 0,221 110-33,0 0 0,0 2-1,-1 0 1,0 1-1,-1 1 1,1 0-1,-1 2 1,0 0-1,0 1 1,0 1-1,-27 0 1,45 2 4,-1 0 0,1 0 0,-1 0 0,1 0 0,-1 0 0,1 0 0,-1-1 0,1 1 0,0 0 0,-1-1 0,1 1 0,-1-1 0,1 0 0,0 1 0,-1-1 0,1 0 0,0 0 0,0 0 0,0 0 0,0 0 0,0 0 0,-2-2 0,3 2-13,0 0 0,-1-1 0,1 1 0,0 0 0,0-1 0,0 1 0,0 0 0,0 0 0,0-1 0,0 1 0,1 0 0,-1-1 0,0 1 0,1 0 0,-1 0 1,1 0-1,0-1 0,-1 1 0,1 0 0,0 0 0,-1 0 0,1 0 0,0 0 0,0 0 0,0 0 0,0 1 0,2-3 0,-2 3-149,0-1 0,0 0 0,0 0 0,0 1 0,0-1 0,0 1 0,0-1 0,0 1 0,0-1 0,0 1 0,0 0 0,1 0-1,-1-1 1,0 1 0,0 0 0,0 0 0,1 0 0,-1 0 0,0 0 0,0 0 0,0 1 0,0-1 0,0 0 0,1 1 0,1 0 0,28 19-5930,-10-6-606,1-5-3162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21.95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40 193 16688,'0'0'5509,"-7"10"-3667,-20 29-807,22-23-571,11-11-176,14-9-52,-12 0-146,0-1 0,-1 0 0,0 0 1,0 0-1,0-1 0,-1 0 0,0 0 0,10-13 0,40-62 628,-52 75-694,3-4 109,-1 0 0,0 0 0,0-1 0,-1 0-1,0 0 1,-1 0 0,6-23 0,-11 34-122,1 0-1,0 0 1,0 0 0,0 1-1,0-1 1,0 0 0,0 0-1,0 0 1,0 0 0,0 0 0,0 0-1,-1 0 1,1 0 0,0 0-1,0 0 1,0 0 0,0 0-1,0 0 1,0 0 0,0 0 0,0 0-1,-1 0 1,1 0 0,0 0-1,0 0 1,0 0 0,0 0 0,0 0-1,0 0 1,0 0 0,-1 0-1,1 0 1,0 0 0,0 0-1,0 0 1,0 0 0,0 0 0,0 0-1,0-1 1,0 1 0,0 0-1,0 0 1,-1 0 0,1 0 0,0 0-1,0 0 1,0 0 0,0 0-1,0 0 1,0-1 0,0 1-1,0 0 1,0 0 0,0 0 0,0 0-1,0 0 1,0 0 0,0 0-1,0-1 1,0 1 0,0 0-1,0 0 1,0 0 0,0 0 0,0 0-1,0 0 1,0-1 0,-11 13 239,-11 16-134,10-5 10,0 1 0,1 1 1,2 0-1,0 0 0,2 1 0,1 0 0,-6 50 0,12-74-124,-1-1 0,1 0 1,0 1-1,0-1 0,0 0 0,0 1 0,1-1 0,-1 0 1,0 1-1,0-1 0,1 0 0,-1 1 0,1-1 0,-1 0 0,1 0 1,0 0-1,0 2 0,0-3 7,0 0 0,-1 1 0,1-1 0,-1 0 0,1 1 0,-1-1 0,1 0 0,0 0 0,-1 0 0,1 0 0,-1 0 0,1 0 0,0 0 0,-1 0 0,1 0 0,0 0 0,-1 0 0,1 0 0,-1 0 0,1 0 0,0-1 0,-1 1 0,1 0 0,-1 0 0,1-1 0,4-1 93,-1-1-1,-1 0 0,1 0 1,0 0-1,-1 0 0,1 0 1,5-8-1,0-1-37,-1 0 1,0-1-1,0 0 1,-1 0-1,-1 0 0,0-1 1,-1 0-1,-1-1 1,0 1-1,-1-1 1,0 1-1,-1-1 1,0-18-1,-2 32-75,0-1 0,0 0 1,-1 1-1,1-1 0,0 1 0,0-1 1,-1 1-1,1-1 0,-1 1 0,1-1 0,-1 1 1,0-1-1,1 1 0,-1 0 0,0-1 0,0 1 1,0 0-1,-2-2 0,2 2-13,0 1 0,0 0 0,0-1 0,0 1 0,0 0 0,0 0 0,0-1 0,0 1 0,0 0 0,0 0 0,0 0-1,0 0 1,0 0 0,0 0 0,0 1 0,0-1 0,0 0 0,0 1 0,0-1 0,0 0 0,-1 1 0,-1 1-85,-1 0 1,1 0 0,0 1-1,0-1 1,0 1-1,0-1 1,1 1-1,-1 0 1,1 0-1,-1 0 1,1 0-1,0 1 1,-2 4-1,1 0-652,1 0 1,0 0-1,0 1 0,0 13 0,1 15-6197,1-19-1455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10.4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9 16496,'0'0'8584,"13"-9"-19507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34 17553,'0'0'7975,"60"-9"-7462,-26 9-353,5 0-96,2 0-64,0-4-897,-6-3-1313,-7 2-1634,-9 0-1921,-15 2-2467</inkml:trace>
  <inkml:trace contextRef="#ctx0" brushRef="#br0" timeOffset="1">68 156 11819,'0'0'12332,"53"5"-11948,-12-17-288,-1 5-128,1 0-2210,-9 7-1890,-12 0-3075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22.6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162 129 8680,'0'0'6844,"-11"-1"-4346,11 1-2494,-8-2 618,0 1-1,-1 1 1,1-1 0,0 2-1,-16 1 1,20-1-441,1 0 0,0-1 0,1 2 0,-1-1 0,0 0 0,0 1 0,0-1 0,1 1 0,-1 0 0,1 0-1,-1 0 1,1 0 0,0 0 0,-1 0 0,1 1 0,1-1 0,-1 1 0,0-1 0,0 1 0,1 0 0,0 0 0,-2 5 0,1-4-76,1-1-1,0 1 1,0 0 0,0 0-1,1 0 1,0 1 0,-1-1 0,1 0-1,1 0 1,0 4 0,-1-7-99,0 0 1,0 0 0,1 0-1,-1 0 1,1 0 0,-1 0-1,1 0 1,-1 0 0,1 0-1,0 0 1,-1 0 0,1 0-1,0 0 1,0-1 0,-1 1-1,1 0 1,0-1 0,0 1-1,0-1 1,0 1 0,0-1-1,0 1 1,0-1 0,0 1-1,0-1 1,0 0 0,0 0-1,0 1 1,0-1 0,0 0-1,1 0 1,-1 0 0,0 0 0,0-1-1,0 1 1,0 0 0,0 0-1,0-1 1,0 1 0,2-1-1,2-1-5,1-1-1,-1 0 1,0 0-1,0 0 1,0-1-1,0 0 1,0 0-1,-1 0 1,0 0-1,1-1 1,-2 1-1,1-1 1,-1 0-1,1 0 1,-1-1-1,-1 1 1,4-9-1,0 1 17,-2 1 0,1-1 0,-2 0 0,0 0 0,0 0 0,-1 0-1,0-15 1,-2 27-11,0-1 1,0 0-1,0 1 0,0-1 0,0 0 0,0 1 0,-1-1 0,1 1 0,-1-1 0,1 1 0,-1-1 0,1 1 1,-1-1-1,0 1 0,0-1 0,0 1 0,0 0 0,0-1 0,0 1 0,0 0 0,0 0 0,0 0 0,-1 0 1,1 0-1,0 0 0,-1 0 0,1 0 0,-1 1 0,1-1 0,-1 1 0,1-1 0,-1 1 0,1-1 0,-1 1 1,0 0-1,1 0 0,-1-1 0,-2 2 0,0-1 3,0 0 0,0 1-1,0-1 1,0 1 0,1 0 0,-1 0 0,0 1 0,0-1 0,1 1-1,-1 0 1,1 0 0,-1 0 0,1 0 0,0 0 0,-4 4-1,0 2 60,0 1 0,0 0 0,1 0-1,0 1 1,1 0 0,0 0-1,0 0 1,1 1 0,1-1 0,0 1-1,0 0 1,1 0 0,0 0 0,1 1-1,0 21 1,1-32-60,0 0 0,0 0 0,0 0 1,0 0-1,0 0 0,1 0 0,-1 0 0,0 0 0,1 0 0,-1-1 1,0 1-1,1 0 0,-1 0 0,1 0 0,-1 0 0,1 0 0,0-1 1,-1 1-1,1 0 0,0 0 0,0-1 0,-1 1 0,1-1 0,0 1 0,0 0 1,0-1-1,0 0 0,0 1 0,0-1 0,0 0 0,0 1 0,-1-1 1,1 0-1,0 0 0,0 0 0,0 0 0,1 0 0,-1 0 0,0 0 1,0 0-1,0 0 0,0 0 0,-1 0 0,1-1 0,0 1 0,0 0 0,0-1 1,0 1-1,2-2 0,2 0 20,1-1 1,-1 0 0,1 0-1,-1 0 1,0-1-1,0 0 1,5-5-1,-3 1-329,52-60 1148,-36 28-2755,-14-2-5132,-9 24-3093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0.4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88 11115,'0'-9'2829,"1"0"-2036,-1 1-42,0 0 1,1 1 0,0-1-1,0 0 1,1 1-1,4-14 1,-3 82 1420,-4-22-1236,-2 0-1,-2-1 1,-15 64 0,20-126-162,0-1 0,4-24 0,35-135-1367,-36 321-202,-6-57 800,0-33-128,6 94 1,5-124-479,-3-11-1373,-1-29-14659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8.7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2480 447 16848,'0'0'197,"-10"-11"-111,-14-15 572,-1 1 1,-2 1-1,-1 1 0,0 2 1,-38-22-1,10 17-538,-1 3 0,-98-26 0,-126-10-538,225 49 399,-1 3 1,0 2-1,0 3 1,0 2-1,0 2 1,0 4-1,0 1 1,1 3 0,0 3-1,-96 34 1,70-11 224,1 4 0,2 3 0,2 3 0,2 4 0,2 3 0,3 3 0,2 3 0,3 3 0,-102 126 0,143-157-159,2 1 0,2 1 0,1 1-1,1 0 1,-25 71 0,38-90-31,1 0 0,0 0 0,1 1 1,1 0-1,0 0 0,1-1 0,1 1 0,0 0 0,2 0 0,-1 0 1,2 0-1,0-1 0,1 1 0,0-1 0,2 0 0,13 28 0,-6-22-14,2-1-1,0 0 0,1-1 0,1-1 1,0-1-1,2 0 0,0-1 0,0-1 1,2-1-1,0-1 0,0 0 0,1-2 1,1-1-1,38 13 0,-1-5 17,0-3-1,1-2 1,0-3 0,109 4-1,-47-13-3,0-4 0,0-6 0,185-38 0,-155 11 3,-2-5 0,196-83 0,-258 85-162,99-59 0,-137 68 539,-2-3 0,-1-2 1,59-56-1,-83 68-80,-2-1 0,0-1 0,-2-1 1,0-1-1,-2-1 0,-1-1 0,15-36 0,-22 42-85,-2-1-1,-1 0 1,0-1 0,-2 1-1,-1-1 1,-1 0 0,-1-1-1,-1 1 1,-2 0 0,-4-37-1,0 37-146,0 1 1,-2 0-1,0 1 0,-2 0 0,0 0 0,-2 1 0,-1 0 0,0 1 1,-1 0-1,-2 1 0,0 0 0,-1 2 0,0-1 0,-2 2 0,-38-29 0,26 24-78,-1 1 0,-2 1-1,0 2 1,-1 1 0,-1 2-1,0 2 1,-1 1 0,0 1-1,-67-10 1,49 15-275,-1 3 1,0 1-1,-1 4 1,-82 11-1,54 2-2362,2 4 0,-101 36 1,63-12-4218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5.7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615 20 9641,'-13'-3'4137,"1"-1"-3930,0 1-1,0 0 1,0 0-1,0 2 0,0 0 1,-1 0-1,1 1 1,0 0-1,-1 1 1,1 1-1,-21 4 0,16 2-205,1 0-1,-1 2 0,2 0 0,-1 0 0,1 1 0,1 1 0,0 1 1,1 0-1,0 0 0,-12 18 0,-5 9 85,2 2 0,-36 69 0,40-61 338,1 2 0,3 0 0,2 1 1,-18 95-1,29-114-130,3 1 1,0 0-1,3 0 0,0-1 1,3 1-1,1 0 0,1 0 1,16 59-1,-16-81-252,0 0 1,1 1-1,1-2 0,1 1 0,-1-1 1,2 0-1,0 0 0,0-1 0,1 0 1,0-1-1,13 11 0,-13-14-19,0 0 0,0-1 1,1 0-1,0-1 0,0 0 0,0 0 0,1-1 0,-1-1 1,1 1-1,0-2 0,0 0 0,0 0 0,0-1 0,17 0 1,-3-3 206,0 0 0,1-2-1,-1-1 1,-1-1 0,1-1 0,-1-1 0,0-2 0,-1 0 0,0-1 0,31-21 0,10-11 167,-2-3-1,66-62 0,-81 66-326,-2-3 0,-2-1 0,-2-3 0,49-72 0,-76 98-40,-1 1 0,0-1 0,-2-1-1,-1 0 1,-1-1 0,-1 0 0,-1 0-1,-1-1 1,-1 0 0,-2 0 0,0 0-1,-2 0 1,-2-33 0,0 47-21,-1 1 0,0-1-1,-1 1 1,0 0 0,-1 0 0,0 0 0,-1 0 0,0 1 0,0 0 0,-1 0 0,-1 0 0,0 1 0,0 0-1,-1 0 1,0 0 0,0 1 0,-1 1 0,0-1 0,0 2 0,-1-1 0,0 1 0,0 0 0,-12-4 0,6 4-50,0 0 1,0 2 0,-1-1 0,0 2-1,0 0 1,0 2 0,0 0 0,0 0 0,0 1-1,0 2 1,0-1 0,0 2 0,0 0-1,1 1 1,-20 8 0,12-2-354,0 1-1,0 1 1,2 2-1,-1 0 1,2 1-1,-20 18 1,-60 65-5234,52-43-1738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24.9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1331 12940,'0'0'11734,"4"0"-11259,-1 1-413,0-1 0,0 0 0,0-1 0,0 1 0,0 0 0,0-1 0,0 0 0,-1 1 0,1-1 1,0 0-1,0-1 0,-1 1 0,6-3 0,39-29 453,-31 21-313,542-405 1191,-92 59-2221,-434 333 674,83-58-471,-611 409 976,-26 21-355,479-315-11,-20 16 4,-62 61 0,153-127-494,-5 6 476,124-95-117,395-270 190,76-8-412,-603 376 2,-15 9-117,-25 17-326,3-3 866,-1006 626 707,978-610-466,161-99-212,130-74-87,39 0 61,234-128-1134,-390 197 1152,-4-5 0,114-96 1,-221 159 90,-30 20 27,-29 17 144,-10 8-26,-157 79 1224,659-333-13106,-446 225 11471,1 0 1,0-1 0,0 1-1,0-1 1,0 1 0,-1-1-1,1 1 1,0-1 0,0 1-1,-1-1 1,1 0-1,0 1 1,-1-1 0,1 0-1,-1 1 1,1-1 0,-1 0-1,1 0 1,0-1 0,-12 1-2478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4.1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74 0 16143,'0'0'8531,"1"12"-7613,1 49-32,-6 61-1,-1 44-598,6-139-364,1 0-1,1-1 1,1 0 0,10 32-1,-14-57-57,1-1 0,-1 0 0,1 1 0,-1-1 0,0 1 0,0-1 0,1 1 0,-1-1 0,0 1-1,0-1 1,0 1 0,1-1 0,-1 1 0,0-1 0,0 1 0,0 0 0,0-1 0,0 1 0,0-1 0,0 1 0,0-1 0,0 1 0,0-1 0,-1 1 0,1-1-1,0 1 1,0-1 0,0 1 0,-1-1 0,1 1 0,0-1 0,-1 1 0,1-1 0,0 1 0,-1-1 0,1 1 0,0-1 0,-1 0 0,1 1 0,-1-1-1,1 0 1,-1 0 0,1 1 0,-1-1 0,1 0 0,-1 0 0,1 1 0,-1-1 0,1 0 0,-1 0 0,1 0 0,-1 0 0,1 0 0,-1 0 0,0 0 0,1 0-1,-1 0 1,-36-13-6162,30 9 4787,-30-13-6685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4.4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0 357 14862,'0'0'8744,"17"-56"-7751,27 41 321,20-4 31,14-9-544,17-8-257,9-5-63,3-2-289,-11 3-128,-12 6-128,-17 11-1089,-22 10-1506,-18 6-1441,-21 6-3651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5.0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 14318,'0'0'9587,"2"8"-8850,7 25 175,7 69 0,3 20-686,-13-112 888,-1-23-373,0-24 9,-3-4-462,0-62 402,-3 93-604,1 1 0,-2-1 0,1 0 0,-1 1 0,-1 0 0,1-1 0,-9-16 0,11 26-109,0 0 1,0 1 0,0-1-1,0 0 1,0 0 0,0 0-1,0 0 1,0 1 0,0-1-1,0 0 1,0 0 0,0 0-1,0 0 1,0 1 0,0-1-1,0 0 1,0 0 0,0 0-1,0 0 1,0 1 0,0-1-1,0 0 1,0 0 0,0 0-1,0 0 1,-1 0 0,1 1-1,0-1 1,0 0 0,0 0-1,0 0 1,0 0 0,-1 0-1,1 0 1,0 0-1,0 0 1,0 0 0,0 0-1,0 0 1,-1 1 0,1-1-1,0 0 1,0 0 0,0 0-1,0 0 1,-1 0 0,1 0-1,0 0 1,0 0 0,0 0-1,0-1 1,-1 1 0,1 0-1,0 0 1,0 0 0,0 0-1,0 0 1,0 0 0,-1 0-1,1 0 1,0 0 0,0 0-1,0-1 1,1 10-3708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5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134 215 18193,'0'0'5339,"-6"-8"-2873,-17-25-998,23 32-1439,-1 1 1,0-1-1,1 0 0,-1 0 1,0 1-1,0-1 1,0 1-1,1-1 0,-1 0 1,0 1-1,0 0 0,0-1 1,0 1-1,0-1 1,0 1-1,0 0 0,0 0 1,0 0-1,0 0 0,0 0 1,0 0-1,0 0 1,0 0-1,0 0 0,0 0 1,0 0-1,0 1 0,0-1 1,0 0-1,0 1 0,0-1 1,0 1-1,0-1 1,0 1-1,0-1 0,0 1 1,1-1-1,-1 1 0,0 0 1,0 0-1,1 0 1,-1-1-1,0 2 0,-23 38-67,23-39 55,-6 16 47,0 0 0,1 0 1,1 0-1,0 1 1,2 0-1,0 0 1,1 0-1,0 0 1,2 0-1,0 1 1,1-1-1,4 19 1,-5-35-51,1 1 0,-1-1-1,1 0 1,0 1 0,0-1 0,0 0 0,0 0 0,0 0 0,1 0 0,-1 0 0,0 0 0,1 0 0,0-1 0,-1 1 0,1 0 0,0-1 0,0 1-1,0-1 1,0 0 0,0 0 0,0 0 0,0 0 0,0 0 0,1 0 0,-1 0 0,0-1 0,0 1 0,1-1 0,-1 1 0,1-1 0,-1 0 0,0 0 0,1 0-1,-1 0 1,0-1 0,1 1 0,-1-1 0,0 1 0,1-1 0,-1 0 0,0 0 0,0 0 0,3-1 0,5-3 125,0-1 1,0 0-1,0 0 1,-1 0 0,0-1-1,0-1 1,13-14-1,-5 3-4,-2-2 1,0 0-1,20-39 0,-30 50-104,0 0 1,-1 0-1,0-1 1,0 1-1,-1-1 1,-1 0-1,0 1 1,0-1-1,-1 0 1,-1 0-1,0-14 0,0 24-27,0 0-1,0 1 0,0-1 0,0 0 0,0 1 0,0-1 0,0 1 0,-1-1 0,1 0 0,0 1 0,0-1 1,0 0-1,-1 1 0,1-1 0,0 1 0,-1-1 0,1 1 0,-1-1 0,1 1 0,0-1 0,-1 1 0,1-1 1,-1 1-1,1 0 0,-1-1 0,0 1 0,1 0 0,-1-1 0,1 1 0,-1 0 0,1 0 0,-1-1 0,-1 1 0,-20 11-36,-15 30-81,28-27 109,2 0 1,-1 1-1,2-1 1,0 1 0,0 1-1,2-1 1,0 1-1,0 0 1,2 0-1,0 0 1,0 22-1,2-37 5,0 1 0,0-1 0,1 0-1,-1 0 1,0 0 0,0 0-1,1 0 1,-1 0 0,0 0-1,1 0 1,-1 0 0,1 0 0,-1 0-1,1 0 1,0-1 0,-1 1-1,1 0 1,0 0 0,0 0-1,-1-1 1,1 1 0,0 0 0,0-1-1,0 1 1,0-1 0,0 1-1,0-1 1,0 0 0,0 1 0,0-1-1,0 0 1,0 1 0,0-1-1,0 0 1,0 0 0,0 0-1,1 0 1,-1 0 0,0 0 0,0-1-1,0 1 1,0 0 0,0 0-1,0-1 1,0 1 0,0-1 0,1 0-1,5-1 12,-1-1 1,0 0-1,0 0 0,0 0 0,0-1 0,8-6 0,83-88 70,-74 71-61,1 2 0,2 0 0,35-26 0,-59 50-22,-1-1 0,1 1 0,0-1 0,0 1 1,0 0-1,0 0 0,0 0 0,0 0 0,1 0 0,-1 1 1,0-1-1,0 0 0,1 1 0,-1 0 0,0 0 0,1-1 1,-1 1-1,0 1 0,1-1 0,-1 0 0,0 0 1,1 1-1,2 1 0,-3-1-4,1 1 0,-1 0 0,0 0 0,0 0 1,0 0-1,0 0 0,0 1 0,-1-1 0,1 1 0,0-1 0,-1 1 1,0-1-1,0 1 0,0 0 0,1 5 0,3 12-17,-2 0 1,-1-1-1,0 2 0,-2 21 1,5-1 367,-5-41-341,-1 0-1,1 0 1,0 0-1,0 0 1,0 1-1,0-1 1,0 0 0,0 0-1,1 0 1,-1 0-1,0 0 1,0 0-1,0 1 1,0-1-1,0 0 1,0 0-1,0 0 1,0 0-1,0 0 1,0 0-1,0 0 1,0 1-1,0-1 1,0 0-1,1 0 1,-1 0-1,0 0 1,0 0-1,0 0 1,0 0 0,0 0-1,0 0 1,1 0-1,-1 0 1,0 0-1,0 0 1,0 0-1,0 0 1,0 0-1,0 0 1,1 0-1,-1 0 1,0 0-1,0 0 1,0 0-1,0 0 1,0 0-1,0 0 1,1 0-1,-1 0 1,0 0-1,0 0 1,0 0 0,0 0-1,0 0 1,0 0-1,0 0 1,1 0-1,-1 0 1,0-1-1,0 1 1,0 0-1,8-22 97,-1-19-100,-1 1 0,-2-1 0,-3-63 0,-1 102 0,-1-22 0,1 24 0,0-1 0,0 0 0,0 1 0,0-1 0,0 1 0,0-1 0,0 1 0,0-1 0,-1 1 0,1-1 0,0 1 0,0-1 0,-1 1 0,1-1 0,0 1 0,0-1 0,-1 1 0,1-1 0,0 1 0,-1 0 0,1-1 0,-1 1 0,1 0 0,-1-1 0,1 1 0,0 0 0,-1-1 0,1 1 0,-1 0 0,1 0 0,-1 0 0,0-1 0,0 1 0,0 3 0,1 0 0,-1 1 0,0-1 0,1 0 0,0 0 0,0 1 0,0-1 0,0 0 0,0 0 0,1 5 0,0-6 0,-1 0 0,1 0 0,0 0 0,-1 0 0,1 0 0,0 0 0,0 0 0,0 0 0,1 0 0,-1-1 0,0 1 0,1 0 0,-1-1 0,1 1 0,-1-1 0,1 0 0,0 1 0,0-1 0,-1 0 0,1 0 0,0 0 0,0 0 0,0 0 0,0-1 0,0 1 0,0-1 0,0 1 0,1-1 0,-1 0 0,0 0 0,0 0 0,0 0 0,0 0 0,0 0 0,1 0 0,-1-1 0,0 1 0,4-2 0,2 0 0,1-1 0,-1 1 0,0-1 0,0-1 0,0 1 0,0-1 0,-1-1 0,11-7 0,-10 6 0,0-2 0,-1 1 0,0-1 0,0 0 0,0-1 0,-1 1 0,0-1 0,-1 0 0,0-1 0,-1 0 0,0 1 0,6-21 0,-17 86 0,-3 17 0,-1 78 0,11-147-89,1 0 0,-1 0 0,0 0 0,1 0 0,0 0 0,0-1 0,0 1 0,0 0-1,1 0 1,-1 0 0,1-1 0,0 1 0,0-1 0,4 5 0,-5-7 32,1 0 0,-1 0 0,0 0 1,1 0-1,-1 0 0,1 0 0,-1-1 0,1 1 0,0 0 0,-1-1 1,1 1-1,-1-1 0,1 0 0,0 0 0,0 0 0,-1 1 0,1-1 1,0-1-1,-1 1 0,1 0 0,0 0 0,-1-1 0,1 1 0,-1-1 1,1 1-1,0-1 0,-1 0 0,1 0 0,-1 1 0,0-1 0,1 0 1,-1 0-1,0 0 0,1-1 0,-1 1 0,0 0 0,1-2 0,5-4-645,0-1 0,-1 1 0,0-1 0,-1 0 0,0 0 0,0-1 0,-1 1 0,6-15 0,-2-1-2434,0-1 0,4-27-1,-1-18-5345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6.5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88 15983,'0'0'2306,"-2"15"-282,-12 83 618,0 101 0,13-144-1953,3 0 0,2 0-1,19 91 1,-14-106-435,-6-20-127,2-1 1,0 0-1,10 24 1,-15-43-122,0 1 0,0-1 0,0 0 1,0 0-1,0 1 0,0-1 1,0 0-1,0 1 0,0-1 1,0 0-1,1 1 0,-1-1 0,0 0 1,0 0-1,0 1 0,0-1 1,1 0-1,-1 0 0,0 1 1,0-1-1,1 0 0,-1 0 0,0 0 1,0 0-1,1 1 0,-1-1 1,0 0-1,1 0 0,-1 0 1,0 0-1,0 0 0,1 0 0,-1 0 1,0 0-1,1 0 0,-1 0 1,0 0-1,1 0 0,-1 0 1,1 0-1,6-14 191,0-22 31,-2-34-483,-6-93 0,-1 103-187,2 0 0,13-100-1,-9 143 432,1 0-1,1 1 1,0 0-1,1 0 1,13-20-1,-10 19 15,-1-1 0,-1-1-1,8-25 1,-12 30 185,-1-1 0,-1 1 0,1-23 0,-18 384 934,15-320-861,0 49 536,10 79 0,-7-131-712,2 1 0,0-1 0,1-1 0,2 1 0,0-1 0,2-1 0,16 31 0,-26-53-83,1 0-1,-1 0 1,0 0-1,0 0 1,0 0-1,0 0 1,0-1-1,0 1 1,0 0-1,0 0 1,1 0-1,-1 0 0,0 0 1,0 0-1,0 0 1,0 0-1,0 0 1,0 0-1,0 0 1,1 0-1,-1 0 1,0 0-1,0 0 1,0 0-1,0 0 1,0 0-1,0 0 1,0 0-1,1 0 1,-1 0-1,0 0 1,0 1-1,0-1 1,0 0-1,0 0 1,0 0-1,0 0 0,0 0 1,0 0-1,0 0 1,1 0-1,-1 0 1,0 0-1,0 1 1,0-1-1,0 0 1,0 0-1,0 0 1,0 0-1,0 0 1,0 0-1,0 0 1,0 0-1,0 1 1,0-1-1,0 0 1,-2-16 152,-9-23 61,-16-12-215,-40-57 0,4 9 0,62 98 0,1 0 0,0 0 0,-1 1 0,1-1 0,-1 0 0,1 0 0,0 0 0,-1 0 0,1 0 0,0 0 0,0 0 0,0 0 0,0 0 0,0 0 0,0 0 0,0 0 0,0 0 0,0 0 0,1 0 0,-1 0 0,0 0 0,1 0 0,-1 0 0,0 1 0,1-1 0,-1 0 0,1 0 0,0 0 0,-1 0 0,1 1 0,0-1 0,-1 0 0,1 1 0,0-1 0,0 0 0,-1 1 0,1-1 0,0 1 0,0 0 0,0-1 0,0 1 0,0-1 0,0 1 0,0 0 0,0 0 0,0 0 0,1-1 0,59-8 0,-46 8 0,-12 1-2,105-17-2679,-89 13 1032,0-1 1,0-1-1,27-13 0,6-8-8163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5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77 15054,'0'0'8104,"62"-22"-7880,-23 7-160,3 2-1057,3 0-2979,-3 0-5060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6.8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1 1 897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8.3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1 390 16784,'0'0'2989,"0"-10"214,0-27-976,5 43-438,3 12-1657,7 51 1269,-12-44-1025,2 0 0,1 0-1,2-1 1,0 0 0,1 0-1,15 28 1,-23-51-365,-1 0 1,1 0 0,-1 0-1,1 0 1,-1 0-1,1 0 1,0 0-1,0 0 1,-1 0-1,1 0 1,0 0 0,0-1-1,0 1 1,0 0-1,0-1 1,0 1-1,0 0 1,0-1 0,0 1-1,0-1 1,1 0-1,-1 1 1,0-1-1,0 0 1,0 0 0,0 1-1,3-1 1,-3-1 20,1 0 0,-1 0 0,1 0 0,-1 0 0,0 0 1,1-1-1,-1 1 0,0 0 0,0-1 0,0 1 0,0-1 0,0 1 0,0-1 1,-1 1-1,1-1 0,0-2 0,4-9 153,-1-1 1,-1 1-1,3-20 1,-3-12-186,-4-68 0,0 31 0,2 86 0,0 0 0,0 0 0,0 0 0,1 0 0,-1 0 0,1 0 0,0 0 0,0-1 0,1 1 0,-1-1 0,1 0 0,0 1 0,0-1 0,3 3 0,2 2 0,1-1 0,0 0 0,0 0 0,12 7 0,-17-12 0,-1 0 0,1 0 0,0 0 0,0 0 0,0-1 0,0 0 0,-1 1 0,2-1 0,-1-1 0,0 1 0,0-1 0,0 0 0,0 0 0,0 0 0,0 0 0,1 0 0,-1-1 0,0 0 0,0 0 0,0 0 0,0-1 0,-1 1 0,1-1 0,0 0 0,-1 0 0,5-3 0,-3 1 0,-1 0 0,-1-1 0,1 1 0,-1-1 0,1 0 0,-1 0 0,-1 0 0,1 0 0,-1-1 0,0 1 0,0-1 0,0 1 0,-1-1 0,0 0 0,0 1 0,0-1 0,-1 0 0,0-6 0,0 7 0,-3-37 0,2 40 0,1 1 0,0-1 0,-1 1 0,1 0 0,-1-1 0,1 1 0,-1-1 0,0 1 0,1 0 0,-1-1 0,0 1 0,0 0 0,0 0 0,0 0 0,0 0 0,0 0 0,-1 0 0,1 0 0,0 0 0,0 0 0,-1 1 0,1-1 0,-3-1 0,3 2 0,0 0 0,0 0 0,0 0 0,1 0 0,-1 0 0,0 0 0,0 0 0,0 1 0,1-1 0,-1 0 0,0 0 0,0 1 0,1-1 0,-1 0 0,0 1 0,0-1 0,1 1 0,-1-1 0,1 1 0,-1-1 0,0 1 0,1-1 0,-1 1 0,1-1 0,-1 1 0,1 0 0,-1-1 0,1 1 0,0 0 0,-1 0 0,1-1 0,0 1 0,-1 1 0,-7 30 0,8-28 0,-7 50 0,-1 104 0,8-157 0,0 1 0,0-1 0,0 0 0,0 0 0,0 1 0,0-1 0,0 0 0,0 0 0,1 1 0,-1-1 0,0 0 0,1 0 0,-1 0 0,1 0 0,-1 1 0,1-1 0,0 0 0,-1 0 0,1 0 0,0 0 0,0 0 0,0-1 0,0 1 0,0 0 0,0 0 0,1 0 0,0 0 0,0-1 0,0 1 0,0-1 0,0 0 0,0 0 0,0 0 0,0 0 0,0-1 0,0 1 0,0 0 0,-1-1 0,1 1 0,0-1 0,3-1 0,7-4 0,0 0 0,0-1 0,17-15 0,93-86-175,-46 38 72,-56 59 41,-19 11 53,-1 0 0,0 0 1,1 0-1,-1 0 0,1 0 0,-1 0 0,0 0 0,1 0 0,-1 0 1,1 0-1,-1 1 0,0-1 0,1 0 0,-1 0 0,0 0 0,1 1 1,-1-1-1,0 0 0,0 1 0,1-1 0,-1 0 0,0 0 0,0 1 1,1-1-1,-1 0 0,0 1 0,0-1 0,0 1 0,1-1 0,-1 1 1,1 41-473,-1-24 583,0 112-33,0-129-64,0 0 0,0 0 0,0 0 0,0 0 0,0 0 0,0 0 0,1 0 0,-1 0 0,0 0 0,1 0 0,-1 0 0,0 0 0,1 0 0,-1 0 0,1 0 0,0-1 0,-1 1 0,1 0 0,-1 0 0,1-1 0,0 1 0,0 0 0,-1-1 0,1 1-1,0-1 1,0 1 0,0-1 0,0 1 0,1 0 0,0-1 18,0 0 0,0 0-1,0-1 1,0 1-1,0 0 1,0-1 0,0 1-1,0-1 1,0 0 0,0 1-1,0-1 1,0 0 0,2-2-1,4-2 55,0 0-1,-1-1 0,0 0 0,0 0 1,8-9-1,-8 3-76,0 0 0,0-1 0,-1 0 0,-1 0 0,0 0 0,-1 0 0,0-1 0,-1 0 0,-1 1 0,0-1 0,-1 0 0,0-1 0,-1 1 0,-1 0 0,-3-20 0,-11-7 0,15 40 0,-1 0 0,1 0 0,-1 0 0,1 0 0,-1 0 0,1 0 0,-1 0 0,0 0 0,1 1 0,-1-1 0,0 0 0,0 1 0,1-1 0,-1 0 0,0 1 0,0-1 0,0 1 0,0-1 0,0 1 0,0-1 0,0 1 0,0 0 0,0 0 0,0-1 0,0 1 0,0 0 0,0 0 0,0 0 0,0 0 0,0 0 0,0 0 0,0 0 0,0 1 0,0-1 0,0 0 0,0 1 0,0-1 0,-1 1 0,0 0 0,1 0 0,0 0 0,0 0 0,0 0 0,0 1 0,0-1 0,0 0 0,0 0 0,0 1 0,0-1 0,1 1 0,-1-1 0,1 1 0,-1-1 0,1 1 0,-1-1 0,1 1 0,0-1 0,0 1 0,0-1 0,0 1 0,0 0 0,0-1 0,0 1 0,1-1 0,-1 1 0,0-1 0,1 1 0,-1-1 0,2 3 0,-1-2 0,0 1 0,0-1 0,0 1 0,0-1 0,1 1 0,0-1 0,-1 0 0,1 1 0,0-1 0,0 0 0,0 0 0,0 0 0,0-1 0,0 1 0,1 0 0,3 1 0,1-1 0,1 0 0,0-1 0,-1 0 0,1 0 0,0 0 0,-1-1 0,1-1 0,0 1 0,0-1 0,-1 0 0,1-1 0,-1 0 0,1 0 0,-1-1 0,0 0 0,0 0 0,0 0 0,0-1 0,0 0 0,-1-1 0,9-7 0,-10 8 0,0 0 0,0-1 0,0 0 0,-1 0 0,0 0 0,0 0 0,0 0 0,-1-1 0,0 0 0,0 0 0,0 0 0,-1 0 0,1 0 0,-2-1 0,1 1 0,-1 0 0,0-1 0,0 0 0,0 1 0,-1-1 0,0 1 0,-1-1 0,1 0 0,-1 1 0,-4-12 0,5 16 0,-1 1 0,0-1 0,0 0 0,0 1 0,0-1 0,0 0 0,-1 1 0,1 0 0,0-1 0,-1 1 0,1 0 0,-1 0 0,1-1 0,-1 1 0,0 0 0,1 1 0,-1-1 0,0 0 0,0 0 0,1 1 0,-1-1 0,0 1 0,0-1 0,0 1 0,0 0 0,0 0 0,0 0 0,0 0 0,0 0 0,0 1 0,0-1 0,1 0 0,-1 1 0,0-1 0,0 1 0,0 0 0,1 0 0,-1-1 0,0 1 0,1 0 0,-1 1 0,0-1 0,1 0 0,0 0 0,-1 1 0,1-1 0,0 1 0,-1-1 0,0 3 0,-1 2 0,1-1 0,-1 1 0,1-1 0,0 1 0,1 0 0,-1 0 0,1-1 0,1 1 0,-1 0 0,1 0 0,0 0 0,1 11 0,0-13 0,0 0 0,1 1 0,-1-1 0,1 0 0,0 0 0,0 0 0,0 0 0,1 0 0,-1-1 0,1 1 0,0-1 0,0 0 0,0 1 0,1-2 0,-1 1 0,1 0 0,4 2 0,-5-3 0,0 1 0,0 0 0,0-1 0,-1 1 0,1 0 0,-1 0 0,0 0 0,1 1 0,-1-1 0,0 1 0,-1-1 0,1 1 0,-1-1 0,0 1 0,0 0 0,0 0 0,0 0 0,0-1 0,-1 7 0,1-5 0,-1 0 0,1 0 0,0-1 0,1 1 0,-1 0 0,1 0 0,0-1 0,0 1 0,0-1 0,4 6 0,-5-10 0,-1 0 0,0 1 0,0-1 0,0 0 0,0 0 0,0 0 0,0 0 0,1 0 0,-1 1 0,0-1 0,0 0 0,0 0 0,0 0 0,1 0 0,-1 0 0,0 0 0,0 0 0,0 0 0,1 1 0,-1-1 0,0 0 0,0 0 0,0 0 0,1 0 0,-1 0 0,0 0 0,0 0 0,0 0 0,1 0 0,-1 0 0,0-1 0,0 1 0,0 0 0,1 0 0,-1 0 0,0 0 0,0 0 0,0 0 0,0 0 0,1 0 0,-1 0 0,0-1 0,0 1 0,0 0 0,0 0 0,0 0 0,1 0 0,-1-1 0,0 1 0,0 0 0,0 0 0,0-1 0,5-15 0,-4 0 0,-1 16 0,0 0 0,0 0 0,0 0 0,0 0 0,0 0 0,0 0 0,0 1 0,-1-1 0,1 0 0,0 0 0,0 0 0,0 0 0,0 0 0,0 0 0,0 0 0,0 0 0,0 0 0,0 0 0,-1 0 0,1 0 0,0 1 0,0-1 0,0 0 0,0 0 0,0 0 0,0 0 0,-1 0 0,1 0 0,0 0 0,0 0 0,0 0 0,0 0 0,0 0 0,0 0 0,0 0 0,-1 0 0,1-1 0,0 1 0,0 0 0,0 0 0,0 0 0,0 0 0,0 0 0,0 0 0,-1 0 0,1 0 0,0 0 0,0 0 0,0 0 0,0 0 0,0-1 0,0 1 0,0 0 0,0 0 0,0 0 0,0 0 0,0 0 0,0 0 0,0 0 0,0-1 0,0 1 0,0 0 0,0 0 0,0 0 0,0 0 0,0 0 0,-1 0 0,1 0 0,-1 1 0,1-1 0,-1 1 0,1 0 0,-1-1 0,1 1 0,0-1 0,0 1 0,-1-1 0,1 1 0,0 0 0,0-1 0,-1 1 0,1 0 0,0-1 0,0 1 0,0 0 0,0-1 0,0 1 0,0 0 0,0-1 0,0 1 0,1 0 0,-1-1 0,0 1 0,0 0 0,0-1 0,1 1 0,-1 0 0,0-1 0,1 1 0,-1-1 0,0 1 0,1-1 0,-1 1 0,1-1 0,-1 1 0,1-1 0,-1 1 0,1-1 0,-1 0 0,1 1 0,0-1 0,0 1 0,0-1 0,0 0 0,0 1 0,1-1 0,-1 0 0,0 0 0,0 0 0,0 0 0,1 0 0,-1 0 0,0 0 0,0 0 0,0 0 0,1 0 0,-1-1 0,0 1 0,0-1 0,0 1 0,0-1 0,0 1 0,0-1 0,0 1 0,0-1 0,0 0 0,0 0 0,0 1 0,0-1 0,1-1 0,38-55 0,-2 0 0,-3-3 0,29-68 0,-64 128 0,0-1 0,0 1 0,0 0 0,0 0 0,1-1 0,-1 1 0,0 0 0,0-1 0,0 1 0,0 0 0,0 0 0,0-1 0,0 1 0,1 0 0,-1 0 0,0-1 0,0 1 0,0 0 0,0 0 0,1-1 0,-1 1 0,0 0 0,0 0 0,1 0 0,-1 0 0,0-1 0,0 1 0,1 0 0,-1 0 0,0 0 0,1 0 0,-1 0 0,0 0 0,0 0 0,1 0 0,-1 0 0,0 0 0,1 0 0,-1 0 0,0 0 0,1 0 0,-1 0 0,6 16 0,-1 37 0,-5-41 0,0-8 0,1 1 0,-1-1 0,1 0 0,0 0 0,0 0 0,0 0 0,1 0 0,-1 0 0,1 0 0,3 6 0,-4-9 0,0-1 0,-1 1 0,1 0 0,-1-1 0,1 1 0,0-1 0,0 1 0,-1-1 0,1 1 0,0-1 0,0 0 0,-1 1 0,1-1 0,0 0 0,0 0 0,0 1 0,0-1 0,0 0 0,-1 0 0,1 0 0,2 0 0,-1-1 0,0 1 0,0-1 0,1 0 0,-1 0 0,0 0 0,0 0 0,0 0 0,0 0 0,0-1 0,0 1 0,2-3 0,48-55 0,-43 47 0,0 1 0,1 0 0,0 0 0,19-14 0,-29 25 0,0-1 0,0 1 0,1 0 0,-1 0 0,0 0 0,0 0 0,0 0 0,1 0 0,-1-1 0,0 1 0,0 0 0,1 0 0,-1 0 0,0 0 0,0 0 0,0 0 0,1 0 0,-1 0 0,0 0 0,0 0 0,1 0 0,-1 0 0,0 0 0,0 0 0,1 0 0,-1 0 0,0 0 0,0 0 0,0 1 0,1-1 0,-1 0 0,0 0 0,0 0 0,0 0 0,1 0 0,-1 1 0,0-1 0,0 0 0,1 0 0,2 14 0,-3 24 0,0-29 0,-1 19 0,0-21 0,0 1 0,1 0 0,0-1 0,0 1 0,0 0 0,1 0 0,1-1 0,-1 1 0,1-1 0,6 15 0,-8-21-39,0-1-1,0 1 1,1 0-1,-1-1 1,0 1-1,1-1 1,-1 1-1,0-1 1,1 1-1,-1 0 1,1-1-1,-1 0 1,1 1-1,-1-1 1,1 1-1,0-1 1,-1 0-1,1 1 1,-1-1-1,1 0 1,0 1-1,-1-1 1,1 0-1,0 0 1,-1 0-1,1 0 1,0 0-1,0 0 1,-1 0-1,1 0 1,0 0-1,-1 0 1,1 0 0,0 0-1,1-1-220,-1-1-1,0 1 1,1 0 0,-1 0 0,0-1-1,0 1 1,0-1 0,0 1-1,0-1 1,-1 1 0,1-1-1,1-3 1,10-51-7941,-9 19 508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9.0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1 149 17072,'0'3'7390,"0"17"-4690,0-14-2569,0-1 0,0 0 1,1 1-1,0-1 0,0 1 1,1-1-1,-1 0 0,1 0 1,0 0-1,1 0 0,-1 0 1,1 0-1,0-1 0,0 1 1,0-1-1,1 0 0,-1 0 1,1 0-1,0 0 0,1-1 0,-1 1 1,0-1-1,1 0 0,6 3 1,-7-4-52,0-1 0,1 1 0,0-1 0,-1 0 0,1 0 0,-1 0 0,1-1 0,0 0 0,0 0 1,-1 0-1,1 0 0,0-1 0,0 1 0,-1-1 0,1 0 0,-1-1 0,1 1 0,-1-1 0,1 0 0,-1 0 0,0-1 0,0 1 1,0-1-1,0 0 0,-1 0 0,1 0 0,-1 0 0,4-4 0,1-3-80,0-1 0,-1 1 0,0-1 0,9-17 0,-14 23 0,0 0 0,0 1 0,0-1 0,0 0 0,-1 0 0,0 0 0,0 0 0,0 0 0,-1 0 0,1 0 0,-1 0 0,-1 0 0,1 0 0,-2-7 0,2 12 0,0 0 0,0 0 0,0 0 0,0-1 0,0 1 0,-1 0 0,1 0 0,0 0 0,0 0 0,0-1 0,-1 1 0,1 0 0,0 0 0,0 0 0,-1 0 0,1 0 0,0 0 0,0 0 0,0 0 0,-1 0 0,1 0 0,0 0 0,0 0 0,-1 0 0,1 0 0,0 0 0,0 0 0,-1 0 0,1 0 0,0 0 0,0 0 0,-1 0 0,1 0 0,0 0 0,0 0 0,0 0 0,-1 1 0,1-1 0,0 0 0,0 0 0,0 0 0,-1 0 0,1 1 0,0-1 0,0 0 0,0 0 0,0 0 0,0 1 0,0-1 0,-1 0 0,1 0 0,0 1 0,0-1 0,-8 12 0,6-7 0,0 0 0,0 0 0,1 1 0,0-1 0,0 0 0,0 0 0,1 1 0,-1-1 0,1 1 0,1-1 0,-1 0 0,1 1 0,0-1 0,0 0 0,0 0 0,3 6 0,-2-8 0,-1 0 0,1 0 0,0-1 0,0 1 0,0 0 0,0-1 0,0 0 0,1 1 0,-1-1 0,1 0 0,-1 0 0,1-1 0,0 1 0,0 0 0,0-1 0,0 0 0,0 1 0,0-1 0,0 0 0,0-1 0,1 1 0,-1-1 0,0 1 0,0-1 0,1 0 0,-1 0 0,5-1 0,-3 0-60,0 0-1,0-1 1,0 0-1,0 0 1,0 0 0,0 0-1,-1-1 1,1 1-1,-1-1 1,1-1 0,-1 1-1,0 0 1,0-1 0,-1 0-1,1 0 1,-1 0-1,0 0 1,0-1 0,3-6-1,-2 4-47,0 1 1,-1 0-1,0-1 0,-1 1 0,0-1 1,0 0-1,0 0 0,0 0 0,-1 0 1,-1 0-1,1 0 0,-1 0 1,0 0-1,-1-8 0,0 14 64,1 0 1,0 0-1,-1 1 0,1-1 1,0 0-1,-1 0 0,1 0 1,-1 0-1,0 1 0,1-1 1,-1 0-1,1 1 0,-1-1 1,0 0-1,0 1 0,1-1 1,-1 1-1,0-1 0,0 1 1,0-1-1,0 1 0,0 0 1,1-1-1,-3 1 0,2-1 138,0 1-1,0 0 0,0 0 1,1-1-1,-1 1 0,0 0 1,0-1-1,0 1 0,1-1 1,-1 1-1,0-1 0,1 1 1,-1-1-1,0 1 0,1-1 1,-1 0-1,0 1 0,1-1 1,-1 0-1,1 0 0,0 1 1,-1-1-1,1 0 1,0 0-1,-1 0 0,1 1 1,0-1-1,0 0 0,0 0 1,-1 0-1,1 0 0,0 0 1,1-1-1,-1-40 649,-22 79-742,17-28 0,1 1 0,1 1 0,-1-1 0,2 0 0,-1 1 0,2 0 0,-1 0 0,1-1 0,1 1 0,0 0 0,2 16 0,-1-25 0,1 0 0,-1 1 0,0-1 0,1 0 0,0 0 0,-1 1 0,1-1 0,0-1 0,0 1 0,0 0 0,0 0 0,1-1 0,-1 1 0,0-1 0,1 0 0,-1 1 0,1-1 0,-1 0 0,1-1 0,-1 1 0,1 0 0,0-1 0,-1 0 0,1 1 0,0-1 0,0 0 0,-1 0 0,6-1 0,4 0 0,0 0 0,-1 0 0,1-1 0,-1 0 0,17-6 0,-19 4-311,1 0-1,0 0 1,-1-1 0,1-1-1,-2 1 1,14-11 0,-18 12-114,0 0 1,-1 0-1,1 0 1,-1-1-1,1 1 1,-1-1-1,-1 0 1,1 0-1,-1 0 1,1 0-1,-2 0 1,1-1-1,0 1 1,0-7-1,1-16-9542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9.3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22453,'0'0'10154,"21"63"-9994,-7-17-160,-2 5 0,1 2 0,2-1 0,1-2 0,-3-4 0,0 0-1986,-3-6-1858,-6-6-2626,-3-6-7751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9.6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25208,'0'0'7559,"8"54"-7559,1-41 0,7-5 0,1-2 0,2-6 0,-3 0-1377,-2-10-7271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6.1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232 1 17296,'0'0'2082,"9"60"128,-16-11-608,-11 5-673,-11 7-64,1 3-289,-5 1-320,2-3-127,4-5-65,5-7-32,7-12-96,3-10-801,3-17-1313,4-11-1954,1-16-2819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6.5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2242,'0'0'15823,"6"61"-15471,-5-29 1314,4 7-385,5 2-352,5 0 192,8-1-96,7-2-737,7-3-192,7-3-128,3-4 32,0-2-416,-5-3-1121,-8-2-1090,-12-1-512,-11-2-2274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6.8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1 753 16592,'0'0'1922,"55"1"-1026,2-8-31,14-11 0,14-6-32,12-8-385,3-3-320,3-2-96,-7 0-1217,-15 3-2498,-16 3-2403</inkml:trace>
  <inkml:trace contextRef="#ctx0" brushRef="#br0" timeOffset="1">1085 1 17585,'0'0'4100,"-14"51"-3268,5-11 578,0 6-481,4 4-65,4 1 129,1-5-544,1-4-385,15-6-353,7-8-1248,2-6-289,1-4-672,-5-8-449,-11-6-1761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7.1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1 283 15695,'0'0'8104,"51"-57"-7176,25 43 482,15-1-225,14-5-416,10-3-417,6 0-256,-1-4-641,-7-4-2593,-13-2-962,-16-6-4581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51.9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3055 1724 12556,'0'0'1815,"-8"-6"-753,-95-76-128,-53-39 95,126 101-909,0 2 1,-1 0 0,-54-21-1,27 18 287,-26-10 396,-118-60 0,18-1-772,94 49-12,-93-59 0,-260-170 616,390 245 207,-111-37 0,119 50-792,2-3 0,0-1-1,0-2 1,-52-34 0,-347-268 1281,329 237-484,71 53-677,20 15 145,-46-30 0,59 43-278,1 0 1,-1 0-1,0 1 1,0 0-1,0 0 1,0 1-1,0 0 0,-1 1 1,-15-1-1,14 2-120,7 1-124,0-1 0,0 0 0,0 0 0,0 0 1,0 0-1,0-1 0,0 0 0,0 1 0,0-2 1,0 1-1,0 0 0,0-1 0,0 1 0,1-1 1,-1 0-1,1-1 0,-6-3 0,8 5-93,0 1-162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2.9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1 249 19891,'0'0'3940,"7"-8"-2905,208-229-1750,-215 237 712,0 0 1,0 0-1,0 0 0,0 0 1,0-1-1,0 1 1,0 0-1,0 0 0,0 0 1,1 0-1,-1 0 1,0-1-1,0 1 0,0 0 1,0 0-1,0 0 1,0 0-1,1 0 0,-1 0 1,0-1-1,0 1 1,0 0-1,0 0 1,0 0-1,1 0 0,-1 0 1,0 0-1,0 0 1,0 0-1,0 0 0,1 0 1,-1 0-1,0 0 1,0 0-1,0 0 0,0 0 1,1 0-1,-1 0 1,0 0-1,0 0 0,0 0 1,0 0-1,1 0 1,-1 0-1,0 0 0,0 1 1,0-1-1,0 0 1,0 0-1,1 0 0,-1 0 1,0 13-71,-7 17 83,4-20-191,-7 23 261,2 0 1,-5 38-1,12-11-3989,5-49-2112,5-10-4058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49.7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419 101 7623,'0'0'5024,"5"-10"-1955,1 2-2323,24-39 1581,-20 14 3286,-16 32-5260,1 0 0,-1 0 0,0 1 0,0 0 0,0 0 0,-10 2 0,-16 5-122,1 2 0,0 1 0,0 1-1,1 2 1,0 0 0,1 3 0,1 0-1,-47 37 1,60-42-191,1 0 1,1 2-1,-13 14 0,22-23-31,1 1-1,-1-1 1,1 1-1,0 0 1,1-1-1,-1 2 0,1-1 1,0 0-1,0 0 1,1 1-1,0-1 1,0 0-1,0 1 1,0 6-1,1-10-4,0 0-1,1 0 1,-1 0-1,1 0 0,0 0 1,-1 0-1,1 0 1,0 0-1,0 0 1,0 0-1,0 0 0,1 0 1,-1-1-1,0 1 1,1 0-1,-1-1 0,1 1 1,0-1-1,-1 0 1,1 1-1,0-1 1,3 1-1,52 21 143,-44-19-125,23 7-5,-13-5-133,0 2 1,0 0-1,-1 1 0,0 1 1,23 15-1,-42-23 113,1 1 0,-1-1-1,1 1 1,-1-1 0,0 1 0,0 0 0,-1 0 0,1 1-1,-1-1 1,1 0 0,-1 1 0,0 0 0,0-1 0,0 1-1,-1 0 1,0 0 0,1 0 0,-1 0 0,0 0 0,-1 0-1,1 0 1,-1 0 0,0 1 0,0-1 0,0 0 0,-1 0-1,1 0 1,-1 0 0,0 0 0,0 0 0,0 0 0,-1 0-1,0 0 1,1 0 0,-1-1 0,-5 7 0,-5 9 307,-1-1 1,-1-1-1,0 0 1,-2 0-1,0-1 1,-30 22-1,3-7 696,-79 44-1,166-74-2359,-44-1 1344,20 0-446,0 0-1,0 1 1,0 1 0,38 10-1,-54-11 460,-1 0 0,0 0-1,1 0 1,-1 0 0,0 1-1,0-1 1,0 1 0,0 0-1,0 0 1,0 0-1,0 0 1,-1 0 0,1 1-1,-1-1 1,0 1 0,0 0-1,0 0 1,0 0 0,0 0-1,0 0 1,-1 0 0,0 0-1,1 0 1,-1 1 0,0-1-1,-1 0 1,1 1 0,0-1-1,-1 1 1,0-1 0,0 1-1,0-1 1,0 1 0,-1-1-1,1 0 1,-1 1 0,-2 4-1,1 0 135,-1 0 0,0 0 0,-1-1 0,1 1 0,-2-1 0,1 0 0,-1 0-1,0-1 1,0 1 0,-11 9 0,-8 4 704,-40 28-1,14-11-267,49-34-831,0 1 0,0 0-1,0-1 1,0 1 0,0 0-1,1-1 1,0 1-1,0 0 1,0-1 0,0 1-1,2 6 1,-1 2 204,-19 206 621,18-215-548,0-1 0,1 1 1,-1-1-1,1 1 0,-1-1 0,1 0 0,0 1 0,0-1 0,0 0 0,1 0 0,-1 1 0,1-1 0,-1 0 0,1-1 0,-1 1 0,1 0 1,0 0-1,0-1 0,0 1 0,0-1 0,0 1 0,0-1 0,0 0 0,1 0 0,-1 0 0,0 0 0,1 0 0,-1 0 0,4 0 1,11 2-108,-1 0-1,0 0 1,25-1 0,-22-1-426,85 3-7326,-53-3 506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1.2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144 113 10025,'12'-11'3930,"3"-3"-2676,42-40 2262,-10 21 2828,-43 34-1815,-7 10-3481,-10 12-774,-63 90 426,30-47-126,-64 124-1,104-179-573,1 0 0,1 1 0,0-1 0,0 1 0,-3 24 0,7-33 0,0 0 0,-1-1 0,1 1 0,0 0 0,1 0 0,-1 0 0,0-1 0,1 1 0,0 0 0,-1 0 0,1-1 0,0 1 0,0 0 0,1-1 0,-1 1 0,0-1 0,1 1 0,0-1 0,-1 0 0,1 0 0,0 0 0,0 0 0,0 0 0,1 0 0,-1 0 0,0-1 0,1 1 0,-1-1 0,1 0 0,3 2 0,10 2-116,0-1 0,0-1 1,0-1-1,0 0 0,0-1 0,0 0 1,1-1-1,-1-1 0,0-1 0,0 0 0,0-1 1,0-1-1,0-1 0,-1 0 0,26-12 1,-40 16-362,1 0 0,0 0 0,0 0 0,-1-1 1,1 1-1,0 0 0,-1-1 0,1 1 0,-1-1 1,0 1-1,0-1 0,1 0 0,-1 0 0,0 0 1,0 1-1,-1-1 0,1 0 0,1-4 0,-1-15-7605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1.5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23 19122,'0'0'4324,"49"0"-3171,10 0 577,25 0 416,16-3-897,7-2-832,1 3-353,-10-1-1378,-19-1-5124,-17-1-5669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53.1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3157 7976,'0'0'5845,"-3"-9"-4729,-2-27-692,1-1 0,2 1 0,1-1 0,2 1 0,7-45 0,-2 4-294,40-474 472,23 3-1,260-990 1,-318 1495-589,-3 11-12,2 1 0,13-33 0,-21 85 533,-7 18-3519,-2-36-5284,1-3 2087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53.5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17 390 10858,'0'0'3935,"-4"-13"-3679,2 5-195,0 4-20,0-1 0,0 1 0,1-1 0,0 0 1,0 1-1,0-1 0,1 0 0,-1 0 0,1 0 0,1 1 0,-1-1 0,0 0 0,1 0 0,0 0 0,0 1 0,1-1 1,2-5-1,21-37 378,2 2 0,2 0 0,56-65 0,-83 108-417,0-1-1,0 1 1,1-1 0,-1 1 0,1 0-1,-1 0 1,1 0 0,0 0-1,-1 0 1,1 1 0,0 0 0,0-1-1,1 1 1,-1 0 0,0 0 0,0 0-1,0 1 1,1-1 0,-1 1 0,0 0-1,4 0 1,-3 1 22,0 0-1,-1 0 1,1 0 0,-1 1-1,1-1 1,-1 1 0,0 0-1,1 0 1,-1 0 0,0 1 0,0-1-1,-1 1 1,1-1 0,0 1-1,-1 0 1,0 0 0,4 7-1,15 28 329,-2 2 0,-2 0-1,-2 1 1,19 77 0,-14-48-306,-1-4-74,18 60-1046,-14-43-2800,-5-13-4219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3.27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116 773 8104,'0'0'4772,"-8"7"-1531,-9 8-1337,1 1-1,-16 20 1,27-31-1199,1 1 0,0 0-1,0 0 1,0 0 0,0 0 0,1 1-1,0-1 1,1 1 0,0 0-1,0 0 1,0 0 0,-1 13-1,3-20-658,1 0-1,-1 0 0,0 1 1,1-1-1,-1 0 1,0 0-1,1 0 0,-1 0 1,1 0-1,-1 0 0,1 0 1,-1 0-1,0 0 1,1 0-1,-1 0 0,1 0 1,-1 0-1,0 0 0,1 0 1,-1 0-1,1 0 1,-1 0-1,0 0 0,1-1 1,-1 1-1,1 0 0,-1 0 1,0-1-1,1 1 1,9-7 19,0-1 0,0 0 0,-1 0 0,0-1 0,15-19-1,3-2-37,365-399-27,-56 59 0,-331 364 0,-2 3 0,-1 0 0,0 0 0,1 0 0,0 0 0,0 0 0,-1 1 0,2 0 0,-1-1 0,0 1 0,0 1 0,1-1 0,-1 0 0,1 1 0,-1-1 0,1 1 0,0 0 0,-1 0 0,7 0 0,-9 4 0,0 0 0,-1 1 0,1-1 0,-1 0 0,0 1 0,0-1 0,0 0 0,-1 1 0,1-1 0,-2 4 0,-7 39 0,2 1 0,2 1 0,2 86 0,26 139 0,-13-179 0,-1 41 0,-9-134-59,0-1 0,0 1 0,-1 0 0,1-1 0,0 1-1,0-1 1,-1 1 0,1-1 0,0 1 0,-1-1 0,1 1 0,0-1 0,-1 0 0,1 1 0,-1-1-1,1 0 1,-1 1 0,1-1 0,-1 0 0,1 1 0,-1-1 0,1 0 0,-1 0 0,1 1 0,-1-1 0,0 0-1,1 0 1,-1 0 0,1 0 0,-1 0 0,1 0 0,-1 0 0,0 0 0,1 0 0,-1 0 0,1 0 0,-1-1-1,1 1 1,-1 0 0,0 0 0,1 0 0,-2-1 0,0-36-10217,1 9 1376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5.3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1041 10570,'0'0'6411,"7"-13"-4318,30-46 548,2 1 0,57-64 1,114-109-733,-85 96-1791,-39 42-35,70-79 85,-147 157 20,-24 30-201,-29 30-61,-477 551-1063,499-572 1182,8-9 64,1 0 0,1 1 0,-20 32 0,32-48-111,0 0 1,0 0-1,0 0 1,0 0-1,0 0 1,0 0-1,1 0 1,-1 0-1,0 0 1,0 0-1,0 0 1,0 0-1,0 0 1,0 0-1,0 0 1,0 0-1,0 1 1,0-1-1,1 0 1,-1 0-1,0 0 1,0 0-1,0 0 1,0 0-1,0 0 1,0 0-1,0 0 1,0 1-1,0-1 1,0 0-1,0 0 1,0 0-1,0 0 1,0 0-1,0 0 1,0 0-1,0 0 1,0 1-1,0-1 1,0 0-1,0 0 1,0 0-1,0 0 1,0 0-1,0 0 1,0 0-1,0 0 1,0 1-1,0-1 1,-1 0-1,1 0 1,0 0-1,0 0 1,0 0-1,0 0 1,13-9-110,16-18-68,94-98-115,0 2 374,138-178 0,-256 294-65,-1 1-1,1 0 1,-1 0-1,0 0 1,0-1-1,4-11 1,-25 21-106,-10 15 63,1 1 0,1 1-1,1 1 1,-28 30 0,18-17 9,3-5 16,-99 96 29,-152 189-1,254-271-145,24-34-209,19-25-66,235-281 172,93-125 601,-330 402-315,-1 0-1,12-27 0,-2 2-697,-15 34-511,1 1 0,0 0 0,1 1 0,0 0 0,0 1 0,20-14 0,-12 8-233,-17 13 1372,0 1 0,1 0-1,-1 0 1,0-1 0,0 1 0,0 0 0,0 0-1,1-1 1,-1 1 0,0 0 0,0 0 0,0 0-1,1-1 1,-1 1 0,0 0 0,0 0 0,1 0-1,-1 0 1,0-1 0,1 1 0,-1 0 0,0 0-1,0 0 1,1 0 0,-1 0 0,0 0 0,1 0-1,-1 0 1,0 0 0,1 0 0,-1 0 0,0 0 0,0 0-1,1 0 1,-1 0 0,0 0 0,1 1 0,-1-1-1,0 0 1,0 0 0,1 0 0,-1 1 0,-3 14 669,-16 30 1232,16-39-1739,-11 29 1022,1 2 0,1-1-1,2 2 1,2-1 0,-7 76-1,10 199 49,6-186-926,-1-108-217,4 85 340,-3-95-404,0 0 1,0 0 0,1 0 0,0 0 0,1 0-1,0 0 1,0-1 0,0 0 0,1 1 0,5 6-1,-8-13-15,-1-1-1,0 1 0,1-1 1,-1 1-1,0-1 0,1 1 0,-1-1 1,0 1-1,1-1 0,-1 0 1,1 1-1,-1-1 0,1 0 0,-1 0 1,1 1-1,-1-1 0,1 0 1,-1 0-1,1 0 0,-1 0 1,1 1-1,0-1 0,-1 0 0,1 0 1,-1 0-1,1 0 0,-1 0 1,1 0-1,-1 0 0,1-1 0,0 1 1,-1 0-1,1 0 0,-1 0 1,1-1-1,-1 1 0,1 0 1,-1 0-1,1-1 0,-1 1 0,0 0 1,1-1-1,-1 1 0,1-1 1,-1 1-1,0 0 0,1-1 1,-1 1-1,0-1 0,1 1 0,-1-1 1,0 1-1,0-1 0,0 1 1,1-1-1,-1 0 0,0 1 0,0-1 1,0 1-1,0-1 0,0 1 1,0-2-1,9-38 236,-9 38-242,10-119-725,-8-200 0,-5 180 207,4 106 404,0 21 72,-1-1 0,0 1 1,-1 0-1,-4-20 0,0 30 84,-1 11-49,-2 12 21,0 26 58,2 0-1,2 0 0,2 1 1,5 65-1,0-11 290,-4-24-87,0 0 201,10 96 0,3-241 719,-7-243-803,-9 253-699,-3 0 1,-2 1-1,-21-72 1,21 112 130,4 28-193,2 33 102,23 189 132,0 1 221,-21-211-31,0-16-8,0 0 1,1 0-1,0 0 1,1 0-1,-1 0 0,3 8 1,-3-14-35,1-1 1,-1 1-1,1 0 1,-1 0 0,1-1-1,-1 1 1,1 0-1,-1-1 1,1 1-1,-1-1 1,1 1-1,-1 0 1,0-1-1,1 1 1,-1-1-1,1 1 1,-1-1 0,0 1-1,0-1 1,1 0-1,-1 1 1,0-1-1,0 1 1,0-1-1,0 0 1,0 1-1,0-1 1,0 1 0,0-2-1,21-89 0,-5-2 0,-4 1 0,-4-2 0,-3 1 0,-12-126 0,7 207-30,-1-1 0,-1 1-1,0 0 1,-1 0 0,-5-16 0,-1 18-62,2 18-27,0 23-31,7-30 142,-38 455-57,33-355 56,3-82 21,1-13 16,0-1 0,0 1-1,1-1 1,0 1 0,0 0-1,1-1 1,-1 1 0,3 9-1,15-50 312,-9-15-625,-2 0-1,-2-1 1,-3 1-1,-3-61 1,-1 32-625,3 59 691,0 15 199,0-1-1,-1 0 1,1 0 0,-2 1 0,1-1-1,0 0 1,-1 0 0,0 1-1,-1-1 1,1 0 0,-1 1 0,-5-11-1,7 16 14,0 0-1,0 0 1,0 0-1,0-1 0,-1 1 1,1 0-1,0 0 0,0 0 1,-1 0-1,1 0 1,0 0-1,0-1 0,-1 1 1,1 0-1,0 0 0,0 0 1,-1 0-1,1 0 1,0 0-1,0 0 0,-1 0 1,1 0-1,0 0 0,-1 0 1,1 0-1,0 0 1,0 0-1,-1 1 0,1-1 1,0 0-1,0 0 0,0 0 1,-1 0-1,1 0 1,0 1-1,0-1 0,-1 0 1,1 0-1,0 0 0,0 1 1,0-1-1,0 0 1,-1 0-1,-7 18-42,-1 18 12,-1 83 663,8 235 0,2-339-545,15 172-344,-16-186-295,0-1 0,0 0 1,0 0-1,0 0 0,0 0 0,0 0 0,0 0 0,0 0 0,0 0 0,0 0 0,0 0 0,0 0 0,0-1 0,0 1 0,0 0 0,0-1 0,1 1 0,-1-1 0,0 1 0,0-1 1,0 1-1,0-2 0,-14-13-12474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6.0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20 127 16047,'-1'0'259,"1"1"1,-1-1-1,0 0 0,0 0 0,1 0 0,-1 1 1,0-1-1,0 0 0,0 0 0,1 0 1,-1 0-1,0 0 0,0 0 0,0 0 0,1-1 1,-1 1-1,0 0 0,0 0 0,1-1 0,-1 1 1,0 0-1,0-1 0,0 0 0,17-10 1978,50-17-1372,-55 24 25,32-13-540,1 2 0,0 2 0,1 2 0,1 2 0,0 2 0,78-3 0,-116 14-875,-15 3 434,-16 5 248,-17-2-16,-1-2 1,0-1 0,-72 1-1,-43 7 222,137-9-363,19-6-4,0 0 0,0 0 0,0 1 0,-1-1 0,1 0 1,0 0-1,0 0 0,0 0 0,0 1 0,0-1 0,0 0 0,0 0 0,0 0 0,0 0 0,0 1 0,0-1 1,0 0-1,0 0 0,0 0 0,0 1 0,0-1 0,0 0 0,0 0 0,0 0 0,0 0 0,0 1 1,1-1-1,-1 0 0,0 0 0,0 0 0,0 0 0,0 1 0,0-1 0,0 0 0,1 0 0,-1 0 0,0 0 1,0 0-1,0 0 0,0 0 0,0 1 0,1-1 0,-1 0 0,0 0 0,0 0 0,36 9-222,53-7-96,0-4 1,0-3-1,88-19 0,-294 29 1225,-173 28-60,277-30-967,14 2-170,21 2-340,18-5 2,0-1 0,0-1-1,0-3 1,-1-1 0,1-2 0,-1-2-1,0-1 1,42-17 0,-72 22 929,-10 1 22,-18 2 325,-34 5 247,-97 20 1131,12-2-2051,46-10-7126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3.3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77 718 6694,'0'0'-790,"-6"-4"2776,3 3-1784,1 0-1,-1-1 0,1 1 1,0 0-1,-1 1 1,0-1-1,1 0 0,-1 1 1,1-1-1,-4 1 1,3 0 282,0 1 0,0-1 0,0 1 0,0 0 0,0 0 1,0 1-1,1-1 0,-1 0 0,0 1 0,1 0 0,-1-1 0,-2 4 1,48-56 4048,-16 16-4011,85-97-465,-6-4 0,126-216 0,-221 337-19,-5 14 121,0 27 49,-5-18-245,21 217 834,-12-94 412,51 237-1,-56-353-1284,-3-19-1466,-3 2 1095,1-1 1,-1 1-1,0-1 1,1 1 0,-1-1-1,0 1 1,0 0-1,-1-1 1,1 1-1,-3-4 1,-21-18-5693,-7-3-3646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3.7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23 11435,'0'0'7303,"51"-5"-6406,-4 5-1,13 0-383,12 0-321,6-1-96,1-6-3203,-4-2-4548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20147,'0'0'4196,"3"59"-4516,3-41-3556,0-5-4132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1.3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110 133 10570,'0'0'10020,"-9"3"-9337,5 0-570,-1-1-1,1 1 1,0 0-1,0 0 1,0 1-1,0-1 1,0 1-1,1 0 1,0 0-1,-1 0 1,2 0-1,-1 1 1,0-1-1,1 1 1,0 0-1,0 0 1,0-1-1,1 1 0,-1 0 1,1 0-1,0 1 1,1-1-1,-1 0 1,1 0-1,0 0 1,0 1-1,1-1 1,1 8-1,-2-12-106,1-1 0,-1 1 1,0 0-1,0-1 0,0 1 0,1 0 0,-1-1 0,0 1 0,1 0 0,-1-1 1,1 1-1,-1-1 0,1 1 0,-1-1 0,1 1 0,-1-1 0,1 1 0,-1-1 0,1 1 1,0-1-1,-1 0 0,1 1 0,0-1 0,-1 0 0,1 0 0,0 1 0,-1-1 0,1 0 1,0 0-1,-1 0 0,1 0 0,0 0 0,0 0 0,-1 0 0,1 0 0,0 0 1,0 0-1,-1 0 0,1-1 0,0 1 0,-1 0 0,1 0 0,0-1 0,-1 1 0,1 0 1,-1-1-1,2 0 0,29-21 250,-23 12-188,-1 0-1,0 0 0,7-17 1,-12 24-43,0 0 0,0-1 0,-1 1 0,0 0 0,0-1 0,0 1-1,0-1 1,0 0 0,-1 1 0,1-1 0,-1 1 0,0-1 0,0 0 0,-1 1 0,1-1 0,-2-5 0,1 8-3,1 1 0,-1-1 0,0 0 0,0 0 1,0 0-1,0 1 0,0-1 0,0 0 0,0 1 0,0-1 0,0 1 0,0-1 0,0 1 0,-1-1 0,1 1 0,0 0 1,0 0-1,0 0 0,-1 0 0,1-1 0,0 1 0,0 1 0,0-1 0,-1 0 0,1 0 0,0 0 0,0 1 1,0-1-1,0 1 0,-1-1 0,1 1 0,0-1 0,-1 2 0,-37 21 55,31-17-77,2 0 0,-1 1 1,1 0-1,0 0 1,0 0-1,1 1 1,0 0-1,0 0 1,1 0-1,-5 12 1,10-20-2,-1 0 1,0 0 0,0 0-1,0-1 1,0 1 0,1 0-1,-1 0 1,0 0 0,0 0-1,0 0 1,1 0-1,-1 0 1,0 0 0,0 0-1,1 0 1,-1 0 0,0 0-1,0 0 1,0 0 0,1 0-1,-1 0 1,0 0-1,0 0 1,0 0 0,1 0-1,-1 1 1,0-1 0,0 0-1,0 0 1,0 0 0,1 0-1,-1 0 1,0 1-1,0-1 1,0 0 0,0 0-1,0 0 1,1 0 0,-1 1-1,0-1 1,0 0 0,0 0-1,0 0 1,0 1-1,0-1 1,0 0 0,0 0-1,0 0 1,0 1 0,0-1-1,0 0 1,0 0-1,0 0 1,0 1 0,0-1-1,0 0 1,0 0 0,0 0-1,0 1 1,0-1 0,0 0-1,0 0 1,-1 0-1,1 1 1,0-1 0,0 0-1,0 0 1,0 0 0,11-7 20,9-13 31,-1-1 0,-1-1 0,-1 0 0,-1-2 0,-1 0 0,16-34 0,-22 23 0,-9 18-147,0 17 87,0 0 0,0 0 0,0 0 0,0-1 0,0 1 0,0 0 1,-1 0-1,1 0 0,0 0 0,0 0 0,0-1 0,0 1 1,-1 0-1,1 0 0,0 0 0,0 0 0,0 0 0,-1 0 1,1 0-1,0 0 0,0 0 0,-1 0 0,1-1 0,0 1 1,0 0-1,0 0 0,-1 1 0,1-1 0,0 0 0,0 0 1,-1 0-1,1 0 0,0 0 0,0 0 0,0 0 0,-1 0 0,1 0 1,0 0-1,0 0 0,0 1 0,-1-1 0,1 0 0,0 0 1,0 0-1,0 0 0,0 1 0,0-1 0,-1 0 0,1 0 1,0 1-1,-6 5-223,0 0-1,1 0 1,-1 1 0,1 0 0,1 0-1,-1 1 1,1-1 0,1 1 0,-4 9 0,-22 78-4632,19-50-485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2.9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216 1 11050,'0'0'8675,"-2"17"-7805,-8 65 171,-145 932 3550,150-991-4418,-8 32-13,2 0 0,2 1-1,4 1 1,0 67 0,5-123-154,0 1-1,0 0 1,0-1-1,0 1 1,0 0-1,0-1 1,0 1 0,1-1-1,-1 1 1,1 0-1,-1-1 1,1 1-1,-1-1 1,1 1-1,0-1 1,0 1 0,0-1-1,0 0 1,0 0-1,0 1 1,0-1-1,0 0 1,1 0-1,-1 0 1,0 0 0,1 0-1,-1 0 1,0 0-1,1-1 1,-1 1-1,1 0 1,0-1 0,-1 0-1,1 1 1,-1-1-1,1 0 1,0 1-1,-1-1 1,1 0-1,0 0 1,-1 0 0,1-1-1,-1 1 1,1 0-1,0-1 1,-1 1-1,1-1 1,-1 1-1,2-2 1,8-2 58,-1 0 0,0-1 0,0-1 0,0 0 0,15-12 0,-18 12-106,-1 1 1,2-1-1,-1 2 1,1-1-1,-1 1 1,1 0-1,1 0 1,-1 1-1,0 0 1,1 1-1,-1 0 0,1 0 1,0 1-1,0 0 1,-1 1-1,1 0 1,0 0-1,0 0 1,0 1-1,0 1 1,-1 0-1,17 5 0,28 6-294,0-2-1,0-2 0,96 3 0,166-18 109,-291 5 271,700-10 240,160-8 748,3 6 805,-431 12-809,-141-2-976,-248 6-11,123 25 0,33 2 40,333-28 43,-265-6 112,-271 3-129,0-1-1,0-1 1,23-6-1,40-6 167,-72 14-269,2 1-20,0-1 0,0 0 0,-1-1 0,1-1 0,0 0 0,-1 0 1,1-1-1,12-7 0,-24 10 12,0 0 0,0-1 1,1 1-1,-1 0 1,0-1-1,0 1 1,-1-1-1,1 1 0,0-1 1,0 1-1,-1-1 1,1 0-1,-1 1 0,1-1 1,-1 0-1,0 1 1,0-1-1,0 0 0,0 1 1,0-1-1,0 0 1,0 0-1,0 1 0,-1-1 1,1 0-1,-1 1 1,1-1-1,-1 1 1,0-1-1,-1-2 0,-30-55-560,24 47 403,-5-9 113,2 0 1,0-1-1,1 0 1,1-1 0,1 1-1,1-2 1,1 1 0,1-1-1,1 0 1,1 0 0,1 0-1,2 0 1,0-1-1,1 1 1,2 0 0,6-28-1,10-26-199,-4-1-1,-3-1 0,-3 0 0,-3-147 1,-6 224 253,0 1 1,0-1-1,-1 1 1,1-1 0,0 1-1,-1 0 1,0-1-1,1 1 1,-1-1 0,0 1-1,0 0 1,0 0-1,-1 0 1,1-1 0,0 1-1,-1 0 1,1 1-1,-3-4 1,2 4 13,0 0 0,0 1 0,0-1 0,0 0 0,0 0 0,0 1 0,0-1 0,0 1 0,0 0 0,0-1 0,0 1 0,0 0-1,0 0 1,0 0 0,0 1 0,0-1 0,-3 1 0,-7 3 28,-1 0 1,1 1-1,0 1 0,1 0 0,-15 10 1,19-12-117,1-1-136,0 0 1,-1-1 0,1 0-1,-1 0 1,0 0 0,0-1-1,0 0 1,0 0 0,-7 0-1,-69-4-831,53 1 1019,-242-25-385,84 5-450,-399-32-3379,-1327-87 5499,1752 137-832,1 6 0,-293 44 0,295-18-411,-1-7 0,-170 0 0,247-21 457,1-3 0,-1-4 0,2-3 1,-1-4-1,-145-46 0,184 46-1096,0 2 0,-53-8 0,95 20 336,-1 0-1,1 0 0,0-1 1,-1 1-1,1 0 1,0-1-1,0 1 0,-1-1 1,1 1-1,0-1 1,0 0-1,0 1 0,-1-1 1,1 0-1,-1-2 1,-3-5-4970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5.1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643 92 9673,'0'0'5301,"9"-7"-2477,2 0-2013,-6 4-455,-1 1-1,0-1 1,0 0 0,0 0-1,0-1 1,0 1-1,-1-1 1,1 0-1,3-6 1,-7 10-182,1-1 0,0 0 0,-1 1 0,0-1 1,1 0-1,-1 1 0,1-1 0,-1 0 0,0 0 0,1 1 0,-1-1 0,0 0 0,0 0 1,0 1-1,0-1 0,0 0 0,0 0 0,0 0 0,0 1 0,0-1 0,0 0 1,0 0-1,0 0 0,0 1 0,-1-1 0,1 0 0,0 0 0,-1 0 0,0 0-50,0-1 0,-1 1 0,1 0 1,0 1-1,-1-1 0,1 0 0,-1 0 0,1 1 0,0-1 0,-1 0 0,0 1 0,1 0 0,-3-1 0,-61-2-245,54 3 513,-19 1-261,0 1-1,1 2 1,-1 0 0,1 2-1,0 1 1,0 2-1,-30 13 1,41-14 19,0 0 0,1 1 0,0 1 0,1 1 0,0 0 0,0 1 0,1 1 0,1 0 1,0 1-1,1 0 0,-21 32 0,30-42-136,1 2 0,0-1 1,0 0-1,1 0 0,0 1 1,0 0-1,0-1 1,0 1-1,1 0 0,0 0 1,0 0-1,1 0 0,-1 0 1,1 0-1,1 0 0,-1 0 1,3 9-1,-1-9-4,1 0-1,0-1 1,0 1 0,0-1-1,0 0 1,1 0-1,0 0 1,0 0 0,0-1-1,1 0 1,-1 0-1,1 0 1,0 0 0,0-1-1,1 0 1,9 5-1,20 8 17,2-1 0,-1-2 0,1-2 0,1-1-1,54 7 1,-15-8 36,133-3-1,-186-8-61,-11 0 0,-28 9 0,-31 8 0,0-2 0,-1-2 0,0-2 0,-89 6 0,104-14 0,0-1 0,0-2 0,0-1 0,1-1 0,-1-2 0,1-1 0,0-1 0,-36-16 0,55 19-5,0-1 0,1 0-1,-1 0 1,2-1 0,-1-1 0,1 0 0,0-1-1,-10-11 1,17 17 0,0 0 0,1 0 0,-1-1 0,1 1 0,0-1 0,0 0 0,1 0 0,-1 0 0,1 1 0,-1-1 0,1-1 0,0 1 0,1 0 0,-1 0 0,1 0 0,0 0 0,0-1 0,0 1 0,1 0 0,-1 0 0,1 0 0,0 0 0,0 0 0,0 0 0,1 0 0,-1 0 0,1 0 0,0 0 0,3-3-1,6-8-100,0 0 0,2 0 0,0 1 0,0 1-1,2 0 1,-1 1 0,1 0 0,21-10-1,18-10-357,66-27 0,-53 32-447,1 4-1,1 2 0,127-21 1,-305 46 1156,48 7 350,1 2-1,-105 37 1,132-37-543,1 1 1,0 2 0,1 1-1,1 1 1,0 1-1,-35 32 1,57-44-56,1 0 0,0 1 0,1 0 0,-1 0 0,1 0 0,1 1 0,-9 17 0,13-23 11,0 0-1,0-1 0,0 1 1,0 0-1,0 0 1,1-1-1,-1 1 0,1 0 1,0 0-1,0 0 0,0 0 1,0 0-1,0 0 0,1-1 1,-1 1-1,1 0 0,0 0 1,0 0-1,0-1 0,0 1 1,0 0-1,0-1 0,1 1 1,0-1-1,-1 0 0,1 1 1,0-1-1,0 0 0,0 0 1,0 0-1,0 0 0,4 1 1,8 5 29,-1 0 0,2-2 0,-1 1 0,1-2 0,0 0 0,28 5 0,101 8 39,-92-13-32,-5 0-21,79 10-170,-113-12 120,1 0-1,-1 1 1,-1 0 0,1 1-1,0 0 1,22 14 0,-32-17 20,0 0 1,-1 0-1,1 0 1,-1 0-1,1 0 0,-1 1 1,0-1-1,0 1 1,0-1-1,0 1 1,-1 0-1,1-1 1,-1 1-1,1 0 1,-1 0-1,0 0 0,0 1 1,0-1-1,-1 0 1,1 6-1,-1-6 11,0-1-1,-1 0 0,1 0 1,-1 0-1,0 0 0,0 0 1,0-1-1,0 1 0,0 0 1,0 0-1,0-1 1,-1 1-1,1 0 0,0-1 1,-1 1-1,0-1 0,1 0 1,-1 0-1,0 1 0,1-1 1,-1 0-1,0 0 0,0-1 1,0 1-1,0 0 1,0-1-1,0 1 0,0-1 1,0 1-1,0-1 0,0 0 1,-3 0-1,-35 3 353,0-1 0,-1-2-1,1-2 1,0-1 0,-60-14 0,71 10-295,-1-1 1,1-1-1,0-2 1,1-1-1,0-1 1,1-2-1,-46-32 1,67 42-57,1 1 1,-1-1 0,1 0-1,0-1 1,0 0 0,1 1-1,0-1 1,0-1 0,0 1-1,-3-8 1,6 10-24,-1 1 1,1 0-1,1 0 0,-1-1 0,0 1 1,1-1-1,0 1 0,0-1 1,0 1-1,0 0 0,0-1 0,1 1 1,-1-1-1,1 1 0,0 0 0,0-1 1,0 1-1,1 0 0,-1 0 0,1 0 1,0 0-1,-1 0 0,5-4 1,11-12-389,2 0 0,0 1 0,1 1 0,1 0 0,26-14 0,119-60-1685,-110 66 1878,75-24 0,-102 40 158,0 1 0,1 2 0,51-6 0,-131 14 441,-1 2 0,2 3 1,-95 23-1,121-23-243,1 0-1,0 2 0,0 0 1,0 2-1,1 0 1,1 2-1,0 0 1,1 1-1,0 1 1,-22 23-1,36-33-120,0 0 0,1 1 1,0-1-1,0 1 0,0 0 0,1 0 0,0 0 1,0 0-1,0 0 0,1 1 0,0-1 1,0 1-1,-1 10 0,3-14-21,1 1 1,-1 0-1,1 0 1,-1 0-1,1-1 0,0 1 1,0 0-1,1-1 0,-1 1 1,1-1-1,-1 1 1,1-1-1,0 0 0,1 0 1,-1 0-1,0 0 1,1 0-1,0 0 0,0-1 1,0 1-1,0-1 0,0 0 1,0 1-1,0-2 1,5 3-1,9 5-462,1-1 0,0-1 0,1-1-1,-1 0 1,31 4 0,51 0-8533,-23-10-6861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5.9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0 18193,'0'0'13992,"1"10"-13485,14 240-432,-15-244-66,0 1 0,-1-1 0,0 0 0,0 1-1,-4 11 1,5-16-20,-1-1-1,0 1 1,0 0-1,1 0 0,-1 0 1,-1 0-1,1-1 1,0 1-1,0-1 0,-1 1 1,1-1-1,-1 1 1,1-1-1,-1 0 0,1 0 1,-1 1-1,0-1 1,0 0-1,0-1 0,0 1 1,1 0-1,-4 0 0,5-1-156,-1 0-1,1-1 0,-1 1 0,1 0 0,-1-1 0,1 1 0,-1 0 0,1-1 0,0 1 0,-1-1 0,1 1 0,0 0 0,-1-1 0,1 1 0,0-1 1,-1 1-1,1-1 0,0 1 0,0-1 0,0 0 0,0 1 0,-1-1 0,1 1 0,0-1 0,0 1 0,0-1 0,0 1 0,0-1 0,0 0 0,1 0 0,-1-27-3356,0 21 1974,0-25-3297,0-5-1365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47.6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123 105 17649,'0'0'13767,"10"-11"-13014,-7 9-704,3-5-3,0 1 0,1 0-1,0 0 1,0 0 0,1 1 0,0 0-1,0 1 1,0 0 0,0 0 0,0 0-1,13-2 1,4 1-46,0 1 0,0 1 0,0 1 0,0 1 0,0 2 0,0 0 0,41 9 0,-57-8 0,0 0 0,0 1 0,0 0 0,0 1 0,-1 0 0,0 0 0,0 1 0,0 0 0,0 1 0,9 8 0,-12-9 0,-1 0 0,0 0 0,0 1 0,0-1 0,-1 1 0,1 0 0,-1 0 0,-1 0 0,1 1 0,-1-1 0,0 0 0,-1 1 0,0 0 0,0-1 0,1 14 0,-2-6 0,1 0 0,-2 0 0,0-1 0,-1 1 0,0 0 0,-1 0 0,-4 12 0,4-17 0,-1-1 0,0 0 0,-1 0 0,0-1 0,0 1 0,0-1 0,-1-1 0,0 1 0,-1-1 0,1 0 0,-1 0 0,-8 5 0,-8 4 0,0 0 0,-1-2 0,-1-1 0,0-1 0,-45 14 0,51-19 0,-1-2 0,0 0 0,1-1 0,-1-1 0,-1-1 0,1 0 0,0-2 0,-31-4 0,45 4 0,0-1 0,0 0 0,-1 0 0,1 0 0,0-1 0,1 1 0,-1-1 0,0-1 0,1 1 0,0-1 0,0 0 0,0 0 0,-6-7 0,32 12 0,5 7 0,1-1 0,0-2 0,0 0 0,0-2 0,38 0 0,-19-4 0,0-2 0,65-12 0,-99 13 0,0 0 0,0-1 0,0-1 0,0 0 0,-1 0 0,1-1 0,18-12 0,-25 13 0,0 0 0,0 0 0,-1-1 0,1 1 0,-1-1 0,0 0 0,-1-1 0,1 1 0,-1-1 0,0 1 0,0-1 0,-1 0 0,1 0 0,-1 0 0,-1-1 0,3-10 0,-1 0 0,-1 1 0,-1-1 0,0 0 0,-1 0 0,-1 0 0,0 0 0,-2 0 0,-5-22 0,6 31 0,-1 1 0,1-1 0,-2 1 0,1 0 0,-1 0 0,0 0 0,0 0 0,-1 1 0,0 0 0,0 0 0,-1 0 0,1 1 0,-1-1 0,0 1 0,-1 1 0,1-1 0,-1 1 0,0 0 0,0 1 0,-8-4 0,-17-2 0,-1 0 0,0 3 0,0 0 0,0 2 0,-1 2 0,0 1 0,-34 3 0,58 0 0,-1-1 0,0 2 0,-18 6 0,-28 6 0,58-15 0,-1 0 0,0 0 0,0 0 0,0 0 0,0 0 0,0 0 0,1 0 0,-1 0 0,0 0 0,0 0 0,0 1 0,0-1 0,0 0 0,0 0 0,0 0 0,1 0 0,-1 0 0,0 0 0,0 1 0,0-1 0,0 0 0,0 0 0,0 0 0,0 0 0,0 0 0,0 1 0,0-1 0,0 0 0,0 0 0,0 0 0,0 0 0,0 1 0,0-1 0,0 0 0,0 0 0,0 0 0,0 0 0,0 1 0,0-1 0,0 0 0,0 0 0,0 0 0,0 0 0,-1 0 0,1 0 0,0 1 0,0-1 0,0 0 0,0 0 0,0 0 0,0 0 0,0 0 0,-1 0 0,1 0 0,0 0 0,0 1 0,0-1 0,0 0 0,0 0 0,-1 0 0,1 0 0,0 0 0,0 0 0,0 0 0,0 0 0,-1 0 0,1 0 0,0 0 0,12 7 0,29 5-156,1-3-1,56 7 1,-69-14 45,1 2 0,-1 1 0,0 2 1,0 1-1,-1 1 0,0 1 0,28 15 0,-52-23 132,1 1 0,-1-1 0,0 1-1,0 0 1,0 1 0,0-1 0,-1 1 0,0-1 0,1 1-1,-1 0 1,0 0 0,-1 0 0,1 1 0,-1-1 0,0 1-1,0-1 1,0 1 0,-1 0 0,1 0 0,-1-1 0,0 1-1,-1 0 1,1 0 0,-1 0 0,0 0 0,0 0 0,-1 0-1,0 0 1,1 0 0,-3 6 0,-1 1 44,-1 1-1,0-1 1,-1 0-1,0 0 1,-1-1-1,0 0 1,-1 0-1,0 0 1,-1-1-1,-12 11 1,8-9-65,-1-1 0,0 0 0,-1-1 0,0-1 0,0 0 0,-1-1 0,0-1 0,-1 0 0,-31 7 0,13-6 0,-1-2 0,0-2 0,-65 1 0,101-5 0,-1 0 0,1 0 0,0 0 0,-1 0 0,1 0 0,-1 0 0,1 0 0,-1 0 0,1 1 0,0-1 0,-1-1 0,1 1 0,-1 0 0,1 0 0,-1 0 0,1 0 0,-1 0 0,1 0 0,0 0 0,-1-1 0,1 1 0,-1 0 0,1 0 0,0-1 0,-1 1 0,1 0 0,0 0 0,-1-1 0,1 1 0,0 0 0,0-1 0,-1 1 0,1-1 0,0 1 0,0 0 0,-1-1 0,1 1 0,0-1 0,0 1 0,0 0 0,0-1 0,0 1 0,0-1 0,0 1 0,0-1 0,0 1 0,0-1 0,0 1 0,0 0 0,0-1 0,0 1 0,0-1 0,0 1 0,0-1 0,1 1 0,-1 0 0,0-1 0,0 1 0,1-1 0,0-1 0,0 1 0,0-1 0,0 1 0,0 0 0,1-1 0,-1 1 0,0 0 0,1 0 0,-1 0 0,1 0 0,-1 0 0,1 0 0,0 0 0,2-1 0,83-11-168,-65 11 34,1-1 0,-1 0 0,-1-2 1,38-13-1,-53 15 113,0 0 1,0 0 0,0-1-1,0 0 1,0 0 0,-1 0-1,1-1 1,-1 0 0,-1 0-1,1 0 1,-1-1 0,0 1-1,0-1 1,0 0 0,-1 0-1,0 0 1,0-1 0,0 1-1,2-13 1,-1 4 60,0-2-1,-2 1 0,0 0 1,-1 0-1,0-1 0,-1 1 1,-1-1-1,-1 1 1,-7-32-1,8 41-36,-1 1 1,-1-1-1,1 1 1,-1 0-1,0 0 0,0 0 1,-1 0-1,0 0 1,0 1-1,0-1 0,0 1 1,-1 1-1,0-1 1,0 0-1,0 1 0,-1 0 1,0 0-1,1 1 1,-1 0-1,0 0 1,-1 0-1,1 1 0,0-1 1,-1 2-1,0-1 1,-8-1-1,-34-1 339,-52 3 1,63 1-270,38 0-82,0 0 0,-1 1 0,1-1 0,0 0 0,-1 0 0,1 0 0,0 0-1,-1 0 1,1 0 0,0 0 0,-1 0 0,1-1 0,0 1 0,-1 0 0,1 0 0,0 0 0,-1 0 0,1 0 0,0 0 0,0-1 0,-1 1 0,1 0 0,0 0-1,0 0 1,-1-1 0,1 1 0,0 0 0,0 0 0,0-1 0,-1 1 0,1 0 0,0 0 0,0-1 0,0 1 0,0 0 0,0-1 0,0 1 0,-1 0-1,1-1 1,0 1 0,0 0 0,0-1 0,0 1 0,0 0 0,0-1 0,0 1 0,0 0 0,1-1 0,-1 1 0,0 0 0,0 0 0,0-1 0,1 0-17,-1 0 1,0 1 0,1-1 0,-1 0 0,1 1 0,-1-1 0,1 0 0,-1 1 0,1-1 0,0 1 0,-1-1 0,1 1 0,0-1 0,-1 1 0,1 0-1,0-1 1,0 1 0,-1 0 0,1 0 0,0-1 0,0 1 0,1 0 0,21-1-515,0 1-1,1 1 1,-1 1 0,0 1 0,0 1-1,0 1 1,23 8 0,-36-9 474,-1 0 1,1 1 0,-1 0-1,0 0 1,0 1 0,0 1-1,-1-1 1,0 1 0,0 0-1,-1 1 1,1 0 0,-2 0-1,1 1 1,-1 0-1,-1 0 1,0 0 0,8 18-1,-10-20 85,0 1-1,-1 0 0,0 0 0,0-1 0,-1 1 0,0 0 0,0 0 1,-1 0-1,0 0 0,0 1 0,-1-1 0,0 0 0,0 0 0,-1-1 0,-4 12 1,2-10 113,0 0 0,-1 0 0,0 0 0,-1-1 0,0 0 0,0 0 0,-1 0 0,0-1 0,0 0 0,-16 11 0,2-4 81,-1-1-1,-1 0 1,0-2 0,0-1 0,-1-1-1,-1-1 1,1-1 0,-44 7-1,50-11-238,1 0-1,0-1 0,0-1 0,-1-1 1,1 0-1,0-2 0,-28-4 1,44 5-125,-1 1 0,1-1 0,0 1 0,0-1 1,-1 0-1,1 0 0,0 1 0,0-1 0,0 0 1,0 0-1,0 0 0,0 0 0,0 0 0,0 0 1,1 0-1,-1 0 0,0-1 0,0 1 0,1 0 0,-1 0 1,1-1-1,-1-1 0,0-20-7207,3 1-2534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7.5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1609 74 12876,'0'0'1778,"2"-10"710,2-1-1524,-3 6-363,1-1 0,-1 1 1,0 0-1,0 0 0,0-1 0,-1-8 0,0 14-508,0 0-1,0 0 0,0-1 1,0 1-1,0 0 0,0 0 1,0-1-1,0 1 0,0 0 0,0 0 1,0-1-1,0 1 0,0 0 1,0 0-1,0 0 0,-1-1 1,1 1-1,0 0 0,0 0 0,0 0 1,0-1-1,0 1 0,-1 0 1,1 0-1,0 0 0,0 0 0,0 0 1,-1-1-1,1 1 0,0 0 1,0 0-1,0 0 0,-1 0 1,1 0-1,0 0 0,0 0 0,-1 0 1,1 0-1,0 0 0,0 0 1,0 0-1,-1 0 0,1 0 1,0 0-1,0 0 0,-1 0 0,1 0 1,0 0-1,0 0 0,-1 0 1,1 0-1,0 0 0,0 0 1,0 1-1,-1-1 0,1 0 0,0 0 1,0 0-1,0 0 0,0 1 1,-1-1-1,1 0 0,-13 13 441,3 5-189,2 1-1,0 0 1,0 0 0,2 1 0,1 0 0,-6 39-1,-4 128 699,21 358-822,4-164-98,-12-326-74,1-28-25,1 0 0,3 35 0,-3-61-21,0-1 0,0 1 0,0-1 0,0 1 0,0 0-1,1-1 1,-1 1 0,0 0 0,0-1 0,0 1 0,0-1 0,1 1-1,-1-1 1,0 1 0,1 0 0,-1-1 0,0 1 0,1-1-1,-1 1 1,1-1 0,-1 0 0,1 1 0,-1-1 0,1 1-1,-1-1 1,1 0 0,-1 0 0,1 1 0,-1-1 0,1 0-1,0 0 1,-1 1 0,1-1 0,-1 0 0,1 0 0,0 0-1,-1 0 1,1 0 0,-1 0 0,1 0 0,0 0 0,-1 0-1,1 0 1,0-1 0,-1 1 0,1 0 0,-1 0 0,1 0-1,-1-1 1,1 1 0,0 0 0,-1-1 0,1 1 0,-1 0-1,1-1 1,1-1 6,0 1-1,0-1 0,0 0 0,0 0 1,0 1-1,0-1 0,0 0 1,-1-1-1,1 1 0,-1 0 0,0 0 1,2-4-1,-3 5-7,1 0 0,-1 0 0,0 0 0,0-1 0,0 1 0,0 0 0,0 0 0,0 0 0,0 0 0,0 0 0,0-1 0,-1 1 0,1 0 0,0 0 0,-1 0 0,1 0 0,-1 0 0,1 0 0,-1 0 0,0 0 0,1 0 0,-1 0 0,0 0 0,-1-1 0,-1 0 0,0 0 0,0 0 0,0 0 0,0 1 0,0-1 0,0 1 0,0 0 0,-6-2 0,-9 0 0,0 0 0,-30 0 0,37 3 0,-138-1 0,-1 8 0,-182 30 0,252-28 0,0-3 0,0-3 0,0-4 0,0-4 0,-98-17 0,101 10-1503,-94-2 0,177 14 591,0-1-1,0 1 0,0-2 0,0 1 0,-1-1 0,1 0 0,0 0 1,-1 0-1,0-1 0,9-4 0,12-13-6539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8.2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 1 20531,'0'0'8392,"0"10"-7228,0 95 176,-15 113 0,15-215-1452,-1-9-1560,0 1 1,0-1-1,-1 1 1,0 0-1,0-1 1,0 1-1,0 0 1,-4-5-1,-8-12-5817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8.8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70 220 12812,'0'0'2958,"-3"-9"84,-11-32-399,14 38-2419,-1 0 1,1 0-1,0 1 1,0-1-1,0 0 1,1 0-1,-1 0 1,1 0-1,0 1 1,-1-1-1,1 0 1,0 1-1,1-1 0,-1 1 1,0-1-1,1 1 1,-1-1-1,1 1 1,0 0-1,0 0 1,0 0-1,0 0 1,0 0-1,0 0 1,1 0-1,3-2 1,8-4 323,-1 0 0,2 0 0,18-6 0,-26 11-425,16-8 181,1 1-1,-1 2 1,2 0 0,-1 2-1,1 1 1,0 0 0,0 2-1,47 0 1,-70 4-300,0-1-1,1 1 1,-1 0 0,0 0-1,0 0 1,0 0 0,0 0 0,0 0-1,0 1 1,0-1 0,-1 1-1,1-1 1,0 1 0,-1 0-1,1 0 1,-1 0 0,0-1-1,1 1 1,-1 1 0,0-1-1,0 0 1,0 0 0,-1 0-1,1 0 1,0 1 0,-1-1-1,0 0 1,1 1 0,-1-1-1,0 0 1,0 4 0,0 0 4,0 1 1,0 0-1,0 0 1,-1 0-1,0-1 1,0 1-1,-1 0 1,0-1-1,-5 12 1,0-8-9,0 1 0,-1-1 0,0 0 0,-1-1 0,0 0 0,-20 15 0,-17 17 0,46-40 0,-1-1 0,1 0 0,0 1 0,-1-1 0,1 0 0,0 1 0,-1-1 0,1 0 0,0 1 0,-1-1 0,1 1 0,0-1 0,0 1 0,0-1 0,0 1 0,-1-1 0,1 1 0,0-1 0,0 1 0,0-1 0,0 1 0,0-1 0,0 1 0,0-1 0,0 1 0,0-1 0,1 1 0,-1-1 0,0 0 0,0 1 0,0-1 0,0 1 0,1-1 0,-1 1 0,20 11 0,38 1 0,-48-12 0,-7 0 0,10 1 0,-1 1 0,1 0 0,-1 0 0,0 2 0,21 9 0,-29-11 0,-1-1 0,0 0 0,0 1 0,0 0 0,-1-1 0,1 1 0,-1 0 0,1 1 0,-1-1 0,0 0 0,0 1 0,0-1 0,-1 1 0,1-1 0,-1 1 0,0 0 0,0 0 0,0 0 0,-1-1 0,1 1 0,-1 0 0,0 0 0,0 4 0,0-2 0,-1-1 0,1 0 0,-1 1 0,0-1 0,0 0 0,-1 0 0,0 0 0,0 0 0,0 0 0,0 0 0,-1 0 0,0-1 0,-5 8 0,1-4 0,0-1 0,-1 0 0,0 0 0,0 0 0,0-1 0,-16 8 0,1-2 0,-1-1 0,-1-1 0,0-1 0,-46 9 0,48-14 0,1 0 0,-1-2 0,1 0 0,-43-4 0,57 2 0,0-1 0,0 0 0,0-1 0,0 0 0,0 0 0,1 0 0,-1-1 0,1 0 0,-1-1 0,1 0 0,0 0 0,1 0 0,-1-1 0,1 0 0,0 0 0,-11-13 0,16 17-95,0 0-1,0-1 1,0 1 0,0-1-1,0 1 1,1-1 0,-1 1-1,0-1 1,1 1 0,-1-1-1,1 0 1,0 1-1,0-1 1,-1 0 0,1 1-1,0-1 1,0 0 0,1 1-1,-1-1 1,0 0 0,0 1-1,1-1 1,-1 0 0,1 1-1,0-1 1,-1 1 0,2-2-1,2-3-910,0 1 1,0-1-1,1 1 0,0 1 0,8-7 0,4-5-2284,6-8-6079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9.1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 0 18065,'0'0'5803,"-3"11"-3395,-6 25-794,2-1 1,2 1 0,-2 68 0,9-1-1309,-1-36-1078,-1-35-2504,4-109-10540,-3 42 1810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39.7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150 135 16720,'0'0'2744,"0"-9"80,0 6-2634,0 0 0,0 0 0,0-1 0,0 1 0,0 0 0,1 0 0,0 0 0,-1 0 1,1 0-1,0 0 0,1 0 0,-1 0 0,0 0 0,1 0 0,0 0 0,-1 1 0,1-1 0,0 1 0,1-1 0,-1 1 1,0 0-1,1 0 0,-1 0 0,1 0 0,-1 0 0,1 0 0,3-1 0,11-5 121,0 0 0,0 1 0,1 1 0,0 1 0,0 0 0,0 2 0,0 0 0,1 1 0,-1 0 0,1 2 0,27 2 0,-43-2-290,0 0 1,0 0 0,0 1-1,0-1 1,0 1-1,0 0 1,0 0 0,0 0-1,0 1 1,0-1-1,0 1 1,-1-1 0,1 1-1,0 0 1,-1 0 0,0 0-1,1 0 1,-1 0-1,0 1 1,0-1 0,0 1-1,-1-1 1,1 1 0,0 0-1,-1 0 1,0 0-1,0-1 1,0 1 0,0 0-1,0 1 1,0-1 0,-1 0-1,0 0 1,1 6-1,-2-1 27,1 0 0,-1 0 0,0 0-1,-1-1 1,0 1 0,0-1 0,0 1-1,-1-1 1,0 0 0,-1 1 0,0-2-1,0 1 1,-5 7 0,-7 3-48,-1 0 0,0-1 0,-1-1 0,-28 19 0,-16 13 0,61-47 0,1 1 0,0-1 0,-1 0 0,1 0 0,0 1 0,-1-1 0,1 1 0,0-1 0,0 0 0,-1 1 0,1-1 0,0 0 0,0 1 0,0-1 0,-1 1 0,1-1 0,0 1 0,0-1 0,0 1 0,0-1 0,0 0 0,0 1 0,0-1 0,0 1 0,0-1 0,0 1 0,0-1 0,0 1 0,0-1 0,1 1 0,-1-1 0,0 0 0,0 1 0,0-1 0,1 1 0,-1-1 0,0 0 0,0 1 0,1-1 0,-1 0 0,0 1 0,1-1 0,-1 0 0,0 1 0,1-1 0,-1 0 0,1 0 0,-1 0 0,0 1 0,1-1 0,-1 0 0,1 0 0,-1 0 0,1 0 0,0 0 0,29 10 0,-26-9 0,50 9 0,25 6 0,-75-14 0,0-1 0,1 1 0,-1 0 0,0 0 0,0 0 0,0 1 0,-1-1 0,1 1 0,-1 0 0,1 0 0,-1 1 0,0-1 0,0 0 0,4 7 0,-6-8 0,0 0 0,0 0 0,0 0 0,0 0 0,0 0 0,0 1 0,0-1 0,-1 0 0,1 0 0,-1 1 0,0-1 0,0 1 0,0-1 0,0 0 0,0 1 0,0-1 0,-1 0 0,1 1 0,-1-1 0,1 0 0,-1 1 0,0-1 0,-1 2 0,-1 1 0,0-1 0,0 0 0,-1 0 0,0 0 0,1 0 0,-1-1 0,0 0 0,-1 1 0,1-1 0,-5 2 0,-11 5 0,0 0 0,-1-2 0,-41 11 0,9-8 0,0-4 0,-1-1 0,-104-4 0,117-2 0,64-26-5606,-17 19 1571,15-18-9066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3.6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16 11050,'0'0'7239,"-6"68"-5990,0-36-352,2 2 32,2-1-673,2-2-191,0-4-802,0-3-1537,0-6 32,0-3-1570,-5-4-6918</inkml:trace>
  <inkml:trace contextRef="#ctx0" brushRef="#br0" timeOffset="1">0 47 13869,'0'0'8104,"68"-44"-6214,-41 42-769,3 2-737,2 0-288,-1 0-64,-2 2 0,-5 2-32,-3 2-672,-6-2-1250,-7-2-1281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4.3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27 1 11307,'0'0'9897,"0"8"-9267,18 181 2333,0 35-2557,-46-246-7160,11 1 1432,-1-4-2872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4.8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2 259 9225,'0'0'3245,"-1"-12"-714,1 6-2245,-1-1 0,1 0 0,0 0 0,1 0 0,0 0 0,0 0 0,0 0 0,1 0 1,0 0-1,0 1 0,1-1 0,0 1 0,0 0 0,1 0 0,-1 0 0,6-6 0,4-2 208,1 2 0,0 0 1,1 0-1,1 2 0,-1-1 0,31-12 0,-34 17-409,1 0 0,1 1 0,-1 1 0,0 0 0,1 1 0,0 1 0,0 0-1,0 0 1,22 2 0,-35 0-69,1 0 0,-1 1 0,1-1 0,-1 1 0,1 0 0,-1-1 1,1 1-1,-1 0 0,0 0 0,1 0 0,-1 0 0,0 0 0,0 0 0,0 0 0,0 0 0,0 0 0,0 1 0,0-1 0,0 0 0,0 1 0,0-1 0,-1 0 0,1 1 0,-1-1 0,1 1 0,-1 0 1,0-1-1,1 1 0,-1-1 0,0 1 0,0-1 0,0 1 0,0 0 0,0-1 0,-1 3 0,0 5 171,0 0 1,0 0 0,-1 0-1,0 0 1,-5 11-1,-9 16 368,-3 0 1,0-1-1,-3-1 0,0-1 0,-31 33 0,68-73-674,1 1 0,-1 1 0,1 1 0,0 0 0,1 1 0,19-2 1,-22 4 25,-1 0 1,0 1 0,1 0-1,-1 1 1,0 1 0,15 3-1,-25-4 85,0 0 0,1 0 0,-1 1 0,0-1 0,0 1 0,0 0 0,0 0 0,0 0 0,-1 0-1,1 0 1,-1 1 0,1-1 0,-1 1 0,0-1 0,0 1 0,0 0 0,0 0 0,0 0 0,-1 0 0,1 0-1,-1 1 1,0-1 0,0 0 0,0 1 0,-1-1 0,1 0 0,-1 1 0,0 5 0,0-2 91,0 0 0,-1 1 0,0-1 0,-1 0 0,0 0 0,0 0 0,0 0 0,-1 0 0,0 0 0,0-1 0,-1 0 0,0 1 0,0-1 0,0 0 0,-1-1 0,-6 7 0,-11 10 674,-2-1 0,-34 26 0,51-42-644,-15 11 117,0 0 0,-2-2 0,-31 15 0,46-25-187,0 0 0,0-1 0,-1 0 0,1 0 0,-1-1 0,0 0 0,1-1 0,-1 0 0,0-1 0,0 0 0,0 0 0,-15-3 0,22 2-235,1 1-1,-1-1 1,0 0-1,1 0 1,-1 0-1,1-1 1,-1 1-1,1-1 1,0 1-1,-1-1 1,1 0-1,0 0 1,0 0-1,0 0 1,0 0-1,1 0 1,-1-1-1,1 1 1,-1 0 0,1-1-1,0 0 1,0 1-1,0-1 1,0 0-1,0 1 1,1-1-1,-1 0 1,1 0-1,0 1 1,-1-1-1,2 0 1,-1 0-1,0 0 1,0 1-1,1-1 1,-1 0 0,1 0-1,0 1 1,0-1-1,0 0 1,0 1-1,1-1 1,-1 1-1,1-1 1,-1 1-1,1 0 1,0 0-1,0 0 1,0 0-1,0 0 1,0 0-1,0 0 1,1 1-1,4-3 1,20-12-5686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6.8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59 11563,'0'0'5632,"0"14"-5013,-1 7-273,-1 470 3056,7-453-3258,2-25 150,-6-13-274,-1-1-1,1 1 0,-1 0 0,1-1 1,-1 1-1,1 0 0,-1-1 0,1 1 1,-1-1-1,1 1 0,-1-1 1,1 1-1,-1-1 0,0 1 0,1-1 1,-1 1-1,0-1 0,1 1 0,-1-1 1,0 0-1,0 1 0,0-1 0,1 0 1,-1 1-1,0-2 0,20-67 405,-3 0 0,-3-1 0,-4 0 0,-2-1 0,-3 0 0,-5-72 0,0 141-341,0 0 0,0 0 0,0 0 0,0 0 0,0 0 0,-1 0-1,1 1 1,-1-1 0,1 0 0,-1 0 0,0 0 0,1 1-1,-3-4 1,3 5-53,-1-1 0,1 1 0,-1 0-1,1 0 1,-1 0 0,1 0 0,-1 0 0,1 0-1,0 0 1,-1 0 0,1 0 0,-1 0 0,1 0-1,-1 0 1,1 1 0,0-1 0,-1 0-1,1 0 1,-1 0 0,1 1 0,0-1 0,-1 0-1,1 0 1,0 1 0,-1-1 0,1 0 0,0 0-1,-1 1 1,1-1 0,0 1 0,0-1-1,-1 0 1,1 1 0,0 0 0,-4 5 64,0 0 1,0 1 0,1-1 0,0 1-1,-4 12 1,-6 36-69,2 1 0,-5 78-1,6 113 5,10-136-62,3-92-42,3-16-172,12-29-59,-7 0 314,-1-1-1,-1 0 0,-2 0 1,0-1-1,3-36 0,0-143 145,-10 195-141,1 6 0,-1 0 0,0-1 1,0 1-1,-1 0 0,0-1 1,0 1-1,0 0 0,-4-8 1,5 14-9,0-1 1,0 1 0,0 0-1,0 0 1,0-1 0,0 1-1,0 0 1,-1-1 0,1 1-1,0 0 1,0 0 0,0-1-1,0 1 1,-1 0 0,1 0-1,0-1 1,0 1-1,-1 0 1,1 0 0,0 0-1,0 0 1,-1-1 0,1 1-1,0 0 1,-1 0 0,1 0-1,0 0 1,0 0 0,-1 0-1,1 0 1,0 0 0,-1 0-1,1 0 1,0 0-1,-1 0 1,1 0 0,0 0-1,-1 0 1,1 0 0,0 0-1,0 0 1,-1 0 0,1 1-1,-10 14 32,-1 21-95,-29 323 49,39-340 20,-2 24-40,3-43 29,0 0 0,0 0 0,1 0 0,-1 0 0,0 0 0,0 0 0,0 0 0,0 0 0,0 0 0,0 0 0,0 0 0,0 0 0,0 0 0,1 0 0,-1 0 1,0 0-1,0 0 0,0 0 0,0 0 0,0 0 0,0 0 0,0 0 0,0 0 0,0 0 0,0 0 0,1 0 0,-1 0 0,0 0 0,0 1 0,0-1 0,0 0 0,0 0 0,0 0 1,0 0-1,0 0 0,0 0 0,0 0 0,0 0 0,0 0 0,0 0 0,0 0 0,0 1 0,0-1 0,0 0 0,0 0 0,0 0 0,0 0 0,0 0 0,0 0 0,0 0 0,0 0 0,0 0 1,0 1-1,0-1 0,9-24-82,20-74 218,-4-2 1,-5 0 0,-4-1-1,4-150 1,-27 481 69,0-105-391,14 173 1,8-214-1913,5-37-2760,1-25-3886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57.8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64 123 14798,'0'0'6999,"-4"11"-5777,-6 35-514,1 1 0,3-1-1,-2 61 1,2-13-112,-3-22-102,4-33-125,1-1 0,2 1 0,3 48 0,-1-87-363,0 1 1,0-1-1,0 0 0,0 1 0,0-1 0,0 1 0,0-1 0,1 0 1,-1 1-1,0-1 0,0 0 0,0 0 0,0 1 0,1-1 0,-1 0 1,0 1-1,0-1 0,0 0 0,1 0 0,-1 1 0,0-1 1,1 0-1,-1 0 0,0 0 0,0 1 0,1-1 0,-1 0 0,0 0 1,1 0-1,-1 0 0,0 0 0,1 0 0,-1 0 0,0 0 0,1 0 1,-1 0-1,1 0 0,-1 0 0,0 0 0,1 0 0,-1 0 1,0 0-1,1 0 0,-1 0 0,0 0 0,1 0 0,-1 0 0,0-1 1,1 1-1,-1 0 0,0 0 0,0 0 0,1-1 0,-1 1 0,1-1 1,16-14 91,0-6-5,-2-1 0,-1-1-1,-1 0 1,16-37 0,32-108 15,-51 131-63,-1 0 1,-1 0 0,-3-1 0,3-65 0,-8 97-35,-1 1 0,1-1 0,-1 1 1,0-1-1,0 1 0,0 0 0,-1-1 0,0 1 0,0 0 0,-3-6 1,4 10-9,1 1 1,-1-1 0,1 0 0,-1 0 0,0 1 0,1-1 0,-1 0 0,0 1-1,0-1 1,1 1 0,-1-1 0,0 1 0,0-1 0,0 1 0,0-1 0,0 1-1,1 0 1,-1-1 0,0 1 0,0 0 0,0 0 0,0 0 0,-2 0 0,1 0-2,0 1 1,0 0-1,0 0 1,0 0-1,0 0 1,1 0-1,-1 0 1,0 0 0,0 0-1,1 1 1,-1-1-1,1 1 1,-1-1-1,1 1 1,-2 2-1,-6 10-2,0 0 0,1 0 0,0 1 0,2 0 0,-1 0 0,2 1 0,-5 19 0,-18 117 0,26-98-79,2-54 72,0 1 0,0-1 1,0 1-1,0-1 0,0 1 1,0-1-1,0 1 0,0-1 1,0 0-1,0 1 1,1-1-1,-1 1 0,0-1 1,0 0-1,0 1 0,1-1 1,-1 0-1,0 1 0,1-1 1,-1 0-1,0 1 0,0-1 1,1 0-1,-1 1 0,1-1 1,-1 0-1,0 0 0,1 0 1,-1 1-1,1-1 1,-1 0-1,0 0 0,2 0 1,-1-1-14,1 1 0,0-1 0,-1 0 1,1 0-1,-1 0 0,1 0 0,-1-1 1,1 1-1,-1 0 0,0-1 1,0 1-1,1-1 0,0-2 0,26-38-18,-3-1-1,-1-2 0,-2 0 0,-2-2 0,-3 0 0,19-76 0,-29 78 66,-6 31-9,-6 27-9,-93 598-5301,95-587 4893,-4 24-6979,1-20-5626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4.0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1 146 10474,'0'0'3662,"12"7"-3625,-4-3-8,-2 0 31,0-1-1,0 1 1,0-2 0,1 1 0,-1-1-1,1 0 1,0 0 0,0-1-1,-1 0 1,1 0 0,0 0 0,0-1-1,9-1 1,65-9 1531,190-17 443,967-54-1495,-1161 78-543,0 4 0,-1 2 0,153 28 0,-179-22 30,1-3 0,0-2-1,54-2 1,154-19-22,28 0 508,-150 13-6,-1-6-1,157-32 1,-201 29-454,0 4 0,0 5 0,0 3 1,129 16-1,136-5 36,-232-12-97,144 18-1,-67 4-221,103 16-157,-223-25-181,-61-10 543,-1 2 1,1 0 0,-1 1-1,0 1 1,0 1-1,36 17 1,0-6-221,-96-10 342,-248-22-5279,-698 28 2360,0 1-3808,865-14 2349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4.7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2634 102 2787,'-1052'-61'5754,"350"61"-4016,5 53 4062,663-48-5062,0-2 0,0-1 0,-38-4 0,64 1 5,9-1-326,23 0-246,39 0-268,188 3 227,660-22-874,-798 12 713,1063-57 67,-349 113 704,-660-33-653,1391 42 709,-1523-55-714,239-8 193,-236 4-250,0-2 0,-1-2 0,0-1 0,0-2 0,40-16 0,-63 19-74,0 0-1,-1 0 1,19-15-1,-31 22-937,-16 0-6893,-9 0-3528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07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131 624 1922,'0'-10'-513,"-8"-313"2198,-1 181-3311,11 79 4024,0 51-632,1 0 0,0 1 0,1-1 0,0 1 0,9-16 2124,-13 33-333,0 11-2858,0-14-70,-3 64 2215,-13 72 1,-1 12-1973,-78 636-589,91-764-341,-4 24-361,8-47 411,0 0 0,0 0-1,0-1 1,0 1 0,-1 0-1,1 0 1,0 0 0,0 0-1,0 0 1,0 0-1,0 0 1,0 0 0,0 0-1,0 0 1,0 0 0,0 0-1,0 0 1,0 0 0,0 0-1,-1 0 1,1 0-1,0 0 1,0 0 0,0 0-1,1-30-95,55-378 122,-28 234 22,-14 86-20,0 13 2,4-132 0,-31 267-185,3-23 161,-23 128 597,-24 320 0,55-447-406,0-19-49,1 1 1,1-1 0,0 1-1,6 28 1,-7-47-142,1-1-1,0 1 1,0 0-1,0 0 1,1 0 0,-1 0-1,0-1 1,0 1-1,0 0 1,1 0 0,-1 0-1,0-1 1,1 1-1,-1 0 1,0 0 0,1-1-1,-1 1 1,1 0-1,-1-1 1,1 1-1,0-1 1,-1 1 0,1-1-1,0 1 1,-1-1-1,1 1 1,0-1 0,-1 1-1,1-1 1,0 0-1,0 1 1,0-1 0,-1 0-1,1 0 1,0 0-1,0 0 1,0 0 0,0 0-1,-1 0 1,1 0-1,0 0 1,0 0 0,0 0-1,0 0 1,-1 0-1,1-1 1,0 1 0,0 0-1,-1-1 1,1 1-1,0-1 1,0 1 0,-1-1-1,1 1 1,0-1-1,3-2-107,0-1 0,0 1 1,-1-1-1,0 1 0,1-1 0,-1 0 0,4-9 0,0-1-1339,-1-1 0,-1 0 0,0-1 1,5-26-1,-1-20-7147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2.3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1381 10154,'33'-15'2284,"-28"13"-1822,0 0-1,0 0 1,0 0 0,-1-1 0,1 0 0,-1 0 0,8-6 0,-11 8-322,0 1 0,0-1 1,0 1-1,0-1 0,0 1 0,0-1 1,0 1-1,0 0 0,0 0 1,0-1-1,0 1 0,0 0 1,0 0-1,0 0 0,0 0 1,0 0-1,0 0 0,0 0 0,0 1 1,0-1-1,0 0 0,0 1 1,1-1-1,27 14-16,-12-5 218,2-4-158,1 0 1,0-2 0,-1 0-1,1-1 1,0-1 0,29-2-1,124-19 256,-121 12 54,446-31 1078,4 36-1526,-295 4 39,-57 6 329,197 35 1,59 4-182,335-39-136,-451-9-66,132-10 65,84 0 224,-318 16-270,452-6 125,-632 2-163,70-8 6,-72 7 9,-1-1 0,1 1 1,0-1-1,0 0 1,-1 0-1,1 0 0,-1-1 1,1 0-1,-1 0 0,6-6 1,-10 9 3,0-1 1,-1 0 0,1 1-1,0-1 1,0 0 0,-1 0-1,1 1 1,-1-1 0,1 0-1,-1 0 1,1 0 0,-1 0-1,1 0 1,-1 0 0,0 0-1,0 0 1,1 0 0,-1 0-1,0 0 1,0 0 0,0 0-1,0 0 1,0 0 0,0 0-1,0 0 1,-1 0 0,1 0-1,0 0 1,0 0-1,-1 0 1,1 0 0,-1 0-1,1 0 1,-1 0 0,1 0-1,-1 1 1,0-1 0,1 0-1,-1 0 1,0 1 0,0-1-1,1 0 1,-1 1 0,0-1-1,0 1 1,0-1 0,0 1-1,0-1 1,0 1 0,0-1-1,0 1 1,0 0 0,0 0-1,0 0 1,0 0 0,0-1-1,-1 2 1,1-2-63,0 1 1,1-1-1,-1 1 0,1-1 1,-1 1-1,0-1 0,1 0 0,0 1 1,-1-1-1,1 0 0,-1 1 1,1-1-1,0 0 0,-1 1 1,1-1-1,0 0 0,0 1 1,0-1-1,0 0 0,-1 0 0,1 0 1,0 1-1,0-1 0,0 0 1,1 0-1,-1 1 0,0-1 1,0 0-1,0 0 0,0 1 1,1-1-1,-1 0 0,1-1 0,8-27-46,12-7-158,1 2-50,21-52 0,-37 72 275,-1 0 0,-1 0-1,0 0 1,-1-1 0,0 0 0,-1 0 0,-1-19 0,-5-50 7,-21-122 0,5 66 3,19 131 1,-24-156 227,20 144-177,-1 1 0,0 0 0,-2 0 0,0 1-1,-21-35 1,29 52-47,-1 1 0,0 0 0,1 0-1,-1 0 1,0 0 0,0 0 0,1 0 0,-1 0-1,0 0 1,0 0 0,0 1 0,0-1 0,0 0-1,0 0 1,-1 1 0,1-1 0,0 1-1,0-1 1,-3 0 0,4 2-2,-1-1 0,0 0-1,0 0 1,0 0 0,1 1 0,-1-1 0,0 0 0,0 1-1,1-1 1,-1 1 0,0-1 0,1 1 0,-1-1-1,0 1 1,1 0 0,-1-1 0,1 1 0,-1-1-1,1 1 1,-1 0 0,1 0 0,-1 0 0,-1 4 0,0 0 1,0 0 0,1 0-1,-1 0 1,1 0 0,0 0-1,0 11 1,1-13-5,0 1 0,1 0 0,-1-1 0,1 1 1,0 0-1,0-1 0,0 1 0,0-1 0,1 1 0,-1-1 0,1 0 0,0 0 0,3 5 0,7 11-3,-12-19 5,0 1 0,1-1 0,-1 1 0,0-1 0,0 1 0,0-1 0,0 1 0,0-1 0,0 1 0,1-1 0,-1 1 0,0 0 0,-1-1 0,1 1 0,0-1 0,0 1 0,0-1 0,0 1 0,0-1 0,0 1 0,-1-1 0,1 1 0,0-1 0,-1 1 0,1-1 0,0 1 0,-1-1 0,1 1 0,0-1 0,-1 0 0,1 1 0,-1-1 0,0 1 0,-24 11 0,-28 0 0,53-12 0,-46 4 9,0-3-1,0-1 1,0-3 0,0-2 0,-64-14-1,-17-1 4,-841-48-639,-6 64-324,524 6 789,-189 14 167,-102-2 1,618-19 4,-190-32 1,-113-57 10,396 86-12,1 0 0,0-2 0,1-2 0,0 0 0,1-2 0,0-1 0,1-1-1,-35-28 1,61 44-16,-1-1-1,1 1 1,0 0 0,-1-1-1,1 1 1,0 0-1,-1 0 1,1-1-1,-1 1 1,1 0-1,0 0 1,-1-1 0,1 1-1,-1 0 1,1 0-1,-1 0 1,1 0-1,0 0 1,-1 0-1,1 0 1,-1 0 0,1 0-1,-1 0 1,1 0-1,-1 0 1,1 0-1,-1 0 1,1 0 0,-1 0-1,1 0 1,0 1-1,-1-1 1,1 0-1,-1 0 1,0 1-1,-6 19-95,6 36 72,1-46-4,4 76 29,-2-56 6,-1 0 0,-1-1 0,-2 1 0,-7 42 0,-6 24 148,4 0 0,4 1-1,7 132 1,2-99-34,4-27 201,-2-66-238,-2 46-1,-2-70 27,-2-1-1,1 1 0,-2 0 0,1-1 1,-2 0-1,0 1 0,-8 16 0,6-11 1385,20-27-184,20-15-1156,-29 23-171,0 0 1,1 0-1,-1 0 1,0 1 0,1 0-1,-1 0 1,0 0-1,1 1 1,-1-1 0,0 1-1,0 0 1,6 3-1,65 28-604,-15-5 205,41 2 256,2-4 0,1-4 0,182 11 0,327-24-692,-373-10 747,893-18-417,-476 1 500,-174 7 64,-40 0 10,559-29 70,-974 39-90,214-11 836,-244 13-855,0 0 1,0-1-1,0 1 0,0-1 0,0 0 1,0 1-1,0-1 0,0 0 1,1 0-1,-1 0 0,0 1 1,0-1-1,0 0 0,1 0 1,-1 0-1,1 0 0,-1 0 1,1 0-1,-1 0 0,1 0 1,-1-1-1,1 1 0,0 0 1,0 0-1,0-2 0,-8-38 171,7 31-155,-16-92-22,-3-113 0,18 162 0,3-1 0,3 1 0,19-104 0,-9 99-2,15-79-15,-27 120 14,-1 1 1,0-1-1,-1 0 0,0 1 1,-2-1-1,-3-19 1,0 19-6,-1 1 1,-1 0-1,0 1 1,-1-1 0,-1 1-1,0 1 1,-20-24 0,27 36 0,0 0 0,-1 0-1,1 1 1,0-1 0,-1 1 0,0-1 0,1 1 0,-1 0 0,0 0 0,1 0 0,-1 1-1,0-1 1,0 0 0,0 1 0,0 0 0,0 0 0,1 0 0,-1 0 0,-6 1 0,-59 13-181,54-10 176,-41 8 19,-2-2-1,-96 4 1,-118-13 20,126-3-26,-1031-72-1229,638 3 1174,245 27-602,-299-5 0,-503 95-54,180 33 1740,877-75-1898,-15 1-5893,42-5-531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3.1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1982 13677,'0'0'5696,"2"-16"-4874,4-13-581,2 0 0,0 1 0,2 0 0,2 0 0,0 1-1,2 0 1,20-30 0,102-160 310,9 7 0,243-271 0,-239 322-532,7 6 1,7 7-1,211-146 0,-354 278-3,-14 8-10,0 1 0,1 1 0,0-1 0,0 1 0,0 0 0,0 1 0,1 0-1,9-3 1,-17 6-11,0 0 1,0 0-1,0 0 0,0 0 0,1 0 0,-1 0 0,0 0 1,0 0-1,0 0 0,0 0 0,1 0 0,-1 0 0,0 0 0,0 0 1,0 0-1,0 0 0,1 0 0,-1 0 0,0 0 0,0 0 1,0 0-1,0 0 0,0 1 0,1-1 0,-1 0 0,0 0 0,0 0 1,0 0-1,0 0 0,0 0 0,0 1 0,0-1 0,0 0 1,1 0-1,-1 0 0,0 0 0,0 0 0,0 1 0,0-1 0,0 0 1,0 0-1,0 0 0,0 0 0,0 1 0,0-1 0,0 0 1,0 0-1,0 0 0,0 0 0,0 1 0,0-1 0,-5 14-144,-11 12-234,-4-4-1131,0 0 0,-33 25 1,-55 31-6662,35-32-1189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13.4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1 284 8040,'7'-12'1041,"-2"5"-931,46-65 2276,-47 66-1994,1 1 0,0 0 0,0 0 0,0 0 0,0 1 0,1 0 0,0 0 1,0 0-1,0 1 0,1 0 0,11-4 0,-17 6-332,1 1-1,-1 0 1,0-1-1,0 1 1,0 0 0,1 0-1,-1 0 1,0 0-1,0 0 1,0 0-1,1 1 1,-1-1 0,0 0-1,0 1 1,0-1-1,0 0 1,0 1-1,0 0 1,1-1 0,-1 1-1,0-1 1,-1 1-1,1 0 1,0 0-1,0 0 1,0 0 0,0-1-1,-1 1 1,1 0-1,0 0 1,-1 0 0,1 1-1,-1-1 1,1 0-1,-1 0 1,1 0-1,-1 2 1,2 5 25,-1 0-1,0 0 1,0 0-1,-1 13 1,0-12 63,-3 46 558,-2 0 0,-26 109 0,18-107 118,3 1 1,-5 84-1,15-139-771,-1-1 1,2 1-1,-1 0 1,0-1-1,0 1 0,1-1 1,-1 1-1,1-1 1,0 1-1,0-1 1,0 0-1,2 4 0,-2-5-17,-1 0-1,1 0 0,0 0 0,0-1 0,0 1 1,0 0-1,0-1 0,0 1 0,0 0 0,0-1 1,0 1-1,0-1 0,0 0 0,0 1 0,0-1 1,0 0-1,0 1 0,0-1 0,1 0 0,0 0 0,4-1 94,0 0-1,0-1 0,0 1 1,-1-1-1,1 0 0,0-1 1,-1 1-1,0-1 0,0 0 1,7-6-1,52-38 623,82-81 1,-50 42-669,269-195-343,-203 168-2858,-122 85 1680,83-58-6863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14510,'0'0'9321,"72"14"-8200,-39-23-801,3-1-224,-5 1-64,-4 2-32,-8 4-673,-8 3-1120,-9 0-1314,-2 5-288,-8 8-2115</inkml:trace>
  <inkml:trace contextRef="#ctx0" brushRef="#br0" timeOffset="1">40 163 8456,'0'0'17072,"49"29"-16880,-16-39-128,2 0-1121,-4-1-3139,0 1-4356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42.9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1874 162 6278,'-30'-12'1110,"-1"0"-1,-1 3 1,1 0 0,-2 2 0,1 1-1,-1 2 1,1 1 0,-1 2 0,-61 4-1,50 3-844,1 2 0,0 2 0,1 1-1,0 3 1,1 1 0,-67 35 0,45-15-523,1 3 0,2 3 1,-80 71-1,66-44 1203,-118 141 0,122-121-503,4 3-1,4 3 0,4 3 0,-82 190 0,110-212-159,4 1-1,3 2 1,4 0-1,3 1 1,3 0-1,4 1 0,2 125 1,9-161-217,2-1 0,2 1-1,2-1 1,1 0 0,3 0 0,1-1 0,2-1-1,38 73 1,-34-80-44,3-1-1,0-1 0,2 0 0,2-2 1,0-1-1,2-1 0,1-2 0,2 0 0,0-2 1,36 20-1,-37-26-14,1-1 1,1-2-1,0-1 0,1-2 1,1-1-1,0-2 0,0-1 0,1-2 1,0-1-1,0-1 0,0-3 1,0 0-1,1-3 0,-1 0 1,0-3-1,-1-1 0,1-1 1,-1-2-1,0-1 0,-1-2 0,44-22 1,-25 4 33,0-3 1,-2-2-1,-2-2 1,-1-2-1,-2-2 1,-2-2-1,60-78 1,-39 35 209,-4-3 0,-4-2 0,65-147 0,-72 125-185,-6-2 1,-5-1 0,38-194-1,-60 213-28,-4 0-1,-4-1 0,-5 0 0,-18-195 0,10 252 88,-3 0-1,-1 0 1,-2 1 0,-2 0 0,-1 1 0,-2 0-1,-2 1 1,-1 1 0,-40-56 0,41 70-66,0 0 1,-2 1 0,-1 1 0,-1 1-1,0 1 1,-1 1 0,-1 1 0,-1 1 0,-1 1-1,0 1 1,0 2 0,-2 0 0,1 2-1,-40-9 1,26 10-42,0 3 1,0 1-1,0 2 0,-1 2 0,0 1 1,1 3-1,0 1 0,-68 16 0,63-8-49,0 2 0,2 2 0,-1 2 0,2 2 0,1 2 0,1 2 0,-49 36 0,67-43-617,-38 38 0,27-12-1936,11 4-3750,20-27-3947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44.0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1459 581 11499,'0'-2'64,"2"-40"709,-2 1 0,-2-1 0,-2 0 0,-9-41 0,10 72-682,0-1 0,-1 1 0,0 0 0,-1 0 0,0 1 0,0-1 0,-1 1 0,-1 0 0,0 1 0,0-1 0,-1 1 0,0 1 0,0 0 0,-1 0 0,0 0 0,-1 1 0,1 0 0,-1 1 0,-13-6 0,7 6-13,-1 0 0,1 0-1,-1 2 1,-1 0-1,1 1 1,-1 1 0,1 0-1,-1 2 1,1 0 0,-1 0-1,0 2 1,1 0 0,0 1-1,-1 1 1,-23 9-1,4 0 71,1 2 0,1 2 0,0 1 0,1 2 0,-60 45 0,38-17 197,1 1 0,3 4 0,2 1 0,3 2 0,2 3 0,-57 98 0,51-68 73,5 3 0,4 2 1,4 1-1,-30 115 0,49-137-293,2 1 0,4 1 0,3 0 0,3 1 0,4 0 0,10 123 0,-1-158-104,1 0 0,2-1 0,1 0 0,3-1-1,30 67 1,-28-77-16,1 0 0,2-2 0,1 0 1,1-1-1,1 0 0,1-2 0,50 43 0,-39-44-84,0-1-1,1-1 1,1-2-1,1-1 1,1-2-1,0-2 1,1-1 0,0-2-1,1-1 1,1-2-1,-1-2 1,1-2 0,0-2-1,0-1 1,0-2-1,0-1 1,-1-3 0,1-1-1,-1-2 1,0-2-1,-1-1 1,0-2 0,37-18-1,-28 6 364,0-2 0,-1-2-1,-2-2 1,-1-2 0,-2-1-1,46-50 1,-39 30 254,-2-2 0,-3-2 1,-3-2-1,39-74 0,-25 21-236,-5-2-1,-4-2 1,-6-2-1,-6-2 1,22-140-1,-10-118-273,-43 326-24,-2 0-1,-3 0 0,-2 0 1,-2 0-1,-16-59 0,15 87-14,0 1 0,-1 0 0,-2 0 1,0 1-1,-1 1 0,-2-1 0,0 2 0,-1 0 0,-29-29 0,28 34-10,0 1 0,-1 1-1,-1 1 1,-1 1 0,1 0 0,-2 1 0,0 1 0,0 1 0,-1 1 0,0 0-1,-32-6 1,6 6-217,-1 2-1,0 2 0,1 3 0,-2 1 0,2 2 1,-1 3-1,0 2 0,1 1 0,-62 20 1,-24 17-4123,-237 115 0,235-95-2061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06.5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0 9705,'0'0'449,"-20"52"-962,20-20 289,0 8 320,7 14-160,0 20 288,-4 23-96,0 19-1825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06.9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12620,'0'0'1537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1.0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353 0 15150,'0'0'5504,"-3"8"-4319,-6 15-671,0-2 0,-2 1 0,-1-2 0,-24 35-1,-73 81 1326,75-95-898,-96 109 447,142-164-7635,24-34-643,-5 3-93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1.4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15951,'0'0'6075,"5"9"-5066,2 8-601,-1 1 0,0 1 0,-2-1 0,0 1 1,-1-1-1,1 39 0,-4-51-404,9 59 147,33 127 0,-22-111-1606,-12-18-4529,-8-40 69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1.7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10698,'0'0'13965,"64"12"-12555,-10-11-1,11-1-832,6 0-385,-1 0-160,-5 0-833,-8-3-3427,-6-1-3491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2.6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405 10 16912,'-7'-7'5491,"-9"5"-3517,-16 4-1185,31-2-694,-20 5 64,-1 1 0,2 0 0,-1 2 0,1 0 0,0 1 0,0 1 0,1 1 0,0 1 0,1 1 0,1 0 0,0 1 0,1 1 0,-29 33 0,38-38 16,0 0 0,1 1 0,0-1 0,1 1 0,0 0 0,1 1 0,-4 13 0,7-23-156,0 1 1,0 0-1,0 0 1,1 0-1,-1 0 1,1 0 0,0 0-1,0 0 1,0 0-1,0 0 1,0 0-1,1 0 1,-1 0-1,1 0 1,0 0 0,0 0-1,0 0 1,0 0-1,0-1 1,1 1-1,-1 0 1,1-1-1,0 1 1,0-1 0,0 0-1,0 1 1,0-1-1,0 0 1,0 0-1,1 0 1,-1-1-1,5 3 1,6 0-114,-1 0 0,1-1 1,-1-1-1,1 0 0,0-1 0,0 0 0,0-1 1,0 0-1,0-1 0,13-3 0,10-2-1845,-1-2 0,45-16 0,-9-3-3768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3.0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383 24 17489,'0'0'5621,"-10"-5"-2610,4 2-2813,-1 0-1,1 1 1,-1 0 0,0 0 0,1 0 0,-1 0-1,0 1 1,0 1 0,0-1 0,0 1 0,0 0-1,0 0 1,0 1 0,0 0 0,0 0 0,1 1-1,-1 0 1,-9 4 0,-9 5-165,0 2 0,1 1 0,-27 21 0,41-28-30,0 1 0,0 1 0,1 0-1,0 0 1,1 1 0,0 0 0,0 0 0,1 1-1,-8 15 1,15-25-9,-1 0 0,0 0 0,1 0 0,-1 1 0,0-1 0,1 0 0,0 0 0,-1 1 0,1-1 0,0 0 0,0 1 0,-1-1 0,1 1 0,0-1 0,1 0 0,-1 1 0,0-1 0,0 0 0,0 1-1,1-1 1,-1 0 0,1 1 0,-1-1 0,1 0 0,-1 0 0,1 1 0,0-1 0,0 0 0,0 0 0,-1 0 0,1 0 0,0 0 0,0 0 0,0 0 0,1 0 0,-1-1 0,0 1 0,0 0 0,0-1 0,1 1 0,-1-1 0,0 1 0,0-1 0,1 1 0,-1-1 0,0 0 0,1 0 0,1 0 0,10 2-64,0-1 0,0-1 0,0 0 1,17-2-1,-11 0 31,52-5-483,-53 4 409,-1 0 0,1 2 0,-1 0 0,1 1 0,0 1 0,27 4 0,-42-4 93,-1 0 1,1 0 0,-1 0 0,1 0 0,-1 1 0,0-1-1,0 1 1,0 0 0,1 0 0,-2-1 0,1 1 0,0 1-1,0-1 1,-1 0 0,1 0 0,-1 0 0,1 1 0,-1-1-1,0 1 1,0-1 0,0 1 0,-1 0 0,1-1 0,-1 1 0,1 0-1,-1-1 1,0 1 0,0 0 0,0-1 0,-1 6 0,1-1 152,-1 0 0,0-1 0,0 1 0,-1 0 0,1-1 0,-2 1 0,1-1 1,-1 0-1,0 0 0,0 0 0,-6 9 0,-1-5 43,1-1-1,-2 0 0,1 0 1,-1-1-1,-1-1 0,1 1 1,-1-2-1,0 0 1,-1 0-1,1-1 0,-19 4 1,4-2 147,-1-1 0,1-1 1,-1-1-1,-41-1 0,67-3-421,0 0 0,-1 0 0,1 0 0,0 0 0,0 0 0,0 0 0,-1-1 0,1 1 0,0-1 0,0 0 0,0 0 0,0 0 0,0 0 0,0 0 0,0 0 0,-3-3 0,4 3-87,1 0-1,-1-1 0,0 1 0,1-1 1,-1 1-1,1-1 0,-1 1 0,1-1 0,0 1 1,0-1-1,0 0 0,0 1 0,0-1 1,0 1-1,0-1 0,0 1 0,1-1 0,-1 0 1,0 1-1,1-1 0,0 1 0,-1 0 1,1-1-1,1-1 0,15-25-6925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3.6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75 20852,'0'0'1249,"81"0"897,-25 0-256,11-9-1218,3 0-415,3-2-193,-3 1-705,-12-3-1985,-14 3-2916,-23-2-6085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 15983,'0'0'3620,"10"0"-1747,4-1-1225,-5 1-231,1-1 0,-1 1-1,1 1 1,-1 0-1,0 0 1,12 4 0,-19-5-401,0 1 0,0 0 0,-1-1 0,1 1 0,0 0 0,-1 0 0,1 1 0,-1-1 0,1 0 0,-1 0 0,1 1 0,-1-1 0,0 1 0,0-1 0,0 1 1,0-1-1,0 1 0,0 0 0,0 0 0,0-1 0,-1 1 0,1 0 0,-1 0 0,1 0 0,-1 0 0,0 0 0,0-1 0,0 1 0,0 0 0,0 0 0,0 0 0,0 0 1,0 0-1,-1 0 0,1 0 0,-1 0 0,0-1 0,1 1 0,-1 0 0,-2 2 0,0 3 40,-1-1 0,1 0 0,-2 1 0,1-1 0,-1-1 0,0 1 0,0-1-1,0 0 1,-1 0 0,-11 8 0,9-7 497,0 0 1,1 1-1,-1-1 0,2 2 0,-8 8 0,39-16-403,48-20-2309,-2-8-7320,-28 9-3061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3.9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1 101 20243,'0'0'897,"96"-3"769,-22-12 800,17-4-1153,7 1-480,2 1-513,-8 6-480,-11 2-2947,-13 0-3587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5.0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480 0 21268,'0'0'929,"-45"69"352,10-23-384,-8 11-128,-8 6 128,-4 5-481,1-4-224,2 0 0,6-6 97,6-10 95,7-15-64,14-10-224,12-12-64,21-26-4420,17-19 449,7-18-3140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5.3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246 1 17969,'0'0'1345,"-25"70"-96,7-23-224,3 5 32,3 7 225,3-1-321,6-5-705,3-3-192,0-5 0,11-7-929,-5-9-1153,-2-5-1057,-4-10-352,0-8-2691</inkml:trace>
  <inkml:trace contextRef="#ctx0" brushRef="#br0" timeOffset="1">0 250 17136,'0'0'4452,"54"-30"-2594,-12 29-993,9 1-481,8 0-127,6 1-193,1 2-769,3-3-3043,-5 0-4195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5.6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46 1 14478,'0'0'736,"-33"68"1186,24-29-128,6-1-353,3-2 1,0 0-834,9-4-448,2-1-1089,-4-4-2306,-4-6-3171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6.0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1 330 15407,'0'0'7014,"62"-39"-6277,-22 33-161,11 2-351,1 1-129,5 1-288,-2-1-2243,1-2-3010,1-3-6694</inkml:trace>
  <inkml:trace contextRef="#ctx0" brushRef="#br0" timeOffset="1">905 1 7687,'0'0'8168,"-4"56"-6919,-10-15 353,-4 11 704,2 7-641,1 1 65,4 3-385,4-6-896,7-6-225,0-8-128,0-10-192,6-15-1794,-5-10-2178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6.3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0 161 13901,'6'-11'2077,"-3"2"-1721,1 1 0,0 0 0,1 1 0,0-1 0,0 1 0,1 0 1,0 0-1,0 1 0,1 0 0,-1 0 0,1 0 0,1 1 0,-1 0 0,1 0 0,0 1 0,11-5 1,12 0 471,0 1 0,0 1 0,1 2 0,-1 1 0,1 2 0,0 1 0,47 4 0,-70-2-794,0 0 0,0 0 0,0 1-1,0 0 1,0 0 0,-1 1 0,1 0-1,13 9 1,-20-11-37,0 0 0,0 0 0,-1 0 1,1 0-1,0 1 0,-1-1 0,0 1 0,1-1 0,-1 1 0,0 0 0,0-1 0,0 1 0,0 0 1,0 0-1,0 0 0,0 0 0,0 4 0,-1-4 2,0 1 0,0-1 0,0 1-1,-1-1 1,1 1 0,-1-1 0,0 0 0,0 1 0,0-1-1,0 0 1,0 1 0,0-1 0,-1 0 0,1 0 0,-1 0-1,1 0 1,-1 0 0,-3 2 0,-17 14 139,0-1 0,-1 0 0,-1-2 0,0-1 0,-1-1 0,-30 10 0,17-5-31,38-18-129,0 0-1,0 0 1,0 0 0,0 0-1,0 0 1,1 0 0,-1 0-1,0 0 1,0 0 0,0 0-1,0 0 1,0 0 0,0 1-1,0-1 1,0 0 0,0 0-1,0 0 1,0 0 0,0 0-1,0 0 1,1 0 0,-1 0-1,0 0 1,0 0 0,0 0-1,0 0 1,0 0 0,0 1-1,0-1 1,0 0 0,0 0-1,0 0 1,0 0 0,0 0-1,0 0 1,0 0 0,0 0-1,0 0 1,0 1 0,0-1-1,0 0 1,0 0 0,0 0-1,0 0 1,0 0 0,0 0-1,0 0 1,0 0-1,0 0 1,-1 0 0,1 0-1,0 1 1,0-1 0,0 0-1,0 0 1,0 0 0,0 0-1,0 0 1,0 0 0,0 0-1,0 0 1,0 0 0,0 0-1,-1 0 1,16 4-1259,35 1-827,-19-2 869,-19 0 889,0-1 0,-1 2 0,1-1 0,-1 2 0,1-1 0,-1 2 0,-1-1 0,1 1 0,13 12 0,-20-16 387,-1 0-1,0 1 1,0 0 0,0-1-1,0 1 1,-1 0-1,1 1 1,-1-1 0,0 0-1,1 1 1,-2-1 0,1 1-1,0 0 1,-1-1 0,1 1-1,-1 0 1,0 0 0,-1 0-1,1 0 1,-1 0 0,1 0-1,-1 0 1,-1 0 0,1 0-1,0 0 1,-1 0 0,0 0-1,0 0 1,0 0-1,0 0 1,-1-1 0,-1 5-1,-2-1 354,0 0 0,0-1 0,-1 0 0,1 0 0,-1 0 0,-1-1 0,1 0 0,-1 0 0,0 0 0,0-1 0,0 0 0,-13 5 0,-5 1 1167,0-1 1,-42 10 0,54-16-1387,0-1 0,0 0-1,-1 0 1,1-1 0,-1-1 0,1 0 0,-18-3 0,30 2-270,-1 1 1,1 0-1,-1 0 0,1-1 1,0 1-1,-1-1 1,1 0-1,0 1 1,-1-1-1,1 0 1,0 0-1,0 1 1,0-1-1,0 0 0,0 0 1,0 0-1,0-1 1,0 1-1,0 0 1,0 0-1,0 0 1,1-1-1,-1 1 1,1 0-1,-1-1 0,1 1 1,-1-1-1,1 1 1,0 0-1,0-1 1,-1 1-1,1-1 1,0 1-1,1-3 0,-1 0-615,1 0 0,0 0 0,0-1-1,0 1 1,0 0 0,1 0-1,0 0 1,-1 0 0,2 1-1,4-8 1,24-24-7032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6.7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236 0 9833,'0'0'16656,"-6"82"-15054,-10-36-609,2 5-1,6 3-415,8-1-481,0-4-32,18-4-512,4-6-1346,-1-9-1761,-2-15-2179,-7-10-4932</inkml:trace>
  <inkml:trace contextRef="#ctx0" brushRef="#br0" timeOffset="1">0 260 19795,'0'0'8552,"53"-37"-7623,-2 30-225,14 3-383,8 0-257,8-1-481,1-4-3298,-4-5-4741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7.1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163 112 7944,'16'-8'5012,"129"-58"1557,-62 29 1778,-140 63-7528,-91 57 0,127-69-850,1 0-1,1 2 1,1 0 0,0 1-1,1 0 1,1 2 0,-21 29 0,32-40 56,1-1 0,0 1 0,0 0 0,0 0 0,1 0 0,1 1 0,-1-1 0,1 1 0,1 0 0,-1-1 0,1 1 0,1 9 0,0-14-18,1 0-1,-1 1 1,1-1-1,0 0 1,0 0-1,1 0 1,-1 0-1,1-1 0,0 1 1,0 0-1,0-1 1,1 1-1,-1-1 1,1 0-1,0 0 1,0 0-1,0 0 1,0 0-1,0 0 1,1-1-1,-1 0 1,1 0-1,-1 0 1,1 0-1,0 0 1,0-1-1,5 2 1,12 3-225,1-1 1,0-1-1,1-1 1,-1-1-1,33-1 0,-5-3-2108,69-11 0,-28-5-4123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7.4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101 1 6086,'0'0'17328,"-56"45"-15118,38-18 0,3 8-1313,6 4-128,6 1-321,3-1-320,5 0-63,11-5-33,1-4-513,-1-6-1857,-4-9-2531,-6-9-2658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7.79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0 245 18514,'0'0'4868,"50"-39"-2786,-4 24-961,13 1-288,10 1-192,13-1-545,3 1-545,7-1-2754,-2-3-3843,0-3-5703</inkml:trace>
  <inkml:trace contextRef="#ctx0" brushRef="#br0" timeOffset="1">937 0 17681,'0'0'1249,"-40"62"1409,31-32-383,7 2-994,2-1-384,14-1-385,8-2-352,1 0-96,1-2-896,-6-3-2147,-9-5-3716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4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19058,'0'0'6822,"-8"58"-5028,5-29-993,2 1-545,1 2-160,0-3-64,0-3 0,4-4-352,4-5-1281,-1-7-610,-1-5-639,-2-5-706,-4-11-13740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6:58.1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1 209 18706,'7'-9'1350,"8"-8"-761,1 1 1,1 0-1,1 2 0,0 0 0,1 1 0,0 0 0,1 2 0,0 0 0,1 2 1,0 0-1,1 1 0,42-10 0,-17 8-389,1 2 1,-1 2-1,1 2 1,0 2 0,68 5-1,-96-1-202,0 1-1,-1 1 0,1 1 1,-1 0-1,0 2 1,0 0-1,0 1 1,-1 1-1,-1 0 1,18 13-1,-29-18 7,1 1 0,-1 0 1,-1 0-1,1 0 0,-1 0 0,0 1 0,0 0 0,0 0 0,-1 1 0,0-1 0,0 1 0,-1 0 0,1 0 0,-2 0 1,1 0-1,-1 1 0,0-1 0,0 1 0,-1-1 0,0 1 0,-1 0 0,0-1 0,0 1 0,0 0 0,-1 0 1,0-1-1,-1 1 0,-4 13 0,1-8 151,-1-1 0,0 0 0,-1 0 0,0-1 0,-1 0 0,0 0 0,-1-1 0,0 0 0,-1 0 0,0-1 0,-13 9 0,-5 3 238,-2-1 0,0-2 0,-36 16 0,31-17-360,-1-2-1,-1-2 1,0-1 0,0-2-1,-1-1 1,-1-2-1,1-2 1,-1-1-1,-53-3 1,88-1-165,-1 0 1,1-1-1,0 1 1,-1-1-1,1 0 1,0-1-1,0 1 1,0-1-1,-1 1 1,2-1-1,-1 0 1,-7-5-1,9 5-180,1 0-1,-1-1 0,0 1 0,1 0 0,-1 0 0,1-1 0,0 1 0,0-1 1,0 1-1,0-1 0,0 0 0,1 1 0,-1-1 0,1 0 0,-1 1 1,1-1-1,0 0 0,0 0 0,0 1 0,1-5 0,7-41-12387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05.4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50 80 11371,'7'-12'4633,"26"-36"-1275,-33 46-3148,1 1 0,0 0 0,-1 0 0,1 0-1,0-1 1,0 1 0,0 0 0,0 0 0,0 0-1,0 0 1,0 1 0,0-1 0,0 0 0,1 0 0,-1 1-1,0-1 1,1 0 0,-1 1 0,0-1 0,1 1-1,0-1 1,-1 2-98,0-1 0,0 1-1,0 0 1,-1-1 0,1 1-1,0 0 1,-1-1 0,1 1-1,-1 0 1,1 0 0,-1-1-1,1 1 1,-1 0 0,0 0-1,1 0 1,-1 0 0,0 0-1,0 0 1,1-1 0,-1 1-1,0 0 1,0 2 0,0 67 1928,-1-63-1725,-8 69 460,-2 0 0,-30 98 0,12-54-762,17-74-639,-5 28 276,14-50-4328,2 1-4290,1-33 870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05.8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6 18706,'-4'10'2140,"-1"7"-1459,1 0-1,0 0 1,1 0-1,1 0 1,1 1-1,0-1 0,2 1 1,0-1-1,0 1 1,2-1-1,0 0 1,8 25-1,-2-18-420,1-1 1,1 0-1,1-1 1,26 38-1,-33-54-232,0 0 0,0-1 1,0 1-1,1-1 0,0-1 0,0 1 1,0-1-1,0 0 0,10 4 0,-12-6 1,0-1 0,1 1-1,-1-1 1,1 0 0,0-1-1,-1 1 1,1-1 0,0 0-1,0 0 1,-1 0-1,1-1 1,0 1 0,-1-1-1,1 0 1,-1-1 0,6-1-1,2-3 62,0-1 0,-1 1 0,0-2 0,0 0 0,-1 0 0,0-1 0,0 0 0,15-19 0,63-92-53,-80 107-45,94-153-3857,-59 85-3123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4.5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614 0 8168,'0'0'8440,"-9"10"-5648,-74 70-649,-128 92 0,-56 51-1545,259-214-601,3-5-11,0 1 0,0-1 0,1 1 0,0 1 0,0-1 0,-4 7 0,9-6-1216,10-10 359,13-10-493,67-64-5266,-35 25 1062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4.8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414 1 11627,'0'0'8264,"2"13"-6567,0-5-1449,-1 1 0,0 0 0,-1 0 0,0 0-1,-1 0 1,1 0 0,-2 0 0,1-1 0,-1 1-1,-1 0 1,-5 15 0,-11 20 1024,-23 83 1,37-106-1096,1 1 0,1 0 0,0 0 0,2 0 1,0 0-1,4 27 0,-2-43-155,0 0 0,0-1 0,1 0 0,-1 1 0,1-1 0,0 0 1,1 0-1,-1 0 0,1 0 0,0 0 0,1-1 0,-1 1 0,7 6 0,23 16-2883,2-3-7641,-34-24 10354</inkml:trace>
  <inkml:trace contextRef="#ctx0" brushRef="#br0" timeOffset="1">0 518 15695,'0'0'10410,"101"37"-9417,-30-36-513,12-1-384,4 0-128,-6-1-2658,-10-9-3909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5.5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0 17617,'0'0'2274,"7"65"-513,-9-15-447,-7 8-514,2 3-95,-3 3-288,3-4-353,7-4-64,0-9-417,0-9-1056,3-12-1186,1-13-1056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5.8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1 189 16976,'0'0'2013,"8"-12"-177,-1 3-1569,-1 1 0,1-1 0,0 1 0,1 0 0,0 1 0,0 0-1,0 0 1,1 0 0,0 1 0,14-6 0,23-6 56,2 2 0,0 1 0,0 4 0,1 1 0,1 2 0,0 3 0,69 0 0,-112 5-348,1 0 0,-1 0 0,0 1 0,0 0 0,0 0 1,0 1-1,0 0 0,0 0 0,0 1 0,10 5 0,-15-7 37,0 1-1,0 0 1,-1-1-1,1 1 1,0 0-1,-1 0 1,1 0-1,-1 0 1,1 1-1,-1-1 1,0 0-1,0 1 1,0-1-1,0 0 1,-1 1-1,1-1 1,-1 1-1,1-1 1,-1 1-1,0-1 1,0 1-1,0-1 1,0 1-1,0 0 1,-1-1-1,1 1 1,-1-1-1,0 0 1,0 1-1,0-1 1,0 1-1,0-1 1,-2 4-1,-3 4 253,0 0-1,-1 0 1,0-1-1,-1 0 1,0 0-1,0 0 1,0-1-1,-1-1 1,-1 1-1,-12 6 1,-20 13 463,-45 19 0,83-44-707,-17 10-136,0-2 1,-1 0 0,0-2-1,-44 11 1,65-19 9,1 0 0,0 0 0,0 0 0,0 0 1,-1 0-1,1 0 0,0 0 0,0 0 0,0 0 0,0 0 0,-1 0 1,1 0-1,0 0 0,0-1 0,0 1 0,0 0 0,-1 0 0,1 0 1,0 0-1,0 0 0,0-1 0,0 1 0,0 0 0,0 0 0,0 0 0,0-1 1,-1 1-1,1 0 0,0 0 0,0 0 0,0 0 0,0-1 0,0 1 1,0 0-1,0 0 0,0 0 0,0-1 0,0 1 0,0 0 0,0 0 0,1 0 1,-1-1-1,0 1 0,0 0 0,0 0 0,0 0 0,0 0 0,0-1 1,0 1-1,0 0 0,1 0 0,-1 0 0,0 0 0,0-1 0,0 1 0,0 0 1,0 0-1,1 0 0,-1 0 0,0 0 0,0 0 0,0 0 0,0 0 1,1 0-1,-1 0 0,0 0 0,0-1 0,1 1 0,12-13-3688,15-8-4475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6.2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497 62 20275,'0'0'2830,"-6"-9"36,5 8-2815,0-3 114,-1 1-1,0 0 1,0-1 0,0 1-1,-1 0 1,1 0 0,-1 1-1,1-1 1,-1 0-1,0 1 1,0 0 0,0 0-1,0 0 1,-1 0 0,1 0-1,0 0 1,-1 1-1,0 0 1,1 0 0,-1 0-1,0 0 1,1 0 0,-1 1-1,0-1 1,0 1-1,1 0 1,-8 1 0,-3 2-104,0 1 1,1 0 0,-1 1 0,1 0 0,0 1-1,0 0 1,1 1 0,-1 1 0,-13 11 0,10-7-39,1 1 0,1 0 0,0 1 0,0 1 0,1 0 0,-12 20 0,23-32-24,0 0-1,1 0 1,-1 0 0,1 0-1,-1 1 1,1-1 0,0 0 0,0 1-1,1-1 1,-1 1 0,1-1-1,0 1 1,-1-1 0,1 1-1,1 5 1,0-7-16,0 0 0,0 0-1,0 1 1,0-1 0,0 0 0,0 0 0,0 0 0,1 0-1,-1 0 1,1 0 0,0-1 0,-1 1 0,1 0-1,0-1 1,0 1 0,0-1 0,0 0 0,0 1-1,1-1 1,-1 0 0,0-1 0,4 2 0,20 5-839,0-1-1,1-1 1,49 2 0,-52-6 242,0 1-1,-1 1 1,0 1 0,1 1-1,37 14 1,-59-19 651,0 1 0,0 0 1,1-1-1,-1 1 0,0 0 0,0 1 0,0-1 1,0 0-1,0 1 0,0-1 0,0 1 0,-1-1 1,1 1-1,0 0 0,-1 0 0,1 0 0,-1-1 1,0 2-1,0-1 0,0 0 0,0 0 1,0 0-1,0 0 0,0 1 0,-1-1 0,1 0 1,-1 1-1,0-1 0,0 0 0,0 1 0,0 3 1,-1-2 213,-1 1-1,0-1 1,1-1 0,-2 1 0,1 0 0,0 0 0,-1-1 0,1 0 0,-1 1 0,0-1-1,0 0 1,-1 0 0,1-1 0,0 1 0,-1 0 0,-6 2 0,-26 14 91,0-2 1,-2-1 0,0-2 0,0-2-1,-1-1 1,-1-2 0,0-2 0,0-2-1,-52 1 1,88-6-506,-1 0 1,1 0-1,0 0 0,0 0 1,-1-1-1,1 0 0,-7-2 1,10 2-23,-1 0 0,1 0 1,0 0-1,0 0 1,0 0-1,0 0 0,0 0 1,0 0-1,1 0 0,-1 0 1,0-1-1,1 1 1,-1 0-1,0-1 0,1 1 1,0 0-1,-1-1 0,1 1 1,0-1-1,-1 1 0,1 0 1,0-1-1,0 1 1,0-1-1,1-1 0,0-30-8255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6.9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13741,'0'0'7271,"73"42"-6631,-20-39-159,11-2-321,5-1-64,4 0-288,-7-6-1986,-15-5-1986,-18 3-2530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17.2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61 11243,'0'0'2530,"104"3"385,-26-4-1154,16-12-1408,10 0-225,2-2-96,-10 3-96,-18 5-3075,-19 4-9929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1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13997,'0'0'13037,"72"-7"-11980,-34 6-609,5-4-352,-2 3-64,-2-1-1121,-9-1-2402,-9 3-1474,-16-3-2626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6.8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1 772 12780,'0'0'11179,"13"-15"-9727,164-177 1955,73-81-2298,-26-18-815,-251 369 37,8-26-269,3 0 1,-18 104 0,2 111-1687,25-188-240,-2-48-1816,8-30 3300,1 0-1,-1 0 1,0 0 0,0 0-1,0 0 1,1 0 0,-1 0-1,0-1 1,0 1 0,0 0 0,-1-1-1,1 1 1,0-1 0,0 1-1,0-1 1,0 1 0,-1-1-1,1 0 1,0 1 0,0-1-1,0 0 1,-3 0 0,-12 0-5028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7.2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30 140 13293,'0'0'5028,"-30"-63"-2113,30 51-769,0 3-737,16 5-448,9 2-480,9-1-353,9 3-128,11-5 64,4 1-1121,5-7-1153,-4-2-2210,-5-1-3844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7.5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297 1 18642,'0'0'3395,"-43"80"-1730,28-38-672,2 7 32,8 1-256,2-1-545,3 0-160,4-4-288,10-5-1185,-1-7-737,0-6-1025,-6-9-801,-6-9-801</inkml:trace>
  <inkml:trace contextRef="#ctx0" brushRef="#br0" timeOffset="1">35 329 9897,'0'0'5189,"-34"-49"-2210,34 40 897,12 9-3300,11 0-255,10 0-225,11 0-32,6-2-449,5-9-2241,2-3-3075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9.0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90 0 15887,'0'0'6790,"-16"90"-4227,4-31-930,-2 10-896,-1 8-160,2 4-417,5-6-128,1-4 0,3-11-64,4-10-705,0-14-160,0-16-32,0-17-992,9-3-770,-3-22-1729,-4-7-4965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7:29.52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77 617 16111,'-9'4'2104,"0"0"-1383,2-2 3,1 1 0,-1 0 0,1 0 0,0 1 0,0-1 0,0 1 0,-9 8-1,56-43 2859,33-43-2420,78-102 0,50-93-951,-137 181-146,-64 86-68,0 0-1,0 1 0,0-1 1,1 0-1,-1 1 1,0-1-1,1 1 0,0 0 1,-1-1-1,1 1 1,0 0-1,3-2 0,-4 3 0,-1 0-1,0 0 1,1 0 0,-1 0-1,1 1 1,-1-1-1,1 0 1,-1 0-1,1 0 1,-1 0-1,0 1 1,1-1 0,-1 0-1,1 0 1,-1 1-1,0-1 1,1 0-1,-1 1 1,0-1-1,1 0 1,-1 1 0,0-1-1,0 0 1,1 1-1,-1-1 1,0 1-1,0-1 1,0 0-1,1 1 1,-1-1 0,0 1-1,0-1 1,0 1-1,0 0 1,1 9-62,1 0 0,-2 0 1,0 20-1,-1-12 94,1 41-51,6 167 141,-3-204-146,0-1 0,1 0 1,1 1-1,1-2 0,0 1 0,2-1 0,1 0 1,12 22-1,-18-37-124,1 1 1,0-1 0,0 1-1,0-1 1,1-1-1,0 1 1,0-1 0,0 1-1,8 4 1,-10-8-185,0 1 1,0-1-1,0 0 0,0 0 0,0 0 1,0 0-1,0 0 0,1-1 0,-1 0 1,0 0-1,0 1 0,1-2 1,2 1-1,22-7-6663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2.65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0 10922,'0'0'15081,"3"15"-12945,1 22-1389,-2-1 0,-1 0 1,-7 66-1,-16 169-144,25-92-3427,6-151 99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2.9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14 276 18674,'0'0'3475,"-3"-9"-1740,1 5-1554,1 3-122,0-1 1,0 1-1,0 0 0,0-1 1,1 1-1,-1-1 1,1 1-1,-1-1 1,1 1-1,-1-1 1,1 0-1,0 1 1,0-1-1,0 1 1,0-1-1,0 0 1,0 1-1,0-1 0,0 1 1,1-1-1,-1 1 1,1-1-1,-1 1 1,1-1-1,0 1 1,-1-1-1,1 1 1,0-1-1,0 1 1,0 0-1,0 0 1,0-1-1,0 1 1,0 0-1,1 0 0,-1 0 1,0 0-1,1 0 1,-1 1-1,0-1 1,1 0-1,-1 1 1,3-1-1,48-23 1157,1 3-1,1 2 1,60-12-1,172-25-384,-278 55-812,294-32-67,-171 29-2888,-116 5 1735,13-1-2209,-12-5-1956,-1-7-6507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4.70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711 10 15182,'0'-10'5747,"-11"14"-3474,-15 17-950,-71 90 922,-161 241 1,193-256-1981,-19 30-223,-16 23-317,30-55-2962,75-101 1794,-1 0-1,0 0 1,-1 0 0,6-15 0,4-11-1329,18-29-3228,6-9-3535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5.0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24 13837,'0'0'1612,"9"-6"-266,-4 2-1114,20-10 451,-25 14-656,1 1-1,0-1 0,0 0 1,-1 0-1,1 0 0,0 0 1,-1 1-1,1-1 1,0 0-1,-1 1 0,1-1 1,0 0-1,-1 1 0,1-1 1,-1 1-1,1-1 1,-1 1-1,1-1 0,-1 1 1,1-1-1,-1 1 0,0 0 1,1-1-1,-1 1 0,0 0 1,1-1-1,-1 1 1,0 0-1,0-1 0,0 1 1,1 0-1,-1 0 0,0-1 1,0 1-1,0 0 1,0-1-1,0 1 0,-1 0 1,1 0-1,0-1 0,0 2 1,-11 220 3872,6-172-3559,1 0-1,2 0 1,3 1-1,2-1 1,13 72-1,6-45 8,51 121-1,-24-85-5240,-39-89-23,-6-7-3160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5.3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1 129 19090,'0'0'6278,"96"0"-5093,-9-18-352,14-4-385,15-4-320,2-1-96,-11 8-864,-10 6-2692,-16 10-2978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4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32 16976,'0'0'8712,"58"-2"-7302,-20-8-642,5 1-575,-1 2-129,-5 4-1217,-7 3-2467,-10 0-1857,-14 0-3620</inkml:trace>
  <inkml:trace contextRef="#ctx0" brushRef="#br0" timeOffset="1">25 190 15759,'0'0'13549,"79"-12"-13517,-43 3-32,0 5-1057,-3 3-1986,-6 1-1409,-7 0-2147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7.79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38 20531,'0'0'7720,"98"-21"-6247,-29 19-416,16-1-608,1-1-321,5 1-96,-8 0-641,-11 2-1185,-12 1-1345,-19 0-640,-20 0-1378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8.1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76 19571,'0'0'6374,"91"16"-4549,-18-18-768,15-12-32,7-3-416,6 1-545,-2 3-801,-7 1-2370,-17 3-2402,-14 1-6727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29.0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863 37 15631,'0'0'3998,"-10"-6"-2279,0 0-1524,-1 2 1,0-1-1,-1 2 0,1-1 0,-1 2 1,0-1-1,0 2 0,0-1 0,0 2 1,1-1-1,-1 2 0,0 0 0,-16 3 0,-37 6 130,1 2-1,0 4 0,1 2 0,1 3 0,1 3 0,-66 36 0,108-50 135,0 2 0,0 0 0,1 1-1,-18 18 1,30-26-338,1 0 0,0 1 0,0-1 0,1 1 0,-1 0-1,1 1 1,1-1 0,-1 1 0,1-1 0,0 1 0,1 0 0,0 0 0,0 1 0,0-1-1,-1 13 1,3-17-88,0 0 0,0 1-1,1-1 1,-1 0 0,1 0-1,-1 0 1,1 1 0,0-1 0,0 0-1,1 0 1,-1 0 0,0 0-1,1-1 1,0 1 0,0 0-1,0-1 1,4 5 0,-1-3 13,-1 0 1,1-1-1,1 1 1,-1-1-1,1 0 1,-1 0-1,1-1 1,10 4-1,9-1 100,1 0 1,-1-1-1,41 0 0,-63-4-131,118 2 133,183-18 1,-223 5-1769,0-3 1,-1-3-1,96-35 0,-52 3-6670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30.1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22549,'0'0'2627,"0"70"-1634,0-17 128,0 10-449,0 6-95,0 0-513,0-4-32,0-7-480,0-10-481,5-12-769,3-10-960,-5-16-1570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30.5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38 657 18193,'0'0'1506,"-7"9"330,-19 28 310,25-36-2078,1-1 0,-1 1 0,1 0 0,-1-1 0,1 1 0,0 0 1,-1 0-1,1-1 0,0 1 0,0 0 0,0 0 0,-1-1 0,1 1 0,0 0 0,0 0 0,0 0 0,0 0 0,0-1 0,0 1 0,1 0 1,-1 0-1,0 0 0,0-1 0,0 1 0,1 0 0,-1 0 0,0-1 0,1 1 0,-1 0 0,1-1 0,-1 1 0,1 0 0,-1-1 0,1 1 0,0-1 1,-1 1-1,1-1 0,-1 1 0,1-1 0,0 1 0,0-1 0,-1 0 0,1 1 0,0-1 0,0 0 0,-1 0 0,1 0 0,0 1 0,0-1 0,0 0 1,-1 0-1,3 0 0,42 1 1140,-45-1-1198,16-2 175,0-1 1,0-1-1,0 0 0,-1-1 0,0-1 1,0 0-1,0-1 0,21-14 0,110-85 776,-130 94-861,67-56 241,76-80 0,-121 109-352,-2-3-1,-1-1 0,52-87 0,-80 118-82,-4 8 21,0 0 0,0 0 0,-1 0 0,0-1 0,1 0 0,-2 1 0,1-1 0,0 0 0,-1 0 0,0 0 0,0 0 0,0 0 0,-1-8 0,0 13 66,0-1 0,0 1-1,0 0 1,-1 0-1,1 0 1,0-1 0,0 1-1,0 0 1,-1 0-1,1 0 1,0-1 0,0 1-1,0 0 1,-1 0-1,1 0 1,0 0 0,0 0-1,-1 0 1,1 0-1,0 0 1,-1 0 0,1-1-1,0 1 1,0 0-1,-1 0 1,1 0 0,0 0-1,0 1 1,-1-1-1,1 0 1,0 0 0,-1 0-1,1 0 1,0 0-1,0 0 1,-1 0 0,1 0-1,0 1 1,0-1 0,0 0-1,-1 0 1,1 0-1,0 0 1,0 1 0,0-1-1,-1 0 1,1 0-1,0 1 1,0-1 0,0 0-1,0 0 1,0 0-1,0 1 1,0-1 0,-1 0-1,1 1 1,-8 9-110,0-1 1,0 2-1,1-1 1,0 1 0,1 1-1,0-1 1,1 1-1,0 0 1,1 0-1,-4 17 1,0 6-872,1 0 0,-3 59 1,9-60-692,3 52-1,0-71 290,1 0-1,0 0 1,5 16-1,-1-15-2922,0 1-1,17 26 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48.68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331 73 128,'0'0'14916,"-9"-6"-10763,4 3-4000,0-1 0,-1 1 1,1 0-1,-1 1 0,1-1 1,-1 1-1,0 0 0,0 1 0,0-1 1,0 1-1,0 0 0,0 1 1,0-1-1,0 1 0,-1 1 0,1-1 1,0 1-1,0 0 0,0 0 1,-7 3-1,3 0-12,-1 0-1,1 1 1,0 1 0,0 0-1,1 0 1,-1 0 0,2 2-1,-1-1 1,1 1 0,0 0-1,0 0 1,1 1 0,0 0-1,1 1 1,0-1 0,1 1-1,-1 1 1,-5 16 0,3-4 179,2 1 1,0-1-1,1 1 1,2 0-1,0 0 1,1 0-1,4 42 1,-2-56-254,1 0 1,1 1 0,-1-1-1,2 0 1,-1 0-1,2-1 1,-1 1-1,1-1 1,1 1 0,-1-1-1,13 16 1,-13-19-56,2-1 1,-1 0-1,0 0 1,1 0-1,0-1 1,0 1-1,1-1 1,-1-1-1,1 1 1,-1-1-1,1 0 1,0-1-1,0 0 1,1 0-1,-1 0 0,0-1 1,10 1-1,1-2 99,0-1 0,-1-1-1,1 0 1,0-1-1,-1-1 1,0-1-1,0 0 1,0-1-1,-1-1 1,1 0-1,-2-2 1,20-12-1,-4 1 49,-1-2-1,-1-1 0,-2-1 0,0-1 1,23-30-1,-37 40-31,-2 0 0,0-1 0,0-1 0,-2 0 1,0 0-1,13-36 0,-20 46-92,0 0 0,0 1 0,-1-1-1,1 0 1,-1 0 0,-1 0 0,1 0 0,-1 0 0,-1 0 0,1 0 0,-1 0-1,0 0 1,-1 0 0,0 0 0,0 0 0,0 1 0,-1-1 0,0 1 0,0 0-1,-1 0 1,1 0 0,-7-8 0,2 7-35,0-1 0,-1 1 0,0 0 0,0 1 0,-1 0 0,1 0 0,-1 1 0,0 1 0,-1 0 0,1 0 0,-1 0 0,-12-1 0,5 2-37,-1 0 1,1 1-1,-1 1 1,0 1-1,1 0 0,-29 5 1,40-4-106,-1 1 0,1 0 0,0 1 0,-1 0 0,1 0 0,0 0 0,-7 5 0,-11 16-2415,24-23 2035,0 1 0,0 0 0,0 0 0,0 0 0,0-1 0,1 1-1,-1 0 1,1 0 0,-1 0 0,1 0 0,0 0 0,0 0-1,0 4 1,1 3-8302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49.6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 0 21556,'0'0'3785,"-2"15"-2744,-5 28-352,3 0 1,1 45-1,2-74-602,2-1 0,0 0 0,0 0-1,1 0 1,0-1 0,2 1 0,-1 0 0,1-1 0,1 0 0,0 0 0,1 0 0,12 18 0,-14-25-51,0-1 1,0 0-1,0 0 0,0-1 1,0 1-1,1-1 0,-1 0 0,1 0 1,0-1-1,0 1 0,0-1 1,0 0-1,1-1 0,-1 1 1,0-1-1,1 0 0,-1 0 1,1 0-1,0-1 0,-1 0 1,1 0-1,-1-1 0,1 1 0,-1-1 1,1-1-1,-1 1 0,0-1 1,0 1-1,1-1 0,-1-1 1,7-3-1,-3 1 76,-1-1 0,1 1 0,-1-1 0,0-1-1,-1 1 1,0-2 0,0 1 0,0-1 0,-1 1 0,0-2 0,0 1 0,-1-1 0,0 0 0,-1 0-1,1 0 1,3-15 0,-6 14-105,-1 0 0,1 0 0,-2 0 0,1 0 0,-1 0 0,-1 0 0,0 0 0,0 0 0,-1 0 0,0 0 1,-1 0-1,0 1 0,-1-1 0,-4-8 0,5 12-7,0 1 1,0 0 0,0 0 0,-1 0-1,0 0 1,0 0 0,0 1-1,-1 0 1,1 0 0,-1 0 0,0 0-1,0 1 1,0 0 0,-1 0-1,1 0 1,-1 1 0,0 0 0,1 0-1,-1 0 1,0 1 0,0 0 0,0 0-1,-12 0 1,17 1-9,1-1 1,-1 1-1,0 0 0,0 0 0,1 0 1,-1 0-1,0 0 0,1 0 0,-1 0 1,0 0-1,1 1 0,-1-1 0,0 0 1,1 0-1,-1 1 0,0-1 0,1 0 1,-1 1-1,0-1 0,1 0 1,-1 1-1,1-1 0,-1 1 0,1-1 1,-1 1-1,1-1 0,-1 1 0,1-1 1,0 1-1,-1 0 0,1-1 0,0 1 1,-1 0-1,1-1 0,0 1 0,0 0 1,0-1-1,0 1 0,-1 0 1,1-1-1,0 1 0,0 0 0,0 0 1,1-1-1,-1 1 0,0 0 0,0-1 1,0 1-1,0 0 0,1-1 0,-1 1 1,0 0-1,1 0 0,0 2-76,0-1 0,1 1 0,-1-1 0,1 1-1,-1-1 1,1 0 0,0 0 0,0 0 0,0 0 0,0 0-1,0 0 1,1-1 0,2 3 0,5 0-1067,1-1 0,0 0 1,0 0-1,0-1 0,0-1 1,0 0-1,0 0 0,15-1 0,21 0-6499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0.14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1 279 20563,'0'0'3508,"8"-3"-1917,13-5-929,0-1 1,-1-1-1,0-1 0,22-15 1,-34 20-613,0 0 1,0 0-1,0-1 0,-1 0 0,0 0 1,0 0-1,-1-1 0,0 0 1,0-1-1,-1 1 0,0-1 1,6-16-1,-10 24 14,-1-1 0,1 0 0,-1 0 0,1 1 0,-1-1 0,1 0 0,-1 0 0,0 0 0,0 0 0,0 1 0,0-1 0,0 0 0,-1 0 0,1 0 0,0 0 0,-1 1 0,0-1 0,1 0 0,-1 1-1,-1-3 1,1 3-14,0 0 0,0 1-1,0-1 1,0 0-1,0 0 1,0 1-1,-1-1 1,1 1 0,0-1-1,0 1 1,-1 0-1,1-1 1,0 1-1,0 0 1,-1 0-1,1 0 1,0 0 0,-1 0-1,1 0 1,-3 1-1,-2 0-1,0 0 0,0 1 0,1 0-1,-1 0 1,0 1 0,1 0-1,0 0 1,-1 0 0,1 0 0,-7 7-1,2 1-32,0-1-1,1 1 1,1 1-1,0 0 0,1 0 1,0 0-1,0 1 0,2 0 1,-1 0-1,2 1 0,0-1 1,0 1-1,1 0 0,1 0 1,-1 23-1,3-34-17,0 1 0,0-1-1,0 0 1,1 0 0,-1 1 0,1-1-1,0 0 1,0 0 0,0 0 0,0 0 0,1 0-1,-1 0 1,1 0 0,-1 0 0,1-1-1,0 1 1,0 0 0,0-1 0,1 0 0,3 4-1,-1-3-10,0 0 0,0-1-1,0 1 1,1-1 0,-1 0-1,1 0 1,-1-1-1,1 1 1,0-1 0,10 0-1,6-1-37,0-1 0,0 0 0,0-2-1,0-1 1,23-6 0,-24 4 21,8-3 84,0 2 0,1 1 0,0 1 0,38-1 1,-66-19 250,-4 3-304,0-1 0,-1 2 0,-10-32 0,8 34 0,1 1 0,0-1 0,2 0 0,0 0 0,1-22 0,1 39 3,0 1-1,0 0 1,1 0-1,-1-1 1,1 1 0,-1 0-1,1 0 1,-1 0-1,1 0 1,0-1 0,-1 1-1,1 0 1,0 0 0,0 1-1,0-1 1,0 0-1,0 0 1,0 0 0,0 0-1,0 1 1,0-1-1,0 1 1,1-1 0,-1 1-1,0-1 1,0 1-1,2-1 1,41-4-151,-30 4-92,80-13-7431,-41-1-1671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0.68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268 104 16848,'-7'-9'4997,"-1"-1"-4123,-1 0 0,0 0 0,0 1 1,-1 1-1,0 0 0,-1 0 0,-15-9 1,22 15-783,1 0 0,-1 0 1,1 1-1,-1-1 1,1 1-1,-1 0 1,0 0-1,0 0 1,0 1-1,0-1 1,0 1-1,1 0 1,-1 0-1,0 0 0,0 1 1,0-1-1,0 1 1,0 0-1,1 0 1,-1 0-1,0 1 1,1-1-1,-1 1 1,1 0-1,-1 0 1,1 0-1,0 0 0,0 1 1,0-1-1,0 1 1,0 0-1,1 0 1,-4 4-1,0 3-95,0 0-1,1 0 1,0 0-1,0 0 1,1 1-1,1 0 0,0 0 1,0 0-1,1 0 1,1 0-1,-1 1 1,2-1-1,0 1 1,0-1-1,4 20 1,-4-26 3,1 0 0,0 0 1,0 0-1,0 0 0,1-1 1,0 1-1,0 0 1,0-1-1,0 1 0,1-1 1,0 1-1,-1-1 0,2 0 1,-1 0-1,0-1 1,1 1-1,0-1 0,0 1 1,0-1-1,0 0 1,0-1-1,1 1 0,-1-1 1,1 0-1,0 0 0,-1 0 1,1 0-1,0-1 1,0 0-1,0 0 0,0-1 1,0 1-1,0-1 0,0 0 1,1 0-1,5-2 1,0 0 13,0-1 0,-1 0 0,1-1 0,0 0 0,-1-1 0,0 0 0,0 0 0,-1-1 0,1-1 0,-1 0 0,0 0 0,-1 0 0,0-1 0,0 0 0,12-19 0,-11 16 31,-1-1 1,0 0-1,-1-1 0,0 1 0,-1-1 0,-1 0 0,0-1 0,-1 0 0,0 1 1,-1-1-1,-1 0 0,1-18 0,-2 32-45,-1-1-1,0 1 1,0 0 0,0-1 0,0 1-1,0-1 1,0 1 0,1 0 0,-1-1-1,0 1 1,0-1 0,0 1 0,0 0-1,0-1 1,0 1 0,-1-1 0,1 1-1,0 0 1,0-1 0,0 1 0,0-1-1,0 1 1,-1 0 0,1-1-1,0 1 1,0 0 0,0-1 0,-1 1-1,1 0 1,0-1 0,-1 1 0,1 0-1,0 0 1,-1-1 0,1 1 0,0 0-1,-1 0 1,1 0 0,0-1 0,-1 1-1,1 0 1,-1 0 0,0 0 0,-13 17-149,6 4-35,0 1-1,1 1 1,2-1 0,0 1 0,1 0 0,2 0 0,0 1-1,1-1 1,4 34 0,-3-53-89,1 1 0,0-1-1,0 1 1,0-1 0,0 0 0,1 0 0,0 0-1,0 1 1,0-2 0,0 1 0,1 0-1,4 6 1,-4-7-113,0-1-1,0 1 0,0-1 1,0 0-1,0 0 0,0 0 1,0 0-1,1-1 1,-1 1-1,1-1 0,-1 0 1,1 0-1,0 0 0,-1-1 1,1 1-1,0-1 0,-1 0 1,1 0-1,0 0 0,0 0 1,-1-1-1,1 1 1,0-1-1,3-1 0,37-19-5517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1.02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59 0 18610,'-2'14'2039,"-22"138"2116,12-97-2865,3 1 0,3-1 0,0 87 0,7-134-1300,-1-1 0,2 1-1,-1-1 1,1 0-1,0 1 1,0-1 0,1 0-1,0 0 1,1 0 0,-1-1-1,1 1 1,0-1-1,9 10 1,-10-13-35,0 0-1,1 0 1,-1 0 0,0-1-1,1 1 1,0-1 0,0 0-1,0 0 1,0-1 0,0 1-1,0-1 1,0 1 0,0-1-1,0-1 1,1 1 0,-1-1-1,0 1 1,1-1 0,-1 0-1,1-1 1,-1 1 0,0-1-1,0 0 1,1 0 0,4-2-1,-2 0 52,-1-1 0,1 0 0,0 0-1,-1 0 1,0-1 0,0 0 0,0 0-1,-1-1 1,0 1 0,0-1 0,0-1-1,-1 1 1,0-1 0,0 1 0,0-1-1,-1 0 1,4-15 0,2-4 20,-1 0 0,-1-1 0,4-46 1,-5-5 256,-7-117-1,-4 169-148,5 26-129,0 0 0,0-1 0,0 1 0,0 0 0,0 0 0,0 0 0,0 0 0,-1 0 0,1 0 0,0-1 0,0 1 0,0 0 0,0 0 0,-1 0 0,1 0 0,0 0 0,0 0 0,0 0 0,-1 0 0,1 0 0,0 0 0,0 0 0,0 0 0,0 0 0,-1 0 0,1 0 0,0 0 0,0 0 0,0 0 0,-1 0 0,1 0 0,0 0 0,0 0 0,0 0 0,0 0 0,-1 0 0,1 1 0,0-1 0,0 0 0,0 0 0,0 0 0,0 0 0,-1 0 0,1 0 0,0 1 0,0-1 0,0 0 0,0 0 0,0 0 0,0 0 0,0 1 0,0-1 0,-3 4 40,1 1-1,0-1 0,1 0 0,-1 1 1,1-1-1,0 1 0,-1 6 0,-4 29 185,2 1-1,1-1 1,5 61-1,0-86-286,-1 0 0,2 0 0,0 0 0,1-1 0,0 1 0,1-1 0,0 0 0,2-1 0,-1 1 0,2-1 0,0-1 0,17 22 0,7-6-3939,-7-16-2971,1-8-5251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0.88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18546,'0'0'9198,"1"9"-8595,2 0-530,0 0 1,1 0-1,0-1 0,0 1 1,1-1-1,0 0 1,0 0-1,1-1 0,0 1 1,0-1-1,12 10 1,268 288 177,-169-172-3839,-100-112 620,-10-8-4153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6.1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7239,'0'0'1110,"0"9"-1249,10 56-310,0-32-2230,-5-5 14755,0-34-11097,-2 17 110,-1 14-478,-2-17-767,0-14-5117,0-3-1512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5.8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29 20467,'0'0'5317,"8"-4"-3139,-6 3-2034,46-19 1362,-46 19-1495,-1 1-1,0-1 1,0 1 0,1-1-1,-1 1 1,0 0 0,0 0-1,1 0 1,-1 0 0,0 0-1,1 0 1,-1 0 0,0 0-1,1 0 1,-1 0 0,0 1-1,0-1 1,1 1 0,-1-1-1,0 1 1,0-1 0,0 1 0,0 0-1,0-1 1,0 1 0,0 0-1,0 0 1,0 0 0,0 0-1,0 0 1,0 0 0,0 0-1,-1 0 1,1 0 0,0 0-1,-1 1 1,1-1 0,-1 0-1,0 0 1,1 1 0,-1-1-1,0 2 1,1 2-9,-1-1 0,0 1-1,0 0 1,0 0 0,0 0 0,-1 0 0,0 0-1,0 0 1,-1-1 0,1 1 0,-1 0-1,0-1 1,0 0 0,-4 7 0,-3 1 315,-1 0 1,1 0 0,-16 12-1,16-15 148,8-8-332,42-12-282,-30 9-106,1 0 1,0 0-1,0 1 0,-1 1 1,1 0-1,0 1 1,17 3-1,-25-3 186,-1-1 1,0 1-1,0 0 1,0 0-1,0 0 0,0 1 1,-1-1-1,1 1 1,0 0-1,-1-1 1,1 1-1,-1 0 1,1 1-1,2 2 0,-4-3 85,0 0 0,0 0-1,0 0 1,-1 0-1,1 0 1,0 0 0,-1 1-1,0-1 1,1 0-1,-1 0 1,0 1 0,0-1-1,0 0 1,0 0-1,-1 1 1,1-1 0,-1 0-1,1 0 1,-1 0-1,0 0 1,0 0 0,-2 4-1,1-1 113,-1-1-1,-1 0 1,1 0-1,-1 0 1,1-1-1,-1 1 1,0-1 0,0 0-1,-1 0 1,1 0-1,-1 0 1,1-1-1,-1 0 1,0 0-1,-5 1 1,-10 4 411,0-1-1,-28 4 1,33-8-539,-1-1 0,1 0 0,-18-1 0,32 0-38,1 0 1,-1 0-1,1 0 0,-1 0 0,1 0 1,-1 0-1,1-1 0,-1 1 1,1 0-1,-1 0 0,1 0 1,-1-1-1,1 1 0,-1 0 0,1 0 1,-1-1-1,1 1 0,0 0 1,-1-1-1,1 1 0,0 0 0,-1-1 1,1 1-1,0-1 0,-1 1 1,1-1-1,0 1 0,0-1 0,0 1 1,-1-1-1,1 1 0,0-1 1,0 1-1,0-1 0,0 1 1,0-1-1,0 1 0,0-1 0,0 1 1,0-1-1,0 1 0,0-1 1,0 1-1,0-1 0,1 1 0,-1-1 1,0 1-1,0-1 0,0 1 1,1-1-1,16-24-6906,5 5-5713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2.3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42 13837,'0'0'9615,"2"17"-8078,1 43-319,6 77 516,-7-117-1524,1 0 1,0-1-1,2 1 0,12 31 1,-16-48-180,0 1 1,1-1-1,-1 0 1,1 1-1,0-1 1,0 0-1,0 0 1,1 0-1,-1 0 1,0-1-1,1 1 1,0-1-1,0 1 1,0-1-1,0 0 1,0 0-1,0 0 1,0 0-1,1-1 1,-1 0-1,1 1 1,-1-1 0,1 0-1,-1-1 1,1 1-1,0 0 1,-1-1-1,1 0 1,0 0-1,-1 0 1,1-1-1,0 1 1,4-2-1,1-1 58,-1 0 0,1-1 0,0 0 1,-1 0-1,0-1 0,0 0 0,0-1 0,-1 0 0,1 0 0,-1 0 0,11-14 0,-5 2 16,-1 0-1,0-1 0,-1 0 1,-1-1-1,-1-1 1,0 1-1,-2-1 0,-1 0 1,0-1-1,3-29 0,-11 96-69,0-21-21,1-1 0,1 1 0,1-1 0,1 0 0,7 32 0,-7-50-5,-1 1 1,1-1-1,0 0 0,1 1 0,-1-1 1,1 0-1,0-1 0,0 1 1,1 0-1,-1-1 0,1 0 1,0 0-1,0 0 0,1 0 0,-1-1 1,1 1-1,0-1 0,-1 0 1,1-1-1,1 1 0,-1-1 0,0 0 1,1 0-1,-1-1 0,1 0 1,-1 0-1,11 1 0,-8-1-5,-1-1-1,1 0 1,0 0-1,0-1 1,0 0 0,0-1-1,-1 1 1,1-1-1,0-1 1,-1 0-1,0 0 1,1 0-1,-1-1 1,-1 0 0,1 0-1,-1 0 1,1-1-1,-1 0 1,0-1-1,-1 1 1,0-1 0,1 0-1,3-8 1,-1 2-3,0 0 1,-1-1 0,-1 0 0,0 0 0,-1 0-1,-1-1 1,0 0 0,0 0 0,-1 0-1,-1 0 1,0-28 0,-2 24-2,0 0 0,-2 1 0,-6-34 0,7 48 0,1 0 0,-1 0 0,0 0 0,1 0 0,-1 0 0,0 0 0,-1 0 0,1 1 0,0-1 0,-1 0 0,0 1 0,0-1 0,1 1 0,-1 0 0,-1-1 0,1 1 0,0 0 0,0 0 0,-1 1 0,1-1 0,-1 0 0,0 1 0,1-1 0,-1 1 0,0 0 0,0 0 0,0 0 0,0 1 0,0-1 0,0 1 0,-4-1 0,6 1-148,-1 1 0,0-1 0,1 1 0,-1-1 0,0 1 0,1 0 0,-1 0 0,1 0 0,-1-1 0,1 2 0,0-1 0,-1 0-1,1 0 1,0 0 0,0 0 0,0 1 0,0-1 0,0 1 0,0-1 0,0 1 0,0-1 0,0 1 0,1-1 0,-1 1 0,1 0 0,-1 2 0,-8 49-7317,9-20-419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2.8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0 449 16047,'0'0'3849,"12"0"-534,-9 1-3111,4-1 188,1 1 1,-1-1 0,0 0-1,1-1 1,-1 0 0,0 0 0,0 0-1,0-1 1,0 0 0,0 0 0,0-1-1,0 0 1,11-7 0,-5 1 171,-1-1 0,0-1 0,16-18 0,-24 25-465,0-1 0,-1 1 0,0-1 0,0 1 0,0-1-1,-1 0 1,0 0 0,1 0 0,-2 0 0,1-1 0,-1 1 0,0-1 0,1-9-1,-2 14-93,0 0-1,0 1 0,0-1 1,0 0-1,0 1 0,0-1 1,0 1-1,-1-1 0,1 0 0,0 1 1,0-1-1,-1 1 0,1-1 1,0 0-1,-1 1 0,1-1 1,0 1-1,-1-1 0,1 1 1,-1 0-1,1-1 0,-1 1 0,1-1 1,-1 1-1,0 0 0,1-1 1,-1 1-1,1 0 0,-1 0 1,0 0-1,1-1 0,-1 1 0,1 0 1,-1 0-1,0 0 0,1 0 1,-1 0-1,0 0 0,1 0 1,-1 0-1,0 0 0,1 0 0,-1 1 1,0-1-1,1 0 0,-1 0 1,1 1-1,-1-1 0,1 0 1,-1 1-1,0 0 0,-3 0-15,0 1 0,0 0 0,1 0-1,-1 0 1,1 1 0,0-1 0,-1 1-1,-2 2 1,-3 8 4,1-1 0,0 1 0,1 0 0,0 1 0,1 0 0,0 0-1,1 0 1,1 1 0,0-1 0,1 1 0,1 0 0,0 0 0,1 0 0,1 19-1,0-31 12,0 1 0,0 0 0,0-1 0,1 1 0,0 0-1,-1-1 1,1 1 0,0-1 0,0 1 0,1-1-1,-1 0 1,1 1 0,0-1 0,0 0 0,0 0-1,0 0 1,0 0 0,1-1 0,-1 1 0,1 0-1,0-1 1,0 0 0,0 0 0,0 0 0,0 0-1,5 2 1,-1-2 3,-1 0 0,1 0 0,0 0-1,0-1 1,1 0 0,-1-1 0,0 0-1,0 0 1,0 0 0,0-1 0,0 0-1,0-1 1,9-2 0,-1-1-7,0-1 0,-1-1 0,0-1 0,0 0 0,0 0 0,-1-2 0,0 1 0,-1-2 0,0 0 0,-1 0 0,19-25 0,-9 9 0,-2-2 0,0 0 0,-2-1 0,20-50 0,-28 58 0,-1-1 0,-1 0 0,-1-1 0,-1 0 0,-1 1 0,-1-1 0,-1 0 0,-2-30 0,0 52 0,1 1 0,-1-1 0,0 0 0,-1 0 0,1 1 0,0-1 0,0 0 0,-1 1 0,1-1 0,-1 0 0,1 1 0,-1-1 0,0 0 0,0 1 0,0-1 0,0 1 0,0 0 0,0-1 0,0 1 0,0 0 0,0-1 0,-1 1 0,1 0 0,0 0 0,-1 0 0,1 0 0,-1 0 0,1 1 0,-1-1 0,0 0 0,1 1 0,-1-1 0,0 1 0,1-1 0,-1 1 0,0 0 0,1 0 0,-1 0 0,0 0 0,0 0 0,1 0 0,-1 0 0,-2 1 0,-2 1 0,0-1 0,0 2 0,0-1 0,0 1 0,1-1 0,-1 1 0,1 1 0,-1-1 0,1 1 0,-7 7 0,-4 5 0,2 0 0,0 2 0,0 0 0,2 0 0,0 1 0,-11 25 0,17-30 0,0 1 0,0 0 0,2 0 0,0 0 0,1 0 0,0 1 0,1 0 0,1 0 0,0 23 0,2-34-22,0 0 0,0 0 0,0 0 0,1 0 0,0 0 0,-1 0 0,2 0 0,-1 0 0,1-1 0,-1 1 0,1-1 0,0 0 0,1 0 0,-1 0 0,1 0 0,0-1 0,0 1 0,0-1 0,0 0 1,0 0-1,1-1 0,-1 1 0,1-1 0,0 0 0,0 0 0,0 0 0,8 1 0,11 2-772,0 0 0,1-2-1,-1-1 1,37-1 0,-10-1-8041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3.5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112 1 13229,'0'0'11643,"1"10"-10448,-3 202 1666,-2-76-2268,4-17-54,25 190 1,-18-282-441,-7-27-93,1 0 0,-1 0 0,0 0-1,0 0 1,0 0 0,0 1 0,0-1-1,0 0 1,0 0 0,1 0 0,-1 0-1,0 0 1,0 0 0,0 0 0,0 0 0,0 0-1,1 0 1,-1 0 0,0 0 0,0 0-1,0 0 1,0 0 0,0 0 0,1 0-1,-1 0 1,0 0 0,0 0 0,0 0-1,0 0 1,0 0 0,1 0 0,-1 0-1,0 0 1,0 0 0,0 0 0,0 0-1,0 0 1,1 0 0,-1 0 0,0 0 0,0-1-1,0 1 1,0 0 0,0 0 0,0 0-1,0 0 1,0 0 0,1 0 0,-1-1-1,0 1 1,0 0 0,0 0 0,0 0-1,0 0 1,0 0 0,0-1 0,0 1-1,0 0 1,0 0 0,0 0 0,0 0-1,0-1 1,6-47 514,-7 10-629,-3-1 0,-1 1 1,-2 0-1,-1 1 0,-2-1 1,-2 2-1,-1 0 0,-2 0 1,-2 1-1,-37-59 0,48 86-348,10 15-73,13 18-447,-7-16 325,1-1 0,0 0 1,0 0-1,0-1 0,1-1 1,0 0-1,1-1 1,-1 0-1,20 5 0,-12-6-1512,0 0 1,0-1-1,23 0 0,14-2-6217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3.8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130 175 6406,'0'0'6342,"1"-9"-1884,0 8-4347,-1-3 338,1 0-1,-1 0 0,0 1 1,0-1-1,0 0 1,-1 0-1,1 1 1,-3-7-1,2 8-280,1 0-1,-1 1 1,0-1-1,0 1 1,-1-1 0,1 1-1,0 0 1,0-1-1,-1 1 1,1 0 0,-1 0-1,1 0 1,-1 0-1,1 0 1,-1 0 0,1 1-1,-1-1 1,0 0 0,0 1-1,1-1 1,-1 1-1,0 0 1,0 0 0,0-1-1,1 1 1,-1 0-1,-2 1 1,1-1-66,0 0 0,-1 0 0,1 0 1,0 1-1,0-1 0,0 1 0,0 0 0,0 0 0,0 0 0,0 1 1,0-1-1,0 1 0,0-1 0,1 1 0,-1 0 0,1 0 0,-1 0 1,1 0-1,0 1 0,0-1 0,-4 5 0,3-2 0,0 0 0,1 1 0,0-1 0,-1 0 0,2 1-1,-1-1 1,1 1 0,-1 0 0,2 0 0,-1-1 0,0 9 0,2-13-93,-1 0 1,0 0-1,0 0 1,1 0-1,-1 0 1,0 0-1,1 0 1,-1 0-1,1-1 1,0 1-1,-1 0 1,1 0-1,-1-1 1,1 1-1,0 0 1,0-1-1,-1 1 0,1 0 1,0-1-1,0 1 1,0-1-1,0 0 1,0 1-1,0-1 1,0 0-1,-1 1 1,1-1-1,0 0 1,0 0-1,0 0 1,0 0-1,2 0 1,42 0 84,-30 0-42,67-5 15,-55 2-263,0 1 1,0 1-1,41 5 1,-65-4 223,-1 1 0,0-1 1,1 0-1,-1 1 0,1-1 1,-1 1-1,0 0 1,1 0-1,-1 0 0,0 0 1,0 0-1,0 0 0,0 1 1,0-1-1,0 1 0,0 0 1,0-1-1,0 1 1,-1 0-1,1 0 0,-1 0 1,0 0-1,1 0 0,-1 0 1,0 0-1,0 1 0,0-1 1,0 0-1,-1 1 0,1-1 1,0 3-1,-16-21 2412,-1-26-2400,1-1 0,3 0 0,-10-57 0,22 100-69,0-1-1,0 0 1,0 0 0,0 0 0,0 0-1,-1 1 1,1-1 0,1 0-1,-1 0 1,0 0 0,0 0 0,0 1-1,0-1 1,1 0 0,-1 0-1,0 0 1,1 1 0,-1-1-1,0 0 1,1 0 0,-1 1 0,1-1-1,-1 0 1,1 1 0,0-1-1,-1 1 1,1-1 0,-1 1 0,1-1-1,0 1 1,0-1 0,-1 1-1,1 0 1,0-1 0,0 1 0,0 0-1,-1-1 1,1 1 0,0 0-1,0 0 1,0 0 0,0 0 0,-1 0-1,2 0 1,46 9-3213,-29-4 1428,27 2-4272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4.9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12 112 6086,'0'0'336,"-1"0"0,1-1 0,0 1 1,-1 0-1,1 0 0,-1 0 0,1 0 0,0 0 1,-1 0-1,1 0 0,0 0 0,-1 0 1,1 1-1,-1-1 0,1 0 0,0 0 0,-1 0 1,1 0-1,0 0 0,-1 1 0,1-1 0,0 0 1,0 0-1,-1 1 0,1-1 0,0 0 1,0 0-1,-1 1 0,1-1 0,0 0 0,0 1 1,-1-1-1,1 0 0,0 1 0,0-1 0,0 1 1,7 14 3257,25 10-2076,-23-21-1106,1-1 1,-1-1-1,1 0 0,0 0 0,0-1 0,0 0 0,0 0 0,0-1 0,19-3 0,-20 2-314,1 0-1,-1-2 1,0 1 0,1-1 0,-1 0-1,0-1 1,-1 0 0,1 0-1,-1-1 1,0 0 0,0 0-1,0-1 1,-1 0 0,0-1-1,0 0 1,11-13 0,-17 18-89,1 1 1,-1-1-1,0 0 1,1 0-1,-1 0 1,0 0 0,0 0-1,-1 0 1,1 0-1,0 0 1,-1 0-1,1 0 1,-1-1-1,0 1 1,1 0-1,-1 0 1,0 0-1,0-1 1,-1 1-1,1 0 1,0 0-1,-2-4 1,1 4-8,-1 0 0,1 0-1,-1 0 1,0 0 0,0 0-1,0 1 1,0-1 0,0 1 0,0-1-1,0 1 1,0 0 0,-1 0 0,1 0-1,0 0 1,-1 0 0,-3-1 0,-8 0-2,1-1 0,-1 2 0,0 0 1,0 1-1,1 0 0,-15 2 1,20 0 29,-1 0 0,1 1 0,0 0 1,0 0-1,1 1 0,-1 0 0,1 0 0,-1 1 0,1-1 1,0 2-1,1-1 0,0 1 0,0 0 0,0 0 1,0 1-1,1 0 0,0 0 0,1 0 0,-5 9 1,6-11-9,0 0 0,1 0 0,0 0 0,0 1 0,0-1 0,0 0 0,1 1 0,0-1 0,0 1 0,1 0 0,-1-1 0,1 1 0,0 0 0,1-1 0,-1 1 0,1-1 0,0 1 0,1-1 0,-1 1 1,1-1-1,0 0 0,1 1 0,-1-1 0,1 0 0,0-1 0,0 1 0,1 0 0,-1-1 0,8 7 0,-3-4-105,1-1-1,0 0 1,1 0 0,-1-1-1,1 0 1,0-1 0,0 0 0,0 0-1,18 2 1,-2-1-2043,0-2-1,47 1 1,-3-4-6191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5.3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23 217 19763,'0'0'4980,"13"3"-3736,-8-2-1125,2 1 29,0 0 0,0-1-1,0 0 1,0 0 0,0-1 0,0 0 0,0 0 0,0-1 0,0 0 0,0 0-1,0-1 1,-1 1 0,10-5 0,3-3 43,-1 0 1,-1-2-1,30-22 1,-41 28-151,0 0 0,0 0 0,0-1 1,-1 0-1,0 0 0,0-1 1,0 1-1,-1-1 0,0 0 1,0 0-1,-1-1 0,4-10 1,-6 16 1,-1 0 1,1 0-1,-1 1 1,0-1-1,1 0 1,-1 0-1,0 0 1,0 0-1,0 0 1,-1 0 0,1 0-1,0 0 1,-1 1-1,1-1 1,-1 0-1,0 0 1,1 0-1,-1 1 1,0-1-1,0 0 1,0 1-1,0-1 1,-1 1 0,1-1-1,0 1 1,-1 0-1,1 0 1,-1-1-1,1 1 1,-1 0-1,1 0 1,-1 0-1,0 0 1,1 1 0,-1-1-1,0 0 1,0 1-1,0-1 1,0 1-1,0 0 1,-3-1-1,-4 1-10,0-1-1,0 1 0,1 0 0,-1 1 1,0 0-1,0 0 0,0 1 1,-8 3-1,6-1 0,-1 1 1,1 1-1,0 0 1,1 1-1,-1 0 1,1 0-1,1 1 1,-1 1-1,2-1 0,-1 1 1,1 1-1,0 0 1,1 0-1,0 0 1,1 1-1,0 0 1,0 1-1,2-1 1,-1 1-1,1 0 1,1 0-1,0 0 0,1 0 1,-2 23-1,4-31-30,0 0-1,1-1 1,-1 1-1,1 0 1,-1 0 0,1-1-1,0 1 1,1-1-1,-1 1 1,0-1-1,1 1 1,0-1-1,0 0 1,0 0-1,0 0 1,1 0-1,4 5 1,-2-4-42,0-1 1,0 1-1,0-1 0,0 0 1,1-1-1,-1 1 1,1-1-1,0 0 0,0 0 1,8 1-1,1-1-440,0-1 0,1 0 0,-1-1-1,1-1 1,-1 0 0,0-1 0,0 0 0,21-7 0,-20 3-1396,-1 0 0,0-1 1,0-1-1,0 0 1,25-20-1,13-17-9265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6.1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186 94 11050,'-10'10'2648,"-5"6"-1758,1 1-1,1 0 0,0 1 0,1 0 0,1 1 1,-10 22-1,5 3 996,2 1 0,2 1 1,-8 64-1,12-38-800,2 108-1,6-162-1057,1-1 0,6 30 0,-6-42-60,0-1 1,1 0-1,-1 1 0,1-1 1,0 0-1,0 0 1,3 4-1,-4-7-7,0 0 1,0 1-1,0-1 1,0 0-1,0-1 1,0 1-1,0 0 1,0 0-1,0 0 1,1 0-1,-1-1 1,0 1-1,0-1 1,1 1-1,-1-1 1,0 1-1,1-1 1,-1 0-1,1 0 1,-1 0-1,0 1 1,3-2-1,-3 1-9,-1 0-1,1-1 1,0 1-1,0-1 1,0 1-1,0-1 0,-1 1 1,1-1-1,0 0 1,0 1-1,-1-1 1,1 0-1,0 0 1,-1 1-1,1-1 0,-1 0 1,1 0-1,-1 0 1,0 0-1,1 0 1,-1 0-1,0 1 1,1-1-1,-1 0 0,0 0 1,0 0-1,0-2 1,2-33-897,-2 30 701,-1-31-760,-2 1 1,-1-1-1,-2 1 1,-2 0-1,-12-37 1,19 72 1014,1 0 0,-1-1 0,1 1 0,-1-1 0,1 1 0,0-1 0,-1 1 1,1-1-1,0 1 0,0-1 0,0 0 0,0 1 0,1-1 0,-1 1 0,0-1 0,1 1 0,-1-1 0,1 1 0,-1-1 1,1 1-1,1-3 0,0 3 35,0-1 0,1 0 1,-1 1-1,1 0 1,-1-1-1,1 1 0,0 0 1,-1 0-1,6-1 0,2 0-90,10-5 122,-1 0 0,0-1 0,-1 0 0,0-2 0,0 0 0,-1-1 0,0-1 0,-1 0 0,0-1 0,-1-1 0,-1-1 0,0 0 0,-1-1 0,-1 0 0,0-1 0,12-23 1,-14 20 392,-1-1 0,-1 0 0,0-1 0,-2 1 0,-1-1 0,-1 0 0,0-1 1,-2 1-1,0-26 0,-7 20 359,4 27-808,1 0 0,0 1 1,-1-1-1,1 1 1,-1-1-1,1 1 0,0-1 1,-1 1-1,0-1 1,1 1-1,-1-1 1,1 1-1,-1-1 0,1 1 1,-1 0-1,0 0 1,1-1-1,-1 1 0,0 0 1,1 0-1,-1 0 1,0-1-1,0 1 1,-1 1 2,-1-1 1,1 1 0,0 0-1,0 0 1,0 0 0,0 0-1,0 0 1,0 0 0,0 1-1,0-1 1,0 1 0,0-1-1,1 1 1,-1 0 0,1-1-1,-1 1 1,1 0 0,0 0 0,-2 2-1,-13 23 210,1 1 1,1 0-1,2 1 0,1 0 0,1 1 1,1 0-1,2 1 0,1 0 0,-3 44 1,7-29-3,1 0 0,3 0 1,1 0-1,3-1 1,21 83-1,-26-123-217,26 90-119,-11-48 348,-16-126-1787,-4 1 0,-22-128 1,26 206 1561,0 0 0,0-1 0,0 1 0,0 0 0,1-1 0,-1 1 0,0 0 0,0-1 0,0 1 0,0 0 0,0-1 0,1 1 0,-1 0 0,0 0 0,0-1 0,1 1 0,-1 0 0,0 0 0,0-1 0,1 1 0,-1 0 0,0 0 0,1 0 0,-1 0 0,0-1 0,1 1 0,-1 0 0,0 0 0,1 0 0,-1 0 0,0 0 0,1 0 0,-1 0 0,0 0 0,1 0 0,-1 0 0,0 0 0,1 0 0,-1 0 0,0 0 0,1 0 0,-1 0 1,0 1-1,1-1 0,-1 0 0,25 6-137,-18-4 193,9 0-236,-1 0 0,0-1 0,0 0 0,0-1-1,1-1 1,-1 0 0,0-1 0,0-1 0,0 0 0,26-11-1,-31 11 226,0-1-1,0-1 1,0 0-1,-1 0 1,0-1-1,0 0 1,0-1-1,-1 0 1,0 0-1,0-1 0,-1 0 1,0 0-1,0-1 1,-1 0-1,0 0 1,5-13-1,-9 20-9,-1-1-1,0 1 1,0-1-1,0 1 1,0-1-1,-1 0 1,1 1-1,-1-1 1,1 0-1,-1 0 1,0 1-1,0-1 1,0 0-1,-1 0 1,1 1-1,-1-1 1,-1-4-1,1 6-34,0 0 0,0 0 1,0 0-1,0 0 0,-1 0 0,1 0 0,0 0 0,-1 1 0,1-1 0,0 0 1,-1 1-1,1-1 0,-1 1 0,1-1 0,-1 1 0,1 0 0,-1 0 0,1 0 1,-1 0-1,0 0 0,1 0 0,-1 0 0,1 0 0,-1 1 0,1-1 0,-1 0 1,1 1-1,-1-1 0,1 1 0,0 0 0,-3 1 0,-8 3 165,-1 2 1,1 0-1,0 0 1,0 1-1,1 1 0,0-1 1,1 2-1,0 0 0,0 0 1,1 1-1,1 0 0,-1 0 1,2 1-1,-11 20 0,17-30-167,0 1 0,0 0 0,0-1 0,0 1 0,1 0 0,-1-1 0,1 1 0,0 0 0,0-1 0,-1 1 0,2 0 0,-1 0 0,0-1 0,1 1 0,-1 0 0,1-1 0,0 1 0,-1 0 0,2-1 0,-1 1 0,0-1 0,0 0 0,1 1 0,-1-1-1,1 0 1,0 0 0,-1 0 0,1 0 0,0 0 0,0 0 0,1 0 0,-1-1 0,0 1 0,0-1 0,1 1 0,-1-1 0,1 0 0,-1 0 0,5 1 0,10 2-684,-1 0 0,1-1-1,0-1 1,0-1 0,19 0 0,-33-1 425,46 0-4418,1-1-1495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6.5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192 4 22197,'0'0'1441,"-62"-3"673,28 3-544,1 9-833,8 9-65,2 4 1,12 5-289,7-1-256,4-2-64,12-3-64,12-6 64,6-4-96,8-8-224,3-3-545,0-2-1441,0-16-1089,1-7-1377,1-10-2948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6.8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269 0 9737,'-8'8'9049,"-8"9"-7952,0 1 0,1 0 0,1 0 1,1 2-1,0 0 0,1 0 0,2 1 0,-14 37 1,17-39-854,2-1 0,0 1 1,1 0-1,1 1 0,0-1 1,2 0-1,0 1 0,1-1 1,1 1-1,1-1 0,6 29 1,-6-39-303,1 0 0,0 0 0,0-1 0,0 1 0,1-1 1,1 0-1,-1 0 0,1 0 0,0 0 0,1-1 0,9 10 1,-19-54-451,-5 11 51,-2 0 0,0 2 0,-2-1 0,-30-44 0,-33-31 2091,93 99 187,151 36-1960,-82-29-3112,-1-13-5462,-35-8-2097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8:57.2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79 19635,'5'-9'3550,"-2"4"-3258,1 0 0,-1 0 1,1 1-1,-1-1 1,1 1-1,0 0 0,1 0 1,-1 0-1,1 1 1,0-1-1,0 1 0,0 0 1,0 1-1,0-1 1,1 1-1,-1 0 0,1 1 1,-1-1-1,1 1 1,0 0-1,6 0 0,9 0 42,-1 1 0,1 1 0,-1 0 0,1 2 0,-1 1 0,32 9 0,-40-9-301,-1-1 1,1 2 0,-1 0 0,0 0-1,-1 1 1,1 0 0,-1 1 0,0 0-1,-1 1 1,0 0 0,0 0 0,11 14-1,-18-19-27,0 0-1,0 0 1,-1 1-1,1-1 0,0 0 1,-1 1-1,0-1 1,0 1-1,0-1 1,0 1-1,-1 0 1,0-1-1,1 1 0,-1 0 1,0-1-1,-1 1 1,1 0-1,-1-1 1,1 1-1,-1 0 0,0-1 1,-1 1-1,1-1 1,-1 0-1,1 1 1,-1-1-1,0 0 0,0 0 1,0 0-1,-1 0 1,-4 5-1,-8 6 33,0 0 0,-1-1-1,-1-1 1,-27 16 0,21-13-27,-29 17-11,34-23 0,1 1 0,0 1 0,0 0 0,1 1 0,1 1 0,0 1 0,-24 28 0,37-40-1,1-1 0,0 1 1,0 0-1,0-1 0,0 1 0,0 0 1,1-1-1,-1 1 0,1 0 0,-1 0 0,1 0 1,-1 0-1,1 0 0,0 0 0,0-1 1,0 1-1,0 0 0,0 0 0,1 0 0,-1 0 1,0 0-1,1 0 0,1 3 0,-1-3-11,1 0 1,0 1-1,0-1 0,0 0 0,1 0 0,-1 0 0,0-1 0,1 1 0,-1-1 1,1 1-1,-1-1 0,1 0 0,0 0 0,3 1 0,12 3-380,1-1-1,0 0 1,35 0-1,-42-3-93,43 3-4884,0-3-3182</inkml:trace>
  <inkml:trace contextRef="#ctx0" brushRef="#br0" timeOffset="1">269 777 18193,'0'0'10923,"-72"57"-7272,52-38-3651,14-5 0,6-7 0,24-7 0,9-1 0,6-21-5862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6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156 322 11371,'0'0'2386,"2"-11"107,0 2-1998,1-2 462,-1-1 0,-1 0 0,0 0-1,0 0 1,-2-14 0,1 24-833,0 0 0,0 0-1,0 0 1,-1-1 0,1 1-1,-1 0 1,1 0 0,-1 0-1,0 0 1,0 1 0,0-1 0,0 0-1,0 0 1,-1 0 0,1 1-1,0-1 1,-1 1 0,1-1-1,-1 1 1,1-1 0,-1 1-1,0 0 1,0 0 0,0 0 0,1 0-1,-1 0 1,0 0 0,0 1-1,0-1 1,0 1 0,0-1-1,-1 1 1,1 0 0,0-1 0,0 1-1,0 0 1,0 0 0,0 1-1,-4 0 1,1 0-99,1 1 0,-1-1 0,1 1 0,-1 0 0,1 1 0,0-1 0,0 1 0,0 0 0,1 0 0,-1 0 0,0 0 0,1 1 0,0-1 0,0 1 0,0 0 0,0 0 0,1 0 0,0 0 0,-4 9 0,0-1 7,1 1-1,0 0 1,1 0-1,1 0 0,-4 25 1,6-33-30,1-1 1,-1 0 0,1 1 0,0-1 0,1 1-1,-1-1 1,1 0 0,0 1 0,0-1 0,1 5-1,-1-8 1,0 1-1,0-1 0,0 0 0,1 0 0,-1 0 1,0 0-1,0 0 0,0 0 0,1 0 0,-1 0 1,1 0-1,-1-1 0,0 1 0,1-1 0,0 1 1,-1-1-1,1 1 0,-1-1 0,1 0 1,-1 0-1,1 0 0,0 0 0,-1 0 0,1 0 1,-1 0-1,1 0 0,-1-1 0,1 1 0,-1 0 1,1-1-1,1 0 0,8-3 27,0 0-1,-1 0 0,0-1 1,0-1-1,0 0 1,0 0-1,-1 0 1,13-13-1,2-4-22,36-42-1,-48 51-8,0-1 0,-2 0 0,0-1 0,0 0 0,-2 0 0,0-1 0,-1 0 0,0 0-1,-2-1 1,0 0 0,-1 0 0,-1 0 0,2-22 0,-8 38 245,-1 9-238,-9 28-70,2 1 1,1-1 0,2 2-1,1-1 1,2 1-1,2 0 1,1 42 0,5-45-1594,-2-33 1428,-1 0-1,1 0 0,-1 0 1,1 0-1,-1 0 0,1 0 1,0 0-1,0 0 0,-1 0 1,1 0-1,0 0 0,0 0 1,0-1-1,0 1 0,0 0 1,0-1-1,0 1 0,0 0 1,0-1-1,0 0 0,0 1 0,1-1 1,-1 0-1,0 1 0,2-1 1,15 1-6453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01.5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5457 166 14894,'-474'27'954,"-2"-20"0,-724-84-1,1177 75-851,-717-76 2689,-3 38-2294,580 38-654,-433 6-104,476 3 231,0 6 1,-225 54-1,307-57 21,1 2 0,0 1-1,1 2 1,1 1 0,-35 23-1,55-29 95,1 0 1,0 1-1,0 0 0,1 2 0,1-1 1,0 2-1,1-1 0,0 1 0,1 1 0,1 0 1,0 1-1,1 0 0,-7 20 0,6-11 56,2 1 0,1 0 0,0 0 0,3 0 0,0 1 0,1-1 0,2 1 0,0 0 0,2-1 0,6 30 0,0-18-126,2-1 0,1 0 0,2-1 0,2 0-1,1-1 1,28 45 0,-23-46 34,87 135 42,-92-145-120,2-2 0,1 0 0,1-1 0,42 34 0,-42-42 44,1 0 0,0-2 1,1 0-1,0-2 0,1 0 1,0-2-1,1 0 0,44 6 1,19-3 115,95 0 0,-147-9-136,1405 3 48,79 14-636,-369 80 625,-1066-90 747,154-4 0,-205-6-680,1-1 1,-1-2 0,0-1-1,0-2 1,-1-1-1,0-2 1,45-21-1,-62 23-108,-1 0-1,0-1 1,-1-1 0,0 0-1,-1 0 1,0-2-1,-1 1 1,0-2 0,-1 1-1,0-1 1,-1-1 0,-1 0-1,9-22 1,6-21-43,-3-1-1,16-78 1,-33 127 52,16-87 8,-3 0 0,-5-1 0,-4-184 0,-7 257 77,-1 1 1,-2 0-1,0 0 1,-2 0-1,0 0 1,-2 1-1,0-1 0,-2 2 1,-1-1-1,0 1 1,-2 1-1,0 0 0,-2 1 1,0 0-1,-22-23 1,24 30-610,-11-12 1167,17 17-3873,1-1-3418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02.93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2199 366 12107,'5'-12'612,"-1"1"-1,1 0 1,-2-1-1,0 0 0,3-21 1,-6 30-525,0 0 1,0 1-1,0-1 0,0 0 1,0 0-1,-1 0 0,1 0 1,-1 0-1,0 0 0,0 1 1,0-1-1,0 0 0,-1 1 1,1-1-1,-1 1 0,1-1 1,-1 1-1,0 0 0,0-1 1,0 1-1,0 0 0,0 0 1,-1 1-1,1-1 0,0 0 1,-1 1-1,0-1 0,1 1 1,-4-1-1,-34-11-120,0 1 0,-1 3 1,-81-9-1,31 6 84,-195-42-44,-100-14 1978,299 57-1008,-1 5-1,-127 5 1,184 3-1032,1 2-1,0 0 1,0 3 0,0 0 0,1 2-1,0 1 1,1 1 0,0 1 0,1 2-1,0 1 1,1 1 0,1 1 0,0 1-1,2 1 1,0 1 0,1 1 0,1 2-1,1 0 1,-30 45 0,19-23 324,3 2-1,1 1 1,3 1 0,2 1-1,2 0 1,2 2 0,3 0 0,2 1-1,2 1 1,2 0 0,-2 105-1,11-120-280,1-1 0,1 1-1,3-1 1,12 55 0,-13-80 5,0 0 1,1-1 0,1 1-1,-1-1 1,2 0-1,0-1 1,0 0-1,1 0 1,0 0 0,1-1-1,1-1 1,-1 1-1,1-1 1,1-1-1,-1 0 1,19 10-1,-7-7 9,0-1-1,0-2 0,1 0 0,0-1 0,1-1 0,0-1 0,28 2 0,177 0 19,-101-6-6,235 19-293,220 2-702,-247-57 2599,-317 31-1561,-1 0-1,0 0 1,0-2 0,0 0-1,-1-1 1,0-1 0,-1 0-1,1-2 1,-1 0 0,26-22-1,-24 16-50,-1-1 0,-1 0 0,-1-1 0,0-1 0,-2-1 0,0 0 0,19-41 0,-19 30-27,-1-1 0,-2 1-1,-1-2 1,-1 1 0,-2-1 0,-2 0-1,0-1 1,-3 1 0,-1-1 0,-1 1-1,-1 0 1,-10-44 0,-49-124 163,45 157-256,1-1-1,2 0 1,2-1-1,2-1 1,-4-78-1,13-34 169,0 158-30,0-1 1,0 0 0,1 1-1,-1-1 1,-1 0 0,1 1-1,0-1 1,0 0-1,-1 1 1,1-1 0,-1 1-1,1-1 1,-1 1 0,1-1-1,-1 1 1,0-1 0,0 1-1,0 0 1,0-1-1,0 1 1,0 0 0,0 0-1,-1 0 1,1 0 0,0 0-1,0 0 1,-1 0 0,1 0-1,-1 0 1,1 0-1,-1 1 1,1-1 0,-1 1-1,0-1 1,1 1 0,-1 0-1,1 0 1,-3-1 0,0 2-64,1-1 0,-1 1 0,1-1 0,-1 1 0,1 0 0,-1 0 0,1 1 0,0-1 0,-1 1 0,1-1 0,0 1 0,0 0 0,0 0 1,1 0-1,-1 1 0,-4 4 0,2-1-1065,0 1 1,0-1 0,1 1 0,-1 0-1,-4 12 1,3 3-8202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49:03.9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126 163 15535,'-6'120'598,"-6"-1"0,-34 154 0,-4 28-97,48-283-373,-2 4 92,1 0 1,2 1-1,0-1 1,1 0-1,1 0 1,5 29-1,-4-47-165,-1 0-1,0-1 0,1 1 1,0-1-1,0 1 0,0-1 1,0 1-1,1-1 1,-1 0-1,1 0 0,0 0 1,0-1-1,0 1 1,0-1-1,0 1 0,1-1 1,-1 0-1,1 0 0,-1-1 1,1 1-1,0-1 1,0 0-1,-1 0 0,5 1 1,11 1 88,-1-1 0,0 0 0,36-2 1,-47 0-112,289-32 293,-58 3-330,277 26 89,-159 7-13,-308-7 354,0-1 0,0-3 0,-1-2 0,0-2 0,0-1 0,-1-3 0,81-39 0,-120 51-374,0 0-1,0-1 1,-1 0 0,1 0-1,-1-1 1,0 0-1,0 0 1,0 0 0,-1-1-1,0 0 1,0 0-1,0 0 1,-1 0 0,0-1-1,3-7 1,-5 7-30,0 0 1,0-1-1,-1 1 1,0-1-1,0 1 1,-1-1-1,0 1 1,0-1-1,-1 1 0,0-1 1,0 1-1,-1-1 1,0 1-1,0 0 1,-5-9-1,1-3-20,0-1-1,1 1 1,1-1-1,1 0 1,1 0-1,0-24 1,13-119-5,-5 116 2,-2 1 1,-4-72-1,-1 106 2,-1 1 0,0 0-1,0 0 1,-1 0 0,-1 0 0,0 0 0,0 1 0,-1 0-1,0-1 1,-1 2 0,0-1 0,-1 1 0,-13-16-1,8 14 2,-1 0-1,0 1 0,0 0 0,-1 0 0,0 2 0,-1 0 0,0 1 1,-24-9-1,-14 1 14,-2 1 0,0 4 0,0 1 0,-85-1 0,-71-2 315,-276 21-1,402 0-652,-85 19-1,139-21-621,1 1 0,0 2 0,0 1 0,0 1-1,-54 32 1,57-19-5230,22-6-7128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4.4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582 0 14638,'0'0'8013,"-8"11"-6994,-72 88 991,-156 149 0,-8 5 184,231-234-2588,14-15-625,29-24-1908,-2-9-2142,36-46 1,-7 2-5727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4.8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96 0 19282,'-1'9'1954,"-7"25"701,-22 62 0,-9 34 550,33-108-3198,2 0 0,1 1 0,0-1 0,2 1 0,1 0 1,0-1-1,2 1 0,1-1 0,0 1 0,2-1 0,0 0 0,2 0 0,0-1 0,18 36 1,-15-40-891,-4-7-490,0 0 0,-1 1 0,6 17-1,-10-25 611,0 1 0,0-1 0,-1 0-1,0 0 1,1 1 0,-1-1-1,0 0 1,0 1 0,-1-1 0,0 5-1,-6 4-4809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5.1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40 15 9961,'0'0'13037,"-39"48"-11083,69-39-481,19-7 64,15-2-127,18 0-674,6-14-383,6-1-129,-6-2-192,-9 4-96,-13 5-1249,-16 4-2018,-16 2-2211,-13 2-6629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5.8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0 17969,'0'0'1084,"0"16"-129,-11 168 2698,0 75 77,10-257-3656,1 0 0,0 0-1,1 1 1,-1-1 0,0 0 0,1 0-1,-1 1 1,1-1 0,-1 0 0,1 0-1,0 0 1,0 0 0,0 0 0,0 0-1,1 0 1,-1 0 0,0 0 0,1-1-1,-1 1 1,1 0 0,0-1 0,-1 1-1,3 0 1,-1-1-7,-1 0-1,1-1 0,-1 1 1,1-1-1,-1 0 0,1 0 1,-1 0-1,1 0 0,-1 0 1,1-1-1,-1 1 0,1-1 1,-1 1-1,1-1 0,-1 0 1,1 0-1,-1 0 1,0 0-1,0-1 0,0 1 1,4-4-1,13-9 101,-1-1-1,-1 0 1,0-2 0,-1 0-1,17-24 1,65-105-87,-83 123-44,8-18-26,14-17 70,-35 81 193,-8 24-142,-18 72 0,15-80-70,1 0 0,2 0 1,-2 52-1,8-89-59,0-1 0,-1 1 0,1 0 0,1 0 1,-1 0-1,0 0 0,0-1 0,1 1 0,-1 0 0,1 0 0,-1-1 0,1 1 1,0 0-1,0-1 0,0 1 0,0 0 0,0-1 0,0 0 0,0 1 1,0-1-1,1 0 0,-1 1 0,0-1 0,3 1 0,-2-1 3,0 0-1,1-1 0,-1 0 0,0 1 1,1-1-1,-1 0 0,0 0 0,1 0 1,-1 0-1,0-1 0,1 1 0,-1-1 1,0 1-1,1-1 0,-1 0 1,0 0-1,0 0 0,0 0 0,3-2 1,6-5-3,0 1 1,0-2 0,-1 1-1,-1-2 1,0 1 0,0-1-1,0 0 1,-2-1 0,8-11-1,54-110-7,-68 130 5,15-29 0,-2-1 0,-1-1 0,12-52 0,-29 72-3574,1 9-1666,0-12-7951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6.48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150 1 13837,'0'0'14889,"-1"8"-14249,-3 15-397,-1 0 0,-1-1 0,-1 0 0,-1 0 0,-1-1 0,-23 40 0,19-40-195,2 0 0,1 1-1,0 1 1,2 0-1,0 0 1,2 0 0,-5 36-1,10-57-41,1 0-1,0 0 1,1 0-1,-1 0 1,0 0-1,1 1 1,-1-1-1,1 0 0,-1 0 1,1 0-1,0 0 1,0-1-1,0 1 1,0 0-1,0 0 1,1 0-1,-1-1 0,0 1 1,1-1-1,-1 1 1,1-1-1,0 0 1,-1 1-1,1-1 1,0 0-1,0 0 0,0 0 1,0 0-1,-1-1 1,2 1-1,-1 0 1,0-1-1,0 1 1,0-1-1,0 0 0,0 0 1,0 0-1,4 0 1,8 0 21,0-1 0,0 0 0,0-1-1,23-6 1,-4-1-400,62-27-1,-16-6-4265,-54 23-256,-15 1-1693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6.8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80 8904,'0'0'18802,"48"-12"-16912,11 6-385,12 0-416,5-2-736,1 2-289,-5 1-481,-10-4-2241,-14-3-4165,-5-4-13131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8.6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47 16624,'0'0'5573,"85"9"-4452,-24-9-192,12-7-705,8-4-128,3-3-96,-1 2-993,-14 6-1313,-16 2-929,-17 3-1666,-24 1-7686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15759,'0'0'12716,"24"65"-12652,-24-38-32,0-5-32,2 1 32,-1-8-544,-1-3-770,3-8-671,0-4-1347,-1 0-1056,3-14-3107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38.98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67 17553,'0'0'3971,"85"9"-2241,-12-9-385,15-8-256,12-5-416,2-1-545,-4 2-384,-11 2-1986,-21 1-3748,-11 0-10153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1.9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53 567 10282,'0'0'7014,"-8"6"-4307,0-1-2134,5-4-322,0 0 0,0 1-1,1 0 1,-1-1 0,0 1 0,1 0-1,-1 0 1,1 1 0,-1-1 0,1 0-1,0 1 1,-3 5 0,23-10 2477,3-9-2291,0-1 1,-1-1 0,0-1-1,-1-1 1,-1 0-1,32-34 1,-21 20-304,354-384-2114,-359 387 1712,-12 17 166,-12 9 101,0 0 1,0 0-1,0 0 0,1 0 1,-1 0-1,0 0 0,0 0 1,0 0-1,0 0 0,0 0 1,0 0-1,1 0 0,-1 0 1,0 0-1,0 0 0,0 0 1,0 0-1,0 0 0,1 0 1,-1 0-1,0 0 0,0 0 1,0 0-1,0 0 0,0 0 1,0 0-1,1 0 0,-1 0 1,0 0-1,0 0 1,0 1-1,0-1 0,0 0 1,0 0-1,0 0 0,0 0 1,0 0-1,1 0 0,-1 0 1,0 1-1,0-1 0,0 0 1,0 0-1,0 0 0,0 0 1,0 0-1,0 0 0,0 1 1,0-1-1,0 0 0,0 0 1,0 0-1,0 0 0,0 0 1,0 1-1,0-1 0,0 0 1,0 0-1,0 0 0,0 0 1,-1 0-1,-4 27 196,-2 0 1,-1-1-1,-1 0 0,-16 32 1,-4 12 60,5-8-21,-36 108 157,54-149-393,2-1 0,0 2 0,1-1 0,1 0 0,0 1-1,3 25 1,-1-46-65,0-1-1,1 1 0,-1-1 1,0 1-1,0 0 0,0-1 1,1 1-1,-1-1 1,0 1-1,0-1 0,1 1 1,-1-1-1,1 1 0,-1-1 1,0 1-1,1-1 0,-1 1 1,1-1-1,-1 1 0,1-1 1,-1 0-1,2 1 0,2-2-3817,-3-7-3751,-7-10-4403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2.2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0 237 18353,'0'0'2979,"63"28"-320,-29-24-1410,10-4-769,8 0-384,4-16-544,4-9-3428,3-5-5220</inkml:trace>
  <inkml:trace contextRef="#ctx0" brushRef="#br0" timeOffset="1">912 1 19635,'0'0'2082,"-22"63"32,4-17-449,-3 5-640,3 0-32,3 2-480,5-6-385,6-7-192,4-8-1346,0-10-1120,3-9-1410,1-10-1601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2.6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 18578,'0'0'6566,"68"21"-5541,-25-20-224,9-1-513,6 0-256,2-6-1858,4-7-2754,-5-3-3236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2.96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418 1 18321,'0'0'6198,"-11"-1"-4121,-1 1-1863,0 1 0,0 0 0,0 0 0,0 1 0,0 1 0,1 0-1,-1 1 1,1 0 0,0 0 0,0 1 0,0 1 0,-11 8 0,-5 2 77,1 1 0,1 2 0,1 1 0,0 1 0,-21 25-1,37-38-220,1 1-1,-1 1 1,2-1-1,-1 1 1,1 0-1,1 0 0,0 1 1,0 0-1,1 0 1,1 0-1,0 0 0,0 0 1,1 1-1,1-1 1,-1 1-1,2 20 1,1-28-55,-1 0 0,1 0 0,0 1 0,1-2 0,-1 1 0,1 0 1,0 0-1,0 0 0,0-1 0,0 1 0,1-1 0,-1 1 0,1-1 1,0 0-1,0 0 0,0 0 0,0-1 0,0 1 0,1-1 1,-1 0-1,1 1 0,0-2 0,0 1 0,-1 0 0,1-1 0,0 0 1,7 2-1,9 1-14,0-1 0,1 0 1,0-2-1,24-1 1,-39 0-12,24 0-722,0-2 0,40-7 0,13-15-6211,-18-3-4022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3.4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23446,'0'0'3780,"68"4"-1987,-23-2-255,14-1-353,4 0-737,8 0-383,-4 5-386,-2-3-2241,-10-3-3716,-14 0-5990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3.8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309 0 13805,'0'0'13992,"-13"16"-13159,-39 52 367,-85 146 0,120-182-1115,1-1 1,2 2 0,1 0-1,1 1 1,2 0 0,2 1-1,1 0 1,-3 39 0,10-65-66,0 0 0,1-1 1,0 1-1,0 0 0,1-1 1,0 1-1,0-1 0,1 1 1,0-1-1,1 0 0,0 0 1,0-1-1,0 1 0,1-1 1,0 0-1,1 0 0,6 7 0,-4-6-176,1-1-1,0 1 1,0-1-1,0-1 1,13 7-1,-10-7-704,1 0 0,0-1 0,0 0 0,15 2-1,21 1-6456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4.4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32 346 12940,'0'0'10709,"-7"8"-8440,3-5-1928,-16 20 597,20-13-413,15-7 233,-1-6-503,0 0-1,-1 0 1,1-1 0,0-1-1,-1 0 1,21-13-1,77-50 409,-93 56-561,150-111 177,-143 102-232,0-2 1,-2 0 0,0-2 0,22-31 0,-72 95-97,2 2 0,1 2 1,-28 71-1,41-83-17,1 0 0,2 1 0,1 0 0,2 1 0,1-1 0,0 44 0,4-73-122,3 27-940,8-15-5356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4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1 222 17809,'0'0'10474,"72"1"-10378,-23-1-32,10 0-897,10-4-2530,-2-13-2467,-1-2-6854</inkml:trace>
  <inkml:trace contextRef="#ctx0" brushRef="#br0" timeOffset="1">781 1 18738,'0'0'2658,"-56"69"-1537,25-28 673,5 3 160,5-1-705,12-6-192,6-3-737,3-7-320,9-5-961,7-9-1921,-2-8-1218,-6-5-2787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5.1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0 102 19699,'0'0'7463,"48"-21"-6086,-4 16-640,9-4-513,8 1-128,6-3-608,-4-1-1795,-5-3-2337,-5-5-2819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7.7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42 5285,'0'0'24215,"3"-37"-29052,15 35-1505,0-1-5957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5.5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140 1 20275,'0'0'1442,"-17"60"191,-1-20 417,-1 8-480,0 1-289,3 2-513,4-2-479,2-3-257,5-3-449,-1-4-544,3-8-960,0-9-1154,-1-13-1890,-4-9-6534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5.86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79 15054,'9'-8'4244,"0"0"-3512,0 1 0,1 0 0,0 1 0,0 0-1,0 0 1,1 1 0,0 1 0,-1-1 0,2 2 0,13-4 0,-3 4 23,1 1 1,-1 1-1,1 1 1,37 4-1,-54-3-712,1 0 1,0 1-1,-1 0 0,1 0 1,-1 0-1,0 1 0,0 0 1,11 7-1,-14-7-47,0-1 1,-1 0-1,1 1 0,-1 0 0,1 0 1,-1 0-1,0 0 0,0 0 0,0 0 0,-1 0 1,1 0-1,-1 1 0,0-1 0,0 1 1,0-1-1,0 1 0,0 5 0,-1-4 14,0 0 1,-1 0-1,1 0 0,-1 0 0,0 0 0,-1-1 0,1 1 0,-1 0 0,0-1 0,0 1 0,-1-1 0,1 1 0,-1-1 0,0 0 0,0 0 0,0 0 0,-1-1 0,1 1 0,-1-1 0,-6 5 0,-10 7 147,0-1 1,-39 20-1,52-31-146,-39 18 71,36-18-102,0 1 0,0 0 0,0 1 0,1 1 0,0-1 0,-11 10 0,23-14-238,1 1 1,0-1-1,0 1 1,-1-1 0,1 0-1,0-1 1,0 1-1,5 0 1,16 1-196,0 1-1,0 2 1,-1 0 0,0 2 0,0 0 0,0 2 0,-1 0-1,27 16 1,-48-24 472,0 1-1,1-1 1,-1 1-1,0-1 1,0 1-1,0 0 1,0 0-1,0 0 1,-1 0-1,1 0 1,0 0 0,-1 1-1,0-1 1,1 0-1,-1 1 1,0-1-1,0 1 1,0-1-1,-1 1 1,1 0-1,0 3 1,-2-3 99,1 0-1,-1 0 1,0 0 0,0 0 0,0 0 0,0-1 0,0 1-1,-1 0 1,1-1 0,-1 1 0,0-1 0,1 1 0,-1-1-1,0 0 1,-1 0 0,-2 2 0,-7 6 448,-1-1 0,0 0 1,-1-1-1,0-1 0,-29 11 0,25-11-407,0-2 0,-1 0 0,0-1 0,0-1 0,0-1-1,0 0 1,-35-3 0,52 1-357,-1 0-1,1 0 1,-1-1 0,1 1 0,-1-1-1,1 1 1,-1-1 0,1 0 0,0 0-1,0 0 1,-1 0 0,1 0 0,0-1-1,0 1 1,0-1 0,0 1-1,0-1 1,1 0 0,-1 1 0,0-1-1,1 0 1,-1 0 0,1-1 0,0 1-1,0 0 1,0 0 0,0-1 0,0 1-1,0 0 1,0-1 0,1 1 0,-1-1-1,1 1 1,0-1 0,0 1-1,0-1 1,0 1 0,0-1 0,1 1-1,-1 0 1,1-1 0,0-3 0,14-25-6267</inkml:trace>
  <inkml:trace contextRef="#ctx0" brushRef="#br0" timeOffset="1">698 172 22325,'0'0'5221,"-13"49"-4164,-9-11 545,-3 7 191,1 3-1024,11 2-769,9-5 0,4-5 0,17-10 0,12-8-1762,-4-5-1088,-1-12-866,-10-5-2498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6.2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1 267 15695,'0'0'8776,"65"-18"-7367,-17 10-191,8-1-546,8-1-544,-1 2-224,-4 1-1761,-1 0-2243,-6-2-4260</inkml:trace>
  <inkml:trace contextRef="#ctx0" brushRef="#br0" timeOffset="1">904 0 17905,'0'0'5904,"-14"6"-3939,-18 7-1273,1 2-1,0 1 1,1 1 0,1 1 0,0 2 0,2 1 0,0 2 0,1 0-1,-24 30 1,47-49-686,0 0 1,0 1-1,0-1 0,0 1 0,1-1 1,0 1-1,0 0 0,1 0 0,-1 0 1,1 0-1,0 0 0,0 0 0,1 0 0,-1 8 1,2-11-8,-1 1 0,1-1 1,0 1-1,-1-1 1,1 1-1,0-1 0,0 1 1,1-1-1,-1 0 0,1 0 1,-1 0-1,1 0 1,-1 0-1,1 0 0,0 0 1,0 0-1,0-1 0,0 1 1,0 0-1,1-1 1,-1 0-1,0 0 0,1 0 1,-1 0-1,1 0 0,-1 0 1,1 0-1,-1-1 1,5 1-1,12 2-460,1 0 0,-1-2 1,36-1-1,-38-1-611,1-2 1,-1 1-1,0-2 0,24-8 1,17-11-7295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6.5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0 21941,'0'0'9897,"-3"66"-9641,-9-29-160,7 6-64,5-5-672,0-5-834,15-6-1120,2-10-1506,0-10-2114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6.9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0 397 15919,'0'0'11755,"74"0"-10281,-25 0-674,12-4-607,5-2-226,3-3-1536,-7 0-2723,-9-3-2787</inkml:trace>
  <inkml:trace contextRef="#ctx0" brushRef="#br0" timeOffset="1">561 1 4452,'0'0'20948,"30"67"-19827,-25-26-705,1 8-255,-3 0-65,-2 1-64,2-1-32,-3 0-673,0-3-1377,0-2-1249,-11-6-1441,-4-2-4069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7.3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5 110 17585,'0'0'2882,"-1"-11"348,1 5-2597,-1 4-498,0 0 0,1 0 0,-1 0 0,1 0 0,0 0 1,0 0-1,0-1 0,0 1 0,0 0 0,0 0 0,1 0 0,-1 0 1,1 0-1,-1 0 0,1 0 0,0 0 0,0 0 0,0 0 1,0 0-1,0 0 0,0 0 0,0 1 0,1-1 0,-1 0 0,1 1 1,-1-1-1,1 1 0,-1 0 0,4-3 0,13-2 286,-1 0 0,1 1 0,0 0 0,1 2 0,27-2 0,98 2 39,-99 3-355,-14 0-92,0 0-1,0 3 1,0 0-1,0 2 0,0 2 1,43 14-1,-65-18-23,0 0-1,-1 1 0,1 1 0,-1-1 0,-1 1 0,1 0 0,0 1 0,-1 0 0,0 0 0,-1 1 0,1 0 0,-1 0 0,-1 0 0,1 1 0,-1 0 1,-1 0-1,1 0 0,-1 0 0,-1 1 0,1 0 0,-2-1 0,1 1 0,-1 0 0,0 1 0,-1-1 0,0 9 0,-1-3 50,0-1 1,-1 0-1,-1 0 0,0 1 0,-1-1 0,-1-1 0,0 1 1,-1 0-1,0-1 0,-1 0 0,-1 0 0,0-1 0,0 0 1,-2 0-1,1-1 0,-1 0 0,-1 0 0,0-1 0,-20 16 1,5-7 45,-1-1 1,0-1 0,-2-1 0,1-1 0,-2-2 0,0-1-1,-1-1 1,-31 7 0,48-15-469,0 0 0,-1 0 0,0-1 1,0-1-1,1 0 0,-1-1 0,-26-3 0,36 2 108,0 0-1,0 0 1,0 0-1,0 0 1,1-1-1,-1 1 0,0-1 1,1 0-1,0 0 1,-1-1-1,1 1 1,0-1-1,0 1 1,0-1-1,0 0 1,1 0-1,-1 0 1,1-1-1,0 1 1,0 0-1,0-1 1,0 0-1,1 1 1,-1-1-1,1 0 1,0 0-1,0 0 1,1 0-1,-1 0 1,0-7-1,0-30-13832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8.1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391 2 10346,'0'0'2092,"9"-1"-1590,30 0-123,-38 1-298,0 1 0,0-1 0,0 0 0,1 1-1,-1-1 1,0 1 0,0-1 0,0 1 0,0-1 0,0 1-1,0 0 1,0 0 0,0-1 0,0 1 0,0 0 0,0 0-1,-1 0 1,1 0 0,0 0 0,0 0 0,-1 0 0,1 0-1,-1 1 1,1-1 0,-1 0 0,0 0 0,1 2 0,4 37 1728,-5-30-1173,9 125 4638,-10 181 0,-2-290-4944,-1 0 0,-1 0 0,-1 0 0,-2-1 0,0 0 0,-1 0 0,-2-1-1,-1-1 1,0 1 0,-2-2 0,-28 37 0,18-30-621,-1-1 0,-53 45 0,44-46-1447,0-2-1,-46 25 0,13-16-4624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8.6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16720,'0'0'5285,"66"61"-3876,-4-50-608,19-6-321,19-5-31,6 0-353,3 0-32,-8 0-769,-17-1-2434,-22 1-1665,-29 0-1058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8.9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10 18097,'0'0'3363,"97"35"-2434,-26-35 448,12 0-832,3-2-449,1-8-672,-6-5-4549,-10-3-11371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9.3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48 18898,'0'0'4644,"78"31"-3427,-27-30-576,16-1-161,6-4-319,8-14-802,-2-8-4548,-5-6-10346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8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56 126 19090,'0'0'5872,"-8"-4"-5156,6 3-703,0 0 0,1 0 1,-1 1-1,0-1 0,1 0 1,-1 1-1,0-1 0,0 1 1,0-1-1,1 1 1,-1 0-1,0 0 0,0 0 1,0 0-1,0 0 0,-2 1 1,2 0-13,1 1 1,-1 0 0,1 0 0,0 0-1,0 0 1,0 0 0,0 0-1,0 0 1,0 0 0,1 0 0,-1 1-1,1-1 1,-1 0 0,1 1 0,0-1-1,0 0 1,0 0 0,0 1-1,1 1 1,-2 235 1678,4-202-1574,2 1 0,1-1 0,1 1 0,17 45 0,-18-61-98,-5-17-1,1 0 0,-1 0-1,0 0 1,1 0-1,0-1 1,0 1-1,1 0 1,0-1-1,-1 1 1,6 5-1,-5-52 1804,-5-74-1485,3-121-3450,2 206 2834,0-1 1,2 1-1,1 0 1,2 1 0,15-40-1,-21 65 291,-2 3 3,1 0 0,0 0 0,-1 0 0,1 0 0,0 0 1,0 0-1,1 0 0,-1 0 0,0 1 0,0-1 0,1 0 1,-1 1-1,1-1 0,0 1 0,-1-1 0,4-1 0,-4 5 0,0 0 0,0 0 0,0 0 0,-1 0 0,1 0 0,-1 1 0,1-1 0,-1 0 0,0 0 0,0 0 0,0 0 0,0 1 0,0 2 0,0-2 9,-3 26 140,0 0 1,-2 0 0,-1 0-1,-17 47 1,12-39 325,-14 75 0,24-101-305,-1-3-67,0 0 0,1 0-1,0 0 1,1 0-1,0 0 1,0 0-1,1 0 1,0 0-1,0 0 1,3 9-1,-3-17-99,-1 1-1,0-1 1,1 1-1,-1-1 1,0 1-1,1-1 1,-1 0-1,0 1 1,1-1-1,-1 0 1,1 1-1,-1-1 1,1 0-1,-1 1 1,1-1-1,-1 0 1,1 0-1,-1 1 1,1-1-1,-1 0 1,1 0-1,-1 0 1,1 0-1,0 0 1,-1 0-1,1 0 1,-1 0-1,1 0 1,-1 0 0,1 0-1,0 0 1,-1-1-1,1 1 1,0 0-1,15-18 200,2-27-21,-12 20-220,-1-1-1,-1 1 0,-1-1 0,-2 0 1,-1-29-1,0 40-111,26 66-343,-24-48 492,0 0-1,0 0 1,0 0 0,0 0 0,0 0-1,0 0 1,1-1 0,0 1-1,-1-1 1,1 0 0,0 0 0,0 0-1,0 0 1,0 0 0,1-1 0,-1 1-1,0-1 1,1 0 0,-1 0-1,1 0 1,-1-1 0,1 1 0,-1-1-1,1 0 1,0 0 0,4 0 0,-3-1 6,-1 0 0,1-1 0,-1 1 1,1-1-1,-1 0 0,0 0 1,1 0-1,-1-1 0,0 1 0,0-1 1,-1 0-1,1 0 0,-1-1 1,1 1-1,-1-1 0,0 1 0,0-1 1,-1 0-1,4-7 0,-5 10-3,0-1-1,0 1 0,0-1 0,-1 1 0,1-1 0,-1 1 1,1-1-1,-1 0 0,1 1 0,-1-1 0,0 0 1,0 0-1,0 1 0,0-4 0,0 5 2,0-1-1,-1 1 1,1-1-1,0 1 1,0-1-1,-1 1 1,1 0-1,0-1 1,-1 1-1,1-1 1,0 1-1,-1 0 1,1-1 0,-1 1-1,1 0 1,0 0-1,-1-1 1,1 1-1,-1 0 1,1 0-1,-1 0 1,1-1-1,-1 1 1,1 0-1,-1 0 1,1 0-1,-1 0 1,1 0 0,-2 0-1,0 0 19,-1 1 1,1 0-1,-1-1 0,1 1 0,0 0 0,-1 0 1,1 0-1,0 0 0,0 0 0,0 1 0,0-1 1,0 1-1,0-1 0,0 1 0,0 0 0,1 0 1,-1 0-1,-1 3 0,-17 33 277,19-36-291,0-1 0,0 1 0,1 0 0,-1 0 1,0 0-1,1 0 0,0 0 0,-1 0 0,1 1 0,0-1 0,0 0 1,0 0-1,0 0 0,0 0 0,1 0 0,-1 0 0,2 4 0,-1-5-8,1-1-1,-1 1 1,0 0-1,1-1 0,-1 1 1,1-1-1,-1 1 0,1-1 1,-1 1-1,1-1 1,0 0-1,-1 0 0,1 0 1,-1 0-1,1 0 1,-1 0-1,1-1 0,2 0 1,31-7-489,-29 6 315,12-4 185,0 0 0,1 1 0,-1 1 0,1 1 0,35-2-1,-47 4 82,-1 0-1,0 0 1,0-1-1,1 0 1,-1 0-1,0-1 1,-1 1-1,1-1 1,0-1-1,-1 1 1,0-1-1,0 0 0,0 0 1,0 0-1,-1-1 1,1 0-1,3-5 1,31-26 324,-38 55-455,-1-18 38,1 0 0,-1 0 0,0-1 0,0 1 0,0 0 0,0-1 0,1 1 0,-1 0 0,0 0 0,1-1 0,-1 1 0,0-1 0,1 1 0,-1 0 0,1-1 0,-1 1 0,1-1 0,-1 1 0,1-1 1,0 1-1,-1-1 0,1 0 0,0 1 0,-1-1 0,1 0 0,0 1 0,-1-1 0,1 0 0,0 0 0,-1 0 0,1 1 0,0-1 0,1 0 0,1-1 5,0-1-1,0 1 0,0 0 1,0-1-1,0 1 1,0-1-1,0 0 1,-1 0-1,4-4 1,18-10-1470,-23 15 1155,0 1 0,0-1 1,0 1-1,1-1 1,-1 1-1,0-1 0,1 1 1,-1 0-1,0 0 1,1 0-1,-1 0 0,0 0 1,1 0-1,-1 0 1,0 0-1,1 1 0,1-1 1,7 15-5249,0-2-600,-9-13 5884,0 0 1,0 0-1,0 0 1,0 0-1,0 0 1,0 0-1,0 0 1,0-1-1,0 1 1,0 0-1,0-1 1,0 1-1,0-1 1,-1 1-1,1-1 1,0 1-1,0-1 1,0 1-1,-1-1 1,1 0-1,0 0 1,0-1-1,9-7 159,-2-1 0,1-1-1,-2 0 1,1 0 0,-1 0-1,-1-1 1,0 0 0,-1 0-1,5-17 1,10-48 4086,-10 7 3648,-15 106-3277,-10 19-2429,9-34-1521,0 1 0,-2 24 0,8-42-246,-4 79 1388,4-77-1560,0 0 1,0-1-1,1 1 0,0-1 0,0 1 1,1-1-1,0 1 0,0-1 0,0 0 1,0 0-1,1 0 0,4 6 0,-7-11-10,0 1 1,1 0-1,-1-1 0,0 1 0,1-1 1,-1 1-1,1-1 0,-1 1 0,1-1 0,-1 1 1,1-1-1,0 0 0,-1 1 0,1-1 1,-1 0-1,1 1 0,0-1 0,-1 0 0,1 0 1,0 0-1,-1 1 0,2-1 0,5-11-812,-7 7 809,0 1 1,1-1-1,-1 1 1,-1-1-1,1 1 1,0 0-1,-1-1 1,-1-4-1,-3 0 341,0-1 1,0 1-1,-1 0 0,0 0 0,-11-11 0,11 13 386,0-1 0,0 1 1,1-1-1,0 0 0,0 0 1,1-1-1,-6-13 0,11 20-638,0 1 0,0-1 0,0 0 1,0 1-1,1-1 0,-1 1 0,0-1 0,0 1 0,1 0 0,-1 0 0,0-1 0,1 1 0,-1 0 0,0 0 0,0 0 0,1 0 0,-1 0 0,0 1 1,3-1-1,0 1-32,63-3-5485,-24-4-3496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49.7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0 19026,'0'0'1185,"8"78"32,-8-32 193,0-1-866,0 1-127,0-4-225,-3-6-128,1-5-1057,0-13-2595,-1-14-2625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0.2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99 15727,'0'0'2995,"13"-10"-1495,-9 6-1369,7-4 85,-1 0-1,1 1 1,0 1-1,0-1 1,1 2-1,0-1 1,0 2 0,17-5-1,7 1 138,-1 2 0,1 1 0,0 2 0,0 1 0,0 2 0,1 1 0,39 8 0,-72-9-301,0 1 0,0 0 0,0 1 0,0-1 0,0 1 0,-1-1 1,1 1-1,0 0 0,-1 0 0,1 1 0,-1-1 0,0 1 0,0 0 0,0 0 0,0 0 0,0 0 0,0 0 0,-1 0 0,0 1 0,0-1 0,0 1 1,0 0-1,0 0 0,-1 0 0,2 5 0,-2-4 54,-1 0 1,0 1 0,0-1-1,0 0 1,0 1-1,-1-1 1,0 0 0,0 1-1,0-1 1,-1 0 0,0 0-1,0 0 1,0 0-1,0 0 1,-1 0 0,0-1-1,0 1 1,0-1-1,-5 5 1,4-4-171,-1-1-1,1 1 1,-1-1-1,0 1 1,0-1 0,-1-1-1,1 1 1,-1-1 0,1 0-1,-1 0 1,0-1-1,-1 0 1,1 0 0,0 0-1,-8 1 1,24-3-578,0 0 1,0 1 0,0 1-1,0-1 1,0 2-1,-1-1 1,1 1 0,0 1-1,-1 0 1,0 0-1,12 8 1,-17-10 723,-1 1 0,0-1-1,0 1 1,0 0 0,0 0-1,-1 0 1,1 0 0,-1 1-1,0-1 1,0 0 0,0 1 0,0 0-1,-1-1 1,1 1 0,-1 0-1,0 0 1,0 0 0,0 0-1,-1 0 1,1 0 0,-1 0 0,0 0-1,0 0 1,-1 0 0,1 0-1,-1 0 1,0 0 0,0 0 0,0 0-1,0-1 1,-4 8 0,0-1 241,-1 0 0,0 0 0,0 0 0,-1-1 1,0 0-1,-1 0 0,0-1 0,0 0 0,-1 0 1,0-1-1,0 0 0,-1 0 0,0-1 1,0-1-1,0 1 0,-16 4 0,5-2 275,-1-1 0,0-1-1,0-1 1,0-1 0,0-1 0,-1-1-1,-33-1 1,50-2-736,0 0-1,0 0 1,0-1 0,1 1 0,-1-1-1,0-1 1,1 1 0,-1-1 0,-7-5-1,11 7 49,0 0 0,1 0 0,-1 0 0,0 0 0,1-1 0,-1 1 0,0 0 0,1-1 0,0 0 0,-1 1 0,1-1 0,0 0 0,0 0-1,0 1 1,0-1 0,0 0 0,0 0 0,1 0 0,-1 0 0,1 0 0,-1 0 0,1 0 0,0-1 0,0 1 0,0 0 0,0 0 0,0 0 0,0 0 0,0 0-1,1-3 1,1 3-387,-1 1-1,0-1 0,0 0 1,0 1-1,1-1 1,-1 1-1,1 0 0,-1-1 1,1 1-1,0 0 0,0 0 1,-1 0-1,1 0 0,0 0 1,3 0-1,-2-1-560,21-9-6574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0.6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33 0 9385,'0'0'19474,"-15"64"-18481,8-32 96,-1 2-256,5-1-545,3 0-224,0-4-128,6-2-961,3-3-1089,2-10-1505,-6-2-1602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0.9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56 17553,'0'0'6342,"57"-35"-5125,-9 30-96,9-1-160,6 1-673,2 2-288,1 2-833,-2 1-1889,-5 0-1731,-8 0-2657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1.3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44 0 21044,'0'0'5413,"-25"77"-4356,15-36-96,5 4-513,1 0-352,4 0-96,0-5-864,1-3-1699,7-7-800,-5-10-2595,-3-11-4227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1.6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82 51 17617,'0'0'1276,"11"-7"128,0 1-1027,0 0 0,1 1 1,0 0-1,0 0 1,0 2-1,0-1 1,1 2-1,-1 0 0,26-2 1,-6 4 226,12-2-158,59 7-1,-91-4-434,0 1-1,1 1 1,-1-1 0,-1 2-1,1 0 1,0 0-1,-1 1 1,0 1 0,17 10-1,-25-13 63,1-1 0,-1 1 1,0 0-1,0 0 0,0 0 0,0 0 0,0 0 0,-1 1 0,1 0 0,-1-1 0,0 1 0,0 0 0,-1 0 0,1 0 1,-1 0-1,0 0 0,1 5 0,-2-3 95,1 0 1,-1 0 0,-1 0-1,1 1 1,-1-1-1,0 0 1,-1 0-1,0 0 1,1 0 0,-6 8-1,-5 9 457,-1 0 0,-1-1 0,-1-1 0,-26 27 0,35-41-524,-5 8 14,-1-2 0,-1 0 0,0 0-1,0-1 1,-2-1 0,-17 12 0,26-20-146,-1 0 1,1 0-1,-1-1 0,1 1 0,-1-2 0,0 1 0,1-1 0,-1 0 0,0 0 0,0-1 1,0 0-1,0 0 0,0 0 0,0-1 0,1 0 0,-1-1 0,0 1 0,0-2 0,-8-3 1,-101-35-4070,20 6-4821,84 28 3204,10-2-3892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2.0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296 1 18257,'0'0'5990,"10"5"-4698,-4-3-1023,0 2-1,1-1 1,-1 1 0,0 0 0,-1 0 0,1 0 0,-1 1-1,0 0 1,0 0 0,0 1 0,-1-1 0,0 1 0,7 12-1,-5-6-227,0 0-1,-1 0 1,0 1-1,-1 0 0,-1 0 1,0 0-1,-1 0 1,0 0-1,-1 1 0,0-1 1,-1 1-1,-1-1 1,0 1-1,-1-1 0,0 0 1,-1 0-1,0 0 0,-1 0 1,-1 0-1,0-1 1,-1 0-1,0 0 0,-1 0 1,0-1-1,-1 0 1,0 0-1,-1-1 0,0 0 1,-12 10-1,1-1-1170,-1-2 0,-44 29 0,38-30-1160,0-1 0,-40 14 0,-23 1-6305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2.3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194 1 12940,'0'0'14558,"-7"12"-13672,-21 36-492,2 1 0,2 2 0,2 0 0,3 2-1,2 0 1,2 1 0,3 0 0,-10 106 0,21-137-383,1 0 0,1 0-1,0 0 1,2 0 0,1 0 0,13 40 0,-13-52-171,0 0 1,1-1-1,1 1 1,-1-1-1,2 0 0,-1 0 1,1-1-1,1 0 1,0 0-1,0-1 1,1 0-1,0-1 1,0 0-1,1 0 0,12 7 1,-5-6-1343,0-1 0,1 0 0,0-1 0,0-1 1,30 5-1,23-3-9618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2.7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96 22 19410,'0'0'2488,"9"-5"-134,-5 2-1919,20-10 964,-23 13-1363,-1 0 0,1 0 1,0 0-1,-1 0 1,1 0-1,0 0 0,-1 0 1,1 0-1,-1 0 0,1 0 1,0 0-1,-1 1 1,1-1-1,-1 0 0,1 0 1,0 1-1,-1-1 1,1 0-1,-1 1 0,1-1 1,-1 0-1,1 1 1,-1-1-1,1 1 0,-1-1 1,0 1-1,1-1 1,-1 1-1,0-1 0,1 1 1,-1-1-1,0 1 0,0-1 1,1 1-1,-1 0 1,0-1-1,0 1 0,0-1 1,0 1-1,0 0 1,0-1-1,0 1 0,0 0 1,0-1-1,0 1 1,2 31 461,-2 0 1,-1 0 0,-2 0 0,-8 37 0,-37 128-327,3-12-911,43-176 272,-5 19-1801,-1-19-1995,-5-10-4007,-2-8-576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0:53.0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94 6374,'0'0'8771,"0"12"-5856,0-9-2848,0 35 1731,2-1 0,8 49 0,-5-56-1020,3-1 1,0 0-1,2 0 1,19 39-1,-26-61-645,0 0 0,1-1 0,0 0 0,0 0-1,1 0 1,0 0 0,0-1 0,0 0 0,1 0-1,-1 0 1,1-1 0,0 0 0,1 0-1,-1 0 1,1-1 0,0 0 0,-1 0 0,1 0-1,1-1 1,-1 0 0,0-1 0,0 0 0,1 0-1,7 0 1,0-2 4,1-1 0,-1-1 0,0-1 0,0 0 0,0 0 0,-1-2 0,1 0 0,-1 0 0,0-2 0,-1 1 0,18-14 0,9-9-121,-2-2 0,44-45 0,-56 51-666,-2-2 0,40-59 0,-45 55-2219,19-43 1,1-21-7008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49.6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45 8712,'0'-2'554,"0"1"1,0-1-1,0 0 0,0 1 0,0-1 0,0 0 1,-1 1-1,1-1 0,-1 0 0,1 1 0,-1-1 1,1 1-1,-1-1 0,0 1 0,0-1 0,0 1 1,0-1-1,0 1 0,0 0 0,0 0 0,-1-1 1,1 1-1,-2-1 0,0 1-285,1 0 0,0 0 1,-1 0-1,1 1 0,-1-1 0,1 1 0,-1 0 1,1 0-1,-1 0 0,1 0 0,-1 0 1,1 0-1,0 1 0,-5 0 0,1 1-218,0 0 0,1 0 0,-1 0 0,0 1 0,1 0 0,-1 0 0,1 0 0,0 1 0,0 0 0,0 0-1,1 0 1,-8 9 0,8-7 4,0 1 0,1 0 0,-1-1 0,2 1 0,-1 0 0,1 1 0,0-1 0,1 0-1,-1 0 1,2 1 0,-1-1 0,1 1 0,1 10 0,-1-15-11,0-1 0,1 1 1,-1-1-1,1 0 0,0 1 0,0-1 0,0 0 0,0 0 1,0 0-1,1 1 0,-1-1 0,1 0 0,-1-1 1,1 1-1,-1 0 0,1 0 0,3 1 0,-2-1 23,0-1-1,0 0 0,0 0 0,0 0 1,0 0-1,0 0 0,1-1 0,-1 1 1,0-1-1,0 0 0,1 0 0,-1 0 1,0 0-1,0-1 0,0 1 1,6-3-1,-3 1 18,0 0-1,-1-1 1,1 0 0,0 0 0,-1 0-1,0-1 1,0 0 0,0 0 0,0 0-1,0-1 1,-1 0 0,0 0 0,0 0-1,0 0 1,-1 0 0,4-7 0,-4 7-11,0-1 1,-1 1-1,1-1 1,-1 1 0,0-1-1,0 0 1,-1 0 0,0 0-1,0 0 1,0 0 0,-1 0-1,0 0 1,0 0 0,0 0-1,-1 0 1,0 0-1,-2-7 1,2 11-110,1 1-1,0 0 1,-1 0 0,0 0 0,1-1-1,-1 1 1,0 0 0,1 0-1,-1 0 1,0 0 0,0 0-1,0 0 1,0 1 0,0-1-1,0 0 1,0 0 0,0 1 0,0-1-1,-1 0 1,1 1 0,0-1-1,0 1 1,-1 0 0,1-1-1,0 1 1,0 0 0,-3 0-1,3 0-220,0 0 0,0 1 0,0-1 0,1 0 0,-1 1 0,0-1 0,0 1 0,0-1 0,1 1 0,-1 0 0,0-1 0,0 1 0,1 0 0,-1-1 0,1 1 0,-1 0 0,0 0 0,1 0 0,0-1 0,-1 1 0,1 0 0,-1 0 0,1 0 0,0 0 0,0 0 0,0 0 0,-1 0 0,1 0 0,0 0 0,0 0 0,0 0 0,0 0 0,1 0 0,-1 0 0,0-1 0,0 1 0,1 2 0,4 11-7020,4-1-5727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9.41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52 24 10762,'0'0'6892,"-7"13"-4212,-2 10-1854,1 1 0,1 0 0,1 0 0,1 0 0,1 1 1,1 0-1,1 44 0,1-67-789,2 0-1,-1 0 1,0 1 0,0-1-1,1 0 1,-1 0 0,1 0-1,0 0 1,-1 0 0,1 0 0,0 0-1,0 0 1,1 0 0,-1 0-1,0 0 1,3 2 0,-3-3-28,0-1 0,0 1 0,0-1 0,0 1 0,0 0 1,1-1-1,-1 0 0,0 1 0,0-1 0,1 0 0,-1 0 0,0 1 0,0-1 0,1 0 1,-1 0-1,0-1 0,1 1 0,-1 0 0,0 0 0,2-1 0,2-1 6,0 0 0,0-1 0,0 1-1,0-1 1,-1 0 0,1 0 0,-1-1 0,0 1-1,0-1 1,0 0 0,5-7 0,22-36 170,41-80 0,-28 46-139,-31 64 72,-12 17-109,-1 0 0,0 0-1,0 0 1,0 0 0,1 0-1,-1 0 1,0 0 0,0 0 0,1 0-1,-1 0 1,0 0 0,0 0-1,0 0 1,1 0 0,-1 0-1,0 0 1,0 1 0,0-1-1,1 0 1,-1 0 0,0 0-1,0 0 1,0 0 0,0 0-1,1 1 1,-1-1 0,0 0-1,0 0 1,0 0 0,0 0-1,0 1 1,0-1 0,0 0-1,0 0 1,1 0 0,-1 1-1,0-1 1,0 0 0,0 0-1,0 1 1,0-1 0,0 0-1,1 40 797,-1-29-713,1 259 1515,-1-262-1593,1 0 1,0 1-1,0-1 1,1 0-1,0 0 1,1 0-1,3 8 1,-5-14-13,-1 0 1,1-1-1,0 1 1,0 0-1,0-1 1,0 1-1,1-1 1,-1 1-1,0-1 1,0 0-1,1 1 1,-1-1-1,1 0 1,0 0-1,-1 0 1,1 0-1,0 0 1,-1-1-1,1 1 1,0 0-1,0-1 1,0 1-1,-1-1 1,1 0-1,0 1 1,0-1-1,0 0 1,0 0-1,0 0 1,0-1-1,0 1 1,-1 0-1,1-1 1,0 1-1,0-1 1,2-1-1,4-2 10,-1 0-1,0-1 1,0 0 0,0 0-1,-1-1 1,0 0 0,0 0-1,0 0 1,-1-1 0,0 1-1,0-2 1,5-8 0,1-4-393,-1 0 0,-1 0 0,10-34 0,-16 43-699,0 0-1,-1 0 1,0 0-1,0-19 1,-2 5-5412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13.6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95 4388,'0'0'18428,"-1"11"-17264,1 1-1026,0 0 1,0 1-1,1-1 1,1 0-1,0 0 1,0 0-1,1 0 0,1 0 1,0 0-1,1-1 1,0 0-1,1 0 0,11 17 1,-16-26-133,1-1 1,-1 1-1,1-1 0,0 1 1,-1-1-1,1 0 0,0 1 1,0-1-1,0 0 0,0 0 1,0 0-1,0-1 0,0 1 1,1 0-1,-1-1 0,0 0 1,0 1-1,1-1 0,-1 0 1,3 0-1,-2-1 31,1 0 0,0 0 1,0 0-1,0 0 0,-1-1 0,1 1 0,-1-1 0,1 0 1,-1 0-1,6-5 0,5-6 195,0 0 0,-1-1 0,21-29-1,-23 28-115,-2 2-16,-7 9 12,0 1 0,1-1 1,-1 1-1,1 0 0,0 0 1,-1 0-1,2 0 0,-1 1 1,4-4-1,-6 6-91,-1 1-1,1-1 1,-1 0 0,1 0-1,-1 1 1,1-1 0,0 0 0,-1 1-1,0-1 1,1 1 0,-1-1-1,1 1 1,-1-1 0,1 1 0,-1-1-1,0 1 1,1-1 0,-1 1-1,0-1 1,0 1 0,1 0 0,-1-1-1,0 1 1,0-1 0,0 1-1,0 0 1,0-1 0,0 2 0,7 27 138,-5-20-22,-1-4-109,0 0 0,1-1 1,0 1-1,0 0 1,0 0-1,1-1 0,-1 0 1,1 1-1,0-1 1,0 0-1,1 0 0,6 6 1,-8-9-21,0 0 0,0 0 0,0 0 0,0 0 0,0-1 1,0 1-1,0-1 0,1 1 0,-1-1 0,0 0 0,0 0 0,0 0 1,0 0-1,1 0 0,-1 0 0,0-1 0,0 1 0,0-1 0,0 1 1,0-1-1,0 0 0,0 0 0,0 0 0,0 0 0,0 0 0,0 0 1,-1-1-1,1 1 0,0 0 0,-1-1 0,1 0 0,-1 1 0,2-3 1,13-15 53,0-2 1,-1 0-1,-1 0 0,-1-1 1,18-42-1,4-5-105,-28 63-1836,-4 11-3481,1 5-2530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35.9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1418 8168,'0'0'9587,"-6"5"-9191,-16 16-33,17-15 0,5-6-255,1 1 1,-1 0 0,1 0 0,0 0 0,-1-1-1,1 1 1,0 0 0,-1-1 0,1 1 0,0-1-1,0 1 1,0-1 0,0 1 0,0-1 0,-1 0-1,1 1 1,0-1 0,0 0 0,0 0 0,0 1-1,0-1 1,0 0 0,0 0 0,0 0 0,0 0-1,0 0 1,0-1 0,0 1 0,0 0 0,0 0-1,0-1 1,1 0 0,35-8 865,-14-7-677,0 0 0,21-22 0,21-15 77,52-35 299,60-41-433,43-46 147,-156 119-186,134-90 1,132-75 1255,-132 90-1138,-145 100-87,-2-2-1,-1-2 0,68-62 0,-91 70-42,1 2-1,1 1 0,2 1 1,0 2-1,1 1 0,41-19 1,-64 36-156,-6 2-4363,-10 2-470,-5-1-645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09.7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306 245 8648,'0'0'-187,"6"-9"267,52-63 364,-56 68 403,0-1 0,0 0 0,0 1 0,0-1 0,-1 0 1,0 0-1,0-1 0,0 1 0,0 0 0,-1 0 1,0 0-1,0 0 0,-2-10 0,2 11-516,-1-1 0,0 1 0,1 0 0,-1 0 0,-1 0 0,1 0 0,0 0 1,-1 0-1,0 0 0,0 0 0,0 0 0,-1 1 0,1-1 0,-1 1 0,0 0 0,-5-5 0,3 5-189,0 1 0,0 0 0,-1 0 0,1 1 0,0-1 0,-1 1 1,1 0-1,0 1 0,-1-1 0,1 1 0,-1 0 0,1 1 0,-1-1 0,-7 3 0,5-2-34,-1 1 0,1 1 0,-1 0-1,1 0 1,0 0 0,0 1 0,0 0 0,-8 7 0,8-5-50,1 0 1,0 1 0,0-1 0,1 2 0,0-1 0,0 1-1,1-1 1,-1 2 0,2-1 0,-1 0 0,1 1-1,1 0 1,-4 10 0,6-14-64,0 0 1,0 0-1,1 0 1,-1-1-1,1 1 0,0 0 1,1 0-1,-1 0 0,1 0 1,0 0-1,0-1 1,0 1-1,1 0 0,-1-1 1,1 1-1,1-1 0,-1 0 1,0 1-1,1-1 1,0 0-1,0-1 0,0 1 1,0 0-1,1-1 1,0 0-1,-1 0 0,6 4 1,57 33-292,-48-31 128,0 1 0,-1 2 0,19 15 1,-31-22 141,1 0 0,-1 1 0,0 0 0,0 0 1,-1 0-1,0 1 0,0-1 0,-1 1 0,1 0 1,-1 0-1,-1 1 0,3 9 0,0 6 142,-1-1 0,-2 1 0,0 0 0,-1 1 0,-1-1 0,-7 45 0,5-61-47,0-1 1,-1 1-1,0 0 1,0-1-1,0 1 1,-1-1-1,0 0 1,-1 0-1,1-1 1,-1 1-1,0-1 1,0 0-1,-1 0 1,1-1-1,-1 1 1,0-1-1,0-1 1,-1 1-1,1-1 1,-1 0-1,0 0 1,-12 2-1,1 0 105,-1 0 0,1-2 0,-1 0 0,0-1 0,0-1-1,0-1 1,-29-3 0,42 1-153,0 0 0,1 0 0,-1 0 0,0 0 0,1-1 0,-6-4 0,-4-10-168,14 17 128,1-1 0,0 0 0,0 0 0,0 1 0,1-1 0,-1 0 0,0 1 0,0-1 1,0 0-1,0 1 0,1-1 0,-1 0 0,0 1 0,1-1 0,-1 1 0,0-1 0,1 0 0,-1 1 0,1-1 0,-1 1 0,1-1 0,-1 1 0,1-1 0,-1 1 0,1 0 0,-1-1 1,1 1-1,0 0 0,-1-1 0,2 1 0,37-14-6611,-24 9 2674,20-6-8285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0.5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24311,'0'0'1602,"1"50"-962,1-16 129,3 6-417,0 3-192,6 2-128,2-3-928,2-6-1923,1-8-1826,-4-10-2561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0.89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1 221 6470,'0'0'11889,"2"-11"-8991,-1 9-2871,-1-3 28,1 0 0,0 0 0,1 0 0,-1 0 0,1 0 0,0 1 0,0-1 0,1 1 1,-1-1-1,1 1 0,0 0 0,0 0 0,1 0 0,-1 0 0,1 1 0,0-1 0,0 1 0,4-3 0,24-13 160,0 2-1,1 2 1,1 0-1,0 3 1,0 0-1,2 3 0,-1 1 1,1 1-1,0 2 1,1 2-1,56 1 1,-79 2-275,-1 2 0,0-1 1,1 1-1,-1 1 0,0 1 1,-1-1-1,1 2 0,-1 0 1,1 0-1,-1 2 0,-1-1 1,16 12-1,-19-11 58,0 0-1,0 1 0,-1-1 1,0 2-1,0-1 1,-1 1-1,0 0 0,-1 0 1,0 0-1,0 1 1,-1 0-1,0 0 1,-1 0-1,0 0 0,3 22 1,-4-16 319,-1 0 1,-1 1-1,0-1 1,-1 0-1,0 0 0,-2 0 1,0 0-1,-1 0 1,0 0-1,-1-1 1,-1 0-1,-1 0 1,-15 27-1,9-23 107,-1 0-1,0-1 1,-1 0-1,-1-2 1,-1 0 0,0 0-1,-1-2 1,0 0-1,-28 15 1,29-19-502,-1-2 1,0 1-1,0-2 0,-1 0 0,0-2 1,0 0-1,0-1 0,-35 3 1,46-6-21,-1-1 1,0 0 0,1 0 0,-1-1-1,1 0 1,-1-1 0,1 0 0,0 0-1,-1-1 1,1 0 0,0 0 0,1-1-1,-1 0 1,1 0 0,-1-1 0,1 0-1,1 0 1,-1-1 0,1 0 0,0 0-1,0 0 1,-6-10 0,5 4-776,0 0-1,1-1 1,0 0-1,1 0 1,1 0 0,0-1-1,0 0 1,2 0 0,-2-18-1,1-57-7923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2.25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369 109 16496,'3'-10'1996,"0"3"-1830,0 1 108,0-1 1,-1 0-1,0 1 0,0-1 0,0 0 0,0-8 1,-2 14-203,0-1 0,0 1 0,0-1 0,0 1 1,-1 0-1,1-1 0,0 1 0,-1-1 0,1 1 0,-1 0 1,1-1-1,-1 1 0,0 0 0,1-1 0,-1 1 0,0 0 1,0 0-1,0 0 0,0 0 0,0 0 0,0 0 1,0 0-1,0 0 0,0 0 0,-1 0 0,1 1 0,0-1 1,-1 0-1,1 1 0,0-1 0,-1 1 0,1 0 1,-1-1-1,1 1 0,0 0 0,-1 0 0,1 0 0,-1 0 1,1 0-1,-3 0 0,-4 1 7,0 0 0,1 1 0,-1-1 0,0 2 0,0-1 0,1 1 0,-1 0 0,1 0 0,0 1 0,0 0 0,1 0 0,-1 1 0,1 0 0,0 0 0,0 1 0,-6 6 0,-5 6-40,1 1 1,1 1-1,-25 42 0,34-52-40,1 0 0,0 1 1,1 0-1,0 0 0,1 0 0,-3 13 1,5-21-2,1 0 1,-1 0 0,1 0 0,0 0-1,0 0 1,0-1 0,0 1 0,0 0-1,0 0 1,1 0 0,0 0 0,-1 0-1,1-1 1,0 1 0,0 0 0,1-1-1,-1 1 1,1-1 0,-1 1 0,1-1 0,0 0-1,0 0 1,-1 1 0,2-1 0,-1-1-1,0 1 1,0 0 0,1 0 0,4 2-1,17 5-47,1-1-1,41 7 0,-42-11-20,-1 2 0,1 0 0,-1 2 0,32 14 0,-50-19 66,1 0-1,-1 1 0,0-1 0,0 1 1,0 0-1,-1 0 0,1 1 0,-1-1 1,0 1-1,0 0 0,0 0 0,-1 1 1,0-1-1,0 1 0,0-1 0,-1 1 1,0 0-1,0 0 0,0 0 1,-1 0-1,1 11 0,-1-11 136,-1 0 1,0 1-1,-1-1 0,1 0 0,-1 0 1,0 0-1,-1 0 0,1-1 0,-1 1 1,0 0-1,-1-1 0,1 1 1,-7 8-1,3-5 304,-2 0 0,1 0-1,-1 0 1,0-1 0,-1 0 0,-16 11 0,-1-3 256,0 0 1,-1-2-1,-1-2 0,-46 16 1,56-21-688,0-2 1,-1 0 0,0-1-1,0-1 1,0-1 0,0 0-1,-33-3 1,51 1-71,0 0-1,0 0 1,0 0-1,0 0 1,0-1-1,0 1 1,0 0 0,0-1-1,0 1 1,0-1-1,0 1 1,0-1-1,0 1 1,0-1 0,1 0-1,-1 1 1,0-1-1,0 0 1,1 0-1,-1 1 1,1-1 0,-1 0-1,1 0 1,-1 0-1,1 0 1,-1 0-1,1 0 1,0 0 0,-1 0-1,1 0 1,0 0-1,0 0 1,0 0-1,0 0 1,0 0 0,0 0-1,0 0 1,0 0-1,0 0 1,0 0-1,0 0 1,1 0 0,-1 0-1,0 0 1,1 0-1,-1 0 1,1 0-1,0-1 1,2-4-1188,1-1 0,-1 1 0,1 0 1,0 0-1,9-10 0,19-16-8916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2.9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1 18097,'-7'51'801,"2"15"192,2 10 128,3 7-481,0 3-31,3 3-257,7-2-288,7-2-544,1-8-1154,-2-2-576,-2-8-1761,-7-4-770,-7-2-960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3.24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116 1 3844,'-11'101'7978,"2"1"-4558,-3 201-3725,8-168-1079,-21 137-1,5-139 3938,-2 0 3925,17-97-5597,1-1-1,0 50 1,11-67-2368,-7-18 1399,0 1-1,0-1 0,0 0 0,1 0 0,-1 1 0,0-1 1,0 0-1,1 0 0,-1 1 0,0-1 0,1 0 0,-1 0 0,0 0 1,1 0-1,-1 1 0,0-1 0,1 0 0,-1 0 0,0 0 1,1 0-1,-1 0 0,1 0 0,-1 0 0,0 0 0,1 0 0,-1 0 1,0 0-1,1 0 0,-1 0 0,0 0 0,1-1 0,-1 1 1,0 0-1,1 0 0,-1 0 0,0 0 0,1-1 0,-1 1 0,0 0 1,1 0-1,-1-1 0,0 1 0,0 0 0,0 0 0,1-1 1,-1 1-1,0 0 0,1-1 0,7-18-7118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3.9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20083,'0'0'929,"17"57"576,-7-7 129,0 10-705,6 7-64,2 3-129,4 0-447,7-5-225,2-7-96,5-8-1122,-1-13-1632,-6-13-994,-6-7-608,-12-12-1794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0.5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57 10570,'0'0'16736,"2"13"-16261,-1-8-426,1 11 91,1 0-1,1-1 1,0 1-1,11 24 1,-14-37-110,1 0 0,0 0 0,-1 0 0,1 0-1,0 0 1,1 0 0,-1-1 0,0 1 0,1-1 0,0 0 0,-1 1 0,1-1 0,5 2 0,-6-3-12,0 0-1,1-1 1,-1 1 0,1-1 0,0 0 0,-1 1 0,1-1 0,-1 0-1,1-1 1,-1 1 0,1 0 0,-1-1 0,1 1 0,-1-1 0,1 0 0,-1 0-1,0 0 1,1 0 0,-1 0 0,0 0 0,3-3 0,0 0 17,1-1-1,-2 1 1,1-1 0,0 0 0,-1-1-1,0 1 1,0-1 0,-1 1 0,0-1 0,4-9-1,15-46 3,-20 57-152,-3 9 119,1 0 1,0-1-1,1 1 0,-1 0 1,1 0-1,0 0 0,0-1 0,0 1 1,1 0-1,-1-1 0,4 6 1,-3-8 11,0 0 1,-1 0-1,1-1 1,0 1-1,0-1 1,0 1-1,1-1 1,-1 0-1,0 0 1,0 0-1,1 0 1,-1 0-1,0-1 1,1 1-1,-1-1 1,1 1-1,-1-1 1,1 0-1,-1 0 1,1 0-1,-1 0 1,1 0-1,-1-1 1,5-1-1,-4 2 24,0-1-1,1 0 0,-1-1 0,0 1 1,1 0-1,-1-1 0,0 0 0,0 0 1,0 0-1,-1 0 0,1 0 0,0-1 1,-1 1-1,1-1 0,-1 1 0,0-1 1,0 0-1,0 0 0,1-4 0,0 2-6,-1 0 0,1 0 0,-1 0 0,-1 0 0,1 0 0,-1-1 0,0 1 0,0-1 0,-1 1-1,1-1 1,-2-9 0,1 15-34,0 0-1,0-1 1,0 1-1,0 0 1,0-1-1,0 1 1,0 0-1,0-1 1,0 1-1,0 0 1,0-1-1,0 1 1,0 0-1,0-1 1,-1 1-1,1 0 1,0 0-1,0-1 1,0 1-1,-1 0 1,1 0-1,0-1 1,0 1-1,-1 0 1,1 0-1,0-1 1,-1 1-1,1 0 1,0 0-1,0 0 1,-1 0-1,1 0 1,0 0-1,-1-1 1,1 1-1,0 0 1,-1 0-1,-13 8-70,-8 15-7,4 18 75,15-18 47,3-22-40,0-1 0,0 1 1,0-1-1,0 1 0,0-1 0,1 1 0,-1-1 0,0 0 1,0 1-1,0-1 0,1 1 0,-1-1 0,0 1 1,0-1-1,1 0 0,-1 1 0,0-1 0,1 0 1,-1 1-1,1-1 0,-1 0 0,0 1 0,1-1 1,-1 0-1,1 0 0,-1 1 0,1-1 0,-1 0 0,1 0 1,-1 0-1,1 0 0,0 0 0,12 0-101,0 0 0,0-1 0,-1-1-1,1 0 1,0-1 0,0 0 0,22-10 0,9-1-72,-44 13 191,1 1 1,-1 0 0,1-1 0,-1 1 0,1-1 0,0 1 0,-1-1-1,0 1 1,1-1 0,-1 1 0,1-1 0,-1 0 0,0 1-1,1-1 1,-1 0 0,0 1 0,1-1 0,-1 0 0,0 1-1,0-1 1,0 0 0,0 0 0,0 1 0,0-1 0,0 0 0,0 1-1,0-1 1,0 0 0,0 0 0,0 1 0,-1-1 0,1 0-1,-1 0 1,-10-35 1264,4 16-816,7 20-581,0-1 1,0 0-1,0 0 0,0 1 0,0-1 1,0 0-1,0 0 0,0 1 0,0-1 1,1 0-1,-1 1 0,0-1 0,0 0 1,1 0-1,-1 1 0,1-1 1,-1 1-1,0-1 0,1 0 0,-1 1 1,1-1-1,0 1 0,-1-1 0,1 1 1,-1-1-1,1 1 0,0 0 0,-1-1 1,1 1-1,0 0 0,-1-1 1,1 1-1,0 0 0,0 0 0,-1 0 1,1 0-1,0 0 0,1 0 0,39 0-7935,-23 1 4871,15-1-3418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3:54.3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0 398 16207,'0'0'4068,"27"-63"-3075,27 36-64,17-8-64,11-7-385,7-5-288,0-2-127,-8 1-1251,-14 5-2561,-21 0-3716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6.41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194 1 6790,'0'0'1501,"-7"8"-279,1 0-937,-1 1-1,1-1 1,1 1 0,-1 1 0,2-1-1,-1 1 1,1-1 0,1 1-1,-1 1 1,2-1 0,-3 20 0,1 330 1728,6-188-1966,-16 1360 1555,14-1347-250,-8 0 0,-51 288 1,50-421-1165,5-28-98,0 1 1,-15 41-1,19-66-67,0 0 1,0 0-1,0-1 0,0 1 1,0 0-1,0 0 0,-1-1 0,1 1 1,0 0-1,0 0 0,0 0 1,0-1-1,-1 1 0,1 0 1,0 0-1,0 0 0,0 0 1,-1-1-1,1 1 0,0 0 1,0 0-1,0 0 0,-1 0 1,1 0-1,0 0 0,0 0 0,-1 0 1,1 0-1,0 0 0,0 0 1,-1 0-1,1 0 0,0 0 1,0 0-1,-1 0 0,1 0 1,0 0-1,0 0 0,-1 0 1,1 0-1,0 0 0,0 0 1,-1 0-1,1 0 0,0 1 0,0-1 1,0 0-1,-1 0 0,1 0 1,0 0-1,0 1 0,0-2-70,0 0-1,0-1 1,0 1-1,0 0 1,0 0-1,0 0 1,0 0-1,1 0 1,-1-1-1,0 1 1,1 0-1,-1 0 1,1 0-1,-1 0 1,1 0-1,0 0 1,-1 0-1,1 1 1,0-1 0,0 0-1,0 0 1,-1 0-1,1 1 1,0-1-1,0 0 1,0 1-1,2-1 1,25-13-6589,-16 1-736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7.51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118 30 9705,'0'0'3102,"-10"-6"-2382,-33-15-367,42 21-346,0-1 1,0 1-1,-1-1 1,1 1-1,0 0 1,0 0-1,0-1 1,0 1-1,-1 0 1,1 0-1,0 0 1,0 0-1,0 1 1,-1-1-1,1 0 1,0 0-1,0 1 1,0-1-1,0 1 1,-1-1-1,1 1 0,0-1 1,0 1-1,0 0 1,0-1-1,0 1 1,1 0-1,-1 0 1,0 0-1,0 0 1,0 0-1,1 0 1,-1 0-1,0 0 1,1 0-1,-1 1 1,-13 43 20,13-40-24,-3 19 36,0 1 0,2 0-1,0 0 1,2 0-1,1-1 1,1 1 0,1 0-1,1-1 1,9 31-1,-9-42-22,0 1-1,2-1 1,-1-1-1,1 1 1,1-1 0,0 0-1,1-1 1,0 1-1,1-2 1,0 1-1,1-1 1,0 0-1,1-1 1,0-1-1,0 1 1,0-2-1,1 0 1,14 6-1,4-1 20,0-2-1,1-2 0,1 0 0,-1-3 0,1 0 0,0-2 0,0-1 0,0-2 1,50-5-1,4-7 11,-1-3 1,110-35 0,-166 42-41,412-110 1797,-331 94-1449,0 6 0,123-6 1,-132 21-15,0 4 0,0 5 1,198 37-1,450 147 469,-603-150-732,597 207 1952,-576-195-2121,-95-38-2881,-65-11 746,-8 0-2630,-12 3-230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7.9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1 440 4805,'0'0'5866,"2"-11"-3912,1 1-1571,0-1-1,1 0 1,0 1-1,1 0 0,0 0 1,0 0-1,1 1 1,1 0-1,-1 0 0,14-13 1,14-9-106,1 1 1,2 2 0,1 2-1,1 1 1,1 2-1,1 1 1,1 3-1,57-19 1,-48 22-282,2 1 0,0 3 1,1 3-1,0 1 0,0 3 0,96 4 1,-113 5-5,0 1 0,-1 2 0,0 1 0,60 22 0,133 71 29,-20-8 158,-120-63 220,1-4 0,2-4 0,0-3 0,1-5 1,113 2-1,474-27 1404,-573 6-1352,35 0 0,269-25 375,-371 24-890,0-2 0,-1-2 0,0-1 0,-1-2-1,0-2 1,-1-1 0,67-40 0,-92 47-491,0 1 1,0-2 0,0 0-1,13-15 1,-21 20-18,0 0-1,0-1 1,-1 1-1,0-1 1,0 0 0,0 0-1,3-9 1,2-28-4750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8.4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 12908,'0'0'5317,"56"-5"-4612,-40 28-32,-1 12-289,-3 7-160,-6 6-32,-1 4-32,-2 4-95,1 0 31,1-2-64,4-4 0,1-5-192,1-5-801,1-8-737,-9-5-160,-3-6-608,-9-6-3203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8.8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1 337 16624,'0'0'2818,"97"-20"-1697,-9 4 161,26-8 63,20-5-416,10-7-513,3 1-288,-7-1-128,-15 4-512,-22 3-673,-27 7-193,-24 2-960,-26 0-1858,-22 2-2274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9.1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38 183 15919,'0'0'4068,"-38"-59"-3652,75 45 1,16-3 351,18 0-223,19-3-417,15 2-64,10 5-96,1 4-1217,-1-1-2787,-7 5-5125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09.5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65 14510,'3'-9'715,"14"-28"369,-17 36-1021,0 0 0,1 0 0,-1 0 0,0 1 0,1-1 0,-1 0 0,0 0 0,1 0 0,-1 0 0,1 1 0,0-1 0,-1 0 0,1 0 0,-1 1 0,1-1 0,0 0 0,0 1 0,-1-1 0,1 1 0,0-1 0,0 1 0,0-1 0,0 1 0,0 0 0,-1 0 0,1-1 0,0 1 0,0 0 0,0 0 0,0 0 0,0 0 0,0 0 0,0 0 0,0 0 0,0 0 0,0 0 0,0 0 0,0 1 0,0-1 0,0 0 0,-1 1 0,1-1 0,0 0 0,0 1 0,0-1 0,0 1 0,-1 0 0,1-1 0,0 1 0,-1-1 0,1 1 0,0 0 0,-1 0 1,1-1-1,-1 1 0,1 0 0,-1 0 0,1 0 0,-1 1 0,6 8 390,-2-1 0,1 1 1,4 18-1,-8-26-271,9 33 450,-5-17-480,0 0-1,2 0 0,0-1 0,13 25 1,-18-38-142,0-1 0,0 1 0,1-1 0,-1 0 0,1 0 0,0 0 0,0 0 0,0 0 0,0-1 0,1 0 0,-1 1 0,1-1 0,-1 0 0,1 0 0,0-1 1,0 1-1,-1-1 0,1 0 0,0 0 0,0 0 0,0-1 0,1 1 0,-1-1 0,0 0 0,0 0 0,4-1 0,3-1 59,1-1 0,-1 0 0,0-1 0,-1 0 0,1-1 1,-1 0-1,0 0 0,0-1 0,17-14 0,10-11 80,35-38 0,-16 15-124,-53 51-18,-1 1 0,0 0-1,1 0 1,-1 0-1,1 1 1,0-1-1,0 1 1,0-1 0,3 0-1,-6 2 5,1 0-1,-1-1 1,1 1-1,-1 0 0,1 0 1,-1 0-1,1 0 1,-1 0-1,1 0 1,-1 1-1,1-1 1,-1 0-1,1 0 1,-1 0-1,1 0 1,-1 1-1,1-1 1,-1 0-1,0 0 0,1 1 1,-1-1-1,1 0 1,-1 1-1,0-1 1,1 0-1,-1 1 1,0-1-1,1 0 1,-1 1-1,0-1 1,0 1-1,1-1 1,-1 1-1,1 5 123,0 0 1,-1-1-1,1 1 1,-1 0-1,-1 0 1,1-1-1,-1 1 1,-2 8-1,-6 30 587,5-33-589,1 1 0,0 0 0,1 1 0,1-1 0,0 0 0,0 0-1,3 22 1,-2-33-125,0 0-1,1 0 1,-1 0-1,1 1 1,-1-1-1,1 0 1,-1 0-1,1 0 1,0 0 0,-1 0-1,1 0 1,0 0-1,0 0 1,0 0-1,0-1 1,0 1-1,0 0 1,0 0-1,0-1 1,0 1-1,0-1 1,0 1-1,2 0 1,0 0 6,1-1 1,-1 1-1,0-1 1,1 0 0,-1 0-1,0 0 1,0 0-1,7-2 1,0 0 25,1-1 1,-1 0-1,-1-1 1,18-9-1,6-9 43,57-48 0,2-2-125,-91 71 35,-1 0 1,1 1 0,0-1-1,0 1 1,0-1 0,0 0-1,-1 1 1,1 0 0,0-1-1,0 1 1,0 0 0,0-1-1,0 1 1,0 0 0,0 0-1,0 0 1,0 0 0,0 0-1,0 0 1,0 0 0,0 0-1,0 0 1,0 0 0,0 0-1,2 1 1,-2 0 5,0 0 0,0 0 0,-1 1 1,1-1-1,0 0 0,-1 0 0,1 0 0,0 1 0,-1-1 0,0 0 0,1 0 0,-1 1 0,0-1 0,1 0 1,-1 1-1,0 2 0,0 12-92,-1-1-1,-6 30 1,4-24-357,3 42-5618,6-49-411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10.1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3803 226 10890,'-40'-23'2074,"-2"1"-1,-85-32 1,65 35-1573,-1 2 1,-1 3-1,-85-7 1,-1144-34-2195,1171 60 1819,0 5 0,1 5 0,0 6 0,-162 49 0,180-37 375,1 5 0,2 4 0,2 5 0,2 4 0,-104 74 0,150-90 28,2 2-1,2 2 1,2 3-1,1 1 1,-48 64 0,69-78-422,2 1 1,1 1 0,2 1-1,1 1 1,1 0 0,2 1-1,1 0 1,2 1 0,1 0-1,-4 42 1,9-43-152,2-1-1,1 1 1,2-1-1,1 1 1,2-1-1,1 0 1,2 0-1,1-1 1,1 1-1,2-2 1,2 1-1,0-2 1,2 0-1,1 0 1,2-2-1,0 0 1,2-1-1,1-1 1,2-1-1,40 37 1,-13-22 0,3-1 0,0-3 1,2-2-1,2-3 0,1-2 1,1-3-1,2-2 0,0-4 1,114 25-1,-56-24 186,0-5 0,2-6 0,-1-4-1,165-15 1,-156-4 142,-1-5 0,220-63 0,232-128 556,-391 124-410,-5-8-1,193-130 1,-253 139-369,-4-6 0,-4-6 0,169-178-1,-242 228-51,-3-2 1,52-81-1,-82 115 3,-1-1 1,-1 0-1,-1-1 1,0 0-1,-1 0 1,-1 0-1,0-1 1,-2 0 0,1 0-1,-2 0 1,-1 0-1,0-1 1,-2-32-1,-1 41-5,0-1-1,-1 1 1,1 0-1,-2 0 1,1 0-1,-1 1 0,-1-1 1,1 1-1,-2 0 1,1 0-1,-10-10 1,4 7-4,0 1 1,0 0-1,-1 1 0,-1 0 1,0 0-1,-21-9 1,-5 1-30,-1 2 0,-1 1 1,0 3-1,-53-9 1,-32 1-264,0 6 0,-1 5-1,-144 10 1,-382 70-2804,342-15-249,-6 5-2039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19.9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3460 244 17713,'-60'-33'-88,"-2"2"0,-1 4-1,-1 1 1,-1 4 0,-1 3 0,-115-19 0,9 16-613,-253-1 1,229 21 1351,-223 27 0,332-13-495,0 3 0,1 4 0,1 3 0,-162 68 0,163-50-104,2 4 0,2 3 0,2 3 0,3 4-1,2 3 1,2 3 0,3 4 0,3 2 0,3 3 0,-102 148 0,135-170-46,3 1 0,1 1 0,3 1 0,2 2 1,-15 56-1,25-64-12,1-1 1,2 2 0,1-1 0,3 1 0,2 0-1,7 74 1,-2-93 27,1 1 0,1-1 0,2-1 0,0 1 0,2-1 0,0 0 0,2-1-1,0-1 1,2 0 0,1 0 0,0-1 0,2-1 0,0-1 0,2-1 0,39 34 0,-22-27 183,0-1 1,2-1-1,1-3 0,0-1 1,2-1-1,0-3 1,1-1-1,82 17 0,-3-13 259,1-5-1,1-6 1,-1-5-1,129-13 0,-79-7 261,-2-6 0,272-75 0,311-165 1546,-579 188-2105,294-175 0,-390 200-290,-2-3-1,-2-4 1,-3-3 0,-3-3-1,103-121 1,-144 149 4,-1-1-1,-1-2 1,-3 0 0,-1-1-1,-1-1 1,16-52 0,-30 76 107,-1-1 1,-1 0-1,0 0 1,-1-1 0,-1 1-1,-1-1 1,-1 1-1,0-1 1,-1 0-1,-1 1 1,0-1-1,-2 1 1,0 0-1,0 0 1,-2 0-1,0 1 1,-1 0 0,-13-22-1,3 14 5,-1 2 0,-1 0 0,-1 0-1,-1 2 1,0 1 0,-2 0 0,0 2 0,-1 0-1,-1 2 1,0 1 0,-1 1 0,-52-19 0,12 10-20,-1 3 1,-2 3-1,1 4 1,-90-7-1,16 11-497,0 6 0,0 6 0,1 6 0,-210 43 0,198-18-3849,-283 105-1,270-72-1624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131 286 11371,'0'0'11136,"-11"-2"-8067,-38-3-1110,47 5-1883,-1 1-1,0-1 1,0 1-1,0-1 0,1 1 1,-1 0-1,0 0 1,1 0-1,-1 0 1,1 1-1,-1-1 0,1 1 1,0-1-1,-1 1 1,1 0-1,0 0 0,0 0 1,0 0-1,1 0 1,-1 1-1,0-1 0,1 0 1,0 1-1,-1-1 1,1 1-1,0 0 1,-1 2-1,0 2 77,0 0 0,0 0 0,0 1 0,1-1 1,0 0-1,1 1 0,-1-1 0,2 9 0,0-14-142,-1 0 0,1 0 0,0 0 0,0 0 0,0-1 0,0 1 0,0 0 0,1-1 0,-1 1 0,0-1 0,1 0 0,-1 1 0,1-1 0,0 0 0,-1 0 0,1 0 0,0 0 0,0 0 0,0 0 0,-1 0-1,1-1 1,0 1 0,0-1 0,0 1 0,0-1 0,0 0 0,0 0 0,0 0 0,0 0 0,4 0 0,3 0-15,0 0 0,1-1-1,-1 0 1,0-1 0,13-3 0,-14 2-108,-1 0 1,0-1 0,1 1 0,-1-2 0,-1 1 0,1-1 0,-1 0-1,0 0 1,0-1 0,0 0 0,-1 0 0,9-13 0,-6 8-211,-1 0 0,-1-1 0,0 0 0,-1 0 0,6-21 0,-19 61 223,3-14 94,1-1-1,1 1 0,0 0 1,-1 23-1,4-37-23,0 1 0,0 0 1,0 0-1,0 0 0,0 0 1,0 0-1,0 0 0,0 0 0,0 0 1,0-1-1,1 1 0,-1 0 0,0 0 1,1 0-1,-1 0 0,0-1 0,1 1 1,-1 0-1,1 0 0,0-1 0,-1 1 1,1 0-1,0-1 0,-1 1 1,1-1-1,0 1 0,-1-1 0,1 1 1,0-1-1,0 1 0,0-1 0,2 1-67,-1-1-1,0 0 0,0 0 0,1-1 1,-1 1-1,0 0 0,0-1 0,0 1 0,1-1 1,-1 0-1,0 1 0,2-2 0,5-3-277,0 0-1,-1 0 1,0 0 0,14-12-1,-9 2-562,0 0 0,0-1 1,16-30-1,-21 33 902,-1 0 1,0 0 0,-2-1-1,1 0 1,-2 0-1,0 0 1,0-1 0,-2 0-1,3-23 1,-6 38 62,1 0 1,0 0-1,0 0 0,0 0 1,-1-1-1,1 1 1,0 0-1,0 0 0,-1 0 1,1 0-1,0 0 1,0 0-1,-1 0 0,1 0 1,0 0-1,0 0 1,-1 0-1,1 0 0,0 0 1,0 0-1,0 0 1,-1 0-1,1 1 0,0-1 1,0 0-1,-1 0 1,1 0-1,0 0 0,0 0 1,0 0-1,0 1 1,-1-1-1,1 0 0,0 0 1,0 0-1,0 0 1,0 1-1,0-1 0,-1 0 1,1 0-1,0 0 1,0 1-1,0-1 0,0 0 1,0 0-1,0 1 1,0-1-1,0 0 0,0 0 1,0 1-1,-11 14 524,5-3-41,1 0 0,0 1 0,1-1 0,1 1-1,0 0 1,0 0 0,1 0 0,1 1 0,1 25 0,0-38-491,0 1 1,0-1 0,1 1 0,-1-1 0,1 0 0,0 1-1,-1-1 1,1 0 0,0 1 0,0-1 0,0 0 0,0 0 0,0 1-1,0-1 1,0 0 0,0 0 0,0 0 0,0 0 0,1-1-1,-1 1 1,0 0 0,1 0 0,-1-1 0,0 1 0,1-1 0,-1 1-1,1-1 1,-1 0 0,1 1 0,-1-1 0,1 0 0,-1 0 0,1 0-1,0 0 1,-1 0 0,1-1 0,-1 1 0,3-1 0,2 0 8,0 0-1,1-1 1,-1 0 0,0 0 0,0 0 0,-1-1 0,1 1 0,7-6-1,3-4-68,-1-1-1,0 0 1,-1-1-1,0-1 0,-1 0 1,12-20-1,-18 25 31,-1 0 0,0-1-1,-1 0 1,0 0 0,0-1-1,-1 1 1,-1-1 0,0 0-1,-1 0 1,0 0 0,0-15-1,-2 26 9,0 1-1,1-1 1,-1 1 0,0-1-1,0 1 1,0-1-1,0 1 1,0-1-1,0 1 1,0-1-1,-1 1 1,1-1-1,0 1 1,0-1-1,0 1 1,0-1-1,-1 1 1,1-1 0,0 1-1,-1-1 1,1 1-1,0-1 1,-1 1-1,1 0 1,0-1-1,-1 1 1,1 0-1,-1-1 1,1 1-1,-1 0 1,1 0-1,0-1 1,-1 1 0,1 0-1,-1 0 1,1 0-1,-1 0 1,0-1-1,1 1 1,-1 0-1,1 0 1,-1 0-1,1 0 1,-1 0-1,1 0 1,-1 0-1,1 1 1,-1-1 0,1 0-1,-1 0 1,1 0-1,-1 0 1,1 1-1,-1-1 1,1 0-1,-1 1 1,1-1-1,0 0 1,-1 1-1,1-1 1,-1 0-1,1 1 1,-1 0 0,-27 26 246,17-10 143,0 1 1,1 1 0,-12 35-1,18-45-188,1 1 0,1 0-1,0 0 1,0 0 0,1 0-1,0 0 1,1 0 0,0 1-1,3 18 1,-3-26-209,1 0 1,0-1-1,0 1 0,0 0 0,0 0 1,0-1-1,1 1 0,-1-1 0,1 1 1,0-1-1,0 0 0,0 0 0,0 0 1,0 0-1,0 0 0,0 0 0,1 0 1,-1-1-1,4 3 0,0-2-633,-1 0 0,1 0 0,0 0 0,0 0 0,-1-1 0,1 0 0,0-1 0,9 1 0,19-1-7502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2.37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1 16432,'0'0'3331,"-1"9"-1975,-39 643 7100,51-719-8195,-6-366 86,-6 407-297,-1 1 1,-1 0-1,-1 0 0,-10-30 0,11 56 196,0 10-232,-1 15-55,-16 546 153,23-559-137,4-16 25,7-21 73,0-15-7,-2-2 0,-1 1-1,9-79 1,-7-129 88,-13 248-155,0 0 0,0 0-1,0 1 1,0-1 0,-1 0 0,1 0 0,0 0 0,0 0 0,0 0 0,0 0 0,0 0 0,0 0 0,0 0 0,-1 0 0,1 0 0,0 0 0,0 0 0,0 0 0,0 1 0,0-1 0,0 0 0,0 0 0,-1 0 0,1 0 0,0 0 0,0 0 0,0 0 0,0-1 0,0 1 0,-1 0 0,1 0 0,0 0 0,0 0 0,0 0 0,0 0 0,0 0 0,0 0 0,0 0 0,-1 0 0,1 0 0,0 0 0,0 0 0,0 0 0,0-1 0,0 1 0,0 0 0,0 0 0,0 0 0,0 0 0,0 0 0,0 0 0,0 0 0,0-1 0,-1 1 0,-5 13-66,-5 35 42,1 0 1,-3 68 0,3-15 54,3-50-477,3 1 1,3 58-1,0-109 229,1 1-1,0 0 1,0-1-1,0 1 1,0 0-1,0-1 1,0 1-1,1 0 1,-1-1-1,0 1 1,1 0-1,-1-1 1,1 1-1,0 0 1,-1-1-1,1 0 1,0 1-1,0-1 1,0 1-1,0-1 1,0 0-1,1 1 1,-1-1-1,0 0 1,0 0-1,1 0 1,2 1-1,15 0-5995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5.1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12 9225,'0'0'12689,"-7"-4"-12427,-13-4-219,20 8-39,-1 0-1,1 0 1,0 0 0,0 0 0,0 0-1,-1 0 1,1 0 0,0 1-1,0-1 1,0 0 0,-1 0-1,1 0 1,0 0 0,0 0-1,0 0 1,0 1 0,0-1-1,-1 0 1,1 0 0,0 0-1,0 0 1,0 1 0,0-1-1,0 0 1,0 0 0,0 0-1,0 0 1,0 1 0,0-1-1,0 0 1,0 0 0,-1 0-1,1 1 1,0-1 0,0 0-1,1 0 1,-1 0 0,0 1-1,0-1 1,0 0 0,0 0 0,0 0-1,0 1 1,0-1 0,0 0-1,0 0 1,24 45 413,-15-31-356,-4-4 11,1-1 1,0 0 0,1 0 0,0 0 0,0 0 0,1-1 0,0-1-1,11 8 1,-13-11 23,1 0 1,-1-1-1,1 0 0,0-1 0,0 1 0,1-1 0,-1-1 1,0 1-1,1-1 0,-1 0 0,0-1 0,1 0 0,9-1 1,7-2 47,0-1 1,-1-1 0,38-13 0,-36 10-112,1 1 0,50-8 0,-62 14 3,0 0 0,0 1 0,0 0 1,0 1-1,0 1 0,0 0 0,-1 1 1,16 5-1,-18-4 45,-1 1 0,0 0 0,-1 1 0,1 0 0,-1 0 0,0 1 0,0 0 0,-1 0 0,0 1 0,12 15 0,-9-6 46,1 0 1,-2 1-1,-1 0 0,13 32 1,12 23 1920,-34-73-2029,1 1 0,-1 0 0,1-1 1,-1 1-1,1-1 0,0 0 0,-1 1 0,1-1 1,0 1-1,0-1 0,-1 0 0,1 0 0,0 1 0,0-1 1,-1 0-1,1 0 0,0 0 0,0 0 0,-1 0 1,1 0-1,0 0 0,0 0 0,0 0 0,-1 0 0,1 0 1,0-1-1,0 1 0,-1 0 0,1 0 0,0-1 1,0 1-1,-1-1 0,1 1 0,1-1 0,29-20 4,-22 14-125,-3 4-533,0 1-1,1-1 1,-1 1-1,1 0 1,-1 1-1,1-1 1,9 0-1,-12 2-343,-1 0 0,0 0 0,0 0 0,0 0 0,0 1 0,0-1 0,0 1 0,0 0 0,0 0 0,0 0 0,3 1 0,3 6-5859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5.5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0 371 7623,'0'0'7116,"8"-10"-6000,1 0-714,1-1-1,0 2 1,0-1-1,1 2 1,0-1-1,0 1 1,1 1 0,16-8-1,-6 5 329,86-34 802,-96 40-1415,0 1 1,1 0 0,-1 0 0,1 1-1,0 1 1,22 0 0,-31 2 119,0 0-1,0 1 1,0-1 0,-1 1 0,1 0 0,-1 0-1,1 1 1,-1-1 0,1 1 0,-1 0 0,0 0 0,0 0-1,-1 0 1,5 6 0,23 21 930,-20-24-1064,1-1 0,-1 0 0,1-1 0,0 0 0,0-1 0,0 0 0,1 0 0,-1-1 0,0-1 0,18 0 0,17-1 131,54-6 0,-55 2 528,0-1-1,0-3 0,-1-1 0,64-23 1,-96 25-702,1 1 1,-1-2 0,0 1 0,-1-2 0,0 0-1,0 0 1,-1-1 0,12-14 0,-14 14-219,0 0 1,-1-1-1,0 1 0,5-13 1,-9 17-456,-1-1-1,1 1 1,-1-1 0,-1 0 0,1 1 0,-1-1 0,1-13-1,-2-7-7703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6.15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70 0 20980,'0'0'4580,"-54"82"-3427,46-38 257,2 5-866,4 2-416,2 2-64,2-4-32,12-7 0,2-6-64,0-5-64,1-7-608,-7-5-1218,-2-3-1441,-8-3-1666,-1-3-3427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6.4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1 166 17649,'0'0'4324,"64"-10"-3171,-10-8 512,10-3 65,3-2-865,0 0-449,-3 5-191,-12 5-97,-10 4-96,-14 6-353,-10 3-928,-10 0-256,-8-2-930,0-2-319,-23-3-1634,-5-8-3748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6.8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90 18706,'0'0'7431,"69"-50"-5894,-18 38-736,6 3-641,5 0-128,0 4-608,0 1-1538,-5 4-1346,-8 0-896,-11 0-3523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7.1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8 18578,'-3'8'3368,"0"1"-2720,0 0 363,0-1 0,1 1 0,0 0-1,-2 18 1,3-26-952,1 1 0,0-1 0,0 1 0,0-1 0,0 0 0,0 1 0,1-1 0,-1 0 0,0 0 0,1 1 0,-1-1 0,1 0 0,-1 1-1,1-1 1,-1 0 0,1 0 0,0 0 0,0 0 0,-1 0 0,1 0 0,0 0 0,0 0 0,0 0 0,0 0 0,0 0 0,1-1 0,-1 1 0,0 0 0,0-1 0,0 1-1,1-1 1,-1 1 0,0-1 0,0 1 0,1-1 0,-1 0 0,0 0 0,1 0 0,-1 0 0,0 0 0,1 0 0,-1 0 0,1 0 0,1-1 0,8-2-30,0 0 1,0 0-1,0-1 1,-1 0 0,1-1-1,-1 0 1,0-1-1,-1 0 1,1-1-1,9-8 1,-9 7-47,0 0 1,0 1-1,1 0 1,0 1-1,0 0 1,0 1-1,1 1 0,13-5 1,-24 9 32,0 0 0,0 0 0,-1-1 0,1 1 0,0 0 0,0 0 0,0 0 0,0 0 0,0 0 0,0 0 0,0 1 0,0-1 0,0 0 0,0 0 0,0 1 0,0-1 0,0 0 0,0 1 0,0-1 0,-1 1 0,1-1 0,0 1 0,0-1 0,-1 1 0,1 0 0,0 0 0,-1-1 0,1 1 0,0 0 0,-1 0 0,1-1 0,-1 1 0,1 0 0,-1 0 1,0 0-1,1 0 0,-1 0 0,0 0 0,0 1 0,1 49 1110,-1-9-603,0-41-523,1 0 0,-1-1 0,1 1 0,-1-1 0,1 1 0,-1-1 0,1 1 0,0-1 0,0 1 0,-1-1 0,1 1 0,0-1 0,-1 0 0,1 1 0,0-1 0,0 0 0,0 0 0,-1 0 0,1 0 0,0 0 0,0 0 0,0 0 0,0 0 0,-1 0 0,1 0 0,0 0 0,1-1 0,24-4 0,-15 1-12,-1-1 0,1-1-1,-2 0 1,1 0 0,10-9 0,-14 9-1,1 1 1,-1 0-1,2 0 1,-1 1-1,0 0 0,1 0 1,0 0-1,0 1 1,0 0-1,0 1 0,11-2 1,-18 4 24,0 1 0,0-1 0,0 1 0,0-1 0,0 1 0,0-1 0,-1 1 1,1 0-1,0 0 0,0-1 0,-1 1 0,1 0 0,0 0 0,-1 0 0,1 0 0,-1 0 0,1 0 1,-1 0-1,1 0 0,-1 0 0,0 0 0,0 0 0,1 0 0,-1 0 0,0 0 0,0 0 0,0 0 0,0 0 1,0 0-1,0 0 0,0 0 0,-1 0 0,1 0 0,-1 2 0,3 14-1489,-2-16 1314,0-1 1,0 0-1,0 0 0,0 1 0,0-1 0,0 0 1,0 0-1,0 1 0,0-1 0,1 0 1,-1 0-1,0 0 0,0 1 0,0-1 0,0 0 1,1 0-1,-1 0 0,0 0 0,0 1 1,0-1-1,1 0 0,-1 0 0,0 0 1,0 0-1,1 0 0,-1 0 0,0 0 0,0 0 1,1 1-1,-1-1 0,0 0 0,0 0 1,1 0-1,-1 0 0,0 0 0,0 0 0,1-1 1,-1 1-1,0 0 0,0 0 0,1 0 1,-1 0-1,1 0 0,8-8-7273,-1-7-6156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27.56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263 43 17360,'0'0'7864,"-12"-2"-5312,5 1-2335,0 1 1,0-1-1,0 1 1,0 1-1,0-1 1,1 1-1,-1 0 1,0 0-1,0 1 1,0 0 0,1 0-1,-1 1 1,1 0-1,0 0 1,-10 7-1,3-1-98,1 1 0,0 0 0,1 1 0,0 0 0,0 1 0,1 0 0,-10 18 0,15-23-82,1 1 0,0 0 1,0 0-1,1 0 0,0 0 0,0 1 1,1-1-1,0 1 0,1 0 1,0 0-1,0-1 0,1 1 0,0 0 1,2 13-1,-2-19-37,1-1 0,-1 1 0,1-1 0,0 1 0,0-1 0,0 1 0,0-1 0,0 0 0,1 0 0,-1 1 0,1-1 0,-1 0 0,1 0 0,0 0 0,0-1 0,0 1 0,0 0 0,0-1 0,0 1 0,3 0 0,0 1 0,0-2 0,0 1 0,0 0 0,0-1 0,1 0 0,-1 0 0,1-1 0,-1 1 0,8-2 0,0 1 0,-1-2 0,1 0 0,-1 0 0,1-1 0,-1-1 0,0 0 0,20-9 0,-16 3 0,-1 0 0,1 0 0,-2-2 0,1 0 0,-2 0 0,1-2 0,12-16 0,-20 22 0,0 0 0,-1 0 0,0 0 0,0-1 0,-1 0 0,0 0 0,0 0 0,-1 0 0,0 0 0,-1-1 0,0 1 0,-1-1 0,0 0 0,0 1 0,-1-15 0,-1 21 0,1 0 0,-1 1 0,1-1 0,-1 0 0,0 1 0,0-1 0,0 0 0,-1 1 0,1-1 0,0 1 0,-1 0 0,0 0 0,1-1 0,-1 1 0,0 0 0,0 0 0,0 1 0,-1-1 0,-2-2 0,0 1 0,-1 0 0,1 1 0,-1 0 0,0-1 0,0 2 0,0-1 0,0 1 0,-10-1 0,6 1 0,0 0 0,0 1 0,0 1 0,0 0 0,0 0 0,0 0 0,1 2 0,-1-1 0,1 1 0,-1 0 0,-9 6 0,-15 20-2815,31-26 2099,0 1 0,0-1-1,1 1 1,-1 0 0,1-1 0,0 1-1,0 0 1,0 1 0,1-1 0,-1 0-1,1 0 1,0 1 0,0-1 0,1 1-1,-1-1 1,1 0 0,0 1 0,0-1 0,1 1-1,-1-1 1,2 7 0,5-1-10885</inkml:trace>
  <inkml:trace contextRef="#ctx0" brushRef="#br0" timeOffset="1">201 138 20115,'0'0'9769,"2"74"-7879,14-45-897,2-1-993,11-3 0,4-6 0,3-5 0,3 0 0,0-3 0,-3 0 0,-1 0-737,-6-4-2978,-5-7-5542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3.44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 0 10698,'-14'61'737,"1"0"288,2 5 384,4-2 129,2-1-33,3-1-320,2-6-736,0-7-321,10-8-321,2-6-1985,0-7-3010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3.77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36 1 13933,'-11'44'1707,"4"-20"-714,1-1 0,2 0 0,0 1 1,2 0-1,0 43 0,3-63-1033,0 0 0,0-1 0,1 1 0,-1 0 0,1-1-1,-1 1 1,1-1 0,1 1 0,-1-1 0,4 5 0,-3-5-63,0 1-1,0 0 1,-1 0-1,1 0 1,-1 0-1,0 0 1,-1 0 0,2 5-1,3 28 288,-3 0-1,-1 1 1,-4 56-1,0-12 23,1-74 149,0 1 0,0 0 0,-1 0 0,-5 15 1,4-16 139,1-1 1,0 1 0,0 0 0,1 0 0,0 0 0,0 11 0,1-18-518,1-1-1,-1 1 0,0-1 1,0 1-1,0 0 0,1-1 0,-1 1 1,0-1-1,1 1 0,-1-1 1,1 1-1,-1-1 0,1 1 1,-1-1-1,1 0 0,-1 1 1,1-1-1,-1 1 0,1-1 1,-1 0-1,1 0 0,0 1 0,0-1-117,-1 0-1,0 0 0,0 0 1,1 0-1,-1 0 0,0 0 1,0 0-1,1 0 0,-1 0 1,0 0-1,0 0 0,1 0 0,-1-1 1,0 1-1,0 0 0,0 0 1,1 0-1,-1 0 0,0 0 1,0-1-1,0 1 0,0 0 1,1 0-1,-1 0 0,0 0 1,0-1-1,0 1 0,0 0 0,0 0 1,0-1-1,1 1 0,-1 0 1,0 0-1,0 0 0,0-1 1,0 1-1,0 0 0,0 0 1,0-1-1,0 1 0,0 0 0,0-1 1,0-15-6314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17457,'3'44'6927,"10"-5"-5054,-12-37-1869,1 0-1,-1 0 0,0 0 1,1 0-1,0 0 0,-1-1 1,1 1-1,0-1 1,0 1-1,0-1 0,0 0 1,0 1-1,0-1 0,1 0 1,-1-1-1,0 1 0,0 0 1,1-1-1,-1 1 1,0-1-1,1 1 0,-1-1 1,1 0-1,-1 0 0,0 0 1,1-1-1,-1 1 0,1 0 1,-1-1-1,0 0 1,0 1-1,1-1 0,1-2 1,4 0 32,-1 0 1,-1-1-1,1 0 1,-1-1 0,1 0-1,-1 0 1,-1 0 0,11-11-1,-11 10 14,0 0 0,0 1 0,1 0-1,0 0 1,0 0 0,0 1 0,0 0-1,1 0 1,11-4 0,-17 8-3,0-1 1,0 1-1,0 0 0,0 0 0,0 0 1,0 0-1,0 0 0,0 0 0,0 0 0,0 1 1,0-1-1,0 0 0,0 0 0,0 1 1,0-1-1,0 1 0,0-1 0,-1 1 1,1-1-1,0 1 0,0-1 0,0 1 1,-1 0-1,1 0 0,0-1 0,-1 1 1,1 0-1,0 0 0,-1 0 0,1 0 0,-1 0 1,1 0-1,-1-1 0,0 1 0,1 0 1,-1 0-1,0 2 0,10 51 944,-4-20-590,-6-34-367,0 1 0,0-1 0,1 1 0,-1-1 0,1 1 0,-1-1 0,0 1 0,1-1 0,-1 0 0,1 1 0,-1-1 0,1 0 0,-1 1 0,1-1-1,-1 0 1,1 1 0,-1-1 0,1 0 0,0 0 0,-1 0 0,1 0 0,-1 0 0,1 0 0,0 0 0,-1 0 0,1 0 0,-1 0 0,1 0 0,0 0 0,-1 0 0,1 0 0,-1 0 0,1 0 0,-1-1 0,1 1 0,-1 0 0,1-1-1,-1 1 1,1 0 0,-1-1 0,1 1 0,-1 0 0,1-1 0,-1 1 0,1-1 0,0 0 0,29-28 320,-20 19-387,21-3-335,-14 7-2383,-5-1-5987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1.84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207 9 7079,'0'0'923,"-9"-1"-95,-90-6 628,61 6 1693,2 1 3472,35 0-6415,0 0-1,0 1 0,0-1 0,0 0 1,0 0-1,-1 1 0,1-1 1,0 1-1,0-1 0,0 1 0,0-1 1,0 1-1,0 0 0,0 0 1,1-1-1,-1 1 0,0 0 0,0 0 1,0 0-1,1 0 0,-1 0 1,1 0-1,-1 0 0,0 0 0,1 0 1,0 0-1,-1 0 0,1 0 1,0 0-1,-1 1 0,1-1 0,0 2 1,46 0 2543,392 2 438,-71 0-3187,-70 0 0,274-18 0,-482 11 0,469 3 0,-445 7 0,97 3 0,-208-11-125,-2 0 39,0 0-1,0-1 0,0 1 1,0 0-1,0 0 0,0 0 1,0 0-1,0 0 1,0 0-1,0 0 0,0 0 1,0-1-1,0 1 0,0 0 1,0 0-1,0 0 0,0 0 1,0 0-1,0 0 0,0-1 1,0 1-1,0 0 0,0 0 1,0 0-1,0 0 0,0 0 1,0 0-1,0 0 1,0-1-1,0 1 0,0 0 1,0 0-1,0 0 0,0 0 1,0 0-1,0 0 0,1 0 1,-1 0-1,0 0 0,0 0 1,0 0-1,0-1 0,0 1 1,0 0-1,0 0 0,0 0 1,1 0-1,-1 0 0,0 0 1,0 0-1,0 0 1,0 0-1,0 0 0,0 0 1,1 0-1,-1 0 0,0 0 1,0 0-1,0 0 0,0 0 1,0 0-1,0 0 0,0 0 1,1 1-1,-1-1 0,0 0 1,0 0-1,0 0 0,-1-3-1598,-1-6-5997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3.1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 0 19026,'0'0'865,"-7"69"-769,7-28 192,0 7-64,0 8 481,3 5-321,7 5-320,-1 3-31,3 4-1251,0 4-1248,-3-2-1986,1-2-1089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7.56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29 12556,'0'0'7367,"74"-16"-10218,-32 3-2882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9.5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100 98 12396,'-9'5'408,"1"-2"50,-1 2 1,1-1-1,0 1 0,1 0 1,-1 1-1,1 0 1,0 0-1,0 1 0,1-1 1,-10 14-1,38-28 621,-6-2-836,-1-1 1,25-21-1,-27 20-185,1 1-1,1 0 1,20-12-1,-35 23-47,1 0 0,-1 0-1,0-1 1,0 1-1,1 0 1,-1 0 0,0 0-1,0 0 1,1 0-1,-1 0 1,0 0 0,1 0-1,-1 0 1,0 0-1,0 0 1,1 0-1,-1 0 1,0 0 0,0 0-1,1 0 1,-1 0-1,0 0 1,0 0 0,1 0-1,-1 0 1,0 1-1,0-1 1,1 0 0,-1 0-1,0 0 1,0 0-1,1 1 1,-1-1-1,0 0 1,0 0 0,0 0-1,0 1 1,1-1-1,-1 0 1,0 0 0,0 1-1,0-1 1,0 0-1,0 0 1,0 1 0,0-1-1,0 0 1,0 0-1,0 1 1,0-1-1,0 0 1,0 0 0,0 1-1,0-1 1,0 0-1,0 1 1,0-1 0,0 0-1,0 0 1,0 1-1,0-1 1,0 0-1,-1 0 1,1 1 0,-4 15 429,4-16-402,-20 42 903,2-6 767,37-60-596,-14 15-1073,0 1 0,0-1 0,-1 0 0,0 0-1,-1-1 1,0 1 0,0-1 0,-1 1 0,-1-1 0,1 0-1,-1-14 1,-1 24-34,0-1-1,0 1 0,0 0 1,0-1-1,0 1 1,1 0-1,-1-1 1,0 1-1,0 0 1,0-1-1,0 1 0,-1 0 1,1-1-1,0 1 1,0 0-1,0-1 1,0 1-1,0 0 0,0-1 1,0 1-1,-1 0 1,1 0-1,0-1 1,0 1-1,0 0 0,-1 0 1,1-1-1,0 1 1,0 0-1,-1 0 1,1-1-1,0 1 0,0 0 1,-1 0-1,1 0 1,0 0-1,-1 0 1,1-1-1,0 1 1,-1 0-1,0 0 0,-13 10 62,-11 20 41,19-18-46,0 0 0,1 0 1,0 1-1,1-1 0,1 1 0,0 0 0,0 0 1,1 0-1,1 0 0,1 17 0,0-28-50,0 0-1,0-1 1,0 1-1,0-1 1,0 1-1,0-1 1,1 1-1,-1 0 1,1-1 0,-1 0-1,1 1 1,0-1-1,0 1 1,-1-1-1,1 0 1,0 1-1,0-1 1,0 0-1,0 0 1,1 0 0,-1 0-1,0 0 1,0 0-1,1 0 1,2 1-1,-1-1 26,0 0 1,0-1-1,1 1 0,-1-1 0,0 0 0,0 1 0,1-2 0,-1 1 0,0 0 0,1-1 0,5-1 1,4-2 78,0 0 0,-1-1 1,1-1-1,-1 0 1,12-8-1,-5 0-25,0 1 1,27-28-1,-40 35-269,-1 0 0,1-1 1,-1 1-1,0-1 1,-1 0-1,1 0 0,-1 0 1,-1-1-1,0 1 0,5-16 1,-8 23 59,1-1 1,-1 1-1,0-1 1,0 1-1,0-1 1,0 1 0,0-1-1,0 1 1,0-1-1,0 1 1,0-1-1,0 1 1,0-1-1,0 1 1,0-1-1,0 1 1,0-1 0,-1 1-1,1-1 1,0 1-1,0-1 1,0 1-1,-1-1 1,1 1-1,0-1 1,-1 1-1,1 0 1,0-1 0,-1 1-1,1 0 1,-1-1-1,1 1 1,-1 0-1,1-1 1,0 1-1,-1 0 1,1 0-1,-1 0 1,1-1-1,-1 1 1,1 0 0,-1 0-1,1 0 1,-1 0-1,1 0 1,-1 0-1,0 0 1,1 0-1,-1 0 1,1 0-1,-1 0 1,1 1 0,-1-1-1,1 0 1,-1 0-1,1 0 1,-1 1-1,1-1 1,0 0-1,-1 1 1,-21 6-5892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13.5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18 5776 4132,'0'0'13223,"-4"1"-12182,-10 4-145,26-6 568,33-14 121,301-221 1666,-277 184-3089,2 3-1,2 3 1,127-59-1,-64 36-124,-3-5 0,147-110 0,-163 105-25,-10 8 1,212-151 59,-223 155 7,3 4-1,167-80 0,-207 110 61,92-68-1,16-10 306,615-409 1115,-493 340-1330,-70 49-175,273-163 115,-73 48-114,-162 73-12,-98 63-22,74-60 9,18-12 4,-83 63 575,34-22 197,-124 87-601,134-123 0,-137 109-87,119-81 0,265-165 4,-394 267-65,74-66-1,-78 59-54,83-53 1,27-17 30,-89 62-23,-44 36-36,69-34 0,-78 47 38,-1-2 0,0-2 1,-1 0-1,-1-1 0,35-34 0,84-78-23,-113 103-5,5-2 15,50-29-1,-5 3 37,-72 47-3537,-13 7 844,-22 10-2114,5-1-1090,-4-2-6619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15.4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1 168 5605,'0'0'12199,"10"-7"-11148,143-91 3791,-209 122-2845,-37 30-791,93-54-1110,10-1 54,123-59 188,-53 22-335,-283 139 1124,434-220-663,-435 224-261,410-215-118,-378 197 145,353-192-203,-179 105-27,-6 1 0,0 1 0,0 0 0,1 0 0,-1 0 0,0 1 0,1-1 0,0 1 0,-1 0 0,-3 4 0,-7 5 10,-76 48 738,91-59-861,1 0 0,-1-1-1,0 1 1,0-1 0,1 1 0,-1-1 0,0 0 0,0 0 0,1 0 0,-1 1 0,0-1-1,1-1 1,-1 1 0,0 0 0,2 0 0,2-1-697,-1 0 1,0 0-1,1-1 0,-1 1 1,0-1-1,0 0 0,0 0 1,4-3-1,13-8-7726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4:58.6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157 105 12236,'0'0'9406,"-7"0"-9113,-24-1-164,30 1-102,0-1 0,0 0 1,1 1-1,-1-1 1,0 0-1,1 1 1,-1-1-1,1 0 1,-1 0-1,1 0 1,-1 1-1,1-1 1,-1 0-1,1 0 1,0 0-1,-1 0 1,1 0-1,0 0 1,0 0-1,0 0 0,0 0 1,0 0-1,0 0 1,0 0-1,0 1 1,0-2-1,-2-9 609,2 10-602,-1 0 0,1 0-1,-1 0 1,0 0 0,0 0 0,0 1 0,1-1 0,-1 0 0,0 0-1,0 1 1,0-1 0,0 1 0,0-1 0,0 1 0,0-1 0,0 1-1,0 0 1,0-1 0,-1 1 0,1 0 0,0 0 0,0 0 0,0 0-1,0 0 1,0 0 0,0 0 0,-1 0 0,1 1 0,0-1 0,0 0 0,0 1-1,0-1 1,0 0 0,0 1 0,0-1 0,0 1 0,0 0 0,-1 0-1,0 1-21,1-1-1,-1 1 0,0-1 0,1 1 0,-1 0 0,1 0 1,0 0-1,-1 0 0,1 0 0,0 0 0,0 0 0,0 0 0,1 0 1,-1 0-1,0 0 0,1 1 0,-1 3 0,1-6-2,1 1-1,-1-1 0,0 1 0,1-1 1,-1 0-1,1 1 0,-1-1 1,0 0-1,1 0 0,-1 1 1,1-1-1,-1 0 0,1 0 0,-1 0 1,1 0-1,-1 0 0,1 1 1,-1-1-1,1 0 0,-1 0 1,1 0-1,-1 0 0,1 0 0,-1-1 1,1 1-1,-1 0 0,1 0 1,-1 0-1,1 0 0,-1-1 1,1 1-1,-1 0 0,1 0 0,-1-1 1,1 1-1,19-10 131,-17 8-111,-1 0 0,0-1 0,0 1 0,0-1-1,0 1 1,-1-1 0,1 0 0,-1 0 0,1 0 0,-1 0 0,0 0 0,0 0 0,0 0-1,-1 0 1,1 0 0,-1-1 0,0 1 0,0 0 0,0-7 0,0 9 6,0 0 0,-1 0 0,1 0 0,0 0 0,-1 0 0,1 0 1,-1 0-1,1 0 0,-1 0 0,1 0 0,-1 0 0,0 0 0,1 0 0,-1 1 0,0-1 1,0 0-1,0 0 0,0 1 0,1-1 0,-1 1 0,0-1 0,-2 0 0,1 0 9,0 1-1,0 0 0,0 0 0,0 0 1,-1 0-1,1 0 0,0 0 0,0 1 1,0-1-1,0 0 0,0 1 0,0 0 1,0-1-1,0 1 0,0 0 0,-2 2 1,-1 1-11,0 0 1,0 0-1,1 0 1,-1 0 0,1 1-1,0 0 1,1 0-1,-1 0 1,-2 7 0,4-10-21,1 0 1,0 1 0,0-1 0,0 1-1,1-1 1,-1 1 0,0-1 0,1 1-1,0-1 1,0 1 0,-1 2 0,2-4-3,-1 0 0,0 0 0,0 0 0,1 0 0,-1 0 1,0 0-1,1 0 0,-1 0 0,1 0 0,0 0 0,-1 0 1,1-1-1,-1 1 0,1 0 0,0 0 0,0-1 0,0 1 0,-1 0 1,1-1-1,0 1 0,0-1 0,0 1 0,0-1 0,0 1 1,0-1-1,0 0 0,1 1 0,6 0 33,-1 1 1,1-1-1,0-1 0,0 1 1,-1-1-1,1-1 1,0 0-1,-1 0 0,1 0 1,10-4-1,-16 5-34,1-1 1,0 0-1,0 0 1,-1 0-1,1 0 0,-1 0 1,1 0-1,-1-1 1,1 1-1,-1-1 1,0 0-1,0 0 0,0 0 1,0 0-1,0 0 1,0 0-1,-1-1 0,1 1 1,0 0-1,-1-1 1,0 1-1,0-1 0,0 0 1,0 1-1,0-1 1,0 0-1,-1 0 1,1 0-1,-1 1 0,0-6 1,-1 6-6,0 0-1,0-1 1,0 1 0,0 0 0,-1-1 0,1 1 0,-1 0 0,1 0-1,-1 0 1,0 1 0,1-1 0,-1 0 0,0 1 0,0-1 0,-1 1 0,1-1-1,0 1 1,0 0 0,-1 0 0,1 0 0,-1 0 0,1 1 0,0-1-1,-1 1 1,0-1 0,-4 1 0,2-1 21,-1 0-1,0 0 1,1 1 0,-1-1-1,0 2 1,0-1 0,1 0-1,-1 1 1,0 0 0,1 1-1,-8 2 1,11-3-15,0 0 0,1 0 1,-1 0-1,1 1 0,-1-1 0,1 0 0,-1 1 0,1-1 1,0 1-1,0 0 0,0-1 0,0 1 0,0 0 0,0-1 0,0 1 1,0 0-1,1 0 0,-1 0 0,1 0 0,-1 4 0,1-5-6,0 0-1,0 0 0,0 0 0,1 0 1,-1 1-1,0-1 0,1 0 1,-1 0-1,0 0 0,1 0 0,-1 0 1,1 0-1,0 0 0,-1 0 0,1 0 1,0 0-1,-1 0 0,1 0 1,0-1-1,0 1 0,0 0 0,0 0 1,0-1-1,0 1 0,0-1 0,0 1 1,0-1-1,0 1 0,0-1 1,0 1-1,1-1 0,-1 0 0,0 0 1,0 0-1,2 0 0,15 2-4,-1-2 0,0 0 1,1-2-1,-1 1 0,0-2 0,0 0 0,0-1 1,0-1-1,-1-1 0,1 0 0,-1-1 0,17-11 0,-32 18 0,0 0-1,0-1 0,0 1 1,0-1-1,-1 1 0,1-1 1,0 0-1,0 1 0,-1-1 1,1 0-1,0 1 0,-1-1 1,1 0-1,-1 0 0,1 0 1,-1 0-1,1 1 0,-1-1 1,1 0-1,-1-1 0,-11-7-17,-31 6-55,29 3 145,0 1 1,0 1-1,0 0 0,0 1 0,1 0 0,-1 1 0,1 0 0,0 1 1,0 0-1,-12 8 0,17-8-411,-1 0 0,1 0 1,0 1-1,1 0 0,0 0 0,0 0 0,0 1 1,-8 12-1,10-13-838,1-1 1,0 1-1,1 0 0,0 0 1,0 1-1,0-1 1,-2 11-1,4-6-9408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00.4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 74 13004,'0'0'7106,"-4"9"-5259,-12 31-134,16-40-1663,-1 1 0,1 0 1,0-1-1,-1 1 0,1 0 0,0-1 0,0 1 0,0 0 0,0-1 0,0 1 0,0 0 0,0-1 0,0 1 0,0 0 0,0 0 0,0-1 0,0 1 0,0 0 0,0-1 0,1 1 0,-1 0 0,0-1 0,0 1 0,1-1 1,-1 1-1,1 0 0,-1-1 0,0 1 0,1-1 0,-1 1 0,1-1 0,-1 1 0,1-1 0,0 1 0,-1-1 0,1 0 0,-1 1 0,1-1 0,0 0 0,-1 0 0,1 1 0,0-1 0,-1 0 0,1 0 0,0 0 0,0 0 1,1 0-1,35-2 452,-34 2-348,5-2-88,0 0 0,0 0 0,0-1-1,-1 0 1,1-1 0,-1 0 0,0 0 0,0 0-1,10-9 1,-14 11-34,0 0-1,0-1 1,0 1-1,0-1 1,-1 0-1,1 0 1,-1 0-1,1 0 1,-1 0-1,0 0 1,-1-1-1,1 1 1,0-1-1,-1 1 1,0-1-1,0 0 1,0 0-1,0 1 1,-1-1-1,0 0 1,1 0-1,-2-5 1,1 8-1,-1-1 1,0 0-1,0 1 1,-1-1-1,1 1 1,0 0-1,0-1 1,-1 1-1,1 0 1,0 0-1,-1 0 1,0 0-1,1 0 1,-1 0-1,1 0 1,-1 1-1,0-1 1,0 0-1,1 1 1,-1 0-1,0-1 1,0 1-1,0 0 1,1 0-1,-1 0 1,0 0-1,0 0 1,-2 1-1,-54 6 225,51-5-198,0 1 0,0 0 1,1 0-1,-1 0 0,1 1 0,0 0 0,0 0 0,1 0 0,-1 1 1,1 0-1,0 0 0,0 1 0,0-1 0,1 1 0,0 0 1,0 0-1,0 0 0,-5 13 0,9-18-57,0-1 0,0 0 0,0 1 1,0-1-1,0 0 0,0 1 0,0-1 0,0 1 0,0-1 0,1 0 0,-1 1 1,0-1-1,0 0 0,0 1 0,0-1 0,0 0 0,1 1 0,-1-1 0,0 0 0,0 0 1,1 1-1,-1-1 0,0 0 0,0 0 0,1 1 0,-1-1 0,0 0 0,1 0 1,-1 0-1,0 1 0,1-1 0,-1 0 0,0 0 0,1 0 0,-1 0 0,0 0 0,1 0 1,21 1 33,18-11 90,-28 5-213,-1-1 0,0 0 0,0 0 0,-1-1 0,0 0-1,0-1 1,16-17 0,-26 25 70,0 0-1,0 0 1,0 0 0,0 0-1,0 0 1,-1 0-1,1 0 1,0 0-1,0 1 1,0-1-1,0 0 1,0 0 0,-1 0-1,1 0 1,0 0-1,0 0 1,0 0-1,0 0 1,-1 0 0,1-1-1,0 1 1,0 0-1,0 0 1,0 0-1,-1 0 1,1 0-1,0 0 1,0 0 0,0 0-1,0 0 1,0 0-1,0-1 1,-1 1-1,1 0 1,0 0 0,0 0-1,0 0 1,0 0-1,0 0 1,0-1-1,0 1 1,0 0-1,0 0 1,0 0 0,0 0-1,0 0 1,0-1-1,0 1 1,0 0-1,0 0 1,0 0 0,0 0-1,0-1 1,0 1-1,0 0 1,0 0-1,0 0 1,0 0-1,0-1 1,0 1 0,0 0-1,-16 6-642,4 3 3,0 1-1,0 1 1,1 0-1,0 1 1,0 0 0,2 0-1,-14 22 1,10-15-1453,-8 10-3120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18.0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390 278 12684,'0'0'8493,"-5"-8"-6672,-17-26-60,20 32-1537,0 0-1,-1 0 0,1 0 0,-1 0 0,1 1 1,-1-1-1,1 1 0,-1-1 0,0 1 0,0 0 1,0 0-1,1 0 0,-1 0 0,0 1 0,0-1 1,0 1-1,0 0 0,0 0 0,-5 0 0,-16-3 641,9-3-724,0-1 0,1 0 0,-1-1 0,2-1 0,-1 0 0,1-1 0,1-1 0,-14-14 0,-34-26 597,60 51-737,0 0-1,0 0 1,0 0 0,0 0 0,0 1 0,0-1 0,0 0 0,0 0 0,0 0 0,0 0 0,0 0-1,0 0 1,0 1 0,0-1 0,0 0 0,0 0 0,0 0 0,0 0 0,0 0 0,0 0 0,0 0-1,0 1 1,0-1 0,0 0 0,-1 0 0,1 0 0,0 0 0,0 0 0,0 0 0,0 0 0,0 0-1,0 0 1,0 0 0,0 0 0,-1 0 0,1 1 0,0-1 0,0 0 0,0 0 0,0 0 0,0 0-1,0 0 1,-1 0 0,1 0 0,0 0 0,0 0 0,0 0 0,0 0 0,0 0 0,0 0-1,-1 0 1,1-1 0,0 1 0,0 0 0,0 0 0,0 0 0,0 0 0,0 0 0,0 0 0,0 0-1,-1 0 1,1 0 0,0 0 0,0 0 0,0-1 0,4 12-79,5-3 70,0-1-1,0 0 0,1-1 0,0 0 0,0 0 1,0-1-1,1 0 0,0-1 0,17 5 1,37 17-22,-48-15 48,-24-10 22,-31-15 33,-50-46 212,70 46-238,-1 0 0,-1 1 0,0 1 0,-1 0 1,-29-10-1,178 40-169,-114-16 123,-1 0-65,-1 0 0,1 1-1,15 6 1,-26-9 53,0 1-1,0 0 1,0 0 0,0 0-1,0 0 1,0 0 0,0 0 0,-1 0-1,1 1 1,0-1 0,-1 1 0,1-1-1,-1 1 1,1-1 0,-1 1-1,0 0 1,0 0 0,0 0 0,0 0-1,0 0 1,0 0 0,0 0 0,-1 0-1,1 0 1,-1 0 0,1 3-1,-2-4 17,1-1-1,-1 1 1,1-1-1,-1 1 1,1 0-1,-1-1 1,1 0-1,-1 1 1,0-1-1,1 1 1,-1-1-1,0 0 0,0 1 1,1-1-1,-1 0 1,0 0-1,0 0 1,1 1-1,-1-1 1,0 0-1,0 0 1,1 0-1,-1 0 1,0 0-1,0 0 0,-1-1 1,-24-1 105,13-3-49,1 0-1,0 0 1,0-1-1,1-1 1,0 0-1,-15-12 1,15 11-58,0 0-1,-1 0 1,0 1 0,0 1 0,-21-8-1,82 30-11254,-17-13 2140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7.8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15407,'0'0'4276,"18"8"-2563,7 4-1035,1-1 0,0-1 0,1-2 0,37 8 0,134 14-782,274 6 0,-444-34-332,-19-1-193,0-1 0,0 1-1,0-2 1,0 1-1,14-4 1,-13-4-3749,-6-7-2257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 14446,'0'0'11723,"72"-11"-17777,-44 12-1505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8.2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1 18097,'8'0'897,"37"1"50,0 2 0,54 11 0,-72-9-846,-1 2 0,0 0 1,-1 2-1,0 0 0,31 17 1,-53-24-109,1 0 1,-1 0 0,0 0-1,0 0 1,0 0-1,0 1 1,0-1 0,0 1-1,-1 0 1,0 0 0,1 0-1,-1 0 1,0 0 0,0 1-1,-1-1 1,1 1 0,-1-1-1,1 1 1,-1-1 0,0 1-1,-1 0 1,2 5-1,-3-4 106,1-1-1,-1 0 0,0 1 0,0-1 0,0 0 0,-1 0 1,1 0-1,-1 1 0,0-2 0,0 1 0,0 0 0,-1 0 1,1-1-1,-1 1 0,0-1 0,0 0 0,0 0 0,-7 5 1,-23 15 897,-1-1 0,-1-2 0,-73 31 1,-33 17 639,137-65-1788,-33 22 591,36-24-645,-1 0-1,1 0 1,0 1 0,0-1-1,-1 1 1,1-1-1,0 1 1,0-1 0,1 1-1,-1-1 1,0 1 0,0 0-1,1 0 1,-1-1 0,1 1-1,-1 0 1,1 0-1,0 0 1,0 0 0,0 1-1,2 7-6215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8.9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489 167 12716,'7'-12'3934,"-3"5"-3592,27-49 2304,-29 51-2252,0 1-1,0-1 1,-1 0 0,0 1-1,0-1 1,0 0 0,0 0-1,-1 0 1,1 0 0,-1 0-1,-1 0 1,1 0-1,-2-6 1,1 9-315,0 1 0,0 0 0,0-1 0,-1 1 0,1 0 0,0 0-1,-1 0 1,1 0 0,-1 0 0,1 0 0,-1 0 0,1 1 0,-1-1 0,0 0 0,1 1 0,-1-1-1,0 1 1,1 0 0,-1-1 0,0 1 0,0 0 0,1 0 0,-1 0 0,0 0 0,0 1-1,1-1 1,-1 0 0,-3 2 0,-52 14 115,31-4-139,1 2 0,0 0 0,1 2-1,1 1 1,1 0 0,0 2-1,-20 23 1,39-39-50,0 0-1,0 0 0,1 0 1,0 1-1,0-1 1,-1 1-1,2-1 0,-1 1 1,0 0-1,1 0 1,-2 5-1,3-7-3,0 0 0,0-1-1,0 1 1,0 0 0,1-1 0,-1 1-1,0 0 1,1-1 0,-1 1 0,1 0-1,0-1 1,-1 1 0,1-1 0,0 1-1,0-1 1,0 1 0,0-1 0,0 0-1,0 1 1,1-1 0,-1 0 0,0 0-1,1 0 1,-1 0 0,1 0 0,-1 0-1,1 0 1,1 0 0,21 9 66,-1 0 1,40 9-1,-47-16-63,0 1 1,-1 1-1,1 0 0,-1 2 1,0-1-1,0 2 0,-1 0 1,0 1-1,14 11 1,-25-18-9,0 1 0,-1-1 0,1 1 0,-1-1 0,0 1 0,0 0 0,0 0 0,0 0 0,0 0 0,0 0 0,-1 0 1,0 1-1,0-1 0,1 0 0,-2 1 0,1-1 0,0 1 0,-1-1 0,0 1 0,0-1 0,0 1 0,0-1 0,0 1 1,-1-1-1,1 1 0,-1-1 0,0 1 0,0-1 0,-1 0 0,1 0 0,0 1 0,-1-1 0,0 0 0,0 0 0,0 0 0,0-1 1,0 1-1,-1 0 0,1-1 0,-6 4 0,-4 4 190,-1 1 0,0-2 1,0 0-1,-1-1 0,-1 0 0,1-1 1,-26 8-1,5-5 249,0-2 1,0-2-1,-1-1 1,1-1-1,-1-2 1,-58-5-1,91 3-457,0 0-1,0-1 1,0 1 0,0-1 0,0 0-1,0 0 1,0 0 0,0 0-1,0 0 1,0-1 0,1 1-1,-1-1 1,1 1 0,-1-1 0,1 0-1,-4-4 1,5 5-18,0-1 0,0 0 0,1 1-1,-1-1 1,0 1 0,1-1 0,-1 0 0,1 0 0,0 1 0,-1-1 0,1 0-1,0 0 1,0 1 0,0-1 0,0 0 0,1 0 0,-1 1 0,0-1 0,1 0-1,-1 1 1,1-1 0,0 0 0,-1 1 0,1-1 0,0 1 0,0-1 0,0 1 0,0-1-1,0 1 1,3-3 0,7-6-818,0 0-1,2 0 1,-1 1-1,1 1 1,0 0-1,1 0 1,0 2-1,26-10 1,-18 7-545,57-24-4234,7-1-2605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9.2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286 204 18706,'2'-14'1340,"-1"3"-880,2 2-68,-2 0 0,1 0 0,-1 0 0,-1-1 0,0 1 0,0 0 0,-1 0 0,0-1 0,0 1 0,-5-15 0,4 22-348,1 0 0,-1-1-1,0 1 1,0 1 0,0-1 0,0 0-1,0 0 1,0 1 0,-1-1-1,1 1 1,-1 0 0,1-1 0,-1 1-1,1 0 1,-1 1 0,1-1 0,-1 0-1,0 1 1,1 0 0,-1-1 0,0 1-1,0 0 1,1 0 0,-1 1-1,0-1 1,1 0 0,-1 1 0,0 0-1,-4 1 1,-4 2-58,0 0 0,0 0 0,0 1 0,1 1 0,-16 10 0,7-3 479,1 1 1,-33 32-1,47-41-373,0-1 0,0 0 0,1 1-1,-1 0 1,1 0 0,0 0 0,1 0 0,-1 1-1,1-1 1,0 0 0,0 1 0,0 0-1,1 0 1,0-1 0,0 1 0,1 0-1,0 6 1,0-9-71,1-1 0,-1 0 0,1 1 0,0-1 0,0 0 0,0 0 0,0 0 0,0 0 0,1 0 0,-1 0 0,1 0 0,-1 0 0,1-1 0,-1 1 0,1-1 0,0 1 0,0-1 0,0 1 0,0-1 0,0 0 0,0 0 0,0 0 0,0 0 0,1 0-1,-1-1 1,0 1 0,1-1 0,3 1 0,8 1 126,1 0 0,0-1 0,19-2 0,-29 1-115,11-1 23,0-1 1,-1 0-1,1-2 1,-1 0-1,1 0 1,-1-2-1,0 0 1,-1 0-1,1-1 1,20-15-1,-29 18-3,0 1 0,0-2 0,0 1 0,-1-1 0,0 0 0,0 0-1,0 0 1,-1-1 0,1 0 0,-1 0 0,0 0 0,-1 0 0,0-1 0,0 1-1,0-1 1,-1 0 0,0 1 0,0-1 0,-1 0 0,1-1 0,-2 1 0,1 0 0,-1 0-1,0 0 1,-2-14 0,1 17-56,-1 1 1,1-1-1,-1 0 0,0 1 0,0-1 1,0 1-1,0 0 0,-1-1 0,1 1 1,-1 0-1,0 0 0,0 1 0,0-1 1,0 1-1,-1-1 0,1 1 0,-1 0 1,1 0-1,-1 1 0,1-1 0,-1 1 1,0 0-1,0 0 0,0 0 0,0 0 1,-5 0-1,4 0-233,0 1 0,1-1 0,-1 1 0,0 0 0,0 0-1,0 1 1,0-1 0,1 1 0,-1 0 0,0 1 0,0-1 0,1 1 0,-1 0 0,1 0 0,0 0 0,-1 0 0,1 1-1,0 0 1,1 0 0,-1 0 0,-5 5 0,5-1-1474,-1-1 0,1 1 0,0 0 0,1 0 0,-4 10 0,0 7-6947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29.63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17969,'0'0'8456,"52"58"-6342,-16-40-705,3 0-768,6 4-481,-1 2-160,-4 2-1057,-8 1-2883,-10-4-2978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6.9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13997,'0'0'7303,"5"76"-6598,-5-23 800,0 7 33,0 6-321,-2 1-320,-1-2-577,3-9-256,0-8-705,8-12-1793,2-14-192,0-13-481,-5-9-3331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7.2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57 11371,'0'0'1505,"24"-56"-13260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7.6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23 207 17585,'0'0'1393,"-4"-9"454,-13-30 64,17 36-1797,-1 1-1,1 0 1,0 0-1,0-1 1,0 1 0,0 0-1,0 0 1,0-1-1,0 1 1,1 0-1,-1 0 1,1-1 0,0 1-1,0 0 1,-1 0-1,1 0 1,1 0-1,-1 0 1,0 0 0,0 0-1,1 1 1,-1-1-1,1 0 1,0 1-1,-1-1 1,1 1-1,3-3 1,5-3 138,0 1-1,1-1 0,19-7 1,-23 11-119,23-9-60,2 0 0,-1 2-1,2 2 1,-1 1 0,1 1 0,0 2 0,0 1-1,0 2 1,0 1 0,35 5 0,-63-4-71,1 0 1,-1 0 0,0 1-1,1 0 1,-1 0 0,0 0-1,0 0 1,-1 1 0,1 0-1,0 0 1,7 6 0,-11-8 5,0 1 1,0-1-1,0 0 0,0 1 1,0-1-1,0 1 0,0-1 1,0 1-1,-1-1 1,1 1-1,0-1 0,-1 1 1,0 0-1,1-1 1,-1 1-1,0 0 0,0 0 1,0-1-1,0 1 0,0 0 1,0-1-1,-1 1 1,1 0-1,0-1 0,-1 1 1,1 0-1,-1-1 1,0 1-1,0-1 0,1 1 1,-1-1-1,0 1 1,0-1-1,0 0 0,-1 1 1,1-1-1,0 0 0,0 0 1,-1 0-1,1 0 1,-2 1-1,-12 10 390,-1-1 0,0 0 0,0-1 0,-1-1 0,-21 9 0,-97 31 1206,99-37-1240,-5 0-447,38-11-832,26-8-441,142-42-8974,-97 30 2590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8.0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114 36 20852,'0'0'2333,"-12"0"32,12 1-2312,-63 10 2465,60-10-2393,0 0 0,0 0 0,0 1 0,1-1 0,-1 1 0,0-1 0,1 1 0,-1 0 0,1 0 0,-3 3 0,4-4-99,0 0 1,0 0-1,1 0 0,-1 0 0,1 0 1,-1 0-1,1 0 0,-1 1 0,1-1 1,0 0-1,0 0 0,-1 0 0,1 1 1,0-1-1,0 0 0,0 0 0,0 0 1,1 1-1,-1-1 0,0 0 1,0 0-1,1 0 0,-1 1 0,1-1 1,-1 0-1,1 0 0,0 1 0,0-1-27,0 0 0,1 0 0,-1 0 0,0 0 0,0 0 0,1 0 0,-1 0 0,1-1 0,-1 1 0,1 0 0,-1-1 0,1 1 0,-1-1 0,1 0 0,-1 0 0,1 1 0,-1-1 0,4 0 0,37-1 38,-27 0-33,47-3-305,-45 2 167,0 0-1,0 2 1,24 1-1,-39 0 195,1-1 0,-1 1-1,0 0 1,0 0-1,0 0 1,0 0 0,0 0-1,0 1 1,-1-1-1,1 1 1,0-1-1,-1 1 1,1-1 0,-1 1-1,1 0 1,-1 0-1,0 0 1,0 0 0,0 0-1,0 0 1,0 0-1,0 0 1,-1 0-1,1 1 1,-1-1 0,1 0-1,-1 4 1,2 20 1097,-2-21-775,-1-9-237,19-167-145,-18 171-33,0-1 0,1 1 0,-1-1-1,0 1 1,0-1 0,0 1 0,1 0 0,-1-1-1,0 1 1,0-1 0,1 1 0,-1 0 0,0-1 0,1 1-1,-1 0 1,1-1 0,-1 1 0,0 0 0,1 0 0,-1 0-1,1-1 1,-1 1 0,1 0 0,-1 0 0,0 0 0,1 0-1,-1 0 1,1 0 0,-1 0 0,1 0 0,-1 0 0,1 0-1,-1 0 1,1 0 0,-1 0 0,1 0 0,-1 0 0,1 0-1,-1 0 1,0 1 0,1-1 0,27 9-3088,-20-7 1827,22 6-3719,6-3-1815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8.3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106 2 17424,'0'0'2760,"-10"-1"-427,6 1-2192,1 0-1,-1-1 1,1 1-1,-1 0 1,1 1 0,-1-1-1,1 0 1,-1 1-1,1 0 1,-1 0-1,1 0 1,0 0-1,0 1 1,0-1-1,-1 1 1,1 0-1,1 0 1,-1 0-1,0 0 1,0 0-1,1 1 1,-1-1 0,1 1-1,0 0 1,0-1-1,0 1 1,0 0-1,0 0 1,1 1-1,-1-1 1,1 0-1,0 0 1,0 1-1,0-1 1,1 0-1,-1 1 1,1-1 0,-1 1-1,1 4 1,0-6-122,0 1 1,0-1 0,0 1 0,0-1-1,0 1 1,1-1 0,-1 1 0,1-1-1,-1 1 1,1-1 0,0 0 0,0 1 0,0-1-1,0 0 1,0 0 0,1 0 0,-1 0-1,1 0 1,-1 0 0,1 0 0,0 0-1,0 0 1,0-1 0,0 1 0,0-1-1,0 1 1,3 0 0,0 0-4,1 0 0,0-1 1,0 1-1,0-2 0,0 1 0,0 0 0,0-1 0,0 0 1,0-1-1,10-1 0,-10 0-10,0 0-1,0 0 1,0-1 0,0 0 0,-1 0-1,1 0 1,-1-1 0,0 0 0,0 0-1,0 0 1,0-1 0,-1 1 0,0-1-1,0 0 1,0 0 0,-1-1 0,1 1-1,-1-1 1,-1 0 0,1 1 0,-1-1-1,0 0 1,0-1 0,-1 1 0,2-12-1,-22 62-320,17-38 249,0 1 0,1-1 0,0 0 0,0 0 0,1 0-1,-1 0 1,1 1 0,1-1 0,-1 0 0,1 0-1,0 1 1,3 6 0,-3-11-245,0 0 0,0 1 1,1-1-1,-1 0 0,1 0 0,0 0 0,0 0 1,-1 0-1,1 0 0,0-1 0,1 1 0,-1-1 1,0 1-1,0-1 0,1 0 0,-1 0 0,1 0 1,-1 0-1,1 0 0,-1 0 0,1-1 0,-1 1 1,1-1-1,0 0 0,-1 0 0,1 0 0,-1 0 1,1 0-1,0-1 0,4 0 0,23-6-7328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8.69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0 18001,'-6'10'2237,"-5"9"-1402,1 0 0,1 0 0,0 1 0,2 1 0,0-1 0,1 1 0,2 0 0,0 0 0,1 1 0,1-1 0,0 29 0,3-46-839,0 1 0,-1-1 1,2 0-1,-1 0 0,0 0 0,1 0 0,0 0 0,0 0 1,0 0-1,0-1 0,0 1 0,1-1 0,0 1 1,0-1-1,0 0 0,0 0 0,0 0 0,0-1 0,1 1 1,0-1-1,-1 0 0,7 3 0,-8-4-19,1 0 0,0 0-1,0 0 1,1 0 0,-1-1-1,0 1 1,0-1-1,0 0 1,0 0 0,0 0-1,1 0 1,-1 0 0,0-1-1,0 1 1,0-1 0,0 0-1,0 0 1,0 0 0,0 0-1,0-1 1,-1 1 0,1-1-1,0 0 1,-1 0 0,1 0-1,-1 0 1,0 0 0,1 0-1,-1-1 1,3-4 0,4-7-209,-2-1 1,0 1-1,0-2 1,-1 1-1,-1-1 0,-1 1 1,0-1-1,2-20 1,7-132-3697,-12 161 3763,-15 121 3726,9-88-3218,0 1 0,2 0 0,2-1 0,0 1 0,1 0 0,2 0 0,5 31 0,-5-54-535,-1 0 1,0 0-1,1 0 1,0 0-1,0 0 1,0 0 0,0-1-1,1 1 1,-1-1-1,1 1 1,0-1-1,0 0 1,0 0 0,0-1-1,1 1 1,-1-1-1,8 4 1,-8-4-519,0-1 0,0 0 0,0 0 0,1 0 1,-1 0-1,1-1 0,-1 0 0,0 1 0,1-1 0,-1 0 1,1-1-1,-1 1 0,1 0 0,5-3 0,17-9-8365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0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0 563 4324,'1'13'8738,"1"-9"-3447,6-18-1794,3-30-3524,2-177 1180,-11 147-707,21-142 0,-23 216-447,0-1 0,0 1 1,0-1-1,0 1 0,0-1 0,1 1 1,-1-1-1,0 1 0,0-1 0,0 1 1,1 0-1,-1-1 0,0 1 0,1-1 1,-1 1-1,0 0 0,1-1 0,-1 1 1,1 0-1,-1 0 0,0-1 0,1 1 1,-1 0-1,1 0 0,-1-1 0,1 1 1,-1 0-1,1 0 0,-1 0 0,1 0 1,-1 0-1,1 0 0,-1 0 0,1 0 1,-1 0-1,1 0 0,4-1-2772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14 12780,'0'0'13052,"-10"-3"-10895,2 1-1878,0-1-1,-1 1 1,1 1-1,-1 0 1,-16-1-1,21 2-241,1 1 0,-1-1-1,1 1 1,0 0-1,0 0 1,-1 0 0,1 0-1,0 0 1,0 1 0,0-1-1,0 1 1,0 0-1,1 0 1,-1 0 0,1 0-1,-1 1 1,1-1 0,0 1-1,-1-1 1,1 1 0,-2 5-1,0-2 44,1-1 0,1 1 1,-1 1-1,1-1 0,0 0 0,1 0 0,0 1 0,0-1 0,0 1 0,0-1 1,2 10-1,-1-13-132,0-1 0,0 1 0,0 0 0,1-1 0,0 1 1,-1-1-1,1 1 0,0-1 0,0 0 0,0 1 0,0-1 0,1 0 1,-1 0-1,1 1 0,-1-1 0,1 0 0,0-1 0,0 1 0,0 0 1,0 0-1,0-1 0,0 1 0,0-1 0,0 0 0,1 0 0,-1 1 1,0-2-1,1 1 0,-1 0 0,5 0 0,0 1-821,1-1 0,0-1-1,0 1 1,-1-1 0,1-1 0,0 1-1,-1-2 1,1 1 0,0-1 0,-1 0-1,10-4 1,23-15-7097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9.14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1 259 16111,'0'0'6695,"9"8"-5185,-3-4-1400,-1 0 0,1-1-1,0 1 1,0-1 0,0 0-1,1 0 1,-1-1-1,1 0 1,-1 0 0,1 0-1,0-1 1,0 0 0,-1-1-1,1 1 1,0-1 0,0 0-1,0-1 1,0 0 0,0 0-1,-1 0 1,1-1-1,-1 0 1,1-1 0,-1 1-1,9-5 1,-12 4-31,1 1-1,-1 0 0,0-1 1,0 0-1,0 0 1,0 0-1,0 0 1,0 0-1,-1-1 1,0 1-1,0-1 1,0 1-1,0-1 1,3-8-1,-5 11-17,0-1 0,0 1 0,0-1 0,0 1 0,0-1 0,0 1-1,0-1 1,0 1 0,0-1 0,-1 1 0,1-1 0,-1 1 0,1 0 0,-1-1 0,1 1 0,-1 0-1,0-1 1,0 1 0,0 0 0,0 0 0,1-1 0,-2 1 0,1 0 0,0 0 0,0 0-1,0 0 1,0 1 0,-1-1 0,1 0 0,0 0 0,-1 1 0,1-1 0,-1 1 0,1-1-1,0 1 1,-1 0 0,1-1 0,-1 1 0,1 0 0,-1 0 0,1 0 0,-3 0 0,-1-1-38,0 1 1,-1-1 0,1 1 0,0 0 0,-1 0 0,1 1-1,0-1 1,0 1 0,0 1 0,-1-1 0,1 1-1,0-1 1,1 1 0,-1 1 0,0-1 0,0 1 0,1 0-1,0 0 1,0 0 0,-1 0 0,2 1 0,-1 0-1,0 0 1,1 0 0,0 0 0,0 0 0,0 1 0,0-1-1,1 1 1,-1 0 0,1 0 0,1 0 0,-1 0-1,1 0 1,0 0 0,0 0 0,0 0 0,0 9 0,1-11-14,0 0 0,0-1 0,0 1 0,1 0 1,-1 0-1,1-1 0,-1 1 0,1-1 1,0 1-1,0 0 0,0-1 0,0 1 1,1-1-1,-1 0 0,1 1 0,-1-1 0,1 0 1,0 0-1,0 0 0,3 2 0,-1 0 10,1-1 0,0 0 0,0-1 0,0 1 0,1-1 0,-1 0 0,1 0 0,-1-1 0,9 2 0,0-1-69,1-1 1,0 0 0,-1-1-1,1 0 1,0-1-1,-1-1 1,18-4-1,-11-2-60,0-1 0,0-1-1,-1 0 1,0-1 0,-1-2 0,0 0-1,-1-1 1,-1 0 0,0-2-1,-1 0 1,-1 0 0,0-2 0,-1 0-1,-1-1 1,-1 0 0,10-21-1,-19 31 117,1 1 0,-1-1 0,-1 0 0,0 0 0,0 0 0,0-13 0,-1 20 9,-1 1 0,0 0 0,0-1 0,0 1 0,0-1 0,0 1 0,0 0-1,-1-1 1,1 1 0,0-1 0,-1 1 0,1 0 0,-1-1 0,1 1 0,-1 0 0,0 0-1,1-1 1,-1 1 0,0 0 0,0 0 0,0 0 0,0 0 0,0 0 0,0 0 0,0 0-1,0 0 1,-1 1 0,1-1 0,0 0 0,0 1 0,-1-1 0,1 1 0,0-1 0,-1 1-1,1 0 1,0-1 0,-1 1 0,1 0 0,-1 0 0,1 0 0,-1 0 0,1 0 0,0 0-1,-1 1 1,1-1 0,0 0 0,-1 1 0,-1 0 0,-6 2 20,1 0 0,-1 1 0,1 0 0,0 0 0,1 1 0,-1 0 0,1 0 0,0 0 0,0 1 0,0 1-1,-7 9 1,1-2 101,1 2 0,0-1 0,2 2 0,-12 22 0,19-34-126,1 0 0,-1 0 0,1 0 1,0 1-1,1-1 0,-1 1 0,1 0 1,0-1-1,1 1 0,-1 0 0,1 0 1,0-1-1,1 1 0,-1 0 0,1-1 1,0 1-1,1 0 0,-1-1 0,1 1 1,0-1-1,1 0 0,3 7 0,-3-7-253,1 0-1,-1-1 1,1 0-1,0 0 0,1 0 1,-1 0-1,1-1 0,-1 1 1,9 3-1,-6-3-732,1-1-1,-1 0 0,1 0 1,0-1-1,1 0 1,-1 0-1,9 0 1,34-1-11992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39.92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304 29 16944,'0'0'7484,"-10"-6"-5722,5 3-1604,2 1-102,0 0-1,-1-1 1,1 2 0,-1-1 0,1 0 0,-1 1-1,0-1 1,0 1 0,1 0 0,-1 0 0,0 1-1,0-1 1,0 1 0,0 0 0,0 0-1,0 0 1,0 1 0,0-1 0,0 1 0,-6 2-1,-7 3-36,0 2-1,1 0 0,0 1 0,0 0 1,1 2-1,0 0 0,1 0 0,0 1 1,1 1-1,0 0 0,-17 25 0,29-38-25,1 1 0,-1-1 0,1 1 1,-1-1-1,1 1 0,-1-1 0,1 1 0,-1 0 0,1-1 0,0 1 0,-1 0 0,1-1 0,0 1 0,0 0 0,-1 0 0,1-1 1,0 1-1,0 0 0,0 0 0,0-1 0,0 1 0,0 0 0,0 0 0,0-1 0,0 1 0,0 0 0,1 0 0,-1-1 0,0 1 0,0 0 1,1 0-1,-1-1 0,0 1 0,1 0 0,-1-1 0,1 1 0,-1-1 0,1 1 0,-1 0 0,1-1 0,-1 1 0,1-1 0,0 0 1,-1 1-1,1-1 0,0 1 0,-1-1 0,1 0 0,1 1 0,43 0-456,-31-2 402,87-10-935,-78 6 918,1 2 1,-1 1-1,1 1 0,0 0 0,31 5 0,-54-4 95,0 0 0,0 0 0,0 0 0,0 1 0,0-1 0,0 0 0,-1 0 0,1 1 0,0-1 0,0 0-1,0 1 1,0-1 0,-1 1 0,1-1 0,0 1 0,0-1 0,-1 1 0,1 0 0,0-1 0,-1 1 0,1 0 0,-1 0-1,1-1 1,-1 1 0,1 0 0,-1 0 0,1 0 0,-1 0 0,0 0 0,0-1 0,1 1 0,-1 0 0,0 0 0,0 0-1,0 0 1,0 0 0,0 0 0,0 0 0,0 0 0,-1 1 0,1 0 140,-1 1 0,0-1 0,0 0 0,0 1 0,0-1 0,-1 0 0,1 0 0,-1 0 0,1 0 0,-1 0 0,0 0 0,0 0 0,0 0 0,-2 1 0,-29 17 471,-1-1 0,-1-1 0,-1-3 0,0 0 0,-40 9 0,97-44-6651,22-14 2154,7-5-1469,3-6-3198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0.37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107 1 18834,'0'0'9331,"-10"7"-8268,8-6-1031,-3 3 65,-1 0-1,1 0 1,0 0-1,0 1 1,1-1-1,-1 1 0,1 0 1,0 1-1,0-1 1,1 1-1,0 0 0,0-1 1,-3 10-1,-4 16 567,-8 43 0,17-67-610,-1-1 0,2 1 0,-1 1 0,1-1-1,0 0 1,0 0 0,0 0 0,1 0 0,1 0 0,-1 0 0,1 0 0,0-1-1,3 8 1,-2-11-51,-1 0 0,1 0-1,0 0 1,0-1-1,0 1 1,1-1 0,-1 0-1,0 1 1,1-2 0,0 1-1,-1 0 1,1-1-1,0 0 1,0 1 0,0-2-1,0 1 1,0 0 0,0-1-1,0 0 1,0 0-1,0 0 1,0 0 0,5-1-1,1 0-118,1-1-1,-1 0 0,0 0 1,1-1-1,-1 0 0,-1-1 1,19-9-1,-9-3-350,-16 13 401,0 0 1,0 0-1,1 0 0,-1 1 1,0 0-1,1 0 1,-1 0-1,5-2 0,-9 43-296,-5-7 563,3-20-115,1 0 0,1 1 0,0-1 0,0 18 0,2-28-71,-1-1-1,0 1 1,1-1-1,-1 0 1,1 1-1,0-1 1,-1 0 0,1 0-1,0 0 1,0 1-1,0-1 1,0 0-1,0 0 1,0 0 0,0 0-1,0 0 1,0 0-1,0-1 1,1 1-1,-1 0 1,0-1 0,1 1-1,-1-1 1,0 1-1,1-1 1,-1 1 0,0-1-1,1 0 1,-1 0-1,1 0 1,-1 0-1,1 0 1,-1 0 0,1 0-1,-1 0 1,0-1-1,1 1 1,1-1-1,3 0 55,1 0-1,-1-1 0,0 0 1,0 0-1,0 0 0,0-1 0,8-4 1,-3-1-16,-1-1 0,0 1 0,-1-1 0,0-1 0,-1 0 0,0 0 0,0-1 0,-1 1 0,0-2 0,-1 1 0,7-21 0,-18 93-383,5-39 326,-1-20-41,1 0 0,0-1 1,0 1-1,0 0 0,0 0 0,0 0 0,0-1 1,0 1-1,0 0 0,1 0 0,-1-1 0,1 1 1,-1 0-1,1-1 0,0 1 0,0 0 0,-1-1 1,1 1-1,0-1 0,1 0 0,-1 1 0,0-1 1,0 0-1,0 1 0,3 0 0,-1 0-342,1-1-1,-1 0 1,1-1 0,0 1-1,-1-1 1,1 1 0,-1-1-1,1 0 1,0 0 0,-1-1-1,7 0 1,19-9-3215,0-8-3028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0.7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63 26 6694,'0'0'14574,"-49"-26"-11179,41 26-992,3 0-642,5 9-1665,0 0-64,7 4-192,5-2-1473,2-3-1474,2-4-2851,-3-2-6374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1.3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121 76 20756,'0'0'10271,"-8"-1"-9903,6 0-364,0 1-1,0-1 1,0 1 0,0 0-1,0 0 1,0 0-1,0 0 1,1 0 0,-1 0-1,0 1 1,0-1-1,0 1 1,0-1 0,0 1-1,1 0 1,-1-1 0,0 1-1,1 0 1,-1 0-1,0 0 1,1 0 0,-1 1-1,1-1 1,0 0-1,-3 3 1,0 3-5,1 0 0,0 1 0,0-1 0,0 0 0,1 1 0,0 0 0,-1 7-1,-4 21 38,1 0-1,2 1 0,2-1 0,0 0 0,3 1 0,1-1 0,2 1 1,1-1-1,2 0 0,2-1 0,24 67 0,-15-63-164,-10-23-19,0 0 0,-1 0-1,-1 1 1,-1-1 0,0 1-1,-1 0 1,-1 1 0,-1-1-1,1 21 1,-3-37 152,0 0 1,0 0 0,0 0-1,0 0 1,-1 0-1,1 0 1,0 0-1,0 0 1,-1 0-1,1 0 1,-1 0-1,1 0 1,-1 0-1,1 0 1,-1 0-1,0 0 1,1 0-1,-1 0 1,0-1-1,0 1 1,1 0-1,-1-1 1,0 1-1,0 0 1,0-1-1,0 1 1,0-1-1,0 1 1,0-1-1,0 0 1,0 0-1,0 1 1,0-1-1,0 0 1,0 0-1,-1 0 1,1 0-1,0 0 1,0 0-1,-1 0 1,-1-1 7,1 1 0,-1-1 0,0 0 0,1 0 0,0 0 0,-1 0 0,1 0 0,-1 0 0,1-1 0,0 1 0,0-1 0,0 1 0,0-1 0,0 0 1,0 0-1,-1-2 0,-9-14-229,2 0 0,0-1 0,2 1 0,0-2 0,1 1 0,0-1 0,2 0 0,1-1 0,0 1 0,1-1 0,1 0 0,2 0 0,1-32 0,0 49 258,1 0-1,-1-1 0,1 1 1,-1 0-1,1 0 1,0 0-1,0 0 1,1 0-1,0 0 0,-1 1 1,1-1-1,0 1 1,0 0-1,1 0 1,-1 0-1,1 0 0,7-4 1,6-2 68,0 0 1,37-13-1,-10 5-86,-30 10-13,0 0 1,0-1 0,-1 0 0,0-1 0,-1 0-1,0-1 1,0-1 0,-1 0 0,-1 0 0,1-1 0,-2-1-1,13-20 1,-13 15 141,0-1 0,-1 0 0,-1 0 0,-1 0 0,-1-1 0,-1 0 0,0 0 0,-2 0 0,1-25 0,-5-14 227,2 58-374,0-1 0,0 1 0,-1-1 0,1 1 0,0-1 0,-1 1 1,1-1-1,-1 1 0,1 0 0,-1-1 0,0 1 0,0 0 0,0-1 1,-1 0-1,1 2-8,1-1 1,-1 1-1,0 1 1,0-1-1,1 0 1,-1 0-1,0 0 1,0 0-1,1 0 1,-1 1-1,0-1 1,1 0-1,-1 1 1,0-1-1,1 0 1,-1 1-1,0-1 1,1 1-1,-1-1 1,1 1-1,-1-1 1,1 1-1,-1-1 1,1 1-1,-1 0 1,1-1-1,0 1 1,-1 0-1,1-1 1,0 1-1,0 0 1,-1 1-1,-5 10 28,0 0-1,1 0 0,0 1 0,1 0 0,0 0 0,1 0 0,-2 27 0,-1 98 339,6-112-248,1 0 1,2 0-1,0-1 1,10 35-1,-11-53-100,0 0 0,0 0 0,0 0 0,1 0 0,0 0 0,1-1 0,-1 1 0,1-1-1,1 0 1,-1 0 0,1 0 0,0-1 0,0 1 0,1-1 0,0-1 0,-1 1-1,2-1 1,-1 0 0,12 6 0,-17-9-25,0-1 1,0 1-1,0-1 0,1 0 0,-1 1 1,0-1-1,0 0 0,0 1 0,0-1 1,0 0-1,0 0 0,1 0 0,-1 0 1,0 0-1,0 0 0,0-1 0,0 1 1,0 0-1,1 0 0,-1-1 0,0 1 1,0-1-1,1 0 0,-1 0-11,-1 0 0,1 0 1,-1 0-1,1 0 0,-1 0 0,0 0 0,1 0 0,-1 0 0,0 0 1,0 0-1,0 0 0,0 0 0,0 0 0,0-1 0,0 1 0,0 0 1,0 0-1,0 0 0,-1-1 0,-1-6-146,-1 1-1,0 0 1,0 0 0,0 0 0,-8-10-1,-13-12-63,-1 2 0,-1 1-1,-1 2 1,-1 0 0,-61-38-1,93 63 299,-1-1 1,0 1-1,0-1 0,0 0 0,0 0 0,1 0 0,-1 0 0,6-2 1,6 1-48,170 8-749,-17 0-4788,-82-7-676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1.6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20435,'0'0'4196,"58"74"-2530,-38-35-385,-3 9-544,-3 5-513,0 1-192,0 0-993,-4-3-2850,1-6-4934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1.9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20083,'0'0'10442,"49"46"-13293,-30-51-6726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5.9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85 1 11050,'0'0'11147,"-36"61"-10987,15-19-128,6 7 0,7 6 0,4 3 0,4 1-32,0 0-96,15 2-1281,5-2-801,-3-1-1794,-1-2-3651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6.2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173 0 5093,'-7'76'10538,"-1"1"-10026,0-2-127,8-1-385,0-6-993,0-3-897,0-6-737,0 1-3202</inkml:trace>
  <inkml:trace contextRef="#ctx0" brushRef="#br0" timeOffset="1">133 875 4612,'-9'73'128,"3"0"-352,-3 3-3235</inkml:trace>
  <inkml:trace contextRef="#ctx0" brushRef="#br0" timeOffset="2">70 1486 6887,'-6'78'3747,"-1"-4"-2081,2 0-1058,2-4-576,0-3-1825,-1 0-3589</inkml:trace>
  <inkml:trace contextRef="#ctx0" brushRef="#br0" timeOffset="3">1 2311 4260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6.6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0 15118,'-20'138'6774,"18"-98"-6730,1-1 0,2 0 1,7 51-1,-6-65-58,-1 0 0,-1 0 0,-4 37 0,2-40-16,2-5-6007,0-12 1462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133 19 13901,'0'0'3406,"-12"0"-347,2 0-2252,0 1 1,0 0-1,0 0 0,0 1 1,-17 6-1,25-8-711,0 1 1,-1 0-1,1 0 1,0 0-1,0 0 1,-1 0-1,1 0 1,0 1-1,0-1 1,0 1-1,1-1 1,-1 1-1,0 0 1,0 0-1,1-1 1,-1 1-1,1 0 1,0 1-1,0-1 1,-1 0-1,1 0 0,1 0 1,-1 1-1,0-1 1,1 1-1,-1-1 1,1 0-1,-1 1 1,1-1-1,0 1 1,0-1-1,0 1 1,1-1-1,-1 1 1,1 3-1,0-5-86,0 0 0,0 0 1,-1 0-1,1 0 0,0 0 0,0 0 0,0 0 0,0 0 0,0 0 0,0-1 1,0 1-1,0 0 0,0 0 0,1-1 0,-1 1 0,0-1 0,0 1 1,0-1-1,1 0 0,-1 0 0,0 1 0,1-1 0,-1 0 0,0 0 0,2 0 1,39-1 109,-37 0-98,8-1-1,-1-1 1,0 0 0,0-1-1,0 0 1,-1-1 0,1 0-1,-1-1 1,17-12-1,35-16-188,-62 34 163,-1-1 0,0 1 0,1 0 1,-1 0-1,1 0 0,-1-1 0,0 1 1,1 0-1,-1 0 0,1 0 0,-1 0 1,0 0-1,1 0 0,-1 0 0,1 0 1,-1 0-1,1 0 0,-1 0 0,1 0 1,-1 0-1,0 0 0,1 0 0,-1 0 1,1 0-1,-1 0 0,0 1 0,1-1 1,-1 0-1,1 0 0,-1 1 0,0-1 1,1 0-1,-1 0 0,0 1 1,0-1-1,1 0 0,-1 1 0,0-1 1,1 0-1,-1 1 0,0-1 0,0 1 1,0-1-1,0 0 0,1 1 0,-1-1 1,0 1-1,0 0 0,-1 30 40,0-29 1,1 1 0,-1 0 0,1-1 1,0 1-1,0 0 0,0-1 0,0 1 0,1 0 1,-1-1-1,2 5 0,-1-6 0,1-1-1,0 0 1,-1 0-1,1-1 1,-1 1-1,1 0 1,-1 0-1,1-1 1,0 1-1,-1-1 1,1 1-1,-1-1 1,0 0 0,1 1-1,-1-1 1,0 0-1,1 0 1,1-2-1,32-26 50,-29 23-152,0 0 0,1 0 0,0 1 0,0 0 0,0 0 0,0 0 0,1 1 0,0 0 0,0 1 0,0-1 0,0 1 0,1 1 0,15-3 0,-23 6 56,0-1 0,0 1 0,0-1 0,0 1 1,0 0-1,-1 0 0,1-1 0,0 1 0,0 0 0,-1 0 0,1 0 0,-1 0 1,1 0-1,-1 0 0,1 0 0,-1 0 0,1 0 0,-1 0 0,0 0 0,0 0 1,1 0-1,-1 0 0,0 0 0,0 0 0,0 0 0,0 0 0,-1 3 0,1 43 165,-1-35-54,1-12-93,0 1 0,0-1 0,0 0 1,0 0-1,0 1 0,0-1 1,0 0-1,0 0 0,0 0 0,0 1 1,0-1-1,1 0 0,-1 0 0,0 0 1,0 1-1,0-1 0,0 0 1,0 0-1,0 0 0,0 0 0,1 1 1,-1-1-1,0 0 0,0 0 0,0 0 1,0 0-1,1 0 0,-1 1 1,0-1-1,0 0 0,0 0 0,1 0 1,-1 0-1,0 0 0,0 0 0,0 0 1,1 0-1,-1 0 0,0 0 1,0 0-1,0 0 0,1 0 0,-1 0 1,0 0-1,0 0 0,15-6 198,12-14-95,-26 19-109,16-13 47,-12 8-109,1 1 0,-1 0 0,1 0 0,0 1 0,1-1 0,-1 1 0,1 1 0,0-1 0,0 1 0,0 0 0,0 1 0,11-3 0,-18 6 86,1-1 1,0 1 0,0 0 0,0-1-1,-1 1 1,1 0 0,0 0 0,-1 0-1,1-1 1,-1 1 0,1 0 0,-1 0-1,1 0 1,-1 0 0,0 0 0,1 0-1,-1 0 1,0 0 0,0 0 0,0 0-1,0 0 1,0 0 0,0 0 0,0 0-1,0 2 1,-1 38 551,1-32-581,3 13-1294,-2-22 957,0 0 1,-1-1-1,1 1 0,0-1 0,0 1 0,-1-1 1,1 1-1,0-1 0,-1 1 0,1-1 0,-1 1 0,1-1 1,0 0-1,-1 1 0,0-1 0,1 0 0,-1 0 1,1 1-1,-1-1 0,0 0 0,1 0 0,-1-1 1,9-16-6713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0.6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80 0 8488,'-3'14'1580,"-13"49"-420,3 1 1,3 1-1,3-1 0,2 2 0,6 81 0,7 172-2278,-5-95 1126,-28 326-5845,21-502 6571,-5 175 1340,10-110-5315,2 0-3712,-3-100 5826,12 96 5003,-6-70-4933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1.0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 1 1730,'-2'13'8520,"-14"426"4215,16-379-12370,3-47-1178,-1-21-2041,-2-6-2159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49.86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 1 12107,'0'0'11206,"-2"9"-9343,2-1-1555,0-1 0,0 1-1,1 0 1,0-1 0,0 1 0,1-1 0,0 1 0,0-1-1,0 0 1,1 0 0,1 0 0,-1 0 0,1 0 0,6 8 0,6 7-14,1 0 0,0-2 0,2 0 0,28 24 0,90 60-402,-15-13-3817,-119-88 3498,23 22-2686,-25-24 2719,-1 0 1,1 1-1,0-1 0,-1 0 1,1 0-1,-1 0 0,1 0 1,-1 0-1,0 1 0,1-1 1,-1 0-1,0 0 0,0 1 1,0-1-1,0 2 0,-6 4-5830,-13-4-2638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0.22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1 325 14189,'0'0'9642,"47"-49"-8297,20 25 192,12-10-672,8-3-545,5-5-191,-7-2-578,-13-1-2690,-18-4-3555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2.5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18449,'0'0'3999,"1"14"-2697,1 12-705,0 8-320,2 1 0,1-2-1,1 1 1,13 37 0,-19-69-232,1 1-1,0-1 1,0 1-1,0-1 1,0 0-1,0 0 1,0 0-1,1 1 1,-1-1-1,1 0 1,-1-1 0,1 1-1,0 0 1,0 0-1,0-1 1,0 1-1,0-1 1,0 1-1,0-1 1,0 0-1,1 0 1,-1 0 0,0 0-1,1-1 1,-1 1-1,1-1 1,-1 1-1,1-1 1,-1 0-1,1 0 1,-1 0-1,1 0 1,-1 0 0,1-1-1,-1 1 1,1-1-1,-1 1 1,1-1-1,-1 0 1,0 0-1,0 0 1,1 0-1,-1-1 1,0 1 0,3-3-1,8-6 161,0 0 0,0-1-1,-1 0 1,0-1 0,15-20 0,53-89 48,-60 89 145,-20 68 232,-11 25-409,7-48-174,1 0 0,0 0 0,1 1 0,1-1 0,0 1 1,1-1-1,2 19 0,-2-32-38,0 1-1,0-1 1,0 1 0,1-1 0,-1 1 0,0-1 0,0 0-1,0 1 1,0-1 0,1 1 0,-1-1 0,0 1-1,1-1 1,-1 0 0,0 1 0,1-1 0,-1 0-1,0 1 1,1-1 0,-1 0 0,1 0 0,-1 1-1,0-1 1,1 0 0,-1 0 0,1 0 0,-1 1-1,1-1 1,-1 0 0,1 0 0,-1 0 0,1 0-1,-1 0 1,1 0 0,21-7 263,15-19 23,-20 11-501,0-1 1,-2-1-1,0 0 0,-1-1 0,0 0 0,13-27 0,-36 52-13204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3.2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216 39 15022,'0'0'9892,"-11"-7"-8504,5 2-1136,4 2-203,0 1 0,-1 0 1,1 0-1,-1 0 0,1 0 1,-1 0-1,0 0 0,0 1 1,0-1-1,0 1 0,0 0 0,0 0 1,0 0-1,0 0 0,0 1 1,-1-1-1,1 1 0,0 0 1,0 0-1,-1 0 0,1 0 0,0 1 1,0-1-1,-5 2 0,0 3-25,0 0-1,0 1 0,1 0 1,-1 0-1,1 1 1,1 0-1,-1 0 0,1 0 1,1 1-1,-1 0 1,1 0-1,0 0 0,-3 11 1,3-8 150,0 0 0,2 0 0,-1 0 0,1 0 0,1 1 0,0-1 0,1 1 0,0-1 0,0 1 0,3 18 0,-2-28-152,1 0 0,0 1-1,0-1 1,0 0 0,0 0-1,0 0 1,0 0 0,0 0-1,1 0 1,-1 0 0,1 0-1,0 0 1,-1-1 0,1 1-1,0-1 1,0 1-1,0-1 1,0 0 0,0 0-1,0 0 1,0 0 0,0 0-1,1 0 1,-1 0 0,0-1-1,1 1 1,-1-1 0,0 0-1,1 0 1,-1 0 0,0 0-1,1 0 1,4-1 0,2 1 44,0-1 1,0-1 0,0 0 0,0 0 0,0 0-1,0-1 1,13-7 0,-4 1-7,-2-1 1,1-1-1,28-25 0,-40 32-46,-1 0 0,0 0-1,0 0 1,0-1 0,-1 1-1,0-1 1,0 0 0,0 0 0,0 0-1,-1 0 1,1 0 0,-1-1-1,-1 1 1,1-1 0,-1 1 0,0-1-1,0 1 1,0-8 0,-2 12-32,0-1 1,1 0-1,-1 0 0,0 1 1,0-1-1,0 0 1,0 1-1,0-1 1,0 1-1,-1 0 0,1-1 1,-1 1-1,1 0 1,-1 0-1,1 0 0,-1 0 1,1 0-1,-1 0 1,0 0-1,0 0 1,1 1-1,-1-1 0,0 1 1,0-1-1,0 1 1,0 0-1,1 0 0,-1 0 1,0 0-1,-4 0 1,-4 0-537,0 0 0,0 0 0,0 1 0,-17 4 0,-24 17-4354,31-9 395,1-1-3534,8-6-2715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3.5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6406,'0'0'18546,"54"46"-16336,-39-37-737,3 7-1089,3 0-319,1-3-578,2-1-3939,1-10-8585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5.1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268 13 11403,'0'0'15465,"-8"-3"-13677,3 1-1671,0 0 0,0 1-1,0-1 1,-1 1-1,1 1 1,0-1-1,-1 1 1,1 0-1,0 0 1,-1 0 0,1 1-1,0-1 1,0 1-1,0 1 1,-1-1-1,1 1 1,-6 3-1,7-4-96,-61 37 1072,61-35-1023,0 0 0,0 0 1,1 0-1,-1 1 0,1-1 1,-1 1-1,1 0 0,0 0 1,1 0-1,-1 0 0,1 0 1,-4 9-1,6-12-69,0-1 0,0 1 0,0-1 0,1 1 0,-1-1 0,0 1 0,0-1 0,1 0 0,-1 1 0,0-1 0,0 1 0,1-1 0,-1 0 0,1 1 0,-1-1 0,0 0 0,1 0 0,-1 1 0,1-1 0,-1 0 0,0 0 0,1 1 0,-1-1 0,1 0 0,-1 0 0,1 0 0,-1 0 0,1 0 0,-1 0 0,1 0 0,-1 0 0,1 0 0,-1 0 0,1 0 0,-1 0 0,1 0 0,28 0 0,-23 0 0,15 0-18,-5-1-59,1 1 1,0 0-1,0 2 1,-1 0-1,26 6 0,-39-7 69,0 0-1,0 0 0,0 1 0,0-1 1,-1 1-1,1-1 0,0 1 1,-1 0-1,1 0 0,-1 0 0,0 0 1,0 0-1,0 0 0,0 1 0,0-1 1,0 1-1,0 0 0,-1-1 0,0 1 1,1 0-1,-1 0 0,0 0 1,0 0-1,-1 0 0,1 0 0,0 0 1,-1 0-1,0 0 0,0 0 0,0 0 1,0 0-1,0 1 0,-1-1 0,1 0 1,-1 0-1,-2 5 0,0 0 38,0-1-1,0 0 0,-1 0 0,0-1 1,0 1-1,0-1 0,-1 0 1,0 0-1,0 0 0,-1-1 0,0 0 1,0 0-1,0 0 0,-10 6 1,-2-1 46,0 1 0,0-2 0,-1-1 1,-25 8-1,37-13-75,0-1 0,-1 0 0,1 0 0,-1-1 0,1 0 0,-1 0 0,0-1 0,1 0 0,-12-1 0,18 0-35,1 1 1,-1 0-1,1-1 0,0 1 1,-1-1-1,1 1 0,0 0 0,-1-1 1,1 1-1,0-1 0,0 1 1,-1-1-1,1 1 0,0-1 0,0 1 1,0-1-1,0 1 0,0-1 1,0 1-1,0-1 0,-1 1 1,2-1-1,-1 1 0,0-1 0,0 1 1,0-1-1,0 1 0,0-1 1,0 1-1,0-1 0,1 1 1,-1-1-1,0 1 0,0-1 0,1 0 1,9-17-5059,7-4-4388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2.11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0 8968,'0'0'3764,"-5"10"-2339,2-5-1252,0 1 0,0 0-1,0-1 1,1 1 0,0 0 0,0 1-1,0-1 1,1 0 0,0 0-1,0 1 1,0-1 0,1 0-1,0 1 1,1-1 0,-1 1-1,1-1 1,0 0 0,1 0-1,0 1 1,0-1 0,0 0-1,4 8 1,8 6 153,1-1 0,0-1 1,1 0-1,1-1 0,1-1 0,0-1 0,1 0 0,0-1 1,1-1-1,1-1 0,0-1 0,32 12 0,-33-16-280,1-1 0,0 0 0,0-1 0,0-2 0,0 0 0,1-1 1,-1-1-1,1-1 0,-1-1 0,1-1 0,-1-1 0,0-1 0,40-12 0,115-59 796,-129 51-564,1 3 0,0 2 0,85-21 0,-128 39-216,1-1 0,0 1 0,0 1 0,0-1 0,-1 1 0,1 0 0,0 0 0,0 0 0,0 1 0,0 0 0,-1 0 0,1 1 0,0 0 0,-1 0 0,6 3 0,-6-2 91,0 2-1,0-1 0,0 1 1,-1-1-1,1 1 0,-1 1 1,0-1-1,-1 0 1,1 1-1,-1 0 0,-1 0 1,5 11-1,0 2 131,16 28 63,-22-45-329,1 0 0,-1 0-1,1-1 1,0 1-1,-1-1 1,1 1-1,0-1 1,0 0-1,0 1 1,0-1 0,0 0-1,0-1 1,0 1-1,1 0 1,-1 0-1,0-1 1,0 0-1,1 1 1,-1-1 0,4 0-1,38-2 310,-4 0-3938,-14 2-7478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2.55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0 185 14189,'0'0'9850,"10"-9"-9402,14-13-183,1 2 1,0 1-1,31-16 0,-47 29-210,0 1 0,0 0 0,0 1-1,1 0 1,-1 0 0,1 1 0,0 0 0,0 1-1,0 0 1,1 0 0,-1 1 0,0 1 0,1 0-1,-1 0 1,12 2 0,-18 0-52,-1-1 0,1 1 0,-1 0-1,0 0 1,0 0 0,1 0 0,-2 1 0,1-1 0,0 1-1,0 0 1,-1 0 0,0 0 0,1 0 0,-1 0 0,0 1-1,2 3 1,26 69 107,-13-30-22,-15-41-16,1-1 0,0 0 0,0 1 0,0-1 0,1 0 0,0 0 0,-1-1 0,1 1 0,1-1 0,-1 0 0,0 0 0,1 0 0,-1-1 0,1 1 0,0-1 0,0 0 0,0-1 0,0 1 0,0-1 0,8 1 0,11 1 192,1-1 0,-1-1-1,32-4 1,-7 2-253,-27 0 173,-1-1 0,1-1-1,0 0 1,-1-2 0,23-7 0,-33 8-122,1 0 1,-1 0 0,0-1 0,-1-1 0,1 0 0,-1 0-1,0-1 1,-1 0 0,0-1 0,16-16 0,-21 19-191,-1 0-1,0-1 1,1 0 0,-2 0 0,1 0 0,-1 0 0,0 0 0,0 0 0,0-1 0,-1 1-1,1-8 1,0-45-7244,-2 28-315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2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72 12460,'0'0'15481,"9"-1"-14162,-3 0-1185,1 0 1,0 0-1,-1-1 1,1 0-1,9-4 1,-14 5-102,0 0-1,0 0 1,0 0 0,0 0 0,0 0 0,0-1 0,-1 1-1,1-1 1,0 1 0,-1-1 0,1 1 0,-1-1-1,0 0 1,0 0 0,1 0 0,-1 0 0,0 0-1,-1 0 1,1 0 0,0 0 0,0 0 0,-1-1-1,0 1 1,1 0 0,-1-3 0,0 4-12,0 0 0,-1 1 1,1-1-1,0 1 0,-1-1 1,1 1-1,0-1 0,-1 1 0,1-1 1,0 1-1,-1-1 0,1 1 0,-1 0 1,1-1-1,-1 1 0,1 0 0,-1-1 1,0 1-1,1 0 0,-1 0 1,1-1-1,-1 1 0,1 0 0,-1 0 1,0 0-1,1 0 0,-1 0 0,1 0 1,-1 0-1,0 0 0,1 0 0,-1 0 1,0 0-1,1 0 0,-2 1 1,-24 5 173,20-2-166,1 1-1,-1-1 1,1 1 0,0 0-1,0 1 1,1-1 0,-1 1-1,1 0 1,1 0 0,-1 1-1,1-1 1,0 1 0,0-1 0,1 1-1,0 0 1,0 0 0,0 0-1,1 0 1,0 0 0,1 0-1,0 1 1,0-1 0,1 9-1,0-15-73,-1 1-1,1-1 0,-1 1 1,1-1-1,0 0 0,0 1 1,0-1-1,0 0 1,0 0-1,0 0 0,0 0 1,0 0-1,0 0 0,0 0 1,0 0-1,1 0 0,-1-1 1,0 1-1,1 0 0,-1-1 1,1 1-1,-1-1 0,1 1 1,-1-1-1,1 0 0,-1 0 1,1 0-1,-1 0 0,1 0 1,1 0-1,2 0-773,0 0 1,0 0 0,0-1-1,-1 1 1,1-1-1,0-1 1,0 1-1,7-4 1,14-12-7083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3.39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13 11627,'0'0'7271,"60"-13"-4517,-46 20-800,-4 14-480,-5 7 31,-2 13-512,-3 4-673,0 8-191,0 1-97,0 0 0,0-8-129,0-4-735,5-8-417,0-10-865,-5-7-1218,0-8-1664,-7-8-5863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3.7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96 485 17392,'0'0'4901,"55"-9"-3460,-8-6 65,6-3-321,5-5-993,0 1-96,-4-2-384,-8 3-1153,-10 2-353,-11 2-480,-17 3 64,-8 2-1057,-8 3-1442</inkml:trace>
  <inkml:trace contextRef="#ctx0" brushRef="#br0" timeOffset="1">46 102 8264,'0'0'10858,"-45"-51"-8456,64 46-1793,13-2 224,10 1-33,11-2-639,6 0-97,0 1-609,-3 3-1313,-7 0-1441,-8 3-2818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4.1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33 11627,'0'0'16843,"2"9"-15984,7 30-405,-9-37-442,1-1 1,-1 1-1,1 0 0,0-1 1,0 1-1,0-1 1,0 1-1,0-1 1,0 0-1,0 1 0,1-1 1,-1 0-1,0 0 1,1 0-1,-1 0 0,1 0 1,-1 0-1,1 0 1,-1 0-1,1-1 0,0 1 1,0-1-1,-1 1 1,1-1-1,0 1 0,0-1 1,-1 0-1,1 0 1,0 0-1,0 0 0,-1 0 1,1 0-1,2-1 1,2 0 7,0-1 0,0 1 0,0-1 0,0 0 0,-1-1 0,1 1 0,8-6 0,27-27-108,-34 28 12,1 0 0,-1 0 0,1 1 0,0 0 0,1 1 0,16-9 0,-24 14 80,-1 0-1,1 0 0,0 0 0,0 0 0,-1 0 0,1 0 0,0 0 0,-1 0 0,1 0 0,0 1 1,-1-1-1,1 0 0,0 0 0,-1 1 0,1-1 0,-1 0 0,1 1 0,0-1 0,-1 1 1,1-1-1,-1 1 0,1-1 0,-1 1 0,1-1 0,-1 1 0,0-1 0,1 1 0,-1 0 0,0-1 1,1 1-1,-1 0 0,0-1 0,0 1 0,0 0 0,1-1 0,-1 1 0,0 0 0,0-1 0,0 1 1,0 0-1,0-1 0,-1 2 0,2 44 617,-1-29-423,0-14-190,0-1-1,0 0 1,0 0 0,0 1 0,1-1-1,-1 0 1,1 0 0,0 0 0,0 1 0,0-1-1,0 0 1,0 0 0,0 0 0,3 3 0,-3-4 6,0-1 0,0 1-1,0 0 1,0-1 0,0 1 0,0-1 0,0 1 0,0-1 0,1 1 0,-1-1 0,0 0 0,0 0 0,0 0 0,1 1 0,-1-1 0,0 0 0,0-1 0,1 1 0,-1 0 0,2-1 0,6-2-1,0 0 0,0-1 1,-1 0-1,1-1 0,13-10 0,16-7-1180,-17 20-2261,-6 13-6269,-7-1 1210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5.28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207 81 1890,'-5'-40'12633,"5"38"-12083,-1 0 1,0-1 0,0 1 0,0 0-1,0 0 1,0 0 0,-1 0 0,1 0-1,-1 0 1,-2-3 0,2 3-270,-1 0 1,0 1-1,0-1 1,0 1 0,0-1-1,-1 1 1,1 0-1,0 0 1,0 1-1,-1-1 1,1 1-1,-1-1 1,1 1-1,0 0 1,-1 0-1,1 1 1,0-1-1,-1 1 1,-3 1-1,1-1-220,1 1-1,-1 0 0,1 1 0,0-1 0,0 1 0,0 0 0,0 0 0,1 0 0,-1 1 0,1 0 1,0 0-1,0 0 0,0 0 0,0 1 0,1-1 0,0 1 0,0 0 0,0 0 0,1 0 0,-3 7 0,-1 1 228,1 1-1,1-1 0,0 1 1,1-1-1,1 1 0,0 0 1,0 17-1,2-28-261,0-1-1,0 1 1,0 0-1,0-1 1,1 1-1,-1-1 1,1 1-1,0-1 1,0 1-1,0-1 0,0 0 1,0 1-1,0-1 1,1 0-1,-1 0 1,1 0-1,0 0 1,-1 0-1,1 0 1,0 0-1,0-1 1,3 2-1,-1 0 31,1-1-1,0 1 0,0-1 1,0-1-1,0 1 1,1-1-1,-1 0 0,0 0 1,1-1-1,6 1 1,3-1 66,0-1 1,0-1 0,0 0 0,0-1 0,-1 0 0,1-1-1,15-7 1,-19 6-85,-1 0-1,1-1 0,-1-1 0,14-10 1,-21 14-21,0 1 0,0-1 0,0 0 1,-1 1-1,1-1 0,-1-1 0,0 1 0,0 0 1,0 0-1,0-1 0,0 1 0,-1-1 1,0 0-1,0 1 0,0-1 0,0 0 0,1-7 1,-3 10-39,0 0 1,1 0 0,-1-1-1,0 1 1,0 1 0,0-1-1,1 0 1,-1 0 0,0 0 0,0 0-1,0 1 1,-1-1 0,1 0-1,0 1 1,0-1 0,0 1-1,0-1 1,-1 1 0,1 0-1,0-1 1,0 1 0,-1 0-1,1 0 1,0 0 0,0 0 0,-1 0-1,1 0 1,-2 1 0,-48 0-3027,46 0 2268,-60 5-9738,33-5 305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5.6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17521,'0'0'4324,"63"42"-1954,-34-26-96,-1-2 128,0-2-864,-6 1-962,4 5-512,-4 0-160,-2 4-1345,-3-4-2531,-2-2-3171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7.7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 51 11403,'0'0'7276,"-3"-8"-4964,-1 1-1613,2 5-412,1 0-1,-1-1 1,1 1-1,-1-1 1,1 1-1,0-1 1,0 1-1,1-1 0,-1 0 1,0 1-1,0-6 1,9 11 1827,14 19-1291,0 2 1,-1 0 0,20 31 0,-18-22-857,44 45 0,-50-62-501,25 24-1190,-40-38 1356,-1 0-1,0 0 0,0-1 0,1 1 1,-1 0-1,-1 0 0,1 0 0,0 0 1,0 0-1,-1 1 0,1-1 0,0 3 0,-1-4 99,-1 0 0,1 0 0,0 0-1,0-1 1,0 1 0,-1 0 0,1 0-1,0-1 1,0 1 0,-1 0 0,1 0-1,-1-1 1,1 1 0,-1 0 0,1-1-1,-1 1 1,1-1 0,-1 1 0,0-1-1,1 1 1,-1-1 0,0 1 0,1-1-1,-1 0 1,0 1 0,0-1 0,1 0-1,-1 1 1,0-1 0,0 0 0,-1 0-1,-23 6-8222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8.0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0 320 16720,'0'0'7111,"45"-66"-5414,-10 33-95,4-6-321,5 2-865,-4 2-320,0 6-96,-6 5-384,1 6-1346,-6 1-1761,-4-4-3844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2.1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 15 16624,'0'-1'111,"0"0"0,1 0 0,0 1 1,-1-1-1,1 0 0,-1 0 0,1 0 0,0 1 1,-1-1-1,1 0 0,0 1 0,0-1 0,0 0 1,0 1-1,-1-1 0,1 1 0,0 0 0,0-1 1,0 1-1,0 0 0,0-1 0,0 1 0,0 0 1,0 0-1,0 0 0,0 0 0,0 0 0,0 0 1,0 0-1,0 0 0,2 1 0,-2 0 251,1 0 1,-1 1-1,0-1 0,1 1 0,-1 0 1,0-1-1,0 1 0,0 0 1,0 0-1,0-1 0,0 1 0,-1 0 1,1 0-1,0 3 0,2 9 1426,0 1 0,-1 0-1,0 17 1,-1 25-1788,-2 141 0,1-198-60,0 0-1,1 1 1,-1-1 0,0 0-1,0 1 1,0-1 0,0 1-1,0-1 1,0 0 0,0 1-1,0-1 1,0 0 0,0 1-1,0-1 1,0 1 0,0-1-1,0 0 1,0 1 0,0-1-1,0 0 1,0 1 0,-1-1-1,1 0 1,0 1 0,0-1-1,0 0 1,-1 1 0,1-1-1,0 0 1,0 1 0,-1-1-1,1 0 1,0 0 0,-1 0 0,1 1-1,0-1 1,-1 0 0,1 0-1,0 0 1,-1 0 0,1 1-1,0-1 1,-1 0 0,1 0-1,-1 0 1,1 0 0,0 0-1,-1 0 1,1 0 0,-1 0-1,1 0 1,0 0 0,-1 0-1,1-1 1,0 1 0,-1 0-1,1 0 1,0 0 0,-1 0-1,1 0 1,0-1 0,-1 1-1,1 0 1,0 0 0,-1-1-1,1 1 1,-26-29-8021,12 12 3420,-10-5-3250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2.50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44 241 11499,'0'0'3545,"-7"-9"-268,2 2-2412,0 0 0,0 0-1,1 0 1,0-1-1,1 1 1,-5-15 0,7 19-623,0 0 0,1 0 0,0 0 1,-1 0-1,1 0 0,0 0 0,0 0 1,1 0-1,-1 0 0,1 0 0,0 0 1,-1 0-1,1 0 0,1 0 0,-1 0 1,0 0-1,1 1 0,-1-1 0,1 0 1,0 1-1,0 0 0,0-1 1,0 1-1,0 0 0,0 0 0,4-3 1,8-5-128,1-1 1,0 2 0,1 0 0,0 1-1,0 0 1,1 1 0,0 1 0,0 1 0,1 0-1,-1 1 1,1 1 0,0 1 0,0 0-1,0 2 1,32 2 0,-46-1-116,0 0 0,0 0 0,0 0 0,0 0 0,0 1 0,0 0 0,-1 0 0,1 0 0,-1 0 0,1 0 0,-1 1 0,0-1 0,0 1 0,0 0 0,0 0 0,0 0 0,-1 1 0,1-1 0,-1 1 0,0-1 0,0 1 0,-1 0 0,1-1 0,-1 1 0,1 0 0,-1 0 0,0 0 0,-1 0 0,1 1 0,-1-1 0,0 0 0,0 7 0,0 1 0,-1-1 0,0 0 0,-1 1 0,0-1 0,-1 0 0,0 0 0,-1 0 0,0-1 0,-1 1 0,-10 17 0,8-17 0,-1-1 0,-1 0 0,0 0 0,0 0 0,-1-1 0,0-1 0,-1 0 0,0 0 0,-23 12 0,25-16 0,0 0 0,1-1 0,-2 0 0,1 0 0,0-1 0,-1 0 0,1-1 0,-1 0 0,1 0 0,-1-1 0,1 0 0,-1-1 0,1 0 0,-17-4 0,5-5-589,20 9 537,1 1 0,0 0 0,0-1 0,0 1 0,-1 0 0,1-1 0,0 1 0,0 0 0,0-1 0,0 1 0,0 0 0,-1-1 0,1 1 0,0-1 0,0 1 0,0 0 0,0-1 0,0 1 0,0 0 0,1-1 0,-1 1 0,0-1 0,0 1 0,0 0 0,0-1 0,0 1 0,0 0 0,1-1 0,-1 1 0,0-1 0,30-21-5316,-20 16 3419,12-8-6982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3.4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202 0 15375,'0'0'15588,"-13"5"-14873,-12 5-497,0 0 0,1 2-1,1 1 1,-40 28 0,63-41-218,0 0 0,0 0 0,0 0 0,0 1 0,-1-1 0,1 0 0,0 0 0,0 0 0,0 0 0,0 0 0,0 1 0,0-1 0,0 0 0,0 0 0,0 0 0,0 0 0,0 1 0,0-1 0,0 0 0,0 0 0,0 0 0,0 0 0,0 1 0,0-1 0,0 0 0,0 0 0,0 0 0,0 0 0,0 1 0,1-1 0,-1 0 0,0 0 0,0 0 0,0 0 0,0 0 0,0 0 0,0 1 0,0-1 0,1 0 0,-1 0 0,0 0 0,0 0 0,0 0 0,0 0 0,0 0 0,1 0 0,-1 0 0,0 0 0,0 0 0,0 0 0,0 0 0,1 0 0,-1 0 0,0 0 0,0 0 0,0 0 0,0 0 0,1 0 0,-1 0 0,0 0 0,0 0 0,24 3 0,30-2 0,-50-1 0,12 0 0,-1-1 0,0 1 0,-1 1 0,1 0 0,19 5 0,-32-6 0,0 0 0,0 0 0,0 1 0,0-1 0,0 1 0,-1 0 0,1-1 0,0 1 0,0 0 0,-1 0 0,1 0 0,-1 0 0,1 0 0,-1 1 0,1-1 0,-1 0 0,0 1 0,1-1 0,-1 1 0,0-1 0,0 1 0,0-1 0,0 1 0,0 0 0,-1 0 0,1 0 0,-1-1 0,1 1 0,-1 0 0,1 0 0,-1 0 0,0 0 0,0 0 0,0 0 0,0-1 0,0 1 0,0 0 0,-1 0 0,1 0 0,-1 0 0,1 0 0,-2 2 0,0 0 0,-1 0 0,1 0 0,-1 0 0,0 0 0,0 0 0,-1-1 0,1 1 0,-1-1 0,1 0 0,-1 0 0,0 0 0,0-1 0,-8 4 0,-60 26 0,60-28 0,0 0 0,0-1 0,0 0 0,0-1 0,-1-1 0,1 0 0,-1 0 0,-13-2 0,26 1 2,0 1 0,-1-1-1,1 0 1,0 0 0,-1 0 0,1 0 0,0 0-1,-1 0 1,1 0 0,-1 0 0,1 0 0,0 0-1,-1 0 1,1 0 0,0-1 0,-1 1-1,1 0 1,0 0 0,-1 0 0,1 0 0,0 0-1,0-1 1,-1 1 0,1 0 0,0 0 0,-1-1-1,1 1 1,0 0 0,0 0 0,0-1 0,-1 1-1,1 0 1,0-1 0,0 1 0,0 0 0,0-1-1,0 1 1,-1 0 0,1-1 0,0 1 0,0 0-1,0-1 1,0 1 0,0 0 0,0-1-1,0 1 1,0-1 0,0 1 0,0 0 0,1-1-1,-1 1 1,0 0 0,0-1 0,0 1 0,0 0-1,0-1 1,1 1 0,17-14-522,34-2-7397,-21 6 139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53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77 13261,'0'0'9112,"7"-10"-5749,5-3-2205,-7 8-587,0-1-1,-1 0 0,1 0 1,-1 0-1,6-13 1,-10 19-551,1 0 0,-1 0 0,0 0 1,0 0-1,0 0 0,0 0 0,0-1 0,0 1 1,0 0-1,0 0 0,0 0 0,0 0 1,0 0-1,0 0 0,0-1 0,0 1 0,0 0 1,0 0-1,0 0 0,0 0 0,0 0 1,0-1-1,0 1 0,0 0 0,0 0 1,0 0-1,0 0 0,0 0 0,0-1 0,0 1 1,0 0-1,0 0 0,0 0 0,0 0 1,-1 0-1,1 0 0,0 0 0,0 0 0,0-1 1,0 1-1,0 0 0,0 0 0,0 0 1,-1 0-1,1 0 0,0 0 0,0 0 0,0 0 1,0 0-1,0 0 0,-1 0 0,1 0 1,0 0-1,0 0 0,0 0 0,0 0 0,0 0 1,-1 0-1,1 0 0,0 0 0,0 0 1,0 0-1,0 0 0,0 0 0,0 0 0,-1 0 1,1 0-1,0 0 0,0 1 0,-19 6 229,-19 14-328,26-13 100,6-4-6,1-1 1,-1 1-1,1 0 1,-1 1-1,1-1 1,1 1-1,-1 0 1,-5 9-1,10-14-17,0 1 0,1-1 0,-1 1 0,1-1 0,-1 1 0,1-1 0,0 1-1,-1-1 1,1 1 0,-1-1 0,1 0 0,0 0 0,-1 1 0,1-1 0,0 0 0,0 0-1,-1 0 1,1 1 0,0-1 0,-1 0 0,1 0 0,0 0 0,0 0 0,-1 0 0,1-1-1,0 1 1,0 0 0,31 0-224,-29 0 159,64-4-1028,-46 2 871,1 0 0,-1 2 0,1 0 0,30 5 0,-49-4 206,-1-1 0,0 1 0,1-1 0,-1 1 0,0 0 0,1 0 0,-1 0 0,0 0 0,0 0 0,0 1 1,0-1-1,0 1 0,0-1 0,0 1 0,0 0 0,1 2 0,-2-3 32,0 0 0,-1 1 0,1-1-1,-1 1 1,1-1 0,-1 1 0,0-1 0,0 1 0,1-1-1,-1 1 1,0-1 0,0 1 0,0-1 0,-1 1 0,1-1 0,0 1-1,-1-1 1,1 1 0,-1 1 0,-2 2 111,1 0 0,-1 0 0,0 0 0,-1 0 0,1 0 0,-1-1 1,0 1-1,0-1 0,0 0 0,-1-1 0,-6 5 0,-5 3 80,-1 0 1,-1-2-1,1 0 0,-21 6 1,-10-6-2317,35-13-4001,5-14-6385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4.1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135 38 11115,'0'0'13474,"-8"-7"-11611,-27-20-555,34 26-1269,-1 1 1,1-1 0,0 1-1,0-1 1,-1 1 0,1 0-1,0 0 1,-1 0 0,1 0-1,0 0 1,-1 0 0,1 0-1,0 0 1,-1 1 0,1-1-1,0 0 1,-1 1-1,1-1 1,0 1 0,0-1-1,0 1 1,-1 0 0,1 0-1,0-1 1,0 1 0,0 0-1,0 0 1,0 0 0,0 1-1,-23 31 704,23-32-679,-3 8 104,-1 0-1,1-1 0,1 1 1,0 1-1,0-1 0,1 0 1,0 1-1,0-1 0,1 19 1,0-25-130,1 0 0,0 0 0,1 0 1,-1 0-1,1 0 0,-1 0 0,1 0 0,0 0 1,0 0-1,0 0 0,0 0 0,1 0 0,-1-1 1,1 1-1,-1-1 0,1 1 0,0-1 0,0 0 1,0 1-1,1-1 0,-1 0 0,0-1 1,1 1-1,-1 0 0,1-1 0,0 1 0,0-1 1,-1 0-1,1 0 0,0 0 0,0 0 0,0 0 1,0 0-1,3-1 0,9 1-38,-1 0 0,1-1 0,0-1 0,-1-1 0,1 0 0,-1 0 0,0-2 0,25-8 0,-28 8 0,0-1 0,-1 0 0,0 0 0,0-1 0,-1 0 0,1-1 0,-1 0 0,-1 0 0,1-1 0,-1 0 0,13-18 0,-20 25 1,0 0-1,0 0 1,0 0-1,-1 0 1,1 0-1,0 0 1,-1 0-1,1 0 1,0-1-1,-1 1 1,0 0 0,1-1-1,-1 1 1,0 0-1,0-1 1,1 1-1,-1 0 1,0-1-1,0 1 1,-1 0-1,1-1 1,0 1-1,0 0 1,-1-1 0,1 1-1,0 0 1,-1 0-1,0-1 1,1 1-1,-1 0 1,0 0-1,1 0 1,-1 0-1,0 0 1,0 0 0,0 0-1,0 0 1,0 0-1,0 0 1,0 0-1,0 0 1,0 1-1,-1-1 1,1 1-1,0-1 1,0 1 0,-1-1-1,1 1 1,0 0-1,-3-1 1,-9-2-21,1 1 0,-1 0 1,0 1-1,-14 0 0,19 1-21,5-1-6,-84 2-3534,32 11-5230,33-4 895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4.4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 1 13645,'0'0'18289,"-2"58"-18097,18-44-128,6-1-192,3-2-1761,1-7-3428,5-4-6919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14.9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16784,'0'0'11184,"0"9"-9807,1 7-1068,0 1 0,0-1 0,2 0 0,0 0 0,1 0 0,7 20 0,-9-32-274,-1 0 1,1-1-1,0 1 0,0 0 1,0-1-1,1 0 0,-1 1 1,1-1-1,0 0 0,0 0 1,0 0-1,0-1 0,0 1 0,4 2 1,-4-4-5,0-1 0,0 1 0,0 0 0,0-1 0,0 1 0,0-1 0,0 0 0,0 0 0,0 0 0,0 0 0,0-1 0,0 1 0,0-1 0,0 1 0,-1-1 0,1 0 0,0 0 0,0-1 0,-1 1 0,1-1 0,0 1 0,3-4 0,3-2-30,1-1 1,-1-1-1,-1 0 0,1 0 1,-2-1-1,1 0 1,-1 0-1,-1 0 0,0-1 1,0 0-1,4-13 1,0 3-3,-22 85 1,11-59 0,0 0 0,1 0 0,-1 0 0,1 0 0,0 0 0,1 8 0,0-12 0,-1-1 0,0 1 0,1 0 0,-1 0 0,0 0 0,1-1 0,-1 1 0,1 0 0,-1-1 0,1 1 0,-1 0 0,1-1 0,0 1 0,-1-1 0,1 1 0,0-1 0,-1 1 0,1-1 0,0 1 0,0-1 0,-1 0 0,1 1 0,0-1 0,0 0 0,0 0 0,-1 1 0,1-1 0,0 0 0,0 0 0,0 0 0,0 0 0,0 0 0,-1 0 0,1-1 0,0 1 0,0 0 0,0 0 0,0-1 0,-1 1 0,1 0 0,0-1 0,0 1 0,-1-1 0,1 1 0,0-1 0,0 0 0,11-6 6,-1 0 0,-1-1-1,1 0 1,-1-1 0,-1 0 0,11-13 0,17-14-346,-20 19-2089,-2-3-4036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8.12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0 160 7591,'0'0'8830,"10"0"-8179,33-4 803,0-2-1,69-19 1,-67 13-512,0 2 1,1 3-1,51-3 1,141 6-233,519 1-75,109-16 1029,-824 17-1535,370 0 1302,-392 0-998,0-1 1,26-7-1,-31 6-285,0 1 0,0 0 0,0 1 1,1 1-1,22 0 0,-33 2 382,11-1-2963,-16 0 2138,1 0-1,-1-1 1,1 1 0,-1 0 0,0 0 0,1 0-1,-1-1 1,0 1 0,1 0 0,-1 0 0,0-1-1,1 1 1,-1 0 0,0-1 0,1 1 0,-1 0-1,0-1 1,0 1 0,0 0 0,1-1 0,-1 1-1,0-1 1,0 1 0,0-1 0,0 1 0,0 0-1,0-1 1,0 1 0,0-1 0,0 1 0,0-1-1,0-16-9841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5:59.9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12332,'0'0'7815,"0"82"-7431,4-42-223,1 1-97,2 2-64,1-5-321,1-6-415,-1-5-353,0-5-1025,2-3-1025,-3-2-1250,1 1-928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00.3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0 4068,'0'0'1633,"0"90"706,0-43-1026,0-2-1025,0-1-224,0-3 0,0-5 993,0 0 417,0 0-417,0-1-673,0 3-352,0 0-64,0 2-769,5 1-640,5 1-1218,-1 0-2241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1.3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63 13741,'0'0'5381,"88"4"-5445,2-11 96,20 1 64,14-5-1025,7 1-1217,4 0-1153,-4-2-1281,-7 1-2147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1.66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28 5701,'78'-2'1922,"-4"-2"769,-2 4-673,1-4-193,3 2-447,0-1 31,4-1-608,2 1-257,3 2-352,2 1-192,0-1-2049,6-3-4422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2.02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39 20948,'9'-1'1527,"116"-14"-1,89-6-3079,-88 20-1855,133 14 0,-94 11 3498,-107-13 4340,114 4 0,-95-16-4060,-2-6-3803,-67 6 2339,0 0-1,-1-1 1,0 0 0,1 0-1,-1-1 1,13-6-1,6-9-9144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2.34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 16207,'0'0'2403,"77"-1"-1250,-41 12-513,11 7-544,7 1-128,4-7-2370,4-10-4548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6.7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70 14638,'0'0'1473,"46"-54"-6630,-38 39-1153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3.41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157 1 12172,'-9'4'2952,"3"-1"-2705,0 0 1,-1 1 0,1 0 0,0 0 0,1 1-1,-1-1 1,1 1 0,0 1 0,0-1 0,1 1-1,-1-1 1,-3 8 0,0 2 136,0 0 0,0 1 0,2 0 1,-9 29-1,6-5 41,2 0 1,1 0-1,0 73 0,6-102-359,0-1 0,1 1 0,0-1-1,1 0 1,0 1 0,1-1-1,4 11 1,-6-17-47,1 0-1,0-1 1,0 1-1,0-1 1,0 0-1,1 1 1,-1-1 0,1 0-1,0-1 1,0 1-1,0 0 1,0-1-1,0 0 1,1 1 0,-1-1-1,1-1 1,-1 1-1,1 0 1,0-1 0,0 0-1,7 2 1,-1-2 83,0-1 0,0 0 0,0 0 0,1-1 0,-1 0 0,0-1 0,0 0 0,-1-1 0,1 0 1,0 0-1,-1-1 0,0 0 0,1-1 0,-2 0 0,1 0 0,-1-1 0,1 0 0,7-9 0,9-7-6,-2-2 0,0 0-1,-2-2 1,23-34 0,-41 56-22,6-8 409,0-2 0,-1 1 1,-1-1-1,0 0 0,6-17 0,-19 52-174,-4 17 34,-9 55 0,18-82-342,0-1 1,0 1-1,1-1 0,0 1 0,1-1 1,0 1-1,1-1 0,0 0 1,1 1-1,6 15 0,-8-22 7,2 0 0,-1 0-1,0 0 1,1-1-1,-1 1 1,1 0 0,0-1-1,0 0 1,1 0-1,-1 0 1,1 0 0,-1 0-1,1-1 1,0 1 0,0-1-1,0 0 1,0 0-1,0-1 1,1 1 0,-1-1-1,1 0 1,-1 0-1,0 0 1,1-1 0,0 0-1,-1 1 1,1-2-1,-1 1 1,1 0 0,-1-1-1,1 0 1,-1 0-1,7-3 1,1 0 103,1 0 0,-1-2 0,0 1 0,-1-1 0,1-1 0,-1 0-1,-1-1 1,1 0 0,-1-1 0,12-12 0,-9 4-1,0-1 1,-1 1-1,-1-2 0,0 0 1,-2 0-1,0-1 0,-1 0 1,-1 0-1,-1-1 0,-1 0 1,-1 0-1,0 0 0,-2-1 1,0 1-1,-2-1 0,0 1 1,-5-28-1,4 44-308,0-1 1,0 0-1,0 0 1,-1 1-1,0-1 1,0 1-1,-1 0 1,0-1-1,0 1 1,0 0-1,0 1 1,-5-6-1,5 7-185,0 0 1,-1 1-1,1-1 0,-1 1 0,1-1 0,-1 1 1,0 0-1,0 1 0,0-1 0,0 1 1,0 0-1,0 0 0,-1 0 0,1 0 0,0 1 1,-9 0-1,5 0-9248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4.22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82 666 7911,'0'0'1880,"-11"8"522,-34 31 198,43-37-2378,-1 1 1,1-1 0,0 1 0,0 0 0,0 0 0,0 0 0,0 0-1,1 0 1,-1 1 0,1-1 0,0 0 0,0 1 0,0-1-1,1 1 1,-1-1 0,1 1 0,0-1 0,0 1 0,0 0-1,1 5 1,-1-7-108,1 0 1,-1 1-1,1-1 0,0 0 0,0 0 1,0 0-1,0 0 0,0 1 0,0-1 1,0-1-1,1 1 0,-1 0 0,1 0 0,0 0 1,-1-1-1,1 1 0,0-1 0,0 0 1,0 1-1,0-1 0,0 0 0,0 0 1,0 0-1,1 0 0,-1-1 0,0 1 1,3 0-1,3-1 103,1 1 0,-1-2 0,1 0 0,-1 0-1,1 0 1,-1-1 0,0 0 0,1-1 0,-1 1 0,0-2 0,-1 1 0,1-1 0,-1 0 0,13-9 0,9-9 225,-1-2 0,28-28 1,-40 37-271,22-22 103,-2-1 0,41-56-1,-67 79-227,0 1 0,-1-1 0,0 0 1,-1-1-1,-1 0 0,-1 0 0,0-1 0,-1 0 0,-1 0 0,4-31 0,-7 46-41,-1 0 1,0 0-1,0 0 0,0 0 0,0 1 1,0-1-1,0 0 0,0 0 0,-1 0 0,1 0 1,-1 0-1,1 1 0,-1-1 0,0 0 0,0 0 1,1 1-1,-1-1 0,0 0 0,-1 1 0,1-1 1,0 1-1,0 0 0,-1-1 0,1 1 1,-1 0-1,1 0 0,-1 0 0,1 0 0,-1 0 1,0 0-1,1 0 0,-1 0 0,0 1 0,0-1 1,0 1-1,1-1 0,-1 1 0,0 0 0,0 0 1,0 0-1,0 0 0,0 0 0,0 0 1,0 0-1,-1 1 0,-5 1-13,0-1 0,0 1 0,1 0 0,-1 1 0,1 0 0,0 0 0,0 1 0,0 0 0,-13 9 1,-2 7 15,0 1 0,1 1 0,1 1 0,1 0 0,-18 32 0,25-36 9,1 0-1,1 0 1,1 1-1,1 1 0,0-1 1,2 1-1,-8 42 1,13-57-15,1 1 0,-1-1 0,1 1 0,1-1 1,-1 0-1,1 1 0,0-1 0,0 0 0,3 9 0,-2-12-5,-1-1 0,0 1 0,1 0 0,0-1 0,0 1-1,0-1 1,0 0 0,0 1 0,0-1 0,0 0 0,1 0-1,-1-1 1,1 1 0,-1 0 0,1-1 0,0 1 0,0-1-1,-1 0 1,1 0 0,0 0 0,4 0 0,9 1 5,0 0 0,0-1 0,1-1 0,-1 0 0,0-2 0,0 1 0,0-2 0,0 0 0,0-1 0,-1-1 0,1 0 0,-1-1 0,18-11 0,14-8 34,-2-2 0,73-56 1,-67 43-9,-3-1 1,84-92 0,-117 116-17,0-2 0,-1 0 0,-1-1 0,-1 0 0,0-1 0,-2 0 1,-1-1-1,0 0 0,-2 0 0,0-1 0,4-28 0,-10 45-12,-1 0 0,0 0 1,0 0-1,0 0 0,0-1 0,-1 1 0,0 0 1,-1 0-1,1 0 0,-5-9 0,5 14-3,1-1 0,-1 0 0,-1 1 0,1-1 0,0 1 0,0-1 0,0 1 0,-1 0 0,1-1 0,-1 1-1,1 0 1,-1 0 0,0 0 0,1 0 0,-1 0 0,0 0 0,0 1 0,1-1 0,-1 1 0,0-1 0,0 1 0,0 0 0,0-1 0,0 1 0,0 0 0,1 0 0,-1 0 0,0 1 0,0-1 0,0 0-1,0 1 1,0-1 0,0 1 0,1 0 0,-1 0 0,0-1 0,-2 3 0,-3 1 6,0 0-1,0 0 1,0 1-1,0 0 1,1 1 0,0-1-1,0 1 1,0 0-1,-9 14 1,-41 72-30,49-80 20,-15 29-7,1 0-1,2 1 1,2 1-1,2 0 1,2 2-1,1-1 1,3 2 0,-5 63-1,13-103-84,1 0-1,0-1 1,1 1-1,-1 0 1,1 0 0,0 0-1,0-1 1,1 1-1,0-1 1,0 1 0,0-1-1,1 0 1,0 1-1,0-1 1,4 6 0,-3-7-294,0 0-1,1-1 1,-1 1 0,1-1 0,0 0 0,0 0 0,0 0 0,0-1 0,0 1 0,1-1 0,-1-1 0,1 1 0,-1-1 0,1 0 0,7 1 0,38 0-5247,0-3-2161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4.61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210 0 17136,'-3'12'844,"-37"131"3110,-38 282 1,54-265-3061,4-47-621,3-23-195,4 0 0,-2 94 0,17-211-330,1 1 1,7-33-1,3-22-162,3-331-2021,-16 411 2430,0 1 0,-1-1-1,1 1 1,0-1 0,0 1 0,0-1-1,1 1 1,-1 0 0,0-1-1,0 1 1,0-1 0,0 1-1,0 0 1,0-1 0,1 1-1,-1-1 1,0 1 0,0 0-1,1-1 1,-1 1 0,0 0-1,0-1 1,1 1 0,-1 0 0,0-1-1,1 1 1,-1 0 0,1 0-1,-1-1 1,0 1 0,1 0-1,-1 0 1,1 0 0,-1 0-1,0 0 1,1 0 0,-1-1-1,1 1 1,-1 0 0,1 0-1,-1 0 1,0 0 0,1 0 0,-1 1-1,1-1 1,-1 0 0,1 0-1,-1 0 1,0 0 0,1 0-1,-1 1 1,1-1 0,-1 0-1,0 0 1,1 1 0,-1-1-1,0 0 1,1 0 0,-1 1-1,0-1 1,0 0 0,1 1-1,36 29-609,-14-10-725,-15-16 572,0 0 0,0 0-1,0-1 1,1 0 0,-1-1 0,1 0-1,0 0 1,0-1 0,-1 0-1,1 0 1,15-2 0,17-1-7149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5.23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108 81 12460,'0'0'4527,"-9"7"-3193,0 1-1047,0 1 0,1 0 0,0 0-1,0 1 1,1 0 0,0 1 0,1 0-1,0 0 1,0 0 0,2 0 0,-1 1-1,1 0 1,-3 18 0,5-23-175,1 0 0,0 0 0,1 0 0,-1 0 1,1 0-1,0 0 0,2 12 0,-1-18-102,-1 0 0,1 0 0,-1 1 0,1-1-1,-1 0 1,1 0 0,-1 0 0,1 0 0,0 1 0,0-1 0,-1 0-1,1 0 1,0-1 0,0 1 0,0 0 0,0 0 0,0 0 0,3 1 0,-2-2-5,0 1-1,0-1 1,0 1 0,1-1 0,-1 0 0,0 0 0,0 0 0,0 0 0,1 0 0,-1-1 0,0 1 0,0-1 0,0 1 0,0-1 0,3-1 0,4-3 35,1 0 1,-1-1 0,0 0 0,0 0 0,-1-1 0,0 0 0,0 0 0,-1-1-1,0 0 1,12-17 0,2-7-31,30-57 0,-52 91-37,-30 78 492,26-64-412,0-1 1,1 1-1,1 0 1,0 0-1,0 21 0,3-36-52,0 0-1,0 0 1,0 1-1,0-1 1,0 0-1,0 0 1,1 0-1,-1 0 1,1 0-1,-1 0 1,0 0-1,1 0 1,0 0-1,-1 0 1,1 0-1,0 0 0,-1 0 1,1 0-1,0 0 1,0-1-1,0 1 1,0 0-1,0-1 1,0 1-1,0 0 1,0-1-1,1 1 1,1 0 13,0 0-1,1-1 1,-1 1 0,0-1 0,0 0 0,0 0 0,1 0 0,-1-1-1,6 0 1,2-2 37,0 0 0,0-1 0,-1 0-1,19-9 1,-1-6 6,-1-1 1,36-34-1,-61 52-53,-14 40 909,12-38-904,0 0 0,0 0 0,0 0 1,0 0-1,1 0 0,-1 0 0,0 0 0,0 0 0,0 0 0,0 0 0,1 0 1,-1 0-1,0 0 0,0 0 0,0 1 0,0-1 0,0 0 0,1 0 0,-1 0 1,0 0-1,0 0 0,0 0 0,0 0 0,0 0 0,1 1 0,-1-1 0,0 0 0,0 0 1,0 0-1,0 0 0,0 0 0,0 0 0,0 1 0,0-1 0,0 0 0,0 0 1,0 0-1,0 0 0,0 1 0,0-1 0,0 0 0,0 0 0,0 0 0,0 0 0,0 1 1,0-1-1,0 0 0,0 0 0,0 0 0,0 0 0,0 1 0,0-1 0,0 0 1,0 0-1,0 0 0,0 0 0,0 0 0,0 1 0,-1-1 0,1 0 0,0 0 1,0 0-1,0 0 0,0 0 0,0 0 0,-1 0 0,1 0 0,0 1 0,17-13 628,19-23 131,-11 8-572,44-36 0,-61 56-200,1 0 1,-1 1-1,1 1 0,1-1 1,-1 1-1,1 1 1,0 0-1,0 0 1,0 1-1,14-3 0,-21 6 51,1 0 0,-1 0 0,0 0-1,1-1 1,-1 1 0,1-1-1,-1 0 1,0 0 0,0 0 0,1 0-1,-1-1 1,0 0 0,0 1-1,0-1 1,-1 0 0,1 0 0,0 0-1,-1-1 1,1 1 0,-1-1-1,0 1 1,0-1 0,0 0-1,0 0 1,0 0 0,-1 0 0,1 0-1,-1 0 1,0 0 0,0-1-1,1-3 1,-2 7-39,0 0 1,1-1-1,-1 1 0,0-1 0,0 1 0,0-1 0,1 1 1,-1 0-1,0-1 0,0 1 0,0-1 0,0 1 1,0-1-1,0 1 0,0-1 0,0 1 0,0-1 0,0 1 1,0-1-1,0 1 0,0-1 0,0 1 0,-1-1 1,1 1-1,0-1 0,0 1 0,0 0 0,-1-1 0,1 1 1,0-1-1,-1 1 0,1 0 0,0-1 0,-1 1 0,1 0 1,0-1-1,-1 1 0,1 0 0,-1-1 0,1 1 1,0 0-1,-1 0 0,1 0 0,-1 0 0,1-1 0,-1 1 1,1 0-1,-1 0 0,1 0 0,-1 0 0,1 0 1,-1 0-1,1 0 0,-1 0 0,1 0 0,-1 0 0,1 1 1,-1-1-1,1 0 0,-1 0 0,1 0 0,0 0 1,-1 1-1,1-1 0,-1 0 0,1 1 0,0-1 0,-1 1 1,-30 23 243,20-9-234,0 1-1,1 0 1,1 0-1,-10 26 1,15-34-31,1 0 1,0 1-1,1-1 0,0 1 1,0-1-1,1 1 0,0 0 1,1 0-1,0-1 0,0 1 1,3 16-1,-3-24-94,1 1 0,-1 0 0,1 0 0,0-1 0,0 1 0,0 0 0,0-1-1,0 1 1,0-1 0,0 0 0,1 1 0,-1-1 0,0 0 0,1 1 0,-1-1 0,1 0 0,-1 0 0,1 0 0,0-1 0,0 1 0,-1 0 0,1-1 0,0 1 0,2 0 0,1 0-765,0-1 0,-1 1 0,1-1 1,0 0-1,0 0 0,0-1 0,0 1 1,8-3-1,36-17-11711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6.29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0 668 12011,'0'0'9001,"6"9"-7757,-3-4-1108,0 0 1,0 0-1,1 0 1,-1 0-1,1-1 1,0 0-1,1 0 1,-1 0-1,1 0 1,-1-1-1,1 0 1,0 0-1,0 0 1,1 0-1,-1-1 1,0 0-1,1 0 1,0 0-1,-1-1 1,9 1-1,-1-1 74,-1-2-1,1 1 0,-1-2 0,1 0 0,-1 0 1,0-1-1,0-1 0,0 0 0,0 0 0,0-2 1,-1 1-1,0-1 0,0-1 0,18-14 0,-8 4-82,-1-1 0,-1 0 0,0-2-1,-2 0 1,0-1 0,14-22 0,-26 35-91,0 1 0,-1-1 0,0 1 0,0-1 0,0-1 0,-1 1 0,-1 0 0,1-1 0,-1 1 0,-1-1 0,2-13 0,-3 22-36,0-1 0,0 0 1,0 1-1,0-1 0,-1 1 0,1-1 0,0 0 1,0 1-1,0-1 0,-1 1 0,1-1 0,0 0 1,0 1-1,-1-1 0,1 1 0,-1-1 0,1 1 1,0-1-1,-1 1 0,1 0 0,-1-1 0,1 1 1,-1-1-1,1 1 0,-1 0 0,0-1 1,1 1-1,-1 0 0,1 0 0,-1 0 0,0-1 1,1 1-1,-1 0 0,1 0 0,-1 0 0,0 0 1,1 0-1,-1 0 0,0 0 0,1 0 0,-1 0 1,1 1-1,-1-1 0,0 0 0,1 0 0,-1 0 1,1 1-1,-1-1 0,1 0 0,-1 1 0,1-1 1,-2 1-1,-30 20-123,16-3 120,1 0 1,0 1-1,1 0 0,1 2 1,1-1-1,1 1 0,1 1 1,1 0-1,1 0 0,0 1 1,2 0-1,1 0 0,-4 45 1,8-64 1,1 0 0,0 0 0,0 0 0,0 1 0,0-1 0,1 0 0,0 0 0,0 0 0,0 0 0,0 0 0,4 6 0,-4-9 1,0 1 1,1 0 0,-1-1-1,1 0 1,0 1 0,-1-1-1,1 0 1,0 0 0,0 0-1,0 0 1,-1 0 0,1 0 0,0-1-1,0 1 1,1-1 0,-1 1-1,0-1 1,0 0 0,0 0-1,0 0 1,0 0 0,0 0-1,0 0 1,3-1 0,7-1 44,0-1 0,0 0 0,-1-1 1,0 0-1,1 0 0,-1-2 0,-1 1 0,1-1 0,-1-1 1,19-15-1,7-9 67,45-50 0,-35 27-98,-3-2 1,-2-2-1,-2-2 0,-3-1 1,-3-2-1,30-78 1,-48 98-84,-12 28-26,-11 23-334,-77 140 830,-123 294-1,187-387-350,1 1 1,4 1-1,1 0 0,4 1 1,1 1-1,-1 93 0,11-152-69,0 0 0,0 1 0,0-1-1,0 0 1,-1 0 0,1 0-1,0 1 1,1-1 0,-1 0-1,0 0 1,0 0 0,0 0 0,0 1-1,0-1 1,0 0 0,0 0-1,0 0 1,0 1 0,0-1-1,0 0 1,0 0 0,1 0-1,-1 0 1,0 0 0,0 1 0,0-1-1,0 0 1,0 0 0,1 0-1,-1 0 1,0 0 0,0 0-1,0 0 1,0 0 0,1 0 0,-1 1-1,0-1 1,0 0 0,0 0-1,1 0 1,-1 0 0,0 0-1,0 0 1,0 0 0,0 0 0,1 0-1,-1 0 1,0-1 0,13-6-629,8-12-332,2-15-246,-1-1-1,-2-1 0,31-76 0,-29 61 951,12-27-258,182-397-3848,-57 169 5401,-128 256 1175,-34 73-1121,-109 226 824,45-110-1269,13-20-328,-18 35 615,-75 236 0,144-383-1008,2 1 1,-1-1-1,1 0 1,0 1-1,0 8 1,1-16 75,0 1-1,0-1 1,0 1 0,0-1 0,0 1 0,0-1-1,0 1 1,1-1 0,-1 1 0,0-1 0,0 1-1,0-1 1,1 1 0,-1-1 0,0 1 0,0-1-1,1 1 1,-1-1 0,0 1 0,1-1 0,-1 0-1,1 1 1,-1-1 0,0 0 0,1 1 0,-1-1-1,1 0 1,0 1 0,1-1-13,-1-1 1,1 1-1,-1 0 1,1-1-1,-1 1 1,1-1-1,-1 1 1,1-1-1,-1 0 0,0 0 1,0 1-1,1-1 1,-1 0-1,0 0 1,2-3-1,29-29-2417,-2-2 0,-1 0 1,-2-3-1,40-72 0,-43 70 209,25-41-2508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6.65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93 1 6534,'0'0'9935,"-1"7"-8990,0 1-283,-2-1 0,1 1 0,-1 0 0,0-1-1,-1 1 1,0-1 0,0 0 0,-10 12 0,-2 6 1100,11-16-1470,-1 1-1,1 0 0,1 0 1,0 0-1,0 0 0,-3 17 1,6-26-296,1 1 1,0 0 0,-1 0-1,1 0 1,0 0-1,0 0 1,0 0 0,0 0-1,0-1 1,0 1-1,1 0 1,-1 0 0,0 0-1,1 0 1,0-1-1,-1 1 1,1 0-1,0 0 1,0-1 0,0 1-1,0-1 1,0 1-1,1-1 1,-1 1 0,0-1-1,1 0 1,-1 1-1,1-1 1,-1 0 0,1 0-1,-1 0 1,1 0-1,0 0 1,0-1 0,-1 1-1,1 0 1,0-1-1,0 0 1,0 1 0,0-1-1,0 0 1,0 0-1,3 0 1,4 0-332,0-1 0,0 0 1,0 0-1,-1-1 0,1 0 1,0-1-1,-1 0 0,1 0 0,-1-1 1,0 0-1,0 0 0,-1-1 1,15-11-1,-6 3-1496,0-2-1,-1 1 1,-1-2 0,23-31-1,-18 19-4205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7.2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0 302 11082,'0'0'11542,"8"-10"-10469,-6 7-956,3-5 138,1 1 0,0 0 0,0 0 1,0 0-1,1 1 0,0 0 0,0 1 0,9-6 0,4 0 57,0-1 0,-1-1-1,-1-1 1,0-1 0,-1 0 0,0-1-1,-1-1 1,-1 0 0,21-32 0,-35 47-268,0 0 0,0 0 1,0 0-1,0-1 0,-1 1 1,1 0-1,0 0 1,-1-1-1,1 1 0,-1 0 1,0-4-1,0 5-17,0 1 0,0-1 0,-1 0 0,1 1-1,0-1 1,0 0 0,0 1 0,-1-1 0,1 0 0,0 1 0,-1-1 0,1 1 0,-1-1 0,1 0 0,-1 1-1,1-1 1,-1 1 0,1-1 0,-1 1 0,1 0 0,-1-1 0,0 1 0,1 0 0,-2-1 0,-1 0-5,0 1 0,0 0 0,0 0 0,1 0 0,-1 0 0,0 0 0,0 0 0,0 1 0,0 0 0,0-1 0,1 1 0,-1 0 1,0 0-1,1 1 0,-1-1 0,-3 3 0,-6 4-27,1 1 1,0 0 0,0 0-1,1 1 1,0 1 0,0 0-1,1 0 1,-9 17 0,13-20 3,0 0 0,0 0 1,1 0-1,0 1 0,1-1 1,0 1-1,0 0 1,1 0-1,0 0 0,1 0 1,0 1-1,0-1 0,1 18 1,1-25-72,0 0 0,0-1 0,0 1 0,0 0 1,0 0-1,0 0 0,0-1 0,1 1 0,-1-1 0,1 1 1,-1-1-1,1 1 0,-1-1 0,1 0 0,0 0 0,0 0 0,-1 0 1,1 0-1,0 0 0,0 0 0,0-1 0,0 1 0,0-1 1,0 1-1,0-1 0,1 0 0,-1 0 0,4 0 0,6 0-1098,0 0 0,0 0 0,22-5 0,19-13-3827,3-11-1766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27.8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227 291 11147,'0'0'8813,"-11"3"-7750,-2 2-891,0 0 0,0 1 1,1 0-1,0 1 1,0 0-1,1 1 1,0 0-1,0 1 0,-11 12 1,10-8 172,0 2-1,1 0 1,-12 21-1,19-29-249,0 1 0,0 0 0,1 0 0,0 0 0,1 0 0,0 0 0,0 0 0,0 1 0,0 11-1,2-19-92,0 0 0,0 0 0,0 0 0,0 0 0,0 0 0,1 0 0,-1 0 0,0 0 0,0 0 0,1 0 0,-1 0 0,1 0 0,-1 0 0,0 0 0,1 0 0,0 0 0,-1 0 0,1-1 0,0 1 0,-1 0 0,1 0 0,0-1 0,0 1 0,-1 0 0,1-1 0,0 1 0,0-1 0,2 1 0,-1 0-6,1-1 0,0 1 0,0-1 0,0 0 0,-1 0 0,1 0 0,0 0 0,0 0 0,0-1 0,4 0 1,4-2-135,-1-1 1,1 0-1,-1 0 1,16-10 0,16-14-1001,-2-2 0,-1-2 0,-1-1 0,57-67 0,-24 14 1381,61-99-1,-110 149 721,-16 23 123,-14 22 1397,-21 29-1991,2 1-1,2 1 1,1 1-1,-26 65 1,39-79-241,2 1 1,1 0-1,1 1 0,1-1 0,1 1 1,2 0-1,1 1 0,3 44 0,8-26 143,-8-47-371,-1 1 1,1 0-1,0 0 0,-1 0 1,1 0-1,0-1 1,0 1-1,1 0 1,-1-1-1,0 1 1,0-1-1,1 1 1,-1-1-1,1 0 1,0 1-1,-1-1 1,1 0-1,0 0 1,-1 0-1,3 1 0,-3-3-29,0 1 0,-1 0 0,1 0 0,-1 0-1,1 0 1,-1-1 0,1 1 0,-1 0-1,1-1 1,-1 1 0,0 0 0,1-1-1,-1 1 1,1 0 0,-1-1 0,0 1 0,1-1-1,-1 1 1,0-1 0,0 1 0,1-1-1,-1 1 1,0-1 0,0 1 0,0-1 0,1 1-1,-1-1 1,0 1 0,0-1 0,0 1-1,0-1 1,0 1 0,0-1 0,0 0 0,0 0-1,1-26-628,-2 24 453,1-12-387,-1 0 1,-1 0-1,-1 1 0,0-1 0,-1 1 0,0 0 0,-1 0 0,-12-23 0,4 13 1064,-1 1 1,-1 0-1,-34-38 0,41 44 2871,19 10-1724,35 6-713,-29 2-358,214 19 926,-131-8-2962,-1-5-3500,-31-6-4083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2.6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1 170 2466,'0'0'481,"23"-84"-33,-11 52-224,-2 5-192,1 1-288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4.3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663 164 11819,'0'0'582,"0"-8"-134,-2-26 449,2 35-877,0-1-1,0 0 0,0 0 1,0 0-1,0 0 0,0 1 0,0-1 1,-1 0-1,1 0 0,0 0 1,0 0-1,0 1 0,0-1 1,-1 0-1,1 0 0,0 0 0,0 0 1,0 0-1,-1 0 0,1 0 1,0 0-1,0 0 0,0 1 1,-1-1-1,1 0 0,0 0 0,0 0 1,-1 0-1,1 0 0,0 0 1,0 0-1,0-1 0,-1 1 1,1 0-1,0 0 0,0 0 0,0 0 1,-1 0-1,1 0 0,0 0 1,0 0-1,0 0 0,-1-1 1,1 1-1,0 0 0,0 0 0,0 0 1,0 0-1,0-1 0,-1 1 1,1 0-1,0 0 0,0 0 1,0-1-1,0 1 0,0 0 0,0 0 1,0 0-1,0-1 0,0 1 1,0 0-1,0 0 0,0 0 1,0-1-1,-19 24 290,2 2 0,1 0 1,-19 39-1,6-10-30,-136 249 1435,-130 333-1,274-583-1647,2 0 0,-12 59 0,27-60-226,4-52 147,0 1 0,0-1 0,0 0 0,0 1 0,0-1 0,0 1 0,0-1 0,0 1 0,0-1 0,0 1 0,0-1 0,0 1 0,1-1 0,-1 0 0,0 1 0,0-1 0,1 1 0,-1-1 0,0 0 0,1 1 0,-1-1 0,0 0 0,1 1 0,-1-1 0,0 0 0,1 1 0,-1-1 0,1 0 0,-1 0 0,1 0 0,-1 1 0,0-1 0,1 0 0,-1 0 0,1 0 0,-1 0 0,1 0 0,-1 0 0,1 0 0,-1 0 0,1 0 0,-1 0 0,1 0 0,-1 0 0,1-1 0,10-2-15,-1-2-1,1 1 1,-1-1 0,0-1 0,-1 0 0,0 0 0,0-1 0,0 0 0,-1-1 0,11-11 0,-19 19 27,408-438-2463,-113 111 1036,-150 191 1140,-125 120 229,1 0 1,0 2-1,1 1 0,1 0 0,36-14 1,-52 24-36,0 1 1,1 0 0,-1 0-1,0 0 1,1 1-1,-1 0 1,1 1-1,0 0 1,8 1 0,-14-1 73,0 0 1,0 1 0,0-1-1,-1 1 1,1 0-1,0 0 1,0 0 0,0 0-1,-1 0 1,1 0-1,-1 0 1,1 0 0,-1 1-1,1-1 1,-1 1-1,1-1 1,-1 1 0,0-1-1,0 1 1,0 0-1,0-1 1,0 1 0,-1 0-1,1 0 1,0 0 0,-1 0-1,1 0 1,-1 0-1,0 0 1,1 0 0,-1 0-1,0 0 1,0 0-1,-1 0 1,1 0 0,0 0-1,-2 3 1,0 8 45,-1-1-1,0 1 1,-1-1-1,-1 0 1,0 0 0,-1 0-1,-6 11 1,-58 81 355,41-62-193,-31 39 481,33-46-229,2 0 0,1 2 0,-23 47 0,46-83-436,0 0-1,1 1 1,-1-1 0,1 0-1,-1 0 1,1 0 0,0 1 0,-1-1-1,1 0 1,0 1 0,0-1 0,0 0-1,0 0 1,0 1 0,0-1-1,1 2 1,-1-2-10,0-1-1,1 0 1,-1 1-1,1-1 0,-1 0 1,0 0-1,1 1 1,-1-1-1,1 0 1,-1 0-1,1 0 1,-1 1-1,1-1 1,-1 0-1,1 0 1,-1 0-1,1 0 1,-1 0-1,1 0 1,-1 0-1,1 0 1,-1 0-1,1 0 1,-1-1-1,1 1 1,-1 0-1,0 0 0,1-1 1,45-23-445,34-36-1377,-3-3-1,107-113 1,-87 81 272,47-46 317,-3-1-133,183-138 1,-311 269 1690,-1 2 1,1 0-1,1 0 1,0 1-1,0 1 1,30-11-1,-43 17-257,0 1-1,0 0 1,0 0-1,0-1 0,0 1 1,0 0-1,1 0 1,-1 0-1,0 0 1,0 0-1,0 0 0,0 1 1,0-1-1,0 0 1,0 0-1,0 1 1,0-1-1,0 1 0,0-1 1,-1 1-1,1-1 1,0 1-1,0-1 1,0 1-1,0 0 0,-1 0 1,2 1-1,-1 0 43,0 0 1,0 0-1,0 1 0,0-1 0,-1 0 0,1 1 1,-1-1-1,1 1 0,-1-1 0,0 1 0,0 3 0,-1 7 372,-1-1 0,0 1 0,-7 21 0,-6 8 88,-1-2-1,-3 0 0,-29 47 0,-82 111 981,98-151-1107,-53 71 337,-83 134-112,155-220-908,13-32 215,0 1 0,0-1 0,0 1-1,0-1 1,0 0 0,0 1 0,0-1 0,1 1-1,-1-1 1,0 0 0,0 1 0,0-1 0,0 1-1,1-1 1,-1 0 0,0 1 0,0-1 0,1 0 0,-1 1-1,0-1 1,0 0 0,1 0 0,-1 1 0,1-1-1,-1 0 1,0 0 0,1 0 0,-1 1 0,0-1-1,1 0 1,-1 0 0,1 0 0,-1 0 0,0 0-1,1 0 1,-1 0 0,1 0 0,-1 0 0,0 0 0,1 0-1,-1 0 1,1 0 0,-1 0 0,1 0 0,-1 0-1,1-1 1,21-3-222,4-7-576,0-2 1,-1 0-1,0-2 1,32-25-1,-32 22 760,0 1-1,1 1 1,0 1 0,39-15 0,-38 23 818,-1 1 0,1 1 1,0 2-1,53-1 1,-40 3-278,46-7 1,9-13-23,179-65-1,-181 53-418,175-39 0,-254 69-37,-1 1 1,1 0-1,0 1 1,0 1-1,-1 0 1,25 4-1,-33-3-4,-1 0 0,0 1 0,1-1-1,-1 1 1,0 0 0,0 0 0,0 0 0,0 1 0,-1-1-1,1 1 1,-1 0 0,1 0 0,-1 0 0,0 1 0,0-1-1,0 1 1,-1 0 0,1-1 0,-1 1 0,0 0-1,0 0 1,0 1 0,1 6 0,2 8 70,-1 1-1,0 0 1,-2 0 0,0 1-1,-1-1 1,-2 0 0,0 1-1,-5 25 1,-42 165 1035,30-145-837,6-20 262,-10 80 1,21-123-500,1 0 0,0 0 0,0-1 0,0 1-1,0 0 1,1 0 0,-1-1 0,1 1 0,-1 0 0,1-1 0,0 1 0,0 0 0,2 3 0,-2-5-18,0 1 0,0-1-1,0 0 1,1 0 0,-1 0 0,0 0-1,0 0 1,1 0 0,-1-1 0,0 1-1,1 0 1,-1 0 0,1-1 0,-1 1-1,1-1 1,-1 0 0,1 1 0,1-1 0,5 0-9,-1-1 0,0 0 0,1 0 1,-1 0-1,0-1 0,0 0 0,0 0 1,0-1-1,11-6 0,46-28-258,-1-4 0,-3-1 0,101-94-1,-132 111-23,573-560-4694,-464 444 4449,-97 98 893,2 2-1,70-51 1,-106 86-198,0 2 0,1-1 1,0 1-1,0 0 0,0 1 1,0 0-1,0 0 0,12-2 1,-18 5-106,1 0 1,-1 0 0,1 0 0,0 0-1,-1 0 1,1 0 0,0 1 0,-1-1-1,1 1 1,-1 0 0,1 0-1,-1 0 1,0 0 0,1 0 0,-1 0-1,0 1 1,0-1 0,1 1 0,-1-1-1,0 1 1,-1 0 0,1 0 0,0 0-1,-1 0 1,1 0 0,-1 0 0,1 1-1,-1-1 1,0 0 0,1 4 0,4 12 257,-2 0 1,0 1 0,-1-1 0,0 1-1,-2-1 1,-1 36 0,0-41-215,-4 63 222,-4 0-1,-3-1 1,-24 87 0,15-74-349,-15 148 0,35-232-34,-1 0 0,1 0 0,0 0 0,0-1 0,1 1 0,-1 0 0,1 0 0,-1 0 0,1-1 0,1 1 0,-1 0 0,0-1 0,1 1 0,0-1 0,4 7 0,-4-9 10,0 1-1,0-1 1,0 1 0,0-1 0,0 0-1,1 0 1,-1 0 0,0 0 0,1 0 0,-1 0-1,1-1 1,-1 1 0,1-1 0,-1 0-1,1 0 1,-1 0 0,1 0 0,-1 0 0,1 0-1,-1-1 1,1 1 0,-1-1 0,1 0-1,2-1 1,10-3-252,-1-1-1,0-1 0,0 0 1,-1 0-1,0-2 0,-1 0 0,0 0 1,12-12-1,85-93-1569,-62 56 1742,-29 34 579,0 2 0,2 0-1,0 1 1,38-30 0,-53 48-296,-1 0-1,0 1 1,1-1 0,0 1 0,-1 0 0,1 1-1,0-1 1,0 1 0,0 0 0,0 0 0,0 0-1,0 1 1,1 0 0,-1 0 0,10 2 0,0 1 115,0 1 0,0 1-1,26 12 1,-27-11-202,-1-1-1,1 1 0,0-2 0,0 0 0,21 2 1,-5-4-32,1-2 1,0-2-1,-1 0 1,1-2-1,-1-2 1,30-8 0,171-69 11,-149 50-164,-66 27 87,4-3-14,0 2 1,1 0-1,0 1 1,42-6-1,-59 11 36,1 1 0,-1 0-1,0 0 1,0 0 0,1 1 0,-1-1-1,0 1 1,0 0 0,0 0 0,0 0-1,0 1 1,0-1 0,0 1 0,0 0 0,0 0-1,-1 1 1,1-1 0,-1 1 0,0 0-1,0-1 1,0 1 0,0 1 0,0-1-1,-1 0 1,1 1 0,-1-1 0,0 1-1,0 0 1,0 0 0,0 0 0,1 6 0,5 22 119,-2-1 1,-1 1-1,2 63 1,-7-69-78,1 0 1,1 0-1,2 0 1,0 0-1,2-1 1,1 1-1,11 27 1,-15-49-35,-1 1 0,0-1 0,1 1 0,0-1 0,0 0 0,0 0 0,1-1 0,-1 1 0,1-1 0,0 1 0,0-1 0,0 0 0,0-1 0,0 1 1,1-1-1,0 0 0,4 2 0,-1-2 4,-1 0-1,1-1 1,0 0 0,0 0 0,-1-1 0,1 0 0,0-1-1,0 1 1,-1-1 0,9-3 0,12-4-48,0-2 1,-1 0-1,-1-2 1,47-28-1,315-235-1954,-153 100 1516,-217 162 498,6-5-18,51-26-1,-70 41 41,1 0 0,0 0 0,0 1-1,0 0 1,1 0 0,-1 1 0,0 0 0,1 0 0,-1 0-1,0 1 1,1 0 0,-1 0 0,1 0 0,9 3 0,-12-2 17,-1 1 1,1-1 0,-1 1 0,0 0 0,0 0 0,0 1 0,0-1 0,0 0-1,0 1 1,-1 0 0,1-1 0,-1 1 0,0 0 0,0 1 0,0-1 0,0 0-1,0 0 1,-1 1 0,3 6 0,1 7 258,-1 0 1,5 33-1,-7-35-146,9 92 476,5 36-256,-14-129-360,2 0 1,-1 0-1,2 0 0,0 0 1,1-1-1,0 1 1,10 15-1,-12-24-29,1 0-1,-1 0 1,1 0-1,-1-1 1,1 1-1,0-1 0,1 0 1,-1-1-1,1 0 1,0 1-1,0-2 0,0 1 1,0-1-1,0 0 1,0 0-1,1 0 1,-1-1-1,1 0 0,-1 0 1,1-1-1,-1 0 1,1 0-1,0-1 0,-1 0 1,1 0-1,10-3 1,8-3-170,1-1 0,-1-1 1,0-1-1,-1-1 0,26-17 1,156-114-1895,-69 44 1431,-130 93 625,-3 1 27,1 1-1,-1 0 0,1 0 1,0 0-1,0 1 0,0-1 1,0 1-1,0 0 0,1 1 0,-1-1 1,1 1-1,7-1 0,-13 2 20,1 0-1,0 1 1,0-1 0,-1 0-1,1 0 1,0 0-1,-1 1 1,1-1-1,0 0 1,-1 1-1,1-1 1,0 1 0,-1-1-1,1 0 1,-1 1-1,1 0 1,-1-1-1,1 1 1,-1-1-1,1 1 1,-1 0 0,1-1-1,-1 1 1,0 0-1,0-1 1,1 1-1,-1 0 1,0-1-1,0 3 1,2 23 610,-3-18-314,1 37 831,-1-22-836,0 0 1,2 0-1,1 0 0,6 28 1,-7-46-309,0 0 1,0 0 0,1-1 0,0 1 0,0-1 0,0 1-1,0-1 1,1 0 0,-1 0 0,1 0 0,0 0 0,1 0-1,-1-1 1,1 1 0,-1-1 0,1 0 0,0 0 0,0 0-1,0 0 1,1-1 0,-1 0 0,1 0 0,-1 0-1,1-1 1,6 2 0,6 0-8,-1-2 0,0 0 0,1-1 0,-1 0 0,1-1 0,-1-1 0,0-1 0,0 0 1,0-1-1,0-1 0,17-8 0,22-11-319,86-52 1,-105 56-21,7-7-61,38-20-594,-73 43 892,-1 1-1,1 0 1,1 0-1,-1 0 1,0 1 0,0 1-1,1-1 1,9 1-1,-17 1 90,0 0-1,0 0 1,0 0-1,0 0 0,0 0 1,0 0-1,0 0 1,0 1-1,0-1 0,0 0 1,0 1-1,0-1 1,0 1-1,0-1 1,0 1-1,0-1 0,0 1 1,0 0-1,0 0 1,-1-1-1,1 1 0,0 0 1,0 0-1,-1 0 1,1 0-1,-1 0 1,1 0-1,-1 0 0,1 1 1,2 32 171,-3-25-84,-2 25 411,-1 0 0,-2 0 1,-10 36-1,8-45-334,1 1 0,1 0-1,2 0 1,1 0 0,0 0-1,5 44 1,-3-66-156,2 0 1,-1 1 0,0-1-1,1 0 1,-1 0 0,1 0-1,0-1 1,1 1-1,-1 0 1,1-1 0,-1 0-1,1 1 1,0-1-1,0 0 1,1 0 0,-1-1-1,1 1 1,-1-1 0,1 1-1,0-1 1,0 0-1,0-1 1,0 1 0,0-1-1,0 0 1,0 0 0,0 0-1,5 0 1,6 1-80,-1-1 0,1 0 1,-1-1-1,1-1 0,-1 0 1,1-1-1,18-5 0,-16 2-481,0-1-1,-1-1 0,29-15 0,51-39-3871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13741,'0'0'96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9.2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5 695 13741,'-1'0'119,"1"0"1,0 0-1,0 1 1,0-1-1,-1 0 1,1 0-1,0 0 1,0 0-1,-1 1 1,1-1-1,0 0 1,0 0-1,0 0 1,0 1-1,0-1 1,-1 0-1,1 0 1,0 1-1,0-1 1,0 0-1,0 0 1,0 1-1,0-1 1,0 0-1,0 1 1,0-1-1,0 0 1,0 0-1,0 1 1,0-1-1,0 0 1,0 0-1,0 1 1,0-1-1,0 0 1,0 0-1,0 1 1,1-1-1,-1 0 1,0 0-1,0 1 1,0-1-1,0 0 1,1 0-1,-1 0 1,0 1-1,0-1 1,0 0-1,1 0 1,-1 0-1,0 0 0,0 1 1,1-1-1,-1 0 1,0 0-1,0 0 1,1 0-1,-1 0 1,1 0-1,21-11 2223,31-30-883,137-124-335,273-306 0,-444 453-1321,-19 18 189,0 0 0,0 0 0,0 0-1,0 0 1,0 0 0,1 0 0,-1 0 0,0 0 0,0 0-1,0 0 1,0 0 0,0-1 0,1 1 0,-1 0-1,0 0 1,0 0 0,0 0 0,0 0 0,1 0 0,-1 0-1,0 0 1,0 1 0,0-1 0,0 0 0,1 0 0,-1 0-1,0 0 1,0 0 0,0 0 0,0 0 0,0 0 0,1 0-1,-1 0 1,0 0 0,0 1 0,0-1 0,0 0-1,0 0 1,0 0 0,0 0 0,1 0 0,-1 1 0,0-1-1,0 0 1,0 0 0,0 0 0,0 0 0,0 0 0,0 1-1,0-1 1,0 0 0,0 0 0,0 1 0,-8 38-358,-46 119 674,-7 19 96,54-148-345,0-1 1,2 1-1,1 0 1,0 37-1,4-64-47,-1 0 0,1 1 1,1-1-1,-1 1 0,0-1 0,1 0 0,-1 1 0,1-1 0,0 0 0,0 1 1,-1-1-1,2 0 0,-1 0 0,0 0 0,0 0 0,1 0 0,-1 0 0,1 0 0,-1 0 1,1-1-1,3 4 0,20 4-1442,4-6-4213,-25-5-139,-3-5-2348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9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45 107 12812,'0'0'7816,"-44"-53"-5735,52 48-927,23 2-450,15 1 161,12-2-160,21 0-513,6-1-96,3-6-1794,-9-8-5060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9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13 153 1089,'0'0'6112,"6"-8"-2973,0-1-2116,0-2 0,0 1 0,-1 0 0,4-12 0,-8 18-577,0 1 0,0 0-1,0-1 1,-1 1 0,1-1 0,-1 1-1,0-1 1,0 1 0,-1-8-1,1 10-291,-1-1-1,1 1 1,-1 0 0,1-1-1,-1 1 1,1 0-1,-1 0 1,0-1 0,0 1-1,0 0 1,0 0-1,0 0 1,0 0-1,0 0 1,0 0 0,0 0-1,-1 0 1,1 1-1,0-1 1,0 0-1,-1 1 1,1-1 0,0 1-1,-1-1 1,-1 1-1,2-1-125,0 2-1,1-1 0,-1 0 1,0 0-1,1 0 0,-1 0 0,0 0 1,0 0-1,1 1 0,-1-1 1,0 0-1,1 1 0,-1-1 1,1 1-1,-1-1 0,0 0 1,1 1-1,-1-1 0,1 1 1,-1-1-1,1 1 0,-1 0 0,1-1 1,0 1-1,-1-1 0,1 1 1,0 0-1,-1 0 0,1-1 1,0 1-1,0 0 0,0-1 1,0 1-1,-1 0 0,1 0 1,0-1-1,0 1 0,0 0 1,1-1-1,-1 1 0,0 0 0,0 0 1,0 0-1,0 2-18,1 0 0,-1 0 0,0 0-1,1 0 1,-1 0 0,1-1 0,0 1 0,0 0 0,0 0 0,0-1-1,2 4 1,1-3 9,1 0 1,-1 0-1,0 0 0,1-1 1,-1 1-1,1-1 0,0-1 0,0 1 1,0 0-1,0-1 0,0 0 0,0-1 1,0 1-1,0-1 0,9 0 0,-2 0 23,1 0-1,0-1 0,-1-1 1,0 0-1,17-5 0,-25 6-27,0 0-1,0-1 1,0 1-1,0-1 1,-1 0 0,1 1-1,0-2 1,-1 1-1,0 0 1,1-1-1,-1 0 1,0 0 0,3-3-1,-6 5-7,0 1-1,0-1 1,0 1 0,0 0-1,0-1 1,0 1-1,-1 0 1,1-1 0,0 1-1,0 0 1,0-1-1,-1 1 1,1 0 0,0-1-1,0 1 1,0 0-1,-1 0 1,1-1 0,0 1-1,-1 0 1,1 0-1,0-1 1,-1 1 0,1 0-1,0 0 1,-1 0-1,1 0 1,0-1 0,-1 1-1,1 0 1,-1 0-1,1 0 1,0 0 0,-1 0-1,1 0 1,0 0-1,-1 0 1,1 0-1,-1 0 1,1 0 0,-1 1-1,-24-2 0,21 2 7,-11-1 86,1 2-1,0 0 1,0 1-1,0 0 1,1 1-1,-1 0 1,1 2-1,0-1 1,0 1-1,0 1 1,1 1-1,0-1 1,-12 12-1,24-19-86,-1 0-1,0 1 1,1-1-1,-1 0 1,1 1-1,-1-1 1,0 1-1,1-1 1,-1 1-1,1-1 1,-1 1-1,1 0 1,0-1-1,-1 1 1,1 0-1,-1-1 1,1 1 0,0 0-1,0-1 1,-1 1-1,1 0 1,0 0-1,0 0 1,14 1 122,27-13 68,-20 2-133,0-1 0,20-14 0,-37 22-54,0 0-1,0-1 1,0 1-1,0-1 1,-1 0-1,0 0 1,1-1-1,-1 1 1,0 0-1,-1-1 1,1 0-1,0 0 1,-1 0-1,0 0 1,0 0 0,0 0-1,1-9 1,-3 12-11,0 0 0,0 0 0,-1 0 0,1 0 0,0 1 0,-1-1 0,1 0 1,-1 0-1,1 0 0,-1 0 0,1 0 0,-1 1 0,0-1 0,0 0 0,1 1 1,-1-1-1,0 0 0,0 1 0,1-1 0,-1 1 0,0-1 0,0 1 0,0 0 0,0-1 1,0 1-1,0 0 0,0 0 0,0-1 0,0 1 0,0 0 0,0 0 0,0 0 1,0 0-1,0 0 0,-1 1 0,-41 1 28,34 0-10,0 0 1,1 1-1,-1 0 0,1 0 0,0 1 0,0 0 0,-8 6 0,12-9 1,1 1 0,0 0 0,-1 1 0,1-1 0,0 0 0,1 1 0,-1 0 1,0 0-1,1 0 0,0 0 0,-1 0 0,1 0 0,1 0 0,-1 1 0,0-1 0,1 1 0,-1 0 0,0 6 0,2-9-19,1 0 1,0 0 0,0 0-1,0 0 1,0 0-1,0 0 1,0 0-1,0 0 1,0 0-1,0 0 1,0-1 0,0 1-1,1 0 1,-1-1-1,0 1 1,0-1-1,1 1 1,-1-1-1,0 0 1,1 0 0,-1 1-1,0-1 1,1 0-1,-1 0 1,1 0-1,-1 0 1,0-1-1,3 1 1,45-3 114,-49 3-116,16-2-119,0-1-1,-1 0 1,18-7 0,16-10-2954,-66 33-4849,0 0 2560,1-4-3425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50.9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387 87 6919,'0'0'3982,"2"-9"-2151,1-5-1117,2-9 41,-4-4 2944,-1 26-3575,-1 0 1,1 0 0,-1 0 0,1 0-1,-1 1 1,1-1 0,-1 0 0,0 1-1,1-1 1,-1 0 0,0 1 0,0-1-1,1 1 1,-1-1 0,0 1 0,0 0-1,0-1 1,0 1 0,0 0 0,1-1-1,-1 1 1,0 0 0,0 0 0,0 0-1,0 0 1,0 0 0,0 0 0,0 0-1,0 0 1,0 0 0,-1 1 0,-34 4 842,11 6-546,1 1 0,0 0 0,0 2-1,-37 30 1,19-14-256,26-19-132,0-1-24,-1 2 0,2 0-1,0 0 1,0 1 0,-15 18-1,29-30-9,0 0-1,1-1 1,-1 1-1,0 0 1,0 0-1,0 0 1,1 0-1,-1 0 1,0 0 0,1 0-1,-1 0 1,1 0-1,-1 0 1,1 0-1,0 0 1,-1 0-1,1 0 1,0 1-1,0-1 1,0 0-1,0 0 1,0 0-1,0 0 1,0 0 0,0 1-1,0-1 1,1 0-1,-1 0 1,0 0-1,1 0 1,-1 0-1,1 0 1,-1 0-1,1 0 1,-1 0-1,1 0 1,0 0-1,-1 0 1,1 0 0,0 0-1,0-1 1,0 1-1,0 0 1,0 0-1,0-1 1,0 1-1,0-1 1,0 1-1,0-1 1,0 1-1,0-1 1,0 0-1,0 0 1,1 1 0,1-1-1,9 2 38,1 0-1,0-1 1,0 0-1,14-2 1,-14 1-25,0 0-31,2-1-64,-1 2-1,1-1 1,0 2 0,0 0 0,26 8 0,-39-10 78,0 1 0,1 0 1,-1 0-1,0 0 0,0 1 1,0-1-1,0 1 0,0-1 1,0 1-1,-1-1 1,1 1-1,0 0 0,-1 0 1,1 0-1,-1 0 0,0 0 1,2 4-1,-2-3 24,-1 0 1,1 1-1,-1-1 0,1 0 1,-1 1-1,0-1 0,-1 1 1,1-1-1,-1 0 1,1 1-1,-1-1 0,0 0 1,0 1-1,0-1 0,-1 0 1,-2 4-1,-9 16 422,-1-1 1,0 0-1,-2-1 0,-20 20 0,-28 40 631,63-81-1073,1 0-1,0 0 0,0 1 0,0-1 1,0 0-1,-1 0 0,1 0 0,0 1 0,0-1 1,0 0-1,0 0 0,0 1 0,0-1 1,0 0-1,0 0 0,0 1 0,0-1 0,0 0 1,0 1-1,0-1 0,0 0 0,0 0 1,0 1-1,0-1 0,0 0 0,0 0 0,0 1 1,0-1-1,0 0 0,0 0 0,0 1 1,1-1-1,-1 0 0,0 0 0,0 1 0,0-1 1,0 0-1,1 0 0,-1 0 0,0 0 1,0 1-1,1-1 0,-1 0 0,0 0 0,19 4-451,31-7-675,-41 2 921,-1 1 46,1-1 45,0 0 0,-1 1 0,1 0 0,-1 0 0,1 1-1,15 3 1,-22-3 114,0 0 1,-1 0-1,1 0 0,0 0 0,0 0 0,-1 0 0,1 0 1,0 1-1,-1-1 0,1 1 0,-1-1 0,0 1 0,0 0 0,1-1 1,-1 1-1,0 0 0,0 0 0,-1 0 0,1 0 0,0 0 1,-1 0-1,1 0 0,-1 0 0,0 0 0,1 0 0,-1 0 1,0 0-1,0 0 0,0 0 0,-1 0 0,1 1 0,0-1 0,-2 3 1,0 5 207,-1 1 1,0-1 0,-1 0-1,0 0 1,0-1 0,-1 1 0,-12 16-1,-53 63 1176,39-51-873,7-8-99,12-16-324,0 0 1,1 0 0,1 1-1,0 0 1,1 1 0,-7 17 0,16-32-148,0 0 1,0 0-1,0-1 1,0 1 0,0 0-1,0 0 1,0 0 0,0-1-1,0 1 1,0 0-1,1 0 1,-1-1 0,0 1-1,0 0 1,1 0 0,-1-1-1,1 1 1,-1 0 0,1-1-1,-1 1 1,1-1-1,-1 1 1,1 0 0,-1-1-1,1 1 1,1 0 0,23 15-443,-4-3 422,-17-10 72,0 1 0,-1 0-1,0 1 1,0-1 0,0 1-1,0-1 1,0 1 0,-1 0-1,0 0 1,0 0 0,-1 0-1,1 0 1,-1 1 0,0-1-1,-1 0 1,1 1 0,-1 6-1,-1 8 130,-1 0-1,-1 0 1,-8 27-1,-1 18 587,12-64-701,0 0-1,0 0 1,0 0-1,0 0 1,0 0-1,0 0 1,1 0-1,-1 1 1,1-1-1,-1 0 1,1 0-1,-1 0 1,1 0-1,-1-1 1,1 1-1,0 0 0,-1 0 1,1 0-1,0 0 1,0-1-1,0 1 1,0 0-1,0-1 1,0 1-1,-1 0 1,2-1-1,-1 0 1,0 1-1,0-1 1,0 1-1,0-1 1,0 0-1,0 0 1,0 0-1,0 0 1,0 0-1,3 0 0,50-1-513,-45 0 210,4-1-495,-1 0 0,1 0-1,-1-1 1,13-5-1,22-14-5492,-14 0-3658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1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35 7431,'-12'-19'3364,"1"4"3378,11 15-6634,-1 1 0,1 0 1,-1 0-1,1-1 0,-1 1 1,1 0-1,0 0 0,-1 0 1,1-1-1,0 1 0,0 0 1,-1 0-1,1 0 0,0 0 0,0 0 1,0-1-1,0 1 0,0 0 1,0 0-1,1 0 0,-1 0 1,0 0-1,0 0 0,1 67 1401,-9 234 1820,3-256-2935,-1-2-1,-2 1 1,-2-1 0,-26 71 0,24-98 118,6-29 177,3-33-166,5-1-882,2 0 0,2 0 0,1 1 0,3 0-1,2 0 1,1 1 0,3 0 0,1 2 0,3 0 0,29-48 0,-43 81 327,1 1 1,0-1 0,0 1-1,1 0 1,0 1-1,1-1 1,-1 2 0,1-1-1,1 1 1,-1 1-1,20-9 1,-25 12 22,1 0 0,0 1-1,0-1 1,0 1 0,0 0 0,0 0-1,0 0 1,0 1 0,0 0 0,0 0-1,0 0 1,1 0 0,-1 1 0,0 0 0,0 0-1,0 0 1,0 1 0,-1 0 0,1 0-1,0 0 1,-1 0 0,1 1 0,-1 0-1,0 0 1,0 0 0,0 0 0,4 5-1,-5-5 32,-1 0 1,0 0-1,0-1 0,0 1 0,0 1 0,0-1 0,0 0 0,-1 0 0,0 1 0,0-1 0,0 0 0,0 1 0,0 0 0,-1-1 0,1 1 0,-1-1 0,0 1 0,0 4 0,-1-2 91,-1-1-1,1 1 1,-1-1-1,0 0 1,0 0-1,-1 0 1,1 0 0,-1 0-1,0 0 1,-7 7-1,-3 2 308,-1 0 0,0-1-1,-1-1 1,-1 0-1,-28 15 1,18-11 16,-1-2 0,-37 13 0,53-23-806,1-1 0,-1 0 0,0-1 0,-1 0-1,-17 0 1,35-2-806,0-2 0,-1 1 0,1-1 0,0 1 0,-1-1 0,0-1 0,6-2 0,9-4-1731,24-8-4210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2.1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1 12876,'0'0'8147,"-4"8"-7688,-7 14 166,2 1 0,1 0 0,0 0 0,2 1 0,1 0 0,1 0 1,1 0-1,1 1 0,1 40 0,1-64-610,0 1 0,0 0 0,1-1 0,-1 1 0,0 0 0,1-1-1,-1 1 1,1-1 0,-1 1 0,1-1 0,-1 1 0,1-1 0,0 1 0,0-1 0,0 0 0,0 0 0,0 1 0,0-1 0,0 0 0,1 0 0,-1 0 0,0 0 0,0 0-1,1 0 1,1 0 0,-1 0 11,1-1 0,0 1 0,-1-1 0,1 0 0,0 0 0,-1 0 0,1 0 0,0 0 0,-1-1 0,1 1 0,-1-1 0,1 0-1,4-2 1,3-1 36,-1-1-1,1 0 0,-1-1 0,0 0 0,-1 0 1,13-12-1,-3-4 19,0-1 0,26-44 1,-31 46-66,-18 63-496,3-36 501,0-1 0,1 1-1,0 0 1,0 0-1,0 0 1,0 0-1,1 11 1,0-16-18,1 0 0,-1-1 0,0 1 0,0-1 0,0 1 0,1 0 0,-1-1 0,0 1 0,1-1 0,-1 1 0,1 0 0,-1-1 1,1 1-1,-1-1 0,1 0 0,-1 1 0,1-1 0,-1 1 0,1-1 0,-1 0 0,1 1 0,0-1 0,-1 0 0,1 0 0,-1 1 0,1-1 1,1 0-1,1 0 9,0 0 0,0 0 0,0-1 0,0 1 0,0-1 0,-1 1 0,1-1 0,0 0 1,0 0-1,3-2 0,62-37-37,-63 36-316,1 1-1,-1-1 1,-1-1 0,1 1 0,0-1 0,-1 0-1,0 1 1,0-2 0,-1 1 0,5-7 0,-8-3-8905,-2 6-3442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2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151 245 5990,'10'-14'1671,"2"-1"-963,50-72 2914,-57 80-2860,-1-1 1,0 1-1,0-1 0,-1 0 1,0 1-1,0-2 0,-1 1 1,0 0-1,0 0 0,0-17 1,-2 24-647,0 0 1,-1 0 0,1-1 0,0 1-1,-1 0 1,1 0 0,-1-1-1,0 1 1,1 0 0,-1 0 0,0 0-1,0 0 1,0 0 0,1 0-1,-1 0 1,0 0 0,0 0 0,-1 1-1,1-1 1,0 0 0,0 0 0,0 1-1,0-1 1,-1 1 0,1-1-1,0 1 1,0 0 0,-1 0 0,1-1-1,0 1 1,-1 0 0,1 0 0,0 0-1,-1 0 1,1 0 0,0 1-1,-1-1 1,1 0 0,-2 1 0,-3 0-22,0 1 0,0-1 0,0 1 0,0 0 0,1 0 0,-1 1 0,-9 5 0,-1 6-34,1-1 1,0 2-1,2 0 0,0 1 1,0 0-1,2 1 0,0 0 1,1 1-1,0 0 1,2 1-1,0 0 0,1 0 1,1 1-1,1 0 1,-3 22-1,7-39-48,0 0 1,1 0-1,0-1 1,-1 1-1,1 0 1,1 0-1,-1 0 0,0 0 1,1 0-1,-1 0 1,1 0-1,0-1 1,0 1-1,0 0 1,0 0-1,0-1 0,1 1 1,-1-1-1,1 1 1,0-1-1,-1 0 1,1 0-1,0 0 0,5 4 1,-1-3 20,-1-1 1,1 0-1,0 0 1,0-1-1,0 1 1,0-1-1,0-1 1,0 1-1,0-1 1,12-1-1,-2 0 30,-1-1-1,0 0 0,0-1 0,0-1 0,0-1 1,-1 0-1,1 0 0,-1-2 0,-1 0 1,1 0-1,-1-2 0,0 1 0,-1-1 0,0-1 1,-1-1-1,1 1 0,-2-2 0,17-22 0,-25 32-60,-1 0 0,1-1 0,-1 1 0,0-1 0,0 0 0,0 1 0,0-1 0,0 0 0,0 1 0,-1-1-1,0 0 1,1 0 0,-1 0 0,0 0 0,0 1 0,0-1 0,-1 0 0,1 0 0,-1 0 0,-1-4 0,0 5-62,1 0 1,-1 0 0,0 0-1,1 0 1,-1 0 0,0 0-1,0 1 1,-1-1-1,1 1 1,0-1 0,0 1-1,-1 0 1,1 0 0,-1 0-1,1 0 1,-1 0 0,1 1-1,-1-1 1,0 1 0,1-1-1,-5 1 1,-7-1-564,1 1-1,-1 0 1,1 1-1,-27 4 1,-4 11-3302,39-14 2191,0 1 1,0 1 0,0-1 0,0 1-1,-8 8 1,9-7-3932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03.3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1 14 3171</inkml:trace>
  <inkml:trace contextRef="#ctx0" brushRef="#br0" timeOffset="1">1 14 3171,'5'-13'4228,"8"21"-1025,1 3-641,2 3-351,1 4-354,2 3-511,0-2 63,2 3-224,0-3-416,3 1-97,3 0-415,6 0-129,3-4-673,-3-4-2946,2-11-6406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5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213 1757 10602,'-7'10'1938,"-3"5"-1373,-5 6 1095,0 0 1,-1-1-1,-36 35 1,51-55-1597,0 1 1,0-1-1,0 1 1,0-1-1,0 1 1,0-1-1,0 0 1,0 1-1,0-1 1,0 0 0,0 0-1,0 0 1,0 1-1,0-1 1,0 0-1,0-1 1,0 1-1,0 0 1,0 0-1,-1 0 1,1-1-1,0 1 1,0 0-1,0-1 1,0 1 0,1-1-1,-1 1 1,0-1-1,0 0 1,0 1-1,0-1 1,0 0-1,1 0 1,-1 1-1,0-1 1,1 0-1,-1 0 1,1 0-1,-1 0 1,1 0 0,-1 0-1,1 0 1,-1 0-1,1-2 1,-20-55 185,18 49 7,-12-60 261,4-1 0,2-1 0,4 1 0,4-72 0,0 108-386,2-98-175,6 1 0,5-1-1,6 2 1,6 0 0,5 2-1,6 1 1,56-131-1,-87 245-46,3-7-140,0 1 1,1 0-1,0 1 1,2 0-1,0 1 1,1 0-1,19-21 0,-30 37 153,0 0-1,0 0 0,1 0 1,-1 0-1,0 0 0,1 0 1,-1 0-1,1 0 0,-1 1 1,1-1-1,-1 0 0,1 1 1,0 0-1,-1-1 0,1 1 1,3 0-1,-5 0-29,1 0 0,0 0 0,0 1 0,-1-1 0,1 0 1,0 1-1,-1-1 0,1 1 0,0-1 0,-1 1 0,1-1 0,-1 1 1,1-1-1,-1 1 0,1 0 0,-1-1 0,1 1 0,-1 0 0,1-1 0,-1 1 1,0 0-1,0 0 0,1-1 0,-1 1 0,0 0 0,0 0 0,0-1 1,0 1-1,0 0 0,0 0 0,0 0 0,0-1 0,0 2 0,0 16-4035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6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57 12588,'0'0'2285,"0"-9"742,1 4-2581,-2-25 1992,0 29-2343,1 1 0,0-1 0,-1 0 0,1 0 1,-1 1-1,1-1 0,-1 0 0,0 0 0,1 1 0,-1-1 0,0 1 0,1-1 0,-1 0 0,0 1 0,0 0 0,0-1 0,1 1 0,-1-1 0,0 1 0,0 0 0,0 0 0,0-1 0,0 1 0,0 0 0,0 0 0,0 0 0,1 0 0,-1 0 0,0 0 0,0 0 0,0 0 0,0 1 0,0-1 0,0 0 0,0 1 0,0-1 0,-5 2 29,1 1-1,0-1 1,0 1 0,0 0-1,1 0 1,-1 1-1,1-1 1,0 1-1,0 0 1,0 0-1,0 0 1,1 1 0,-1-1-1,1 1 1,0 0-1,-3 7 1,-3 7 37,1 0 0,0 0-1,-6 24 1,8-16 203,0 1-1,2-1 1,-2 52 0,6-69-332,0 1 0,0-1 0,1 1 1,1-1-1,0 1 0,0-1 0,1 0 1,0 0-1,1 0 0,0 0 0,0-1 1,1 1-1,7 9 0,-9-15-49,0-1 0,-1 0 0,1-1 0,0 1 0,1 0 0,-1-1 1,0 0-1,1 0 0,-1 0 0,1 0 0,0 0 0,0-1 0,-1 1 0,1-1 0,0 0 0,0 0 0,0-1 0,0 1 0,0-1 0,1 0 0,-1 0 1,0 0-1,0-1 0,0 1 0,0-1 0,0 0 0,0 0 0,0-1 0,-1 1 0,1-1 0,0 0 0,4-3 0,6-3-465,-1 0-1,-1-1 0,0-1 1,0 0-1,-1 0 0,0-1 1,12-16-1,12-24-3387,-5-3-2312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17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14734,'0'0'1794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6.5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0 8968,'0'0'8969,"-2"13"-6305,0 15-1885,0 1 1,1-1-1,2 0 0,1 0 1,2 1-1,11 48 1,-12-68-702,1-1 1,0 1-1,0-1 1,0 1-1,1-1 1,1-1-1,7 10 1,-12-15-47,0-1 0,1 1 0,-1-1 0,1 0 0,-1 0 0,0 0 0,1 1-1,0-1 1,-1-1 0,1 1 0,0 0 0,-1 0 0,1-1 0,0 1 0,0-1 0,0 1 0,-1-1 0,1 0 0,0 0 0,0 0 0,0 0 0,0 0 0,0 0 0,-1 0 0,1-1-1,0 1 1,0-1 0,0 1 0,-1-1 0,1 0 0,0 1 0,-1-1 0,1 0 0,0 0 0,-1 0 0,1-1 0,-1 1 0,0 0 0,1 0 0,-1-1 0,0 1 0,2-4 0,6-7 150,-1-1 1,0 0-1,-1 0 1,0-1-1,7-22 1,9-17 323,-23 52-491,0 1 1,1-1-1,-1 1 1,0-1-1,0 1 0,0-1 1,1 1-1,-1 0 0,0-1 1,0 1-1,1-1 0,-1 1 1,0 0-1,1-1 0,-1 1 1,0 0-1,1 0 1,-1-1-1,1 1 0,-1 0 1,1 0-1,-1-1 0,0 1 1,1 0-1,-1 0 0,1 0 1,-1 0-1,1 0 1,-1 0-1,1 0 0,-1 0 1,1 0-1,-1 0 0,1 0 1,-1 0-1,1 0 0,-1 0 1,0 0-1,1 0 1,-1 1-1,1-1 0,-1 0 1,1 0-1,-1 1 0,0-1 1,1 0-1,-1 0 0,1 1 1,-1-1-1,0 0 0,1 1 1,-1-1-1,0 1 1,0-1-1,1 0 0,-1 1 1,0-1-1,0 1 0,0-1 1,0 1-1,1-1 0,-1 1 1,0-1-1,0 1 1,0 0-1,16 39 338,-14-33-70,7 19 123,-5-14-310,0 1 0,1-1 0,10 19 0,-15-31-93,0 1 0,1-1 0,-1 1 0,1-1 0,-1 1 0,0-1 0,1 1 0,-1-1 0,1 1 0,-1-1 0,1 0 0,0 1 0,-1-1 0,1 0 0,-1 0 0,1 1 0,0-1 0,-1 0 0,1 0 0,0 0 0,-1 0 0,1 0 0,0 0 0,-1 0 0,1 0 0,0 0 0,-1 0 0,1 0 0,0 0 0,-1 0 0,1 0 0,-1-1 0,1 1 0,0 0 0,-1 0 0,1-1 0,-1 1 0,1 0 0,-1-1 0,1 1 0,-1-1 0,1 1 0,-1-1 0,1 1 0,-1-1 0,1 1 0,-1-1 0,0 1 0,1-1 0,-1 0 0,0 1 0,0-1 0,0 1 0,1-1 0,-1-1 0,17-35 3,-17 37-9,4-11-446,12-38-3374,-10 16-7216,-6 19-2750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7.0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75 185 12075,'0'0'16245,"-10"0"-15818,8 0-404,0 0 0,-1 0 0,1 0 0,-1 0 0,1 1 0,-1-1 0,1 1 0,0-1 0,-1 1 0,1 0 0,0 0 0,0 0 0,0 0 0,0 0 0,0 1 0,0-1 0,0 1 0,0-1 0,0 1 0,-3 3 0,3 0 9,-1 0 0,1-1 0,0 1 0,1 1-1,-1-1 1,1 0 0,0 0 0,0 0 0,1 1-1,-1-1 1,1 8 0,0-3-20,3 30 6,-3-39-13,0 0 0,1-1-1,-1 1 1,1 0-1,-1-1 1,1 1-1,-1 0 1,1-1-1,-1 1 1,1-1-1,-1 1 1,1-1 0,0 1-1,0-1 1,-1 1-1,1-1 1,0 0-1,0 1 1,-1-1-1,1 0 1,0 0-1,0 0 1,-1 1-1,1-1 1,0 0 0,0 0-1,0 0 1,0 0-1,-1 0 1,1-1-1,0 1 1,0 0-1,0 0 1,-1 0-1,1-1 1,0 1 0,0 0-1,-1-1 1,1 1-1,0-1 1,-1 1-1,1-1 1,0 1-1,0-2 1,12-7 70,0 0-1,0-2 1,-1 0 0,0 0-1,-1-1 1,12-16-1,24-25 82,-40 47-151,-5 3 23,1 0-1,0 0 0,0 0 1,0 1-1,0-1 0,0 1 1,0 0-1,1 0 0,-1 0 1,1 0-1,-1 0 1,1 1-1,0-1 0,0 1 1,7-1-1,-43-38 1409,19 21-1073,-22-30-363,69 47-5552,-26 3 4156,-1-1 1,0 0-1,0 0 0,1-1 0,-1 0 1,0 0-1,0-1 0,0 0 0,0 0 1,9-4-1,17-14-5181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7.5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55 132 14798,'0'0'11990,"-8"7"-11195,4-4-741,0 1 0,0 0 0,0 0 0,1 1 0,-1-1 0,1 0 0,0 1 0,1 0 0,-1 0 0,1 0 0,0 0-1,0 0 1,0 1 0,1-1 0,0 0 0,0 1 0,0-1 0,1 1 0,0 6 0,0-3-41,-1 0 16,1 0 1,0 0-1,1-1 1,0 1 0,3 9-1,-4-15-56,1 0 0,1 0 0,-1-1 0,0 1 0,1-1-1,-1 1 1,1-1 0,0 0 0,0 1 0,0-1 0,0 0 0,0 0-1,0 0 1,0-1 0,1 1 0,-1 0 0,1-1 0,-1 0 0,5 2-1,28 10-636,-23-9 472,-1 0-1,1 1 1,-1 0-1,0 1 0,12 9 1,-20-13 187,0 1 1,0 0 0,0 0-1,-1 0 1,1 0 0,-1 0-1,1 1 1,-1-1 0,0 1-1,-1 0 1,1-1 0,-1 1-1,1 0 1,-1 0-1,0 0 1,0 0 0,-1 0-1,1 0 1,-1 0 0,0 4-1,0-2 120,-1 0-1,1-1 1,-1 1-1,0-1 1,0 0-1,-1 1 0,1-1 1,-1 0-1,0 0 1,-5 8-1,6-11-69,-1 1 0,0-1 0,0 1-1,0-1 1,0 0 0,0 0 0,0 0 0,-1 0-1,1 0 1,-1-1 0,1 1 0,-1-1-1,0 1 1,1-1 0,-1 0 0,0 0 0,0 0-1,0 0 1,0-1 0,-5 1 0,7-1-35,-1 0-1,1 0 1,0 0 0,0 0 0,0 0 0,0-1 0,0 1 0,0 0 0,0-1 0,-1 1-1,1-1 1,0 1 0,0-1 0,1 1 0,-1-1 0,0 0 0,0 1 0,0-1 0,0 0-1,0 0 1,1 0 0,-1 1 0,0-1 0,0-2 0,-9-32 48,11-38-102,4 43 36,2 0-1,1 1 0,1-1 0,23-48 1,14-46 260,-41 109 91,-1-1 1,-1 0 0,0 0 0,-1 0 0,-1 0 0,-1-24 0,0 39-334,0 1 0,0 0-1,0-1 1,0 1 0,0 0 0,0-1-1,0 1 1,0 0 0,0-1 0,0 1-1,0 0 1,0-1 0,0 1 0,0 0-1,-1-1 1,1 1 0,0 0 0,0 0-1,0-1 1,-1 1 0,1 0 0,0 0 0,0-1-1,0 1 1,-1 0 0,1 0 0,0 0-1,-1-1 1,1 1 0,0 0 0,0 0-1,-1 0 1,1 0 0,0 0 0,-1 0-1,1-1 1,0 1 0,-1 0 0,1 0-1,-1 0 1,-13 9 412,-9 19 48,16-16-470,1 0 0,0 1 0,1-1 0,1 1 0,0 0 0,1 0 0,0 0 0,1 1 0,0-1 0,1 22 0,1-33-40,0 0 0,1-1 0,0 1 0,-1 0 1,1-1-1,0 1 0,0-1 0,0 1 0,0-1 0,0 1 0,0-1 0,0 0 0,0 1 1,0-1-1,1 0 0,-1 0 0,1 0 0,-1 0 0,1 0 0,-1 0 0,1 0 0,-1-1 1,1 1-1,0 0 0,-1-1 0,1 1 0,0-1 0,0 0 0,-1 0 0,1 0 0,0 0 1,0 0-1,-1 0 0,1 0 0,2-1 0,3 1-411,-1-1-1,1 1 1,-1-2-1,1 1 1,-1-1 0,0 0-1,0 0 1,11-6-1,18-18-6253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8.1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14157,'0'0'8456,"7"9"-7708,169 250 2846,-27-36 93,-161-241-2456,-19-19-337,12 21-894,-1 2 0,0 0 0,-1 2 0,0 0 0,-1 1 0,0 1 0,-42-12 0,105 2 0,-19 8-1381,-1-1 0,27-21-1,-26 16-1372,0-1-1,-2-1 1,0-1 0,-1-1-1,-1-1 1,26-45-1,-26 32-5690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8.5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6 252 7976,'0'0'12048,"0"10"-9918,-1 24-685,0 2-19,3 42 1,-2-77-1420,0 0 1,0-1 0,0 1-1,0 0 1,0 0 0,0 0-1,0 0 1,0 0 0,0-1-1,1 1 1,-1 0 0,0 0-1,1 0 1,-1-1 0,0 1-1,1 0 1,-1 0-1,1-1 1,-1 1 0,1 0-1,0-1 1,-1 1 0,1-1-1,0 1 1,-1-1 0,1 1-1,0-1 1,0 1 0,-1-1-1,1 0 1,0 1 0,0-1-1,0 0 1,-1 0 0,1 0-1,0 0 1,0 1 0,0-1-1,0 0 1,0 0 0,-1-1-1,1 1 1,0 0-1,0 0 1,0 0 0,0 0-1,0-1 1,-1 1 0,1 0-1,0-1 1,1 0 0,1-1 155,0 0 1,0 0 0,0 0 0,0 0 0,0 0-1,0-1 1,-1 1 0,1-1 0,-1 0-1,4-5 1,-4 4-51,1 0 0,-1 0 0,-1 0 1,1 0-1,0-1 0,-1 1 0,0-1 0,0 1 0,-1 0 0,1-1 0,-1 1 0,0-1 1,0 0-1,0 1 0,-1-1 0,1 1 0,-1-1 0,0 1 0,-3-7 0,1 6-4,0 1 0,0 0 0,0-1 0,0 1 0,-1 0 1,0 1-1,0-1 0,0 1 0,0 0 0,-1 0 0,1 0 0,-1 0 0,1 1 0,-1-1 0,0 1 0,-6-1 0,10 3-109,1 0 0,0-1 0,-1 1 0,1 0 0,0 0 0,0 0 0,-1-1 0,1 1 0,0 0 0,0 0 0,-1-1 0,1 1 0,0 0 0,0 0 0,0-1 0,-1 1 0,1 0 0,0-1 0,0 1 0,0 0 0,0-1 0,0 1 0,0 0 0,-1-1 0,1 1 0,0 0 0,0-1 0,0 1 0,0 0 0,1-1 0,-1 1 0,0-1 0,0 1 0,0 0 0,0-1 0,0 1 0,0 0 0,0-1 0,1 1 0,-1 0 0,0 0 0,0-1 0,0 1 0,1 0 0,-1-1 0,0 1 0,0 0 0,1 0 0,-1 0 0,0-1 0,1 1 0,-1 0 0,19-16 0,-17 15 0,97-67-467,-58 41-1027,-1-1 0,37-35 0,-51 36-6529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9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1 346 14221,'0'0'12877,"11"8"-11954,18 19-532,-2 1-1,0 1 1,-2 1 0,-1 1-1,28 49 1,-33-52 142,-11-22 120,-10-20 237,-5-4-835,0 0-1,-1 1 1,-1 0-1,-1 1 1,-18-25-1,-66-71-55,89 106 1,-1-1 0,0 1 0,-1 0 0,-9-7 0,16 13-1,0 0 0,0 0 0,0 0 0,0 0 0,0 0 0,0 1 0,1-1 0,-1 0 0,0 0 0,0 0 0,0 0 0,0 0-1,0 0 1,0 0 0,0 0 0,0 0 0,0 0 0,0 1 0,1-1 0,-1 0 0,0 0 0,0 0 0,0 0 0,0 0 0,0 0 0,0 1 0,0-1 0,0 0 0,0 0 0,0 0 0,0 0 0,0 0 0,0 0 0,0 1 0,0-1 0,0 0-1,0 0 1,0 0 0,0 0 0,0 0 0,-1 0 0,1 1 0,0-1 0,0 0 0,0 0 0,0 0 0,0 0 0,0 0 0,0 0 0,0 0 0,0 0 0,0 0 0,-1 0 0,1 1 0,0-1 0,0 0 0,0 0 0,0 0 0,0 0 0,0 0 0,0 0-1,-1 0 1,1 0 0,0 0 0,0 0 0,0 0 0,0 0 0,5 11-158,1-4 136,1 1 0,0-1 0,0 0 0,1-1 0,0 1-1,0-2 1,0 1 0,1-1 0,12 5 0,-18-8 24,1 0 0,-1-1-1,1 0 1,0 0 0,-1 0 0,1 0 0,0 0 0,0-1-1,-1 0 1,1 0 0,0 0 0,0 0 0,0-1 0,-1 1-1,1-1 1,0 0 0,-1 0 0,1 0 0,0 0 0,-1-1-1,1 0 1,-1 0 0,0 0 0,0 0 0,0 0 0,0 0-1,4-4 1,1-5 17,-1 1 0,0-1 0,0 0 1,-1 0-1,0-1 0,-1 0 0,-1 0 0,0 0 0,0-1 0,-2 1 0,1-1 0,0-16 0,-1 13 2,-1 1 1,-1-1-1,0 0 0,-2 0 1,1 0-1,-2 1 0,0-1 0,-1 1 1,-9-24-1,12 37-20,0-1 0,0 0 0,0 1 0,0 0 0,0-1 0,0 1 0,0 0 0,-1-1 0,1 1 0,-1 0 0,0 0 0,0 0 0,0 0 0,0 1 0,0-1 0,0 0 0,0 1 0,-5-3 0,6 9 0,0-1 0,0 1 0,0-1 0,0 1 0,1-1 0,-1 1 0,1 0 0,0-1 0,2 9 0,-2-10 0,1 19 0,0 0 0,2 0 0,1 0 0,1-1 0,0 1 0,2-1 0,0 0 0,1-1 0,14 24 0,-21-42 0,0 0 0,0-1 0,0 1 0,1 0 0,-1-1 0,1 1 0,-1-1 0,1 0 0,-1 1 0,1-1 0,0 0 0,-1 0 0,1 0 0,0 0 0,0 0 0,0-1 0,0 1 0,0 0 0,0-1 0,0 1 0,0-1 0,0 0 0,0 0 0,2 0 0,0-1 0,-1 1 0,0-1 0,1 0 0,-1-1 0,0 1 0,0-1 0,0 1 0,0-1 0,0 0 0,0 0 0,0 0 0,0-1 0,2-2 0,0 0 0,0-1 0,0 0 0,0 0 0,-1 0 0,1-1 0,-2 1 0,1-1 0,-1 0 0,0 0 0,0 0 0,-1-1 0,3-12 0,-5 20 0,0-1 0,0 0 0,1 1 0,-1-1 0,0 1 0,0-1 0,0 0 0,0 1 0,0-1 0,0 0 0,0 1 0,0-1 0,0 0 0,0 1 0,0-1 0,0 0 0,-1 1 0,1-1 0,0 0 0,0 1 0,-1-1 0,1 1 0,0-1 0,-1 1 0,1-1 0,0 1 0,-1-1 0,1 1 0,-1-1 0,1 1 0,-1-1 0,1 1 0,-1 0 0,0-1 0,1 1 0,-1 0 0,1-1 0,-1 1 0,0 0 0,1 0 0,-1 0 0,1 0 0,-1-1 0,0 1 0,1 0 0,-1 0 0,0 0 0,1 0 0,-1 0 0,0 1 0,1-1 0,-1 0 0,0 0 0,1 0 0,-1 1 0,1-1 0,-1 0 0,0 0 0,1 1 0,-2 0 0,0 0 0,-1 1 0,1 0 0,-1 0 0,1 0 0,0 0 0,0 0 0,0 0 0,0 1 0,0-1 0,0 1 0,1-1 0,-1 1 0,-1 3 0,1 1-140,1 1-1,-1-1 1,2 1 0,-1-1-1,1 1 1,0-1 0,1 9 0,-1-15 98,0 0 1,0 0-1,0 0 1,0 0-1,0 0 1,0 0-1,1 0 1,-1 0-1,0 0 1,1 0-1,-1 0 1,1 0 0,-1 0-1,1 0 1,-1 0-1,1 0 1,0 0-1,-1 0 1,1 0-1,0-1 1,0 1-1,0 0 1,-1 0-1,1-1 1,0 1 0,0-1-1,0 1 1,0-1-1,0 1 1,0-1-1,0 0 1,0 1-1,0-1 1,1 0-1,-1 0 1,0 0-1,0 0 1,0 0-1,0 0 1,0 0 0,0 0-1,0 0 1,0-1-1,0 1 1,0 0-1,0-1 1,0 1-1,0-1 1,0 1-1,0-1 1,0 1-1,0-1 1,0 0-1,0 1 1,0-1 0,1-1-1,22-24-4849,-10 5-2203,4-10-9978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19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4869,'0'0'480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0.2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22 270 3619,'0'0'16224,"5"-9"-13224,-1 2-2570,-1 0 0,0 0 0,0-1 0,0 1 1,-1-1-1,0 0 0,-1 1 0,1-1 0,-1 0 0,-1 0 0,0 0 0,0 0 1,-2-11-1,-1-2-29,2 8-87,0-1 0,-2 1 0,0 0 0,0 0 0,-1 0 0,-11-24 0,15 37-303,0-1 0,0 1 0,0 0 0,0 0 0,0-1 0,-1 1 0,1 0 0,0 0 0,0-1 0,0 1 0,0 0 0,0 0 0,0 0 0,-1-1 0,1 1 0,0 0 0,0 0 0,0 0 0,-1-1 0,1 1 0,0 0 0,0 0 0,-1 0 0,1 0 0,0 0-1,0 0 1,-1 0 0,1-1 0,0 1 0,0 0 0,-1 0 0,1 0 0,0 0 0,0 0 0,-1 0 0,1 0 0,0 0 0,0 0 0,-1 0 0,1 1 0,0-1 0,0 0 0,-1 0 0,-3 14 76,2 23-181,2-35 126,0 15-33,0 0 1,2 0-1,0 0 0,1-1 1,7 27-1,-9-40 5,0-1 0,0 1-1,-1 0 1,2-1-1,-1 1 1,0 0-1,1-1 1,-1 0-1,1 1 1,-1-1-1,1 0 1,0 0 0,0 0-1,0 0 1,0 0-1,1 0 1,-1-1-1,0 1 1,1-1-1,-1 1 1,1-1 0,0 0-1,-1 0 1,1 0-1,0-1 1,0 1-1,-1-1 1,1 1-1,0-1 1,0 0-1,0 0 1,0 0 0,-1 0-1,1-1 1,0 1-1,0-1 1,-1 1-1,1-1 1,0 0-1,-1 0 1,1-1-1,3-1 1,41-29-300,-18 6-4084,-21 20 1791,-1 0-4522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0.7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33 17713,'0'0'3657,"-10"-3"-946,6 2-2544,0-1-17,1 1-1,-1-1 0,1 1 0,-1 0 0,1 0 0,-1 0 0,0 1 0,1 0 0,-1-1 0,0 1 0,1 0 0,-1 1 0,0-1 0,0 1 0,1-1 0,-1 1 0,1 0 0,-1 1 0,1-1 0,-1 0 0,1 1 0,0 0 0,-1 0 0,1 0 0,0 0 0,-4 4 0,1 3-129,0 0 0,1 0 0,0 0 0,0 0 0,1 1 0,0 0 0,0 0 0,1 0 0,1 0 0,0 1 0,0-1 0,1 1 0,0-1 0,1 1-1,0-1 1,1 1 0,0-1 0,0 1 0,1-1 0,1 1 0,0-1 0,6 15 0,-8-23-24,0 0-1,0 0 0,0 0 1,0-1-1,0 1 0,0 0 1,0-1-1,0 1 1,1-1-1,-1 1 0,1-1 1,-1 0-1,1 0 0,-1 1 1,1-1-1,0 0 1,-1-1-1,1 1 0,0 0 1,0 0-1,0-1 0,3 2 1,-3-3 7,0 1 1,0-1 0,0 1 0,0-1-1,0 0 1,0 0 0,0 1-1,-1-1 1,1-1 0,0 1-1,0 0 1,-1 0 0,1-1-1,-1 1 1,1-1 0,-1 1-1,2-4 1,5-5 70,-1-2 1,-1 1-1,0-1 0,0 0 1,4-16-1,3-30 105,9-96 0,-22 154-195,6 76-2,24 116 1,2 5 676,-27-162-488,0-9-1478,-4-8-3584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1.0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1 162 14286,'0'-9'1916,"0"-24"695,0 22 485,0 30-1676,0-4-1320,0 0 1,2 1-1,-1-1 1,2 0-1,0 0 0,1 0 1,1 0-1,0 0 1,1-1-1,13 25 1,-18-38-77,-1 0 0,1 0 0,0 0 0,-1 0 0,1 0 0,0 0 0,-1 0 0,1 0 0,0 0 0,0 0 0,0-1 0,0 1 0,0 0 1,0-1-1,0 1 0,0 0 0,0-1 0,0 0 0,0 1 0,0-1 0,0 1 0,0-1 0,1 0 0,1 0 0,-2 0 32,1-1 1,-1 1-1,0-1 1,0 0-1,0 0 0,0 1 1,1-1-1,-1 0 0,0 0 1,-1 0-1,1 0 1,0 0-1,0-1 0,0 1 1,-1 0-1,1 0 0,1-2 1,2-8 341,0 0 0,0 0 0,3-20 0,1-44-204,-2-99 0,-6 171-262,1 35 67,1 0 0,2 0 0,1 0 0,10 31 0,-15-61 6,1 0 0,-1-1-1,1 1 1,-1 0 0,1-1-1,0 1 1,-1 0 0,1-1 0,0 1-1,0-1 1,1 0 0,-1 1-1,2 1 1,-2-2-64,-1-1 0,1 0 0,-1 0 0,1 0 0,-1 1 0,1-1 0,0 0-1,-1 0 1,1 0 0,-1 0 0,1 0 0,0 0 0,-1 0 0,1 0 0,-1 0 0,1 0 0,0 0 0,-1-1 0,1 1 0,-1 0 0,1 0-1,-1-1 1,1 1 0,-1 0 0,1-1 0,0 1 0,3-4-792,-1 1 0,0-1 0,1 0-1,-1 0 1,0 0 0,-1 0 0,4-7 0,9-18-6500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49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4644,'0'0'16854,"-1"5"-16646,1-1-82,0-1 1,1 0-1,-1 1 0,0-1 1,1 0-1,0 0 1,0 0-1,0 1 1,0-1-1,0 0 0,1 0 1,-1 0-1,1-1 1,0 1-1,0 0 0,0 0 1,0-1-1,0 0 1,1 1-1,-1-1 0,1 0 1,-1 0-1,1 0 1,0 0-1,0-1 0,0 1 1,4 1-1,23 13 202,-1 2 0,-1 2 0,0 0-1,-2 2 1,34 34 0,38 30 390,27 32-482,-91-84-119,1 0 0,54 38 1,-45-37 62,0 1 1,50 57 0,33 28-19,11-12 558,-71-59-666,-2 4-1,75 78 1,-106-98 44,2-1 0,77 53 0,1 1-40,403 334 431,-514-419-492,349 324 507,-311-284-474,45 46 89,53 52 93,-99-104-196,124 119 134,-137-129-145,2 0 1,1-2 0,58 35-1,-56-38-1,0 0 0,-2 2-1,51 50 1,84 93 55,-141-141-61,27 29 11,3-2 1,64 46-1,-83-70 5,-1 2 1,31 35-1,19 18 7,38 9 62,-6-6 0,-88-60 6,29 37 1,-38-41-24,1-1 0,0 0 0,39 29 0,-7-8-69,-1 1 0,79 91 1,-100-101-11,18 19-102,-6-5 84,2-2-1,65 51 1,72 65-80,-125-107 46,98 74 1,-97-89 30,-2 2 1,69 68-1,-51-38 6,30 31-104,-102-101 72,0-1-1,0 1 1,0-1 0,0 1 0,0-1 0,-1 1 0,1-1 0,0 0 0,0 0 0,0 1 0,0-1 0,0 0 0,0 0-1,0 0 1,0 0 0,0 0 0,0 0 0,0-1 0,0 1 0,0 0 0,0 0 0,0-1 0,0 1 0,0 0 0,0-1-1,0 1 1,-1-1 0,2 0 0,-1 0-152,0 1-1,-1 0 1,1 0-1,-1-1 1,1 1 0,-1-1-1,1 1 1,0 0-1,-1-1 1,0 1-1,1-1 1,-1 0-1,1 1 1,-1-1 0,1 1-1,-1-1 1,0 1-1,0-1 1,1 0-1,-1 1 1,0-1-1,0 0 1,0 1 0,0-1-1,1 0 1,-1 1-1,0-1 1,0 0-1,0 1 1,-1-1 0,1 0-1,0 1 1,0-1-1,0 0 1,0 1-1,-1-1 1,1 0-1,0 1 1,0-1 0,-1 0-1,-10-7-5323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1.4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84 240 17136,'0'0'5953,"-10"-1"-4267,-33 2-944,41-1-719,1 1 0,0-1-1,0 1 1,-1-1-1,1 1 1,0 0-1,0-1 1,0 1-1,0 0 1,0 0-1,0 0 1,0 0-1,0 0 1,0 0 0,0 0-1,1 0 1,-1 0-1,0 0 1,1 1-1,-1-1 1,1 0-1,-1 0 1,1 1-1,-1-1 1,1 2-1,-3 35 35,3-29-43,-2 12 1,1-10 42,0-1 0,1 1 0,0 0-1,0 0 1,1-1 0,1 1 0,3 12 0,-5-23-45,0 1-1,0-1 1,0 1 0,0-1-1,1 1 1,-1-1 0,0 1-1,0-1 1,0 1 0,1-1-1,-1 1 1,0-1 0,1 1-1,-1-1 1,1 1 0,-1-1-1,0 0 1,1 1 0,-1-1-1,1 0 1,-1 0 0,1 1-1,-1-1 1,1 0 0,-1 0-1,1 1 1,-1-1 0,1 0-1,-1 0 1,1 0 0,-1 0-1,1 0 1,0 0 0,-1 0-1,2 0 1,14-16 338,5-29 124,-12 15-710,-2-1 0,0 1 1,-3-1-1,0 0 0,-2-1 1,-3-54-1,1 81-2204,-1 9 791,3 19-172,-2-22 1739,0 0 0,0 0 0,0 0 1,1 0-1,-1 0 0,0 0 0,0 0 0,1 0 1,-1 0-1,0 0 0,1 0 0,-1 0 0,1 0 1,-1 0-1,1 0 0,0 0 0,-1 0 0,1 0 1,0-1-1,0 1 0,-1 0 0,1-1 0,0 1 0,0 0 1,0-1-1,0 1 0,0-1 0,0 1 0,0-1 1,0 0-1,0 1 0,0-1 0,0 0 0,0 0 1,0 0-1,0 0 0,0 0 0,0 0 0,1 0 1,-1 0-1,0 0 0,0 0 0,0-1 0,0 1 1,0 0-1,0-1 0,0 1 0,1-2 0,4-3-720,-1 0 0,0 0 0,0-1 0,-1 0 0,0 0 0,0 0 0,0-1 0,-1 1 0,0-1 0,0 0 0,0 0 0,2-14 0,-2 13-148,13-45-3513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1.8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43 6726,'0'-9'4730,"-1"-24"-1404,0 43 536,0 53-1814,68 272 1142,-52-269-1218,-15-123 761,-5 35-2567,-2 0-1,-1 1 1,-1 0-1,0 0 0,-2 1 1,0 0-1,-1 1 1,-1 0-1,-28-29 1,27 38 967,12 18-584,3-5-545,0 0-1,0-1 0,0 1 1,0-1-1,1 1 0,-1-1 1,0 0-1,1 1 0,0-1 1,3 3-1,-2-3-69,0 0 1,1 0-1,-1 0 0,1 0 1,0-1-1,-1 1 0,1-1 1,0 0-1,0 0 1,0-1-1,0 1 0,0-1 1,0 0-1,0 0 0,0 0 1,0-1-1,0 1 0,0-1 1,0 0-1,3-1 1,1-1-817,0 0 0,0-1 0,0 0 0,-1 0 0,1 0 0,-1-1 0,-1 0 0,8-7 0,13-16-6549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2.2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75 138 7143,'0'0'12000,"-1"-7"-11428,1 2-1783,-1-6 1526,-3-1 4410,2 11-4270,1 0-1,0 1 1,-1-1-1,1 0 1,-1 0-1,1 1 1,-1-1-1,0 1 1,1-1-1,-1 1 1,1 0-1,-1-1 1,0 1-1,1 0 1,-1 0-1,0 0 1,1 0-1,-3 1 1,2 0-437,1-1 0,0 1-1,-1-1 1,1 1 0,0 0 0,0 0 0,0 0 0,0-1 0,-1 1 0,1 0 0,0 0 0,1 0 0,-1 1-1,0-1 1,0 0 0,0 0 0,1 0 0,-1 1 0,0-1 0,1 0 0,0 1 0,-1-1 0,0 3-1,-7 37-9,8-39 9,-3 17-3,1-1 0,1 0 0,1 0 0,2 21 0,-1-35-10,-1 0 0,1 0-1,0-1 1,0 1-1,0-1 1,1 1 0,-1 0-1,1-1 1,0 0-1,0 1 1,4 4 0,-4-6-4,-1-1 1,1 0 0,0 1 0,0-1 0,0 0-1,-1 0 1,1 0 0,0 0 0,0-1 0,0 1 0,0-1-1,0 1 1,1-1 0,-1 1 0,0-1 0,0 0-1,0 0 1,0 0 0,0 0 0,0-1 0,0 1-1,1-1 1,1 0 0,1-1-1,1 0 0,0-1 0,-1 0 0,0 0 0,1 0 0,-1-1 0,-1 0 0,1 0 0,0 0 0,-1 0 0,0-1 0,0 1 0,0-1 0,-1 0 0,0-1 0,4-7 0,1-2 0,0-1 0,-1 0 0,-1-1 0,6-26 0,-10 32 0,0 0 0,0 1 0,-1-1 0,0 0 0,-1 1 0,0-1 0,-3-14 0,3 22 0,-1 0 0,0 0 0,0 1 0,0-1 0,0 0 0,0 1 0,0-1 0,-1 1 0,1-1 0,-1 1 0,0 0 0,0-1 0,0 1 0,0 0 0,0 0 0,0 1 0,0-1 0,-1 0 0,1 1 0,-1-1 0,1 1 0,-1 0 0,0 0 0,1 0 0,-1 0 0,0 0 0,0 1 0,1-1 0,-1 1 0,0 0 0,-5 0 0,-31 4-2536,4 14-3683,18-4-2515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2.8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1 195 16944,'0'0'11536,"5"13"-11194,124 240 3058,-129-253-3397,0 1 0,0-1 0,0 0 0,0 1 0,0-1 0,0 1-1,0-1 1,1 0 0,-1 1 0,0-1 0,0 0 0,0 1 0,0-1-1,0 0 1,1 1 0,-1-1 0,0 0 0,0 0 0,0 1-1,1-1 1,-1 0 0,0 0 0,1 1 0,-1-1 0,0 0 0,0 0-1,1 0 1,-1 1 0,0-1 0,1 0 0,-1 0 0,0 0 0,1 0-1,-1 0 1,1 0 0,-1 0 0,0 0 0,1 0 0,-1 0-1,0 0 1,1 0 0,-1 0 0,0 0 0,1 0 0,-1 0 0,0 0-1,1 0 1,-1 0 0,0-1 0,1 1 0,0 0 0,4-25 177,-4-36 36,-4 41-216,0 0 0,-1 1 0,-1-1 0,-11-27 0,9 31 0,1 0 0,1-1 0,1 0 0,1 0 0,0-1 0,-1-26 0,5 43-28,-1-1 0,1 1-1,0-1 1,-1 1 0,1-1 0,0 1 0,0-1-1,0 1 1,0 0 0,0 0 0,0 0 0,1-1-1,-1 1 1,0 0 0,1 0 0,-1 1-1,0-1 1,3-1 0,37-18-1696,-20 10-73,17-14-4262,2-9-4100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9.9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1 16207,'0'0'3684,"18"62"-1666,-18-19 64,-5 8-993,-10 5 160,-4 5-544,-1-5-545,7-6-64,4-6-96,6-8-160,3-12-1474,0-8-800,0-9-801,-16-7-11307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0.3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8 218 4132,'-1'-13'9251,"-1"5"-8089,1 5-975,0-1 0,0 0 0,1 0 0,-1 1 0,1-1 0,0 0 0,0 0-1,0 0 1,0 1 0,1-1 0,-1 0 0,1 0 0,0 1 0,0-1 0,1 0 0,-1 1 0,1-1 0,-1 1 0,1 0 0,4-6 0,4 1 147,-1 1 1,2-1-1,-1 2 0,1-1 1,-1 2-1,2-1 1,-1 1-1,21-5 1,101-21 1795,-128 30-2044,51-8 580,1 2 0,0 2 0,107 6 0,-157 0-628,-1 0 1,1 0-1,0 0 1,0 1-1,0 0 1,-1 0-1,1 1 1,11 6-1,-16-8-10,0 0-1,-1 1 0,1-1 1,-1 0-1,1 0 0,-1 1 0,1-1 1,-1 1-1,0-1 0,0 1 1,0 0-1,0 0 0,0-1 1,0 1-1,0 0 0,-1 0 0,1 0 1,-1 0-1,1 0 0,-1 0 1,0 0-1,1 0 0,-1 0 1,0 0-1,-1 0 0,1 0 0,0-1 1,0 1-1,-1 0 0,1 0 1,-1 0-1,0 0 0,1 0 1,-1 0-1,-2 2 0,-3 6 255,0-1 0,-1-1 0,0 0 0,0 0 1,-1 0-1,0-1 0,0 0 0,-16 10 0,-81 46 1086,95-58-1260,-16 9 116,0-1 0,-42 15 0,69-28-278,33-11-1414,1 2 0,72-10-1,-98 18 1387,-1 0-1,1 0 1,0 1 0,0 0-1,0 1 1,-1 0-1,1 0 1,0 1 0,-1 0-1,1 0 1,-1 1-1,0 0 1,0 1 0,0 0-1,0 0 1,-1 1-1,1-1 1,-1 2 0,10 9-1,-14-12 108,0 0 0,-1 1 1,1-1-1,-1 1 0,0-1 0,0 1 0,0 0 0,-1 0 0,1 0 1,-1 0-1,0 0 0,0 0 0,-1 0 0,1 0 0,-1 0 0,0 0 1,0 0-1,0 1 0,0-1 0,-1 0 0,0 0 0,1 0 0,-2 0 1,1 0-1,0 0 0,-1 0 0,0 0 0,0-1 0,0 1 0,0-1 1,-1 1-1,1-1 0,-4 4 0,-5 5 350,-2 1 0,1-1 0,-2-1 0,1 0 1,-2-1-1,-23 13 0,-26 11 222,-2-3 1,-70 24-1,91-40-352,1-2 0,-2-2-1,1-3 1,-59 5 0,103-12-392,-1-1-1,0 0 1,1 1 0,-1-1 0,0 0-1,0 0 1,0 0 0,1 0-1,-1 0 1,0-1 0,1 1-1,-1-1 1,0 1 0,0-1 0,1 1-1,-1-1 1,1 0 0,-1 0-1,1 0 1,-1 0 0,1 0-1,-1 0 1,1 0 0,0 0 0,0 0-1,-2-2 1,3 0-372,0 1 0,0 0-1,0-1 1,0 1 0,1 0 0,-1-1 0,1 1 0,-1 0-1,1-1 1,0 1 0,0 0 0,0 0 0,0 0 0,0-1 0,0 1-1,1 1 1,-1-1 0,1 0 0,1-2 0,28-31-15774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1.3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435 61 12748,'0'0'7452,"3"-9"-5583,10-28-134,-13 37-1687,-1-1 0,1 0 1,0 0-1,-1 0 0,1 1 1,0-1-1,-1 0 0,1 1 0,-1-1 1,1 0-1,-1 1 0,1-1 1,-1 0-1,1 1 0,-1-1 0,0 1 1,1-1-1,-1 1 0,0 0 1,0-1-1,1 1 0,-1 0 0,0-1 1,0 1-1,1 0 0,-1 0 1,0 0-1,0-1 0,0 1 0,0 0 1,1 0-1,-1 0 0,0 1 1,0-1-1,0 0 0,0 0 0,1 0 1,-1 0-1,0 1 0,0-1 0,0 1 1,-5-1 133,-7 1-55,-1 1 0,1 0 0,-1 1 0,1 0 0,0 1 0,0 1-1,0 0 1,-18 10 0,-8 7 482,-47 35 0,64-41-314,1 1 0,0 0 0,-21 24 0,38-36-242,-1 0-1,0 0 1,1 1 0,0-1 0,1 1 0,-1 0-1,1 0 1,0 0 0,1 0 0,-1 1 0,1-1-1,0 1 1,1-1 0,0 1 0,0 0 0,0 0-1,1-1 1,0 9 0,0-13-44,1 0-1,0 0 1,-1 0 0,1 0-1,0 0 1,0 0 0,0 0-1,0-1 1,0 1 0,0 0-1,0-1 1,1 1 0,-1-1 0,1 1-1,-1-1 1,1 0 0,0 1-1,-1-1 1,1 0 0,0 0-1,0 0 1,0 0 0,0-1-1,0 1 1,0-1 0,2 1 0,6 1 24,0 0 0,0-1 1,0 0-1,11-2 1,-9 1 7,28-1-439,1-2-1,-1-2 1,74-18 0,37-25-7159,-95 26 1082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1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6662,'0'0'18322,"5"48"-16272,-5-16-769,0 5-609,3-1-511,2 2-65,8-8-897,5-9-2370,5-15-2755,2-6-8744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2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200 40 2434,'10'-2'6946,"8"-1"-4616,-6 2-461,1 0-1,-1-2 1,0 1 0,0-1 0,0-1-1,-1 0 1,21-11 0,-41 13 1297,-2 4-3029,1 0 1,-1 1 0,1 0 0,0 1 0,0 0 0,0 0 0,0 1-1,1 0 1,-15 12 0,-79 65 26,85-66-82,1 0 0,-30 37-1,43-48-75,1-1-1,-1 1 0,1 0 1,0 0-1,0 0 1,1 1-1,-1-1 0,1 1 1,0-1-1,1 1 0,-1 0 1,1-1-1,1 1 0,-1 0 1,1 0-1,0 0 1,0 0-1,1 6 0,0-10-8,1 1-1,-1-1 0,1 1 0,0-1 0,0 1 0,0-1 1,0 0-1,0 0 0,0 0 0,1 0 0,-1-1 1,0 1-1,1-1 0,0 1 0,-1-1 0,1 0 1,0 0-1,0 0 0,0 0 0,-1-1 0,1 1 1,0-1-1,0 1 0,0-1 0,0 0 0,6-1 1,9 1-211,0-1 1,-1 0 0,23-6 0,-21 3-593,0-2 1,0 0-1,0-1 1,28-16-1,29-25-6724,-22 4-4273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2.7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1 17553,'0'0'5941,"-9"8"-4654,-1 1-788,1 0 0,1 1 0,-11 13 0,17-18-365,-1-1 0,0 0 0,1 0-1,0 1 1,0 0 0,0-1 0,0 1 0,1 0 0,0 0-1,0 0 1,0 0 0,1 0 0,0 0 0,0 8 0,0-12-127,1-1 1,-1 1-1,1 0 1,-1 0-1,1-1 1,0 1-1,-1 0 1,1-1 0,0 1-1,-1 0 1,1-1-1,0 1 1,0-1-1,0 0 1,-1 1-1,1-1 1,0 1-1,0-1 1,0 0 0,0 0-1,0 0 1,0 0-1,0 1 1,-1-1-1,1 0 1,0 0-1,0-1 1,0 1 0,2 0-1,28-5 140,-15-1-562,-1 0 0,0-2 0,-1 0 0,0 0 0,0-1 0,-1-1 0,23-21 0,5-3-183,-43 69 1255,0-27-837,-2 6 663,1-1 0,0 1 1,1 0-1,0 16 0,2-28-575,0 0 0,0 0 0,1 0 1,-1 1-1,0-1 0,1 0 0,0 0 0,-1 0 0,1 0 0,0 0 1,0 0-1,0 0 0,0 0 0,2 3 0,-1-4-222,-1 0-1,0-1 1,1 1-1,-1 0 1,1 0-1,-1-1 1,1 1-1,-1 0 1,1-1-1,-1 0 1,1 1 0,-1-1-1,1 0 1,0 0-1,-1 0 1,1 0-1,-1 0 1,1 0-1,0 0 1,-1 0-1,1-1 1,2 0-1,19-8-12865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4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1441,'0'0'481,"2"0"-737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3.3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1 13677,'0'0'13421,"2"93"-12236,-8-34-545,-5 2-287,7-3-257,-1-5-32,5-7-32,0-9-641,5-6-1825,2-13-1634,-2-9-2562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3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87 14670,'-2'-10'2322,"2"8"-2197,-1 0-1,0 0 0,1 0 1,-1-1-1,1 1 1,0 0-1,0-1 1,0 1-1,0 0 1,0 0-1,1-1 0,-1 1 1,0 0-1,1 0 1,0-1-1,0 1 1,-1 0-1,1 0 1,1 0-1,-1 0 0,0 0 1,0 0-1,1 0 1,-1 1-1,1-1 1,-1 0-1,1 1 0,0-1 1,0 1-1,0 0 1,0-1-1,0 1 1,0 0-1,0 0 1,0 0-1,0 1 0,0-1 1,0 0-1,1 1 1,-1-1-1,0 1 1,1 0-1,-1 0 1,3 0-1,50-4 279,0 2-1,0 3 1,0 2-1,-1 2 1,1 3-1,-1 2 1,-1 3-1,0 2 1,59 25-1,-98-35-403,-1 1 0,0 1 0,0 0 0,0 1-1,-1 1 1,0-1 0,0 2 0,-1 0 0,11 12 0,-19-18 41,0 0 0,0 0 0,0 1 1,0-1-1,-1 1 0,0-1 0,0 1 1,0 0-1,0 0 0,-1 0 0,0 0 1,0 0-1,0 0 0,-1 0 0,1 0 1,-1 1-1,-1-1 0,1 0 0,-1 0 1,1 0-1,-2 0 0,1 0 0,0 0 1,-1 0-1,0 0 0,0-1 0,0 1 1,-1-1-1,-4 7 0,-6 5 293,0 0-1,-1-1 1,-1-1 0,0 0-1,-1-1 1,0 0 0,-1-2-1,-28 16 1,-151 63 1387,35-33-1484,138-51-235,1-1-1,-1-1 1,-1-1 0,1 0-1,-26-2 1,47-1-92,-1 0 1,0 0-1,1 0 1,-1 0-1,1-1 1,-1 1-1,1-1 1,-1 1-1,1-1 1,-1 0-1,1 0 1,0 0-1,-1 0 1,1 0-1,0-1 1,0 1-1,0-1 1,0 1-1,0-1 1,0 0-1,0 0 0,1 0 1,-1 0-1,0 0 1,1 0-1,0 0 1,0-1-1,-1 1 1,1 0-1,1-1 1,-1 1-1,0-1 1,1 1-1,-1-1 1,1 1-1,0-1 1,-1 1-1,1-1 1,0 0-1,1-3 0,1-6-940,0 0 0,1 0-1,0 1 1,1-1-1,0 1 1,1 0-1,9-15 1,21-34-10260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2.7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9161,'0'0'-321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3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 7911,'0'0'7181,"8"-1"-6813,-5 0 208,25-3-1309,-17 5 7365,-11 2-6720,0-2-121,0-1 1,-1 1 0,1-1 0,0 1-1,0-1 1,0 1 0,0-1 0,0 1-1,0-1 1,0 1 0,0-1 0,0 0-1,0 1 1,0-1 0,1 1 0,-1-1-1,0 1 1,0-1 0,0 1 0,1-1-1,-1 0 1,0 1 0,0-1 0,1 1-1,-1-1 1,0 0 0,1 1 0,-1-1-1,0 0 1,1 1 0,-1-1 0,1 0-1,-1 0 1,0 0 0,1 1 0,-1-1-1,1 0 1,4 0-5269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08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135 1 8104,'0'0'6491,"-8"17"-4959,-20 57-99,3 1-1,-18 94 1,33-117-492,1 1 0,-2 105 1,11-158-939,0 1 0,0-1 0,0 1 0,0-1 0,0 0 0,0 1 0,0-1 1,0 1-1,0-1 0,0 1 0,0-1 0,0 1 0,0-1 0,0 0 0,0 1 0,1-1 1,-1 1-1,0-1 0,0 1 0,0-1 0,1 0 0,-1 1 0,0-1 0,1 0 0,-1 1 1,0-1-1,1 0 0,-1 1 0,0-1 0,1 0 0,-1 0 0,0 1 0,1-1 0,-1 0 0,1 0 1,0 0-1,14-10 66,11-26 62,-8-6 24,-2 0 0,-2-1 1,-2-1-1,-2 0 1,-2 0-1,-2-1 0,-2 0 1,-2-86-1,-6 119 515,-3 17-407,-5 18-187,2 21-23,1 0-1,2 0 0,3 1 1,1 86-1,3-130-53,0-1 0,0 1 0,0-1 0,0 1 0,-1-1 0,1 1 0,0-1-1,0 1 1,0-1 0,0 1 0,0-1 0,1 1 0,-1-1 0,0 1 0,0-1 0,0 1 0,0-1 0,1 1 0,-1-1 0,0 1 0,0-1 0,1 1 0,-1-1 0,0 0 0,1 1 0,-1-1 0,0 1 0,1-1 0,0 1 0,9-12-22,10-26 114,-6-1 39,-2-1 0,13-68 0,-38 200-329,4 2-1,4 124 1,9-155-2089,8-27-2268,0-21-3836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09.6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121 65 10218,'0'0'1793,"-11"14"-960,1-2-630,4-5-14,-1 1 0,1 0 0,0 0 0,1 0 0,0 1 0,0-1 0,1 1 0,0 1 0,-5 18 0,3 10 313,2 1 1,1-1-1,2 1 1,2 0-1,1 0 1,3-1-1,11 54 1,-2-57-16,-3-28-184,-10-8-294,0 1 1,0 0 0,0-1 0,0 0 0,0 1-1,0-1 1,0 1 0,0-1 0,0 0 0,-1 0-1,1 0 1,0 1 0,0-1 0,-1 0-1,1 0 1,-1 0 0,1-1 0,8-15 78,-2 1 1,0-2-1,-1 1 0,-1 0 1,-1-1-1,0 0 0,2-27 1,0-132 27,-6 163-101,1 0 22,-3-37-24,2 49 9,0-1 0,-1 1 0,1 0 0,-1-1 1,1 1-1,-1 0 0,0 0 0,0 0 0,0 0 1,0 0-1,0 0 0,-1 0 0,1 0 0,-1 0 1,1 0-1,-4-2 0,4 3-2,1 1-1,-1 0 1,0 0-1,0-1 1,0 1-1,1 0 1,-1 0-1,0 0 1,0 0-1,0 0 1,0 0-1,0 0 1,1 0-1,-1 0 1,0 1-1,0-1 1,0 0-1,1 0 1,-1 1-1,0-1 1,0 1-1,0-1 1,1 0 0,-1 1-1,0 0 1,1-1-1,-1 1 1,1-1-1,-1 1 1,1 0-1,-1-1 1,1 1-1,-1 0 1,1-1-1,-1 1 1,1 0-1,0 0 1,-1 0-1,1 1 1,-14 35 35,13-35-47,-17 62 40,3 0 0,3 1 0,-5 76 0,21-165 106,0 1 0,2-1 0,10-28 1,6-23-100,-18 59-43,9-37 26,-2-1 1,-2 0-1,3-70 1,-28 158-2,-16 73 11,-37 214 0,62-274 0,7-47-49,1 0-1,-1 0 1,0 0-1,0 0 1,0 0-1,0 0 0,0 1 1,0-1-1,0 0 1,0 0-1,1 0 1,-1 0-1,0 0 1,0 0-1,0 0 0,0 0 1,0 0-1,0 0 1,0 0-1,0 0 1,0 0-1,0 0 1,0 0-1,1 1 0,-1-1 1,0 0-1,0 0 1,0 0-1,0 0 1,0 0-1,0 0 1,0 0-1,0 0 0,0 1 1,0-1-1,0 0 1,0 0-1,0 0 1,0 0-1,0 0 1,0 0-1,0 0 0,0 0 1,0 1-1,8-17 4,9-29 77,16-57 10,-4 0 0,21-151 0,-101 416-121,-10 123 133,111-465 129,-26 100-115,20-119-1,-84 395-105,25-141-3,3 0 0,3 1 0,-4 75-1,13-132-18,0 0 1,-1 1-1,1-1 0,0 0 0,0 0 0,0 1 0,0-1 0,0 0 0,0 1 0,0-1 0,0 0 0,0 0 0,0 1 0,0-1 0,0 0 0,0 0 0,0 1 0,0-1 0,0 0 0,0 0 0,0 1 0,0-1 0,0 0 0,1 0 0,-1 1 0,0-1 0,0 0 0,0 0 0,0 1 1,1-1-1,-1 0 0,0 0 0,0 0 0,0 1 0,1-1 0,-1 0 0,0 0 0,0 0 0,1 0 0,-1 0 0,0 0 0,0 1 0,1-1 0,-1 0 0,0 0 0,0 0 0,1 0 0,-1 0 0,0 0 0,1 0 0,12-14-518,12-26-102,63-187-2738,-45 73-3326,-33 108 242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33.3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 8168,'0'0'14173,"0"17"-13639,14 280 948,2 149-1021,53 753-290,-65-1165-180,-3-15 2,1 1-1,1 0 1,0-1-1,2 1 0,0-1 1,2 0-1,15 33 1,-21-50 1,1 1 0,0-1 1,0 0-1,-1 0 1,1 0-1,1 0 0,-1 0 1,0-1-1,0 1 1,1-1-1,-1 1 1,1-1-1,-1 0 0,1 0 1,-1 0-1,1 0 1,0 0-1,0-1 0,-1 1 1,1-1-1,0 0 1,0 0-1,-1 0 0,1 0 1,0 0-1,0-1 1,0 1-1,-1-1 0,4-1 1,9-3 29,-1 0-1,1-2 1,-2 1 0,18-12-1,1 0 75,-4 5-25,0 1 0,0 2 0,1 1 0,1 1 0,37-4 0,150-5 258,-136 14-342,25-8 141,157-35 0,32-5 629,-171 37-569,183-44-1,-258 46-207,0 1 0,65-4 0,-86 13-33,0 2-1,1 1 1,-1 1-1,0 1 1,45 11-1,-41-5-167,14 4-127,58 8 0,-90-19 331,1-1 1,-1 0-1,0-1 1,0-1 0,0 0-1,0-1 1,0 0 0,23-8-1,-33 9 12,0-1 0,0 1 0,-1 0-1,1 0 1,0 0 0,0 0 0,0 1-1,0 0 1,0 0 0,0 0 0,0 0-1,0 0 1,0 1 0,0 0 0,0 0-1,0 0 1,-1 0 0,1 1 0,0-1-1,-1 1 1,1 0 0,3 3 0,-4-4 18,1 1 1,-1-1-1,0 0 1,0 0-1,1 0 1,-1 0-1,0-1 1,1 1 0,-1-1-1,1 0 1,-1 0-1,0 0 1,1 0-1,-1-1 1,1 1-1,-1-1 1,0 0 0,6-2-1,-3 1-9,0-1 1,0 1-1,-1-1 0,1 0 0,-1-1 0,1 1 1,-1-1-1,0 0 0,5-6 0,-8 5-4,0 0-1,0-1 0,-1 1 1,1 0-1,-1-1 1,0 1-1,-1-1 0,0 0 1,0 1-1,0-1 0,0 1 1,-2-8-1,1-7 13,4-55 180,14-76 0,-7 75-116,0-79 1,-33-289-792,2 59 203,18 324 510,-3 0 0,-2 1 0,-3 0 0,-21-68 0,31 124 9,-2-6-4,0 0-1,1-1 1,-2-20-1,1 34 33,-1 0 1,1-1-1,-1 1 0,0-1 1,1 0-1,-1 0 1,0 0-1,0-1 0,-5 2 1,-15 3 217,0-2 0,0 0 0,-1-2 0,-33 0 0,-103-13 263,28 1-432,-115 6-53,-258-16 46,371 5 122,-200-17 1254,263 30-1124,0 2-1,-119 16 1,95-4-316,-135 0 0,-95-21 24,310 9-365,-9 0 1039,20-2-2588,12-1-3203,12-6-1200,4-8-4874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36.5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0 235 8584,'0'0'10645,"13"-3"-9476,37-10-380,0 3-1,1 1 1,0 4 0,0 1 0,1 2-1,-1 3 1,75 11 0,-38 0-585,0-3 1,1-4-1,91-7 1,263-49 1160,-145 13 228,79-13-463,-334 42-1099,1 2 0,0 2 0,0 2 0,65 3 0,-99 2-15,0 0 0,1 1 0,-1 0 0,0 1 0,-1-1 0,1 2 0,-1 0 0,1 0 0,9 7 0,-19-12-18,0 0-1,0 0 1,0 0 0,1 0 0,-1 1 0,0-1-1,0 0 1,0 0 0,1 0 0,-1 0 0,0 0-1,0 0 1,0 0 0,0 1 0,1-1 0,-1 0-1,0 0 1,0 0 0,0 0 0,0 1 0,0-1-1,1 0 1,-1 0 0,0 0 0,0 0 0,0 1-1,0-1 1,0 0 0,0 0 0,0 1 0,0-1-1,0 0 1,0 0 0,0 0 0,0 1 0,0-1-1,0 0 1,0 0 0,0 0 0,0 1 0,0-1-1,0 0 1,0 0 0,-1 0 0,1 1 0,0-1-1,0 0 1,0 0 0,0 0 0,0 0 0,0 1-1,-1-1 1,1 0 0,0 0 0,0 0 0,0 0-1,0 0 1,-1 1 0,-20 3-12,-29-2 69,49-2-57,-1018 9-1882,678-13 1132,283 0 602,0-3 1,1-3-1,-102-30 0,103 20 158,35 11-2,-1 1 1,0 1-1,-1 1 1,1 1-1,-1 1 1,-34-2-1,54 6-9,0 0-1,0 1 0,0-1 0,-1 1 0,1 0 0,0 0 0,1 0 0,-1 0 0,0 1 1,0-1-1,0 1 0,1-1 0,-1 1 0,1 0 0,-1 0 0,1 0 0,0 0 0,0 1 1,0-1-1,0 1 0,0-1 0,0 1 0,1 0 0,-1-1 0,1 1 0,0 0 0,0 0 1,0 0-1,0 0 0,1 0 0,-1 0 0,1 1 0,-1-1 0,1 0 0,0 0 0,0 0 1,1 0-1,-1 0 0,1 0 0,-1 0 0,1 0 0,0 0 0,0 0 0,1 0 0,-1 0 0,0 0 1,1 0-1,0-1 0,0 1 0,-1-1 0,1 1 0,1-1 0,-1 0 0,0 0 0,1 0 1,-1 0-1,1 0 0,2 1 0,12 4 25,0-1 0,0-1 0,0 0 0,0-2 0,1 0 0,20 1 0,112-3 35,-83-2-24,865-18 443,-294 3 91,-566 14-508,85 0 129,-138 3-169,0 1 0,1 1 0,-1 1-1,-1 0 1,34 13 0,-51-17-17,0 0-1,0 1 1,0-1 0,0 0-1,0 1 1,0-1 0,0 1-1,0-1 1,0 1 0,0-1-1,0 1 1,0 0-1,-1-1 1,1 1 0,0 0-1,0 0 1,-1 0 0,1 0-1,0-1 1,0 2 0,-16 5 32,-43-5 48,53-2-70,-476-17-84,-2-1-580,-516-7-25,752 19 171,537-3-3130,-9 0-6558,-170 1-1597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42.8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385 76 3812,'0'0'13159,"-8"-9"-11665,3 4-1229,0 0 0,0 0 0,-1 0 0,1 1-1,-1 0 1,0 0 0,0 0 0,-1 1 0,1 0-1,-1 0 1,1 1 0,-1 0 0,0 0-1,-9-1 1,-29-3 1032,0 1 1,-84 3-1,101 11-1575,27-4 69,16-2 77,28-4-17,-21-1 117,0 2 0,30 4-1,-50-4 32,0 1 1,0 0-1,0 0 0,0 0 0,0 0 1,0 1-1,0-1 0,0 0 0,0 1 0,-1-1 1,1 1-1,-1 0 0,1-1 0,-1 1 1,0 0-1,0 0 0,1 0 0,-1 0 1,-1 0-1,1 0 0,0 0 0,0 0 1,-1 1-1,1-1 0,-1 0 0,0 0 1,0 1-1,0 1 0,2 13-2,-1 0 0,-3 29-1,1-31 4,-6 46 16,-2 0 1,-22 75-1,5-18-1,-97 566 65,116-637-69,1-18-32,2 1 1,1 0-1,1 0 1,2 0 0,5 45-1,-5-72 13,1 0 0,0 0 0,-1 0 0,1 0 0,1-1 0,-1 1 0,0 0 0,1 0 0,-1-1 0,1 1 0,0-1-1,0 1 1,0-1 0,0 0 0,0 0 0,1 0 0,-1 0 0,1 0 0,4 2 0,-1-2 2,-1 0 1,1 0-1,-1 0 1,1-1-1,0 0 0,-1 0 1,1 0-1,0-1 0,11-1 1,0-1-2,-1 0 0,1-1 0,-1-1-1,0-1 1,0 0 0,22-11 0,-8 0-1159,54-38 0,-15-4-5161,-15 5-5983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44.8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255 169 5894,'3'-6'817,"-1"1"1,1-1-1,-1 0 1,0 0-1,-1 0 1,1 0 0,-1 0-1,0 0 1,-1 0-1,1 0 1,-2-13-1,1 17-500,-1 0 0,1 0 0,-1 0 0,0 0 0,1 0 0,-1 1 0,0-1 0,0 0 0,0 0 0,-1 0-1,1 1 1,0-1 0,0 1 0,-1-1 0,1 1 0,-1-1 0,0 1 0,1 0 0,-4-2 0,2 2-183,0 0 1,0-1-1,0 1 1,-1 1-1,1-1 0,-1 0 1,1 1-1,0 0 1,-5-1-1,0 2-63,1 1-1,0-1 1,-1 1-1,1 0 1,0 1-1,0-1 0,0 1 1,1 1-1,-1-1 1,1 1-1,0 1 1,0-1-1,0 1 0,0 0 1,1 0-1,0 0 1,0 1-1,1 0 0,-6 9 1,-2 2 38,1 1 1,0 1 0,2 0-1,0 0 1,-10 36-1,17-48-68,0 1 0,0-1 0,1 1 0,0 0 0,1-1 0,0 13 0,0-19-40,0 0 0,0 0 1,0 0-1,1 1 1,-1-1-1,0 0 0,1 0 1,-1 0-1,1 0 1,-1 0-1,1 0 0,0 0 1,-1 0-1,1 0 1,0 0-1,0 0 0,0 0 1,0-1-1,1 2 1,0-1 3,0-1 1,-1 1 0,1-1-1,0 0 1,0 1 0,-1-1-1,1 0 1,0 0 0,-1 0-1,1-1 1,0 1 0,0 0-1,-1-1 1,1 1 0,0-1-1,-1 1 1,4-3 0,7-2 67,-1-2-1,0 1 1,0-2 0,-1 1 0,0-1 0,11-12 0,57-64 143,-57 60-200,2 0 43,-2-1 1,-1-1 0,-1 0-1,-1-1 1,14-31 0,-85 159 1045,-7 38-147,-82 287 0,140-419-924,0 0 1,1 0-1,0 1 0,0-1 1,1 1-1,0 12 0,1-19-82,-1-1-1,1 1 0,-1 0 0,1-1 1,0 1-1,-1-1 0,1 0 0,-1 1 1,1-1-1,0 1 0,0-1 0,-1 0 0,1 0 1,0 1-1,0-1 0,-1 0 0,1 0 1,0 0-1,0 0 0,-1 0 0,1 0 1,0 0-1,0 0 0,0 0 0,-1 0 1,1 0-1,0-1 0,0 1 0,-1 0 1,1 0-1,0-1 0,-1 1 0,2-1 1,-1 1-294,-1 0-1,1-1 1,0 1 0,-1-1 0,1 1 0,0 0 0,-1-1-1,1 1 1,0-1 0,-1 1 0,1-1 0,-1 1 0,1-1-1,-1 0 1,1 1 0,-1-1 0,0 0 0,1 1-1,-1-1 1,0 0 0,1 0 0,-1 1 0,0-1 0,0 0-1,1-1 1,-1-7-6720,0-1-5425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2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 1954,'2'-1'96,"-4"0"64,2 0 417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45.7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68 3299,'0'0'16117,"9"3"-15279,25 3-77,1-1 0,1-1 0,-1-3 0,65-4 0,-14 1-525,157 2 100,-256 2-90,-1 0-1,1 0 0,0 1 0,-22 8 0,-8 2 141,-71 12 236,-2-5-1,-118 4 0,279-28-651,0-2 0,-1-1 0,60-19 0,-39 9 43,291-85 110,-339 91-40,-26 5 104,-34 3 112,42 3-297,-458-1 788,457 1-897,25 0-667,77 5-1151,-1 1-3319,-43-6-1168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5.3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522 1 21749,'0'0'6149,"-67"37"-5764,19 10-225,-13 16 32,-7 13-32,-1 0-128,3 1-32,10-9 64,14-15-224,12-16-416,16-14-513,22-28-4357,20-30 610,14-13-3556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5.6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0 19058,'0'0'2819,"-35"87"-1794,9-30-64,3 8-225,3 5 481,9 0-288,9-3-640,2-11-257,18-8-289,6-12-1889,3-6-224,-4-11 0,-7-6-1954,-10-3-4388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5.9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1 598 18193,'0'0'2595,"66"-12"-2243,-7 8-32,11-1 193,7 4-289,2 0-608,0-1-1987,1-2-2113,-6-3-4228</inkml:trace>
  <inkml:trace contextRef="#ctx0" brushRef="#br0" timeOffset="1">1349 32 15278,'-9'-5'3823,"1"0"-3564,0 1 0,-1 1 0,1 0 0,-1 0 0,1 1 0,-1 0 0,0 0 0,0 1 1,0 0-1,0 0 0,0 1 0,-1 1 0,1 0 0,-15 2 0,6 3-3,-1 1-1,1 0 1,1 2-1,-1 0 1,1 0 0,-23 19-1,9-4 140,0 1 0,-33 37 0,51-49-298,1 2 1,0 0 0,1 1 0,0 0 0,2 0 0,0 1-1,0 0 1,-7 23 0,15-35-109,-1 0-1,1 0 1,0-1-1,0 1 1,0 1 0,0-1-1,1 0 1,0 0-1,0 0 1,1 0 0,-1 0-1,1 0 1,0 0-1,0 0 1,1 0 0,0 0-1,0-1 1,0 1-1,0 0 1,0-1-1,1 0 1,0 0 0,0 1-1,0-2 1,1 1-1,-1 0 1,1-1 0,0 1-1,0-1 1,0 0-1,0 0 1,1-1 0,-1 1-1,1-1 1,5 2-1,8 2-346,-1 0 0,1-1-1,0-1 1,0-1 0,0 0-1,32 0 1,-15-4-1436,1-1 0,55-9 0,-3-11-3902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36.3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343 0 16592,'-49'14'1848,"-78"32"-1,115-40-1581,-1 0 0,1 0 0,1 1 0,-1 0 0,1 1 0,0 0 0,1 1 0,0 0-1,0 1 1,1 0 0,-10 15 0,17-23-228,0 1-1,1-1 1,-1 0-1,1 1 1,0-1-1,0 1 1,0-1-1,0 1 1,0 0-1,1-1 1,-1 1-1,1 0 1,-1 0-1,1 0 1,0-1-1,0 1 1,1 0-1,-1 0 1,0-1-1,2 6 1,0-6-34,-1 1 0,1-1 0,0 0 0,0 0 0,0 0 0,0 0 0,0 0 0,0 0 0,0 0 0,1-1 0,-1 1 0,1-1-1,-1 0 1,1 0 0,0 0 0,4 1 0,12 3-239,0-2 0,1 0 0,-1-2-1,32 0 1,-42-1 65,83-2-1032,90 4 664,-179-2 638,0 0 0,-1 0 0,1 0 0,-1 1 1,1-1-1,0 1 0,-1 0 0,1 0 0,-1 0 1,0 0-1,1 0 0,-1 0 0,0 1 0,5 2 0,-7-3 19,1 0 0,0 0 0,0 1 0,-1-1 0,1 0 0,-1 0 0,1 0-1,-1 0 1,1 1 0,-1-1 0,0 0 0,1 1 0,-1-1 0,0 0-1,0 0 1,0 1 0,0-1 0,0 0 0,-1 1 0,1-1 0,-1 2 0,0 2 162,-2 0 0,1 0 0,0-1 0,-1 1 0,0-1 0,0 0 1,0 0-1,-1 0 0,1 0 0,-1 0 0,0-1 0,-8 6 0,-24 15 136,-2-3-1,-1-1 1,0-2-1,-2-2 0,1-1 1,-2-2-1,0-2 1,-60 7-1,99-17-665,0 0 0,0-1 0,0 0 0,0 0 0,0 0 0,0 0 0,0 0 0,0 0-1,0-1 1,0 0 0,0 1 0,-3-3 0,5 2-74,1 0 0,-1 0 1,0 0-1,1 0 0,-1 0 0,1 0 0,-1 0 0,1 0 0,0-1 0,-1 1 0,1 0 1,0 0-1,0-1 0,0 1 0,0 0 0,0 0 0,0-1 0,0 1 0,0 0 0,1 0 1,-1 0-1,0-1 0,1 1 0,-1 0 0,1 0 0,-1 0 0,1 0 0,0 0 1,-1 0-1,1 0 0,1-2 0,18-27-18073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6.4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12396,'0'0'7399,"53"-46"-6246,-31 42 0,11 3 160,12 1-352,10 0-384,7 2-385,4 7-128,1-2-577,-5 3-1248,-13-3-962,-17 0-416,-20 0-1922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6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80 18097,'0'0'2274,"89"-12"-1697,-23-5-385,12 1-192,10 2-224,2 3-2371,-9 2-2658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4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15 805 10570,'0'0'7853,"-4"8"-5221,4-7-2573,-10 23 440,9-13-143,11-13 507,39-35 500,-2-2-1,53-59 0,-40 39-1077,-34 34-229,232-233-27,-205 199-1109,-3-2 0,67-106 0,-116 167 1074,2-5-38,0 0 0,0 0 0,-1 0 0,0 0 0,0 0 0,3-9-1,-26 37-1738,-2 31-1399,19-23-199,4-30 2980,0 0-1,0 0 1,1 0 0,-1 1 0,0-1-1,1 0 1,-1 0 0,0 0 0,1 0-1,0 0 1,-1 0 0,1 0-1,-1 0 1,1-1 0,0 1 0,0 0-1,-1 0 1,1 0 0,0-1 0,1 2-1,9 3-5406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4.7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4 8104,'0'0'453,"-2"-4"4153,1 6-2186,9 41 2484,4 72 0,2 15-2146,0-74-2427,2-1 0,2 0-1,46 94 1,-18-47-3442,-44-96 2128,1 0 0,-1 0 0,-1 0 0,1 0 0,-1 0 0,1 9 0,-2 3-5140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5.0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0 187 22389,'0'0'801,"77"23"320,-8-23 128,16-14 289,15-11-1026,12-4-416,7-2-160,-2 1-2114,-6 0-865,-9 3-512,-17 3-3620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28.4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0 273 12780,'0'0'9641,"1"-10"-8931,3-16-435,0 1 0,1 0 0,10-25 1,-11 37-266,0 1 0,1 0 0,1 0 0,0 0 0,0 1 0,1 0 0,1 0 0,16-18 0,-23 28 8,0-1-1,1 1 1,-1 0 0,0 0 0,1 0 0,-1 0 0,1 0 0,-1 0 0,1 1 0,-1-1 0,1 1-1,0-1 1,-1 1 0,1-1 0,0 1 0,-1 0 0,1 0 0,0 0 0,0 0 0,-1 0 0,1 0-1,0 0 1,-1 0 0,1 1 0,0-1 0,-1 1 0,1-1 0,0 1 0,-1 0 0,1 0 0,-1-1-1,1 1 1,-1 0 0,0 0 0,1 0 0,-1 1 0,0-1 0,0 0 0,0 1 0,0-1 0,0 0-1,0 1 1,0-1 0,1 3 0,6 9 283,-1 0 0,-1 0-1,0 1 1,4 15 0,-6-18-213,49 150 53,-29-83-4799,-13-43-1817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5.8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 1121,'0'0'545,"2"-10"-1474,-1 10 865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5.4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416 1 22838,'0'0'1825,"-24"90"-1248,12-33-33,-1 7 225,5 4 160,4-2-673,4-3-224,4-6-608,12-4-1570,-1-9-1634,-5-11-1345,-10-11-3203</inkml:trace>
  <inkml:trace contextRef="#ctx0" brushRef="#br0" timeOffset="1">0 202 12268,'6'-14'4441,"-4"8"-4088,1-2-139,0 0 1,1 0 0,0 0 0,0 0 0,0 0 0,1 1 0,1 0-1,-1 0 1,1 0 0,0 1 0,13-11 0,-1 6 1,0 1 1,0 1-1,1 0 1,0 2-1,0 0 1,1 1-1,-1 1 1,32-4-1,-12 4 318,0 3 0,0 1 0,60 5 0,-77-1-276,-1 0 1,30 9 0,-45-11-224,-1 1 0,0 0 0,1 0 0,-1 0 0,0 0 0,0 1 0,-1 0 1,1 0-1,0 0 0,-1 0 0,0 1 0,0 0 0,0 0 0,6 7 0,-9-9 24,0 0 0,-1 1 0,1-1-1,0 0 1,-1 0 0,1 1 0,-1-1-1,0 0 1,1 1 0,-1-1 0,0 1-1,-1-1 1,1 0 0,0 1-1,-1-1 1,1 0 0,-1 1 0,0-1-1,0 0 1,0 0 0,0 0 0,0 0-1,0 0 1,0 0 0,-1 0 0,1 0-1,-1 0 1,-2 2 0,-6 6 207,0-1 1,0-1-1,-22 14 1,21-15-245,-221 124 192,148-87-2606,96-47-6571,22-16-219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5.7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508 1 23062,'0'0'2963,"-9"4"-1266,-12 8-984,1 0 0,-37 28 0,51-35-621,0 0 0,0 0 0,0 1 0,0 0 0,1 0 0,0 0 0,0 1 0,1 0 0,0-1 0,0 1 0,1 1 0,-1-1 0,-3 15 0,7-20-147,0 1 0,0-1 0,1 0 0,-1 0 0,1 1 0,-1-1 0,1 0 0,0 0-1,0 0 1,0 0 0,0 0 0,0 0 0,0 0 0,1 0 0,-1 0 0,1-1-1,-1 1 1,1 0 0,0-1 0,-1 1 0,1-1 0,0 0 0,0 1 0,4 0-1,61 29-1988,-43-22 1596,3 3 312,-1 1-1,-1 2 1,33 23-1,-51-33 207,-1 0-1,0 0 1,0 1-1,0 0 0,-1 0 1,0 0-1,0 0 1,0 1-1,-1 0 1,0 0-1,0 0 1,-1 1-1,0-1 1,0 1-1,-1-1 1,0 1-1,1 9 1,-3-12-17,0-1 1,-1 0 0,1 1-1,-1-1 1,0 0 0,0 0-1,0 1 1,-1-1 0,0 0-1,0 0 1,0 0 0,0-1-1,0 1 1,-1 0 0,1-1-1,-1 1 1,0-1 0,0 0-1,-1 0 1,1 0 0,-1-1-1,-6 5 1,-7 3 190,1-1 0,-2 0 0,-35 11 0,9-6-52,0-1 0,-1-3 0,-1-1 1,0-3-1,0-2 0,0-1 0,-56-5 0,98 2-425,0 0 0,0 0 0,0 0 0,0-1 0,0 0 0,0 1 0,0-1-1,0-1 1,0 1 0,0-1 0,1 1 0,-1-1 0,0 0 0,1 0 0,0-1 0,-1 1-1,1-1 1,0 1 0,0-1 0,-3-5 0,-7-29-6456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8.5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0 12876,'-9'1'3326,"-2"-1"-2617,-49 3 1191,57-3-1411,-1 0 1,0 1-1,1 0 1,-1 0 0,1 0-1,-1 0 1,1 1-1,-5 2 1,8-4-392,-1 0 0,1 1 1,-1-1-1,1 1 1,0-1-1,-1 1 0,1-1 1,-1 1-1,1-1 1,0 1-1,0-1 0,-1 1 1,1-1-1,0 1 1,0-1-1,0 1 0,-1-1 1,1 1-1,0 0 1,0-1-1,0 1 0,0-1 1,0 1-1,0 0 1,0-1-1,0 1 0,1-1 1,-1 1-1,0-1 0,0 1 1,0 0-1,1-1 1,-1 1-1,0-1 0,0 1 1,1-1-1,-1 1 1,0-1-1,1 1 0,-1-1 1,1 0-1,-1 1 1,1-1-1,-1 0 0,1 1 1,-1-1-1,1 0 1,-1 1-1,2-1 0,26 16 1063,-2-7-819,0-1 0,1-1 0,0-1 0,37 3 0,114 0-1154,-58-5-4079,-118-4 4303,21 3-2597,-26 7-13221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8.9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12556,'0'0'8328,"56"41"-6182,10-41-417,19 0-415,8-5-546,-1-4-607,-7 2-193,-15 0-1634,-18 0-2594,-16 1-3363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9.5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0 810 17072,'0'0'6710,"14"-6"-5049,55-31 711,122-87 0,63-73-1296,-240 185-997,81-65-10,-3-5 0,80-93 1,-162 164-108,-1 0 1,-1 0 0,1 0-1,-2-1 1,10-20 0,-16 20-84,-14 21 21,-14 22-10,-1 8 110,1 2 1,2 1 0,3 1 0,1 1 0,2 1 0,1 0-1,3 1 1,2 1 0,2 1 0,3 0 0,1 0 0,-1 56-1,8-93-242,1 0 1,0 0-1,1-1 0,0 1 0,0 0 0,1-1 0,5 11 0,-7-17 82,0-1 0,1 1 0,0-1 0,-1 0 0,1 0 0,1 0 0,-1 0 0,0 0 0,1 0 0,-1-1 0,1 1 0,0-1 0,0 1 0,0-1 0,0 0 0,0 0-1,0-1 1,1 1 0,-1-1 0,0 1 0,1-1 0,0 0 0,6 1 0,-13-13-10816,-20-8 695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7:19.9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 17873,'0'0'9545,"82"-18"-7815,-1 33-609,20-1-673,11-3-320,7-2-416,-2-9-2275,-10 0-4227,-14-20-11723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7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1125 8680,'0'0'15914,"9"-5"-14921,3-2-724,-1-1 0,0 0 0,0-1 0,-1 0 0,16-19 0,52-69 783,-42 51-697,629-854 1119,-659 892-1629,-2 11 63,-5 20 49,-9 37 199,-6 20-109,5 1 1,3 1-1,3 0 0,4 0 0,12 102 0,-9-163-129,3 22-131,-3 0 0,-1-1 0,-2 1 0,-8 58 0,8-97 93,-4 11-2769,5-14 2654,-1-1 0,1 1 0,0-1 0,0 0-1,-1 1 1,1-1 0,0 0 0,-1 1 0,1-1 0,0 0 0,-1 0-1,1 1 1,-1-1 0,1 0 0,0 0 0,-1 0 0,1 0 0,-1 1-1,1-1 1,-1 0 0,1 0 0,0 0 0,-1 0 0,1 0 0,-1 0-1,1 0 1,-1 0 0,1 0 0,-1 0 0,0-1 0,-11-3-6988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7.8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52 17360,'0'0'9097,"100"10"-7848,-24-18-352,10-2-320,6 0-385,3 2-128,-3 3-32,-7 2-577,-11 0-2113,-11-1-2211,-12-7-3811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8.5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462 128 15375,'0'-12'3288,"0"8"-3122,0-4 251,0 1 0,-1-1 0,1 1 0,-2 0 0,-2-11 0,4 15-271,-2 0 0,1 0-1,0 1 1,-1-1 0,1 0 0,-1 0-1,0 1 1,0-1 0,0 1-1,0-1 1,0 1 0,0 0-1,-1 0 1,1 0 0,-1 0 0,0 1-1,1-1 1,-1 0 0,0 1-1,-3-1 1,0 0-34,1 0-1,-1 1 1,0 0-1,0 0 1,0 0-1,0 1 1,0 0 0,1 0-1,-1 1 1,0-1-1,0 1 1,0 0-1,-11 4 1,7-1-16,1 1 1,-1 0-1,1 0 1,0 1-1,0 0 1,1 0-1,-10 10 0,-3 6-10,1 1-1,1 0 0,1 1 1,-23 42-1,23-34 180,2 0 0,1 1 0,2 0 1,1 1-1,1 0 0,2 1 0,2 1 0,-6 64 0,13-90-202,-1 0-1,2 1 0,-1-1 0,1 0 1,1 0-1,5 19 0,-6-26-53,1 1-1,-1 0 1,1-1-1,0 1 1,0-1-1,1 0 1,-1 1-1,1-1 1,-1 0-1,1 0 0,0-1 1,0 1-1,0-1 1,0 1-1,1-1 1,-1 0-1,1 0 1,-1-1-1,1 1 1,5 1-1,1-1 38,0 0 0,1-1 0,-1 0 0,0 0 0,1-2 0,-1 1 0,1-1 0,-1 0-1,0-1 1,1 0 0,-1-1 0,0 0 0,-1-1 0,1 0 0,0 0 0,-1-1 0,13-9 0,5-4 95,-1-1 0,-1-1 0,-1-1 0,31-35 0,-36 35-42,-1-1 0,-1-1 0,-1 0 0,-1-2 0,13-28 0,-22 39-54,0-1-1,0 0 1,-2 0-1,0 0 1,0 0-1,-2-1 1,0 1-1,0-1 1,-2 0-1,-2-27 1,2 37-46,-1 0 0,0 0 0,-1 1 0,0-1 0,0 0 0,0 1 0,0-1 0,-1 1 0,0 0 0,0 0 0,0 0 0,-1 0 0,1 0 0,-1 1 0,-1 0 0,1 0 0,0 0 0,-1 0 0,0 1 0,0-1 0,0 1 0,0 0 0,-1 1 0,1-1 0,-1 1 0,-6-2 0,4 3-30,0-1-1,0 1 0,0 1 0,0-1 0,0 1 1,0 0-1,0 1 0,1 0 0,-1 0 1,0 1-1,0 0 0,1 1 0,-1-1 1,1 1-1,0 1 0,0-1 0,0 1 1,0 0-1,-7 7 0,-28 28-2570,16-11-2061,6-7-3041,4-3-7542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28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20724,'0'0'3683,"15"80"-608,3-41-1217,10 2-481,6 3-480,7-1-641,5-7-224,5 2-1345,-3-9-2114,-4-6-2755,-2-3-6726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1:17.1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55 545,'5'-5'9951,"-9"-6"-3751,-3-5-4601,7 16-1535,0-16 1977,0 10-2310,-1 14-2454,1 1-1846,0 1-3305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2.5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10858,'0'0'12172,"42"50"-10827,4-47-224,13-2-544,12-1-449,4 0-96,2 0-128,-10 0-1057,-12 0-1698,-21 0-640,-21 4-1826,-13 8-4837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2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14125,'0'0'8392,"24"50"-6758,36-50-289,11 0-512,14-8-513,2-3-192,-2 2-96,-11-1-1953,-14 1-3300,-17-1-4933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3.3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489 21 17264,'0'0'6940,"-7"-5"-5221,3 3-1580,0 0 0,0 0 0,-1 0 0,1 1 0,0-1 0,0 1 0,-1 0-1,1 0 1,-1 1 0,1-1 0,-1 1 0,-8 0 0,2 2 13,0 0 0,1 0 0,-1 1 0,1 0 0,-14 6-1,-24 12 77,-75 43 0,105-53-178,1 0 0,1 2-1,0 0 1,0 0 0,1 2 0,1 0 0,-15 21 0,26-32-45,-1 0 1,2 1-1,-1 0 1,0 0 0,1-1-1,0 1 1,0 1 0,1-1-1,-1 0 1,1 0-1,0 1 1,0-1 0,1 0-1,0 1 1,0-1-1,1 6 1,0-7-2,0-1 0,0 1 0,0-1 0,1 0 0,-1 0 1,1 0-1,0 0 0,0 0 0,0 0 0,1 0 0,-1-1 0,1 1 0,-1-1 0,1 0 0,0 1 0,0-1 0,0-1 1,0 1-1,0 0 0,0-1 0,1 1 0,-1-1 0,0 0 0,8 1 0,22 3-359,1-1 0,0-1 0,0-2 0,0-2 0,0-1 0,0-2 0,34-7 0,32-12-3708,-37 4-2060,5-4-7372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3.7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0 16047,'0'0'10698,"-40"74"-8968,26-28-769,1 1-673,7-1-192,6-3-32,0-7-352,18-9-1634,2-8-1889,5-8-2724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4.1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1 18257,'0'0'6855,"-30"67"-5382,9-26 257,0 4-769,2 7-385,7-1-416,7-6-96,5-1-512,6-7-1602,11-11-705,-1-11 129,-6-10-1186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4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0 212 14157,'0'0'9353,"78"-6"-7975,-28 6-546,13 0-511,10 0-225,4 0-353,3 0-1696,0-5-1859,-1-3-3010,-9-2-6471</inkml:trace>
  <inkml:trace contextRef="#ctx0" brushRef="#br0" timeOffset="1">1222 0 18161,'0'0'5141,"-12"2"-3326,-12 2-1352,0 2 1,1 0-1,-1 2 0,1 0 1,1 2-1,0 0 0,0 2 0,1 0 1,1 1-1,0 1 0,0 1 1,2 1-1,-25 27 0,40-39-426,-1 0-1,1 0 1,0 0-1,1 0 1,-1 0-1,1 1 1,0-1-1,0 1 1,0 0-1,1-1 1,0 1 0,0 0-1,0 0 1,0 0-1,1 0 1,0 0-1,0 0 1,1 8-1,0-9-18,0-1-1,1 0 0,-1 0 1,1 0-1,0 1 1,0-2-1,0 1 0,0 0 1,1 0-1,-1-1 1,1 1-1,0-1 0,-1 0 1,1 0-1,0 0 1,0 0-1,0 0 0,1-1 1,-1 1-1,0-1 1,1 0-1,-1 0 0,1 0 1,-1-1-1,1 1 1,5-1-1,14 3-840,1-2 0,-1 0 0,46-5 0,-45 0-639,-1 0 0,0-2-1,-1 0 1,1-2 0,-1 0 0,39-22 0,-12-1-7688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4.7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0 18481,'0'0'4164,"-33"55"-2146,17-15 513,-1 7-449,4 4-449,3-1-832,10-8-673,0-8-96,15-9-512,13-13-769,8-12-833,3-7-1666,2-17-2242,-2-13-4516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5.1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0 18353,'0'0'2531,"-42"51"-257,22-14-192,-1 2-32,9 1 64,6-3-833,6-8-640,13-9-513,10-4-32,11-7-160,-4-5-1249,-2-2-1858,-7-2-3460,-3 0-6950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6.9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465 16 21652,'-12'-3'1031,"1"0"-779,0 0-1,-1 1 1,1 0 0,0 1-1,-1 0 1,1 0 0,-1 2 0,1-1-1,-1 2 1,1-1 0,-1 2-1,-16 5 1,10 1-78,0 0 0,1 2 0,1 0-1,0 1 1,0 0 0,1 1 0,1 1-1,0 1 1,1 0 0,-17 25 0,16-20-63,1 1 1,1 0-1,2 1 1,0 0-1,0 0 1,2 1-1,1 1 0,-5 30 1,10-43-57,1 0 1,0 0-1,1 0 1,0 0-1,0 0 1,4 16-1,-3-23-43,0 0-1,0 0 1,0-1-1,1 1 1,0 0-1,0-1 1,0 1-1,0-1 1,0 1-1,1-1 1,-1 0-1,1 0 1,0 0-1,0 0 1,0-1-1,0 1 1,0-1-1,1 0 1,-1 0-1,6 2 1,4 1 4,0-1 0,1 0 0,0-1 0,-1-1 0,1 0 0,0-1 0,1 0 1,-1-1-1,0 0 0,25-5 0,-8-1 17,-1-1 0,1-1 0,51-22 1,-52 17-21,-1-1 1,-1-1 0,-1-2 0,0-1 0,37-31-1,-55 41 4,0 0-1,-1 0 1,-1 0-1,1-1 1,-1 0-1,-1-1 0,0 1 1,0-1-1,-1 0 1,0-1-1,0 0 1,-1 1-1,-1-1 0,0 0 1,-1-1-1,0 1 1,0 0-1,-1-21 1,-1 27-8,-1 0 1,0-1 0,0 1 0,-1 0 0,1 0 0,-1 0-1,0 0 1,-1 0 0,1 1 0,-1-1 0,0 1 0,0-1 0,0 1-1,-1 0 1,0 0 0,1 0 0,-1 1 0,-1 0 0,1-1-1,0 1 1,-1 1 0,0-1 0,1 1 0,-1-1 0,0 2 0,0-1-1,0 0 1,-6 0 0,-11-3 37,-1 1 0,1 0-1,-1 2 1,1 1 0,-30 2-1,38 0-23,0 0-1,0 1 1,-21 6-1,32-7-85,0-1 0,0 1 0,1 0 0,-1 0 0,0 0-1,0 0 1,1 1 0,-1-1 0,1 1 0,-1-1 0,1 1 0,0 0 0,-1 0 0,1 0 0,0 0 0,0 1 0,1-1 0,-1 0-1,0 1 1,1-1 0,-1 1 0,-1 5 0,3-7-98,1 0 0,-1-1 0,0 1 0,0 0 0,1 0 0,-1 0 0,0 0-1,1 0 1,-1 0 0,1 0 0,-1 0 0,1 0 0,-1-1 0,1 1 0,0 0 0,0-1 0,-1 1-1,1 0 1,0-1 0,0 1 0,0-1 0,-1 1 0,1-1 0,0 1 0,0-1 0,0 1 0,0-1 0,0 0-1,0 0 1,0 0 0,0 1 0,0-1 0,0 0 0,0 0 0,0 0 0,0-1 0,0 1 0,2 0 0,-1 0-160,36 1-5573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8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109 1 17392,'0'0'3583,"-9"9"-2046,-3 5-1312,1 1 0,1 0 0,1 0 0,0 1 0,1 0 1,1 1-1,0 0 0,1 0 0,1 0 0,1 1 0,-3 20 0,5-25-183,1-1 0,0 0 0,0 1 0,2-1 0,-1 1 0,6 23 0,-5-33-38,0 1 0,0-1 0,0 1 0,1-1 1,0 0-1,-1 1 0,1-1 0,1 0 0,-1 0 1,0-1-1,1 1 0,-1 0 0,1-1 0,0 1 1,0-1-1,0 0 0,0 0 0,0 0 0,0-1 1,0 1-1,1-1 0,-1 1 0,1-1 0,-1 0 1,1 0-1,0-1 0,6 1 0,-2-1 81,-1 0 1,1-1-1,0 0 0,0 0 0,-1-1 0,1 0 0,-1-1 0,1 1 0,-1-1 1,0-1-1,0 1 0,-1-1 0,1-1 0,-1 1 0,1-1 0,-2 0 0,1 0 1,0-1-1,-1 0 0,6-7 0,-4 4 44,-1 1 1,1-1-1,-2 0 0,1-1 1,-1 0-1,0 0 0,-1 0 0,0 0 1,-1 0-1,0-1 0,-1 0 1,0 0-1,1-21 0,-3 32-121,0-1 0,0 1-1,1-1 1,-1 1 0,0-1-1,0 0 1,0 1-1,0-1 1,0 1 0,0-1-1,0 0 1,0 1 0,0-1-1,0 1 1,-1-1 0,1 1-1,0-1 1,0 1-1,-1-1 1,1 0 0,0 1-1,0-1 1,-1 1 0,1 0-1,-1-1 1,1 1 0,0-1-1,-1 1 1,1-1-1,-1 1 1,1 0 0,-1-1-1,1 1 1,-1 0 0,1 0-1,-1-1 1,0 1 0,1 0-1,-1 0 1,1 0-1,-1 0 1,1 0 0,-1 0-1,0 0 1,1 0 0,-1 0-1,1 0 1,-1 0 0,0 0-1,1 0 1,-1 0 0,1 0-1,-2 1 1,0 0-10,0 0 0,0 1-1,0-1 1,1 1 0,-1-1 0,0 1 0,0 0 0,1-1-1,-1 1 1,1 0 0,0 0 0,-2 4 0,-1 3 7,0 1 1,1 0-1,0-1 0,1 1 1,0 0-1,1 0 1,0 1-1,1 12 1,0-20-7,0 0 0,0 1 0,0-1 0,1 0 0,-1 1 0,1-1 0,0 0 0,0 0 0,0 0 0,0 1 0,1-1 0,-1-1 0,1 1 0,0 0 0,0 0 0,0 0 0,0-1 1,0 1-1,0-1 0,1 0 0,-1 0 0,1 0 0,0 0 0,0 0 0,0 0 0,0-1 0,0 0 0,6 3 0,1-3 11,0 1 0,0-2 0,0 1 1,1-1-1,-1-1 0,0 0 0,0-1 0,0 0 0,0 0 0,0-1 1,0 0-1,0-1 0,-1 0 0,0 0 0,0-1 0,0 0 0,15-12 1,-11 7 10,0 0 0,-1-1 0,0 0 1,-1-1-1,0-1 0,-1 1 0,-1-1 1,0-1-1,0 0 0,11-26 0,-18 34-12,0 1 0,0-1 1,0 0-1,-1 0 0,0 0 0,0 0 0,0 0 0,-1 0 0,0 0 0,0-1 0,0 1 0,-2-6 0,2 11-13,-1 0 1,1 0-1,-1 1 1,1-1-1,-1 0 0,1 0 1,-1 1-1,0-1 1,1 0-1,-1 1 0,0-1 1,0 1-1,1-1 1,-1 1-1,0-1 0,0 1 1,0-1-1,1 1 1,-1 0-1,0-1 0,0 1 1,0 0-1,0 0 1,0 0-1,0 0 0,0 0 1,0 0-1,0 0 1,1 0-1,-1 0 1,0 0-1,0 0 0,0 1 1,0-1-1,0 0 1,0 1-1,0-1 0,1 0 1,-1 1-1,0-1 1,0 1-1,1 0 0,-1-1 1,-1 2-1,-33 26-144,33-26 147,-47 62 11,45-59-8,0 1 0,1-1 0,0 1 0,0 0 1,1 0-1,0 0 0,0 1 0,0-1 0,1 0 0,-1 8 0,2-13-3,1 1 1,-1-1-1,1 0 0,0 0 0,0 0 1,-1 0-1,1 1 0,0-1 0,0 0 0,0 0 1,0-1-1,0 1 0,0 0 0,0 0 1,0 0-1,1-1 0,-1 1 0,0-1 0,0 1 1,1-1-1,-1 1 0,0-1 0,1 0 1,-1 1-1,0-1 0,1 0 0,-1 0 0,1 0 1,-1 0-1,3-1 0,59 1-20,-47-1 29,67-2 22,71 0-3,-138 4-50,0 0 1,0 1-1,-1 1 1,1 1-1,-1 0 1,0 1 0,19 9-1,-30-13 13,-1 1 1,1-1-1,-1 1 0,0 0 0,0 0 1,0 0-1,0 0 0,0 0 0,0 1 1,-1-1-1,1 1 0,-1 0 0,0 0 1,1 0-1,-1 0 0,-1 0 0,1 0 1,0 1-1,-1-1 0,0 1 0,1-1 1,0 7-1,-2-10 28,0 0 1,0 1-1,-1-1 1,1 0-1,0 1 1,0-1-1,0 0 0,0 0 1,-1 1-1,1-1 1,0 0-1,0 0 1,0 1-1,-1-1 1,1 0-1,0 0 0,0 0 1,-1 1-1,1-1 1,0 0-1,-1 0 1,1 0-1,0 0 1,-1 0-1,1 0 0,0 1 1,-1-1-1,1 0 1,0 0-1,0 0 1,-1 0-1,1 0 1,0 0-1,-1 0 0,1-1 1,0 1-1,-1 0 1,1 0-1,0 0 1,-1 0-1,1 0 1,-16-7 637,8-3-487,-1-1-1,1 0 1,1-1 0,0 0 0,1 0 0,0 0 0,0-1 0,-4-19 0,-7-11-56,-2 3-84,10 22-166,0 1 1,2-2-1,-7-21 0,14 40 76,0 0 0,0-1 0,0 1-1,0-1 1,0 1 0,0 0 0,0-1-1,0 1 1,0 0 0,0-1 0,0 1-1,0 0 1,0-1 0,0 1 0,1 0-1,-1-1 1,0 1 0,0 0 0,0-1-1,0 1 1,1 0 0,-1-1 0,0 1-1,0 0 1,0 0 0,1-1 0,-1 1 0,0 0-1,1 0 1,-1 0 0,0-1 0,1 1-1,-1 0 1,0 0 0,1 0 0,17-1-1347,23 10-664,-37-8 1607,101 25-8515,-44-16-186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7.3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135 237 4420,'0'0'14579,"-5"-9"-12881,3 6-1490,-24-35 2364,25 36-2421,0 1 0,-1-1-1,1 1 1,0 0 0,-1-1-1,1 1 1,-1 0 0,0 0 0,1 0-1,-1 0 1,0 0 0,1 1-1,-1-1 1,0 0 0,0 1-1,0 0 1,0-1 0,0 1 0,0 0-1,0 0 1,1 0 0,-1 0-1,0 0 1,0 0 0,0 1-1,-3 0 1,4 0-89,0 0 1,0 1-1,0-1 0,0 1 0,0-1 1,0 1-1,0 0 0,0-1 0,0 1 1,1 0-1,-1-1 0,1 1 0,-1 0 1,1 0-1,0 0 0,0-1 0,0 1 1,0 0-1,0 3 0,2 37 711,-2-41-759,1 1 1,-1-1-1,0 0 0,1 0 1,-1 0-1,0 0 1,1 0-1,-1-1 0,1 1 1,-1 0-1,1 0 0,0 0 1,-1 0-1,1 0 1,0-1-1,0 1 0,0 0 1,0-1-1,-1 1 0,1-1 1,0 1-1,0-1 1,0 1-1,0-1 0,0 1 1,0-1-1,0 0 0,0 0 1,0 1-1,0-1 1,1 0-1,-1 0 0,0 0 1,0 0-1,0 0 0,0-1 1,0 1-1,0 0 1,0 0-1,2-1 0,0 0 42,1 0 0,-1 0 0,0-1 0,1 1 0,-1-1 0,0 0-1,0 1 1,0-1 0,0-1 0,0 1 0,3-3 0,-3 0-13,0 1 0,0-1 0,0 0 0,0 0-1,-1 0 1,0 0 0,0 0 0,0 0 0,-1-1 0,0 1 0,0-1 0,0 1 0,-1-1 0,1 1 0,-1-1 0,-2-10-1,2 13-27,-1 0-1,0 0 0,0 0 0,0 0 0,0 0 0,0 0 0,-1 1 0,1-1 0,-1 0 0,0 1 0,1-1 0,-1 1 0,0 0 0,-1-1 0,1 1 1,0 0-1,-1 0 0,1 1 0,-1-1 0,1 0 0,-1 1 0,0 0 0,0-1 0,0 1 0,0 0 0,0 1 0,0-1 0,0 0 0,0 1 1,0 0-1,-4-1 0,4 2-16,0-1 1,1 0 0,-1 0 0,0 1 0,1-1 0,-1 1-1,0 0 1,1 0 0,-1 0 0,1 0 0,-1 0-1,1 1 1,0-1 0,-1 1 0,1 0 0,0-1 0,0 1-1,0 0 1,0 0 0,1 0 0,-1 0 0,0 1-1,1-1 1,0 0 0,-1 1 0,1-1 0,0 1 0,0-1-1,1 1 1,-1 0 0,0 3 0,-2 9-12,0-1 0,1 1 1,1 0-1,1 20 0,0-33 15,0 0 0,0 0 0,0 0-1,0 1 1,0-1 0,0 0 0,1 0 0,-1 0-1,1 1 1,0-1 0,0 0 0,-1 0 0,1 0-1,1 0 1,-1 0 0,0 0 0,0-1 0,1 1-1,-1 0 1,1-1 0,-1 1 0,1-1 0,0 1-1,-1-1 1,1 0 0,0 1 0,0-1 0,0 0-1,0 0 1,0-1 0,0 1 0,0 0-1,1-1 1,-1 1 0,0-1 0,0 0 0,0 0-1,1 1 1,-1-2 0,0 1 0,4-1 0,2 0 27,0 0 1,0-1-1,0 0 1,0-1-1,0 0 1,-1 0-1,1 0 1,-1-1-1,0 0 1,8-7 0,-3 1-4,-1 1 0,0-2 1,-1 0-1,0 0 1,13-21-1,-20 28-15,0-1-1,0 0 1,0-1 0,-1 1 0,0 0 0,0-1-1,0 0 1,-1 1 0,0-1 0,0 0-1,0 0 1,0 1 0,-1-1 0,0 0 0,-1 0-1,1 0 1,-2-7 0,1 12-10,1 0 0,0-1 0,-1 1 0,1 0 0,-1 0 0,1-1 0,-1 1 0,0 0 0,0 0 0,1 0 0,-1 0 0,0 0 1,0 0-1,0 0 0,0 0 0,0 0 0,0 0 0,0 0 0,-1 1 0,1-1 0,0 0 0,0 1 0,-1-1 0,1 1 0,0 0 0,0-1 0,-1 1 0,1 0 0,-1 0 0,1 0 0,0 0 0,-1 0 1,1 0-1,0 0 0,-1 0 0,1 0 0,0 1 0,-1-1 0,1 0 0,0 1 0,-2 0 0,-1 1-1,0 0 1,0 0-1,0 0 0,1 0 1,-1 0-1,1 1 0,-1 0 1,1 0-1,0 0 0,0 0 1,-4 6-1,-1 3 6,1 0 0,0 1-1,1 0 1,1 0 0,0 0 0,0 1 0,2-1 0,-1 1-1,2 0 1,-1 15 0,3-29-6,0 1 0,0-1 0,0 1 0,0-1 0,0 1 0,0-1 0,0 1 0,0-1 0,0 1 0,0-1 0,0 1 0,0-1 0,1 1 0,-1-1 0,0 0 0,0 1 0,1-1 0,-1 1 0,0-1 0,1 0 0,-1 1 0,0-1 0,1 0 0,-1 1 0,0-1 0,1 0 0,-1 0 0,1 1 0,-1-1 0,1 0 0,-1 0 0,1 0 0,0 1 0,19-5 0,18-16 0,-30 12 0,1 0 0,-2-1 0,1 0 0,-1 0 0,-1 0 0,0-1 0,0 0 0,-1 0 0,5-14 0,-8 21 0,-1-1 0,0 1 0,1 0 0,-1-1 0,-1 0 0,1 1 0,-1-1 0,1 1 0,-1-1 0,0 0 0,0 1 0,0-1 0,-1 1 0,1-1 0,-1 0 0,0 1 0,0-1 0,0 1 0,-1 0 0,1-1 0,-1 1 0,0 0 0,0 0 0,0 0 0,0 0 0,0 0 0,-1 0 0,1 1 0,-1-1 0,0 1 0,1 0 0,-5-3 0,4 4 0,0-1 0,0 1 0,1 0 0,-1-1 0,0 1 0,0 1 0,0-1 0,0 0 0,0 1 0,-1 0 0,1-1 0,0 1 0,0 0 0,0 1 0,0-1 0,0 1 0,0-1 0,0 1 0,0 0 0,0 0 0,0 0 0,0 0 0,0 1 0,1-1 0,-1 1 0,0 0 0,1 0 0,0 0 0,-1 0 0,1 0 0,0 0 0,0 0 0,-2 4 0,-1 0 0,1 0 0,0 1 0,0-1 0,0 1 0,1 0 0,0 0 0,0 0 0,1 1 0,0-1 0,1 0 0,-1 1 0,0 12 0,2-20 0,1 0 0,-1 1 0,0-1 0,0 0 0,0 0 0,1 0 0,-1 0 0,0 1 0,0-1 0,1 0 0,-1 0 0,0 0 0,0 0 0,1 0 0,-1 0 0,0 0 0,0 0 0,1 1 0,-1-1 0,0 0 0,0 0 0,1 0 0,-1 0 0,0 0 0,0 0 0,1-1 0,-1 1 0,0 0 0,1 0 0,-1 0 0,0 0 0,0 0 0,1 0 0,-1 0 0,0 0 0,0-1 0,0 1 0,1 0 0,-1 0 0,0 0 0,0-1 0,0 1 0,1 0 0,-1 0 0,0-1 0,12-7 0,16-30 0,-27 36 0,1 0 0,-1-1 0,0 1 0,0 0 0,0-1 0,-1 1 0,1-1 0,-1 1 0,1-1 0,-1 1 0,0-1 0,0 1 0,0-1 0,0 1 0,0-1 0,-2-4 0,1 8-195,0-1 0,0 1 0,1 0 0,-1 0 0,0-1 0,0 1 0,0 0 0,0 0 0,1 0 0,-1 0 0,0 0 0,1 0 0,-1 0 0,1 0 0,-1 0 0,1 1 0,0-1 0,-1 1 0,-4 17-6099,1 0-4655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8.3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165 2 17296,'-14'5'1527,"0"1"-915,1 1 0,0 0-1,0 1 1,1 0 0,0 1 0,-14 13-1,22-19-422,0 1-1,0 0 0,0 0 0,1 0 0,-1 0 0,1 1 0,0-1 0,0 1 0,1 0 0,-1 0 0,1 0 1,0 0-1,1 0 0,-1 0 0,1 0 0,0 1 0,0-1 0,1 1 0,0-1 0,0 0 0,0 1 0,0-1 0,1 1 1,2 6-1,-2-9-179,0-1-1,0 0 1,1 0 0,-1 0 0,1 0 0,0 0 0,0 0 0,0 0 0,0-1 0,0 1 0,0-1 0,0 1 0,0-1 0,1 0-1,-1 0 1,0 0 0,1 0 0,-1 0 0,1 0 0,-1-1 0,1 1 0,-1-1 0,1 0 0,-1 0 0,6 0 0,2 0 2,0 0 0,0-1 0,0 0 0,0 0 0,14-5 1,-10 1-73,-1-1 0,-1 0 0,1-1 1,-1 0-1,0-1 0,-1 0 0,0-1 0,19-18 1,-24 21 30,0-1-1,0 0 1,0 0 0,-1 0 0,0 0 0,-1-1 0,1 0 0,-1 0 0,-1 0 0,0 0 0,0-1 0,0 1-1,-1-1 1,2-17 0,-4 25 33,0 1 0,0 0-1,0-1 1,0 1-1,0 0 1,0-1 0,0 1-1,0 0 1,0-1-1,-1 1 1,1-1 0,0 1-1,0 0 1,0-1-1,0 1 1,-1 0 0,1 0-1,0-1 1,0 1 0,0 0-1,-1-1 1,1 1-1,0 0 1,-1 0 0,1 0-1,0-1 1,0 1-1,-1 0 1,1 0 0,0 0-1,-1 0 1,1-1-1,-1 1 1,1 0 0,0 0-1,-1 0 1,1 0 0,0 0-1,-1 0 1,1 0-1,0 0 1,-1 0 0,1 0-1,-1 0 1,1 0-1,0 0 1,-1 1 0,1-1-1,0 0 1,-1 0-1,1 0 1,0 0 0,-1 1-1,1-1 1,0 0 0,0 0-1,-1 1 1,1-1-1,0 0 1,0 0 0,-1 1-1,1-1 1,-20 19-29,10-3 130,1 0-1,1 1 0,0 0 1,1 0-1,-6 25 1,10-31-109,0 0 0,1 1 0,0-1 0,1 0 0,0 1 0,1-1 0,0 1 0,1-1 0,4 23 0,-5-32-80,1 0-1,-1 0 1,1 0 0,0 0-1,0 0 1,0-1-1,0 1 1,0 0 0,0 0-1,0-1 1,1 1-1,-1-1 1,1 1-1,-1-1 1,1 0 0,-1 0-1,1 1 1,0-1-1,0 0 1,-1 0 0,1-1-1,3 2 1,-2-1-153,1-1 0,0 1 0,-1-1 1,1 0-1,0 0 0,0-1 0,-1 1 0,1-1 1,-1 1-1,1-1 0,5-2 0,2-1-579,-1-1 0,0 0 0,0-1 0,0 0 0,-1 0 0,0-1 0,9-8 0,26-33-4917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8.7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0 15022,'-7'16'2552,"-20"40"-899,-60 147 4627,79-181-5796,1 0 0,2 0 0,0 0-1,1 1 1,1-1 0,2 1-1,1 41 1,0-62-485,0 0 0,0 0 0,1 0 0,-1 0 0,0 0 0,1 0 0,-1 0 0,1 0 0,0 0 0,0-1 0,0 1 0,0 0 0,0 0 0,0-1 0,0 1 0,0-1 0,1 1 0,-1-1 0,1 1 0,-1-1 0,1 0 0,-1 0 0,1 0 0,0 0 0,0 0 0,-1 0 1,1 0-1,0-1 0,0 1 0,0-1 0,0 1 0,0-1 0,2 1 0,1-1-27,-1-1 0,1 1 0,-1-1 0,1 0 0,-1 0-1,0 0 1,1 0 0,-1-1 0,0 0 0,0 0 0,0 0 0,0 0 0,0-1 0,4-3 0,9-10-295,0-1-1,-1-1 1,0 0-1,-2-1 1,0-1-1,-1 0 1,16-35-1,-10 13 29,-1-1 0,-3 0 0,10-46-1,-22 75 60,0-1 0,-1 0 0,0-17 0,-14 48 983,0 11-109,1 1 0,1 1 0,2 0 0,-5 30 0,9-39-422,2 0-1,0-1 1,1 1 0,1 0 0,1 0 0,0 0 0,6 25 0,-5-39-252,0 1 0,0-1 1,1 0-1,-1 0 1,1 0-1,1-1 1,-1 1-1,1-1 0,0 1 1,0-1-1,1 0 1,-1-1-1,1 1 1,0-1-1,6 4 0,-6-5-512,1 1 1,0-1-1,0 0 0,1-1 0,-1 0 0,0 0 0,1 0 0,0 0 0,6 0 0,25-1-5276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8:59.9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1 651 19538,'0'0'8248,"13"4"-7714,-10-3-502,1 1 1,1-1-1,0 1 1,0-1-1,0 0 1,0-1-1,0 1 1,0-1 0,0 0-1,-1 0 1,1 0-1,0-1 1,0 1-1,0-1 1,0-1-1,0 1 1,0-1-1,-1 1 1,1-1-1,-1-1 1,5-2-1,11-9 20,-1-1 0,0-1 0,16-18-1,-28 27-23,-1 0 0,0 0 0,-1-1-1,1 1 1,-1-1 0,-1-1 0,0 1 0,0-1-1,0 1 1,3-18 0,-6 25-3,-1-1 1,0 1-1,1-1 1,-1 1-1,0-1 1,0 1-1,0-1 0,0 1 1,0-1-1,-1 1 1,1-1-1,0 1 1,-1-1-1,1 1 1,-1 0-1,1-1 0,-1 1 1,-1-2-1,2 2-12,-1 1-1,0-1 0,0 1 1,0-1-1,1 1 0,-1-1 1,0 1-1,0 0 1,0-1-1,0 1 0,0 0 1,1 0-1,-1 0 0,0 0 1,0 0-1,0 0 0,0 0 1,0 0-1,0 0 0,0 0 1,-1 0-1,-3 2 4,0 0 0,0-1-1,0 1 1,1 1 0,-1-1 0,1 1 0,0 0-1,0 0 1,-6 5 0,-4 6 18,0 2 0,2 0 0,0 0 0,0 1 1,2 0-1,0 1 0,1 0 0,1 1 0,0 0 0,1 0 1,2 1-1,0 0 0,1 0 0,-2 29 0,5-46-33,1 0 0,0 0 0,0 0 0,0 0-1,0 0 1,0 0 0,1 0 0,-1 0 0,1-1 0,0 1 0,0 0-1,0 0 1,0 0 0,0-1 0,1 1 0,-1-1 0,1 1-1,-1-1 1,1 1 0,0-1 0,0 0 0,0 0 0,1 0-1,-1 0 1,0 0 0,1-1 0,-1 1 0,1-1 0,0 1-1,-1-1 1,1 0 0,0 0 0,0 0 0,0 0 0,0-1-1,0 1 1,-1-1 0,1 0 0,0 0 0,3 0 0,5 0 4,0-1 1,-1 0 0,1-1-1,-1-1 1,1 1-1,-1-1 1,0-1 0,0 0-1,0-1 1,11-6-1,5-7-93,0-1-1,-1-1 0,-1-2 1,-1 0-1,-1-1 0,-1-1 1,-1-2-1,-1 0 0,-1 0 1,-2-2-1,0 0 0,-2-1 1,-1-1-1,-2 0 0,-1 0 1,-1-1-1,5-35 0,-13 62 60,-1 1 1,1 0-1,-1-1 0,0 1 0,0-1 0,0 1 0,-1 0 1,-1-7-1,2 10 22,0-1 0,0 1 0,0 0 0,-1 0 0,1-1-1,0 1 1,0 0 0,0-1 0,-1 1 0,1 0 0,0 0 0,0-1 0,-1 1 0,1 0 0,0 0 0,-1 0 0,1-1 0,0 1 0,-1 0 0,1 0-1,0 0 1,-1 0 0,1 0 0,0 0 0,-1 0 0,1 0 0,0 0 0,-1 0 0,1 0 0,-1 0 0,1 0 0,0 0 0,-1 0 0,1 0 0,0 0 0,-1 0-1,1 0 1,0 1 0,-1-1 0,1 0 0,0 0 0,0 0 0,-1 1 0,-4 3-8,0 1-1,0 0 1,1 0-1,-1 0 1,1 0-1,1 1 1,-7 10-1,-30 59 168,3 3 0,3 1 0,4 1-1,4 1 1,3 2 0,-16 111 0,34-161-182,1 0 1,2 0-1,3 47 1,-1-79 15,0 0 0,0-1 0,0 1 0,0-1 0,0 1 0,0 0 0,0-1 0,0 1 0,0-1 0,0 1 0,1-1 0,-1 1 0,0-1 0,0 1 0,1-1 0,-1 1 0,0-1 0,1 1 0,-1-1 0,0 1 0,1-1 0,-1 1 0,1-1 0,-1 0 0,1 1 0,-1-1 0,1 0 0,-1 0 0,1 1 0,-1-1 0,1 0 0,-1 0 0,1 0 0,0 0 0,-1 1 0,2-1 0,-1-1-26,0 1 1,1 0-1,-1-1 0,0 1 1,1-1-1,-1 0 0,0 1 1,0-1-1,1 0 0,-1 0 0,0 0 1,0 1-1,0-1 0,0 0 1,1-3-1,12-18-213,0-1 0,-2 0 0,-1-1 0,-1 0 0,11-38-1,0 1 193,130-295-1589,-125 304 731,3 2 0,1 1-1,3 2 1,66-74 0,-63 87 360,-26 24 655,1 1 1,-1-1 0,-1-1 0,0 0 0,10-15-1,-21 24 2649,-7 5-2087,-9 9-473,13-5-148,-1 1 1,1 0 0,1 0-1,-1 0 1,1 0-1,1 1 1,-5 17 0,-6 11 509,-39 95 1718,49-117-2114,0 1 0,1-1 0,0 1 0,1 0-1,1 0 1,2 30 0,-1-45-148,0 0-1,0 1 1,0-1-1,0 1 1,1-1 0,-1 1-1,0-1 1,1 0 0,-1 1-1,1-1 1,0 0 0,-1 1-1,1-1 1,0 0-1,0 0 1,0 0 0,0 1-1,0-1 1,0 0 0,0 0-1,0-1 1,0 1-1,0 0 1,3 1 0,-2-2 10,0 1 1,1-1 0,-1 1-1,1-1 1,-1 0-1,1 0 1,-1 0 0,1 0-1,-1 0 1,1-1 0,-1 1-1,1-1 1,2 0-1,4-3 34,0 0-1,1 0 1,-1-1-1,-1 0 1,1 0-1,9-9 1,16-17-8,-2-2 0,-1-1-1,-2-1 1,-2-1 0,-1-2 0,-1-1 0,-3-1-1,-1 0 1,-2-2 0,23-73 0,-37 67-71,-83 174 109,-110 239 1,166-313 69,2 1-1,3 1 1,2 0 0,2 1 0,-11 112 0,23-141-58,0-15-83,1 1 0,-1 0 1,-1-1-1,0 1 0,-1-1 1,-5 14-1,8-25-63,0 0 0,0 0 0,1 1 1,-1-1-1,0 0 0,0 0 0,0 0 0,-1 1 0,1-1 0,0 0 0,0 0 1,0 0-1,0 1 0,0-1 0,0 0 0,0 0 0,0 1 0,0-1 1,0 0-1,-1 0 0,1 0 0,0 0 0,0 1 0,0-1 0,0 0 0,0 0 1,-1 0-1,1 0 0,0 0 0,0 0 0,0 1 0,-1-1 0,1 0 0,0 0 1,0 0-1,0 0 0,-1 0 0,1 0 0,0 0 0,0 0 0,-1 0 1,1 0-1,0 0 0,0 0 0,0 0 0,-1 0 0,1 0 0,0 0 0,0 0 1,0 0-1,-1 0 0,1-1 0,0 1 0,-1 0 0,-3-17-3090,3-30-3067,1 45 5672,0-44-7071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0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0 236 6406,'0'-11'4164,"10"-8"-2050,11-3 352,5-2-672,7-1-769,0-2-384,5 0-481,4-1-352,-4 0-2371,-1 3-3555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0.6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309 0 3555,'0'0'15594,"-9"0"-13026,-12 2-1788,0 2 0,0 0 0,0 1 0,0 1 1,1 1-1,0 0 0,0 2 0,1 0 1,0 2-1,1 0 0,0 0 0,-22 21 0,38-31-751,0 0-1,1 1 1,0-1-1,-1 0 0,1 1 1,0-1-1,-1 1 1,1-1-1,0 1 0,0-1 1,0 1-1,0 0 1,1 0-1,-1-1 0,0 1 1,1 0-1,-1 0 0,1 0 1,0 0-1,0 0 1,-1 0-1,1 0 0,0 0 1,1 2-1,0-2-10,0 0 0,0 0 0,1 0 0,-1 0 0,0 0 0,1-1 0,0 1 0,-1 0 0,1-1 0,0 1 0,0-1 0,0 0 0,0 1 0,0-1 0,0 0 0,4 1 0,11 4-256,1 0 0,0-1 0,33 3 0,-45-7 36,69 6-4611,-26-6-3048,-16-1-1833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1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1 123 15310,'0'0'12845,"15"7"-12488,-5-2-314,-5-2-32,0 0 0,1 0 1,-1-1-1,1 1 0,-1-1 1,1-1-1,0 1 0,0-1 0,0 0 1,0 0-1,0-1 0,0 1 0,0-2 1,0 1-1,0 0 0,0-1 1,8-2-1,3-4 10,1 0 0,-1-1 0,27-19 0,-39 25 1,-1-1 0,1 0 1,-1 0-1,0 0 0,0-1 0,-1 0 1,1 1-1,-1-1 0,0 0 1,0-1-1,0 1 0,0-1 0,-1 1 1,0-1-1,0 0 0,0 0 0,0 0 1,0-5-1,-2 9-6,0 0 1,0 0-1,0 0 0,0 1 1,0-1-1,0 0 0,0 0 1,0 0-1,0 1 0,-1-1 1,1 0-1,0 0 0,-1 1 1,1-1-1,-1 0 0,1 1 1,-1-1-1,1 0 0,-1 1 1,1-1-1,-1 1 0,1-1 1,-1 1-1,0-1 0,1 1 1,-1-1-1,0 1 0,0 0 1,-1-1-1,-30-2 142,23 4-149,-1 1 1,1 0-1,0 0 0,-16 7 0,13-3 79,1 1 0,-1 0-1,2 0 1,-1 1 0,1 1 0,1 0 0,-16 17 0,20-19-24,-1-1 1,1 2-1,1-1 1,-1 1 0,1-1-1,1 1 1,-1 0 0,1 0-1,1 1 1,0-1 0,0 1-1,-1 13 1,3-21-82,0 0 1,0 1-1,0-1 1,0 0 0,0 1-1,0-1 1,1 0-1,-1 1 1,1-1-1,-1 0 1,1 0-1,-1 0 1,1 1-1,0-1 1,-1 0 0,1 0-1,0 0 1,0 0-1,0 0 1,0 0-1,0 0 1,0-1-1,2 2 1,0 0-107,0 0 1,1-1-1,0 1 1,-1-1-1,1 0 1,0 0-1,-1-1 1,6 1-1,8 0-1631,1 0-1,29-5 1,-44 4 1287,46-10-6169,-2-6-4596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1.6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232 67 12300,'0'0'4826,"3"-10"-1752,7-29-650,-10 39-2349,0-1 0,0 0-1,0 0 1,0 0 0,-1 1-1,1-1 1,0 0 0,0 0 0,-1 1-1,1-1 1,-1 0 0,1 1 0,0-1-1,-1 0 1,1 1 0,-1-1 0,1 1-1,-1-1 1,0 1 0,1-1-1,-1 1 1,0-1 0,1 1 0,-1 0-1,0-1 1,1 1 0,-1 0 0,0-1-1,0 1 1,1 0 0,-1 0 0,0 0-1,0 0 1,0 0 0,1 0-1,-1 0 1,0 0 0,0 0 0,1 0-1,-1 0 1,0 0 0,0 1 0,1-1-1,-1 0 1,-1 1 0,-2 0 315,-6 0-197,1 0 1,1 1 0,-1 1 0,0-1-1,0 1 1,1 1 0,0 0-1,0 0 1,0 0 0,0 1 0,0 0-1,1 1 1,0 0 0,0 0-1,1 0 1,-9 11 0,8-8-107,-1 0 0,1 1 0,0 0 0,1 0 0,0 1 0,1 0 1,0 0-1,1 0 0,0 1 0,1-1 0,0 1 0,-1 13 0,4-23-76,0 0 0,0 1 0,0-1 0,0 0 1,0 0-1,1 1 0,-1-1 0,1 0 0,0 0 0,-1 0 0,1 0 0,0 1 0,0-1 0,1 0 0,-1-1 0,0 1 0,1 0 0,-1 0 0,1-1 0,-1 1 0,1 0 0,0-1 1,0 0-1,0 1 0,0-1 0,0 0 0,0 0 0,0 0 0,0 0 0,0-1 0,0 1 0,0 0 0,1-1 0,-1 0 0,0 1 0,1-1 0,-1 0 0,3 0 0,6 0-135,1 0 0,0 0 0,0-1 0,0-1 0,0 0 0,15-5-1,-10 1-779,0 0-1,-1-2 0,1 0 0,15-11 0,-4 1-3930,34-31 0,-2-6-5901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1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298 1 17969,'0'0'3732,"-13"13"-1405,-3 4-1671,0 1-1,2 0 1,0 1 0,1 1-1,1 0 1,0 1 0,2 0-1,1 1 1,0 0 0,-5 24-1,11-25-570,1-1-1,0 1 0,2 0 1,0-1-1,6 36 0,30 96-920,-29-127 494,-6-22 195,8 42-555,-9-45 604,0 1 1,0 0-1,1-1 1,-1 1-1,0-1 1,0 1-1,0 0 1,0-1 0,0 1-1,-1-1 1,1 1-1,0 0 1,0-1-1,0 1 1,0-1-1,-1 1 1,1 0-1,0-1 1,-1 1-1,1-1 1,0 1-1,-1-1 1,1 1 0,-1-1-1,1 0 1,0 1-1,-1-1 1,1 1-1,-1-1 1,1 0-1,-1 0 1,0 1-1,1-1 1,-1 0-1,1 0 1,-1 1-1,0-1 1,1 0-1,-1 0 1,1 0 0,-1 0-1,0 0 1,1 0-1,-1 0 1,1 0-1,-1 0 1,0 0-1,1 0 1,-1-1-1,1 1 1,-1 0-1,0 0 1,1-1-1,-1 1 1,1 0 0,-1-1-1,1 1 1,-1 0-1,1-1 1,-1 1-1,1-1 1,-4-2-442,0 1 0,1-1 0,-1 0 1,1 0-1,0-1 0,0 1 0,0-1 1,0 0-1,1 1 0,-1-1 0,-2-6 1,-21-55-1845,17 42 2278,-30-68 1124,-14-38 6034,52 128-6871,0-1 0,0 1-1,1-1 1,-1 0 0,0 1 0,1-1 0,0 0 0,-1 0-1,1 1 1,0-1 0,0 0 0,0 0 0,0 1 0,0-1-1,0 0 1,0 0 0,1 1 0,-1-1 0,1 0 0,-1 1-1,1-1 1,-1 0 0,1 1 0,0-1 0,0 1-1,0-1 1,0 1 0,0 0 0,0-1 0,1 1 0,-1 0-1,0 0 1,1 0 0,-1-1 0,0 2 0,1-1 0,2-1-1,4-1 57,1 1 0,-1 1 0,1-1 0,0 1 0,-1 1-1,14 0 1,-7 0-185,202 3 431,-92 0-1810,0-3-3849,-17-5-4952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9.7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3365 521 9961,'-114'-73'-272,"-3"5"0,-210-89 0,293 144 186,-339-124 1485,307 117-684,-1 4 0,-1 2 1,-124-8-1,109 21-511,1 4 0,-1 4 0,1 3 0,1 3 0,-158 49 0,120-21-205,3 6-1,2 4 0,-140 86 0,191-98 121,2 3 0,2 2 0,2 3 0,2 3 0,2 1 0,2 3 0,3 2 0,-69 104 0,90-116-62,2 0-1,2 1 1,2 1 0,2 2-1,2 0 1,3 0-1,1 1 1,2 1 0,3 0-1,2 1 1,2-1-1,2 1 1,8 75 0,-2-90-53,3 0 0,1-1 1,1 1-1,2-1 0,2-1 1,1 0-1,1-1 1,22 34-1,-10-26-15,2-1 0,1-1-1,3-1 1,0-2 0,53 42 0,-21-25-13,3-4-1,107 60 1,156 50 44,-173-97 28,3-7 0,1-7 0,286 46 0,-239-68 25,0-8 0,338-16 0,-454-8-67,0-4 0,-1-4-1,-1-5 1,0-3-1,95-37 1,-114 31 59,-2-4 1,0-2-1,-3-4 1,-1-3-1,-2-2 0,90-80 1,-80 54 189,-4-2 0,-3-4 0,76-108 0,-106 129 105,-3-2 0,-1-1 0,-4-2 0,-2-1-1,-2-1 1,16-67 0,-34 100-106,-1 0-1,-1 0 1,-2-1 0,-1 1-1,-1-1 1,-3-31-1,0 41-117,-1 0-1,-1 0 0,-1 1 1,0-1-1,-2 1 0,0 0 0,-1 1 1,0-1-1,-21-28 0,7 18-47,-1 0-1,-2 2 0,0 0 0,-2 2 1,-1 1-1,0 2 0,-2 0 0,-57-29 1,1 8-96,-2 4 1,-99-28 0,-379-74-107,273 75-1798,4-16-4118,148 32-862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7.3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403 0 12268,'0'0'6790,"-51"5"-5156,14 15-449,-6 13 224,-5 13-544,-3 7-417,0 8-191,7 0-97,7-7-96,10-8-64,13-10-481,14-15-768,6-17-416,23-7-257,13-24-384,4-14-3044,7-13-3586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59.8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13805,'0'0'15738,"0"9"-14564,0 0-954,5 124 1064,-4-115-1262,1 1-1,2-2 1,-1 1-1,2 0 1,11 28 0,-15-45-45,-1 0 0,0 0 0,1 1 0,0-1 0,-1 0 0,1 0 0,0 0 0,-1-1 0,1 1 0,0 0 0,0 0 0,0 0 0,0 0 0,0-1 0,0 1 0,0-1 0,0 1 0,0 0 0,0-1 0,1 1 0,-1-1-92,-1 0 0,1-1 0,0 1 0,-1 0 0,1-1 0,-1 1 0,1 0 0,-1-1 0,1 1 0,-1-1 0,1 1 0,-1-1 0,1 1 0,-1-1 0,1 1 0,-1-1 0,0 1 0,1-1 0,-1 1 0,0-1 0,0 0 0,1 1 0,-1-1 0,0 0 0,0 1 0,0-1 0,0 0 0,0 1 0,0-1 0,0 1 0,0-1 0,0 0 0,0 1 0,0-1 0,-1-1 0,0-50-9569,-3 19 2658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7.7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323 0 14414,'0'0'5733,"-43"85"-4932,13-26 32,-1 13-1,0 1-191,9 1-289,8-5-159,9-9-193,5-11-225,0-13-1568,7-14-1058,-4-13-2883</inkml:trace>
  <inkml:trace contextRef="#ctx0" brushRef="#br0" timeOffset="1">1 303 16464,'0'0'3811,"75"-15"-3458,-22 15-193,10 0-128,4-5-1538,3-6-2818,-6-4-4836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8.0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235 1 17809,'0'0'1057,"-6"55"-769,-6-15 449,3 5-129,1 3 33,4-1-513,2-3-64,2-4-448,0-7-1122,6-6-640,-3-8-352,-3-7-1410</inkml:trace>
  <inkml:trace contextRef="#ctx0" brushRef="#br0" timeOffset="1">1 281 15471,'0'0'6598,"73"-55"-6086,-28 45-384,9-1-480,0 1-2531,2-3-2370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8.3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0 16688,'0'0'1729,"-32"69"-415,15-29-97,4 1-513,5 2-255,6-2-353,2-1-96,0-4-833,2-7-1409,1-4-1794,-3-12-3779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8.7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0 115 15439,'4'-8'816,"0"2"-748,-1 0 0,1 0 0,1 0 0,-1 0 0,1 1-1,0 0 1,0 0 0,1 0 0,-1 1 0,1 0-1,0 0 1,0 0 0,1 1 0,-1-1 0,1 2 0,10-5-1,7 1 161,0 0 0,0 1 0,0 2-1,1 0 1,-1 2 0,1 0-1,43 6 1,-51-3-101,-1 1 1,0 0-1,0 1 0,0 1 0,0 0 0,-1 1 1,1 1-1,-1 1 0,-1 0 0,0 1 0,0 0 1,17 15-1,-27-20-60,1 1-1,-1 0 1,0-1 0,0 1 0,0 1-1,-1-1 1,1 0 0,-1 1 0,-1 0 0,1 0-1,-1 0 1,0 0 0,0 0 0,-1 0 0,0 0-1,1 12 1,-2-10 144,-1 0 1,0 0-1,0 0 0,-1 0 0,0 0 1,-1 0-1,0 0 0,0-1 0,0 1 0,-1-1 1,-8 11-1,-1 0 238,-1-1-1,-1-1 1,0 0 0,-1-1-1,-1-1 1,0-1 0,-1 0 0,-35 18-1,-27 6 374,73-34-849,0-1 0,0 0-1,0 0 1,0-1 0,0 1 0,0-2 0,-1 1 0,1-1-1,-13-1 1,19 1-106,0-1 0,0 1-1,0 0 1,1-1 0,-1 0 0,0 1-1,0-1 1,0 1 0,0-1 0,1 0-1,-1 0 1,0 1 0,1-1-1,-1 0 1,1 0 0,-1 0 0,1 0-1,-1 0 1,1 0 0,-1 0 0,1 0-1,0 0 1,0 0 0,-1 0 0,1 0-1,0 0 1,0 0 0,0 0-1,0 0 1,0 0 0,0 0 0,1 0-1,-1 0 1,0-1 0,12-38-5997,15-5-2865</inkml:trace>
  <inkml:trace contextRef="#ctx0" brushRef="#br0" timeOffset="1">1017 124 23126,'0'0'3299,"-48"72"-1794,33-39-640,3 3-544,9 0-161,3-1-96,1-3-320,13-3-1346,-2-8-1345,-1-5-1313,-10-10-2979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9.0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1 177 10922,'0'0'6631,"86"-37"-5799,-35 25 129,8 2-672,9 2-225,3-2-417,4 2-3426,-1-1-1955</inkml:trace>
  <inkml:trace contextRef="#ctx0" brushRef="#br0" timeOffset="1">970 0 17777,'0'0'1964,"-10"4"-298,-20 9-772,0 2 1,1 0-1,0 2 1,2 1-1,0 1 1,1 2-1,1 0 1,-32 37-1,52-53-843,1 1 0,0 0 1,0 0-1,1 1 0,0-1 0,0 1 0,0 0 0,1-1 1,-3 14-1,4-17-52,1-1 0,0 1 0,0-1 0,0 0 0,0 1 0,0-1 0,1 1 0,-1-1 0,1 0 0,0 1 0,-1-1 0,1 0 0,0 0 1,0 1-1,0-1 0,1 0 0,-1 0 0,0 0 0,1 0 0,0 0 0,-1-1 0,1 1 0,0 0 0,0-1 0,0 0 0,0 1 0,0-1 0,0 0 0,0 0 0,0 0 1,1 0-1,2 1 0,10 2-267,-1 0 1,1-1-1,0-1 1,0 0 0,0-1-1,-1 0 1,1-2-1,0 0 1,17-3-1,-14 1-869,0-1-1,-1 0 0,1-2 0,-1 0 1,0-1-1,0-1 0,18-11 0,20-20-5140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9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0 7976,'0'0'12812,"-43"68"-10506,34-24 384,-1 7-223,4 6-770,5 1-736,1-2-769,1-3-192,16-8-1441,4-12-2371,3-16-3875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49.8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66 13100,'0'0'4485,"54"-48"-1250,-31 34-545,-1 11-384,-4 3-576,-4 13-897,-6 15-321,-5 13-159,0 10-257,-3 5-64,1 3-961,1-5-1345,-1-9-641,1-10-1761,-2-14-2595</inkml:trace>
  <inkml:trace contextRef="#ctx0" brushRef="#br0" timeOffset="1">1 198 15919,'0'0'3203,"69"-37"-1601,-20 25-353,5 2-769,9 1-448,5 1-1089,1 3-2850,6-3-4101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0.1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380 0 19026,'-8'0'2440,"-13"1"-1927,1 0 0,0 1 0,-1 1 0,1 1 0,0 1 0,1 1 0,-27 11 0,30-11-259,0 2 0,0 0-1,1 1 1,-1 0-1,2 1 1,0 1 0,0 0-1,1 1 1,-14 16 0,24-25-241,1-1 0,0 1 0,0 0 0,0 0 0,0 0 0,0 0 0,1 1 0,-1-1 0,1 0 0,0 1 0,0-1 0,0 1 0,0-1 0,1 1 0,-1-1 0,1 1 0,0-1 0,0 1 0,1-1 0,-1 1 0,1 0 0,0 3 0,1-4-17,0 0 0,0 0 1,0 0-1,0 0 0,0 0 1,1 0-1,-1 0 1,1-1-1,0 0 0,0 1 1,0-1-1,0 0 0,0 0 1,0-1-1,0 1 0,1-1 1,-1 1-1,1-1 0,-1 0 1,1-1-1,4 2 0,16 2-526,0-1-1,0-1 1,37-1-1,-43-2-768,1-1 0,0-1-1,-1 0 1,1-1-1,19-8 1,11-9-4776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0.5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11 17296,'0'0'2787,"-28"59"-673,17-21-128,-1 6-353,2-2-255,5 1-1026,4-10-256,1-6-192,9-13-1249,11-9-321,9-5 161,1-12-385,3-15-1281,-2-12-1762,-3-6-1249</inkml:trace>
  <inkml:trace contextRef="#ctx0" brushRef="#br0" timeOffset="1">245 1 14157,'0'0'8392,"-23"71"-7431,17-40-320,6-4 160,0-2-161,3-5-480,9-6-192,4-5-672,-2-4-834,-2-1-1152,-5-3-1410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0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1 17617,'0'0'3651,"-25"55"-2210,-2-16-95,-2 11 447,1 3-159,5 0-545,6-4-224,10-5-481,7-4-288,4-10-128,14-6-897,2-9-1313,1-13-897,-6-2-160,-12-9-2114,-3-13-6118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84 14830,'0'0'14013,"12"-4"-12561,281-73 75,-280 74-6499,-11 5 1374,-18 12-842,-33 14-2985,20-14 682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1.3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60 14510,'0'0'9064,"75"-22"-8039,-25 17-512,14 0-385,3-1-128,-2-5-2050,-4 0-4420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1.6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0 1 12940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2.0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67 12588,'0'0'3032,"-3"-9"-710,-11-29-368,14 37-1864,-1-1 0,0 1 0,0 0 0,1 0 0,-1 0 0,0-1 0,0 1-1,0 0 1,-1 0 0,1 1 0,0-1 0,0 0 0,0 0 0,-1 1 0,1-1 0,0 0 0,-1 1 0,1-1-1,-1 1 1,1 0 0,0-1 0,-1 1 0,1 0 0,-1 0 0,1 0 0,-1 0 0,1 0 0,-1 0 0,1 1-1,0-1 1,-1 0 0,1 1 0,-1-1 0,-1 2 0,-1-1 15,-1 1-1,1 0 1,0 1 0,-1-1 0,1 1-1,1 0 1,-1 0 0,-3 3-1,1 0 108,1-1 0,1 1 0,-1 0 0,1 0 0,0 1 0,0 0-1,1-1 1,0 1 0,0 0 0,1 0 0,-1 1 0,2-1 0,-1 0 0,1 1-1,-1 12 1,3-19-205,-1 0 0,1 0 0,-1 0 0,1 0 0,0 0-1,-1 0 1,1 0 0,0 0 0,0 0 0,0 0 0,-1-1 0,1 1-1,0 0 1,0-1 0,0 1 0,0 0 0,0-1 0,1 1 0,-1-1-1,0 0 1,0 1 0,0-1 0,0 0 0,0 0 0,1 1 0,-1-1 0,0 0-1,0 0 1,0 0 0,0-1 0,1 1 0,-1 0 0,0 0 0,1-1-1,45-8 171,-4-16-1927,-41 24 1634,0-1 0,0 1 0,0-1 0,-1 1-1,1-1 1,0 0 0,-1 1 0,1-1 0,-1 0 0,1 0 0,-1 0 0,0 0 0,0 0-1,0-1 1,0 1 0,-1 0 0,1 0 0,0-3 0,-1 4-98,0 1 0,0-1 0,-1 1 0,1-1 0,0 1 0,-1-1 0,1 1 0,0-1 0,-1 1 0,1-1 0,0 1 0,-1 0 0,1-1 0,-1 1 0,1 0 0,-1-1 0,1 1 0,-1 0 0,1 0 0,-1-1 0,1 1 0,-1 0 0,1 0 0,-1 0 0,1 0 0,-1 0 0,1-1 0,-1 1 0,0 0 0,1 1 0,-1-1 0,1 0 0,-1 0 0,0 0 0,-1 0-688,-13 0-6438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2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 16464,'0'0'9961,"5"5"-9897,-3-3-59,0 0 0,-1-1-1,1 1 1,0 0 0,-1 0 0,1 0 0,-1 1-1,0-1 1,1 0 0,-1 1 0,0-1 0,-1 0 0,1 1-1,0-1 1,-1 1 0,1-1 0,-1 1 0,0 0-1,0 3 1,22-28-1745,10-18-8291,-20 27 4218</inkml:trace>
  <inkml:trace contextRef="#ctx0" brushRef="#br0" timeOffset="1">122 22 11627,'0'0'2482,"-4"9"-272,-6 13-602,1 0 0,0 1 0,2 0 0,-7 44 0,-10 110 2643,21-147-4044,-5 191-485,0-262-16223,7 7 8723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2.7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92 17072,'0'0'1938,"-4"-8"37,-12-28 379,15 35-2263,1 0 0,0 0 0,0 0-1,0 0 1,0 0 0,0 1-1,0-1 1,0 0 0,0 0-1,1 0 1,-1 0 0,0 0 0,0 0-1,1 1 1,-1-1 0,1 0-1,-1 0 1,1 1 0,-1-1-1,1 0 1,-1 0 0,1 1 0,-1-1-1,1 1 1,0-1 0,-1 0-1,1 1 1,0-1 0,0 1-1,0 0 1,-1-1 0,1 1 0,0 0-1,0-1 1,0 1 0,0 0-1,0 0 1,-1 0 0,2 0-1,42-8 247,-38 7-90,106-9 618,212 7 0,-301 4-861,0 1 0,0 1 0,-1 1 0,1 0 0,-1 2 1,0 1-1,0 1 0,24 12 0,-37-15-17,0 0 0,-1 0 0,0 1 1,0 0-1,-1 0 0,0 1 0,0 0 0,0 0 0,-1 1 0,0-1 1,0 1-1,-1 1 0,0-1 0,-1 1 0,1 0 0,-2 0 1,1 0-1,-1 1 0,-1-1 0,0 1 0,2 15 0,-4-9 64,0 0 0,-1 0 0,0 0 0,-2 0 1,0 0-1,0 0 0,-2-1 0,0 0 0,0 0 0,-2 0 0,1 0 0,-2-1 0,0 0 0,-1-1 0,0 1 0,-1-2 0,-1 0 0,-18 18 0,-5 0 349,-1-1 1,-1-1 0,-1-3 0,-2-1 0,-59 28-1,51-28-349,-2-3 1,-1-2-1,0-2 0,-1-2 0,-1-2 0,-63 6 0,105-18-37,-1 0-1,0-1 1,1 0-1,-1-1 1,-13-2-1,21 2-29,0 1 0,1-1 0,-1 0-1,1 0 1,-1 0 0,1 0-1,-1-1 1,1 1 0,0-1 0,0 1-1,-1-1 1,1 0 0,0 0-1,1 0 1,-1 0 0,0 0 0,0 0-1,1-1 1,0 1 0,-1 0-1,1-1 1,0 1 0,0-1 0,-1-4-1,0-4-614,0 0-1,1 0 0,0 0 1,1 1-1,2-20 1,0 15-1237,0 0 1,2 1 0,7-24 0,14-20-7593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6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293 1 22549,'0'0'128,"-38"94"129,0-22-1,-5 14 769,-1 5 128,2 0 64,6-5-608,9-5-481,10-13-128,10-10-865,7-13-672,0-18-802,4-13-1376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6:56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0 15663,'0'0'3416,"-8"14"-2369,0-1-782,1 0 0,1 0 0,0 0 0,0 1 0,2-1 1,0 1-1,0 1 0,-1 15 0,-4 59 1369,4 0-1,13 169 1,-7-247-1544,1 1 0,0-1 0,1 1 0,0-1 0,0 0 0,2 0 0,-1 0 0,1-1 0,1 1 0,11 15 0,-13-22-63,0 0-1,-1 0 1,2 0-1,-1-1 1,0 1 0,1-1-1,-1 0 1,1 0-1,0-1 1,0 1 0,0-1-1,0 0 1,1-1-1,-1 1 1,0-1-1,1 0 1,-1-1 0,1 1-1,-1-1 1,1 0-1,-1 0 1,1-1-1,-1 1 1,1-1 0,5-2-1,4-1 34,1-1-1,-1-1 0,0 0 1,-1-1-1,0-1 0,17-11 1,78-65-24,-86 65-82,168-152-2497,-70 49-4101,-22 11-5437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5.2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 16207,'0'0'4068,"80"1"-2498,-34 4-417,5-1-641,7-4-384,1 0-896,1-2-2948,-11-15-5284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3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527 0 16944,'0'0'8360,"-10"4"-7762,-4 3-485,1 0-1,1 0 1,-1 1 0,2 1-1,-1 0 1,-17 18 0,-66 79 318,49-53-263,-22 21-3,6-7-496,-79 108 0,168-185-4890,13-25 732,5-16-2761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3.6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542 0 17424,'0'0'2018,"-20"68"-897,8-26-160,1 7 577,4 10 159,0 6-640,5 7-608,-3 3-289,4 6-160,-2-1-256,1-3-1474,2-11-1473,0-14-1505,0-13-2115</inkml:trace>
  <inkml:trace contextRef="#ctx0" brushRef="#br0" timeOffset="1">45 599 12556,'0'0'2370,"-41"-49"-224,38 32 320,6 7-576,32 2-1217,16 2 224,14-1 288,14 1-512,12 0-321,1 0-256,2 4-192,-14 0-2467,-14 1-2946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0.5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88 11883,'0'0'12012,"63"4"-9482,-28-22-608,3 1-833,1-3-737,-5 2-256,-5 6-224,-6 5-1249,-10 7-1890,-8 0-833,-5 12-577,-11 5-2690</inkml:trace>
  <inkml:trace contextRef="#ctx0" brushRef="#br0" timeOffset="1">1 277 11659,'0'0'16784,"56"31"-15535,-17-46-544,0-1-449,-1-1-192,-3 3-96,-5 4-1025,-3 0-1537,-6-2-2083,-4-1-2434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4.5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0 353 5317,'7'-42'1089,"1"0"-1,2 0 1,23-57-1,4-17 8160,-41 155-4919,1-2-4013,-5 23 416,-19 157 1403,23-171-1669,3 1 0,7 74 0,-6-119-449,0 0-1,0-1 1,0 1 0,0 0-1,0 0 1,1-1-1,-1 1 1,1 0 0,-1-1-1,1 1 1,0-1 0,0 1-1,0-1 1,-1 1 0,2-1-1,-1 0 1,0 1-1,0-1 1,0 0 0,0 0-1,1 1 1,-1-1 0,1 0-1,-1-1 1,1 1 0,-1 0-1,1 0 1,-1-1 0,1 1-1,0-1 1,-1 1-1,1-1 1,0 1 0,-1-1-1,1 0 1,3 0 0,0-1 18,1 0 0,-1 0 1,0 0-1,0-1 1,0 0-1,0 0 1,0 0-1,0-1 1,0 0-1,-1 0 1,6-4-1,20-18 50,-1-2 1,-2-1-1,-1-2 1,0 0-1,20-35 1,-8 6-12,58-123 1,-86 160 0,12-45-1,-22 67-71,0 0-1,0 0 0,0 0 0,0 0 0,0 0 0,0 0 1,0 0-1,-1 1 0,1-1 0,0 0 0,0 0 0,0 0 1,0 0-1,0 0 0,0 0 0,0 0 0,0 0 1,-1 0-1,1 0 0,0 0 0,0 0 0,0-1 0,0 1 1,0 0-1,0 0 0,0 0 0,0 0 0,-1 0 0,1 0 1,0 0-1,0 0 0,0 0 0,0 0 0,0 0 0,0 0 1,0 0-1,0 0 0,0-1 0,0 1 0,0 0 0,-11 15 59,-11 24-15,2 1-1,2 0 1,1 2 0,3 0-1,1 1 1,2 0 0,2 1-1,-4 44 1,13-82-50,-1 0 1,1 0-1,0 0 1,1 0-1,-1 0 1,1 0-1,0 0 1,1 0-1,-1 0 0,4 6 1,-5-11-2,1 0 0,0 0 1,0 0-1,-1 0 0,1 0 0,0 0 1,0 0-1,0 0 0,0 0 0,0-1 0,0 1 1,0 0-1,1-1 0,-1 1 0,0-1 1,0 1-1,0-1 0,1 1 0,1-1 1,0 0 0,0 0 1,0 0 0,0 0 0,1-1 0,-1 1 0,0-1 0,0 0 0,0 0 0,0 0 0,0 0 0,3-3 0,11-6 35,0-1 0,-1 0 0,0-2 0,-1 1 0,-1-2 0,15-17 0,73-97 38,-70 86-327,-3 0 1,-1-3 0,-3 0 0,-1-1 0,20-56-1,-40 85-4202,-11 29-2375,3-5 5972,-10 17-7546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6.4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249 195 11627,'2'-4'260,"46"-78"4755,-45 76-4559,-1 1-1,1-1 1,-1 0 0,0 0-1,-1 0 1,0 0-1,0 0 1,0 0 0,0 0-1,-1 0 1,0 0-1,-1 0 1,0-7 0,0 12-369,1 0 0,-1 0 0,1-1 1,-1 1-1,0 0 0,1 0 1,-1 0-1,0 1 0,0-1 0,0 0 1,0 0-1,0 0 0,0 1 0,0-1 1,0 0-1,0 1 0,0-1 0,0 1 1,0-1-1,0 1 0,-1 0 0,1-1 1,0 1-1,0 0 0,-1 0 1,1 0-1,0 0 0,0 0 0,-1 0 1,1 0-1,-1 0 0,-3 1 43,0 0 0,0 0 0,0 0 0,0 0 0,0 1 1,0-1-1,-4 3 0,-4 4-12,1 1 1,0 0 0,0 0-1,1 1 1,0 1 0,1-1-1,0 2 1,-9 14 0,-2 4 124,2 1 1,-20 42 0,31-59-111,1 1 1,1 0-1,0 0 1,1 0-1,1 1 0,0-1 1,1 1-1,1 0 1,0 0-1,1 26 1,1-39-127,1-1 1,-1 0-1,1 0 0,-1 1 1,1-1-1,0 0 0,0 0 1,0 0-1,0 0 1,1 0-1,-1 0 0,0 0 1,1 0-1,-1-1 0,1 1 1,0 0-1,0-1 1,-1 1-1,4 0 0,-1 1 9,1-1-1,-1 0 0,1 0 1,0-1-1,0 1 0,0-1 1,0 0-1,7 0 1,6 0 50,1-1 1,-1-1 0,0-1-1,18-3 1,-17 0-27,0 1 1,0-2-1,0-1 1,-1 0-1,0-1 1,-1-1-1,0-1 1,0 0-1,-1-2 1,0 1-1,25-26 1,-38 33-31,0 1 0,-1-1 1,1 1-1,-1-1 0,0 0 1,0 0-1,0 1 0,0-2 1,-1 1-1,1 0 0,-1 0 1,0 0-1,0-1 0,-1 1 1,1 0-1,-1-1 0,-1-5 1,1 7-52,-1 0 1,0 0 0,0 0-1,0 1 1,0-1-1,0 0 1,-1 1 0,1-1-1,-1 1 1,1-1-1,-1 1 1,0 0-1,0 0 1,0 0 0,-1 0-1,1 0 1,0 0-1,-1 0 1,1 1 0,-1-1-1,0 1 1,1 0-1,-1 0 1,0 0-1,-5-1 1,-3-1-381,0 1 1,0 0-1,0 1 1,0 0-1,-1 1 1,1 0-1,0 1 1,-17 3-1,16-1-2113,-1 0-1,1 1 1,-24 10-1,20-6-4234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6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0 11082,'0'0'8553,"-4"72"-7240,22-46-416,6 3 32,8-2-225,2-1-576,2-1-192,3 0-3043,-6-3-2722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7.0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19635,'0'0'2434,"33"50"-769,27-41-511,23-2-258,21-6-63,9-1-545,4 0-191,-10 0-97,-19-1-769,-29 1-929,-26 0-160,-25 0-2498,-12 1-1345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07.4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18065,'0'0'5029,"71"52"-3556,-4-48 97,19-4-33,7 0-832,5 0-545,-3 0-576,-11-3-3492,-13-6-3779,-20 0-6375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6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0 830 17905,'0'0'2498,"11"-9"-1281,50-48 802,-1-3 0,61-82 0,96-154-741,-192 261-1129,0 0-17,-1 0-1,-2-2 1,-1 0-1,19-49 0,-70 175-41,4 2 0,4 1 0,4 1 0,4 0 0,-2 127 0,16-215-94,-1 4-83,1 0 0,1 1 0,0-1 0,0 0 1,3 10-1,-3-17 54,-1 0 1,1-1-1,0 1 1,0 0-1,-1 0 1,1-1-1,0 1 1,1-1-1,-1 1 1,0-1-1,0 1 1,1-1-1,-1 0 1,1 1-1,-1-1 1,1 0-1,-1 0 1,1 0-1,0-1 1,0 1-1,-1 0 1,1 0-1,0-1 1,0 1-1,0-1 1,0 0-1,0 0 1,-1 1-1,5-1 1,-5-1-168,0 1 0,-1 0 1,1 0-1,0-1 1,0 1-1,0 0 1,0-1-1,-1 1 1,1-1-1,0 1 1,0-1-1,-1 1 1,1-1-1,0 0 1,-1 1-1,1-1 0,0 0 1,-1 1-1,1-1 1,-1 0-1,1 0 1,-1 0-1,0 0 1,1 1-1,-1-1 1,0 0-1,0 0 1,1 0-1,-1 0 0,0 0 1,0 0-1,0 0 1,0 0-1,0 1 1,0-1-1,0 0 1,-1 0-1,1 0 1,0 0-1,0 0 1,-1 0-1,1 0 0,-1 1 1,0-2-1,-10-23-7385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6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50 18834,'0'0'5317,"76"32"-4388,-23-32-225,9-1-543,8-13-354,-1-5-2401,-3-2-2563,-6-5-6470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7.2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327 1 13645,'0'0'9769,"-24"68"-8776,7-23-256,1 12 448,4 1-865,6-1-160,6-5-96,0-7-64,3-11-1665,12-9-1410,-2-15-288,-3-8-769</inkml:trace>
  <inkml:trace contextRef="#ctx0" brushRef="#br0" timeOffset="1">0 221 14478,'0'0'5125,"55"-3"-3556,-15 3-224,11 4-416,9-3-512,2-1-321,3 0-641,-2 0-2241,-1-10-2756,-4 0-9288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7.6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504 76 18001,'0'0'2130,"1"-11"-342,5-33-127,-6 43-1603,0 1 0,0-1-1,0 0 1,0 0 0,0 0 0,0 1 0,0-1 0,-1 0 0,1 0 0,0 1 0,0-1 0,-1 0 0,1 1 0,0-1 0,-1 0 0,1 0 0,-1 1 0,1-1 0,-1 1 0,1-1-1,-1 1 1,1-1 0,-1 1 0,0-1 0,1 1 0,-1-1 0,0 1 0,1-1 0,-1 1 0,0 0 0,1 0 0,-1-1 0,0 1 0,0 0 0,1 0 0,-1 0 0,0 0-1,0 0 1,0 0 0,1 0 0,-1 0 0,0 0 0,0 0 0,1 0 0,-1 1 0,0-1 0,0 0 0,1 0 0,-1 1 0,-1 0 0,-3 0 312,-9 1-198,0 2 0,0 0 0,1 0 0,-1 1 0,1 1-1,0 0 1,1 1 0,-1 0 0,-16 14 0,-11 10-60,-46 48 1,52-46 145,2 1 0,-27 39 0,49-59-191,0 1 0,1 0 0,0 0 0,2 1 0,-1 0 0,2 0 0,0 1 0,-5 27 0,10-42-54,1 1-1,-1 0 1,1 0 0,0 0-1,0 0 1,0 0-1,1 0 1,-1 0 0,0 0-1,1 0 1,0 0 0,0 0-1,0 0 1,0-1 0,0 1-1,1 0 1,-1-1 0,1 1-1,0-1 1,-1 1-1,1-1 1,0 0 0,0 0-1,1 0 1,-1 0 0,0 0-1,1-1 1,-1 1 0,1 0-1,0-1 1,-1 0 0,1 0-1,0 0 1,0 0 0,0 0-1,-1 0 1,1-1-1,4 1 1,12 1-46,0-1 0,1 0 0,-1-1 0,32-5 0,-46 5 15,26-4-854,0-2 0,56-17 0,9-14-4878,-23 1-2583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8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 0 4356,'0'0'16848,"5"92"-14574,-10-36-480,-11 5-769,1 2-513,3-5-319,6-10-129,6-14-32,3-18-1858,18-16-2626,2-21-4357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5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316 0 19346,'0'0'9684,"0"9"-9396,-2 8-19,-1 1-1,0-1 0,-1 0 1,-1 0-1,-1-1 0,-15 32 1,12-29-8,1 1 1,1 0 0,0 0 0,2 0-1,-4 29 1,8-49-262,1 0 0,0 0 0,0 1 0,0-1 0,0 0 0,0 0 0,0 0 0,0 0 0,0 1 0,0-1 0,0 0 0,0 0 0,0 0 0,0 0 0,0 1 0,0-1 0,0 0 0,0 0 0,0 0 0,0 1 0,0-1 0,0 0 0,0 0 0,1 0 0,-1 0 0,0 0 0,0 1 0,0-1 0,0 0 0,0 0 0,0 0 0,1 0 0,-1 0 0,0 0 0,0 1 0,0-1 0,0 0 0,0 0 0,1 0 0,-1 0 0,0 0 0,0 0 0,0 0 0,0 0 0,1 0 0,-1 0 0,0 0 0,0 0 0,1 0 0,10-7 0,9-15 0,-12 10-66,-1 0 0,0-1 0,-1 0 0,0 0 0,-1-1 0,0 0 0,-1 0 0,-1 0 0,-1 0 0,0 0 0,0-1 0,-1 1 0,-2-20 0,1 35 64,0-1-1,0 0 1,0 0-1,0 0 0,0 1 1,0-1-1,0 0 1,-1 0-1,1 0 0,0 1 1,0-1-1,0 0 1,0 0-1,0 0 0,0 0 1,-1 1-1,1-1 1,0 0-1,0 0 0,0 0 1,0 0-1,-1 0 0,1 0 1,0 0-1,0 1 1,0-1-1,-1 0 0,1 0 1,0 0-1,0 0 1,0 0-1,-1 0 0,1 0 1,0 0-1,0 0 1,-1 0-1,1 0 0,0 0 1,0 0-1,0 0 1,-1-1-1,1 1 0,0 0 1,0 0-1,0 0 1,0 0-1,-1 0 0,1 0 1,0 0-1,0-1 0,0 1 1,0 0-1,-1 0 1,1 0-1,0 0 0,0-1 1,0 1-1,0 0 1,0 0-1,0 0 0,0-1 1,0 1-1,-1 0 1,1 0-1,0 0 0,0-1 1,-8 17-128,1 3 229,1 1-1,2 0 1,0 0-1,1 0 0,1 0 1,0 1-1,2-1 1,3 36-1,-1-54-87,-1 1-1,1 0 0,-1-1 1,1 1-1,0-1 0,0 1 1,0-1-1,0 0 1,1 0-1,-1 0 0,1 0 1,-1 0-1,1 0 0,-1-1 1,1 1-1,0-1 0,0 0 1,0 0-1,0 0 0,0 0 1,0 0-1,0-1 0,0 1 1,0-1-1,0 0 1,0 0-1,0 0 0,0 0 1,1-1-1,-1 1 0,0-1 1,4-1-1,-7 2-10,1 0 0,-1 0 0,0-1 0,1 1 0,-1 0 0,0 0 0,1-1 0,-1 1 0,0 0 0,1-1 0,-1 1 0,0 0 0,0-1 0,1 1 0,-1 0 0,0-1 0,0 1 0,0 0 0,0-1 0,1 1 0,-1-1 0,0 1 0,0 0 0,0-1 0,0 1 0,0-1 0,0 1 0,0 0 0,0-1 0,0 1 0,0-1 0,0 1 0,0-1 0,0 1 0,-1 0 0,1-1 0,0 1 0,0 0 0,0-1 0,-1 1 0,1 0 0,0-1 0,0 1 0,-1 0 0,1-1 0,0 1 0,0 0 0,-1-1 0,1 1 0,-1 0 0,1 0 0,0 0 0,-1-1 0,1 1 0,0 0 0,-1 0 0,0 0 0,-22-14 0,23 14 0,-67-36 0,-72-51 0,102 63 0,34 21 0,0 1 0,0 0 0,-1 0 0,1 0 0,-1 1 0,0-1 0,1 1 0,-1-1 0,0 1 0,-7-1 0,11 4 0,-1-1 0,1 0 0,0 0 0,-1 0 0,1 1 0,0-1 0,0 0 0,0 0 0,0 0 0,0 1 0,0-1 0,0 0 0,1 0 0,-1 1 0,0-1 0,1 0 0,-1 0 0,0 0 0,1 0 0,0 0 0,-1 0 0,2 2 0,3 3 0,0 0 0,0-1 0,1 1 0,-1-1 0,1-1 0,0 1 0,0-1 0,1 0 0,0 0 0,-1-1 0,1 0 0,0 0 0,0 0 0,1-1 0,-1 0 0,13 1 0,15 1 0,-1-1 0,47-2 0,-56-1 0,-15 0 0,-3 1 0,-1 0 0,1-1 0,-1 0 0,1-1 0,-1 1 0,1-1 0,-1 0 0,0-1 0,1 0 0,-1 0 0,0 0 0,0 0 0,0-1 0,7-5 0,-13 2 0,-11 3 0,-15 2 0,23 1 0,-123 9 0,-16 1 0,126-10 0,1-1 0,-1-1 0,0 0 0,1-1 0,0 0 0,-26-10 0,20 0 0,21 13 0,0-1 0,0 1 0,0 0 0,0-1 0,0 1 0,0 0 0,0 0 0,0-1 0,0 1 0,0 0 0,0 0 0,0-1 0,0 1 0,0 0 0,1 0 0,-1-1 0,0 1 0,0 0 0,0 0 0,0-1 0,0 1 0,1 0 0,-1 0 0,0 0 0,0-1 0,0 1 0,1 0 0,-1 0 0,0 0 0,0 0 0,1-1 0,-1 1 0,0 0 0,0 0 0,1 0 0,-1 0 0,0 0 0,0 0 0,1 0 0,-1 0 0,43-5 0,315-4-3102,-482 13-4590,105-1 7842,0-2 0,-1 0 0,1-1 0,-1 0 1,1-2-1,-1-1 0,-26-6 0,44 8-51,-1 1 0,1-1 0,0 1 0,0 0-1,0 0 1,0 0 0,-1 0 0,1 0 0,0 0 0,0 0 0,0 1 0,-1-1 0,1 1 0,0 0 0,0-1 0,0 1-1,-2 1 1,3-1-41,1 0 1,-1-1-1,0 1 0,0 0 0,1 0 0,-1-1 0,0 1 0,1 0 0,-1 0 0,1 0 0,-1 0 0,1 0 0,-1 0 1,1 0-1,0 0 0,-1 0 0,1 0 0,0 0 0,0 0 0,0 0 0,0 0 0,0 0 0,0 1 0,0-1 1,0 0-1,1 0 0,-1 0 0,0 0 0,0 0 0,1 0 0,-1 0 0,1 0 0,-1 0 0,1 0 0,-1-1 1,1 1-1,1 1 0,-1 0 6,1-1 0,-1 1 0,1-1 1,0 0-1,-1 0 0,1 0 0,0 0 0,0 0 1,0 0-1,-1 0 0,1 0 0,0-1 0,0 1 1,0-1-1,1 0 0,2 1 0,41 1 380,-38-2-356,91-7 532,-50-5-1515,-6-10-3816,-35 11-2059,-6 0-4974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8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1 21556,'0'0'1218,"-16"58"-642,1-16 417,5 10-256,2 4-353,3-1-160,5-3-160,0-8-32,8-10-1185,5-10-1473,-3-13-513,-5-11-320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9.2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40 14029,'0'0'4356,"84"0"-2946,-34-3-449,8-2-353,3-1-448,6-2-416,-6 0-2723,-1-1-3555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9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343 0 17328,'0'0'2387,"-14"4"-583,-5 2-1362,1 1 0,-1 0-1,1 1 1,1 2 0,-1 0 0,2 0-1,-19 16 1,12-7-22,1 1-1,1 1 1,-26 34 0,40-46-333,1 0 1,0 0 0,0 1-1,1 0 1,1-1 0,-1 2-1,2-1 1,-1 0 0,1 1 0,1 0-1,0-1 1,-1 19 0,3-27-81,0 0-1,0 0 1,1 0 0,-1 0 0,0 0 0,1 0-1,0 0 1,-1 0 0,1 0 0,0 0 0,0-1-1,0 1 1,0 0 0,0 0 0,0-1 0,0 1-1,1 0 1,-1-1 0,1 0 0,-1 1 0,1-1-1,0 0 1,1 2 0,2-1-3,0 0 0,-1 0-1,1 0 1,0-1 0,1 0 0,-1 0 0,0 0 0,0 0 0,6-1-1,4 0-385,-1 0-1,1-1 0,-1-1 1,0-1-1,0 0 0,17-6 1,-20 5-812,0-1 1,0 0-1,-1-1 1,1-1-1,-1 1 1,10-10-1,16-19-8255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19.9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3 18674,'-6'9'1227,"-5"10"-415,1 0-1,1 0 1,0 1-1,2 0 1,0 1-1,2-1 1,0 1-1,1 0 0,-2 35 1,6-55-808,0 1-1,0-1 1,0 0 0,0 1-1,0-1 1,0 0 0,1 0-1,-1 1 1,0-1 0,1 0-1,-1 0 1,1 1 0,-1-1-1,1 0 1,0 0 0,-1 0-1,1 0 1,0 0 0,0 0-1,0 0 1,-1 0 0,1 0-1,0 0 1,0 0 0,2 0-1,-1 0-48,0 0 0,0-1 0,0 1 0,0-1-1,1 0 1,-1 0 0,0 0 0,0 0 0,0 0 0,0 0-1,0-1 1,1 1 0,3-2 0,3-1-312,0-1-1,-1 1 1,1-2 0,-1 0 0,0 0 0,8-6-1,8-9-2867,-2-1-1,35-41 1,-45 47 1065,-1 0 0,15-29 0,-6-8 625,-19 52 1829,-1 0 0,0 0-1,0-1 1,1 1 0,-1 0 0,0-1 0,0 1 0,0 0 0,0-1 0,1 1-1,-1 0 1,0-1 0,0 1 0,0-1 0,0 1 0,0 0 0,0-1 0,0 1-1,0 0 1,0-1 0,0 1 0,0-1 0,0 1 0,0 0 0,0-1-1,-1 1 1,1 0 0,0-1 0,0 1 0,0 0 0,0-1 0,-1 1 0,1 0-1,0-1 1,0 1 0,-1 0 0,1-1 0,-12 13 3218,-14 25-1370,21-28-1688,-4 6-54,1-1 0,0 2-1,1-1 1,0 1 0,1 0 0,1 1-1,1-1 1,-3 24 0,6-39-396,1 0-1,0 0 1,0 0-1,0 0 1,0 0-1,0 0 1,0 0-1,0 0 1,0 0-1,0 0 1,0-1 0,0 1-1,1 0 1,-1 0-1,0 0 1,1 0-1,-1 0 1,1 0-1,-1-1 1,1 1 0,-1 0-1,1 0 1,-1-1-1,1 1 1,0 0-1,0-1 1,-1 1-1,1-1 1,0 1-1,0-1 1,-1 1 0,1-1-1,0 1 1,0-1-1,0 0 1,0 0-1,0 1 1,0-1-1,0 0 1,0 0 0,0 0-1,-1 0 1,1 0-1,0 0 1,0 0-1,0 0 1,1-1-1,1 1-391,1-1 0,-1 0 0,0 0 0,0-1 0,0 1 0,-1-1 0,1 1 0,0-1 0,-1 0 0,1 0 0,-1 0 0,5-4 0,6-15-6531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0.3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19987,'0'0'1922,"89"8"0,-38 2-994,14 2-607,5-4-225,4-3-609,-4-5-3747,-9-5-6918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0.6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344 0 11819,'0'0'10629,"-8"17"-9305,-44 81 282,-137 306 1710,122-191-2488,59-175-779,1 0 0,1 0 1,0 68-1,5-98-71,1-1 0,0 0-1,1 0 1,0 0 0,0 0 0,0 0 0,1 0 0,0-1 0,0 1 0,0 0 0,1-1-1,0 1 1,1-1 0,-1 0 0,1 0 0,0 0 0,1-1 0,-1 1 0,1-1-1,0 0 1,1-1 0,-1 1 0,1-1 0,0 0 0,0 0 0,0-1 0,9 4 0,2-1-508,0 0 0,1-1 0,0-1 0,0 0 0,1-2 1,24 1-1,60-6-5760,-10-12-6213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3.3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0 452 20019,'0'0'6806,"8"-11"-5295,138-155 179,-89 105-1649,75-102 0,-96 114 40,-36 49-83,0 0-1,0 0 1,0-1 0,0 1 0,0 0 0,1 0 0,-1 0 0,0 0 0,0 0 0,0 0 0,0 0 0,0 0 0,0 0 0,0 0 0,0 0 0,0 0 0,1 0 0,-1 0 0,0 0-1,0 0 1,0 0 0,0 0 0,0 0 0,0 0 0,0 0 0,0 0 0,1 0 0,-1 0 0,0 0 0,0 0 0,0 0 0,0 0 0,0 0 0,0 0 0,0 0 0,0 0 0,0 0-1,1 0 1,-1 0 0,0 0 0,0 0 0,0 0 0,0 0 0,0 0 0,0 0 0,0 1 0,0-1 0,0 0 0,0 0 0,0 0 0,0 0 0,0 0 0,0 0 0,0 0 0,0 0 0,0 1-1,1-1 1,-1 0 0,0 0 0,0 0 0,0 0 0,0 0 0,-1 0 0,1 0 0,0 0 0,0 1 0,1 10-115,-1-9 89,-16 208 274,0-37-12,13 50-880,4-213 100,0-9-1346,-1-23-12214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3.6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20499,'0'0'3716,"10"72"-1442,14-45-1537,9-9-417,9-5-160,6-9-480,1-4-2018,-4-8-1986,-5-13-3139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4.0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139 1 10954,'0'0'13389,"3"76"-11275,-3-38 448,-3 6-1473,1 2-544,1 0-481,1-2 0,0-3-672,6-5-962,1-9-1377,-2-9-928,-4-7-674</inkml:trace>
  <inkml:trace contextRef="#ctx0" brushRef="#br0" timeOffset="1">27 269 9673,'0'0'3267,"-22"-50"-352,17 36-417,5 6 449,0 3-737,12 4-768,7 1-449,6 0-513,4 0-384,4 3-64,0 3-512,-1-3-2339,-1-3-3139,-4 0-9288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6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17392,'0'0'2275,"15"83"-1250,-10-40 704,2 3-1088,-4 3-513,1-2-128,-3-3-961,-1-2-1409,0-4-513,0-9-512,-16-6-2371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1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19 9513,'0'-1'527,"0"0"-1,1 0 1,-1 0 0,0 0-1,0 0 1,1 0 0,-1 0 0,1 1-1,-1-1 1,0 0 0,1 0-1,0 0 1,-1 1 0,1-1-1,-1 0 1,1 1 0,0-1 0,0 0-1,-1 1 1,1-1 0,0 1-1,0-1 1,1 0 0,-3 24 4381,-13 41-2566,-66 196-367,74-219-3620,12-24-2666,-5-17 4016,-1 0 0,1 0 0,-1 1 0,1-1 0,0 0 0,-1 0 0,1 0 0,0 0 0,-1 0 0,1 0 0,0 0 0,-1 0 0,1 0 0,0 0 0,-1 0 0,1 0 0,-1 0 0,1 0 0,0-1 0,-1 1 0,1 0 0,-1-1 0,1 1 0,0 0 0,-1-1 0,1 1 0,0-1 0,7-9-6175,-1-5-3038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6.7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36 15471,'9'-6'2792,"-2"2"-2428,1-1 0,0 2 0,0-1 1,0 1-1,0 1 0,0-1 1,1 1-1,-1 1 0,1 0 0,-1 0 1,1 0-1,0 1 0,-1 0 1,1 1-1,-1 0 0,1 1 0,-1-1 1,1 1-1,-1 1 0,12 5 1,-16-6-314,0 1 1,0-1 0,0 1 0,0 0 0,-1 0-1,1 1 1,-1-1 0,0 1 0,0 0 0,0 0 0,0 0-1,-1 0 1,0 0 0,0 0 0,0 1 0,2 7-1,-3-10-43,-1 1 0,0-1-1,1 1 1,-1-1-1,0 1 1,0-1 0,-1 1-1,1-1 1,0 1-1,-1-1 1,0 1 0,1-1-1,-1 0 1,0 1-1,0-1 1,-1 0 0,1 1-1,0-1 1,-1 0-1,1 0 1,-1 0 0,0 0-1,1-1 1,-1 1-1,0 0 1,0-1 0,0 1-1,0-1 1,-1 0-1,1 0 1,0 0 0,-3 1-1,5-1-116,-1-1 1,1 0-1,0 1 0,0-1 0,-1 1 0,1-1 1,0 1-1,0-1 0,0 0 0,0 1 0,0-1 1,0 1-1,0-1 0,0 1 0,0-1 0,0 1 0,0-1 1,0 1-1,0-1 0,0 0 0,0 1 0,0-1 1,0 1-1,1-1 0,-1 1 0,0-1 0,0 0 1,1 1-1,-1-1 0,0 1 0,0-1 0,1 0 0,-1 1 1,0-1-1,1 0 0,-1 0 0,1 1 0,-1-1 1,0 0-1,1 0 0,-1 0 0,1 1 0,0-1 1,27 24-17,-11-11-56,-11-5 229,0 0-1,0 0 0,0 0 0,-1 1 0,0 0 0,-1 0 0,0 1 0,0-1 0,-1 1 0,0-1 0,-1 1 0,0 0 0,-1 0 0,0 1 1,0-1-1,-1 0 0,-3 20 0,3-21 242,-2-1 1,1 1-1,-1-1 1,0 1 0,-1-1-1,1 0 1,-2 0-1,1 0 1,-1 0-1,-1-1 1,1 1-1,-1-1 1,0 0 0,-1-1-1,0 1 1,0-1-1,0 0 1,-1 0-1,0-1 1,0 0-1,-12 6 1,15-9-132,0 0 1,0-1-1,-1 1 0,1-1 1,0 0-1,-1-1 0,1 1 0,0-1 1,-1 0-1,1 0 0,-1 0 1,1 0-1,-1-1 0,1 0 1,0 0-1,-1 0 0,1 0 1,0-1-1,0 1 0,0-1 1,0 0-1,-5-4 0,5 3-249,0 0 0,1 0 0,-1-1 0,1 1 0,0-1 0,0 0 0,0 0 0,0 0 0,1 0 0,-1 0 0,1-1 0,0 1 0,0-1 0,1 1 0,0-1 0,-1 0 0,2 1 0,-1-1 0,0 0 0,1-5 0,0 9-118,0 0 0,0 0 0,0 1 1,0-1-1,0 0 0,1 0 0,-1 0 1,0 0-1,0 1 0,1-1 1,-1 0-1,0 0 0,1 1 0,-1-1 1,1 0-1,-1 0 0,1 1 0,-1-1 1,1 1-1,0-1 0,-1 0 0,1 1 1,0-1-1,-1 1 0,1 0 1,0-1-1,0 1 0,0 0 0,-1-1 1,2 1-1,28-3-8316,-24 3 6230,17 0-11281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7.0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1 23927,'0'0'2498,"-21"49"-993,16-26 225,0 1-993,5-1-481,0-3-224,2 0-737,9 0-1345,3-5-1089,-2 0-1633,1-3-2051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7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16528,'0'0'7623,"72"-23"-6278,-33 12-320,3 2-801,-4 0-160,-2 4-768,-8 4-1218,-9 1-2370,-10 0-3427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8.1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243 8 18898,'0'0'6502,"-8"-3"-5039,5 2-1403,-1 0 1,1 1 0,0-1-1,0 1 1,-1-1 0,1 1-1,0 0 1,-1 0 0,1 0-1,0 1 1,-1-1 0,-5 3 0,3-1-42,0 0 1,1 1 0,-1 0-1,1 1 1,0-1 0,0 1 0,0 0-1,-4 5 1,-9 8 95,1 1 1,1 1-1,-24 35 0,34-45 10,0 1 0,1 0 0,0 0 0,1 0 0,0 0 0,1 1 0,0-1 0,1 1 0,0 0 0,-1 20 0,3-28-111,0-1 1,0 1-1,1 0 0,-1-1 0,1 1 0,0 0 0,-1-1 0,1 1 0,0-1 0,0 1 0,1-1 0,-1 1 0,1-1 0,-1 0 0,1 0 1,-1 0-1,1 0 0,0 0 0,4 3 0,-1-1-43,0-1 0,0 0-1,1-1 1,-1 1 0,1-1 0,-1 0 0,1-1 0,0 1 0,6 0 0,1-1-540,0 1 0,0-2-1,19-1 1,28-10-5104,-22-6-146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8.4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1 17969,'0'0'5990,"-29"76"-4069,11-31-639,2 5-321,-1 0-257,6-5-223,2-5-289,6-9-64,3-9-320,0-8-1474,7-11-1505,1-3-1569,0-11-4421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8.8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22261,'0'0'5605,"-9"74"-3202,4-47-1058,2 2-737,2-2-511,1-2-129,0-5-833,7-2-1506,1-6-2369,-2-5-2371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9.1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17969,'0'0'288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9.4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70 0 14830,'0'0'12497,"7"10"-11664,-3-5-781,0 1 0,0-1 1,0 1-1,-1 1 0,0-1 0,-1 0 0,1 1 1,-1-1-1,0 1 0,-1 0 0,1 0 0,-1-1 1,-1 1-1,1 0 0,-1 0 0,-1 0 0,-1 11 1,-4 21 78,-1 0 0,-2-1 0,-19 50 0,21-70-1039,-1 0 0,-16 24 0,15-33-1877,2-10-3697,3-10 412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29.9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6022,'0'0'19891,"60"9"-18578,-33-3-609,3-3-543,0-2-97,-3 0-64,-4-1-801,-4 0-1345,-6 0-1089,-6 0-1121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0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208 1 19538,'0'0'11232,"-10"2"-11242,-1 1 20,1 2 0,-1-1 0,1 1 0,0 1 0,1 0 0,-1 0 0,1 1-1,1 0 1,-1 1 0,1 0 0,0 0 0,1 0 0,0 1 0,-7 12 0,5-8 177,0 0 0,1 1 0,-10 23 0,16-31-110,-1 1 0,1-1 0,1 1 0,-1-1 1,1 1-1,0 0 0,0 0 0,1-1 0,0 1 0,2 13 0,-2-19-73,1 1-1,-1 0 1,1-1-1,-1 1 1,1 0-1,0-1 1,0 1-1,0-1 1,0 0-1,0 1 1,0-1-1,0 1 1,0-1-1,0 0 1,1 0-1,-1 0 1,1 0-1,-1 0 1,0 0-1,1 0 1,2 0-1,0 1-121,0-1 0,1 1-1,-1-1 1,1-1 0,0 1 0,-1-1 0,1 1-1,5-2 1,-2 1-738,1-1-1,-1 0 0,1-1 1,-1 1-1,0-2 1,0 1-1,1-1 1,10-6-1,10-15-5186,-4-5-2434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2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13196,'0'0'13293,"0"54"-12268,0-13-448,0 4-385,0 1-160,0-1 32,0-4-64,0-9-801,0-6-1249,0-12-1217,5-11-3619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0.5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0 18449,'0'0'3081,"-8"14"-1357,-9 17 66,-21 57 0,32-71-1365,0 0 0,1 1 0,1-1 0,1 1 0,0 0 0,1 25 1,2-42-433,0-1 1,0 0-1,0 1 1,0-1 0,0 1-1,0-1 1,0 0-1,0 1 1,0-1 0,0 0-1,0 1 1,0-1-1,0 0 1,1 1 0,-1-1-1,0 0 1,0 1-1,0-1 1,1 0 0,-1 1-1,0-1 1,0 0-1,1 0 1,-1 1 0,0-1-1,1 0 1,-1 0-1,0 0 1,1 1 0,-1-1-1,0 0 1,1 0-1,-1 0 1,0 0 0,1 0-1,-1 0 1,1 0-1,-1 0 1,1 0-1,19-7-328,14-19-883,-16 5-490,-2 0 0,-1-2-1,0 0 1,13-29 0,-22 38 1850,0 0 1,0-1-1,-2 0 0,1 0 0,1-15 1,-13 48 4461,-14 11-3016,6-9-696,9-10-631,-40 75 1597,41-75-1780,1-1 1,1 0 0,0 1 0,1 0 0,-1-1-1,2 1 1,-2 16 0,3-25-236,0 0 1,0-1-1,0 1 0,0 0 0,0 0 1,0-1-1,0 1 0,0 0 1,0 0-1,1 0 0,-1-1 1,0 1-1,1 0 0,-1-1 1,0 1-1,1 0 0,-1-1 1,1 1-1,-1 0 0,1 0 1,11 2-7300,-2-3-4000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0.9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0 20563,'0'0'10277,"-3"12"-9861,-7 28-570,-24 103 1096,30-119-2459,1 0 0,0 24 0,-7-51-16207</inkml:trace>
  <inkml:trace contextRef="#ctx0" brushRef="#br0" timeOffset="1">1 150 15695,'0'0'11787,"56"0"-9929,-19 0-897,3 0-801,1 0-513,-3 0-2113,-8 0-3844,-7-6-9000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1.8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 20788,'0'0'448,"-7"54"257,-2-16 640,1 4 769,2 3-1057,3-2-897,3-1-96,0-4-832,0-2-610,7-9-608,-2-8-1441,-5-7-2755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2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94 19186,'0'0'2349,"6"-9"-651,-2 3-1478,1 0 1,-1 0 0,1 1 0,0 0 0,0 0 0,1 0 0,0 1-1,-1-1 1,2 1 0,-1 1 0,0-1 0,1 1 0,-1 0-1,1 0 1,0 1 0,0 0 0,0 1 0,9-2 0,4-1-139,0 2 0,0 0 1,0 1-1,0 1 0,0 0 1,0 2-1,0 1 0,28 6 1,-42-7-86,0 0 1,0 0 0,0 0 0,0 1 0,-1 0-1,1 0 1,-1 0 0,0 1 0,0 0 0,0 0-1,0 0 1,0 0 0,-1 1 0,0 0 0,0 0-1,0 0 1,-1 0 0,0 1 0,0-1 0,0 1-1,0 0 1,-1 0 0,0 0 0,0 0 0,-1 0-1,0 1 1,0-1 0,0 0 0,-1 1-1,0 6 1,-1 3 117,-1 0 0,-1 0 0,-1 0 0,0-1 0,-1 0 0,0 0 0,-1 0 0,-1 0 0,-9 14 0,2-5 336,-2 0 0,0-1 1,-2 0-1,-27 26 0,39-43-384,1-1 0,-2 0 0,1 0 0,-1 0 0,1-1 0,-1 0 1,0 0-1,-1-1 0,1 0 0,-1 0 0,1 0 0,-1-1 0,0-1 0,0 1 0,0-1 0,0 0 0,0-1 0,0 0 0,0 0 0,0-1 0,0 0 0,0-1 0,0 1 1,-14-6-1,14 3-352,1 1 1,0-1 0,1 0 0,-1-1 0,1 1-1,0-1 1,0-1 0,0 1 0,1-1 0,-1 0-1,1 0 1,1 0 0,-1-1 0,1 0 0,1 0-1,-5-11 1,4 9-1705,1-1 0,0 0 0,1 0 0,-3-17 0,4-3-7417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2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352 6 19731,'0'0'1836,"9"-3"-384,-5 2-1262,0 1 0,1-1 0,-1 1 0,1 0 0,-1 0 0,0 0 0,1 0 0,-1 1 0,0 0 0,1 0 0,-1 0 0,0 0 0,0 1 0,0-1 0,0 1 0,0 0 0,0 1 0,-1-1 0,1 0 0,-1 1 0,1 0 0,-1 0 0,0 0 0,0 0 0,0 1 0,2 3 0,6 5-116,-1 1 1,0 1-1,-1 0 0,0 0 0,-1 0 0,-1 1 0,0 1 0,-1-1 1,-1 1-1,-1 0 0,0 0 0,0 0 0,-2 1 0,0-1 0,-1 1 1,-1-1-1,0 1 0,-2 0 0,1-1 0,-2 0 0,0 1 0,-1-1 1,-1 0-1,0-1 0,-1 1 0,-13 21 0,-4 5-151,-3-2 0,-1-1-1,-3-2 1,0 0 0,-2-2-1,-40 33 1,-29 13-3077,-4-14-3822,32-29-3664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3.1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55 19154,'0'0'3972,"93"27"-2563,-6-27-224,15-4-608,11-5-417,4-5-160,-3 3-1666,-9-1-1537,-14-3-1217,-19-2-2370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3.5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16528,'0'0'2242,"12"-4"-1692,16-4-287,1 1 1,0 1 0,-1 2-1,45-1 1,-53 4-142,-1 2 0,1 0 1,-1 0-1,1 2 0,-1 0 0,0 2 0,0 0 1,24 10-1,-38-12-85,0-1-1,0 1 1,-1 0 0,1 0 0,-1 1-1,1-1 1,-1 1 0,0 0 0,-1 0-1,1 1 1,-1-1 0,0 1 0,0-1-1,0 1 1,0 0 0,-1 0 0,0 0-1,0 1 1,0-1 0,-1 0 0,0 1-1,0-1 1,0 1 0,-1-1 0,0 1-1,0-1 1,0 1 0,0-1 0,-3 11-1,-1 3 105,-1-1-1,-1 0 1,-1 0-1,0 0 1,-1-1-1,-1 0 1,-16 22-1,-5 5-1044,-65 71-1,72-91-3112,-53 41-1,23-31-7988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5.0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23 15759,'-12'-3'2434,"4"0"-192,8 0 1698,23 3-3043,9 0 833,10-2-417,12-1-577,7 1-383,3-1-289,1 0-64,-3 3-705,-9 0-1345,-14 0-832,-14 0-1475,-19 5-2305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5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15439,'0'0'7815,"77"42"-7367,-26-37-351,8-2-97,0-2-1346,0-1-1921,-5 0-2787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5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20724,'0'0'7943,"90"45"-7623,-29-45-288,3 0-1889,-1-13-3268,-7-6-5605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1141 7015,'3'23'11647,"-3"-23"-11509,0 0-1,1 0 1,-1 1-1,0-1 0,0 0 1,0 0-1,0 0 1,0 1-1,0-1 0,0 0 1,1 0-1,-1 0 1,0 1-1,0-1 0,0 0 1,0 0-1,1 0 1,-1 0-1,0 0 1,0 0-1,0 1 0,1-1 1,-1 0-1,0 0 1,0 0-1,1 0 0,-1 0 1,0 0-1,0 0 1,0 0-1,1 0 0,-1 0 1,0 0-1,0 0 1,1 0-1,-1 0 0,0 0 1,0 0-1,0 0 1,1-1-1,-1 1 1,3-2 230,0-1 0,0 0 1,0 0-1,-1 0 0,1-1 1,-1 1-1,0 0 1,2-6-1,17-31 748,-3-1 1,25-77-1,13-96-599,-31 110-251,9-31-775,5 2 0,76-173 0,-93 264-206,-26 58-12562,-11 7-971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6.0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193 0 9513,'0'0'15108,"-9"3"-14249,2 0-674,0 1 1,0-1-1,1 1 0,-1 0 1,1 0-1,0 1 0,0 0 1,1 0-1,-9 11 1,3-3 89,0 1 0,2 1 0,0 0 0,-8 16 1,7-8 27,1-1 1,0 1-1,2 1 1,1 0-1,1 0 1,-3 38 0,7-57-250,1 1 0,0-1 0,0 0 0,1 1 0,-1-1 0,1 0 0,0 1 0,1-1 1,-1 0-1,1 0 0,0 0 0,4 7 0,-3-9-45,-1 0 0,1 0 1,0 0-1,0 0 0,0 0 0,0-1 0,1 1 0,-1-1 1,1 0-1,-1 0 0,1 0 0,0-1 0,0 1 0,0-1 1,0 0-1,7 1 0,4 1-485,0-1 0,0-1 0,0 0 0,18-2 0,29-10-5178,-8-11-3112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6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0 18033,'0'0'3331,"-34"81"-2306,16-38 32,5 0-416,1 1-65,4-3-191,7-6-321,1-7-481,1-11-1472,10-7-1379,-7-10-1152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7.1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69 14990,'0'0'4613,"8"-10"-3028,-4 6-1382,-2 0-76,1 0 0,0 0 0,1 0 0,-1 1 0,0-1 0,1 1 0,0 0 0,0 0 0,0 1 0,0-1 0,0 1 0,1 0 0,-1 0 0,1 0 0,-1 1 0,1-1 0,0 1 0,5 0 0,20-2 531,-1 2 0,1 1 0,29 3 0,-51-2-631,-1 0 1,0 0-1,1 0 1,-1 1 0,0 0-1,0 1 1,0 0-1,0 0 1,-1 0-1,1 1 1,-1-1 0,0 2-1,0-1 1,0 1-1,0 0 1,-1 0 0,8 10-1,-11-13-13,-1 1 1,1-1-1,-1 0 0,0 0 0,0 1 1,0-1-1,0 1 0,0-1 0,-1 1 1,1-1-1,-1 1 0,0-1 0,0 1 1,0 0-1,0-1 0,0 1 0,0-1 1,-1 1-1,1-1 0,-1 1 0,1-1 1,-3 4-1,1-2 68,-1 0 1,1 0-1,-1 0 1,-1 0-1,1 0 0,0-1 1,-1 0-1,0 0 0,1 0 1,-1 0-1,-5 3 1,-6 1 127,1 0 1,-1 0 0,0-1 0,0-1 0,-1-1-1,-18 4 1,39-8-303,1 0 0,-1 0 1,0 1-1,1 0 0,-1 0 0,0 0 0,0 1 1,0-1-1,0 1 0,0 1 0,0-1 0,-1 1 0,1 0 1,-1 0-1,0 0 0,0 0 0,0 1 0,0-1 0,0 1 1,-1 0-1,5 7 0,-3-4 60,0-1-1,0 1 1,-1 0 0,0 1 0,-1-1 0,0 1-1,0-1 1,0 1 0,-1 0 0,0 0-1,0 0 1,-1 0 0,0 0 0,-1 13-1,0-18 69,-1 0 0,1 0 0,-1 0-1,0 1 1,0-1 0,0 0-1,-1-1 1,1 1 0,-1 0 0,1 0-1,-1-1 1,0 1 0,0 0-1,0-1 1,0 0 0,-1 0 0,-3 4-1,0-2 105,-1 0 0,1-1 0,-1 0 0,1 0 0,-1 0 0,0-1 0,-11 3 0,-7-1 324,-1-1 0,1 0 1,-34-3-1,53 1-537,0-1 1,0-1-1,1 1 1,-1-1-1,1 0 1,-1 0-1,0-1 0,1 1 1,0-1-1,-1-1 1,1 1-1,0-1 1,0 0-1,0 0 1,1 0-1,-1 0 0,1-1 1,0 0-1,0 0 1,0 0-1,-6-9 1,10 12-60,0 1 0,0 0 0,0-1 0,0 1 0,0 0 0,0-1 1,0 1-1,0 0 0,1-1 0,-1 1 0,0-1 0,0 1 0,0 0 0,0 0 1,1-1-1,-1 1 0,0 0 0,0-1 0,1 1 0,-1 0 0,0 0 0,1-1 1,-1 1-1,0 0 0,1 0 0,-1 0 0,0 0 0,1-1 0,-1 1 0,0 0 1,1 0-1,-1 0 0,0 0 0,1 0 0,-1 0 0,1 0 0,-1 0 0,0 0 1,1 0-1,-1 0 0,0 0 0,1 0 0,-1 0 0,0 0 0,1 1 1,0-1-1,24 2-1916,-23-1 1603,30 3-2641,7 0-2017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7.5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15919,'0'0'13068,"-13"82"-12619,8-48-225,5 3-160,0-5-160,0 0-769,0-5-1057,4-3-1120,-3-7-802,-1-6-1025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7.9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0 299 15951,'0'0'10986,"84"-23"-10409,-38 23-417,2 0-256,-1 0-2178,-5 0-1954,-3 0-2595</inkml:trace>
  <inkml:trace contextRef="#ctx0" brushRef="#br0" timeOffset="1">850 1 16496,'0'0'6438,"-42"76"-4549,25-39 65,2 7-544,4 0-1,4 1-929,4 0-383,3-4-162,0 1-1088,0-3-1121,0-6-1537,-8-4-1731,-10-8-4867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8.2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89 13805,'5'-9'3427,"-2"4"-3106,1-1 0,0 1 0,0-1-1,1 1 1,-1 1 0,1-1 0,0 0 0,1 1-1,-1 0 1,1 0 0,-1 1 0,1 0 0,0 0-1,1 0 1,-1 1 0,0-1 0,1 2 0,-1-1-1,1 1 1,-1 0 0,9-1 0,12 0-2,-1 2 1,1 0-1,-1 1 1,1 2-1,-1 1 1,0 1-1,0 1 1,35 13-1,-52-15-286,0 0-1,-1 0 0,1 1 1,-1 0-1,0 1 0,-1 0 1,1 0-1,-1 0 0,-1 1 1,1 0-1,8 12 0,-11-12 84,0 0 0,-1 0 0,0 0 0,0 1 0,-1 0 0,1-1 0,-2 1 0,1 0 0,-1 0 0,0 0 0,-1 0 0,0 0 0,0 0 0,-1 0 0,-2 13 0,0-10 10,0 1-1,-1-1 1,-1 0-1,0 0 1,0 0-1,-1-1 1,0 1-1,-1-2 1,0 1 0,-1-1-1,0 0 1,0 0-1,-1-1 1,-16 12-1,8-7 60,-2-1-1,1 0 0,-2-1 1,1-1-1,-2-1 0,1-1 1,-23 6-1,30-10-270,-1-1 1,1-1-1,-1 0 0,1-1 1,-1 0-1,1-1 0,-1 0 1,1-1-1,-22-5 0,29 5-9,1-1 0,0 0 0,0 0-1,0 0 1,0-1 0,0 1 0,1-1 0,-1 0-1,1-1 1,0 1 0,0-1 0,0 0 0,0 0-1,1 0 1,-1 0 0,1-1 0,0 1 0,0-1-1,1 0 1,0 0 0,0 0 0,0 0 0,0 0-1,1-1 1,-1 1 0,1-7 0,-1 6-1162,2 0 1,-1 0-1,1 0 1,0 0-1,0 1 1,0-1-1,2-8 1,10-6-7014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8.5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19346,'0'0'2659,"5"65"-481,11-33 128,6 4-192,5 2-673,0 2-608,-1 4-384,-7 5-225,-9 6-64,-10 5-96,-1 7 0,-22-3-32,-11-1-833,-4-10-3010,-4-13-3780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9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21204,'0'0'1954,"8"1"-337,-5 0-1456,0-1 0,0 1 0,0 0 0,-1 0 0,1 0 0,0 0 0,-1 0 0,1 1 0,-1-1 0,0 1 0,1 0 0,-1 0 0,0-1 0,0 1 0,0 1 0,0-1 0,3 5 0,-1 0 70,-1 0 0,0 0 0,0 0 0,-1 1 0,0 0 0,0-1 0,0 11 0,6 64 1262,-3 122-1,-5-116-3161,11 95 1,-11-182 1470,1-1 0,-1 0-1,0 1 1,0-1 0,0 0 0,0 0 0,0 1 0,0-1-1,0 0 1,0 1 0,0-1 0,0 0 0,0 1-1,0-1 1,0 0 0,-1 1 0,1-1 0,0 0 0,0 0-1,0 1 1,0-1 0,0 0 0,-1 0 0,1 1 0,0-1-1,0 0 1,0 0 0,-1 1 0,1-1 0,0 0 0,0 0-1,-1 0 1,1 0 0,0 1 0,-1-1 0,1 0 0,0 0-1,0 0 1,-1 0 0,1 0 0,0 0 0,-1 0-1,1 0 1,0 0 0,-1 0 0,1 0 0,0 0 0,-1 0-1,1 0 1,0 0 0,0 0 0,-1 0 0,1 0 0,0 0-1,-1-1 1,1 1 0,-3 0-138,-18-3-6823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0:59:39.3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0 280 18802,'0'11'1297,"0"-2"-922,0 0 0,1 0 0,0 0 0,1-1 1,0 1-1,0 0 0,1-1 0,0 1 0,0-1 0,1 0 0,0 0 0,0 0 0,1-1 1,6 9-1,7 4 64,1 0 1,1-1 0,1-1-1,0-1 1,1-1 0,1 0-1,0-2 1,32 14 0,-41-22-172,0-1 1,0 0-1,1-1 1,-1-1-1,1 0 1,-1-1-1,22 0 0,-27-2-196,1-1 1,0 0-1,0 0 0,-1-1 0,1 0 0,-1-1 0,1 0 0,-1-1 0,0 0 0,-1 0 0,1-1 0,8-6 0,2-3-401,-1 0 0,-1-2 0,0 0 0,-1-1 0,-1-1 0,-1 0 0,-1-1 0,20-35 1,-2-10-3277,34-101 0,-15 34-1418,-34 96-9604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0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8872,'0'0'6374,"14"-6"-5594,37-11-318,0 2 0,0 2-1,1 3 1,97-7 0,232 10-166,205 47-16,-8 1-74,330-77 1358,-354-26-1388,-514 57-171,0 3-1,0 1 0,0 2 1,0 2-1,69 13 1,-80-10-11,-1-2 1,0-1 0,1-1-1,40-3 1,-69 1-123,0 0 1,1 0-1,-1 0 0,1 0 1,-1 0-1,1 0 0,-1 0 1,1 0-1,-1 0 0,0 0 1,1 0-1,-1 0 0,1-1 1,-1 1-1,1 0 0,-1 0 1,0-1-1,1 1 0,-1 0 1,0 0-1,1-1 0,-1 1 1,0 0-1,1-1 0,-1 1 1,0 0-1,0-1 0,1 1 1,-1-1-1,0 1 0,0 0 1,0-1-1,1 1 0,-1-1 1,0 1-1,0-1 0,0 1 1,0-1-1,0 1 0,0 0 1,0-1-1,0 1 0,0-1 1,0 1-1,0-1 0,-1 0 1,1-17-8196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9385,'0'0'10100,"42"34"-8114,-4-2-1142,77 45 1,-48-33-473,130 107 87,80 71 272,-171-143-119,62 44-258,-90-67-202,24 16-21,-2-12 99,108 88-1,-10-11 42,-71-53 222,203 138-50,-284-193-411,61 30 0,-64-37-9,-2 1 0,50 38 0,157 108 68,-54-54-86,42 7 81,-200-102-79,-1 1 1,57 46 0,-19-13 11,-56-42-3,-1 1 1,-1 1-1,18 18 0,-26-25-21,0-1 1,1-1-1,0 1 1,0-1 0,0-1-1,17 8 1,18 9-3,-26-10 21,-11-9-7,-1 1 1,0 0-1,-1 1 0,1-1 0,-1 1 1,1 0-1,-1 0 0,0 0 1,0 1-1,-1-1 0,4 6 1,-1 0 8,29 41 203,-34-51-209,29 13-6795,-31-17 80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3.5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0 15855,'0'0'11718,"-5"15"-11451,-5 36-180,2 1 1,3 1 0,1 77-1,0-33-16,-1-5 61,-1-16 662,6 86-1,0-161-769,0 1 0,-1 0 0,2-1 0,-1 1 0,0 0 0,0-1 0,0 1 0,1-1 0,-1 1 0,1 0 0,-1-1 0,1 1 0,0-1 0,0 0 0,0 1 0,-1-1 0,1 1 0,0-1 0,1 0 0,-1 0 0,0 0 0,0 0 0,0 0 0,3 2-1,-2-3-5,0 0-1,0 1 0,0-1 0,0 0 0,0 0 0,0 0 1,0-1-1,0 1 0,0 0 0,0-1 0,0 1 0,-1-1 0,1 0 1,0 0-1,0 1 0,3-3 0,6-5 68,0 0-1,0 0 1,-1 0-1,15-18 1,186-245 312,-136 169-3341,-50 65-2127,-7 4-3230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1:10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9628 898 8040,'-7'-14'223,"0"0"0,-1 1 1,-1 0-1,0 0 1,0 1-1,-1 1 0,-1 0 1,-17-15-1,8 12 65,0 0-1,-1 1 1,-1 0 0,-36-14-1,-191-65 714,-383-89 0,-423-22 691,766 155-1403,-222-28 866,-805-14 1,-485 120-782,1774-29-374,-963 53 113,7 75-23,446-10 36,419-87-79,2 6 0,-165 78 0,214-82 199,-104 73 1,136-82-189,1 2 0,1 2 1,2 1-1,-37 44 0,63-68-43,0 1 1,1-1-1,-1 1 0,1 0 0,1 0 0,-1 0 0,1 1 0,1-1 0,-1 1 0,1 0 0,1-1 0,-1 1 1,1 0-1,0 0 0,1 0 0,0 0 0,1 0 0,0 8 0,2-5 2,0-1 1,0 0-1,1 1 1,1-2-1,-1 1 0,1 0 1,1-1-1,0 0 0,0 0 1,1-1-1,0 0 0,15 14 1,1-3 8,1-1 0,1-1 0,0-1 1,1-1-1,0-2 0,1 0 0,31 9 0,27 5 3,93 17 0,409 49 21,8-41 45,-175-17-160,28 9 160,702 60-215,2-49-154,2000-44 1080,-2852-15-782,464-66 0,-662 52-35,-1-5 0,154-56 1,-197 56 129,-1-2 0,-1-3 0,-1-2 1,-2-2-1,76-61 0,-110 77 100,-1-1 1,-1 0-1,-1-1 0,0 0 0,-1-2 0,18-31 0,-27 40-101,-1 0 0,1 0-1,-2-1 1,0 0 0,0 0-1,-1 0 1,-1 0 0,0-1-1,0 1 1,-2-1 0,1 1-1,-2-1 1,1 1 0,-5-19-1,2 19-90,-2 0 0,1 1 0,-2 0 0,1 0 0,-1 1 0,-1-1 0,0 1 0,-1 1 0,1-1 0,-2 1 0,1 0 0,-2 1 0,1 0 0,-1 1 0,-14-9 0,-21-12-70,-2 3 0,-55-23 1,99 46 43,-170-68-1373,-310-81 0,142 70-3120,1 10-3806,326 68 7849,-192-39-8232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1:5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1275 10346,'0'0'5642,"12"-4"-5380,4-2-62,1 1-1,33-5 1,-42 9-101,0 0 1,0 0-1,0 1 1,0 0-1,0 1 0,0 0 1,-1 0-1,1 0 1,0 1-1,14 6 0,17 11-9,0-2 0,1-2 0,1-2 0,1-1 0,-1-2 0,75 7 0,101-2 101,67 7 371,376 10 1310,1-48-1564,0 0 331,-505 16-27,846-22 1130,65 1-800,-364 18-849,-224-24-12,110-1 815,192 48-659,-293-2-164,959-20 29,-581-5-54,-433 2-48,438 10 0,-258 53-9,-98-5-36,568 1-94,12 2 107,487-26-352,-757-56 352,128-33-59,-847 41-114,-1-5 0,-2-4 0,0-5 0,98-46 0,-119 49 221,-56 21-36,0-1-1,0-1 1,0-1-1,-2-1 1,41-27-1,-62 37-10,-1 0-1,1-1 0,-1 1 0,0 0 0,1-1 0,-1 1 1,-1-1-1,1 0 0,0 0 0,-1 0 0,1 0 0,-1 0 0,0 0 1,0 0-1,0 0 0,0 0 0,-1 0 0,1-1 0,-1-5 1,0 3 15,-1 0 1,0 0 0,0 0 0,-1 0 0,0 0 0,0 0 0,0 1 0,-1-1 0,-6-10-1,-3-2 33,-2 0 0,0 0-1,-1 2 1,-30-27 0,20 23-33,-2 1 1,0 1 0,-1 1-1,-40-18 1,-130-45 25,72 32 14,-17-11-2,-313-123-5,309 131-55,-178-37 0,-1264-149-1863,293 177 1923,-5 93-204,1161-27 129,-1385 64 218,-547 18 97,1141-59-146,-995 19 291,1561-45-349,-711-3 76,-276-102-103,609 32-25,118 11-20,-12-1-1,-2 33 7,102 53 8,425-12 0,2 5 0,-194 59 0,193-39-11,-151 74 1,205-84 5,2 3 1,1 2 0,2 3 0,-64 57-1,102-80 5,-1 1-1,2 1 0,0 0 0,1 1 0,0 0 0,2 1 0,0 0 1,1 0-1,1 1 0,-10 33 0,14-39 0,1 1 0,1-1 0,0 1 0,1 0 0,0-1 0,1 1 0,0 0 0,2 0 0,-1 0 0,2-1 0,0 1 0,0-1 0,1 0 0,1 0 0,0 0 0,13 22 0,-2-9-6,2-1 1,0-1-1,2-1 0,1 0 1,1-2-1,0 0 1,42 28-1,-28-26-17,1-1 0,0-3 1,1-1-1,76 25 0,-8-16-4,2-4 1,1-6-1,150 6 0,525-1-3,-69-5 24,-616-12-11,1159 56 42,261 8-87,378 9-24,484-74 71,-306-88-572,-451 8 605,1916-94-588,-3220 149 611,1046-83 358,-1348 103-458,106-16-752,-110 14 485,0 0 0,0-1 0,-1-1 0,1 0 0,-1-1 0,19-11 0,-29 15-52,1-1 0,-1 1 0,0-1 0,0 0 0,-1 1 0,1-1 0,-1 0 0,1-1 0,-1 1 0,0 0 0,0-1 0,0 1 0,-1-1 0,3-5 0,1-25-5760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1:5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40 8104,'-9'-1'662,"2"0"-186,-47-9 601,51 9-498,0 0 0,-1 0 0,1-1-1,0 1 1,0-1 0,-1 0 0,1 0 0,-4-4 796,121 31-230,2-6 0,192 9 0,238-29-1183,-540 1 52,766-39 581,207-2 155,-801 41 201,-176 0-834,-20 0 310,-46 2-356,-26 1-2441,31-4-3862,22-3-2976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2:3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3716,'0'0'11215,"2"-4"-10430,-1 3-729,0 0 0,0-1 0,0 1 0,0 0 0,1 0-1,-1 0 1,0 0 0,1 0 0,-1 0 0,1 0 0,-1 0 0,1 1-1,-1-1 1,1 0 0,0 1 0,-1 0 0,1-1 0,0 1 0,0 0-1,-1 0 1,1 0 0,0 0 0,-1 0 0,4 1 0,55 10 385,-19-3-159,400 22 2227,-336-29-1516,158-18-1,-117 8-836,169 11-1,-15 1 650,148-5 213,93-3-888,-429 0-55,455-13 202,-392 19-485,-60 1-3198,-49-2-1879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2:4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2569 1316 6598,'0'0'3769,"10"-7"-3683,-3 2 53,1 0 1,0 0-1,0 1 1,0 0-1,1 0 1,-1 1-1,1 0 1,0 0-1,0 1 1,0 0-1,0 1 1,0 0-1,0 0 1,17 2-1,48 13 69,-51-9-144,1 0 0,39 2 1,781-8 4536,-660-5-4606,521 3 1671,-177 24-1496,182 12 434,1915 35-124,-2132-81-449,107-1 157,2673-29 586,-2181 72-609,-636-14-133,-449-15-23,1-1-1,0 1 0,-1-1 0,1 0 0,0-1 0,-1 0 1,0 0-1,1-1 0,-1 0 0,0 0 0,0 0 0,0-1 1,-1 0-1,12-10 0,-10 7 10,-1-1 0,0 0-1,0 0 1,-1-1 0,0 0 0,-1 0 0,0 0 0,0-1-1,5-17 1,-1-3 16,-2 0-1,-1 0 0,-2-1 0,-1 1 1,-1-1-1,-4-43 0,2 62-28,-2-1-1,0 1 1,0 0-1,-1-1 1,-1 1-1,0 0 0,0 1 1,-1-1-1,-1 1 1,-10-16-1,5 12-1,0 1 1,-1-1-1,-1 2 0,-1 0 0,1 0 0,-22-14 1,-5 2 9,-2 1 1,0 2-1,-1 2 1,-74-23-1,-91-21-18,-333-56-1,-225 18 108,-693 6-160,-3 74 83,1454 22-24,-578-4-13,-1473-23 2,-38-70-22,74 40 27,1691 67-29,1 14 1,-445 91-1,475-45-201,-433 161 0,664-205 229,-112 58 0,154-69-8,2 1 0,0 2-1,1 0 1,1 2 0,0 1-1,-35 40 1,54-55-7,1 0-1,-1 1 1,1-1 0,0 1 0,0 0 0,1 0 0,0 1-1,0-1 1,1 0 0,0 1 0,0 0 0,1-1 0,0 1-1,0 0 1,1 0 0,0 0 0,0-1 0,2 12 0,2-5 13,0 0-1,0 0 1,2 0 0,0 0 0,0-1 0,1 0 0,1 0 0,16 21 0,0-3-98,2-1 1,0-1 0,2-2-1,2-1 1,0 0-1,1-3 1,2 0 0,54 27-1,-49-32-806,1-1 0,1-2 0,0-2 0,66 13-1,24-7-3982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0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12684,'0'0'988,"11"-6"-673,25-11-231,1 1 0,0 3 1,0 0-1,2 3 0,62-9 1,218-14 1231,-276 30-1067,523-7 1863,20-1-1400,-135-26 441,775-49 144,-1051 78-1278,998-26 122,184 80 195,-1100-33-261,1778 41 179,-1554-46-214,1714 21 29,-815-53-31,-914 4-31,283-10 22,1 37-12,-172-3 21,-528-8-30,-1-2 0,1-2 0,53-16 0,-120 19-1136,-15 2 852,-967 5-721,365 6 227,-1036-26 705,-2060 38-111,2252 22 192,4 45-26,1439-84 6,-1293 102-85,-1-42 283,484-54 205,2-38-221,584 13-547,1300 27 487,1334-33-2,1 1 40,1252 34-2126,-3276-14-1633,0-6-2953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0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133 347 10666,'-15'1'1180,"14"-1"-1108,-76 1 1580,38-1 1685,89-2-2297,84-14-1,-33 2-583,1174-87 484,-53 8-705,-942 55-43,-410 46-112,-1653 155 50,1283-125 146,480-36-252,-224 11 470,235-14-261,10-1-98,19-5 28,-16 5-123,136-37 27,232-35 1,155 16-38,869 22-1326,-1117 37 1188,-246 0 94,-24-1 8,0 0 1,0 0-1,0 0 0,1-1 1,9-2-1,-16 1 11,-10-1-36,-44-3-137,0 2 0,-55 3 1,35 1 162,-1112 1 86,5 71 954,1132-67-989,8-2 24,-65 15 1,100-15-136,15 0-3,28 1-61,952-22-2102,-321-1 1393,-381 18 102,411-16-3060,-572 4 3326,-76-2 400,-53 15 72,1 0 1,0 0-1,-1-1 1,1 1 0,-1 0-1,1 0 1,-1-1-1,1 1 1,-1-1-1,1 1 1,-1 0 0,1-1-1,-1 1 1,1-1-1,-1 1 1,0-1-1,1 0 1,-1 1 0,0-1-1,1 1 1,-1-1-1,0 0 1,0 1 0,0-1-1,1 0 1,-2 0 10,0 0 1,1 0 0,-1 0 0,0 0 0,1 0-1,-1 0 1,0 0 0,0 0 0,0 0-1,0 0 1,0 1 0,0-1 0,0 0-1,0 1 1,0-1 0,0 1 0,-1-1 0,1 1-1,-1-1 1,-36-10 286,0 2 1,0 1-1,-1 1 0,-51 0 1,49 3-116,-331-20 1809,-470 30 0,307 37-1531,375-22-703,-198 54 1,332-69-48,-72 25-1029,89-28 581,1 1-1,-1 1 1,1-1 0,-11 10-1,18-14 479,1 1-1,-1-1 1,0 1 0,1-1-1,-1 1 1,1-1 0,-1 1-1,1-1 1,-1 1 0,1 0-1,-1-1 1,1 1-1,0 0 1,-1-1 0,1 1-1,0 0 1,0 0 0,-1-1-1,1 1 1,0 0 0,0 0-1,0-1 1,0 2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0:0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40 5765,'-10'0'2120,"-1"0"-1467,-3-1 298,1 1 0,-1 0 0,0 1 0,0 0 1,1 1-1,-1 1 0,0 0 0,1 1 0,-18 8 0,30-12-910,1 0 0,-1 1 0,1-1 0,-1 0 0,1 0 0,-1 1 0,1-1 1,-1 0-1,1 1 0,-1-1 0,1 1 0,-1-1 0,1 1 0,0-1 0,-1 0 0,1 1 0,0-1 0,-1 1 0,1 0 0,0-1 0,0 1 0,0-1 0,-1 1 0,1-1 1,0 1-1,0 0 0,0-1 0,0 1 0,0-1 0,0 1 0,0 0 0,0-1 0,0 1 0,0-1 0,0 1 0,1-1 0,-1 1 0,0 0 0,0-1 0,1 1 0,-1-1 0,0 1 1,0-1-1,1 1 0,-1-1 0,1 1 0,-1-1 0,0 0 0,1 1 0,-1-1 0,1 1 0,-1-1 0,1 0 0,-1 0 0,2 1 0,33 14 949,19-5-368,1-1 0,67 0 1,117-8-425,-124-2-128,1700-44 1115,-755 10-929,1214 20 4859,-1573 17-4998,-679-1-109,29-1 25,-49 0-26,1 0-1,0 0 1,-1-1-1,1 1 1,-1-1 0,1 1-1,-1-1 1,1 0-1,-1 0 1,1 0 0,-1 0-1,0-1 1,4-2-1,-5 4-6,-1 0-1,0 0 0,0-1 0,0 1 1,0 0-1,0 0 0,0-1 0,0 1 1,0 0-1,0-1 0,0 1 0,0 0 1,0 0-1,0-1 0,0 1 0,0 0 1,0 0-1,0-1 0,-1 1 0,1 0 1,0 0-1,0-1 0,0 1 0,0 0 1,0 0-1,-1 0 0,1-1 0,0 1 1,0 0-1,0 0 0,-1 0 0,1-1 1,0 1-1,0 0 0,0 0 0,-1 0 1,1 0-1,0 0 0,0 0 0,-1 0 1,1 0-1,0 0 0,-1 0 0,1 0 1,0 0-1,0 0 0,-1 0 1,1 0-1,0 0 0,-19-5-392,18 5 354,-91-11-6095,41 6-21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0:0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44 474 4420,'0'0'5803,"-9"0"-4698,-24 0-256,33 0-807,0 0-1,0 0 1,0 0 0,1 0 0,-1 0 0,0 0 0,0 0-1,0-1 1,0 1 0,0 0 0,0 0 0,0 0-1,0 0 1,0 0 0,0 0 0,0-1 0,0 1-1,0 0 1,0 0 0,0 0 0,0 0 0,0-1-1,0 1 1,0 0 0,0 0 0,0 0 0,0 0-1,0 0 1,0-1 0,0 1 0,0 0 0,0 0-1,0 0 1,0 0 0,0 0 0,0 0 0,0-1 0,0 1-1,0 0 1,-1 0 0,1 0 0,0 0 0,0 0-1,0 0 1,0 0 0,0 0 0,0-1 0,-1 1-1,1 0 1,0 0 0,0 0 0,0 0 0,12-7 326,20-3 172,0 1 0,1 2 0,0 1 0,37-2 0,140 3 182,-108 4-514,1185-61 602,-11 1 654,-553 48-776,770-23-260,-644-2-295,1510-48 657,-2107 82-655,750-35 8,-970 37-431,60-9-471,-84 9 99,-1 0 0,1 0 1,-1 0-1,0-1 0,0 0 0,0-1 0,0 1 1,0-1-1,7-6 0,8-17-9712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1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6717 674 6694,'-707'-101'963,"510"80"-1376,-704-134-1552,636 103 2120,75 15 781,-373-66 1877,-10 49-2003,357 53-940,-362 45-1,-601 185 421,1005-180-230,2 8 1,3 7-1,3 7 1,-256 152-1,395-206-21,0 1 0,1 2 0,0 0-1,-24 27 1,41-37-42,0 0 1,1 1-1,0 0 1,1 0-1,0 1 1,1 0-1,0 0 0,1 1 1,0-1-1,1 1 1,0 0-1,-2 19 1,4-22 26,1 0 0,0 0 0,1 0 0,0 1 1,0-1-1,1 0 0,0 0 0,1 0 1,0 0-1,1 0 0,0-1 0,1 1 1,0-1-1,0 0 0,1 0 0,0 0 0,0 0 1,1-1-1,0 0 0,1 0 0,0-1 1,0 0-1,0 0 0,1 0 0,14 8 1,11 7 166,1-2 1,0-1 0,2-2 0,0-1 0,41 11 0,194 44 779,-259-69-969,1126 176 90,-647-116-66,1304 113-37,1486-75 1273,3-80-15,-2433-13-2181,530-4-1111,-381-69 1085,-6-61 1162,-642 72-120,-2-15 0,515-174 0,-833 233-80,152-60 60,-150 57-47,-2-3-1,0 0 1,39-30-1,-64 42-7,0-1 0,0 0-1,-1 0 1,1 0-1,-1-1 1,-1 0-1,0-1 1,0 1-1,0-1 1,-1 0-1,4-9 1,-6 12-3,-1 1 0,0-1 0,0 0 1,0 0-1,0 1 0,-1-1 0,0 0 1,0 0-1,0 0 0,-1 1 0,0-1 1,1 0-1,-2 0 0,1 1 1,0-1-1,-1 1 0,0-1 0,0 1 1,-1 0-1,1-1 0,-1 1 0,-4-5 1,-9-8-23,0 0-1,-1 1 1,-1 1 0,-1 1 0,0 0 0,0 1 0,-32-14 0,-160-63 91,168 73-103,-266-92 190,-5 13 1,-330-55-1,-663-42-187,-3748-191-4703,1945 336 4837,2373 68-56,-1188 185-1,1505-132-1592,15 3-1597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4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47 13581,'0'0'15278,"4"12"-14445,8 33-520,6 59-1,-2-15-232,-16-87-54,0 0 0,0 0 0,0 0 0,1 0 0,-1 0 0,1 0 0,-1 0 1,1-1-1,0 1 0,0 0 0,0 0 0,0-1 0,0 1 0,0-1 0,0 1 0,0-1 1,1 1-1,1 1 0,-2-3-3,0 0 0,0 0 1,0 0-1,0 0 0,0-1 1,-1 1-1,1 0 1,0-1-1,0 1 0,0 0 1,0-1-1,-1 1 0,1-1 1,0 1-1,0-1 0,-1 1 1,1-1-1,0 0 0,-1 1 1,1-1-1,0 0 0,-1 1 1,1-1-1,-1 0 0,0 0 1,1-1-1,8-13 216,-1-2-1,11-29 0,-15 34-334,64-175-42,-67 186 133,-1 1 0,0-1 0,0 0 0,0 0 0,1 0 0,-1 0 0,0 0 0,1 0 0,-1 0 0,1 1 0,-1-1 0,1 0 0,-1 0 0,1 1 0,0-1 0,-1 0 0,1 1 0,0-1 0,0 1 0,-1-1 0,2 0 0,4 17 86,-5 49 221,-1-52-276,0 1 1,0 32 9,0-44-36,0 0 0,1 0 0,-1 0 0,0 0 0,1 0 0,-1-1 0,1 1 0,-1 0 0,1 0 0,0 0 0,0-1 0,-1 1 1,1-1-1,1 1 0,-1 0 0,0-1 0,2 3 0,-2-4 1,0 0 1,-1 0 0,1 0 0,0 0 0,-1 0-1,1 0 1,-1 0 0,1 0 0,0 0 0,-1 0-1,1 0 1,-1 0 0,1 0 0,0 0 0,-1-1-1,1 1 1,-1 0 0,1-1 0,-1 1 0,1 0-1,-1-1 1,1 1 0,-1 0 0,1-1-1,-1 1 1,1-1 0,-1 1 0,0-1 0,1 1-1,-1-1 1,0 1 0,1-1 0,-1 1 0,0-1-1,1 0 1,9-25 123,-8 23-117,53-158 99,-46 149-157,-2 22-7,-2 30 12,-4-35 63,2 28-104,-2-19-625,0 0 0,1 0 0,1 1 0,5 17 1,-8-32 528,0 1 1,0 0-1,0-1 1,0 1 0,1 0-1,-1-1 1,0 1-1,0 0 1,1-1 0,-1 1-1,0-1 1,1 1-1,-1 0 1,0-1-1,1 1 1,-1-1 0,1 1-1,-1-1 1,1 0-1,-1 1 1,1-1 0,-1 1-1,1-1 1,0 0-1,-1 0 1,1 1-1,0-1 1,-1 0 0,1 0-1,-1 0 1,1 1-1,0-1 1,-1 0 0,1 0-1,0 0 1,-1 0-1,1 0 1,0 0 0,-1-1-1,2 1 1,0-1-486,-1 0 1,1 0-1,-1-1 1,1 1 0,-1-1-1,0 1 1,1 0-1,-1-1 1,0 0-1,0 1 1,0-1 0,0 0-1,0-2 1,11-27-10182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2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116 348 7207,'-9'-4'1569,"4"2"-1538,-55-28 2338,57 28-2210,0 1 1,0-1 0,1 0 0,-1 0-1,1 0 1,-1 0 0,1-1 0,0 1 0,-1-1-1,1 1 1,0-1 0,1 0 0,-1 1-1,0-1 1,1 0 0,0 0 0,0 0-1,0-1 1,-1-4 0,14 9 497,65 11 325,137 12 21,359-29-785,2-30 125,-130 6 447,475-26 431,1417-51 2854,-2265 106-4054,259-8 368,-237 1-156,138-27-1,-211 29-139,13-2-2567,-8 5-6425,-11 2 801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4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6438,'4'0'3289,"270"-15"-1266,167 31-1585,431-1 1709,-557-17-1705,708 4-63,869-3 902,-1138-13-975,157-1 306,982 42-324,-371 19-212,0-36 83,-148-43 658,-1053 18-692,169-3 492,-514 32-1172,-31 2-3577,31-15-496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0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55 8456,'0'0'2098,"-9"-3"566,-27-9-353,24 2 783,17 2-1236,16-1-478,27 3-450,-1 2 0,1 2 0,78 7 0,-88-3-737,246 32 315,-40-3-3083,-191-28-1255,57-3 0,-31-8-6708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0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18321,'0'0'3203,"104"4"-2434,-19-4 192,28-5-64,19-7-513,17-3-256,12-3-96,-1-1-64,-6 1-865,-17-2-1697,-18-1-673,-19 0-2595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2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72 10218,'0'0'13031,"-6"9"-11937,-19 28-416,25-37-663,-1 1 0,1-1 1,0 1-1,0-1 0,-1 1 0,1 0 0,0-1 1,0 1-1,-1-1 0,1 1 0,0 0 0,0-1 1,0 1-1,0-1 0,0 1 0,0 0 0,0-1 1,0 1-1,0-1 0,0 1 0,1 0 0,-1-1 1,0 1-1,0-1 0,0 1 0,1 0 0,-1-1 1,0 1-1,1-1 0,-1 1 0,0-1 0,1 1 1,-1-1-1,1 0 0,-1 1 0,1-1 0,-1 1 1,1-1-1,-1 0 0,1 0 0,-1 1 0,1-1 1,-1 0-1,1 0 0,0 1 0,-1-1 0,1 0 1,-1 0-1,1 0 0,1 0 0,26 0 246,-24-1-228,-1-1 1,0 1 0,0-1-1,0 0 1,-1 0 0,1 0-1,0 0 1,-1 0 0,1 0-1,-1-1 1,0 0 0,0 1 0,0-1-1,0 0 1,0 0 0,0 0-1,-1 0 1,0 0 0,2-4-1,0-1 171,0-1-1,-1 1 1,0-1-1,0 0 1,-1 0-1,0-10 1,0 18-167,-1 1 1,0-1 0,0 1 0,0-1-1,0 0 1,0 1 0,0-1 0,0 1 0,0-1-1,0 0 1,0 1 0,0-1 0,0 1-1,0-1 1,0 1 0,-1-1 0,1 0-1,0 1 1,0-1 0,-1 1 0,1-1-1,0 1 1,-1-1 0,1 1 0,-1-1 0,1 1-1,-1 0 1,1-1 0,-1 1 0,1 0-1,-1-1 1,1 1 0,-1 0 0,1-1-1,-1 1 1,1 0 0,-1 0 0,1 0-1,-1 0 1,0-1 0,1 1 0,-1 0 0,1 0-1,-1 0 1,0 0 0,1 0 0,-1 1-1,1-1 1,-1 0 0,0 0 0,1 0-1,-1 0 1,1 1 0,-1-1 0,1 0-1,-1 0 1,1 1 0,-1-1 0,1 1 0,-1-1-1,0 1 1,-3 2 20,1-1-1,-1 1 1,1 0 0,0 0-1,0 0 1,0 0 0,-4 6-1,3-2 4,1-1-1,1 1 1,-1-1-1,1 1 1,0 0-1,1 0 1,0 0-1,0 0 1,0 0-1,1 0 1,0 12-1,0-19-57,1 1 0,-1 0 0,0 0 0,0 0 0,0-1 0,0 1 0,1 0-1,-1 0 1,0-1 0,1 1 0,-1 0 0,1-1 0,-1 1 0,1 0 0,-1-1 0,1 1 0,-1-1-1,1 1 1,-1-1 0,1 1 0,0-1 0,-1 1 0,1-1 0,0 1 0,-1-1 0,1 0 0,0 1-1,0-1 1,0 0 0,-1 0 0,1 0 0,0 0 0,0 0 0,-1 0 0,1 0 0,0 0 0,0 0-1,0 0 1,-1 0 0,1 0 0,0 0 0,0-1 0,0 1 0,-1 0 0,1 0 0,0-1 0,-1 1-1,1-1 1,1 0 0,2-1 27,0 0-1,0 0 0,-1 0 0,1-1 1,-1 1-1,1-1 0,5-6 0,-6 4 6,1-1 0,-1 1 0,0-1 0,0 0 0,-1 0 0,0 0 0,0 0 0,0 0 0,-1-1 0,1-9 0,-1 14-24,-1 1 1,0-1 0,0 0-1,0 1 1,-1-1 0,1 1 0,0-1-1,-1 1 1,1-1 0,-1 0-1,1 1 1,-1-1 0,0 1-1,0 0 1,0-1 0,1 1 0,-1 0-1,-2-2 1,1 2-7,0 0 0,1 0 0,-1 0 0,0 0-1,0 0 1,0 1 0,0-1 0,1 1 0,-1 0 0,0-1 0,0 1 0,0 0 0,0 0 0,0 0-1,0 0 1,0 1 0,0-1 0,0 0 0,-2 2 0,1-1-5,0 0 0,1 0 0,0 1 0,-1-1 0,1 1 0,0-1 0,0 1 0,-1 0 0,1 0 0,1 0 0,-1 0 0,0 0 0,0 0 0,1 1 0,0-1 0,-1 0 0,-1 6 0,1-4 0,0 1 0,0-1 0,1 1 0,0 0 0,0-1 0,0 1 0,0 0 0,1 0 0,0 6 0,0-10 0,0-1 0,0 0 0,1 0 0,-1 1 0,0-1 0,0 0 0,1 0 0,-1 0 0,0 0 0,1 0 0,-1 1 0,0-1 0,1 0 0,-1 0 0,0 0 0,1 0 0,-1 0 0,0 0 0,1 0 0,-1 0 0,1 0 0,-1 0 0,0 0 0,1-1 0,-1 1 0,0 0 0,1 0 0,-1 0 0,0 0 0,0 0 0,1-1 0,-1 1 0,0 0 0,1 0 0,-1 0 0,0-1 0,0 1 0,0 0 0,1-1 0,-1 1 0,0 0 0,0-1 0,13-10 0,6-16-1602,-8 9-860,-8 15 948,-3 5-131,-7 16-5674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2723,'0'0'16896,"43"-1"-12839,-10 5-3299,0-2 1,38-1 0,-41-2-560,1 2 1,-1 1 0,31 6 0,0-7-802,-36-3-64,-21 1 396,-9 1 99,-66 2 239,44 0-50,1-2 0,0 0 0,0-1-1,0-2 1,0-1 0,-27-7 0,-47-14 1289,100 25-1301,-1 0 0,1 0 0,0 0-1,0 0 1,0 0 0,-1 0-1,1 0 1,0 0 0,0 0-1,0 0 1,0 0 0,-1 0-1,1 0 1,0 0 0,0 1-1,0-1 1,0 0 0,-1 0 0,1 0-1,0 0 1,0 0 0,0 0-1,0 1 1,0-1 0,-1 0-1,1 0 1,0 0 0,0 0-1,0 1 1,0-1 0,0 0 0,0 0-1,0 0 1,0 1 0,0-1-1,0 0 1,0 0 0,0 0-1,0 0 1,0 1 0,0-1-1,0 0 1,0 0 0,0 0-1,0 1 1,0-1 0,0 0 0,0 0-1,0 0 1,0 1 0,0-1-1,0 0 1,0 0 0,1 0-1,-1 0 1,0 0 0,0 1-1,0-1 1,0 0 0,1 0-1,-1 1 8,0 0 0,1 0-1,-1 0 1,1-1-1,-1 1 1,1 0-1,-1 0 1,1-1-1,0 1 1,-1 0-1,1-1 1,0 1 0,0-1-1,-1 1 1,1-1-1,0 1 1,0-1-1,0 1 1,1-1-1,18 3-8,0-1-1,0-2 0,0 0 0,32-4 1,20-1-5,-50 7-206,0 0-1,0 1 1,-1 1-1,1 1 1,-1 1-1,0 1 1,26 12-1,-65-22 267,0 1-1,0 0 1,-1 2-1,1 0 0,-21 3 1,-65-2 135,45-10-138,45 6-13,1 1 0,-1 0 0,0 0 0,0 2 0,1 0 0,-28 3 0,40-3-48,0 0 0,0 1 0,-1-1-1,1 0 1,0 1 0,0-1 0,0 1-1,0 0 1,0-1 0,-1 1 0,1 0-1,0 0 1,1-1 0,-1 1 0,-2 2-1,3-3 3,0 1-1,0-1 0,1 0 1,-1 1-1,0-1 0,0 0 0,0 1 1,0-1-1,0 1 0,0-1 1,1 0-1,-1 1 0,0-1 1,0 0-1,0 0 0,1 1 0,-1-1 1,0 0-1,1 1 0,-1-1 1,0 0-1,0 0 0,1 0 1,-1 1-1,1-1 0,-1 0 0,0 0 1,1 0-1,-1 0 0,0 0 1,1 1-1,-1-1 0,1 0 1,-1 0-1,0 0 0,1 0 0,-1 0 1,0 0-1,1 0 0,-1 0 1,1-1-1,-1 1 0,0 0 1,1 0-1,-1 0 0,0 0 0,1-1 1,50-1 5,63-11 0,-68 6-316,88-2-1,-131 10 291,-1-1-1,1 0 1,0 0-1,0 1 1,0 0-1,0-1 1,-1 1-1,1 0 1,0 0-1,-1 1 1,1-1 0,-1 1-1,1-1 1,-1 1-1,0 0 1,0-1-1,1 1 1,-1 1-1,-1-1 1,1 0-1,0 0 1,0 1-1,1 3 1,-2-5-67,-273-19 721,176 13-354,89 5-236,9 0-25,106-1-1069,110 2-1938,-202 5 3006,-16-6-9,0 0 1,1 0 0,-1 1-1,1-1 1,-1 0 0,0 0 0,1 1-1,-1-1 1,0 0 0,1 0-1,-1 1 1,0-1 0,0 0 0,1 1-1,-1-1 1,0 0 0,0 1-1,0-1 1,1 1 0,-1-1-1,0 0 1,0 1 0,0-1 0,0 1-1,0-1 1,0 0 0,0 1-1,0-1 1,0 1 0,0-1 0,0 1-1,0-1 1,0 0 0,0 1-1,0-1 1,0 1 0,0-1-1,-1 0 1,1 1 0,0-1 0,0 0-1,-1 1 1,1-1 0,0 0-1,0 1 1,-1-1 0,1 0-1,-1 1 1,-2 0 16,-1 0 0,0 0 0,1 0 0,-1-1 0,0 0 0,1 1 0,-1-1 1,0-1-1,-6 0 0,-2 1 40,-211 8 691,223-8-769,4-1-5,1 0 1,-1 1-1,1-1 0,0 1 1,0 0-1,-1 0 0,9 2 1,5-1-2,306-4-1291,-324 3 1313,-1 1-1,1-1 1,0 0 0,0 0 0,0 0-1,0 0 1,0 1 0,0-1 0,0 0 0,0 0-1,0 0 1,0 1 0,0-1 0,0 0-1,0 0 1,0 0 0,0 1 0,0-1 0,0 0-1,0 0 1,0 0 0,0 1 0,0-1-1,0 0 1,0 0 0,0 0 0,0 1 0,0-1-1,1 0 1,-1 0 0,0 0 0,0 0-1,0 1 1,0-1 0,0 0 0,1 0 0,-1 0-1,0 0 1,0 0 0,0 0 0,0 0-1,1 0 1,-1 1 0,0-1 0,0 0 0,-20 8-22,-14-1 132,-1-1 0,-1-2 1,1-2-1,-1-1 0,1-1 1,0-2-1,-1-2 0,-51-12 1,78 14-39,0 1 1,0 0-1,0 0 1,-16 1-1,-31-4 238,169-20-667,-76 18-127,1 0 0,-1 2 0,1 2 0,0 2 0,46 5 0,-78-4 454,-1 0 1,0 1-1,0 0 1,0 0 0,-1 0-1,1 0 1,0 1 0,-1 0-1,1 0 1,-1 0 0,0 0-1,0 1 1,0-1-1,-1 1 1,1 0 0,-1 0-1,0 1 1,0-1 0,2 6-1,-30-9 329,-60-15 1424,45 7-1449,-1 1 1,-44 0 0,84 6-276,0 0 0,-1 0 0,1 1 0,0-1 0,-1 0 0,1 1 0,0-1 0,-1 1 0,1-1 0,0 1 0,0-1 0,0 1 0,0 0 0,0 0 0,-1 0 0,1 0 0,-1 1 0,-14 8-5464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4420,'0'0'8542,"-1"-4"-7117,-3-14 2669,22 51 167,-2-2-3569,1 0 1,1 0-1,37 45 1,80 80 210,-74-90-450,127 123 114,-121-127-541,-2 4 1,64 84-1,280 357 140,-355-445-20,62 93-1,-96-127-89,51 63 240,101 99 0,-94-108 0,91 123 1,-130-154-288,62 60 0,-57-64-6,50 39-6,-63-60-4,48 53 1,54 93 28,5 7-23,8 3 27,33 38-36,-79-114 35,-41-45-45,70 94-1,51 73-331,-87-112 152,-26-31-86,11 16 43,24 29 16,-87-112 307,-1 2 0,20 35 0,-22-34 2,1-1 0,25 32 0,34 23-74,-44-49 7,-2 2 1,-1 1-1,24 35 1,-19-24 232,-29-38-457,1 0-1,0-1 0,0 1 1,0 0-1,1-1 0,-1 1 1,0-1-1,0 0 1,1 1-1,-1-1 0,1 0 1,-1-1-1,1 1 0,-1 0 1,1-1-1,3 1 0,-18-14-11294,-11 3-657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13036,'0'0'11980,"-9"68"-9866,5-33-801,1 6-416,0 3-417,3-1-448,0-3-64,0-4-608,6-5-449,1-7-97,0-6-319,-4-9-737,-3-4-1410,-10-5-9192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14510,'0'0'8178,"10"-6"-6651,3 1-1159,1 0 1,0 0-1,0 1 0,1 1 1,-1 1-1,1 0 0,-1 0 1,1 2-1,15 0 0,29 1-102,67 8 0,-107-7-238,-1 1 0,1 1 1,-1 1-1,0 1 0,-1 0 1,1 1-1,30 18 0,-44-23 24,-1 1 0,1-1 0,-1 0 0,0 1 1,0 0-1,0 0 0,0 0 0,-1 0 0,1 0 0,-1 1 0,0-1 0,0 1 0,0 0 0,0-1 0,-1 1 0,1 0 0,-1 0 0,0 0 0,0 0 0,0 0 0,-1 0 0,0 0 0,1 0 0,-1 0 0,-1 1 0,1-1 0,-1 0 0,1 0 0,-1 0 0,0 0 0,-1 0 0,1 0 0,-1-1 0,-3 8 0,-1 0 149,-1 1 0,-1-1 1,0 0-1,0-1 0,-1 0 0,0 0 1,-1-1-1,0 0 0,-17 12 0,7-10-181,0 1 0,-1-2 0,0-1 0,0-1 0,-1 0-1,0-2 1,0 0 0,-1-2 0,1 0 0,-1-1 0,0-2-1,0 0 1,-38-5 0,54 4-39,0-2 1,0 1-1,0-1 0,0 0 1,1 0-1,-1 0 0,0-1 1,1 0-1,-10-7 0,16 10-193,0-1 0,-1 1 0,1-1 0,0 1 0,0-1-1,0 1 1,0-1 0,0 1 0,0-1 0,0 1 0,0-1 0,0 1 0,0-1 0,0 1-1,0-1 1,0 1 0,1-1 0,-1 1 0,0-1 0,0 1 0,0-1 0,1 1 0,-1-1-1,0 1 1,1-1 0,-1 1 0,0 0 0,1-1 0,-1 1 0,0 0 0,1-1 0,-1 1-1,1 0 1,-1-1 0,1 1 0,-1 0 0,1 0 0,-1 0 0,1-1 0,-1 1 0,1 0-1,0 0 1,0 0-303,19-12-8240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2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17969,'0'0'12097,"7"10"-11537,38 87 1293,-45-95-1847,1 0 1,0 0-1,0-1 1,0 1-1,0-1 1,0 1 0,1-1-1,-1 1 1,0-1-1,1 0 1,-1 0-1,1 0 1,-1 1-1,1-1 1,0-1 0,-1 1-1,1 0 1,0 0-1,0-1 1,-1 1-1,4 0 1,-1-1 2,0 0-1,0 0 1,0 0 0,0 0 0,-1-1 0,1 0 0,0 1-1,0-2 1,7-1 0,3-4 5,1-1 0,-1 0 0,24-18 0,19-24-14,-79 103 0,3-2 0,18-50 0,0 0 0,1 0 0,-1 1 0,1-1 0,-1 0 0,1 0 0,0 1 0,0-1 0,-1 0 0,1 1 0,0-1 0,0 0 0,0 1 0,0-1 0,1 0 0,-1 1 0,0-1 0,0 0 0,1 1 0,-1-1 0,1 0 0,-1 0 0,1 0 0,0 1 0,-1-1 0,1 0 0,0 0 0,0 0 0,0 0 0,0 0 0,-1 0 0,2 0 0,-1-1 0,0 1 0,0 0 0,1 0 0,6 0 0,1-1 0,-1 0 0,0 0 0,0-1 0,0 0 0,0-1 0,0 1 0,0-2 0,0 1 0,0-1 0,-1 0 0,1-1 0,-1 0 0,12-7 0,8-8 0,-1 0 0,31-30 0,-10 0-1748,-45 45 1274,1 1 1,-1-1 0,1 0 0,-1-1-1,0 1 1,-1 0 0,1 0 0,-1-1-1,0 1 1,0-1 0,0 0-1,0-7 1,-1-6-10620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4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 8776,'0'0'13950,"-6"13"-10833,-37 99 553,38-97-3324,1 0 0,0 0 0,1 1 0,1-1 0,1 1-1,0 27 1,1-42-342,0-1 0,0 1 0,0-1 0,0 1 1,1-1-1,-1 0 0,0 1 0,0-1 0,0 1 0,1-1 0,-1 0 0,0 1 0,0-1 0,1 0 0,-1 1 0,0-1 0,1 0 0,-1 0 0,0 1 0,1-1 1,-1 0-1,0 0 0,1 0 0,-1 1 0,0-1 0,1 0 0,-1 0 0,1 0 0,-1 0 0,1 0 0,-1 0 0,0 0 0,1 0 0,-1 0 0,1 0 1,-1 0-1,0 0 0,1 0 0,-1 0 0,1 0 0,-1 0 0,1 0 0,-1-1 0,0 1 0,1 0 0,-1 0 0,0 0 0,1-1 0,-1 1 0,0 0 0,1 0 1,-1-1-1,1 0 0,18-14 230,-10 2-207,0 0 0,-1 0 0,0-1 0,-1 0 0,0-1 0,-2 0 0,1 0 1,-2 0-1,0 0 0,-1-1 0,-1 1 0,0-1 0,0-24 0,-7 92-4,3-39-43,0 0 0,1 1 0,1-1 0,0 0 0,0 0 0,4 18 0,-4-30-87,0-1 1,1 1 0,-1-1-1,0 1 1,0 0 0,1-1 0,-1 1-1,0-1 1,1 1 0,-1-1 0,1 1-1,-1-1 1,0 1 0,1-1-1,-1 1 1,1-1 0,-1 0 0,1 1-1,0-1 1,-1 0 0,1 0 0,-1 1-1,1-1 1,0 0 0,-1 0-1,1 0 1,-1 1 0,1-1 0,0 0-1,-1 0 1,1 0 0,0 0 0,-1 0-1,1 0 1,0-1 0,-1 1-1,1 0 1,-1 0 0,1 0 0,0-1-1,-1 1 1,2-1 0,21-16-8142,-8-6-1302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1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7783,'0'0'15188,"6"-2"-14393,29-3 127,1 2 0,65 2 0,-53 2-703,51-6 0,-394 48 1996,657-74-2098,-604 37 108,201-5-200,29 0 20,37-1-99,292 1-117,-494 9 516,11-1-3226,189-12-3776,10-6-6411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7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9289,'0'14'2546,"1"135"-270,15 98-3772,-5-140 3497,7 191-7128,-16-169 6293,-3 0 1384,-11 64 9042,11-187-11218,-2 66 1804,3-70-2281,0 1 1,0-1-1,0 1 0,1-1 0,-1 1 1,1-1-1,-1 1 0,1-1 1,0 0-1,0 1 0,0-1 0,0 0 1,0 0-1,1 0 0,-1 0 0,1 0 1,-1 0-1,1 0 0,0 0 0,0-1 1,0 1-1,0 0 0,0-1 1,2 2-1,-3-3-358,5 1-1283,-4-7-2511,-1-14-1798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4.1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5285,'0'0'384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3.0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 13261,'52'4'608,"-3"-2"609,4 0 64,4-1-992,2-1 255,0 0-255,7 0-257,4 0-609,2 0-2049,2-4-2884</inkml:trace>
  <inkml:trace contextRef="#ctx0" brushRef="#br0" timeOffset="1">1031 10 6854,'0'0'6567,"90"-1"-4389,-46-2 0,4 1-1474,5 0-351,1 1 31,-1 0 129,6 1 31,-2 0-352,5 0-160,1 0-1025,3 0-3331,5 0-5381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3.3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54 19763,'0'0'768,"64"0"33,-23-5-737,4 1-64,6 1 0,5 1 0,4 0-544,4 2-1634,-3 0-2146,1 0-1538</inkml:trace>
  <inkml:trace contextRef="#ctx0" brushRef="#br0" timeOffset="1">725 38 10378,'0'0'9006,"9"-2"-6465,28-9-860,-20 5-1104,0 1-1,1 1 1,-1 0 0,23-1-1,-17 5-807,-1 0 0,1 2 0,-1 1 0,1 1 0,-1 0 0,34 13 0,35 11-5436,-28-13-2039,-36-11 2485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4.0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57 13773,'0'0'3331,"-50"-31"-2850,42 26 736,5 2 288,3-1-672,12 2-577,18-1-288,17 2 64,13 0-64,16 1 64,12 0-736,9 0-1090,-2 0-1185,-2 0-1153,-4-6-1633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4.3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0 112 6246,'0'0'4869,"61"-25"-1987,-39 14 321,-9 2-1569,2 2-673,3 2-513,3 5-224,7 0-160,5 0-32,11 0-32,5 0 0,7 0-416,4 4-513,4-2-929,-3 2-2562,-6-2-4580</inkml:trace>
  <inkml:trace contextRef="#ctx0" brushRef="#br0" timeOffset="1">852 77 6022,'0'0'8264,"72"-8"-6503,-36-1-1120,10 3-513,7-2 64,6 0-160,3 1-96,0 1-1281,1-1-1218,-2 0-672,-3 2-2146,-7-1 929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4.7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16 288,'142'-13'9834,"187"10"-9573,-252 4 2432,0 0 3300,-76-1-5182,-11 1-4201,6-2-3555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6.3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52 5637,'0'-1'620,"0"-1"0,0 1 0,0-1 0,0 1 0,1-1 0,-1 1 0,1-1 0,-1 1 0,1-1 0,-1 1 0,1 0 0,0-1 0,0 1 0,0 0 0,0 0 0,0-1 0,0 1 0,0 0 0,0 0 0,0 0 0,2-1 0,0 0-170,1 0 0,0 0 0,-1 1 0,1-1 0,0 1-1,0 0 1,0 0 0,5-1 0,12 0-1104,0 1 1,34 2-1,-30 0 2063,-21-1-1302,1-1 144,0 1 0,0 0 0,0 0 0,0 1-1,0-1 1,0 1 0,0 0 0,0 1 0,0-1 0,-1 1-1,10 4 1,-51-4 1032,22-1-1119,0 0 56,-196 0 3110,211-1-3325,1 0 0,-1 0 0,0 0 0,0 0 0,0-1 0,0 1 1,0 0-1,1 0 0,-1 0 0,0 0 0,0-1 0,0 1 0,0 0 0,0 0 0,0 0 0,0-1 1,0 1-1,0 0 0,0 0 0,0 0 0,0-1 0,1 1 0,-1 0 0,0 0 0,-1 0 0,1-1 0,0 1 1,0 0-1,0 0 0,0 0 0,0-1 0,0 1 0,0 0 0,0 0 0,0 0 0,0 0 0,0-1 1,0 1-1,-1 0 0,1 0 0,0 0 0,0 0 0,0-1 0,0 1 0,-1 0 0,1 0 0,0 0 0,0 0 1,0 0-1,0 0 0,-1 0 0,1 0 0,0 0 0,0-1 0,0 1 0,-1 0 0,1 0 0,17-9-76,45 3-621,-35 6-1995,-1 1-4055,-15-1-3839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7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62 6822,'0'0'16944,"12"-3"-15908,56-5 723,121 2-1,56-6-1068,-202 7-560,-9 2 551,0-2 0,51-14-1,-84 19-130,-9 0-579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1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0 14478,'0'0'13020,"-8"7"-10089,1-1-2751,0 0 0,0 1-1,0 0 1,1 0 0,0 0 0,1 1 0,0 0 0,0 0 0,0 1-1,1-1 1,0 1 0,-2 11 0,-33 173-1104,32-219-23104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0.9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6694,'0'0'11414,"8"4"-9434,12 5-1123,0-1 0,1-2 0,0 0 0,1-1 0,28 3 0,125 6 878,-99-10-1165,537 6 1576,-406-31-853,-121 9-215,-111 12-3825,8 0-5087,6 0-2811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1.1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33 12588,'0'0'12956,"2"-5"-12486,-1 3-406,1 0-1,-1 0 1,1 0-1,0 0 1,0 0-1,0 0 1,0 1-1,0-1 1,0 1 0,0 0-1,1-1 1,-1 1-1,1 0 1,-1 0-1,0 1 1,1-1-1,0 0 1,-1 1 0,1-1-1,-1 1 1,1 0-1,-1 0 1,5 0-1,87 1 480,-60 0-502,142-1 156,-226 19 353,-15-3-156,-1-2-1,0-4 1,-91 4 0,235-32-319,25 7-406,132 3 0,-265 22 288,-72 6 438,-1-4 0,-112 1 0,504-63-1660,-221 36 489,45-4-391,-144 16 670,0 2 0,0 1 0,0 2 0,-56 20 0,-15 3-3339,80-26-5528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1.6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 15855,'0'0'3363,"85"6"-2498,-29-6-192,16 0-481,13 0-128,5 0-1217,11 0-1634,1-8-1729,-3-1 1345,-7-1-1025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2.0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9097,'0'0'2818,"60"8"225,-30-5-993,5 2-1345,6-1-385,11 3-256,8-2-32,10-3-961,3-2-3010,4 0-6792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2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 18225,'0'0'2616,"12"0"-956,106-1 843,6-1-3925,285 3-12145,-322 6 19226,30 2-2314,-1-8-4721,-79-3-2366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22.7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57 14542,'0'0'3747,"59"0"-3298,-8-6-225,18-2 192,8-3-288,18 3-128,11 2-96,6 2-448,5 1-1282,2-1-416,-4 1-1249,-5-1-3716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0.0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46 10858,'0'0'5595,"10"0"-4282,171-2 1910,229 4 4989,-378 3-7987,17 1 272,-46-6-458,-1 0 1,0 0-1,0 0 0,1 0 0,-1 0 0,0-1 0,1 1 1,-1-1-1,0 1 0,0-1 0,0 0 0,0 0 0,0 0 0,0 0 1,0-1-1,2 0 0,-53-1 671,-51-2-626,60 1-76,0 2 1,-1 2 0,1 2 0,-65 10 0,75-2 78,30-10-86,0 0-1,0 0 0,0 0 1,0-1-1,1 1 0,-1 0 0,0 0 1,0 0-1,0 0 0,0 0 1,0 0-1,0 0 0,1 0 1,-1 0-1,0 0 0,0 0 1,0 0-1,0 0 0,0 0 1,1 0-1,-1 0 0,0 0 1,0 0-1,0 0 0,0 0 1,0 0-1,1 0 0,-1 0 1,0 0-1,0 1 0,0-1 1,0 0-1,0 0 0,0 0 1,0 0-1,1 0 0,-1 0 1,0 0-1,0 0 0,0 1 0,0-1 1,0 0-1,0 0 0,0 0 1,0 0-1,0 0 0,0 1 1,0-1-1,0 0 0,0 0 1,0 0-1,0 0 0,0 0 1,0 1-1,0-1 0,0 0 1,0 0-1,0 0 0,0 0 1,0 0-1,0 1 0,0-1 1,0 0-1,0 0 0,0 0 1,0 0-1,57 1-31,-34-1 38,399 3-316,-965 7 629,610-28-202,56 9-322,132 7 0,-178 3 355,-594-1-145,496-2 8,21 2-15,0 0 1,0 0-1,0 0 1,0 0 0,0 0-1,0 0 1,0 0 0,0 0-1,1 0 1,-1 0 0,0 0-1,0 0 1,0 0 0,0 0-1,0 0 1,0 0 0,0 0-1,0 0 1,0-1-1,0 1 1,0 0 0,0 0-1,1 0 1,-1 0 0,0 0-1,0 0 1,0 0 0,0 0-1,0 0 1,0 0 0,0 0-1,0 0 1,0-1 0,0 1-1,0 0 1,0 0-1,0 0 1,0 0 0,0 0-1,0 0 1,0 0 0,0 0-1,0 0 1,0 0 0,0-1-1,0 1 1,0 0 0,0 0-1,0 0 1,0 0 0,0 0-1,0 0 1,0 0-1,0 0 1,0 0 0,-1 0-1,1 0 1,0 0 0,0-1-1,0 1 1,0 0 0,38-6-83,287 3-906,-39 3 126,-248-4 1338,0-1 0,60-16 0,-112 23-529,1-1-1,0 0 1,0-1 0,-21-2-1,-11 0-106,-152 13-974,82-2-2774,84-9-1040,17-4-4607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2.9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91 6758,'0'0'15727,"4"-1"-14323,74-9 2582,47 5-2735,17-1-1139,-100 1-75,177-10 97,-263 15-108,-44-1 135,-104 13-1,181-10-160,-147 26-27,261-31-106,305-15-540,-717 4 1116,288 13-344,16 0-81,-1 0 1,1 1-1,-1 0 1,1 0-1,-1 0 1,0 1-1,1 0 1,-1 0-1,1 0 1,0 1-1,-7 2 1,48-1-41,611-18-47,-917 30-96,367-18-165,282-23-921,-447 26 2246,52-1-847,-1 1-1,1 0 1,-30 4 0,204-27-47,-113 15-159,-5 0 147,-74 10 35,-25 5-92,-73 17 0,270-24-822,-116 0 456,-9 0-1531,-20 0-9084,-12-1-801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4.6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1121,'0'0'-705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5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45 1505,'0'0'5985,"-3"3"-5451,-10 6-280,11-15 226,13-27 115,-4 16-1044,-7 26 90,0-2-2298,0-1-637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5.5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19154,'0'0'12940,"49"22"-12267,-18-13-673,8 3 0,2 0 0,1 1 0,-3 1-160,-8-4-4004,-8 1-5125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6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4611 1409,'-7'4'1754,"-21"12"6801,27-16-8169,0 1 0,1-1 0,-1 0-1,0 1 1,0-1 0,0 0 0,0 1 0,0-1 0,-1 0-1,1 0 1,0 0 0,0 0 0,0 0 0,0 0 0,0 0 0,0 0-1,0-1 1,0 1 0,0 0 0,0-1 0,0 1 0,0 0 0,0-1-1,-1-1 1,2 2-252,0-3 3925,5-12-3639,22-5-260,-1-2 1,40-44 0,-36 35-111,36-29-1,171-156 35,-183 163-77,-5 4 15,-2-2-1,74-106 0,-35 50-26,-61 80 42,-2-1 1,35-55-1,-19 14 19,4 2-1,2 1 1,3 3-1,80-80 1,-38 57-56,-39 39 0,87-102 0,62-129 28,-148 205-30,112-155 2,246-261 0,-345 421 1,237-268-162,-66 92 96,-30 37 98,284-342 287,-250 312-134,-63 67-19,-169 161-988,37-32 2665,-20 26-3998,3 9-7040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8.1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48 8392,'-20'-4'6750,"25"-5"-2272,-2 7-4188,1 0 0,-1 1 0,1-1 0,-1 0-1,1 1 1,0 0 0,-1 0 0,5-1 0,59-1 699,-45 2-963,0 0 1,0-1-1,-1-1 1,26-7-1,-141 14 433,43 5 193,32-7-182,0 2-1,0 0 1,0 1 0,-27 11-1,47-16-489,-1 0 0,0 0-1,0 0 1,0 0 0,1 0 0,-1 0-1,0 0 1,0 0 0,0 0-1,1 1 1,-1-1 0,0 0-1,0 0 1,0 0 0,0 0 0,0 0-1,1 0 1,-1 1 0,0-1-1,0 0 1,0 0 0,0 0-1,0 0 1,0 1 0,1-1-1,-1 0 1,0 0 0,0 0 0,0 0-1,0 1 1,0-1 0,0 0-1,0 0 1,0 0 0,0 1-1,0-1 1,0 0 0,0 0 0,0 0-1,0 1 1,0-1 0,0 0-1,0 0 1,0 0 0,0 1-1,-1-1 1,1 0 0,0 0-1,0 0 1,0 0 0,0 1 0,0-1-1,0 0 1,-1 0 0,1 0-1,0 0 1,0 0 0,0 1-1,18 0-3222,2-11-3457,0-14-7495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39.2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266 177 11883,'9'-9'3919,"10"-8"-3006,11-11 1868,-1-1 0,31-40 0,-60 69-2678,1 0-1,-1-1 0,1 0 0,-1 1 0,1-1 0,-1 1 0,1-1 1,-1 0-1,0 1 0,1-1 0,-1 0 0,0 1 0,1-1 0,-1 0 1,0 1-1,0-1 0,0 0 0,0 0 0,0 1 0,0-1 1,0 0-1,0 0 0,0 1 0,0-1 0,0 0 0,0 1 0,0-1 1,0 0-1,-1 0 0,0-1 0,0 2-32,0-1 1,0 1-1,-1-1 0,1 1 1,0 0-1,-1 0 0,1-1 1,0 1-1,-1 0 0,1 0 0,0 0 1,0 0-1,-1 1 0,1-1 1,-2 1-1,-51 17 213,-97 68-29,133-74-151,1 1-1,0 1 1,0 0 0,1 1 0,-26 33 0,41-46-105,0-1 0,0 1 0,-1-1 0,1 1 0,0 0 0,0-1 0,0 1 0,1 0 0,-1 0 0,0 0 0,1 0 0,-1 0 0,1 0 0,0 0 0,0 0 0,-1 0 0,1 0 0,1 0 0,-1 0 0,0 0 0,1 2 0,0-2 2,0-1 0,0 1 0,0-1 0,0 1 0,1-1-1,-1 1 1,0-1 0,1 0 0,-1 1 0,1-1 0,0 0 0,-1 0 0,1 0 0,0 0-1,0-1 1,0 1 0,3 0 0,10 3-35,1-1 0,0-1 0,0-1 0,20 0 0,-20-1-75,28 1-210,-19-1 117,0 0 0,-1 2 0,1 1 0,43 10 0,-66-12 199,0-1-1,0 1 1,0 0 0,1 0 0,-1-1-1,0 1 1,0 1 0,-1-1 0,1 0-1,0 0 1,0 1 0,-1-1 0,1 1-1,0-1 1,-1 1 0,0 0 0,1 0-1,-1-1 1,0 1 0,0 0 0,0 0-1,0 0 1,0 0 0,0 1 0,-1-1-1,1 0 1,-1 0 0,0 0-1,1 4 1,-2-3 49,1 1 0,-1-1 0,0 0 0,0 0 0,0 0 0,0 1 0,-1-1 0,1 0 0,-1 0 0,0-1 0,1 1-1,-1 0 1,-1-1 0,1 1 0,0-1 0,-1 0 0,1 1 0,-6 2 0,-19 11 222,-1-2 0,1-1 0,-2-1 0,0-2 0,0 0-1,-1-2 1,0-2 0,-1 0 0,1-2 0,-1-2 0,-35-1 0,64 0-296,1-1-1,0 0 1,-1 0 0,1 0 0,0 0-1,-1 0 1,1-1 0,0 1-1,0 0 1,-1 0 0,1-1-1,0 1 1,0-1 0,-1 1 0,1-1-1,0 0 1,0 1 0,-1-2-1,1 1-31,1 1 0,0-1-1,0 0 1,0 1-1,0-1 1,0 0-1,0 1 1,0-1 0,0 1-1,0-1 1,0 0-1,0 1 1,0-1 0,1 0-1,-1 1 1,0-1-1,0 1 1,1-1-1,-1 1 1,0-1 0,1 1-1,-1-1 1,0 1-1,1-1 1,0 0-1,40-33-5817,-39 33 5210,30-22-9078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0.1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 18289,'0'0'5894,"-4"14"-5280,-5 20-189,1 1 0,2-1 0,2 2 0,-1 34-1,5-69-411,0 0-1,0 0 0,0 0 1,0 0-1,0 0 0,0-1 1,0 1-1,1 0 0,-1 0 1,0 0-1,0 0 0,1-1 1,-1 1-1,0 0 0,1 0 1,-1-1-1,0 1 0,1 0 1,0-1-1,-1 1 0,1 0 1,-1-1-1,1 1 0,0-1 1,-1 1-1,1-1 0,0 1 1,-1-1-1,1 1 0,1-1 1,0 1 26,0-1 1,0 0 0,0 0-1,0-1 1,0 1 0,0 0-1,0-1 1,0 1 0,-1-1-1,1 1 1,0-1 0,3-2-1,46-33 793,52-70-389,-103 106-438,0-1-1,1 1 1,-1-1-1,0 1 1,0 0-1,1-1 1,-1 1-1,0 0 1,1-1-1,-1 1 1,0 0-1,1-1 1,-1 1-1,0 0 1,1 0-1,-1-1 1,1 1-1,-1 0 1,0 0-1,1 0 0,-1 0 1,1 0-1,-1 0 1,1-1-1,-1 1 1,1 0-1,-1 0 1,0 0-1,1 0 1,-1 1-1,1-1 1,-1 0-1,1 0 1,-1 0-1,1 0 1,3 18 35,-11 30 98,7-46-115,-5 22 69,2-13-62,1 1 0,0-1 0,0 1 0,1 0 0,1 20 0,1-31-22,-1-1 1,0 1-1,1 0 0,-1-1 0,1 1 0,-1-1 0,1 1 0,-1-1 0,1 1 0,-1-1 0,1 1 0,0-1 0,-1 1 0,1-1 0,0 0 0,-1 1 0,1-1 0,0 0 0,-1 0 0,1 1 0,0-1 0,0 0 0,-1 0 0,1 0 0,0 0 0,0 0 0,-1 0 0,1 0 0,0 0 0,0 0 0,-1-1 0,1 1 0,0 0 0,-1 0 0,1-1 1,1 1-1,27-11 629,-5-5-486,0-2 1,-2 0 0,0-1 0,-1-1-1,-1-1 1,18-24 0,18-18-1353,-41 45-2322,-6 4-3076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6.7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1 17969,'0'0'2787,"-23"58"-1923,23-32 1,0 2-320,0 4-97,8 3-384,4 2-32,3-1-480,3 5-641,-2-5-865,-1 2-160,1-2-1057,-6 0-609,-2-2-832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7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6246,'0'75'3491,"0"-1"-2658,0 1 256,0-3 64,0-3-224,0-2-288,0-7-545,3-8-2691,-1-10-5829</inkml:trace>
  <inkml:trace contextRef="#ctx0" brushRef="#br0" timeOffset="1">44 1578 13453,'0'79'1505,"0"-10"-576,0-5-801,0-9-96,4-7-64,3-7-352,0 0-1570,-1 1-1794,-1 3-2946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49.1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111 111 15887,'0'0'10559,"4"6"-9688,-3-4-814,1 1 1,-1-1 0,1 0-1,0 0 1,0 0 0,0-1-1,0 1 1,0 0 0,0-1-1,0 1 1,1-1 0,-1 0 0,0 0-1,1 0 1,2 1 0,52 3 577,-22-8-541,1-2-1,-1-1 0,-1-1 0,1-3 1,44-17-1,-9 4-65,-52 17-26,148-41 71,-140 42-61,-1 1-1,1 1 1,-1 1-1,44 2 1,-60 2-9,1 0-1,-1 0 0,0 1 1,0 0-1,-1 0 1,1 1-1,-1 1 1,15 9-1,-16-9-1,0-1 0,1 1 0,0-1 0,0 0 0,0-1 0,0 0 0,1 0-1,-1-1 1,1 0 0,16 1 0,-22-3 3,21-2-66,-24 2 65,1 0 0,0 0 1,-1-1-1,1 1 0,0 0 0,-1 0 0,1-1 0,0 1 0,-1 0 0,1-1 0,-1 1 0,1 0 0,-1-1 0,1 1 0,-1-1 0,1 1 0,-1-1 1,1 0-1,-1 1 0,0-1 0,1 1 0,-1-1 0,0 0 0,0 1 0,1-1 0,-1 1 0,0-1 0,0 0 0,0 1 0,0-2 0,-42 0-35,-3 6 27,0 1-1,1 3 0,-1 1 1,-71 25-1,3-1-3,-37 8 20,-91 21 10,233-60-33,-41 5 95,48-7-83,0 1 0,0-1 0,0 0 0,0 0 0,0 0-1,0 0 1,0 0 0,0-1 0,0 1 0,0 0-1,0 0 1,0-1 0,0 1 0,0 0 0,0-1-1,0 1 1,0-1 0,0 1 0,0-1 0,1 0 0,-1 1-1,0-1 1,0 0 0,1 1 0,-1-1 0,0 0-1,1 0 1,-1 0 0,1 0 0,-1 0 0,1 0-1,0 0 1,-1 1 0,1-1 0,0 0 0,0 0 0,-1 0-1,1-2 1,0 0-8,1 0 0,-1 0-1,1-1 1,-1 1 0,1 0 0,0 0 0,0 0-1,1 0 1,-1 0 0,0 0 0,1 0-1,0 0 1,0 1 0,0-1 0,0 1-1,0-1 1,0 1 0,1 0 0,-1 0 0,1 0-1,0 0 1,-1 0 0,1 0 0,0 1-1,0 0 1,0-1 0,0 1 0,0 0 0,5-1-1,12-2-71,0 0 0,1 1-1,35-1 1,-24 3 50,324-47-2001,-15 1 117,-253 43 1826,-51 4 214,-30 1 153,-10-1 210,-391 25 1118,-33 3-833,25 21 1255,402-49-2029,0 0 0,-1 0 0,1 1 0,0-1 0,0 0 0,-1 0 0,1 0 0,0 0 0,0 1 0,-1-1 0,1 0 0,0 0 0,0 0 0,-1 0 0,1 0 0,0 0-1,-1 0 1,1 0 0,0 0 0,0 0 0,-1 0 0,1 0 0,0 0 0,-1 0 0,1 0 0,0 0 0,0-1 0,-1 1 0,1 0 0,0 0 0,0 0 0,-1 0 0,1 0 0,0-1 0,0 1 0,-1 0 0,1 0 0,0 0 0,0-1 0,0 1 0,0 0 0,-1 0 0,1-1 0,0 1 0,0 0 0,0 0 0,0-1 0,13-10-51,28-10-260,-5 9-1040,0 2 1,1 2 0,60-7-1,-24 4-2766,-11 0-2689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51.7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 68 11723,'0'0'12145,"0"10"-11051,-8 212 2761,-1-66-3540,9-99-212,2-33 139,-2 0 0,-1 0 0,-1 0 0,-6 24 0,5-44 177,0-13-133,-1-13-30,2-53-209,13-123 0,-7 171-71,0 0 1,2 0-1,1 1 1,1-1-1,1 2 1,1-1-1,2 2 1,14-25-1,-21 42 8,0-1 0,1 1 0,-1 0 0,2 1 0,-1-1 0,1 1 0,0 0 0,0 1 0,1 0 0,-1 0 0,1 0 0,0 1 0,1 0 0,-1 1 0,1 0 0,-1 0 0,1 1 0,0 0 0,0 1 0,0-1 0,0 2 0,0-1 0,0 1 0,16 3 0,-22-3 9,0 0 0,0 1 0,1-1 1,-1 1-1,0 0 0,-1 0 0,1 0 0,0 1 1,0-1-1,0 1 0,-1-1 0,1 1 0,-1 0 0,1 0 1,-1 0-1,0 0 0,1 0 0,-1 1 0,-1-1 1,1 1-1,0-1 0,0 1 0,-1 0 0,0 0 0,1-1 1,-1 1-1,0 0 0,1 5 0,-2-4 14,1 1 0,-1-1-1,0 1 1,0 0 0,0-1 0,0 1-1,-1-1 1,0 1 0,0-1 0,0 1-1,-1-1 1,1 0 0,-1 0 0,0 1-1,0-1 1,-1 0 0,1-1 0,-6 7-1,-4 4 124,-1-2 0,-1 1 0,0-2 0,-1 0 0,0-1 0,-1 0 0,0-1 0,0-1 0,-1 0-1,0-2 1,-1 0 0,1 0 0,-1-2 0,-23 3 0,38-6-194,1-1 0,0 0 0,-1 0 0,1 0 0,0 0 0,-1 0-1,1 0 1,0-1 0,-1 1 0,1-1 0,0 1 0,0-1 0,0 0 0,0 0 0,-1 0 0,1 0 0,-3-3 0,5 3-65,-1 0 0,0 0 1,0 0-1,1 0 1,-1 0-1,1-1 1,-1 1-1,1 0 0,0 0 1,-1-1-1,1 1 1,0 0-1,0 0 1,0-1-1,0 1 0,0 0 1,0-1-1,0 1 1,0 0-1,1 0 1,-1-1-1,1-1 0,1-2-563,1-1 0,0 1 0,0-1 0,0 1-1,0 0 1,1 0 0,0 1 0,0-1 0,0 1-1,0 0 1,9-6 0,23-13-9729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53.6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74 8008,'0'-51'9386,"0"28"-1844,15 95-4281,-13-39-2716,-2-25-418,0 1 0,1-1 1,0 1-1,0-1 1,1 0-1,4 13 0,-5-20-103,-1-1 0,1 1-1,-1 0 1,1 0 0,0-1-1,-1 1 1,1-1-1,0 1 1,-1-1 0,1 1-1,0-1 1,-1 1 0,1-1-1,0 1 1,0-1-1,0 0 1,0 0 0,-1 1-1,1-1 1,0 0 0,0 0-1,0 0 1,0 0-1,0 0 1,0 0 0,-1 0-1,1 0 1,0 0 0,0-1-1,0 1 1,0 0 0,-1-1-1,1 1 1,0 0-1,0-1 1,0 1 0,-1-1-1,1 1 1,0-1 0,-1 1-1,1-1 1,0 1-1,0-2 1,31-28 559,-9 1-408,0-1-1,19-35 0,-41 64-24,-6 20-70,-7 14-77,7-21 14,0 0 0,1 0 0,1 1 0,0-1 1,1 1-1,-2 19 0,4-32-9,1 1 1,-1-1-1,0 1 1,1 0-1,-1-1 1,0 1-1,1-1 0,-1 1 1,1-1-1,-1 1 1,0-1-1,1 0 1,-1 1-1,1-1 1,0 1-1,-1-1 1,1 0-1,-1 1 1,1-1-1,0 0 1,-1 0-1,1 0 1,-1 1-1,1-1 0,0 0 1,-1 0-1,1 0 1,0 0-1,-1 0 1,1 0-1,0 0 1,-1 0-1,1-1 1,0 1-1,-1 0 1,1 0-1,-1 0 1,1-1-1,0 1 1,-1 0-1,2-1 0,29-12 240,-16 4-381,1-1-1,-2 0 1,1-1-1,-1-1 1,-1 0-1,0-1 1,-1-1-1,19-26 1,-27 25-6455,-3 5-389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58.0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168 66 6342,'24'-16'9129,"46"-22"-1,-80 35-7635,0 1-1,0-1 1,0 2 0,-12-1-1,8 2-1444,1 0 0,-1 2 0,1 0 0,0 0-1,-21 7 1,27-6-23,1-1 1,-1 1-1,1 0 0,0 0 0,0 1 0,0 0 0,0 0 0,1 0 1,0 1-1,0 0 0,0 0 0,-8 10 0,13-14-23,0 0-1,-1 0 0,1 0 1,-1 0-1,1 0 0,0 0 1,0 0-1,0-1 0,-1 1 1,1 0-1,0 0 0,0 0 1,0 0-1,1 0 0,-1 0 1,0 0-1,0 0 0,0 0 1,1 0-1,-1 0 0,0 0 1,1 0-1,-1 0 0,1-1 1,-1 1-1,1 0 0,0 0 1,-1 0-1,1-1 0,0 1 1,-1 0-1,1-1 0,0 1 1,0-1-1,-1 1 0,1-1 1,0 1-1,0-1 0,0 0 1,0 1-1,0-1 0,0 0 1,0 0-1,0 1 0,1-1 1,52 13 26,-48-12-27,38 5-1,34 5 0,-72-9 0,0-1 0,0 1 0,0 0 0,0 0 0,0 1 0,0 0 0,0 0 0,10 8 0,-14-9 0,1 1 0,-1 0 0,0 0 0,0 0 0,0 0 0,0 0 0,-1 0 0,1 1 0,-1-1 0,0 0 0,0 1 0,0-1 0,0 1 0,-1 0 0,1-1 0,-1 1 0,0-1 0,0 1 0,0 0 0,-1-1 0,1 1 0,-1-1 0,-1 5 0,0-1 0,0 1 0,-1-1 0,0 1 0,0-1 0,0 0 0,-1-1 0,0 1 0,-1 0 0,-8 9 0,6-8 0,-2-1 0,1 0 0,-1 0 0,0-1 0,0 0 0,-1 0 0,1-1 0,-1 0 0,-1-1 0,1 0 0,-1-1 0,1 0 0,-1-1 0,0 0 0,0 0 0,0-1 0,0-1 0,0 0 0,-22-3 0,32 3-38,-1 0 0,0 0 0,0-1 0,1 1 0,-1 0 0,0-1 0,1 0 0,-1 1 0,0-1 0,1 0 0,-1 0 0,1 0 0,-1 0 0,1 0 0,0 0 0,-1 0 0,1-1 0,0 1 0,0 0 0,0-1 0,0 1 0,0-1 0,0 1 0,0-1 0,0 1 0,0-4 0,1 3-136,0 0 0,0 0 0,0 0 1,1 0-1,-1 0 0,1 0 0,-1 1 0,1-1 1,0 0-1,0 0 0,0 0 0,-1 1 0,2-1 1,-1 0-1,0 1 0,0-1 0,1 1 1,-1-1-1,0 1 0,1 0 0,0 0 0,2-2 1,17-13-8892,2-4-8269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80 16367,'0'0'14985,"1"10"-14542,15 66-73,-14-68-350,1 0-1,-1 0 1,2 0-1,-1-1 0,1 1 1,0-1-1,1 0 1,8 11-1,-12-17-16,0 0-1,0-1 1,-1 1-1,1 0 1,0 0-1,0 0 1,0-1-1,0 1 1,0 0 0,1-1-1,-1 1 1,0-1-1,0 0 1,0 1-1,0-1 1,1 0 0,-1 1-1,0-1 1,0 0-1,0 0 1,1 0-1,-1 0 1,0 0 0,0-1-1,1 1 1,0-1-1,0 0 9,1 0-1,-1 0 1,0-1-1,0 1 1,0-1-1,0 0 0,-1 1 1,1-1-1,0 0 1,-1 0-1,1 0 1,0-3-1,6-8 45,-2-1-1,0 0 1,5-19 0,-9 28-52,25-113-3,-23 113 0,1 14 0,1 14 0,-2 3 0,-4-18 0,1 0 0,0 0 0,1-1 0,0 1 0,0-1 0,0 1 0,1-1 0,0 0 0,0 0 0,6 9 0,-8-16 0,0 1 0,-1-1 0,1 1 0,-1-1 0,1 0 0,0 1 0,-1-1 0,1 0 0,0 1 0,-1-1 0,1 0 0,0 0 0,-1 0 0,1 0 0,0 0 0,-1 0 0,1 0 0,0 0 0,0 0 0,-1 0 0,1 0 0,0 0 0,-1 0 0,1-1 0,0 1 0,-1 0 0,1-1 0,0 1 0,-1 0 0,1-1 0,-1 1 0,1 0 0,-1-1 0,1 1 0,-1-1 0,1 1 0,-1-1 0,1 0 0,-1 1 0,1-2 0,17-29 0,-14 23 0,10-23 0,15-28 0,-27 55 0,0 0 0,1 1 0,-1-1 0,1 1 0,0-1 0,0 1 0,0 0 0,0 0 0,1 0 0,5-4 0,-8 7 1,0 0-1,0 0 1,0-1-1,0 1 1,0 0-1,0 0 1,0 0-1,0 0 1,0 0-1,0 0 1,0 0-1,0 0 1,0 1-1,0-1 1,0 0-1,0 1 1,0-1-1,0 1 1,0-1-1,0 1 1,0-1-1,-1 1 1,1-1-1,0 1 1,0 0-1,-1 0 1,1-1-1,0 1 1,-1 0-1,1 0 1,-1 0-1,1 0 1,-1-1-1,1 1 1,-1 0-1,0 0 1,1 0-1,-1 0 1,0 0-1,0 0 1,0 2-1,12 55-49,-10-45-14,1 1-705,3 11 133,-7-22-3494,-5-12-4987,-6-13 1823,-4-5-3442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0.6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84 171 5477,'0'0'24274,"-2"-7"-23756,0-14-314,15 27 155,31 46 333,-34-39-613,22 26 113,-2 1-1,-2 2 0,-2 1 0,-2 1 1,33 82-1,-54-109-175,-16-36-12,-17-39-8,-2-10 4,-78-150 0,91 186 0,-1 1 0,-1 1 0,-2 1 0,-41-41 0,49 60 0,16 19 0,18 24 0,17 6 0,2-1 0,69 52 0,-72-63 0,-1 2 0,-1 1 0,-1 1 0,44 58 0,-115-137 0,-54-52 0,60 66 0,15 14 0,-1-1 0,-1 1 0,0 1 0,-37-27 0,57 46 0,-1-1 0,0 0 0,0 1 0,0-1 0,0 1 0,0-1 0,0 1 0,0-1 0,0 1 0,0-1 0,0 1 0,0 0 0,0 0 0,0-1 0,0 1 0,0 0 0,0 0 0,0 0 0,0 0 0,0 0 0,0 1 0,-2-1 0,3 1 0,-1-1 0,1 1 0,-1 0 0,1-1 0,0 1 0,-1 0 0,1 0 0,0-1 0,0 1 0,-1 0 0,1 0 0,0-1 0,0 1 0,0 0 0,0 0 0,0 0 0,0-1 0,0 1 0,0 0 0,0 0 0,0-1 0,1 2 0,1 5 0,0 0 0,0 0 0,0 0 0,1 0 0,4 7 0,10 9-127,0-1 1,1-1-1,1-1 1,1 0-1,1-2 1,0 0-1,30 18 1,-14-9-393,46 44 0,-80-69 169,-1 1 0,1-1 0,-1 1 0,1 0-1,-1 0 1,0 0 0,0 0 0,0 0 0,-1 0 0,1 1 0,-1-1 0,0 1-1,0-1 1,0 1 0,0-1 0,0 1 0,-1 0 0,0-1 0,0 1 0,0 4-1,-1-5-153,0-1 0,0 1-1,0-1 1,0 1-1,-1-1 1,1 1 0,-1-1-1,1 0 1,-1 0-1,0 1 1,0-1 0,0-1-1,0 1 1,-1 0-1,1 0 1,0-1-1,-1 1 1,1-1 0,-1 0-1,1 0 1,-1 0-1,0 0 1,1 0 0,-1-1-1,-6 2 1,-24 3-4301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1.3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134 571 11179,'0'0'5530,"-8"-2"-2989,-25-7-368,33 9-2109,0 0 0,-1 0 0,1 0 1,-1-1-1,1 1 0,-1 0 0,1 0 0,0 0 0,-1-1 1,1 1-1,0 0 0,-1 0 0,1-1 0,0 1 0,-1 0 1,1-1-1,0 1 0,-1 0 0,1-1 0,0 1 0,0-1 1,0 1-1,-1 0 0,1-1 0,0 1 0,0-1 0,0 1 1,0-1-1,0 1 0,0-1 0,0 1 0,0 0 0,0-1 1,0 1-1,0-1 0,0 1 0,0-1 0,0 1 0,0 0 0,0-1 1,1 1-1,-1-1 0,0 1 0,0-1 0,0 1 0,1 0 1,-1-1-1,0 1 0,1-1 0,16-14 986,-15 13-867,68-53 1907,125-104-449,-154 121-1619,-1-1-1,51-67 1,-91 106-23,18-28 58,-18 18-41,-15 9-83,-1 8 62,1 0 0,1 1 0,-1 0-1,1 2 1,1-1 0,0 2 0,0 0 0,-13 14-1,-5 4 37,-216 202 44,226-205-114,21-25 37,0-1 1,0 0-1,0 0 0,0 0 0,1 1 1,-1-1-1,0 0 0,0 0 1,0 0-1,0 0 0,1 1 0,-1-1 1,0 0-1,0 0 0,0 0 0,0 0 1,1 0-1,-1 0 0,0 1 1,0-1-1,1 0 0,-1 0 0,0 0 1,0 0-1,0 0 0,1 0 1,-1 0-1,0 0 0,0 0 0,1 0 1,-1 0-1,0 0 0,0 0 0,1 0 1,-1 0-1,0 0 0,0-1 1,0 1-1,1 0 0,-1 0 0,0 0 1,0 0-1,0 0 0,0 0 0,1-1 1,-1 1-1,0 0 0,0 0 1,0 0-1,0-1 0,1 1 0,-1 0 1,0 0-1,51-34-202,36-38-167,139-148 0,-222 216 387,1-1 33,-1 1 0,1-1 1,-1 0-1,0 0 0,0 0 0,-1-1 1,0 1-1,0-1 0,0 0 1,0 0-1,-1 0 0,2-8 0,-5 14-33,1-1 0,-1 1-1,1 0 1,-1-1 0,1 1 0,-1 0-1,1-1 1,-1 1 0,1 0-1,-1-1 1,1 1 0,-1 0-1,0 0 1,1 0 0,-1 0 0,0-1-1,1 1 1,-1 0 0,1 0-1,-1 0 1,0 1 0,1-1-1,-1 0 1,0 0 0,1 0-1,-1 0 1,1 0 0,-1 1 0,0-1-1,0 1 1,-23 6-11,-2 8-11,-1 1 0,2 1 0,-43 39 0,25-21 46,10-8-29,-33 24 121,2 3-1,-68 75 0,125-116-150,22-20-62,23-20-64,140-120-935,160-124-830,-311 250 1961,-21 13 102,-19 13 92,-27 19 89,1 2 1,1 1 0,-41 40 0,32-28-153,35-29-135,-45 37 68,-76 80 1,117-105-234,12-12-1744,13-9-4726,12-10-2413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2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16816,'0'0'10581,"-2"14"-9706,0 2-719,-9 127 1215,11-142-1359,-1 0 0,1 0 0,0 0 0,0 1-1,0-1 1,1 0 0,-1 0 0,0 0 0,0 0 0,1 0 0,-1 1 0,0-1 0,1 0 0,-1 0 0,1 0-1,0 0 1,-1 0 0,1 0 0,0 0 0,0 0 0,-1-1 0,1 1 0,0 0 0,0 0 0,0-1 0,1 2 0,0-2 4,0 1 1,0-1 0,0 0-1,0 1 1,0-1 0,0 0 0,0 0-1,1 0 1,-1-1 0,0 1-1,0 0 1,0-1 0,3-1-1,5-2 31,-1 0 0,1-1 0,-1 0 0,15-11 0,15-17 14,-28 23 7,0 0 0,1 0 0,0 1-1,25-13 1,-37 22-44,0 0 0,1 0 0,-1-1 0,0 1 0,1 0 0,-1 0-1,0 0 1,1 0 0,-1 0 0,0 0 0,1 0 0,-1 0 0,0 0 0,1 0-1,-1 0 1,0 0 0,1 0 0,-1 0 0,0 0 0,1 0 0,-1 0 0,0 0-1,1 0 1,-1 0 0,0 1 0,0-1 0,1 0 0,-1 0 0,0 0 0,1 0-1,-1 1 1,0-1 0,0 0 0,0 0 0,1 1 0,-1-1 0,0 0 0,0 1-1,2 16 415,-9 21-72,7-38-365,-3 9 8,1 1-1,0-1 0,0 1 1,0 12-1,2-22-8,1 1 0,-1-1 0,0 1 0,1-1 0,-1 1 0,1-1 0,-1 1 0,0-1 0,1 0 0,-1 1 0,1-1 0,0 1 0,-1-1 0,1 0 0,-1 0 0,1 1 0,-1-1 0,1 0 0,0 0 0,-1 0 0,1 0 0,-1 0 0,1 0 0,0 0 0,-1 0 0,1 0 0,0 0 0,-1 0 0,1 0 0,-1 0 0,1 0 0,0 0 0,-1-1 0,1 1 0,-1 0 0,2-1 0,24-8 0,-3-5-200,0-1 0,-2-1 1,0 0-1,-1-2 0,0-1 0,16-20 0,-34 37-419,1-2-805,-2 1-3617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4.1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1 15310,'0'0'6006,"-3"8"-5077,-2 9-512,0 1 1,2-1-1,0 0 0,1 1 1,1 0-1,2 23 0,-1-32-169,0 1 1,1-1-1,1 0 1,-1 0-1,2 0 0,-1 0 1,1 0-1,0 0 0,1-1 1,0 0-1,0 1 0,1-1 1,0-1-1,12 15 0,-13-19-191,0-1 0,-1 1 0,1-1 0,1 1-1,-1-1 1,0 0 0,0-1 0,1 1 0,-1-1 0,1 0-1,-1 0 1,1 0 0,0-1 0,-1 0 0,1 1-1,-1-2 1,1 1 0,0 0 0,-1-1 0,1 0 0,-1 0-1,1 0 1,-1-1 0,8-3 0,7-4 36,0 0-1,0-2 1,-1 0 0,17-14 0,39-32-10,-39 28-90,1 2 1,52-29 0,-87 55-11,0 0 0,1 0 1,-1 0-1,1 0 0,0 0 0,-1 1 1,1-1-1,0 1 0,-1-1 1,1 1-1,0 0 0,0-1 0,-1 1 1,4 0-1,-4 1-18,0 0 0,-1 0 0,1 0 1,0-1-1,-1 1 0,1 0 0,-1 0 0,1 0 0,-1 0 1,1 0-1,-1 0 0,0 1 0,0-1 0,1 0 1,-1 0-1,0 0 0,0 0 0,0 0 0,0 0 0,-1 2 1,5 10 592,9-1-7445,-13-12 6307,1 1 0,0-1 0,0 0 0,-1 1 0,1 0 1,0-1-1,-1 1 0,1-1 0,0 1 0,-1 0 0,1 0 1,-1-1-1,1 1 0,-1 0 0,0 0 0,1-1 1,-1 1-1,0 0 0,1 0 0,-1 1 0,-9 17-474,4-12 2217,1 0-1,-1 1 1,1 0 0,-6 15 0,9-20-848,0 0-1,0 0 1,0 0 0,0 0 0,1 0 0,-1 1 0,1-1 0,0 0 0,0 0 0,0 1 0,0-1 0,1 0 0,-1 0 0,1 1 0,0-1 0,1 3 0,0-4-192,-1-1 1,1 1-1,-1-1 1,1 0-1,0 1 0,0-1 1,0 0-1,0 0 1,0-1-1,0 1 1,0 0-1,0-1 1,0 1-1,0-1 1,0 1-1,0-1 1,1 0-1,-1 0 1,3 0-1,45-5 1662,-30-2-1595,0-2-1,0 1 1,0-2-1,-1-1 1,-1 0-1,34-28 1,-6 5-81,-46 34-92,0 0 0,1-1-1,-1 1 1,0 0 0,1-1 0,-1 1-1,0 0 1,1-1 0,-1 1-1,0 0 1,1 0 0,-1-1-1,0 1 1,1 0 0,-1 0 0,1 0-1,-1 0 1,0 0 0,1-1-1,-1 1 1,1 0 0,-1 0-1,1 0 1,-1 0 0,1 0 0,-1 0-1,0 0 1,1 1 0,-1-1-1,1 0 1,-1 0 0,1 0-1,-1 0 1,0 0 0,1 1 0,-1-1-1,0 0 1,1 1 0,1 17 929,-3-17-903,1 1 1,0-1 0,-1 0 0,1 1-1,0-1 1,0 0 0,0 1 0,0-1 0,1 1-1,-1-1 1,0 0 0,0 1 0,1-1-1,-1 0 1,1 1 0,-1-1 0,1 0 0,0 0-1,-1 0 1,1 1 0,0-1 0,0 0-1,1 1 1,3-1-24,0 0-1,0 0 1,0 0-1,0-1 1,0 0-1,0 0 1,0 0-1,0 0 1,1-1-1,-1 0 1,0 0-1,-1 0 1,1-1-1,0 0 1,0 0-1,-1 0 1,1 0-1,-1-1 1,5-3-1,5-3 3,0 0-1,-1-2 0,-1 1 0,20-21 1,-32 30-70,1 1 0,0-1 0,-1 1 0,1 0 0,0-1 0,-1 1 0,1-1 0,-1 1 0,1-1 0,-1 0 0,1 1 0,-1-1 0,1 0 0,-1 1 0,0-1 0,1 0 0,-1 1 0,0-1 0,0 0 0,1 0 0,-1 1 0,0-1 0,0 0 0,0 0 0,0 1 0,0-1 0,0 0 0,0 0 0,0 1 0,-1-2 0,0 2-412,0 0 1,0 1-1,0-1 0,0 1 0,0 0 0,0-1 0,0 1 0,0 0 0,1-1 0,-1 1 0,0 0 0,0 0 0,0 0 0,1 0 0,-1 0 0,1 0 0,-1 0 0,1 0 0,-1 0 0,0 1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4.7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0 11371,'0'0'12726,"-8"13"-11647,-4 14-712,0 1 0,2 0 0,0 0 0,3 1 0,0 0 0,2 1 0,-3 49 0,7-78-380,1-1-1,0 0 1,0 1 0,0-1 0,0 1 0,0-1-1,-1 0 1,1 1 0,0-1 0,0 1-1,0-1 1,0 0 0,0 1 0,0-1 0,1 1-1,-1-1 1,0 0 0,0 1 0,0-1-1,0 0 1,0 1 0,0-1 0,1 1-1,-1-1 1,0 0 0,0 1 0,1-1 0,-1 0-1,0 0 1,0 1 0,1-1 0,-1 0-1,0 0 1,1 1 0,-1-1 0,0 0-1,1 0 1,-1 0 0,1 1 0,-1-1 0,0 0-1,1 0 1,-1 0 0,1 0 0,-1 0-1,0 0 1,1 0 0,-1 0 0,1 0 0,-1 0-1,0 0 1,1 0 0,-1 0 0,0 0-1,1-1 1,-1 1 0,1 0 0,-1 0-1,0 0 1,1 0 0,-1-1 0,1 1 0,18-20-2063,-15 13 911,0 0 0,-1-1 1,0 0-1,-1 0 1,1 0-1,0-10 1,4-25-7015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5.0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 14510,'0'0'9064,"66"15"-7718,-30-12 223,4-3-704,4 0-609,0 0-224,-2-6 32,-6-2-1185,-11 1-673,-9 3-704,-12 3-897,-19 1-11916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5.4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 17424,'0'0'5670,"57"7"-4581,-14-20-128,6 1-417,3 0-512,-4 4-352,-5 3-833,-7 5-1313,-15 0-1154,-14 5-2305,-7 11-4517</inkml:trace>
  <inkml:trace contextRef="#ctx0" brushRef="#br0" timeOffset="1">47 238 13613,'0'0'10698,"64"3"-10570,-21-18-96,4 3-1217,-1-2-1409,-2 2-449,-3 0-2370,-7-2-3204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5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1 9097,'0'0'15887,"-3"74"-15247,11-47-448,4 2-95,5-4-33,3 2-32,-2-2 0,2 2-929,-5-2-609,-4 2-768,-7-1-1377,-4-5-1122,0-5-3491</inkml:trace>
  <inkml:trace contextRef="#ctx0" brushRef="#br0" timeOffset="1">7 273 11563,'0'0'2755,"-6"-55"191,6 28-415,6 1-1,13 3-544,7 1-577,5 3-960,4 2-417,1 3-673,0-1-1729,-2-3-3267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8.0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1 17328,'0'0'737,"0"14"-96,-6 14-65,1 6 33,1 7-289,1 1-128,3-4-128,0-4-928,0-9-610,5-5-800,3-12 352,-3-7-961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8.5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 13293,'0'0'7302,"12"-7"-6762,-1 1-473,1 1 1,-1 0 0,1 1 0,0 0 0,1 1-1,-1 0 1,1 1 0,-1 0 0,18 0 0,-19 2 20,-1 0 1,0 1-1,1 1 1,-1-1 0,15 6-1,-23-7-51,0 0 0,-1 1 0,1-1 0,-1 1 0,0 0 0,1-1 0,-1 1 0,1 0 0,-1 0 0,0 0 0,0 0 0,1 0 0,-1 0 0,0 0 0,0 0 0,0 1 0,0-1 0,-1 0 0,1 1 0,0-1 0,0 0 0,-1 1 0,1-1 0,-1 1 0,1-1-1,-1 1 1,0 0 0,1-1 0,-1 1 0,0-1 0,0 1 0,0-1 0,0 1 0,-1 0 0,1-1 0,0 1 0,0-1 0,-1 1 0,1-1 0,-1 1 0,0-1 0,1 0 0,-1 1 0,0-1 0,0 0 0,0 1 0,-1 0 0,-1 2-2,0 0 0,-1-1-1,1 0 1,-1 1 0,0-1 0,0-1 0,0 1 0,0 0 0,0-1 0,-1 0-1,1 0 1,-1-1 0,1 1 0,-6 1 0,16 0-46,-1 0 1,1 0-1,-1 1 0,1 0 1,-1 0-1,0 0 0,0 1 1,-1-1-1,1 1 0,-1 1 1,0-1-1,-1 0 0,1 1 0,-1 0 1,0 0-1,-1 0 0,1 0 1,-1 0-1,0 0 0,1 10 1,-3-14 49,-1 0 1,0-1 0,1 1 0,-1 0-1,0-1 1,0 1 0,0-1-1,0 1 1,0-1 0,-1 0-1,1 1 1,0-1 0,-1 0-1,1 0 1,-1 0 0,1 0-1,-1 0 1,1 0 0,-1 0-1,0-1 1,1 1 0,-1-1 0,0 1-1,0-1 1,1 1 0,-1-1-1,0 0 1,-3 0 0,-57 4 1358,61-4-1369,-3 1 40,-1-1 0,1 0 0,0-1 0,0 1 0,0-1 0,0 0 0,0 0 0,0 0 0,0 0 0,0 0 0,1-1 0,-1 0 0,0 0 0,1 0 0,-1 0 0,1-1 0,0 1 0,0-1 0,-3-3 0,3 2-251,1 1 1,0 0-1,0-1 0,1 0 1,-1 1-1,1-1 0,0 0 1,0 0-1,0 0 0,0 0 1,1 0-1,0 0 0,-1-5 0,3 13-626,-1 1-1,1 0 1,0 0-1,0-1 1,1 1-1,-1-1 1,1 0-1,0 0 0,0 0 1,0 0-1,1 0 1,3 3-1,5 2-4711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6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 6822,'0'0'14638,"56"-1"-16271,-33 7-3748</inkml:trace>
  <inkml:trace contextRef="#ctx0" brushRef="#br0" timeOffset="1">256 0 16560,'0'0'7489,"-10"3"-4467,6-2-2893,1 0-1,-1 0 1,0 0 0,0 1-1,1-1 1,-1 1-1,1 0 1,-1 0 0,1 0-1,0 0 1,0 1 0,0-1-1,0 1 1,0 0 0,1 0-1,-1 0 1,1 0-1,-1 1 1,1-1 0,1 0-1,-1 1 1,0 0 0,1-1-1,-1 1 1,1 0 0,0 0-1,1 0 1,-1 0-1,1-1 1,-1 7 0,1-6-114,0 0 0,-1 0 0,1 0 0,1 0 0,-1 1 1,1-1-1,-1 0 0,1-1 0,0 1 0,1 0 0,-1 0 0,1 0 0,-1-1 1,1 1-1,0-1 0,0 1 0,1-1 0,3 5 0,-3-6-40,0 0-1,0 0 0,0-1 0,0 1 1,0-1-1,0 1 0,1-1 0,-1 0 1,0 0-1,1-1 0,-1 1 0,1-1 1,-1 1-1,1-1 0,-1 0 1,1 0-1,-1-1 0,0 1 0,1-1 1,-1 0-1,1 0 0,4-2 0,-2 1-382,-1-1 0,0 1-1,0-1 1,0 0-1,0-1 1,0 1 0,0-1-1,-1 0 1,0 0-1,0-1 1,6-7-1,-6 7-1337,-1-1-1,1 1 1,-1-1 0,0 0-1,4-13 1,-1-3-7543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8.8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 7303,'0'0'19378,"56"22"-18513,-9-28-737,2-4-64,1 3-865,-3 1-1248,-12 6-866,-13 0-1281,-13 0-2851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9.2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60 10282,'0'0'7591,"72"0"-5861,-29-8-289,6-4-833,2 2-255,1 0-257,-6 3-737,-8 0-2113,-7 2-3780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9.5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242 1 18514,'0'0'4003,"-3"64"-3138,-5-30 0,1 1 192,1 3-641,1-3-320,5 2-32,0-5-768,2-3-385,5-6-929,-3-4-929,-2-6-1697,-2-7-5029</inkml:trace>
  <inkml:trace contextRef="#ctx0" brushRef="#br0" timeOffset="1">0 309 15439,'0'0'8520,"78"-33"-6759,-40 22 97,6-2-1089,3 2-577,0 0-192,-3 2-480,-4 4-802,-5 1-255,-10 4-385,-7 0-384,-7 0-737,-7 0-1826,-4-5-576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09.9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 15983,'0'0'6919,"69"-4"-5510,-18 4 32,4 0-960,5-4-385,-2 1-480,-3-3-1122,-7 3-1088,-7-3-1186,-11-2-3010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10.3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 10378,'0'0'17376,"1"8"-16377,-2 17-549,0-12-201,0 0-1,1 1 0,1-1 1,3 17-1,-4-28-236,1-1 0,0 1 0,0-1 1,0 1-1,0-1 0,0 0 0,1 0 0,-1 1 0,0-1 1,1 0-1,-1 0 0,1 0 0,-1 0 0,1 0 0,-1-1 1,1 1-1,-1 0 0,1-1 0,0 1 0,-1-1 0,1 0 1,0 0-1,0 1 0,-1-1 0,1 0 0,0 0 0,0 0 1,2-1-1,3 0 14,1 0-1,-1 0 1,0 0 0,0-1-1,12-4 1,-9 0-190,1 0 0,-1-1-1,0 0 1,14-13 0,-17 13 153,1 0-1,1 1 0,-1 0 1,1 0-1,0 1 0,14-6 1,-30 52 2082,7-41-2059,0 1 0,-1-1 0,1 0 0,0 1 0,0-1 0,0 0 0,-1 1-1,1-1 1,0 1 0,0-1 0,0 0 0,0 1 0,0-1 0,0 1 0,0-1 0,0 1 0,0-1 0,0 0 0,0 1 0,0-1 0,0 1-1,0-1 1,0 1 0,0-1 0,1 0 0,-1 1 0,0-1 0,0 1 0,0-1 0,1 0 0,-1 1 0,0-1 0,0 0 0,1 1 0,-1-1 0,0 0-1,1 0 1,-1 1 0,0-1 0,1 0 0,-1 0 0,1 1 0,-1-1 0,1 0 0,24-5 150,26-21-834,-38 17 174,-9 6 291,0 0-1,0 0 1,1 1-1,-1-1 0,1 1 1,0 0-1,-1 0 0,1 1 1,0-1-1,8 0 0,-13 6 190,0 0 0,0 0-1,0 0 1,0 0 0,-1 0-1,0 0 1,1 0-1,-4 7 1,4-11-11,-5 21-355,7-14-3874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11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0 16143,'0'0'6817,"-5"8"-5754,-37 55 634,-73 84 1,185-222-8722,-22 25-964,-12 13-254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11.6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0 6022,'0'0'9758,"-4"9"-7660,-21 38-241,8-16 589,-19 48-1,33-72-2195,0 1 0,1-1 0,0 1 0,0 0 1,1 0-1,0-1 0,0 1 0,1 0 0,0 0 0,0 0 0,1 0 0,2 11 0,-2-16-247,0-1 0,1 1 0,-1-1-1,0 1 1,1-1 0,0 0 0,-1 1 0,1-1 0,0 0 0,0 0-1,0 0 1,0-1 0,1 1 0,-1 0 0,0-1 0,1 1-1,-1-1 1,1 0 0,0 0 0,-1 0 0,6 1 0,26 4-2515,-2-5-5347,-87-5-1352,-5-10 6486,52 12 3206,0-1 1,1-1 0,-1 1 0,1-1 0,-8-6 0,11 7 213,1 0-1,-1 1 1,1-1-1,0-1 1,0 1 0,1 0-1,-1-1 1,1 1-1,-1-1 1,-2-7 0,5 10-562,-1 0 1,1 0 0,-1-1 0,1 1 0,-1 0 0,1-1 0,0 1-1,0 0 1,0-1 0,0 1 0,0 0 0,0-1 0,0 1 0,0 0-1,0-1 1,1 1 0,-1 0 0,0 0 0,1-1 0,-1 1 0,1 0-1,0 0 1,-1 0 0,1 0 0,0-1 0,0 1 0,-1 0-1,1 0 1,0 1 0,0-1 0,0 0 0,0 0 0,1 0 0,-1 1-1,0-1 1,0 0 0,0 1 0,1-1 0,1 0 0,6-2 43,0 1 0,0 0 0,1 0 0,14-1 0,-12 2-16,31-4-97,85-14-2797,-65 2-4127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21717,'0'0'4260,"17"65"-3908,-29-16-32,-2 8-224,-1 4-32,0 2-32,6 4-288,2-6-1089,2-7-641,3-3-448,-3-7-97,-6-11-191,-5-7-2852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2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18385,'0'0'1506,"54"-15"-673,-6 4 480,20-3 128,14-3-256,8 0-96,2-3-768,-6 2-289,-14 0-1249,-20 5-1698,-22-1-1089,-21-1-1281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13485,'0'0'8904,"54"-15"-7783,13 7 257,19 0 159,17-2-608,7-4-737,-7 5-224,-12 0-2498,-19-1-3588,-22 2-8264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0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65 211 11691,'0'0'17948,"-10"6"-16929,6-4-936,1 1-1,-1-1 1,0 1-1,1-1 0,0 1 1,0 0-1,0 0 1,0 1-1,0-1 0,0 1 1,1-1-1,0 1 0,-1 0 1,1 0-1,1 0 1,-1 0-1,1 0 0,-1 0 1,1 0-1,1 1 1,-1-1-1,0 7 0,1-8-52,2 50 146,-2-52-176,0 0 0,0 0 0,0 0 0,0-1 0,1 1 1,-1 0-1,0 0 0,0 0 0,1-1 0,-1 1 0,0 0 0,1 0 1,-1-1-1,1 1 0,-1 0 0,1-1 0,-1 1 0,1-1 0,-1 1 1,1-1-1,0 1 0,-1-1 0,1 1 0,0-1 0,-1 1 0,1-1 0,0 0 1,0 1-1,-1-1 0,1 0 0,0 0 0,0 0 0,0 1 0,0-1 1,-1 0-1,1 0 0,0 0 0,0 0 0,0 0 0,-1-1 0,1 1 1,0 0-1,0 0 0,0-1 0,-1 1 0,1 0 0,0-1 0,0 1 0,-1 0 1,1-1-1,0 1 0,-1-1 0,1 1 0,-1-1 0,1 0 0,-1 1 1,1-1-1,-1 0 0,1 0 0,6-6 0,0 0 0,0 0 0,-1-1 0,0 0 0,-1 0 0,9-17 0,24-62 0,-30 66 0,-3 9 0,-4 8 0,1 0 0,-1 0 0,1 1 0,0-1 0,0 0 0,0 1 0,4-6 0,-5 11 0,0 0 0,0 0 0,-1-1 0,1 1 0,0 0 0,-1 0 0,0 0 0,1 0 0,-1 0 0,0 0 0,0 3 0,0 1 0,0 6 0,1 0 0,0 1 0,1-1 0,5 20 0,-7-32 0,0 1 0,0 0 0,0-1 0,1 1 0,-1-1 0,0 1 0,0-1 0,0 1 0,1-1 0,-1 0 0,0 1 0,1-1 0,-1 1 0,0-1 0,1 1 0,-1-1 0,0 0 0,1 1 0,-1-1 0,1 0 0,-1 1 0,1-1 0,-1 0 0,1 0 0,-1 0 0,1 1 0,-1-1 0,1 0 0,-1 0 0,1 0 0,-1 0 0,1 0 0,-1 0 0,1 0 0,-1 0 0,1 0 0,-1 0 0,1 0 0,-1 0 0,1 0 0,-1-1 0,1 1 0,-1 0 0,1 0 0,-1 0 0,1-1 0,-1 1 0,1 0 0,-1-1 0,1 1 0,-1 0 0,0-1 0,1 1 0,-1-1 0,0 1 0,1 0 0,-1-1 0,0 1 0,0-1 0,1 0 0,21-34 0,-19 30 0,8-17 0,28-44 0,-37 62 0,1 1 0,-1-1 0,1 1 0,0 0 0,0-1 0,0 1 0,1 1 0,-1-1 0,1 0 0,0 1 0,-1 0 0,1 0 0,5-2 0,-8 4 0,0-1 0,0 1 0,-1 0 0,1 0 0,0 0 0,0 0 0,0 0 0,-1 0 0,1 0 0,0 1 0,0-1 0,-1 0 0,1 0 0,0 0 0,-1 1 0,1-1 0,0 0 0,0 1 0,-1-1 0,1 1 0,-1-1 0,1 1 0,0-1 0,-1 1 0,1-1 0,-1 1 0,1 0 0,-1-1 0,0 1 0,1 0 0,-1-1 0,0 1 0,1 0 0,-1 0 0,0 0 0,8 38 0,-7-36 0,-1 1 0,0-1 0,1 1 0,0-1 0,0 1 0,0-1 0,0 1 0,0-1 0,3 5 0,-4-8 0,1 0 0,-1 0 0,1 1 0,-1-1 0,0 0 0,1 0 0,-1 0 0,1 0 0,-1 0 0,0 0 0,1 0 0,-1 0 0,1 0 0,-1 0 0,0 0 0,1-1 0,-1 1 0,1 0 0,-1 0 0,0 0 0,1 0 0,-1-1 0,0 1 0,1 0 0,-1 0 0,0-1 0,1 1 0,-1 0 0,0 0 0,0-1 0,1 1 0,-1 0 0,0-1 0,0 1 0,1-1 0,-1 1 0,0 0 0,0-1 0,0 1 0,0 0 0,0-1 0,0 1 0,0-1 0,10-22 0,-9 20 0,6-17 0,26-57 0,-32 74 0,1-1 0,0 0 0,1 1 0,-1-1 0,1 1 0,-1 0 0,1 0 0,0 0 0,0 0 0,0 0 0,1 1 0,-1-1 0,1 1 0,-1 0 0,7-3 0,-9 5 0,0-1 0,0 1 0,0 0 0,0 0 0,0 0 0,0 0 0,0 0 0,0 0 0,0 1 0,0-1 0,0 0 0,0 0 0,0 1 0,0-1 0,0 1 0,-1-1 0,1 0 0,0 1 0,0 0 0,0-1 0,-1 1 0,1-1 0,0 1 0,-1 0 0,1 0 0,0-1 0,-1 1 0,1 0 0,-1 0 0,1 0 0,-1 0 0,0-1 0,1 1 0,-1 0 0,0 0 0,1 1 0,7 45 0,-5-24 0,-3-23-6,1 0 0,-1 0 1,0 0-1,0 0 0,0 1 0,0-1 1,0 0-1,0 0 0,0 0 0,0 0 0,0 0 1,0 0-1,0 0 0,0 0 0,0 0 1,0 0-1,0 1 0,0-1 0,0 0 1,1 0-1,-1 0 0,0 0 0,0 0 0,0 0 1,0 0-1,0 0 0,0 0 0,0 0 1,0 0-1,0 0 0,1 0 0,-1 0 0,0 0 1,0 0-1,0 0 0,0 0 0,0 0 1,0 0-1,0 0 0,0 0 0,1 0 1,-1 0-1,0 0 0,0 0 0,0 0 0,0 0 1,0 0-1,0 0 0,0-1 0,0 1 1,0 0-1,0 0 0,1 0 0,-1 0 0,0 0 1,0 0-1,0 0 0,0 0 0,0 0 1,0 0-1,0 0 0,0-1 0,0 1 1,0 0-1,0 0 0,0 0 0,0 0 0,0 0 1,7-14-1211,3-14-3784,-4 3-2896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153 157 8456,'0'0'3235,"3"-13"-1105,1-3-968,0 0 0,2 0 0,0 0 0,1 1 0,10-17 0,-16 30-879,0 1 0,0 0-1,0-1 1,0 1 0,0-1 0,0 0 0,0 1 0,-1-1-1,1 0 1,0 1 0,-1-1 0,0 0 0,1 0-1,-1-3 1,0 5-205,-1-1-1,1 1 0,0 0 1,-1-1-1,1 1 0,-1 0 1,1-1-1,0 1 1,-1 0-1,1-1 0,-1 1 1,1 0-1,-1 0 0,1 0 1,-1 0-1,1-1 1,-1 1-1,1 0 0,-1 0 1,1 0-1,-1 0 0,1 0 1,-1 0-1,1 0 1,-1 0-1,1 0 0,-1 1 1,1-1-1,-1 0 0,1 0 1,-2 1-1,-56 24 1191,45-19-1476,7-3 211,-5 2 7,0 0-1,0 1 0,0 0 0,1 1 1,-13 10-1,23-16-30,-1-1 0,1 0 0,0 1 0,0-1 0,-1 0 0,1 1 0,0-1 0,0 1 0,0-1 0,-1 1 0,1-1 0,0 1 0,0-1 0,0 1 0,0-1 0,0 1 0,0-1 0,0 0 0,0 1 0,0-1 0,0 1 0,0-1 0,1 1 1,-1-1-1,0 1 0,0-1 0,0 1 0,1-1 0,-1 0 0,0 1 0,0-1 0,1 1 0,-1-1 0,0 0 0,1 1 0,-1-1 0,0 0 0,1 1 0,-1-1 0,1 0 0,-1 0 0,0 0 0,1 1 0,-1-1 0,1 0 0,-1 0 0,1 0 0,-1 0 0,1 0 0,-1 0 0,1 1 0,0-2 0,31 10-750,-27-8 716,6 1-95,82 23-721,-87-23 822,0 0 0,0 1 1,0 0-1,0 0 0,-1 0 0,1 0 1,-1 1-1,0 0 0,0 0 0,0 0 1,-1 1-1,6 6 0,-9-9 46,1 0 0,-1 0 0,0 1 0,0-1 0,0 0 0,0 1 0,0-1 0,-1 0 0,1 1 0,-1-1 0,1 1 0,-1-1 0,0 1 0,0-1 0,0 1 0,0-1 0,-1 1 0,1-1 0,-1 1 0,-1 2 0,1-1 128,-1 0 0,-1 0 0,1 0 0,0-1 0,-1 0 0,0 1 0,0-1 0,0 0 0,0 0 0,-7 5 0,-3 0 427,-1 0 1,0-1 0,0 0 0,0-1 0,-23 6-1,26-9-168,-1-1 0,0 0 0,0-1 0,0 0 0,-21-2 0,31 1-364,0 0-1,0 0 0,0-1 0,0 1 0,-1-1 0,1 1 1,0-1-1,0 0 0,0 0 0,0 0 0,1 0 0,-1 0 1,0 0-1,0 0 0,1-1 0,-4-2 0,5 2-86,-1 1 0,0-1 0,1 0 0,-1 1 0,1-1 1,0 0-1,0 0 0,0 1 0,-1-1 0,2 0 0,-1 0 0,0 0 0,0 1 0,0-1 0,1 0 0,-1 0 0,1 1 0,0-1 0,-1 0 0,1 1 0,0-1 0,0 1 0,0-1 0,1-1 0,4-3-852,-1 1 0,1-1 0,0 1 0,1 0 0,-1 1 0,1 0 0,0 0 0,0 0 0,0 1 0,0 0 0,1 0 0,8-1 0,31-11-7954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4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12 345 19571,'0'0'7724,"-2"10"-7628,0-4-102,0-2 8,1 1-1,0 0 0,0 0 1,0 0-1,0 0 0,1 9 1,0-13-58,0 1-1,0-1 1,1 0 0,-1 1 0,0-1 0,1 0 0,-1 0 0,1 1-1,0-1 1,-1 0 0,1 0 0,0 0 0,0 0 0,-1 0-1,1 0 1,0 0 0,0 0 0,0 0 0,0 0 0,0 0 0,1-1-1,-1 1 1,0 0 0,0-1 0,0 1 0,1-1 0,-1 1 0,0-1-1,1 0 1,-1 0 0,0 1 0,1-1 0,-1 0 0,0 0 0,3-1-1,59-5-4267,-45 2 3764,-16 49 6096,1-44-5424,0 0 0,0-1 0,0 1 0,0-1 0,0 0 0,0 1 0,0-1 1,0-1-1,0 1 0,0 0 0,0-1 0,0 1 0,0-1 0,-1 0 0,1 0 1,0 0-1,0 0 0,3-3 0,49-30 966,-18 7-886,-1-1-1,-2-2 1,55-63 0,-71 73-75,-2-1 0,-1-1 0,0 0 0,-2-1 0,-1 0 0,0-1 0,15-50 0,-26 56-161,-14 32-85,-16 34-77,29-47 206,-10 16 1,-79 157 50,81-153-45,0-1 0,2 1 1,0 0-1,2 1 0,0-1 1,-2 44-1,7-61 0,-1 0 0,1 1 0,0-1 0,0 0 0,0 0 0,1 0 0,-1 0 0,3 5 0,-2-6-91,0 1 0,0-1 1,-1 1-1,0 0 0,0 0 0,0 0 0,1 8 0,-4-12-40,1 0 0,0 1 0,-1-1 0,1 0 0,-1 1 0,1-1 0,0 0 0,-1 0 0,1 0 0,-1 0 0,1-1 0,-1 1 0,1 0 0,0-1 0,-1 1 0,1-1 0,0 1 0,-3-2 0,-3-3-45,1 0-1,0-1 1,0 0 0,0 0 0,1-1 0,0 1 0,0-1-1,1 0 1,0 0 0,0-1 0,-4-9 0,-3-10 278,-14-53 0,23 72-176,0 1 288,0 1-1,1-1 1,0 0 0,0 0 0,0-11 0,1 17-174,0-1 0,0 1 0,0 0 0,1-1 0,-1 1 0,0 0 0,1 0 1,-1-1-1,1 1 0,0 0 0,-1 0 0,1 0 0,0 0 0,-1 0 0,1 0 0,0 0 0,0 0 0,0 0 0,0 0 0,0 0 0,0 0 1,0 1-1,1-1 0,-1 0 0,0 1 0,0-1 0,0 1 0,1 0 0,-1-1 0,0 1 0,0 0 0,1-1 0,-1 1 0,0 0 0,2 0 1,34 0-10,64 7 1,3 0-6375,-87-8 400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21204,'0'0'3171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19378,'0'0'3401,"-3"9"-2761,-10 24-511,2 0-1,2 1 0,1 0 0,2 0 0,1 1 0,-1 43 0,6-76-130,0 0 0,0 0 1,0 0-1,1 0 0,-1 0 0,1-1 0,-1 1 0,1 0 0,-1 0 0,1 0 0,0-1 0,0 1 0,0 0 0,0-1 0,0 1 1,0-1-1,1 1 0,-1-1 0,0 0 0,1 1 0,-1-1 0,1 0 0,-1 0 0,1 0 0,0 0 0,-1 0 0,1 0 0,0-1 0,0 1 1,-1-1-1,1 1 0,0-1 0,0 1 0,0-1 0,0 0 0,0 0 0,3 0 0,9-1-14,1-1-1,0 0 1,-1-1 0,18-5-1,15-3-223,-45 11 228,0 0-1,0 0 1,-1 0-1,1 0 0,0 0 1,0 0-1,0 1 1,0-1-1,-1 1 1,1-1-1,0 1 0,0 0 1,-1-1-1,1 1 1,-1 0-1,1 0 0,-1 0 1,1 0-1,-1 1 1,1-1-1,-1 0 1,0 1-1,2 1 0,-1 1 31,0 0-1,0 0 0,0 0 0,0 0 0,-1 0 0,0 1 0,0-1 0,0 0 1,0 8-1,0 4 267,0 0 1,-2 0-1,0 1 1,-6 24-1,4-29 7,0-1 0,-1 0 0,-1 0 0,0 0 0,-1 0 0,0-1 0,0 0 0,-1 0 0,-8 9 0,12-16-189,1 0 0,0 0 0,-1 0 0,0-1 0,0 1 0,0-1 0,0 1 1,0-1-1,0 0 0,-1 0 0,1 0 0,-1-1 0,1 1 0,-1-1 0,1 0 0,-1 0 0,0 0 0,0 0 1,0-1-1,1 0 0,-1 1 0,0-1 0,0-1 0,0 1 0,0-1 0,0 1 0,1-1 0,-1 0 0,0 0 1,1-1-1,-7-2 0,4-1-228,1 1 0,-1-1 0,1 0 0,0-1 1,0 1-1,1-1 0,0 0 0,0 0 0,0-1 0,1 1 1,-4-10-1,4 10-480,0-1 0,1 0 0,0 0 0,0 0 0,0 0 0,1 0 0,0-1 0,1 1 0,-1 0 0,2 0 0,0-12 0,0 17 201,0 0 0,-1 0-1,1 0 1,0 0 0,0 0 0,0 1 0,1-1-1,-1 0 1,0 1 0,0-1 0,1 1 0,-1-1-1,1 1 1,0 0 0,-1-1 0,1 1 0,0 0-1,0 0 1,0 0 0,2 0 0,22-8-7160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33 220 17617,'0'0'2615,"9"0"364,-3 1-2678,0-1 0,1 0 0,-1 0 0,0-1 0,0 1 0,1-1 0,-1-1 0,0 1 0,0-1-1,0 0 1,-1 0 0,1-1 0,0 0 0,-1 0 0,1 0 0,-1-1 0,0 0 0,8-7 0,-7 4-260,0 1 0,0-1 0,0 0 0,-1 0 0,0 0 0,-1-1 0,1 0 0,-2 0 0,1 0 0,-1 0 0,0-1 0,-1 1 0,0-1 0,0 0 0,1-17 0,-3 25-35,-1-1-1,1 0 0,0 1 0,-1-1 0,1 0 1,-1 1-1,1-1 0,-1 1 0,0-1 0,1 1 1,-1-1-1,0 1 0,0-1 0,0 1 1,0 0-1,0 0 0,-1-1 0,1 1 0,0 0 1,0 0-1,-1 0 0,1 0 0,-1 1 0,1-1 1,-1 0-1,1 1 0,-1-1 0,1 0 0,-1 1 1,0 0-1,1-1 0,-1 1 0,0 0 1,1 0-1,-1 0 0,0 0 0,1 0 0,-3 1 1,-1-1 3,-1 1 0,0 0 0,1 0 0,-1 0 1,1 1-1,-1 0 0,1 0 0,0 0 0,0 0 0,-7 5 1,2 2 8,0 0 0,1 0 0,0 0 0,1 1 0,0 1 0,0 0 0,1 0 0,1 0 0,0 0 0,0 1 0,1 0 0,1 1 0,0-1 0,0 1 0,1 0 0,1-1 0,0 1 0,1 0 1,1 0-1,0 15 0,1-25-17,-1 0 0,1 0 0,0 0 0,0 0 0,0 0 0,0 0 0,0 0-1,0-1 1,1 1 0,0 0 0,-1-1 0,1 1 0,0-1 0,0 0 0,0 0 0,1 0 0,-1 0 0,4 3 0,-2-3 2,1 1-1,0-1 0,0 0 0,0 0 0,1 0 1,-1-1-1,0 1 0,1-1 0,9 0 1,-4 0-61,0-2 1,0 1-1,0-1 1,0-1-1,0 0 1,0 0-1,0-1 1,0 0-1,17-9 1,-13 3-279,0-1-1,-1 0 1,0-1 0,0-1-1,-2 0 1,1-1 0,17-24 0,-7 4 13,-1-1 1,20-44 0,-36 70 1054,-2 12-245,-1 24-21,-7 40-10,-4-33-303,6-27-66,-1-1 0,1 1-1,1 0 1,0 0-1,0 0 1,0 0 0,1 0-1,0 0 1,2 10-1,-1-17-73,-1 0-1,1 0 0,-1-1 1,1 1-1,0 0 0,0-1 0,-1 1 1,1 0-1,0-1 0,0 1 1,0-1-1,-1 0 0,1 1 0,0-1 1,0 0-1,0 1 0,0-1 1,0 0-1,0 0 0,0 0 1,0 0-1,0 0 0,0 0 0,0 0 1,0 0-1,-1 0 0,1 0 1,0 0-1,0-1 0,2 0 0,28-9 301,-15 1-244,0-1 0,-1 0 0,0-1 0,0-1 0,19-20 0,36-29-24,-70 61-48,1 0 0,-1-1-1,0 1 1,1 0-1,-1-1 1,0 1 0,1 0-1,-1 0 1,0-1-1,1 1 1,-1 0 0,1 0-1,-1 0 1,1 0-1,-1-1 1,1 1-1,-1 0 1,0 0 0,1 0-1,-1 0 1,1 0-1,-1 0 1,1 0 0,-1 0-1,1 0 1,-1 1-1,1-1 1,-1 0 0,1 0-1,-1 0 1,0 0-1,1 1 1,-1-1 0,1 0-1,-1 0 1,0 1-1,1-1 1,-1 0 0,0 1-1,1-1 1,-1 0-1,0 1 1,1 0-1,4 27 171,-11 35 260,-18 37-524,24-99 23,0-1-1,-1 0 0,1 0 0,0 1 0,0-1 0,0 0 1,0 0-1,0 0 0,0 1 0,0-1 0,0 0 1,0 0-1,0 1 0,0-1 0,1 0 0,-1 0 0,0 0 1,0 1-1,0-1 0,0 0 0,0 0 0,0 0 0,0 1 1,1-1-1,-1 0 0,0 0 0,0 0 0,0 0 1,0 1-1,1-1 0,-1 0 0,0 0 0,0 0 0,0 0 1,1 0-1,-1 0 0,0 0 0,0 0 0,0 1 0,1-1 1,-1 0-1,0 0 0,0 0 0,1 0 0,-1 0 1,14-6-2812,10-13-4560,-5-7-6028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20435,'0'0'5787,"9"7"-4575,-5-4-1079,-2-1-97,0 0 0,0 0 1,0-1-1,0 1 0,0 0 0,1-1 1,-1 1-1,0-1 0,1 0 0,-1 0 1,1 0-1,0 0 0,-1-1 0,1 1 1,0 0-1,-1-1 0,1 0 0,0 0 0,0 0 1,-1 0-1,1 0 0,0-1 0,0 1 1,-1-1-1,1 1 0,0-1 0,2-1 1,7-4 19,0-1 0,0 0 0,-1-1 1,19-16-1,-26 20-26,-1 1 0,0-1 0,1 1-1,-1-1 1,-1 0 0,1-1 0,-1 1 0,1 0 0,-1-1 0,0 1 0,-1-1 0,1 0 0,-1 1 0,0-1 0,0 0 0,0-8 0,-1 12-23,0 0 1,0 1 0,0-1 0,0 0-1,0 0 1,0 0 0,0 1-1,0-1 1,0 0 0,0 0-1,-1 1 1,1-1 0,0 0-1,-1 0 1,1 1 0,0-1-1,-1 0 1,1 1 0,-1-1-1,1 1 1,-1-1 0,1 0 0,-1 1-1,1-1 1,-1 1 0,0 0-1,1-1 1,-1 1 0,-1-1-1,0 1-2,1-1 0,-1 1-1,0 0 1,1 0 0,-1 0 0,0 1-1,0-1 1,1 0 0,-1 1-1,0-1 1,1 1 0,-4 1 0,-1 1-14,0 0 1,1 0 0,-1 1 0,1-1 0,0 1 0,-8 8 0,1 3 6,1 0 0,1 0 1,1 1-1,-10 21 0,16-30-25,0 0-1,0 0 1,1 0-1,0 0 0,0 0 1,0 0-1,1 1 0,0-1 1,1 0-1,0 1 1,0-1-1,0 1 0,3 10 1,-2-17-71,0 1 0,-1-1 0,1 0 0,0 1 0,1-1 0,-1 0 0,0 0 0,0 1 1,0-1-1,1 0 0,-1 0 0,1 0 0,-1-1 0,1 1 0,-1 0 0,1-1 0,-1 1 0,1 0 1,-1-1-1,1 0 0,0 1 0,-1-1 0,1 0 0,0 0 0,2 0 0,44-3-3405,4-12-1024,2-14-1489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45 7207,'1'-8'6417,"2"-26"-2691,-5 32-830,-4 8-1900,-6 13-57,-25 55 118,2 2 0,4 2 0,3 1 0,-29 139 0,55-207-1052,-10 79 24,11-84-27,0 0 0,1 0 0,1 0 0,-1 1 0,1-1 0,0 0 0,0 0 0,0 0 0,1 0 1,0 0-1,4 7 0,-6-12 2,1 0 0,-1 0 0,0 0 0,1 0 0,0 0 0,-1-1 0,1 1 0,-1 0 0,1 0 1,0-1-1,0 1 0,-1 0 0,1-1 0,0 1 0,0-1 0,0 1 0,0-1 0,-1 1 0,1-1 0,0 0 0,0 1 0,0-1 1,0 0-1,0 0 0,0 0 0,0 1 0,0-1 0,1-1 0,0 1 6,0-1 0,-1 0 0,1 0 0,-1 0 0,0 0 1,1 0-1,-1 0 0,0 0 0,0 0 0,1-1 0,-1 1 0,0 0 0,0-1 0,1-2 0,3-6-14,0-1-1,0 0 0,4-18 1,59-278-2233,-70 321 2951,-4 15-212,2 1 0,-1 42 1,5-70-499,0-1 1,0 0 0,1 1 0,-1-1 0,0 0-1,0 0 1,1 1 0,-1-1 0,0 0 0,1 0-1,-1 0 1,1 1 0,0-1 0,-1 0 0,1 0-1,0 0 1,0 0 0,0 0 0,0 0 0,0 0-1,-1-1 1,2 1 0,-1 0 0,0 0 0,2 0-1,-1 0 13,1 0 0,0-1 0,-1 1 0,1-1 0,-1 0-1,1 0 1,0 0 0,-1 0 0,1-1 0,0 1 0,-1-1-1,3 0 1,5-2 76,-1 0 0,0-1 0,0 0-1,-1-1 1,1 0 0,8-6 0,-3 0 72,0-2 0,-1 0 0,0 0 0,-1-2 0,-1 1 0,0-1 0,-1-1 0,0 0 0,-1 0 0,-1-1 0,-1 0 0,6-22 1,-42 95 31,18-31 37,2 1 0,0 0 0,2 1 1,1 0-1,1 0 0,-2 48 0,7-73-242,0 0-1,0-1 1,0 1-1,0 0 1,0 0-1,0-1 1,1 1 0,-1 0-1,1-1 1,-1 1-1,1-1 1,0 1-1,-1-1 1,1 1 0,0-1-1,0 1 1,0-1-1,0 0 1,0 1-1,1-1 1,-1 0-1,0 0 1,1 0 0,-1 0-1,0 0 1,1 0-1,-1 0 1,1 0-1,0-1 1,-1 1 0,1-1-1,0 1 1,-1-1-1,1 0 1,0 1-1,-1-1 1,1 0 0,0 0-1,-1 0 1,1 0-1,0-1 1,0 1-1,-1 0 1,1-1 0,3 0-1,0-1-381,1 1 0,0-1-1,-1 0 1,0-1 0,1 1 0,-1-1-1,0 0 1,0-1 0,0 1 0,-1-1-1,1 0 1,6-7 0,9-27-5061,-6-10-2215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19410,'0'0'4164,"-22"49"-3427,22-21-577,0 6-160,4-1-416,12-4-2947,4-4-4133</inkml:trace>
  <inkml:trace contextRef="#ctx0" brushRef="#br0" timeOffset="1">316 261 18449,'0'0'4159,"-8"1"-1057,-2 1-2723,0 1 1,0 0 0,0 1 0,1-1-1,-1 2 1,1 0 0,0 0 0,1 0-1,-1 1 1,-7 7 0,9-8-188,1 1 0,0-1 0,0 1 0,1 0 0,0 1 0,0-1 0,0 1 0,1 0 0,0 0 0,0 0 0,1 1 0,0 0 0,0-1 0,-2 12 0,5-18-192,0 0 0,0 0 1,0 0-1,0 1 0,0-1 0,1 0 0,-1 0 0,0 0 1,1 0-1,-1 0 0,1 0 0,-1 0 0,1 0 0,-1 0 1,1 0-1,0 0 0,-1 0 0,1 0 0,0 0 0,0-1 1,0 1-1,0 0 0,0 0 0,0-1 0,0 1 0,0-1 1,0 1-1,0-1 0,0 1 0,0-1 0,0 0 0,0 1 1,0-1-1,1 0 0,-1 0 0,2 0 0,51 2-15,-41-2-3,8-1-750,1-1 0,0 0 0,38-10 0,19-16-9287,-55 16 2678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82 351 5317,'0'0'23179,"-9"10"-22084,1-1-941,1 0 1,0 0 0,0 0 0,1 1 0,0 0 0,1 0-1,0 1 1,1 0 0,0-1 0,0 2 0,1-1-1,1 0 1,0 0 0,1 1 0,0-1 0,0 14-1,2-24-145,-1 1-1,0 0 1,1-1-1,0 1 1,-1-1-1,1 1 0,0-1 1,0 1-1,0-1 1,0 0-1,0 1 1,0-1-1,0 0 0,0 0 1,1 0-1,-1 0 1,0 0-1,1 0 1,-1 0-1,1 0 1,-1 0-1,1-1 0,-1 1 1,1-1-1,-1 1 1,1-1-1,0 0 1,-1 1-1,1-1 0,0 0 1,-1 0-1,1 0 1,0 0-1,-1 0 1,1-1-1,-1 1 0,3-1 1,3 0 16,0 0 0,0-1 0,-1 0-1,1 0 1,-1-1 0,1 1 0,-1-1 0,6-4 0,-2-2-25,1 0 0,-2-1 0,1 0 0,-2-1 0,1 0 0,-1 0 0,-1-1 0,0 0 0,-1 0 0,0 0 0,-1-1 0,0 0 0,6-26 0,-26 75-35,9-23 24,0 0-1,1 1 1,-5 22 0,8-28 27,1-1 0,0 0-1,0 0 1,1 1 0,0-1 0,0 0-1,1 1 1,0-1 0,4 13 0,-4-17-60,0-1 1,1 1-1,0-1 0,0 1 1,0-1-1,0 0 1,0 0-1,0 0 0,0 0 1,1 0-1,-1 0 0,1-1 1,-1 1-1,1-1 1,0 0-1,0 1 0,0-1 1,-1 0-1,1-1 1,0 1-1,0-1 0,0 1 1,0-1-1,0 0 1,0 0-1,4 0 0,3 0-685,0 0 0,0 0 0,0-1 0,0-1 0,0 0 0,0 0 0,-1 0 0,1-2 0,-1 1 0,1-1 0,-1 0-1,0-1 1,0 0 0,-1-1 0,0 1 0,0-2 0,0 1 0,-1-1 0,0 0 0,0-1 0,7-8 0,-2-2 177,0 0 0,-1-1-1,13-27 1,19-66 5230,-28 75-2278,1 1 1,30-49-1,5-7 2437,-50 89-4765,0 1-1,0-1 0,0 1 1,0-1-1,0 1 1,0-1-1,-1 1 1,1-1-1,-1 0 0,0 1 1,0-4-1,0 5-36,0 0-1,0 1 0,0-1 0,-1 0 0,1 0 1,0 1-1,-1-1 0,1 0 0,0 1 0,-1-1 1,1 0-1,-1 1 0,1-1 0,-1 0 0,1 1 1,-1-1-1,0 1 0,1-1 0,-1 1 0,0 0 1,1-1-1,-1 1 0,0-1 0,-1 1 0,-2-1 37,-1 1 0,1-1 0,0 1-1,-1 1 1,1-1 0,0 0 0,-1 1-1,1 0 1,0 0 0,-1 0 0,1 1-1,-4 1 1,-11 6-71,1 1 0,0 1 0,1 1 0,0 0 0,0 1 0,2 1 0,0 0 0,0 1 0,1 1 0,1 0 0,1 1 0,0 0 0,1 1 0,1 0 0,1 1 0,0 0 0,1 0 0,2 1 0,0 0 0,1 0 0,-4 32 0,8-47 1,1 0 0,0-1 0,1 1 0,-1 0 1,1 0-1,-1 0 0,2 0 0,-1-1 0,0 1 0,1-1 0,0 1 0,0-1 0,0 1 0,1-1 1,-1 0-1,1 0 0,0 0 0,0-1 0,0 1 0,1-1 0,0 1 0,-1-1 0,1 0 0,0 0 1,0-1-1,0 1 0,1-1 0,-1 0 0,1 0 0,-1-1 0,10 3 0,12 1-24,-1 0 1,1-2-1,0-1 0,47-2 0,-45 0-42,59-6-2955,-34-11-4877,-21-1-3335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8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19250,'0'0'4773,"-9"83"-4613,9-33 288,10 8 289,2 1 192,2-1-321,2-4-383,0-8-161,-1-7-32,-5-6-449,-2-11-1120,-8-5-897,-6-11-1474,-16-6-1922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07.4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0 192 18481,'0'0'12412,"10"-7"-10800,-3 3-1598,-1-1-1,1 0 0,-1 0 0,0-1 0,-1 1 0,0-1 0,1-1 0,-2 1 0,1-1 0,-1 0 0,0 0 0,0 0 0,-1 0 1,0-1-1,0 1 0,-1-1 0,0 0 0,0 0 0,0-11 0,-2 18-13,1-1 0,-1 0 0,0 0 0,0 0 0,0 0 0,0 0 0,-1 0 0,1 0 0,0 1 0,-1-1 0,1 0 0,-1 0 0,0 0 0,0 1 0,1-1 0,-1 0 0,0 1 0,0-1 0,-1 1 0,1-1 0,0 1 0,0 0 0,-3-2 0,3 3 0,0-1 0,-1 1 0,1 0 0,0 0 0,0 0 0,-1 0 0,1 0 0,0 1 0,-1-1 0,1 0 0,0 1 0,0-1 0,-1 0 0,1 1 0,0 0 0,0-1 0,0 1 0,0 0 0,0-1 0,0 1 0,0 0 0,0 0 0,0 0 0,0 0 0,0 0 0,0 0 0,1 0 0,-1 0 0,0 0 0,1 0 0,-1 1 0,1-1 0,0 0 0,-1 2 0,-6 10 0,1 0 0,0 1 0,2 0 0,-1 0 0,2 1 0,-1-1 0,2 1 0,0-1 0,1 1 0,1 0 0,0 0 0,0 0 0,4 16 0,-3-28 0,0-1 0,1 0 0,-1 0 0,0 0 0,1 0 0,-1 0 0,1 0 0,-1 0 0,1 0 0,0-1 0,0 1 0,0-1 0,0 1 0,0-1 0,0 0 0,0 0 0,1 0 0,-1 0 0,0 0 0,1 0 0,-1-1 0,0 1 0,1-1 0,-1 1 0,1-1 0,-1 0 0,1 0 0,-1 0 0,1 0 0,3-2 0,3 1 0,1 0 0,-1-1 0,1 0 0,-1-1 0,0 0 0,14-7 0,-7 2-431,0-2 0,0 0 0,25-21 0,2-11-6397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57 12268,'0'0'6598,"-19"-55"-4164,27 53-1089,20 2-832,10 0-65,11 6-288,10 1-63,5-3-1635,5-4-2370,-1 0-4708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52 18738,'-12'10'1708,"-11"8"-334,1 2 0,-22 25 0,36-35-891,0 0 0,0 0 0,1 1-1,0-1 1,1 2 0,0-1-1,1 1 1,-8 24 0,12-35-463,1 1 0,-1-1 0,1 1 0,0-1 0,-1 1 0,1 0 0,0-1 0,0 1 0,0-1 0,0 1 0,0-1 0,1 1 0,-1-1 0,0 1 0,1-1 0,-1 1 0,1-1 0,0 1 0,-1-1 0,1 1 0,0-1 0,0 0 0,0 1 0,1 0 0,0 0-9,0-2 0,0 1 1,-1 0-1,1 0 0,0-1 0,0 1 0,0-1 1,0 1-1,0-1 0,0 0 0,0 0 0,0 0 1,0 0-1,0 0 0,0-1 0,3 1 0,5-3 40,0 0-1,0 0 1,0 0-1,0-1 0,18-11 1,-4-1 121,0-1 1,34-32-1,-51 42-116,0 0 0,0 0 0,-1-1 0,0 0 0,0 0 1,-1 0-1,0-1 0,0 1 0,-1-1 0,0-1 0,3-11 0,-6 18-11,-1 0 0,0 0 0,1 1 0,-1-1 0,0 0-1,0 0 1,-1 0 0,1 0 0,-1 0 0,1 0 0,-1 0 0,0 0 0,0 1 0,0-1 0,-1 0-1,1 1 1,-1-1 0,1 1 0,-1-1 0,0 1 0,0 0 0,0 0 0,0-1 0,0 1 0,0 1-1,-4-4 1,2 3-107,0 0 1,0 0-1,0 1 0,0-1 0,0 1 0,0 0 0,0 0 1,0 0-1,0 0 0,0 1 0,-1-1 0,1 1 0,0 0 1,0 1-1,-1-1 0,1 1 0,0 0 0,-4 1 0,6-1-102,0-1 0,1 1-1,-1 0 1,0 0-1,1 0 1,-1 0 0,1 0-1,0 0 1,-1 0-1,1 1 1,0-1 0,0 0-1,0 1 1,-1-1-1,2 1 1,-1-1 0,0 1-1,0 0 1,-1 2-1,-2 21-7309,3-12-2679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2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81 17200,'0'0'4890,"-11"-4"-2931,8 2-1891,0 1 0,-1 0 0,1 0-1,0 0 1,-1 0 0,1 0 0,0 0-1,-1 1 1,1 0 0,-1-1-1,1 2 1,-1-1 0,1 0 0,-1 1-1,1-1 1,-1 1 0,1 0 0,0 0-1,-1 0 1,1 1 0,0-1-1,0 1 1,0-1 0,0 1 0,0 0-1,0 1 1,1-1 0,-1 0 0,1 1-1,-1-1 1,-3 6 0,1-1-29,0 0 0,0 0 1,0 1-1,1 0 0,0 0 0,0 0 1,1 0-1,0 1 0,1-1 1,-1 1-1,2 0 0,-1-1 0,1 13 1,1-20-38,0 0 0,0 1 1,1-1-1,-1 0 1,1 0-1,-1 0 0,1 0 1,0 0-1,-1 0 1,1 0-1,0 0 0,-1 0 1,1 0-1,0 0 1,0 0-1,0 0 0,0-1 1,0 1-1,0 0 0,0-1 1,0 1-1,0-1 1,1 1-1,-1-1 0,0 1 1,0-1-1,0 0 1,1 0-1,-1 0 0,0 1 1,0-1-1,1 0 1,-1-1-1,0 1 0,0 0 1,0 0-1,1 0 1,-1-1-1,0 1 0,0-1 1,0 1-1,2-1 0,4-1 30,1-1 0,-1 0 0,0 0 0,0 0-1,12-8 1,-1-2 47,-1-1-1,-1-1 0,28-33 0,-37 40-50,0 0-1,-1-1 0,0 0 1,-1 0-1,0-1 0,0 0 1,-1 1-1,0-2 0,-1 1 1,3-12-1,-6 21-43,0 1 0,1-1-1,-1 1 1,0-1 0,0 0 0,0 1-1,0-1 1,0 1 0,0-1 0,0 0-1,0 1 1,0-1 0,0 0 0,0 1-1,0-1 1,0 1 0,0-1 0,-1 0-1,1 1 1,0-1 0,0 1 0,-1-1-1,1 1 1,0-1 0,-1 1 0,1-1-1,-1 1 1,1-1 0,-1 0 0,-14 10-1660,-13 27-2658,25-28 2489,0 0 0,1 0 1,0 0-1,-1 15 0,2-4-7289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14382,'0'0'6950,"-8"13"-4830,4-7-1862,-2 4 14,-1 1-1,1-1 0,1 1 0,0 0 1,1 1-1,0-1 0,-4 22 0,-15 298 3346,17-165-3417,6-164-208,-4 32-108,4-33 106,0-1 0,0 1 0,0-1-1,0 1 1,0-1 0,0 1 0,0-1 0,-1 1 0,1-1 0,0 1 0,0 0 0,0-1 0,-1 1-1,1-1 1,0 1 0,0-1 0,-1 0 0,1 1 0,0-1 0,-1 1 0,1-1 0,-1 0 0,1 1 0,0-1-1,-1 0 1,1 1 0,-1-1 0,1 0 0,-1 1 0,1-1 0,-1 0 0,1 0 0,-1 0 0,0 0-1,1 0 1,-1 0 0,1 1 0,-1-1 0,1 0 0,-1-1 0,1 1 0,-1 0 0,0 0 0,1 0 0,-1 0-1,1 0 1,-1 0 0,0-1 0,0 0-6,-1-1 1,1 1-1,0 0 0,0-1 0,0 1 0,0-1 1,0 0-1,0 1 0,1-1 0,-1 0 0,0 0 1,1 1-1,-1-1 0,1 0 0,0 0 0,-1-3 1,0-37-111,1 28 98,0-20-66,2-1 0,2 1-1,0-1 1,3 1 0,0 0-1,3 1 1,15-38 0,-18 52 66,1 1 1,2-1 0,0 2-1,0-1 1,2 1 0,0 1-1,1 0 1,0 1 0,1 0 0,1 1-1,1 1 1,0 0 0,27-16-1,-37 26 33,0 0-1,0 0 1,0 1-1,1 0 1,-1 1-1,10-2 1,-15 3-6,0-1 1,0 1 0,0 0 0,-1 0-1,1 0 1,0 0 0,0 0 0,0 0-1,0 0 1,0 0 0,-1 1-1,1-1 1,0 0 0,0 0 0,0 1-1,-1-1 1,1 0 0,0 1 0,0-1-1,-1 1 1,1-1 0,0 1 0,-1-1-1,1 1 1,0 0 0,-1-1 0,1 1-1,-1 0 1,1-1 0,-1 1 0,1 0-1,-1 0 1,0-1 0,1 1 0,-1 0-1,0 0 1,0 0 0,0 0 0,1 0-1,-1-1 1,0 1 0,0 0 0,0 0-1,0 0 1,-1 0 0,1 0-1,0-1 1,0 1 0,0 0 0,-1 0-1,1 0 1,0-1 0,-1 1 0,1 0-1,-1 0 1,1-1 0,-1 1 0,0 1-1,-2 4 17,-1 1-1,0 0 1,-1-1-1,1 0 1,-1 0-1,-1 0 1,1-1-1,-1 0 1,1 0 0,-8 5-1,-73 45 141,59-40-50,9-3 35,0 0-17,-1 0 0,-1-2 0,1 0 0,-1-1 0,-1 0 0,-30 7 0,42-19-948,16-6-303,16-10-1332,68-32-8084,-35 25 1612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18770,'0'0'11072,"13"2"-10624,-3-2-420,0 0 1,0-1-1,0 0 0,0-1 1,-1 1-1,1-2 1,0 0-1,-1 0 0,0 0 1,0-1-1,0-1 0,0 1 1,0-2-1,-1 1 0,12-11 1,32-33 36,-50 47-67,0 0-1,0-1 0,0 1 1,0-1-1,-1 0 1,1 1-1,-1-1 0,0 0 1,0 0-1,0 0 1,0 0-1,0 0 0,0 0 1,-1 0-1,0 0 0,0 0 1,1 0-1,-2 0 1,1 0-1,-1-4 0,0 6-2,1-1 0,-1 1 0,0 0-1,0-1 1,0 1 0,-1 0 0,1 0 0,0 0-1,0 0 1,-1 0 0,1 0 0,0 0-1,-1 0 1,1 0 0,-1 1 0,1-1-1,-1 1 1,0-1 0,1 1 0,-1-1 0,1 1-1,-1 0 1,0 0 0,1 0 0,-1 0-1,0 0 1,1 0 0,-1 0 0,0 1-1,1-1 1,-3 1 0,-3 0-31,1 1 1,-1 0-1,0 0 1,1 0-1,-1 0 1,-8 6-1,4 0 9,0 0 1,1 1-1,1 0 1,-1 0-1,2 1 0,-1 0 1,-12 20-1,17-23 21,0-1-1,0 1 1,0 0-1,1 0 1,0 1-1,1-1 1,0 1 0,0-1-1,0 1 1,1 0-1,0 0 1,1-1-1,0 1 1,0 10-1,1-16-1,0 1-1,0-1 0,1 0 1,-1 0-1,0-1 0,1 1 1,-1 0-1,1 0 1,-1-1-1,1 1 0,0-1 1,0 1-1,0-1 0,0 0 1,0 0-1,0 0 0,0 0 1,0 0-1,0 0 0,0 0 1,1-1-1,-1 1 0,0-1 1,1 0-1,-1 0 0,0 0 1,0 0-1,3 0 1,9 0-30,0 0 1,0-1-1,19-3 1,-13-2-17,0 0 1,0-2-1,-1 0 0,0-1 1,-1-1-1,0-1 0,31-23 1,-7 5 98,-41 29-48,-1-1 1,1 0-1,-1 1 1,1-1 0,0 1-1,-1-1 1,1 0-1,0 1 1,0 0-1,-1-1 1,1 1 0,0-1-1,0 1 1,0 0-1,0 0 1,-1-1-1,1 1 1,0 0 0,0 0-1,0 0 1,0 0-1,0 0 1,0 0-1,0 0 1,-1 1 0,1-1-1,0 0 1,0 0-1,0 1 1,0-1-1,-1 0 1,1 1-1,0-1 1,0 1 0,0-1-1,-1 1 1,1-1-1,0 2 1,1 1 12,-1 1 1,1 0-1,-1 0 0,0 0 1,0 0-1,-1 0 1,1 6-1,-1-7 2,0-1 1,0 1-1,0 0 1,0-1-1,0 1 1,1 0-1,-1-1 0,1 1 1,0-1-1,0 1 1,0-1-1,0 1 0,0-1 1,1 0-1,-1 1 1,1-1-1,-1 0 1,1 0-1,0 0 0,0 0 1,2 2-1,1-3 17,0 0 0,0 0 0,0 0 0,1-1 0,-1 0 0,0 0 0,0 0 0,1-1 0,-1 1-1,0-1 1,0-1 0,8-2 0,64-29 44,-31 12-68,-38 18-23,49-16-517,-54 18 377,0 0 0,1 0 0,-1 1 0,0-1 0,1 1 0,-1 0 0,1 0 0,-1 0 0,0 0 0,1 1 0,-1-1 0,0 1 0,6 2 0,-8-2-38,1 1 1,-1 0-1,0 0 1,0 0 0,0 0-1,0 0 1,0 0-1,-1 0 1,1 0-1,-1 0 1,1 0-1,-1 1 1,0-1 0,0 0-1,0 4 1,1 0-1840,-1 1-4206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10154,'0'0'14589,"1"19"-13996,-4 415 3490,-4-65-2844,12-474-1180,-17 18-43,-36-142 1,21 115-23,43 126-653,-1 2-282,0-2 1,1 0 0,1-1 0,23 11 0,-25-17-432,1-1 0,-1 0 0,1-1 0,0-1 0,31 0 0,-37-2 698,0-1-1,0 0 0,0-1 1,-1 0-1,17-5 0,-20 4 713,-1 1-1,0-1 1,0 1 0,0-1-1,0-1 1,5-4-1,-9 8 149,0-1 0,1 0 1,-2 1-1,1-1 0,0 0 0,0 0 0,0 0 0,0 0 0,0 0 0,-1 0 0,1 0 0,0 0 0,-1 0 0,1 0 0,-1 0 0,1 0 0,-1 0 1,0-1-1,1 1 0,-1 0 0,0 0 0,0 0 0,0-1 0,0 1 0,0 0 0,0 0 0,0-1 0,0 1 0,-1 0 0,1 0 0,0 0 0,-1 0 1,1-1-1,-1 1 0,1 0 0,-1 0 0,0 0 0,1 0 0,-1 0 0,0 0 0,0 0 0,0 0 0,1 1 0,-1-1 0,0 0 0,0 0 0,0 1 1,-3-2-1,3 1-117,0 1 0,-1 0 1,1-1-1,-1 1 1,1 0-1,-1 0 1,1 0-1,-1 0 0,1 0 1,-1 0-1,1 0 1,-1 0-1,1 0 1,0 1-1,-1-1 0,1 1 1,-1-1-1,1 1 1,0 0-1,-1-1 0,1 1 1,0 0-1,0 0 1,0 0-1,-1 0 1,1 0-1,-1 1 0,-6 7 79,-1 0 0,2 1 0,-1 0 0,1 0 0,1 1 0,0 0 0,0 0-1,1 1 1,-4 13 0,9-24-140,0-1-1,0 1 0,0 0 1,0-1-1,0 1 0,1 0 1,-1-1-1,0 1 1,0 0-1,1-1 0,-1 1 1,0-1-1,1 1 0,-1 0 1,1-1-1,-1 1 0,1-1 1,-1 1-1,1-1 1,-1 0-1,1 1 0,-1-1 1,1 1-1,0-1 0,-1 0 1,1 0-1,0 1 1,-1-1-1,1 0 0,0 0 1,-1 0-1,1 0 0,0 0 1,-1 0-1,2 0 0,33 2 68,-24-2-41,43 3 30,-17 1 105,0-3 0,75-5 0,-111 3-79,-1 1 0,1 0 0,0 0 1,0-1-1,0 1 0,-1 0 0,1-1 0,0 1 0,-1 0 0,1-1 0,0 1 1,-1-1-1,1 1 0,0-1 0,-1 0 0,1 1 0,-1-1 0,1 0 1,-1 1-1,0-1 0,1 0 0,-1 1 0,0-1 0,1 0 0,-1 0 0,0-1 0,0-28 1265,-17-23-365,-1 15-699,-35-64 555,53 102-846,0-1 0,0 1 0,0 0 0,0-1 0,0 1 0,1 0 0,-1-1 0,0 1 0,0 0 0,0 0 0,1-1 0,-1 1 0,0 0 0,0 0 0,1 0 0,-1-1 0,0 1 0,1 0 0,-1 0 0,0 0 0,1 0 0,-1 0 0,0-1 0,1 1 0,-1 0 0,0 0 0,1 0 0,-1 0 0,0 0 0,1 0 0,-1 0 0,0 0 0,1 0 0,-1 0 0,0 0 0,1 1 0,-1-1 0,0 0 0,1 0 0,-1 0 0,0 0 0,0 0 0,1 1 0,-1-1 0,81 13-1374,-31-5-2639,68 4-1,-58-11-4330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86 13485,'11'-29'2719,"3"-7"450,-1 15 1748,-12 46-3076,-4 33-855,-3 0-1,-24 103 0,17-104-469,2 0 1,-5 106 0,16-162-506,0-1-1,0 1 1,0 0 0,0-1 0,0 1 0,0-1-1,0 1 1,0-1 0,0 1 0,0-1-1,1 1 1,-1 0 0,0-1 0,0 1-1,1-1 1,-1 1 0,0-1 0,1 0-1,-1 1 1,0-1 0,1 1 0,-1-1-1,0 1 1,1-1 0,-1 0 0,1 1-1,-1-1 1,1 0 0,-1 0 0,1 1-1,-1-1 1,2 0 0,21-4 278,19-21 129,-3-9-265,45-33-34,-76 62-123,-1 1-1,0 0 1,1 0 0,0 0 0,0 1 0,0 0-1,0 1 1,0 0 0,17-2 0,-23 4-2,0-1 0,0 1 0,0 1 0,0-1 0,0 0 0,1 1 0,-1-1 0,0 1 0,0-1 0,0 1 0,0 0 0,0 0 0,-1 0 0,1 0 0,0 0-1,0 0 1,-1 1 0,1-1 0,0 0 0,-1 1 0,3 3 0,-2-2 7,0 1 1,0 0-1,0 0 0,0 0 0,-1 0 0,1 0 0,-1 0 1,0 1-1,-1-1 0,2 7 0,-2-4 13,0 0 0,0-1 0,0 1 0,-1 0 0,0 0 0,0-1 0,0 1 0,-1 0 0,0-1 0,0 0 0,-1 1 1,0-1-1,0 0 0,-6 8 0,9-14-11,0 1 0,-1-1 1,1 1-1,0-1 0,-1 1 0,1-1 1,-1 1-1,1-1 0,-1 0 1,1 1-1,0-1 0,-1 0 1,1 1-1,-1-1 0,0 0 1,1 0-1,-1 1 0,1-1 0,-1 0 1,1 0-1,-1 0 0,0 0 1,1 0-1,-1 0 0,1 0 1,-1 0-1,1 0 0,-1 0 1,0 0-1,-7-16 208,7-36 192,2 42-369,-2-14-34,2 0 0,1-1 0,1 1 0,6-24 0,-8 43 0,0 0 0,0 0 0,1 1 0,0-1 0,-1 0 0,2 1 0,-1-1 0,0 1 0,1 0 0,0-1 0,0 1 0,0 1 0,0-1 0,1 0 0,-1 1 0,1 0 0,0-1 0,0 2 0,0-1 0,1 0 0,-1 1 0,1 0 0,-1 0 0,1 0 0,0 0 0,8-1 0,72-3-1505,-76 6 1096,-1 0 1,1 0-1,0 1 1,0 0 0,-1 1-1,1 0 1,10 3-1,-11 2-4246,-8-3-2284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16784,'0'0'4164,"69"-17"-3972,-21 17-192,13 11 32,3 2-1601,1-1-2659,-3 2-4901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7 17296,'-11'2'2712,"-12"2"-1005,0 1 0,1 1 0,-38 14-1,53-16-1370,0-1 0,0 1 0,0 1 0,0-1 0,0 1 0,1 0 0,-7 7 0,11-9-314,-1 0 0,1 0 0,0 0 0,0 0 0,0 1 0,0-1 0,0 1-1,1-1 1,-1 1 0,1 0 0,0 0 0,0-1 0,1 1 0,-1 0 0,1 8 0,0-11-22,0 0 0,0 1 0,0-1 0,0 1 0,1-1 0,-1 0 0,0 1 0,1-1 0,0 0 1,-1 1-1,1-1 0,0 0 0,-1 0 0,1 0 0,0 0 0,0 1 0,0-1 0,0 0 0,0-1 1,0 1-1,0 0 0,0 0 0,1 0 0,-1-1 0,0 1 0,2 0 0,1 1 1,1-1 1,0 0-1,-1 0 0,1 0 0,0 0 0,0-1 1,0 0-1,5 0 0,2-1 10,1-1 0,0 0 0,0-1 0,-1 0 1,18-7-1,-12 2-36,-2-1-1,1-1 1,-2 0 0,18-15 0,-27 20 24,0 0 1,0-1-1,0 0 1,-1 0-1,0 0 0,0-1 1,-1 0-1,1 1 1,-1-2-1,-1 1 0,1 0 1,2-10-1,-7 7 27,-8 19-90,-10 21-37,15-21-242,0 0-1,1 1 1,0 0-1,1 0 0,-2 15 1,4-23 123,0 0 1,-1 0 0,1 0 0,0 0 0,0 0 0,0 1-1,0-1 1,1 0 0,-1 0 0,0 0 0,1 0 0,0 0-1,-1 0 1,1 0 0,0 0 0,0 0 0,0 0 0,0-1-1,0 1 1,1 0 0,-1-1 0,0 1 0,1 0 0,-1-1-1,1 0 1,0 1 0,-1-1 0,1 0 0,0 0 0,0 0-1,3 1 1,26 1-5146,6-3-3374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137 240 14830,'0'0'1858,"-10"5"42,0 0-1528,0 1 0,0 0 0,1 1 0,0 0 0,0 0 0,0 1 0,-11 14 0,16-18-178,0 1 0,0 0 0,1 0 0,-1 0 0,1 1 0,0-1 0,0 1 0,1 0 0,0 0 0,0 0 0,0 0 0,1 0 0,0 0 0,0 0 0,0 0 0,1 1 0,0-1 1,1 8-1,0-12-176,-1-1 0,1 1 0,0-1 0,0 1 0,1 0 0,-1-1 0,0 0 0,0 1 0,1-1 1,-1 0-1,0 0 0,1 1 0,0-1 0,-1 0 0,1 0 0,-1-1 0,1 1 0,0 0 0,0-1 0,-1 1 1,1-1-1,0 1 0,0-1 0,0 0 0,0 0 0,0 0 0,-1 0 0,1 0 0,0 0 0,0 0 1,3-2-1,5 1 22,0 0 0,0-1 0,-1 0 0,19-7 0,-12 0-67,0 1 1,-1-2-1,0 0 1,-1-1-1,0 0 1,-1-1-1,0-1 1,-1 0-1,0-1 1,-1 0-1,-1 0 1,10-20-1,1-3 501,-2-1-1,-2-1 0,24-80 0,-35 90 402,-6 26-248,-4 7 1,-19 45 18,-41 119 46,58-145-441,0 0 0,1 0 1,1 0-1,2 1 0,-1 37 0,4-57-246,-1 0 0,1 0 1,-1 0-1,1 0 0,0 0 0,1 0 0,-1 0 0,1-1 0,-1 1 0,1 0 0,0-1 0,1 0 0,-1 1 0,0-1 0,1 0 0,0 0 0,0 0 0,0-1 0,0 1 0,0-1 0,0 1 0,1-1 0,-1 0 0,1 0 0,0-1 0,-1 1 0,1-1 0,0 0 0,0 0 0,0 0 0,0 0 0,0-1 0,0 1 0,0-1 0,5 0 0,-5-1-174,0 0 1,0 1-1,-1-1 0,1-1 0,-1 1 0,1 0 1,-1-1-1,1 0 0,-1 0 0,0 0 1,0 0-1,0 0 0,0-1 0,0 1 1,4-6-1,-2 2-1187,-1 0 0,1-1 0,-1 1 0,-1-1 0,0 0 0,0 0 0,3-10 0,4-23-8926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2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4037 196 18962,'-93'-38'-113,"-1"4"0,-2 4 0,-1 5 0,-1 3 0,-165-13 0,119 26-903,-1 6 1,1 7-1,-1 6 0,2 6 1,-189 46-1,220-32 892,1 4 1,2 5-1,2 5 0,2 5 0,2 4 0,3 5 1,-109 81-1,100-53 643,4 5-1,4 4 1,5 5 0,3 3-1,5 5 1,6 3 0,4 4-1,-78 152 1,92-138-264,6 3 1,5 1-1,6 3 0,7 2 0,5 2 1,6 1-1,-18 270 0,41-198-437,10-1 0,9 0 0,9 0 0,10-2 0,9-2 0,8-1 0,10-3 0,9-2 0,8-4 0,137 254 0,-145-331 135,6-2 0,4-4 0,102 113-1,-108-148 111,3-3-1,4-4 0,3-4 1,142 94-1,-116-99 187,3-4 1,2-5-1,3-6 0,1-4 0,226 53 1,-187-66-17,0-8 1,2-6 0,0-7-1,194-12 1,-210-10-213,-1-7 1,0-5-1,-2-7 1,-1-6-1,-2-5 0,-2-7 1,142-71-1,-134 47-212,-3-6 1,-4-6-1,-4-6 0,-3-6 1,-5-5-1,126-133 0,-153 129 96,-5-3-1,-4-5 0,-5-3 1,-6-3-1,110-232 0,-136 235 304,-5-3 0,-5-2 0,-5-1 0,-6-2-1,-5-1 1,13-217 0,-34 202 441,-5 1-1,-7-1 1,-6 1 0,-6 1-1,-77-268 1,31 202-295,-9 4 0,-9 3 1,-8 3-1,-9 6 0,-7 3 1,-9 6-1,-279-325 0,311 413-504,-4 4 0,-3 4 0,-4 4 0,-209-129 0,221 161-357,-2 3 1,-2 4-1,-1 5 0,-2 3 1,-1 4-1,-188-30 0,143 42-2014,-1 7-1,-207 12 1,16 30-7553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17777,'0'0'4484,"13"1"-1809,-1 0-2357,1-1 0,-1 0 0,0-1 0,1 0 0,-1-1 0,0-1 0,0 0 0,0 0 0,0-1 0,-1-1 0,0 0 0,1 0 0,12-9 0,-9 4-261,-1 0 1,22-19-1,-33 26 14,0 0 0,0 0 0,0 0 0,0 0 0,-1 0 0,1-1-1,-1 0 1,0 1 0,0-1 0,0 0 0,0 0 0,-1 0 0,0 0 0,0 0-1,0 0 1,1-8 0,-2 11-55,0 0-1,0 1 0,0-1 1,-1 0-1,1 0 1,0 1-1,0-1 0,0 1 1,-1-1-1,1 0 0,0 1 1,-1-1-1,1 1 1,-1-1-1,1 0 0,0 1 1,-1 0-1,0-1 1,1 1-1,-1-1 0,1 1 1,-1-1-1,1 1 1,-1 0-1,0-1 0,1 1 1,-1 0-1,0 0 1,0-1-1,-28 0 130,20 3-143,0 0 1,0 0-1,1 0 1,-14 6-1,10-1 16,1 0-1,0 0 0,0 1 1,1 1-1,0 0 0,0 0 0,1 1 1,-15 21-1,19-25 17,1 0-1,0 1 1,0 0-1,1-1 1,-1 1-1,2 1 1,-1-1-1,1 0 1,0 1-1,0-1 1,1 1 0,0 0-1,1-1 1,-1 1-1,2 0 1,1 15-1,0-19-26,-1 0 0,1 0-1,1 0 1,-1 0 0,1 0-1,-1 0 1,1-1 0,0 1 0,0-1-1,1 1 1,-1-1 0,1-1-1,-1 1 1,1 0 0,0-1-1,0 0 1,0 1 0,0-2-1,1 1 1,-1 0 0,0-1-1,1 0 1,-1 0 0,1 0-1,5 0 1,14 2-407,0-1 1,1-1-1,32-3 0,-40 1-869,0-1 1,0-1-1,-1 0 0,1-1 0,31-13 0,12-11-6204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3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20083,'1'-9'2653,"-1"6"-2424,0 0 0,1-1 0,-1 1 0,1 0 0,0 0 0,0 0 0,0 0-1,1 0 1,-1 0 0,1 0 0,-1 0 0,1 1 0,0-1 0,0 1 0,0-1 0,3-2 0,0 2 24,0-1 0,1 0 0,-1 1 0,1 0 0,0 1 0,0-1 0,0 1 0,0 0 0,10-1 0,18-4 348,0 2-1,0 1 1,66 2 0,-82 2-492,0 1 0,-1 1 1,1 1-1,-1 1 1,0 0-1,0 1 1,0 1-1,-1 0 0,22 13 1,-35-18-108,0 1 0,-1-1 1,1 1-1,-1 0 0,0 0 1,1-1-1,-1 2 0,0-1 1,0 0-1,0 0 0,0 1 0,-1-1 1,1 1-1,-1-1 0,0 1 1,1 0-1,-1-1 0,0 1 0,0 0 1,-1 0-1,1 0 0,-1 0 1,1 0-1,-1 0 0,0 0 1,0-1-1,0 1 0,-1 0 0,1 0 1,-1 0-1,1 0 0,-1 0 1,0 0-1,0 0 0,0-1 1,-1 1-1,1 0 0,-1-1 0,-2 4 1,-6 9 0,-2-1 0,1-1 1,-2 0-1,1 0 1,-17 10-1,28-22-3,-81 66 0,32-29 0,-60 61 0,106-94-41,-1 0 1,1 0-1,0 0 0,0 1 1,0 0-1,1 0 1,0-1-1,-3 8 0,6-11 6,-1 0 1,1 0-1,0-1 0,-1 1 0,1 0 0,0 0 0,0-1 0,0 1 1,0 0-1,0 0 0,1 0 0,-1-1 0,0 1 0,1 0 0,0-1 1,-1 1-1,1 0 0,0-1 0,0 1 0,0-1 0,0 1 0,0-1 0,0 1 1,0-1-1,0 0 0,0 1 0,1-1 0,-1 0 0,1 0 0,-1 0 1,1 0-1,3 1 0,15 8-1906,2-1-1,-1-1 1,2-1 0,23 4-1,-12-2-3955,3 1-9622</inkml:trace>
  <inkml:trace contextRef="#ctx0" brushRef="#br0" timeOffset="1">262 918 23702,'0'0'4677,"-63"46"-1698,46-29-1570,12-11-1409,5-2 0,21-4 0,3-5-352,6-18-7592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940 91 6086,'-15'2'1852,"-125"10"-2107,112-11-148,1-1-1,0-1 1,-53-10 0,-146-28 2490,-6-2-1729,206 36-13,0 1 1,0 2 0,-31 0-1,46 2-574,-8-1-1880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8680,'0'0'6342,"-66"14"-5221,47-8-224,1-1-352,1-1-321,2 3-160,2-5 32,-2 0-96,4-1 32,-1-1-32,0 0-480,-3 0-994,-3-1-1889,-6-6-4997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 1 11979,'0'0'769,"-60"1"448,38-1-704,1 2-321,6-1-128,0-1 0,2 0-64,4 3-192,-2-3-1057,3 0-801,-2 0-801,0 0-1185</inkml:trace>
  <inkml:trace contextRef="#ctx0" brushRef="#br0" timeOffset="1">210 10 7847,'0'0'1089,"-49"8"97,23-5-738,3 0-416,1-1-32,2-1 32,1-1 0,2 0-64,7 0-128,1 0-385,0 0-1120,3 0-3268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 11723,'0'0'3363,"-48"0"-3235,48 0-128,0-3-544,0-2-2851,5-5-1474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12268,'0'0'309,"-4"14"508,-4 29 653,1 1 0,-3 70 0,13-9-131,-3 83 2350,0-187-3628,0 0 0,0 0-1,0 1 1,0-1 0,-1 0-1,1 0 1,0 0 0,-1 1-1,1-1 1,-1 0 0,1 0 0,-1 0-1,1 0 1,-1 0 0,0 0-1,1 0 1,-1 0 0,-1 1-1,1-1-3,0-1 0,1 0 0,-1 0 0,0 1 0,1-1-1,-1 0 1,0 0 0,0 0 0,1 0 0,-1 0 0,0 0 0,1 0-1,-1 0 1,0 0 0,0-1 0,1 1 0,-1 0 0,0 0 0,1-1-1,-1 1 1,0 0 0,0-1 0,-2-1 72,0 0-1,0-1 1,1 1 0,-1 0-1,0-1 1,1 0-1,0 1 1,0-1 0,0 0-1,-3-6 1,-3-14-95,2 1 1,0-2-1,1 1 1,2-1-1,0 1 1,1-1-1,2 0 1,0 0-1,2 0 0,5-29 1,-5 43-67,1 1-1,-1-1 1,2 1 0,-1 0-1,1 0 1,0 0 0,1 0-1,0 1 1,1 0 0,0 0-1,0 0 1,0 1 0,1-1-1,0 2 1,1-1 0,-1 1-1,1 0 1,0 1 0,1 0-1,-1 0 1,1 1 0,0 0-1,0 0 1,1 1 0,-1 0-1,1 1 1,-1 0 0,1 0-1,0 1 1,0 1 0,-1-1-1,1 2 1,0-1 0,19 5-1,-26-5 30,-1 1 1,1-1-1,-1 1 0,0 0 0,1-1 0,-1 1 1,0 0-1,0 1 0,1-1 0,-1 0 0,0 1 0,0-1 1,-1 1-1,1 0 0,0-1 0,0 1 0,-1 0 1,1 0-1,-1 0 0,0 0 0,1 0 0,-1 1 0,0-1 1,0 0-1,0 1 0,-1-1 0,1 0 0,-1 1 1,1-1-1,-1 1 0,0-1 0,0 1 0,0-1 1,0 1-1,0-1 0,0 1 0,-1-1 0,1 0 0,-1 1 1,0-1-1,0 0 0,0 1 0,0-1 0,0 0 1,0 0-1,0 0 0,-1 0 0,1 0 0,-1 0 1,0 0-1,0 0 0,1-1 0,-1 1 0,-3 1 0,-10 5 217,-1-1 0,1-1 0,-1 0 0,0-2 1,-1 1-1,1-2 0,-1 0 0,1-2 0,-1 1 0,-28-3 0,44 1-247,-1 0 0,1 0 0,0 0 0,-1 0 0,1 0-1,-1 0 1,1 0 0,0-1 0,-1 1 0,1-1 0,0 1 0,0-1 0,-1 0 0,1 1 0,0-1 0,0 0 0,0 0 0,0 0 0,0 0 0,0 0 0,0 0 0,0 0 0,-1-1 0,2 1-93,0 0-1,0 0 1,0 0 0,0 1-1,0-1 1,0 0-1,0 0 1,0 0 0,0 0-1,0 0 1,1 1 0,-1-1-1,0 0 1,1 0-1,-1 1 1,0-1 0,1 0-1,-1 0 1,1 1 0,-1-1-1,1 0 1,-1 1 0,1-1-1,0 1 1,-1-1-1,1 0 1,0 1 0,-1 0-1,1-1 1,0 1 0,0-1-1,0 1 1,-1 0 0,1 0-1,0-1 1,0 1-1,1 0 1,15-5-2329,-1 1-1,32-4 1,2 0-3760,-17 0-554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13549,'0'0'7143,"-8"64"-5702,2-33-576,2 2-449,3-6-288,1 0-32,0-2 0,0-7-64,0-3-544,3-3-737,0-6-1153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8840,'0'0'4228,"0"-10"-2220,0 7-1847,0 0 1,0 0 0,0 0 0,0-1 0,0 1 0,1 0 0,0 0 0,-1 0 0,1 0-1,1 0 1,-1 0 0,0 0 0,1 0 0,-1 1 0,1-1 0,0 0 0,0 1-1,0-1 1,0 1 0,0 0 0,0 0 0,1 0 0,-1 0 0,1 0 0,0 0-1,-1 1 1,1-1 0,0 1 0,0 0 0,0-1 0,0 1 0,0 1 0,4-2-1,8-2 86,0 1 0,1 1 0,-1 0 0,21 0 0,-30 2-250,-1 0 1,1 0-1,-1 0 0,1 1 0,-1-1 1,0 1-1,1 1 0,-1-1 0,0 1 1,0 0-1,0 0 0,0 0 0,0 1 0,0 0 1,7 6-1,-11-9-6,0 1 0,0 0-1,0 0 1,0 0 0,-1 0 0,1 0 0,0 0-1,-1 0 1,1 1 0,-1-1 0,1 0 0,-1 0-1,1 0 1,-1 1 0,0-1 0,0 0 0,0 0-1,1 1 1,-1-1 0,0 0 0,-1 1 0,1-1-1,0 0 1,0 0 0,0 1 0,-2 1 0,-21 23 1175,21-25-1086,0 0 0,0 1 0,0-1 0,1 1 0,-1 0 0,0-1 0,1 1 0,-1 0 1,1 0-1,0 0 0,-1 0 0,1 0 0,0 1 0,0-1 0,1 0 0,-2 4 0,2-5-81,1 0-1,-1-1 1,1 1-1,-1 0 1,1-1-1,-1 1 1,1-1-1,-1 1 1,1-1-1,0 1 1,-1-1-1,1 0 1,0 1-1,-1-1 1,1 0-1,0 0 1,0 1-1,-1-1 1,1 0-1,0 0 1,0 0-1,0 0 1,-1 0-1,2 0 1,31 3-544,-17-2 140,-15-1 411,1 0-1,-1 0 1,0 0 0,0 0 0,1 0-1,-1 1 1,0-1 0,0 0 0,0 1-1,1-1 1,-1 1 0,0-1 0,0 1-1,0 0 1,0 0 0,0-1-1,0 1 1,0 0 0,0 0 0,0 0-1,-1 0 1,1 0 0,0 0 0,-1 0-1,1 0 1,0 0 0,-1 0 0,0 1-1,1-1 1,-1 0 0,1 0 0,-1 0-1,0 1 1,0-1 0,0 0 0,0 0-1,0 1 1,0-1 0,0 0 0,0 0-1,-1 1 1,1-1 0,0 0 0,-1 0-1,1 0 1,-1 2 0,-2 2 136,1-1 0,0 0 0,-1 0 0,1 0 0,-1 0 0,0-1 1,-1 1-1,1-1 0,-1 0 0,1 0 0,-6 3 0,-2 0 197,1 0-1,-1-1 1,-1 0-1,1-1 1,-1-1 0,0 0-1,1 0 1,-1-1-1,0-1 1,-1 0 0,1 0-1,0-1 1,-20-3 0,30 2-427,1 1 1,0-1 0,-1 1 0,1-1 0,-1 0 0,1 0 0,0 1-1,0-1 1,0 0 0,-1 0 0,1 0 0,0 0 0,0-1 0,0 1 0,1 0-1,-1 0 1,0-1 0,0 1 0,1 0 0,-1-1 0,0 1 0,1 0-1,-1-4 1,4-11-5438,-2 15 4992,0 0 1,-1 0-1,1 1 0,0-1 1,0 0-1,0 1 0,0-1 1,0 1-1,-1-1 0,1 1 1,0-1-1,0 1 0,0-1 1,1 1-1,-1 0 0,1-1 1,16-1-9467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0:5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41 6854,'0'0'9791,"5"0"-9492,47-15 1858,-64 37-1682,-9-4 200,12-12 212,10-11 935,7-4-1686,-9 14 43,-10 16 312,10-19-293,1-2-49,25-14 236,-24 13-379,0 0-1,0 0 1,-1 0 0,1 0 0,0 0 0,0 0-1,0 0 1,-1 0 0,1 0 0,-1-1-1,1 1 1,-1 0 0,1 0 0,-1-1 0,0 1-1,0 0 1,1-1 0,-1-1 0,-1 3-4,1-1 1,0 1 0,0-1 0,-1 1-1,1 0 1,-1-1 0,1 1 0,0-1-1,-1 1 1,1 0 0,-1-1 0,1 1 0,-1 0-1,1 0 1,-1-1 0,1 1 0,-1 0-1,1 0 1,-1 0 0,1-1 0,-1 1-1,0 0 1,1 0 0,-1 0 0,1 0-1,-1 0 1,1 0 0,-2 1 0,-1-1 7,0 0 0,-1 1 0,1-1 0,0 1 0,-1 0 0,1 0 0,0 1 0,0-1 0,0 1 1,0-1-1,0 1 0,0 0 0,-4 3 0,6-4 9,0 0 1,0 0-1,0 1 1,0-1-1,0 0 1,0 0-1,0 0 1,1 1 0,-1-1-1,0 1 1,1-1-1,-1 0 1,1 1-1,-1 2 1,1-3-12,0-1 1,0 1-1,0-1 1,0 0 0,0 1-1,1-1 1,-1 1-1,0-1 1,0 1-1,0-1 1,1 0-1,-1 1 1,0-1 0,1 0-1,-1 1 1,0-1-1,1 0 1,-1 1-1,0-1 1,1 0 0,-1 0-1,1 0 1,-1 1-1,1-1 1,-1 0-1,0 0 1,1 0 0,-1 0-1,1 0 1,0 0-1,3 1 13,-1-1 0,1 0 0,0 0 1,-1 0-1,1-1 0,0 0 0,-1 1 0,1-1 0,-1 0 0,6-3 0,47-28 95,-53 30-108,-1 0 0,1 0 0,0 0 0,-1 0 0,0 0 0,1 0 0,-1-1 0,0 1 1,0-1-1,0 1 0,-1-1 0,1 0 0,0 0 0,-1 0 0,0 0 0,0 0 0,1-4 0,-5 6 0,0 0-1,0 1 1,0-1-1,0 1 0,0 0 1,0 0-1,0 0 1,-1 0-1,1 0 0,0 1 1,0 0-1,-5 1 1,-3 2 13,0 1 0,0 0 0,1 1 0,-1 0 0,1 0 0,-11 10 0,15-11 8,1-1 0,-1 1 0,1 0 0,0 0 1,1 1-1,-1-1 0,1 1 0,0 0 0,1 0 0,-1 1 0,-4 11 0,8-17-34,0 0 1,0 0-1,0 0 0,0 0 1,0 0-1,0 0 1,1 0-1,-1 0 0,0 0 1,0 0-1,1-1 0,-1 1 1,1 0-1,-1 0 0,1 0 1,-1 0-1,1 0 1,-1 0-1,1-1 0,0 1 1,-1 0-1,1-1 0,0 1 1,0 0-1,-1-1 0,1 1 1,0-1-1,0 1 0,0-1 1,0 1-1,0-1 1,0 0-1,0 0 0,0 1 1,0-1-1,0 0 0,0 0 1,0 0-1,0 0 0,0 0 1,0 0-1,0 0 1,1-1-1,52-2-1191,-50 3 979,6-2-869,1-1 0,-1 1 0,1-2 1,-1 0-1,0 0 0,0 0 1,14-10-1,20-17-11593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3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99 2210,'0'0'10917,"4"-8"-9497,-1 1-1344,12-29 2561,-7-10 5193,-57 45-5710,40 2-2039,0 1 1,0-1 0,1 2-1,-1-1 1,0 1 0,1 1-1,0-1 1,-1 2-1,1-1 1,1 1 0,-1 0-1,1 0 1,-12 12 0,-1 2 108,0 1 1,1 1 0,-20 29 0,29-34-68,1 1 1,0 0 0,2 0 0,-1 1-1,2 0 1,1 0 0,0 1 0,-4 31 0,2 18 212,2 69 1,5-129-331,-2 84 7,7 286 102,-3-362-95,1-1-1,0 1 0,2-1 0,11 27 1,-11-29 6,1 0-1,-2 1 1,0-1 0,-1 1 0,0 0 0,1 24 0,-3-34 18,-1 1 0,-1-1 0,1 1 0,-1-1 0,1 0 0,-1 1 0,-1-1 0,1 0 0,0 1 0,-1-1 0,0 0 0,0 0 0,0 0 0,-1-1 0,1 1 0,-1 0 0,0-1 0,0 0 0,0 1 0,0-1 0,-1-1 0,1 1 0,-1 0 0,0-1 0,0 0 0,0 0 0,0 0 0,0 0 0,0 0 0,0-1 0,-1 0 0,-6 1 0,-41 2-44,52-4 0,0 1 0,0-1 0,0 0 0,0 0 0,-1 0 0,1 1 0,0-1 0,0 0 0,0 0 0,0 1 0,0-1 0,0 0 0,0 0 0,0 1 0,0-1 0,0 0 0,0 0 0,0 1 0,0-1 0,0 0 0,0 0 0,0 1 0,0-1 0,0 0 0,0 0 0,0 1 0,0-1 0,0 0 0,1 0 0,-1 1 0,0-1 0,0 0 0,0 0 0,0 0 0,1 1 0,-1-1 0,0 0 0,0 0 0,0 0 0,1 0 0,-1 1 0,0-1 0,0 0 0,0 0 0,1 0 0,-1 0 0,0 0 0,0 0 0,1 0 0,-1 0 0,0 0 0,1 0 0,-1 0 0,0 0 0,15 0 0,-8 0 0,-1 0 0,0 0 0,1 0 0,-1 1 0,0 0 0,11 3 0,-14-3 0,0 1 0,-1-1 0,1 1 0,0 0 0,-1 0 0,0 0 0,1 0 0,-1 0 0,0 1 0,0-1 0,0 1 0,-1-1 0,1 1 0,0 0 0,-1 0 0,2 5 0,13 34 0,-2 1 0,-2 0 0,-2 1 0,8 70 0,-15-54 0,-1 0 0,-10 83 0,-27 118 0,19-156 0,2-24 0,5-29 0,-6 106 0,15-156-13,1 1 1,-1 0-1,0 0 0,1 0 1,-1-1-1,1 1 0,0 0 1,0-1-1,0 1 0,0 0 1,0-1-1,0 1 0,1-1 0,0 0 1,-1 1-1,1-1 0,0 0 1,0 0-1,0 0 0,0 0 1,0-1-1,1 1 0,-1 0 1,0-1-1,1 0 0,-1 1 1,1-1-1,0 0 0,2 0 1,6 2-397,1 0 0,-1-1-1,0-1 1,0 0 0,22-1 0,-17-3-6130,1-8-4971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3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5720 72 15054,'-173'-28'-249,"-242"-8"0,372 33 96,-153-1 332,-368 39 0,114 6 1330,-2-19 0,-599-49 0,-514-39-495,1490 66-1016,1 4-1,-1 3 1,-81 18 0,126-19 11,0 2 0,0 2 0,1 0 0,0 2 0,1 1 0,1 1 0,0 2 0,1 1 1,0 0-1,-27 27 0,43-35-23,1 0 1,1 1 0,0 0-1,0 0 1,1 1-1,0 0 1,1 1 0,0-1-1,1 1 1,1 0-1,0 0 1,0 1 0,1-1-1,0 1 1,1 0 0,1 0-1,0 0 1,1 0-1,2 16 1,0-13-30,1 0-1,0 0 1,1-1 0,1 1-1,1-1 1,0 0-1,1 0 1,0-1 0,1 0-1,1 0 1,0-1 0,1 0-1,1 0 1,23 21-1,-3-9 31,2-1 0,1-1 0,1-2 0,1-1 0,0-2-1,1-2 1,73 22 0,287 49 413,-390-86-390,479 77 24,930 29 1,-857-112-195,589 15-128,-316-1 416,-732-16-135,-1-6 0,173-43 1,-224 43 2,-1-2 1,0-3-1,-2-2 1,0-1-1,-1-3 1,-1-1-1,61-48 1,-88 58 6,1 0 0,-2 0 0,0-2 1,-1 0-1,-1 0 0,0-1 0,-1-1 1,-2 0-1,0-1 0,13-35 0,-18 41 95,-1-1 0,-1 1 1,0-1-1,-1 0 0,-1 0 0,0 0 0,-1 0 0,-1 1 0,0-1 0,-1 0 0,-1 0 0,0 0 0,-1 1 0,0 0 1,-1 0-1,-11-22 0,4 14 99,-1 1 1,-1 1 0,0 0-1,-2 1 1,0 0 0,-1 1-1,-1 1 1,-23-17 0,13 14-69,-1 2 1,-1 0-1,-1 2 0,0 1 1,-40-13-1,0 8-41,0 2 0,-1 4 0,-1 3 0,-139-4 0,-2 14-227,-291 35 0,28 45-3502,250-30-1532,-6 1-5941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61 3555,'2'0'10314,"-1"-1"-10108,0 0-1,0 0 1,0-1 0,0 1-1,0 0 1,0 0 0,-1 0-1,1-1 1,0 1 0,-1 0-1,1-1 1,-1 1 0,1 0-1,-1-1 1,0 1 0,1-1-1,-1-2 1,-1 4-138,1 0 0,-1-1 0,1 1 0,-1 0 0,1-1 0,-1 1 0,0 0 0,1 0 0,-1 0 0,1 0 0,-1-1 0,0 1 0,1 0 0,-1 0 0,0 0 0,1 0 0,-1 1 0,0-1 0,1 0 0,-1 0 0,1 0 0,-1 0 1,0 1-1,1-1 0,-1 0 0,0 1 0,-5 1 124,1 1 1,-1-1-1,1 1 1,0 0-1,-1 1 1,2-1-1,-9 8 1,12-10-172,1-1 0,-1 0 0,0 1 0,1-1 0,-1 1 0,1-1-1,-1 1 1,1-1 0,0 1 0,-1 0 0,1-1 0,-1 1 0,1-1 0,0 1 0,0 0 0,-1-1 0,1 1 0,0 0 0,0-1 0,0 1 0,0 0 0,0 0 0,0-1 0,0 1 0,0 0-1,0-1 1,0 1 0,0 0 0,0-1 0,0 1 0,1 0 0,-1 0 0,1 0-2,1 0 0,-1-1 1,0 1-1,1-1 0,-1 0 0,0 0 0,1 1 0,-1-1 1,1 0-1,-1 0 0,0 0 0,1 0 0,-1 0 0,3-1 1,52-14 181,-48 11-180,5-2 4,-1 0 0,1-1-1,-1 0 1,-1-1 0,20-15 0,-31 23-14,0 0 0,0-1-1,1 1 1,-1 0 0,0 0 0,0 0-1,0 0 1,1-1 0,-1 1-1,0 0 1,0 0 0,0 0-1,0 0 1,0-1 0,1 1-1,-1 0 1,0 0 0,0-1 0,0 1-1,0 0 1,0 0 0,0-1-1,0 1 1,0 0 0,0 0-1,0 0 1,0-1 0,0 1-1,0 0 1,0 0 0,0-1-1,0 1 1,0 0 0,0 0 0,0-1-1,0 1 1,-1 0 0,1 0-1,0 0 1,0-1 0,0 1-1,0 0 1,0 0 0,-1 0-1,1-1 1,0 1 0,0 0 0,0 0-1,-1 0 1,1 0 0,0-1-1,-20-1 457,-23 8 181,31-3-467,0 1-1,0 0 1,1 1-1,-1 0 1,1 1-1,0 1 0,1-1 1,0 2-1,-15 12 1,26-20-178,-1 0 0,0 0 1,0-1-1,1 1 0,-1 0 0,0 0 1,1 0-1,-1 0 0,0 0 0,0 0 1,1 0-1,-1 0 0,0 0 1,1 0-1,-1 0 0,0 0 0,1 0 1,-1 0-1,0 0 0,1 0 0,-1 1 1,0-1-1,0 0 0,1 0 1,-1 0-1,0 0 0,0 1 0,1-1 1,-1 0-1,0 0 0,0 0 0,1 1 1,-1-1-1,0 0 0,0 0 0,0 1 1,0-1-1,1 0 0,-1 0 1,0 1-1,0-1 0,0 0 0,0 1 1,0-1-1,0 0 0,0 1 0,0-1 1,0 0-1,0 1 0,0-1 1,0 0-1,0 0 0,0 1 0,0-1 1,0 0-1,0 1 0,0-1 0,-1 0 1,1 1-1,0-1 0,0 0 1,0 0-1,0 1 0,-1-1 0,1 0 1,0 1-1,27-6 103,-5-1-117,0-2-1,0 0 1,0-2-1,-1 0 1,24-16-1,-46 26 12,1 0 0,0 0-1,0 0 1,0 0 0,0 0 0,0 0 0,0 0-1,0 0 1,-1 0 0,1 0 0,0 0 0,0-1 0,0 1-1,0 0 1,0 0 0,0 0 0,0 0 0,0 0-1,0 0 1,0 0 0,0 0 0,-1 0 0,1 0-1,0-1 1,0 1 0,0 0 0,0 0 0,0 0 0,0 0-1,0 0 1,0 0 0,0 0 0,0 0 0,0-1-1,0 1 1,0 0 0,0 0 0,0 0 0,0 0-1,0 0 1,0 0 0,0 0 0,0 0 0,0-1 0,0 1-1,0 0 1,1 0 0,-1 0 0,0 0 0,0 0-1,0 0 1,0 0 0,0 0 0,0 0 0,0-1-1,0 1 1,0 0 0,-18 1-30,-26 9 12,43-10 20,-21 9 176,1 0 0,1 1 0,0 1 0,-25 17 0,92-41 121,47-35-493,-54 27-357,-32 17 222,-11 6-12,-16 10 146,0 1 0,0 1-1,2 1 1,-1 0 0,2 1 0,-27 34-1,32-32-1853,9-6-3845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12812,'0'0'1185,"64"0"545,-31 0 96,5 0-1122,9 4-512,3 1-160,12-1-352,1 3-1890,5-4-1505,-1-3-385,-1 2-2787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4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10890,'10'-3'2632,"123"-26"2405,-80 20-5421,1 2 1,57 1-1,216 15-550,-307-8-1735,0-1-3801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9257,'0'0'10378,"57"0"-9257,-15-5-321,16-3-127,12 1-417,11-3-192,9-1-384,8 3-1089,-1-3-1346,-7-2-3523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11307,'0'0'10730,"-3"9"-10426,-8 40 66,2-1 0,-6 83 0,0 8-3119,12-131 893,-1-9-1966,-1-15-1342,-1-11-1045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15 186 5189,'-2'-12'3331,"-1"-2"-3067,0 2 540,0-1-1,1 1 1,1-1-1,0 0 1,1-15-1,0 25-601,1 0 0,-1 1-1,1-1 1,-1 0 0,1 0-1,0 0 1,0 0 0,0 1 0,0-1-1,0 0 1,1 1 0,-1-1 0,1 1-1,0-1 1,0 1 0,0 0 0,0 0-1,0 0 1,0 0 0,0 0-1,1 0 1,-1 1 0,1-1 0,-1 1-1,1 0 1,0-1 0,0 1 0,-1 1-1,1-1 1,6-1 0,2 1 17,0 0 0,0 1 0,0 0 1,0 0-1,0 1 0,0 1 0,0 0 1,0 0-1,11 5 0,-15-4-207,0-1 0,0 1 0,-1 0 0,1 1-1,-1-1 1,0 1 0,0 1 0,0-1 0,0 1 0,-1 0 0,0 0-1,0 1 1,-1-1 0,9 13 0,-12-16 52,0 1 1,0-1-1,0 0 1,0 1-1,0-1 1,0 0-1,0 1 0,-1-1 1,0 1-1,1-1 1,-1 1-1,0 0 0,0-1 1,0 1-1,0-1 1,-1 1-1,1-1 1,-1 1-1,0-1 0,1 1 1,-1-1-1,-2 3 1,1-2 137,-1 1 1,1-1 0,-1 1 0,0-1 0,-1 0-1,1-1 1,0 1 0,-1 0 0,1-1-1,-1 0 1,-8 4 0,-1-1 186,-1 0-1,0-1 1,0 0 0,0-1-1,0-1 1,-26 1 0,48-6-9307,21-1 1746,-5 1-414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5541,'0'0'17297,"9"57"-16657,-9-26-127,0-2-385,0 2-96,3-5-320,2-3-1090,-1-5-1184,-3-8-1570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27 18001,'0'0'614,"9"-4"550,6-1-768,0 1 1,0 0 0,0 0-1,24-1 1,-36 5-374,0-1 0,0 1 0,1 0 0,-1 1 0,0-1 0,0 0 0,0 1 1,1 0-1,-1 0 0,0 0 0,0 0 0,0 0 0,0 1 0,4 2 0,-6-3-28,0 1-1,0 0 0,1-1 1,-1 1-1,0 0 1,-1 0-1,1 0 0,0-1 1,0 1-1,-1 0 1,1 0-1,-1 0 0,0 0 1,1 1-1,-1-1 0,0 0 1,0 0-1,-1 0 1,1 0-1,0 0 0,-1 0 1,1 0-1,-1 0 1,1 0-1,-1 0 0,-1 2 1,-2 3 118,0 0 1,0-1 0,0 0-1,-1 0 1,0 0 0,0 0-1,-1-1 1,-10 9 0,7-6 53,52-3-145,-40-5-33,0 1 0,-1-1 0,1 1 0,0-1 0,0 1 0,-1 0 0,1 0 0,-1 1 0,1-1 0,-1 0 0,0 1 0,1 0 0,-1-1 0,0 1 0,0 0 0,0 0 0,0 0 0,0 0 0,-1 1 0,1-1 0,-1 0 0,1 1 0,-1-1 0,0 1 0,0-1 0,0 1 0,0 0 0,0 4 0,0-2 162,0-1-1,-1 0 1,1 0 0,-1 0 0,0 0-1,0 0 1,0 0 0,-1 0-1,0 0 1,0 1 0,0-2 0,0 1-1,0 0 1,-1 0 0,0 0 0,1 0-1,-1-1 1,-1 1 0,-2 3-1,-2-1 266,0-1-1,0 1 1,0-1-1,-1-1 1,0 1-1,0-1 1,0-1-1,0 1 1,-1-1-1,1-1 1,-1 0-1,0 0 1,1-1-1,-13 1 1,16-2-488,0 0 0,0 0 0,0 0 0,1-1 0,-1 0 0,0 0 1,1 0-1,-1 0 0,0-1 0,1 0 0,0 0 0,-6-3 0,7 3-339,0 0 1,1 0-1,0-1 0,-1 1 0,1 0 0,0-1 0,0 0 0,1 1 0,-1-1 0,0 0 0,1 0 1,0 0-1,-1 0 0,1 0 0,1-1 0,-1 1 0,0 0 0,1 0 0,-1-6 0,1-15-6678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4740,'0'0'9385,"-57"13"-9353,48-12 32,0-1-32,-7 0 33,-2 0-65,-4 0 0,-2 0-1378,-5-8-1793,1 2-5253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1806 2 10218,'-69'0'1441,"2"-2"-736,2 2-481,2 0-128,4 0-64,8 0-128,4 0-705,4 1-320,2 3 448,2-1 1,1-1-289,2 0 320,0-1 417,1-1-160,-2 0-97,-1 0-416,-1 0-1793</inkml:trace>
  <inkml:trace contextRef="#ctx0" brushRef="#br0" timeOffset="1">578 2 2819,'-62'6'5221,"-2"-4"-4613,0 1 33,-1-2-609,5-1 0,1 0 0,2 0 0,3 0-32,6-4-1121,4-1-3588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5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3980 202 14862,'0'-12'304,"1"5"-252,-1 0 0,0 1 0,-1-1 0,1 0 0,-1 1 0,-1-1 0,1 1 0,-1-1 0,0 1 0,-1 0 0,1 0 0,-1 0 0,0 0 0,-1 0 0,0 0 0,0 1 0,0 0 0,0 0 0,-1 0 0,0 0 0,0 1 0,-8-6 0,-1 2-85,-1 1 0,0 1 0,-1 0 0,1 1 0,-1 0 0,0 1 0,-1 1 0,1 1 0,0 0 0,-21 1 1,-3 2-61,0 1 1,0 2 0,-43 10 0,-71 24-262,-199 75 1,-139 88 462,271-103 427,4 10 0,-240 161 0,321-176-185,5 6 0,4 5 0,5 6 0,-128 149 0,144-132-124,6 4 1,5 4-1,7 4 0,5 4 0,7 3 1,-107 295-1,152-344-183,4 1 0,5 2 1,4 0-1,4 1 0,5 1 0,4-1 1,15 180-1,-1-212-62,3 0 1,3 0-1,3-2 1,3 0-1,29 64 0,-25-78 10,2-2 0,2-1 0,2-1 0,2-1 0,3-2 0,64 65 0,-64-77 20,2-2 0,1-1 0,2-2 0,1-2 0,1-2 0,0-2 0,2-1 0,1-3 0,1-2 0,0-1 0,98 17 0,-83-24 23,1-2 0,1-4 0,-1-2 0,1-3 0,-1-3 0,0-2 0,-1-3 0,122-37 0,-63 4 78,-3-5 0,-2-5 0,-2-5-1,146-101 1,-98 44-48,-6-6 0,159-162-1,-170 137 6,-7-7 0,-7-6 0,-6-5 0,-8-6 0,-8-4 0,-7-5 0,-8-5 0,-8-3 0,108-348 0,-156 393-105,39-291 1,-68 344 108,-5-1-1,-3-1 1,-5 1-1,-21-133 1,16 178 177,-1 0 0,-3 1 0,-1 1 1,-3 0-1,-1 0 0,-2 2 1,-2 1-1,-2 0 0,-39-50 1,44 67-195,-1 1 0,-1 0 0,-1 2 0,-1 0 0,0 2 0,-1 0 1,-2 2-1,1 1 0,-2 1 0,0 1 0,0 1 0,-1 1 0,-1 2 0,1 1 1,-43-6-1,27 9-338,0 2 0,0 2 0,1 2 1,-1 2-1,-48 10 0,-1 6-2122,-119 41-1,-22 19-4018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8296,'0'0'6022,"51"6"-6022,-25-9 32,-1 0-321,9-1-832,-1-3-1505,-2 3-2531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5061,'0'0'10794,"70"1"-10794,-40-1-705,0 0-1345,5 0-608,-1 0-1442</inkml:trace>
  <inkml:trace contextRef="#ctx0" brushRef="#br0" timeOffset="1">428 27 5990,'0'0'7687,"65"-9"-6982,-42 9-513,8 0-128,7 0-449,0-1-511,6 1 63,0-2-1057,-3 0-704,-1-3-353,-6-3-577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11115,'0'0'3299,"65"-11"-2883,-41 8 321,4 1-65,3-1-511,2 2-129,5 0-417,2-1-1216,0 0-1186,-1-2-1697</inkml:trace>
  <inkml:trace contextRef="#ctx0" brushRef="#br0" timeOffset="1">632 44 5862,'0'0'1441,"63"-5"-1217,-39 3-192,2-1 0,0 0 833,2-2 64,-1 0-481,1 1-191,-2 2-225,2-2-64,0-1-1666,1 0-2882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5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8872,'0'0'641,"58"-4"-641,-32 2 0,0-2 0,3 3 0,1 0 0,-3 1-160,2 0-385,-1 0-63,-1 0-930,-3 2-768,2 3-1634</inkml:trace>
  <inkml:trace contextRef="#ctx0" brushRef="#br0" timeOffset="1">402 31 2947,'0'0'15022,"49"-16"-14830,-37 13-64,2-1-64,-2 1-32,1 2-32,0-2 0,-3 3 0,1 0-224,-6 0-1121,2 0-961,0 0-1634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1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57 8456,'0'0'10388,"4"-5"-9822,9-7-302,-6 16 276,-5 35 657,-2-25-998,-1 201 1744,1-214-1852,1-31 693,4-5-568,16-213 246,-33 282-476,3-15 60,-6 25 299,8-26-86,1 0 1,0 1-1,1 0 0,1 0 1,-2 31-1,27-97 45,-17 31-269,0 0 1,-2 0-1,1 0 0,-1-21 0,-6 193-260,0 6-3174,4-158 2839,2 9-1490,4-12-2681,4-7-2406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9:1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7303,'0'0'12849,"1"10"-12203,1 318 2483,3-310-3108,2-19-18,-5 0 3,-1-1-1,0 0 1,1 0-1,-1 0 1,0 0-1,0 0 1,0-1-1,0 1 1,-1 0-1,1 0 1,0-4-1,17-217-126,-15 169-452,-8 88 846,-16 62 0,-1 8 110,16-66-70,1 55-1,27-93-5174,-16 0-5576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9705,'0'0'15748,"1"12"-14760,2 35-215,3-1 1,2 1-1,2-1 0,28 81 1,-12-58-405,3-1 1,56 97-1,-15-59-115,115 134 0,15 19 311,-169-213-495,-3 2-1,-1 0 1,39 101-1,-46-86-69,26 62 0,-47-181-475,-1 41-950,-8-32-9754,5 33 3278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8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1750 10090,'0'0'5973,"-4"11"-3827,2-8-1945,-16 42 1014,17-42-1051,0 0 1,0 0-1,0 0 1,1 0-1,-1 0 0,1 0 1,-1 0-1,1 0 1,0 0-1,0 0 1,1 0-1,-1 0 0,0 1 1,1-1-1,1 3 1,-2-6-93,0 1 0,0-1 0,1 0 0,-1 1 0,0-1 0,0 0 0,1 1-1,-1-1 1,0 0 0,0 1 0,1-1 0,-1 0 0,0 0 0,1 1 0,-1-1 0,0 0 0,1 0 0,-1 1 0,0-1 0,1 0 0,-1 0 0,1 0 0,-1 0 0,0 0 0,1 0 0,-1 0 0,1 0 0,-1 0 0,1 0 0,-1 0 0,0 0 0,1 0 0,-1 0 0,1 0 0,11-13 1271,3-20 26,134-370 779,62-210 984,-43 40-3132,-145 510 0,-7 22 0,16-68 0,-44 123-2947,5-8 443,0 0 1,0-1-1,0 1 0,-17 7 1,-16-5-2671,-25-7 4872,-11 1 3125,1 8-457,-70 12 1621,-198 3 0,-25-18 812,367-7-4781,0 0 1,0 0-1,0 0 0,0 0 0,0 0 0,0 0 0,0 0 0,0 0 1,0-1-1,0 1 0,0 0 0,0-1 0,0 1 0,0 0 1,1-1-1,-1 1 0,0-1 0,0 1 0,0-1 0,1 0 1,-1 1-1,0-1 0,1 0 0,-1 0 0,0 1 0,1-1 1,-1 0-1,1 0 0,-1 0 0,1 0 0,0 1 0,-1-1 1,1 0-1,0 0 0,-1-2 0,1 2-16,1-1 1,-1 1-1,0 0 0,0-1 1,1 1-1,-1-1 0,1 1 1,-1 0-1,1-1 0,0 1 1,-1 0-1,1 0 0,0-1 1,0 1-1,0 0 0,0 0 1,0 0-1,0 0 0,0 0 1,0 0-1,1 0 0,-1 1 1,3-2-1,18-8 37,0 1-1,0 2 0,1 0 1,1 1-1,33-3 0,123-5 83,-162 13-119,-18 1-2,159-8-366,197 16 0,-260 10-35,-77-12 376,1-2 0,0 0 0,0-1 0,0-2 0,0 1 0,22-3 0,-39 0 36,0 0 0,-1 0 1,1 0-1,0-1 1,-1 1-1,1-1 1,-1 0-1,1 0 0,-1 1 1,0-1-1,0-1 1,4-3-1,-5 5-1,0 0-1,1-1 1,-1 1-1,0-1 0,0 1 1,0-1-1,0 0 1,0 1-1,-1-1 1,1 0-1,0 0 1,-1 0-1,1 1 0,-1-1 1,0 0-1,0 0 1,1 0-1,-1 0 1,0 0-1,-1-3 1,-2 4 62,0 0-1,0 0 1,0 1 0,0-1 0,-1 1 0,1 0 0,0 0 0,0 0 0,0 0 0,0 1-1,0-1 1,-1 1 0,1 0 0,-3 1 0,-22 7 230,2 2 0,-45 23-1,39-17-67,-42 15-1,47-23-88,-1-2 0,0-1 0,0-1 0,-37 1-1,-43-3 520,37-5-3070,-28 0-7856,112 2 573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21 479 15951,'-2'1'247,"0"1"-1,0 1 0,0-1 1,0 0-1,1 0 1,-1 1-1,1-1 1,-1 1-1,1-1 1,0 1-1,-2 5 1,3-8-188,0 1 1,0 0-1,0-1 1,0 1-1,0-1 1,1 1-1,-1-1 1,0 1-1,0-1 1,0 1-1,1-1 1,-1 1-1,0-1 1,0 1-1,1-1 1,-1 1-1,0-1 1,1 0 0,-1 1-1,1-1 1,-1 1-1,1-1 1,-1 0-1,0 0 1,1 1-1,-1-1 1,1 0-1,-1 0 1,1 1-1,0-1 1,-1 0-1,1 0 1,-1 0-1,1 0 1,0 0-1,5 0 157,0 0-1,0 0 0,-1 0 1,1-1-1,0 0 0,0-1 0,0 1 1,-1-1-1,1 0 0,6-4 0,249-133 3623,62-28-2721,-229 127-1097,1 5 1,2 5 0,1 3-1,1 5 1,1 4 0,1 4-1,148 0 1,-211 13-25,-27 0-5,0 0 1,0 0 0,-1 2-1,1-1 1,0 1 0,0 1-1,-1 0 1,1 0 0,0 1-1,17 8 1,-27-11-1,0 1 1,0-1-1,0 1 1,0 0-1,0 0 1,0-1-1,-1 1 0,1 0 1,0 0-1,-1 0 1,1 0-1,0 0 1,-1 0-1,1 0 1,-1 0-1,1 0 1,-1 0-1,0 0 0,1 0 1,-1 0-1,0 0 1,0 0-1,0 0 1,0 0-1,0 0 1,0 0-1,0 1 0,0-1 1,0 0-1,-1 0 1,1 0-1,-1 1 1,1-1-161,-1 0 1,1 0 0,-1-1 0,1 1 0,-1 0 0,1 0-1,-1-1 1,0 1 0,1-1 0,-1 1 0,0 0-1,0-1 1,1 1 0,-1-1 0,0 0 0,0 1-1,0-1 1,0 0 0,0 1 0,0-1 0,1 0 0,-1 0-1,-1 0 1,-16 1-5539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0 15887,'0'0'9620,"-8"12"-8366,-45 55-142,-3-2-1,-99 90 0,-60 65-46,204-202-1419,20-18-1115,26-21-840,188-188-14731,-164 148 8525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6:5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1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0 8232,'0'0'16704,"-5"13"-16261,-3 10-191,2 0-1,0 0 1,1 0 0,-3 42 0,7-53-221,1-1 1,0 1-1,1 0 0,0 0 0,1 0 1,0 0-1,1-1 0,0 1 0,1-1 1,0 0-1,1 0 0,11 19 0,4-5-147,21 33-88,-40-56-173,1 1 0,-1-1 0,0 1 0,0 0-1,0-1 1,0 1 0,0 0 0,-1 0 0,1-1 0,-1 1-1,0 0 1,0 0 0,0 0 0,0 0 0,0 0-1,0-1 1,-1 1 0,0 0 0,-1 5 0,-12 4-4513,-10-3-849</inkml:trace>
  <inkml:trace contextRef="#ctx0" brushRef="#br0" timeOffset="1">57 401 14894,'0'0'3555,"-48"-14"-1088,39 14 2049,24 0-4035,21 0 191,18 0 225,15 0-481,7-6-223,2-2-161,-2-3-193,-10 0-3042,-15-4-4196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6278,'0'0'-2114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3299,'3'-9'6508,"1"-5"-4696,14-35 4292,-15 47-1785,-1 14-3120,-1 17-691,-1-29-352,0 5-45,-1 59 707,2-1 1,4 0-1,19 100 1,-23-159-767,0 1 0,0 0 0,1-1 0,0 1 0,0-1 0,0 1 0,1-1 0,-1 0 0,7 7 0,-8-10-10,0 0-1,1 0 1,-1 0-1,1 0 1,-1 0 0,1 0-1,-1 0 1,1 0-1,0-1 1,-1 1 0,1-1-1,0 1 1,0-1-1,-1 0 1,1 0 0,0 0-1,0 0 1,-1 0-1,1 0 1,0 0 0,0 0-1,-1-1 1,1 1-1,0-1 1,0 1 0,-1-1-1,1 0 1,-1 1-1,1-1 1,1-1 0,7-5 135,-1 1 0,-1-1 0,1-1 0,-1 0 0,0 0 0,-1 0 1,0-1-1,7-11 0,47-82 262,-56 92-412,22-42 467,33-93 0,-61 151-486,0 0 0,1 0 0,-1 0 1,1 0-1,1 0 0,0 8 0,0 18 15,-12 168 62,11-198-84,-1 0 0,1 0 0,0 0-1,0-1 1,0 1 0,1 0 0,-1 0 0,0 0-1,1 0 1,-1 0 0,1 0 0,0-1 0,-1 1 0,1 0-1,0 0 1,0-1 0,0 1 0,0-1 0,0 1-1,1-1 1,-1 1 0,0-1 0,1 0 0,-1 0-1,1 1 1,2 0 0,-2-2 11,1 1 1,0-1-1,0 0 0,0 0 1,-1 0-1,1 0 0,0 0 1,0-1-1,0 1 0,-1-1 1,1 0-1,0 0 0,-1 0 1,1 0-1,-1 0 0,1 0 1,-1-1-1,4-2 0,10-7 7,-1-1 0,0-1 0,-1 0 0,-1-1 0,0-1 0,-1 0-1,17-26 1,-6 2-3,0-1-1,17-46 1,-29 48 29,-9 32-127,-1-1-1,1 1 0,1-1 0,-1 1 1,1-1-1,7-10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13965,'0'0'5125,"40"-52"-2691,-27 46-224,-4 6-416,-4 25-769,-5 10-192,0 10-321,0 5-416,-2 2-31,-1-5-258,2-6-639,1-9-1090,0-12-801,9-20-8551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2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85 110 17008,'0'0'1890,"-10"-1"213,-38-4 1794,81 3-3611,0-2-1,-1-2 0,1-1 1,-1-1-1,40-16 0,-38 12-285,0 1 1,1 2-1,1 1 1,46-3-1,-78 10-2,-1 1-1,0 0 1,0 0 0,0 0 0,0 0 0,0 1-1,1-1 1,-1 1 0,0 0 0,0 0 0,0 0-1,-1 0 1,1 0 0,0 1 0,0 0 0,-1-1-1,1 1 1,4 4 0,-5-3 25,0 0 1,0 0-1,0 1 1,-1-1-1,1 0 1,-1 1-1,0-1 1,0 1 0,-1-1-1,1 1 1,0 0-1,-1-1 1,0 1-1,0 0 1,0-1-1,-1 5 1,-1 3 162,-1 0 1,1 1 0,-2-1 0,0-1 0,0 1 0,-1 0 0,0-1 0,-1 0 0,0 0 0,0-1 0,-1 0 0,-16 16 0,-7 6 476,-2-2 0,-35 26 1,8-17 62,48-31-663,37-21-383,-11 7 193,0 0 0,0 1 0,25-7 0,-33 11 109,-1 1 1,1-1-1,0 1 0,-1 1 1,1-1-1,0 1 0,0 0 1,0 1-1,-1 0 0,1 0 0,9 3 1,-15-4 14,1 1-1,-1-1 1,1 1 0,-1 0 0,1 0 0,-1 0 0,0 0-1,1 0 1,-1 0 0,0 0 0,0 1 0,0-1 0,0 0-1,0 1 1,0-1 0,0 0 0,0 1 0,-1-1 0,1 1 0,0 0-1,-1-1 1,1 1 0,-1-1 0,0 1 0,0 0 0,1-1-1,-1 1 1,0 0 0,0-1 0,-1 1 0,1 0 0,0-1-1,0 1 1,-1 0 0,1-1 0,-1 1 0,0-1 0,1 1-1,-1-1 1,-1 2 0,-1 3 53,0 0 0,0 0 0,-1-1 0,0 1 0,0-1 0,0 0 0,0 0 0,-10 8 0,-5-1 46,1-1 1,-1 0-1,-1-1 0,0-1 0,0-1 1,-1-1-1,-24 5 0,8-5 39,0-1-1,0-2 1,-49 0-1,78-4-116,0-1 0,0 0-1,0 0 1,1-1 0,-11-2 0,17 3-30,0 1 1,0 0 0,0 0-1,0 0 1,0-1 0,0 1-1,0-1 1,0 1 0,0-1-1,0 1 1,0-1-1,0 1 1,0-1 0,0 0-1,0 0 1,1 1 0,-1-1-1,0 0 1,1 0 0,-1 0-1,0 0 1,1 0 0,-1 0-1,1 0 1,-1 0-1,1 0 1,0 0 0,-1 0-1,1 0 1,0 0 0,0 0-1,0 0 1,0-1 0,0 1-1,0 0 1,0 0-1,0 0 1,0 0 0,0 0-1,1 0 1,-1 0 0,0 0-1,1 0 1,-1 0 0,1 0-1,0-2 1,4-1-737,-1 1 0,0-1 1,1 1-1,0 0 0,0 0 0,0 0 0,0 1 1,0-1-1,1 1 0,-1 1 0,1-1 0,8-1 1,9-3-3780,27-11-7960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4869,'0'0'10185,"9"0"-9694,26-1-204,86-2-691,3-7-3360,-45 3-750,40 5 5489,72-7 4540,-145 2-6391,-15 1-3432,-4 0-4148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6919,'0'0'1153,"59"-4"-1153,-36 3 0,0 1 32,5 0-64,5 0 32,3 0-321,3 0-1344,1-3-3748</inkml:trace>
  <inkml:trace contextRef="#ctx0" brushRef="#br0" timeOffset="1">634 14 10634,'0'0'1954,"51"0"-1730,-24 0-192,8-1 0,1-3 0,4 0-32,6 0-128,0 3-673,2 1-1281,-1 0-1441,0 0-2210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10698,'0'0'961,"59"0"-416,-23 0-257,2 0-256,6 0 0,0 0-64,-4 0 32,4 0-32,-6 0 32,1 0 0,1 0-96,-6 0-993,2 0-801,-3 0-1954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2114,'0'0'2707,"11"-2"-652,240-36 2398,15 27-9734,-214 10 4536,158-14 5996,-207 15-5314,0-1 1,0 1-1,0-1 0,0 0 0,0 1 1,-1-1-1,1-1 0,0 1 0,0 0 1,0-1-1,2-1 0,2-3-3396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4516,'0'0'7031,"11"-2"-5568,295-46 3144,-503 70-769,348-34-4527,-151 12 647,-12 0 15,-40 1 814,-95 15 1,201-13-2015,2-5-2607,5-10-3832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0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1241 413 11915,'-13'-14'561,"3"4"-519,-126-126 310,115 116-218,-2 1 1,-1 1-1,0 1 1,-1 2-1,-31-16 1,46 27-165,-1 0 0,-1 0 1,1 1-1,0 1 0,-1 0 0,0 1 1,1 0-1,-1 0 0,0 1 0,1 1 1,-19 3-1,13 0 15,0 0 0,0 2 0,0 0 1,1 1-1,0 0 0,-29 19 0,5 4 23,1 1 0,1 2 0,2 2-1,-45 55 1,35-36 88,4 2 0,1 2 0,4 1 1,2 2-1,2 1 0,4 2 0,2 1 0,3 1 0,-18 80 0,35-113-12,2 1 0,1-1 0,2 1 0,1 0-1,7 60 1,-3-70-39,2-1-1,1 0 0,1 0 1,0 0-1,2-1 0,1 0 1,0 0-1,27 38 0,-17-33-32,2 0 0,0-1 0,2-1 0,1-2 0,1 0-1,1-2 1,1 0 0,1-2 0,0-2 0,1 0 0,1-2 0,1-1-1,0-2 1,0-1 0,1-2 0,50 9 0,-46-13 3,-1-2 0,0-1 0,1-1 0,-1-2 0,1-2 0,-1-1 1,0-2-1,0-2 0,-1-1 0,0-1 0,-1-2 0,0-2 0,-1-1 0,0-1 0,44-31 0,-34 15 134,-1-2 1,-2-2-1,-1-2 0,-2-2 0,-2-1 0,-1-1 0,-3-2 0,-1-1 0,-2-2 0,34-79 0,-40 73-118,-2-2 0,-2 0 0,-3-1 0,-2 0 0,-3-1-1,-2 0 1,-3-1 0,-2 0 0,-8-103 0,0 123-68,-2 1-1,-2 0 1,-1 1 0,-2 0 0,-1 0 0,-18-34-1,18 45 149,-1-1-1,-2 2 0,0 0 0,-1 0 0,-2 2 1,0 0-1,-1 2 0,-33-27 0,42 39-19,-1 0-1,0 1 0,-1 0 1,1 1-1,-1 0 0,-1 1 1,1 1-1,-1 0 1,0 1-1,0 0 0,0 1 1,0 0-1,0 2 0,0-1 1,0 2-1,0 0 1,0 0-1,0 2 0,0-1 1,0 2-1,0 0 0,1 1 1,0 0-1,0 1 1,0 0-1,1 1 0,-19 13 1,6 1-108,0 0 1,1 2-1,1 1 1,-29 40 0,-67 115-1293,8-11-4182,40-81-1320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4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4388,'0'-2'7701,"13"-3"-5792,20-2-1504,414 7-250,-435-2 1540,-19-4-199,-22-3-918,-196-1 441,287-2-730,103 11-289,-155 3 10,-22 2 18,-22 2 67,-329-5 2238,349-4-1980,25-2-313,25 0-81,396-4-1149,-500 10 1274,-106 6 574,98 3-206,8 0 835,-78 0 1,190-28-1198,13 7-166,0 3-1,62-2 1,78 6-122,-457 4 236,601 0-145,-361 1 110,1 1 0,-29 6 0,-15 3 52,17-7 47,-211 14 970,291-33-1173,20 5-572,0 2 1,63 0-1,-24 2 241,-86 5 453,-17 3 60,0-1-1,-1 0 0,1-1 1,-14 0-1,-26 0 228,27 3-203,-197 28 1103,219-31-1276,0 0-1,0 0 0,0 0 1,0 0-1,0 0 0,0 0 1,0 1-1,1-1 0,-1 0 1,0 0-1,0 1 1,0-1-1,0 1 0,1-1 1,-1 0-1,0 1 0,0 0 1,1-1-1,-1 1 0,0-1 1,1 1-1,-2 1 0,26-2-7827,11-10-4078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5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6662,'0'0'5958,"54"39"-5093,-39-39-385,0 0-95,6 0-225,0 0-128,2 0-32,5-5-1762,1-2-672,-2-1-1058,0-2-703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5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9161,'0'0'4697,"9"2"-4045,57 0-88,-39-2-843,51 7-1,-23 13 183,-48-17-177,1 1-1,-1-1 1,1-1-1,-1 1 1,1-1-1,0-1 0,0 1 1,11 0-1,10-3-1295,39 2-45,-1 8 4918,-60-8-3135,-1 0 1,1 0-1,-1-1 1,1 0-1,-1 0 1,1-1-1,-1 0 1,1 0-1,-1 0 1,0-1-1,1 0 1,-1 0-1,8-5 0,35-8 202,-28 13-177,-20 2-283,-1 0-1,1 0 1,-1 0 0,1 0-1,-1 1 1,1-1 0,-1 0-1,1 0 1,-1 1 0,1-1-1,-1 0 1,1 1 0,-1-1-1,0 0 1,1 1 0,-1-1-1,0 0 1,1 1 0,-1-1-1,0 1 1,1-1 0,-1 1-1,0-1 1,0 1 0,0-1-1,0 1 1,1-1 0,-1 1-1,0-1 1,0 1 0,0-1 0,0 1-1,0-1 1,0 1 0,0 5-5457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5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10890,'0'0'8766,"4"0"-8222,22 0 200,-1-1 0,0-2 0,0 0 0,0-2 0,35-10-1,-19 3-518,0 1 0,1 3 0,0 1 0,63-1 0,169 15 797,-267-7-953,28 1 411,-1 2 1,0 2-1,0 1 1,-1 1-1,34 12 0,-55-16 167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0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6919,'0'0'9870,"-6"4"-9016,-19 11-197,25-14-576,0-1 1,-1 1-1,1-1 0,0 1 0,0-1 1,-1 1-1,1-1 0,0 1 0,0-1 1,0 1-1,0-1 0,0 1 0,0-1 1,-1 1-1,1-1 0,0 1 0,1-1 1,-1 1-1,0-1 0,0 1 1,0 0-1,0-1 0,0 1 0,0-1 1,1 1-1,-1-1 0,0 0 0,0 1 1,1-1-1,-1 1 0,0-1 0,1 1 1,-1-1-1,1 0 0,-1 1 1,0-1-1,1 0 0,-1 1 0,1-1 1,-1 0-1,1 0 0,-1 1 0,1-1 1,0 0-1,22 13 746,-9-10-537,0 0 1,0-2-1,0 1 0,1-2 0,14 0 1,-13-1 21,0 1 1,0 1-1,0 0 1,16 5 0,-6-2-109,1 0 1,-1-2 0,1 0 0,46-5 0,-43 1 224,1 2 0,59 6 0,-42 10-32,-43-13-319,0-1 0,0 0-1,0 0 1,0 0-1,0-1 1,0 0 0,0 0-1,0 0 1,1 0-1,-1-1 1,0 0 0,0 0-1,1-1 1,-1 1-1,6-2 1,9-4 6,-1 0 1,2 2-1,-1 0 0,41-2 1,-42 7 47,-15-1-93,-1 1 0,1-1 0,-1 0 0,1 0 0,-1 0 0,1-1 0,-1 1 0,1-1 0,-1 0 0,0 0 0,1 0 0,-1 0 0,0-1 0,0 1 0,0-1 0,4-2 0,12-2 149,7-1-3935,-18-3-6034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0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4708,'0'0'14339,"1"4"-13896,-1-2-401,0-1-1,0 0 0,1 0 0,-1 1 0,0-1 0,1 0 1,0 0-1,-1 0 0,1 0 0,0 1 0,-1-1 1,1 0-1,0 0 0,0 0 0,0-1 0,0 1 0,0 0 1,0 0-1,0 0 0,0-1 0,2 2 0,37 9 734,58-9 220,-71-2-868,11-2 403,70-13 0,-66 8-385,51-3 1,173-13 38,39-1 64,-244 25 62,-32 1-6,1-2 0,0-1 1,0-1-1,-1-2 0,35-8 0,-11-1 518,-49 13-800,0-1-1,0 1 1,0-1-1,0 1 0,0 0 1,0 1-1,0-1 0,0 1 1,0-1-1,-1 1 0,7 3 1,-4 1-808,-6-2-2459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0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3523,'0'0'9049,"-2"4"-7837,0 2-633,-2 5-146,2 1 3786,36-5-2510,-16-5-759,14 4-408,1-1 1,0-2-1,-1-2 1,1 0-1,36-5 0,25 0 58,17 3 204,119-16-1,-187 13-670,48 2-1,-58 3-102,1-2 0,-1-1 0,38-8-1,-55 7-15,-1 2-1,1-1 1,-1 2-1,1 0 0,0 1 1,-1 1-1,1 0 1,18 6-1,-3-2 123,-2-3 215,-1-1 1,1-2-1,30-2 1,7 0 62,-20-2-372,-39 3-28,0 0 0,-1 0 1,1 1-1,0 0 0,0 0 1,0 1-1,0-1 0,-1 2 1,1-1-1,0 1 0,11 4 1,-14-5 32,0 0 0,-1 0 0,1 0 0,0-1 0,0 1 0,-1-1 0,1 0 0,6-1 0,1 1 10,-10 0-68,-3 1-591,1 0 1,-1-1-1,1 1 0,-1 0 0,1-1 0,-1 1 0,0-1 1,1 0-1,-1 1 0,1-1 0,-1 0 0,0 0 0,1 0 0,-1 0 1,0-1-1,-1 1 0,1 0-1514,-18-1-15592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2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9353,'0'0'7911,"53"26"-7174,-6-25-577,13-1-128,6 0-865,2 0-2017,1-3-3044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2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16303,'0'0'476,"9"1"-242,343 11-2214,-114-10 298,26 4-5991,132-11 10828,-68 0 1928,-109 7-5680,-28 14-3022,-149-12-187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2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12876,'0'0'6695,"57"-4"-5574,-50 2-225,1-1-159,-4 0-545,0 1-160,-2-4-1089,-2-5-3875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2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549 321 6726,'3'-15'1137,"7"-22"-771,-1 8 325,-1-1 0,-1 0 0,-2 0 0,-1-1-1,0-45 1,-5 74-627,1 0-1,-1-1 1,0 1-1,0 0 1,0 0-1,0 0 1,0 0-1,0 0 1,0 0-1,0 0 1,-1 1-1,1-1 1,-1 0-1,0 1 1,1-1-1,-1 1 1,0 0-1,0-1 1,0 1-1,0 0 1,0 0-1,0 0 1,0 0-1,0 1 1,0-1-1,0 0 1,-1 1-1,1 0 1,0-1-1,0 1 0,-1 0 1,1 0-1,-3 1 1,-5-1 31,0 0 0,-1 1 0,1 0 0,0 1 0,0 1 0,-12 3 0,-3 5-67,1 0-1,0 1 0,0 2 1,1 0-1,1 2 1,0 0-1,2 2 0,0 0 1,0 1-1,2 1 0,1 1 1,0 0-1,-14 26 0,9-11-28,3 1-1,0 1 0,3 1 0,1 0 0,2 1 0,1 0 1,-10 74-1,16-74 169,2-1 1,2 1-1,5 67 1,-1-90-151,0-1 1,2 1-1,0 0 1,1-1-1,0 0 1,2 0 0,0-1-1,0 1 1,2-2-1,0 1 1,12 15 0,-9-16-18,0 0 0,1 0 0,0-2 0,1 0 0,1 0 0,0-1 0,0-1 1,1-1-1,0 0 0,1-1 0,0 0 0,18 4 0,-12-6 18,1-1-1,-1-1 0,0-1 1,1-1-1,0-1 0,0-1 1,-1-1-1,36-7 1,-13-2 0,-2-2 0,1-1 1,-2-3-1,0-2 0,-1-1 1,-1-2-1,-1-2 0,-1-2 1,41-33-1,-56 38 31,0 0-1,-1-2 0,-1-1 0,-1 0 1,-1-2-1,-2 0 0,0-2 1,-2 1-1,0-2 0,-2 0 1,-1-1-1,-2-1 0,0 1 0,-3-2 1,0 1-1,-2-1 0,-1 0 1,-1-1-1,-2 1 0,-2-38 1,-1 55-19,-1 0 1,0 0-1,-1 0 1,0 1 0,-1-1-1,0 1 1,-2 0-1,1 0 1,-2 1 0,1 0-1,-2 0 1,1 0 0,-13-13-1,13 18-62,0-1-1,-1 1 0,0 1 1,0 0-1,0 0 0,-1 0 0,0 1 1,0 0-1,0 1 0,0 0 1,-1 0-1,0 1 0,0 0 1,0 1-1,0 0 0,0 1 1,0 0-1,-17 1 0,7 1-689,1 2-1,-1 0 1,1 2-1,0 0 1,-23 9 0,-43 17-4708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13 10346,'0'0'14184,"-5"11"-13138,-6 19-669,0 1 0,2 0 0,2 1 0,-5 38 0,4-8 1737,1 70 0,9-164-2165,1-1 1,1 1 0,2 0 0,1 0 0,1 1 0,2 0-1,1 1 1,2 0 0,21-38 0,-30 63 9,-1 0 0,2 0 0,-1 1 0,0 0 1,1-1-1,0 1 0,0 1 0,0-1 0,0 1 0,0 0 1,1 0-1,-1 1 0,1-1 0,7-1 0,-11 4 19,0-1-1,0 0 1,0 1 0,0 0-1,0-1 1,0 1-1,1 0 1,-1 0 0,0 0-1,0 0 1,0 0-1,1 1 1,-1-1 0,0 1-1,0 0 1,0-1-1,0 1 1,0 0 0,0 0-1,0 0 1,0 0-1,0 1 1,-1-1 0,1 0-1,0 1 1,-1-1-1,1 1 1,-1 0 0,1-1-1,-1 1 1,0 0-1,0 0 1,0 0 0,0 0-1,0 0 1,0 0-1,-1 0 1,1 0 0,-1 0-1,1 0 1,-1 5-1,0-3 56,0 0-1,0-1 1,-1 1-1,0 0 1,0 0 0,0-1-1,0 1 1,0 0-1,-1-1 1,1 1-1,-1-1 1,0 0-1,0 0 1,-1 1-1,1-1 1,-1-1-1,1 1 1,-1 0-1,0-1 1,0 1 0,0-1-1,0 0 1,-1 0-1,1 0 1,-6 2-1,-1 1 87,1 0-1,-1-1 0,0 0 1,0-1-1,0 0 0,0 0 1,0-1-1,-17 1 1,27-3-168,0 0 1,-1 0-1,1 1 1,0-1-1,-1 0 1,1 0-1,0 0 1,-1 0-1,1 0 1,0 0-1,-1 0 1,1 0-1,0 0 1,-1 0-1,1 0 1,0 0-1,-1 0 1,1 0-1,0 0 1,-1-1-1,1 1 1,0 0-1,0 0 1,-1 0-1,1 0 1,0-1-1,-1 1 1,1 0-1,0 0 1,0-1 0,-1 1-1,1 0 1,0 0-1,0-1 1,0 1-1,0 0 1,-1-1-1,1 1 1,0 0-1,0 0 1,0-1-1,0 1 1,0-1-1,12-13-3848,25-9-5960,-7 10-35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6:3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13773,'0'0'9593,"-7"13"-8739,-62 101 376,-21 35 1475,216-294-11599,-116 133 8296,-8 8 442,1 1 0,0-1 0,0 1 0,0-1 0,1 1 0,-1 0 0,1 0 0,6-3 0,-10 6 105,1 1-1,-1-1 1,1 1 0,-1-1-1,1 1 1,-1 0 0,1-1-1,-1 1 1,1 0-1,-1 0 1,0-1 0,1 1-1,-1 0 1,0-1 0,0 1-1,1 0 1,-1 0 0,0 0-1,0-1 1,0 1 0,0 0-1,0 0 1,0 0 0,0-1-1,-1 1 1,1 1-1,-1 28 534,1-30-479,-12 92 2542,7-66-1498,1 0-1,0 31 1,4-57-1084,0 0-1,0 0 1,0 0 0,0 0-1,0 0 1,0 0 0,0 0-1,0-1 1,0 1 0,0 0-1,0 0 1,0 0-1,0 0 1,0 0 0,0 0-1,0 0 1,0 0 0,0 0-1,0 0 1,0 0-1,0 0 1,0-1 0,1 1-1,-1 0 1,0 0 0,0 0-1,0 0 1,0 0 0,0 0-1,0 0 1,0 0-1,0 0 1,0 0 0,0 0-1,1 0 1,-1 0 0,0 0-1,0 0 1,0 0-1,0 0 1,0 0 0,0 0-1,0 0 1,0 0 0,0 0-1,1 0 1,-1 0 0,0 0-1,0 0 1,0 0-1,0 1 1,0-1 0,0 0-1,0 0 1,0 0 0,0 0-1,0 0 1,2-14-2632,-4 9 1923,0 1 1,0 0 0,0 0-1,-1 0 1,1 0 0,-1 0-1,0 0 1,0 1 0,-5-4-1,-38-31-1967,1 0 6127,41 34-2593,2 3-291,0-1 1,1 1-1,-1-1 0,1 0 1,-1 1-1,1-1 1,-1 0-1,1 0 1,0 0-1,0 0 1,0 0-1,0 0 0,1 0 1,-1 0-1,0 0 1,0-5-1,24 5 1547,89-3-1662,-38-7-3361,-16-3-4752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8680,'0'0'11691,"64"9"-11563,-31-9-96,6 0 32,5 0-31,8 0-994,2-4-1153,1-4-1762,-7 2-2498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8616,'0'0'5125,"68"0"-4580,-39 0-417,5 0-96,4-4-32,3 2-609,3-1-1056,3 2-1378,1-2-3203</inkml:trace>
  <inkml:trace contextRef="#ctx0" brushRef="#br0" timeOffset="1">694 9 8296,'0'0'5061,"62"0"-4677,-37 0-320,5 0-32,6 0-32,8 0-1057,6 0-1730,3 0-1280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5125,'0'0'929,"69"0"576,-33-2-704,-3-1-353,3 1-352,2-1 33,1 3 95,2-1-192,1 1-353,-2-2-1664,1 0-1250</inkml:trace>
  <inkml:trace contextRef="#ctx0" brushRef="#br0" timeOffset="1">893 0 10602,'0'0'8136,"58"1"-7912,-36-1-160,5 0-32,5 0-288,4 1-641,3-1-1057,5 0 0,-2 0 96,3 0-1505,-4 0-3299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5093,'0'0'1532,"11"1"-496,27 0 471,1-2 0,41-5 0,142-14 12,-78 11-6390,-108 6 1550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7:1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3011,'0'0'9241,"8"-2"-9161,134-23-582,-101 22-1873,-7 1 4782,-13-6 6583,-9 2-9149,0-1-1,1 2 1,0 0 0,0 0 0,14-2 0,15 2-6776,-34 5 3390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6662,'0'0'17937,"-36"63"-17328,31-28-225,2 5-192,3 1-96,0-2-63,0-2-66,0-1-831,3-8-898,1-5-864,-4-10-1378,0-8-2242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2 215 8040,'0'-11'2268,"0"4"-1928,-1 1 30,1-1 0,0 1 0,0-1 0,1 1 0,0-1 0,0 1 0,0-1-1,1 1 1,0 0 0,0 0 0,1 0 0,-1 0 0,1 0 0,8-11 0,-2 8-81,1 1 0,0 0 0,1 0 0,0 1 0,0 0 0,1 1 0,-1 0 1,1 1-1,1 1 0,18-6 0,-15 6-216,0 1 0,0 0 0,1 1 0,-1 1-1,1 0 1,-1 1 0,33 5 0,-47-5 29,0 0 0,0 1 0,0-1-1,0 1 1,0-1 0,-1 1 0,1 0 0,0 0-1,0 0 1,0 0 0,0 0 0,-1 0 0,1 0-1,-1 1 1,1-1 0,-1 1 0,1-1 0,-1 1-1,0-1 1,0 1 0,0 0 0,0 0 0,0-1-1,0 1 1,0 0 0,0 0 0,-1 0 0,1 0-1,-1 0 1,1 0 0,-1 0 0,0 0 0,0 0-1,0 0 1,0 0 0,0 0 0,-1 0 0,1 0-1,0 0 1,-1 0 0,0 0 0,1 0 0,-1 0-1,0 0 1,0 0 0,0 0 0,0-1 0,0 1-1,-1 0 1,1-1 0,0 1 0,-1-1 0,1 1-1,-1-1 1,0 0 0,1 0 0,-5 2-1,-10 6 683,-1 0 0,-1-2 0,-35 11-1,42-15-1909,0-1-1,-1 0 0,-19 1 1,101-3-11308,-38 0 3674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11627,'0'0'8141,"-5"12"-7217,-6 13-466,3-4-224,-1 0 0,-1 0 1,-1-1-1,-1-1 0,-17 23 0,10-30-1347,18-12 931,1 0 0,0 0 0,-1 1 0,1-1 0,-1-1 0,1 1 0,-1 0 0,1 0 0,-1 0 0,1 0 0,0 0 0,-1 0-1,1 0 1,-1-1 0,1 1 0,0 0 0,-1 0 0,1 0 0,0-1 0,-1 1 0,1 0 0,0-1 0,-1 1 0,1 0 0,0-1 0,0 1 0,-1-1 0,0-1-460,1 0 1,-1 0-1,1 0 1,0 0-1,-1 0 1,1 0-1,0 0 1,0 0-1,0 0 1,0 0 0,1 0-1,-1 0 1,1 0-1,-1 0 1,1 0-1,1-3 1,9-15-4799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01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6671 308 6919,'-200'25'7315,"0"-2"-3886,-575 88-1740,-1384 463-2010,1343-276 971,628-211-418,3 8 0,-204 141 0,207-105-141,5 7 1,7 7 0,6 8 0,-246 298 0,368-400-95,-279 369 45,271-347 152,4 3 1,3 2-1,-63 157 0,95-204-59,2 1 0,0 0-1,2 0 1,2 1 0,1-1-1,1 1 1,4 62 0,1-72-79,2-1 0,0 1 1,1-1-1,2 0 0,0 0 1,1-1-1,2 0 1,0 0-1,1-1 0,0-1 1,2 0-1,17 20 0,4-2-71,1-1-1,2-2 1,1-2 0,2-1-1,0-2 1,3-2-1,0-2 1,62 26-1,-34-21-358,2-3-1,2-4 0,0-3 0,130 18 1,-114-29 124,1-3 1,0-5 0,130-14 0,-93-5 219,229-62 0,117-82 519,-16-31 164,680-334 1257,-139 61-1514,-924 432-345,549-252-455,-17-38-767,-453 226 684,246-200 1,-303 211 534,-4-4 0,-3-4-1,95-132 1,-144 170 84,-2-3 0,-3-1 0,-3-2 1,-3-1-1,-2-1 0,23-80 0,-42 109-56,-1 0 0,-2 0 0,-1-1 1,-2 0-1,-2 0 0,-1 0 0,-2 0 0,-1 0 0,-2 0 1,-2 0-1,-1 1 0,-2 0 0,-21-56 0,11 51 48,-2 1-1,-2 0 1,-2 2-1,-1 0 0,-1 2 1,-3 1-1,0 2 1,-2 0-1,-2 3 1,-1 0-1,-1 3 1,-1 0-1,-77-39 1,49 35 54,-1 2 0,0 3 0,-2 4 0,-1 2 0,-1 3 0,0 4 0,-1 2 0,-83-1 0,60 12-298,1 4 0,0 4-1,0 4 1,1 5-1,1 3 1,-149 54-1,52 0-2961,3 9 0,-180 110 0,78-24-6287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08:4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6470,'0'0'13666,"5"4"-12710,0 2-808,-1 0 0,0 1 1,0-1-1,0 1 0,-1-1 0,0 1 0,0 0 1,3 13-1,12 29 34,-3-21-96,-2-5-4005,-25-24-3998,-9-10 5008,-25-26 3098,5-7 8468,41 44-8552,0 0 0,0 0 0,0 0 0,-1 0 0,1-1 0,0 1 0,0 0 0,0 0 0,0 0 0,0 0 0,0-1 0,-1 1 0,1 0 0,0 0 0,0 0 0,0-1 0,0 1 0,0 0 0,0 0 0,0 0 0,0-1 0,0 1 0,0 0 0,0 0 0,0-1 0,0 1 0,0 0 0,0 0 0,0 0 0,0-1 0,1 1 0,-1 0 0,0 0 0,0 0 0,0-1 0,0 1 0,0 0 0,0 0 0,1 0 0,-1 0 0,0-1 0,0 1 0,1 0 0,12-3 815,16 5-1207,67 18-2265,-64-17-2114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10858,'0'0'6465,"12"1"-6001,122-2 1285,182-23-1,-81 3-1604,645-15 6,-1291 49-4047,340-12-588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10954,'0'0'4298,"3"12"-3140,63 220 534,173 407 1,-67-221-1129,-142-327-505,-4 1 1,25 163-1,-37-128-14,-8-52-155,4-1 0,3 0 0,27 85 0,-36-148 125,0 1 0,1-1 0,1 0 0,12 19 0,-17-27-192,1-1-1,-1 0 0,1 0 1,-1 0-1,1 0 1,0 0-1,0-1 0,0 1 1,0 0-1,0-1 1,1 1-1,-1-1 0,0 0 1,1 0-1,-1 0 0,0 0 1,1 0-1,-1-1 1,1 1-1,0-1 0,-1 1 1,1-1-1,-1 0 0,1 0 1,0 0-1,-1 0 1,1-1-1,-1 1 0,4-2 1,8-7-4462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1007 52 12300,'-88'-15'6705,"-266"17"-9023,106 1-1968,217-7 529,1-6 3339,-21-5 2212,-48 8 337,22 3-5959,48 2-1708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3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3227 0 9833,'-90'8'417,"-1"-5"255,4 3-447,0 0-418,1-3-736,4-2-864,0 1-1699,0-1-1248</inkml:trace>
  <inkml:trace contextRef="#ctx0" brushRef="#br0" timeOffset="1">2372 30 2274,'-84'0'3908,"-3"0"-929,1 0-225,-4 0-928,3 0-833,0 0-705,2 0-224,1 0-480,4-4-1538,1-3-1826</inkml:trace>
  <inkml:trace contextRef="#ctx0" brushRef="#br0" timeOffset="2">705 7 11307,'-110'6'1729,"2"-1"193,3 0-1281,5-3-545,2 0-416,4-2-1826,4 0-2947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4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2944 0 11499,'-110'10'1281,"-1"-4"577,4 2-1250,3 2-544,5-2-544,4 1-1506,0-6-2210</inkml:trace>
  <inkml:trace contextRef="#ctx0" brushRef="#br0" timeOffset="1">1410 137 13677,'-274'69'5617,"-62"13"-4598,250-70-935,35-8-4818,0-3-1,-79-8 0,28-5 3213,64 8 5787,0 1 0,-44 3 0,63 1-3580,-1 1 0,1 1 0,0 0 0,0 2 0,0 0 0,-19 8 0,-15 8-2826,37-20-3309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47.05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 16464,'0'0'3107,"1"13"-2243,2 17-297,2 0 0,1-1 0,2 0 0,17 43 0,60 127 1529,-74-175-1982,125 244 1440,41 94 640,-171-348-2161,-1-2 32,0 0 0,-1 1 1,0-1-1,-1 1 1,0 0-1,1 18 1,-26-63-787,-46-98-9439,48 88 5591,-7-14-3999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49.11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77 205 9929,'0'0'1890,"-11"-9"443,-2-2-1535,8 8-496,0 0 0,0-1-1,1 0 1,-1 0 0,1-1 0,0 1 0,0-1 0,1 0 0,-5-7 0,7 11-194,0-1 1,1 1-1,-1-1 0,0 0 1,1 1-1,-1-1 0,1 1 1,0-1-1,-1 0 0,1 1 1,0-1-1,0 0 0,0 1 1,0-1-1,1 0 0,-1 1 1,0-1-1,1 0 0,-1 1 1,1-1-1,-1 0 0,1 1 1,0-1-1,0 1 0,-1 0 1,1-1-1,0 1 0,0 0 1,1-1-1,-1 1 0,0 0 1,0 0-1,1 0 0,-1 0 1,0 0-1,1 0 0,-1 0 1,3-1-1,7-3 191,0 0 0,0 0 0,0 1 0,14-3 0,-20 6-109,36-9 328,1 1 0,0 3 1,53-2-1,132 9-278,41-3-717,-209-7 410,19 0 657,-77 11-503,0 0 0,0 0-1,0 0 1,0 1 0,0-1 0,-1 0 0,1 1-1,-1-1 1,1 0 0,-1 1 0,0-1-1,0 0 1,0 1 0,0-1 0,0 1-1,-1 2 1,1 0 104,-2 37 485,-1 0 0,-18 79 0,-32 82-402,37-150-206,-2 7-9,-2-1 0,-55 106 0,55-127-49,-3-1 1,-1-1-1,-1-2 1,-2 0 0,-34 32-1,57-62-180,-23 20 199,26-23-179,0 0-1,-1 0 1,1 0-1,0-1 1,-1 1-1,1 0 1,0 0-1,-1-1 1,1 1-1,-1-1 1,1 1-1,-1-1 1,1 0-1,-1 0 1,0 1-1,1-1 1,-1 0 0,-1-1-1,2-1-250,0 0 0,1 0-1,-1-1 1,1 1 0,-1-1 0,1 1-1,0-1 1,0 1 0,0 0 0,0-1 0,1-3-1,-1-1-474,1-16-674,1 0 0,8-40 0,38-103 338,-23 90 695,67-204 503,-9 29 4106,-114 362-284,-42 134-3388,-87 189-8,150-404-341,19-52-259,2-8 203,116-291-117,33-88 71,-154 394 46,2-8 10,-7 20 9,-5 13 25,-179 372 267,14-35 79,160-317-321,31-65-226,0-4 69,111-215-212,-111 205-939,-2-1 0,-2 0 1,15-69-1,-32 115 906,0-1 1,0 1-1,0-1 1,-1 1-1,0-1 1,0 1 0,0-1-1,0 1 1,-2-5-1,2 8 256,0 1 0,0-1 0,0 1 0,-1-1 0,1 1-1,0 0 1,0-1 0,-1 1 0,1 0 0,0-1 0,-1 1 0,1 0 0,0-1 0,-1 1-1,1 0 1,-1 0 0,1-1 0,0 1 0,-1 0 0,1 0 0,-1 0 0,1-1 0,-1 1-1,1 0 1,0 0 0,-1 0 0,1 0 0,-1 0 0,1 0 0,-1 0 0,-25 13-460,0 11 912,0 0-1,2 2 1,-39 51-1,36-42 733,-56 57-1,62-80-213,21-12-871,-1 0 1,1 0 0,-1 0 0,1 0-1,0 0 1,-1 0 0,1 0-1,0 0 1,-1 0 0,1 0-1,-1-1 1,1 1 0,0 0 0,-1 0-1,1 0 1,0-1 0,0 1-1,-1 0 1,1-1 0,0 1-1,-1 0 1,1 0 0,0-1 0,0 1-1,0 0 1,-1-1 0,1 1-1,0-1 1,0 1 0,0 0 0,0-1-1,-1-4 60,0 0 0,1 0 0,0 1-1,0-1 1,1 0 0,-1 0 0,3-6-1,7-28-25,1 2 0,32-70 0,-7 22-49,-3-10 75,-30 84 123,-21 58 13,2-2 81,-7 17-2,2 1 1,3 1 0,-12 80-1,30-120-227,2-24-82,-1 0 0,0-1 0,0 1 0,0-1 0,0 1 0,0-1 0,-1 1 0,1-1 0,0 0-1,0 1 1,0-1 0,0 0 0,-1 1 0,1-1 0,0 0 0,-1 0 0,1 0 0,0 0 0,-1 0 0,1 0 0,0-1 0,35-56 209,-1-2 0,-4-1 0,32-86 1,-56 131-180,-1 0 1,8-33 0,-16 39 72,-7 18-28,-8 16 53,-57 112 349,-14 22 198,71-140-246,16-18-411,1 0-1,0 0 0,0 0 1,-1 0-1,1 0 1,0 0-1,0 0 0,-1 0 1,1 0-1,0 0 0,0 0 1,-1 0-1,1 0 0,0-1 1,0 1-1,-1 0 1,1 0-1,0 0 0,0 0 1,-1 0-1,1 0 0,0-1 1,0 1-1,0 0 0,-1 0 1,1 0-1,0-1 1,0 1-1,0 0 0,0 0 1,-1-1-1,1 1 0,0 0 1,0 0-1,0-1 0,0 1 1,0 0-1,0 0 1,0-1-1,0 1 0,-1-46 534,16-87-415,-7 81-113,1-67 1,-9 115-25,0-1 0,0 1 0,-1 0-1,1 0 1,-1 0 0,0-1 0,-1 1 0,1 0 0,0 0 0,-1 0-1,-2-3 1,3 5-4,0 1 0,0 0 0,0 0 0,0 0 0,0 0 0,0 0 0,-1 0 0,1 1-1,0-1 1,0 0 0,-1 1 0,1-1 0,0 0 0,-1 1 0,1 0 0,-1-1 0,1 1-1,-1 0 1,1 0 0,0 0 0,-1-1 0,1 2 0,-1-1 0,1 0 0,-1 0 0,1 0 0,-1 1-1,1-1 1,0 1 0,-1-1 0,1 1 0,0-1 0,-1 1 0,1 0 0,-2 1 0,-4 3-2,-1 1 0,1 0 0,0 0 1,0 1-1,1 0 0,0 0 0,0 1 1,1-1-1,-6 10 0,-38 78-1,39-68-99,6-15 1,7-12-10,43-64-40,-36 48-21,0 1 0,1 0 0,1 0 1,0 1-1,1 1 0,0 0 1,18-13-1,-30 26 140,0-1 0,0 0 0,0 0 0,0 1 0,0-1 0,0 1 0,0-1 0,1 1 0,-1-1 0,0 1 0,0 0 0,0-1 0,0 1 1,1 0-1,-1 0 0,0 0 0,0 0 0,1 0 0,-1 0 0,0 0 0,0 0 0,0 1 0,3 0 0,-3 0 12,0 0 0,-1 0 0,1 0 1,0 0-1,0 0 0,-1 0 0,1 0 0,0 0 0,-1 0 0,1 1 1,-1-1-1,1 0 0,-1 0 0,0 1 0,0-1 0,0 0 0,1 1 1,-1 0-1,0 8-5,-1 0 1,0 0 0,0 0 0,-4 15 0,-24 59 175,25-76-55,1 0 1,-1-1-1,-1 1 0,1-1 1,-1 0-1,-1 0 0,1-1 0,-9 8 1,14-13-83,-1-1-1,1 0 1,0 0 0,0 0 0,0 1 0,0-1 0,0 0 0,-1 0-1,1 0 1,0 0 0,0 0 0,0 0 0,-1 0 0,1 1-1,0-1 1,0 0 0,-1 0 0,1 0 0,0 0 0,0 0 0,0 0-1,-1 0 1,1 0 0,0 0 0,0 0 0,-1 0 0,1 0-1,0 0 1,0 0 0,0 0 0,-1-1 0,1 1 0,0 0 0,0 0-1,0 0 1,-1 0 0,1 0 0,0 0 0,0 0 0,0-1-1,0 1 1,-1 0 0,1 0 0,0 0 0,0-1 0,0 1 0,0 0-1,0 0 1,0 0 0,-1-1 0,1 1 0,0 0 0,0 0-1,0 0 1,0-1 0,0 1 0,0-23 114,10-23-153,-9 42 4,1 1 0,0-1 1,0 1-1,0 0 0,0 0 0,0-1 1,1 1-1,0 1 0,-1-1 1,1 0-1,0 1 0,0-1 0,1 1 1,-1 0-1,0 0 0,1 0 0,-1 1 1,1-1-1,-1 1 0,1 0 0,0 0 1,6-1-1,-5 2-2,0 0 1,0 0-1,0 1 0,-1-1 1,1 1-1,0 0 1,0 1-1,0-1 0,-1 1 1,1 0-1,-1 0 0,1 1 1,-1-1-1,0 1 1,0 0-1,0 0 0,4 5 1,6 6-104,-1 1 0,-1 0 0,12 21 1,-13-20 0,1 1 0,24 25 0,-35-41 118,-1 0-1,1 0 1,0 0 0,0-1-1,0 1 1,-1 0 0,1 0-1,0-1 1,0 1-1,0 0 1,0-1 0,0 1-1,0-1 1,0 0 0,1 1-1,-1-1 1,0 0-1,0 0 1,0 1 0,0-1-1,0 0 1,0 0 0,1 0-1,0-1 1,0 1 2,-2-1 1,1 0-1,0 0 0,0 1 1,0-1-1,0 0 0,0 0 1,-1 0-1,1 0 0,0 0 1,-1 0-1,1-1 0,-1 1 1,1 0-1,-1 0 0,0 0 1,1 0-1,-1-2 0,1-6 24,0 1 0,0-1-1,-1 0 1,-1-15 0,0 20-4,0 0 0,0 1 1,0-1-1,-1 1 1,1-1-1,-1 1 1,0 0-1,0-1 1,0 1-1,0 0 1,-1 1-1,1-1 1,-1 0-1,1 0 1,-1 1-1,0 0 1,0 0-1,-1 0 1,1 0-1,0 0 1,0 0-1,-1 1 1,1 0-1,-1-1 1,0 1-1,1 1 0,-8-2 1,4 1 2,0 0-1,0 0 1,0 1 0,0 0 0,0 0 0,0 1-1,0 0 1,0 0 0,1 0 0,-1 1-1,0 0 1,0 0 0,1 1 0,-9 4-1,7 0 47,-1-1 0,1 1-1,0 1 1,1-1 0,-1 2-1,2-1 1,-1 1-1,1-1 1,0 2 0,1-1-1,-7 18 1,6-13-12,1 1-1,1 0 1,0 0 0,1 0-1,1 1 1,0-1 0,1 24 0,1-37-52,0 0 1,0-1-1,0 1 1,0 0-1,0 0 1,0 0 0,0-1-1,1 1 1,-1 0-1,1 0 1,-1-1 0,1 1-1,0 0 1,0-1-1,0 1 1,0 0 0,0-1-1,0 0 1,0 1-1,0-1 1,0 0 0,1 1-1,-1-1 1,1 0-1,-1 0 1,1 0 0,-1 0-1,1 0 1,-1 0-1,1-1 1,0 1 0,-1-1-1,1 1 1,0-1-1,0 1 1,0-1-1,-1 0 1,1 0 0,0 0-1,0 0 1,0 0-1,-1 0 1,1-1 0,0 1-1,0 0 1,-1-1-1,1 0 1,0 1 0,2-2-1,7-2 5,-1-1-1,0 1 0,0-2 1,0 1-1,0-1 1,16-14-1,0-3-69,-1-1 0,-1-1 0,-1-1 0,-1-1 0,-2-1 0,0-1 0,-2-1 0,20-47 0,-36 74 44,-1 0-1,0-1 1,0 1 0,0 0 0,0-1 0,-1 1-1,1-1 1,-1 1 0,0-1 0,0 0 0,0 1-1,0-1 1,-2-4 0,1 7 20,1 0 1,-1 0-1,0 0 0,0 0 1,0 0-1,0 0 0,0 0 0,0 0 1,0 1-1,0-1 0,0 0 1,0 1-1,0-1 0,0 1 1,0-1-1,-1 1 0,1-1 1,0 1-1,0 0 0,-1 0 1,1-1-1,0 1 0,-1 0 0,1 0 1,0 0-1,-1 1 0,1-1 1,0 0-1,0 0 0,-1 1 1,1-1-1,0 1 0,0-1 1,0 1-1,0-1 0,-1 1 0,0 0 1,-8 4 13,0 0 0,1 1 1,-1 0-1,1 1 0,1 0 1,-1 0-1,1 0 0,0 1 1,-10 14-1,-7 10 183,-25 43 1,45-66-199,-1-1-22,0 0 1,1 1 0,0 0 0,0 1-1,1-1 1,0 1 0,1 0 0,0 0 0,-3 18-1,26-41-5429,2-16-316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0.61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862 55 12684,'0'0'1730,"-96"0"127,40-1-1120,-9 1-513,-3 0-160,-1 0 32,2 0 161,3 0-97,0 0-64,3 0-32,-1 0-256,1-12-929,-4-7-1314,1-3-2401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0.95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0 0 4708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9:4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2344 122 14286,'0'0'870,"-1"-9"-422,0-10-48,1 12-353,0-1 1,0 1 0,-1 0-1,-1-1 1,-3-13 0,4 19-64,0-1 0,0 1 1,0 0-1,0 0 0,0 1 0,-1-1 1,1 0-1,-1 0 0,1 1 1,-1-1-1,0 0 0,1 1 1,-1 0-1,0-1 0,0 1 0,0 0 1,0 0-1,0 0 0,0 0 1,-1 1-1,1-1 0,0 0 1,0 1-1,-1 0 0,1-1 0,-3 1 1,-28 0 24,0 1 0,-1 1 0,1 2 0,0 1 1,0 2-1,-57 20 0,5 5 164,-104 54 1,47-9 289,-153 110 0,-118 116-189,413-302-273,-112 85 332,4 4 1,4 5-1,-100 119 1,162-164-323,3 1-1,2 1 1,3 3 0,1 0 0,4 2-1,1 2 1,4 0 0,2 2-1,-16 70 1,33-108-14,0-1 0,2 1-1,1 0 1,1 0 0,1 0-1,1 0 1,4 25 0,-2-35 1,0 0 0,1 0 0,0-1 0,1 1 0,0-1 0,1 0 0,1-1 0,-1 1 0,2-1 0,0 0 1,0-1-1,1 0 0,15 13 0,-4-6 10,1-2 0,1 0 0,1-1-1,0-1 1,1-1 0,0-2 0,0 0 0,1-1 0,1-2 0,40 7 0,2-4 29,1-3-1,127-4 1,-120-8 24,-1-3-1,-1-4 0,0-2 1,136-47-1,-72 9-8,201-107 0,-214 90-39,-3-6-1,-4-5 1,-3-5 0,-4-5-1,-4-5 1,-4-4 0,123-155 0,-188 207-5,-3-2 1,-2-2 0,-3-1 0,47-108 0,-64 128 42,-3-1 0,0 0 1,-2 0-1,-2-1 0,-1 0 1,-1-1-1,-2 1 0,-1 0 0,-2-1 1,-6-38-1,3 54 22,0 1-1,-1 0 1,-1 0 0,0 1 0,-1-1-1,-2 2 1,1-1 0,-2 1-1,0 0 1,-1 1 0,0 0-1,-1 1 1,-1 0 0,-1 1-1,1 1 1,-2 0 0,-20-13-1,9 9 7,-1 1 0,-1 1 0,0 2 0,0 1 0,-1 1 0,-1 1 0,0 2 0,0 1 0,-57-4 0,33 8-50,1 2 0,0 2 0,-1 3 0,-63 14 0,39 0-339,0 3 0,-83 37 0,20-1-1336,-61 25-4774,44-25-7006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1.3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2421 32 10025,'-309'-16'333,"0"0"-1285,-409 47 2188,413 6 1927,187-24-2171,-123-2 0,171-10-365,23 3-126,-82 16 1,-14 2-69,120-23-1338,22 1 742,0-1 0,1 1 0,-1-1 0,1 1 0,-1-1 1,1 1-1,-1-1 0,1 0 0,-1 1 0,1-1 0,-1 0 0,1 1 0,0-1 0,0 0 0,-1 1 0,1-1 0,0 0 0,0 0 0,0 1 0,0-1 0,0 0 0,0 0 1,0 0-1,0 1 0,0-2 0,0-18-4188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2.99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443 68 11275,'0'0'1836,"2"-9"-218,1-3-1067,4-31 1812,-7 43-2325,0-1 0,0 1 0,0 0 0,0 0 0,0 0 0,0 0 0,0 0 0,0 0 0,0 0 0,0-1 0,0 1 0,0 0 0,0 0 0,0 0 0,0 0 0,0 0 0,0 0 0,0 0 0,0 0 0,0-1 0,0 1 1,0 0-1,0 0 0,0 0 0,0 0 0,-1 0 0,1 0 0,0 0 0,0 0 0,0 0 0,0 0 0,0 0 0,0 0 0,0 0 0,0 0 0,-1-1 0,1 1 0,0 0 0,0 0 0,0 0 0,0 0 0,0 0 0,0 0 0,0 0 0,-1 0 0,1 0 0,0 0 0,0 1 0,0-1 0,0 0 0,0 0 0,0 0 0,0 0 0,0 0 0,-1 0 0,1 0 0,0 0 0,0 0 0,0 0 0,0 0 0,0 0 0,0 1 0,-11 8 593,-7 14-470,-23 65 1384,-59 186 0,17-41-1063,15-78-256,33-82 27,-44 136-1,74-185-320,1 1-1,1-1 1,0 1-1,2 0 1,5 46-1,-4-68 49,0 0 1,0 0-1,1 0 1,-1 1-1,1-1 0,0 0 1,0 0-1,0 0 0,1-1 1,-1 1-1,1 0 1,-1 0-1,1-1 0,0 1 1,0-1-1,0 1 0,1-1 1,-1 0-1,0 0 1,4 2-1,-1-1-9,-1-1 0,1 0 0,0 0 0,0-1 0,0 1 0,0-1 0,0 0 0,0-1 0,0 1 0,1-1 0,6 0 0,9-3 13,1 0 1,-1-1-1,0-1 1,36-13-1,4-5 33,0 4 1,2 2 0,0 3-1,1 3 1,0 2-1,86 0 1,-116 8-25,40 3 67,-73-1-52,0 0-1,0 0 1,0 0-1,0 1 1,0-1-1,0 1 1,0-1-1,0 1 1,-1-1-1,1 1 1,-1-1-1,1 1 1,-1 0-1,1-1 1,-1 1-1,0 0 1,0-1 0,0 1-1,0 0 1,0 2-1,0-1 11,0 0-1,0 1 1,0-1 0,0 0-1,0 0 1,-1 0 0,1 1-1,-1-1 1,0 0 0,-2 5-1,2-8 11,0 1 0,0 0-1,0-1 1,0 1 0,-1-1-1,1 1 1,0-1-1,0 1 1,0-1 0,-1 0-1,1 0 1,0 1 0,0-1-1,-1 0 1,1 0 0,0 0-1,-1-1 1,1 1-1,0 0 1,0 0 0,-1-1-1,1 1 1,0-1 0,-2 0-1,-26-18 73,17 0-107,0 0 0,1-1 0,0 0 0,2-1 0,1 0 0,0 0 0,-5-27 0,1 9 4,-86-384-14,71 277 12,-49-149 0,73 287-7,-28-72 218,29 75-202,0 0 0,-1 0 0,0 0 0,0 0 0,0 1 0,-1-1 0,0 1 0,0 0 0,0 0 0,0 0 0,0 1 0,-7-5 0,10 8-127,2 8-395,0-1 1,0 1-1,1-1 0,0 1 1,0-1-1,7 13 0,2 13-898,55 165-2288,61 88 5599,-104-241-1384,98 209 1231,-96-194-1938,-2 1 0,18 80 0,-33-64 1013,-11-110-723,-1 0 0,-1 0-1,-17-56 1,0-1 60,8 19-145,-31-132-77,37 178 57,0 1 0,-2 0 1,0 0-1,-2 1 0,-25-40 1,34 60 11,1-1 0,-1 1 1,0 1-1,0-1 0,0 0 0,0 1 0,0-1 1,-1 1-1,1 0 0,-1 0 0,1 0 1,-1 1-1,-5-3 0,8 4-1,-1 0 1,1 0-1,0 0 0,-1 0 0,1 0 0,0 0 1,-1 0-1,1 0 0,0 1 0,-1-1 1,1 0-1,0 1 0,0-1 0,0 1 0,-1-1 1,1 1-1,0 0 0,0 0 0,0-1 0,0 1 1,0 0-1,0 0 0,0 0 0,0 0 1,1 0-1,-1 0 0,0 0 0,0 0 0,1 1 1,-1-1-1,1 0 0,-1 0 0,1 0 1,0 1-1,-1-1 0,1 0 0,0 1 0,0-1 1,0 0-1,0 1 0,0-1 0,0 3 0,-1 20-9,1 1 0,1 0-1,2-1 1,0 1-1,1-1 1,13 41-1,63 143 8,-40-113 1,-10-16-20,24 98-1,-126-270-10345,32 43 7180,-8-8-1729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3.6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32 155 10346,'-1'-4'12,"-2"-5"594,0 0 0,0-1-1,1 1 1,0-1 0,1 0-1,0 0 1,1-16 0,0 26-548,0-1 0,1 1 1,-1-1-1,0 1 1,1 0-1,-1-1 0,1 1 1,-1 0-1,1-1 0,-1 1 1,1 0-1,-1 0 1,1-1-1,-1 1 0,1 0 1,-1 0-1,1 0 0,-1 0 1,1 0-1,-1 0 1,1 0-1,-1 0 0,1 0 1,0 0-1,-1 0 0,1 0 1,-1 0-1,1 0 1,-1 0-1,1 0 0,-1 1 1,1-1-1,-1 0 0,1 0 1,-1 1-1,1-1 1,-1 0-1,1 1 0,-1-1 1,0 0-1,1 1 0,-1-1 1,1 1-1,-1-1 1,1 2-1,3 4 124,0 1 0,-1-1 0,1 1 1,-1 0-1,-1 0 0,1 1 0,2 13 0,7 58 540,-11-68-627,11 161 1677,-12-171-1749,0-1-1,0 0 1,0 1 0,0-1-1,-1 1 1,1-1-1,0 0 1,0 1-1,0-1 1,0 1-1,0-1 1,0 0-1,0 1 1,0-1-1,0 1 1,0-1-1,1 1 1,-1-1 0,0 0-1,0 1 1,0-1-1,0 0 1,1 1-1,-1-1 1,0 1-1,0-1 1,1 0-1,-1 0 1,0 1-1,0-1 1,1 0-1,-1 1 1,0-1-1,1 0 1,-1 0 0,1 0-1,-1 1 1,0-1-1,1 0 1,-1 0-1,1 0 1,-1 0-1,0 0 1,1 0-1,0 0 1,14-18 344,11-34-89,-17 26-200,0 0 0,6-34 0,-13 49-49,0-1 0,-1 1 0,0-1-1,-1 0 1,0 1 0,-1-1 0,-4-22-1,5 33-25,0 1 0,0-1-1,0 0 1,-1 0 0,1 0-1,0 0 1,0 0 0,-1 1-1,1-1 1,-1 0 0,1 0-1,-1 1 1,1-1-1,-1 0 1,1 0 0,-1 1-1,0-1 1,1 1 0,-1-1-1,0 1 1,0-1 0,1 1-1,-1-1 1,0 1 0,0 0-1,0-1 1,1 1-1,-1 0 1,0 0 0,0-1-1,0 1 1,0 0 0,0 0-1,0 0 1,1 0 0,-1 0-1,0 0 1,0 0 0,-1 1-1,-1 0-2,1 0 0,-1 0 0,1 1 1,-1-1-1,1 1 0,0-1 0,0 1 0,0 0 0,0 0 0,0 0 0,0 0 0,-3 4 0,-7 15 23,0 0 0,2 1 0,0 0 0,2 0 0,-8 33 0,-21 120 117,28-79-108,9-95-39,0 0 1,-1-1 0,1 1-1,0 0 1,0-1 0,0 1-1,0 0 1,0 0 0,0-1-1,0 1 1,0 0-1,0 0 1,0-1 0,1 1-1,-1 0 1,0-1 0,0 1-1,1 0 1,-1-1-1,0 1 1,1 0 0,-1-1-1,1 1 1,-1-1 0,1 1-1,-1-1 1,1 1-1,-1-1 1,1 1 0,-1-1-1,1 1 1,0-1 0,-1 0-1,1 1 1,0-1-1,1 0 7,0-1-1,0 1 0,0-1 0,-1 0 1,1 0-1,0 1 0,-1-1 0,1 0 0,-1-1 1,1 1-1,-1 0 0,0 0 0,2-2 1,41-50 272,-29 29-224,0 0 1,-2 0 0,0-2-1,-2 1 1,-1-1-1,-1-1 1,-1 0 0,-2 0-1,5-40 1,-10 65-30,-1 0 0,1 1 0,-1-1 0,0 0 1,0 0-1,0 0 0,0 0 0,0 1 0,0-1 1,0 0-1,-1 0 0,1 0 0,-1 1 0,1-1 1,-1 0-1,0 0 0,1 1 0,-1-1 0,0 1 1,0-1-1,0 1 0,-1-1 0,1 1 0,0 0 1,-2-2-1,1 3-1,0 0 0,1 0-1,-1 1 1,0-1 0,0 0 0,1 1 0,-1-1 0,0 1 0,1 0 0,-1 0 0,1 0 0,-1-1-1,1 1 1,-1 1 0,1-1 0,0 0 0,0 0 0,-1 0 0,1 1 0,0-1 0,0 1-1,0-1 1,0 1 0,0-1 0,1 1 0,-2 1 0,-13 23 22,0 0-1,2 1 1,1 0 0,1 1 0,2 0-1,0 1 1,2 0 0,-4 33 0,14-48-92,7-18-38,11-19 22,-20 22 75,30-40 95,-2 0 1,40-76-1,-58 93-70,0 0 0,-2 0-1,0-1 1,-2 0-1,0 0 1,-2-1 0,2-27-1,-7 51-27,1 1 0,-1-1 0,0 1 0,0-1-1,0 0 1,0 1 0,0-1 0,0 0 0,-1 1 0,1-1-1,0 1 1,-1-1 0,0 1 0,1-1 0,-1 1-1,0-1 1,-1-1 0,2 3-3,-1 0 0,1-1-1,-1 1 1,0 0 0,1 0 0,-1 0 0,0 0-1,1 0 1,-1 0 0,0 0 0,1 0 0,-1 0-1,1 0 1,-1 0 0,0 0 0,1 1 0,-1-1-1,0 0 1,1 0 0,-1 1 0,1-1-1,-1 0 1,1 1 0,-1-1 0,1 0 0,-1 1-1,0 0 1,-5 5 14,1-1 0,-1 1 0,1 0 1,1 1-1,-8 12 0,-21 45 142,2 3 1,4 0-1,-26 95 1,50-148-645,1-1-1,0 1 1,-1 22 0,3-36 406,0 0 0,0 0 0,0 1 0,0-1 0,0 0 0,-1 0 0,1 0-1,0 1 1,0-1 0,0 0 0,0 0 0,0 0 0,0 0 0,0 1 0,0-1 0,0 0 0,0 0 0,1 0 0,-1 0-1,0 1 1,0-1 0,0 0 0,0 0 0,0 0 0,0 0 0,0 1 0,0-1 0,0 0 0,1 0 0,-1 0-1,0 0 1,0 0 0,0 0 0,0 1 0,0-1 0,1 0 0,-1 0 0,0 0 0,0 0 0,0 0 0,0 0 0,1 0-1,-1 0 1,0 0 0,0 0 0,0 0 0,0 0 0,1 0 0,-1 0 0,0 0 0,0 0 0,0 0 0,1 0-1,-1 0 1,0 0 0,0 0 0,0 0 0,0 0 0,1 0 0,-1 0 0,0-1 0,9-7-3663,7-23-6815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3.96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0 20211,'0'0'-6086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4.31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773 295 12332,'78'-37'517,"-73"34"-774,-1 0 0,1 0 0,-1 0 0,0-1 0,0 1-1,0-1 1,-1 0 0,6-7 0,-7 7 504,0 1 1,0-1-1,0 0 0,-1 1 1,1-1-1,-1 0 1,0 0-1,0 0 1,0 0-1,-1 0 0,0 0 1,1 0-1,-2-1 1,1 1-1,-1-4 1,0 2 351,0 0 0,-1 0 1,0 0-1,0 1 1,-1-1-1,1 1 1,-1-1-1,-1 1 1,1 0-1,-1 0 1,1 0-1,-1 1 1,-1-1-1,1 1 1,-1 0-1,-9-6 1,-2 0-285,-1 2 1,-1 0 0,1 1-1,-1 1 1,0 1-1,-1 0 1,0 1 0,1 1-1,-1 1 1,0 1-1,0 1 1,-35 3 0,12 1-190,0 3 1,0 1-1,1 3 0,-64 24 1,65-20-78,1 3 0,-55 32 0,84-44-68,0 0 1,0 1 0,1 0-1,0 1 1,0 0 0,1 0-1,0 1 1,0 0 0,1 0-1,0 1 1,1 0 0,0 0-1,0 0 1,-3 12 0,8-19-125,-1 1 0,1-1 0,1 1 0,-1-1 0,1 1 0,-1 0-1,1-1 1,0 1 0,0-1 0,0 1 0,1 0 0,-1-1 0,1 1 0,0-1 0,0 1 0,0-1 0,1 1 0,-1-1 0,1 0 0,0 0 0,0 0 0,3 5 0,-1-4-400,1-1 0,-1 0 0,0 1 0,1-2 0,0 1 0,0 0 0,0-1 0,0 0 0,0 0 0,0 0 0,0-1 0,1 0 0,-1 0 0,8 0 0,49 1-8153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4.80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100 66 12492,'12'-8'2680,"-2"1"-2214,-3 1-22,2 0 1,-1 0-1,1 0 1,0 2-1,0-1 1,0 1-1,1 0 1,-1 1-1,14-3 1,-22 6-377,0 0 0,1 0 1,-1 0-1,0 0 0,0 0 0,0 1 0,1-1 1,-1 0-1,0 1 0,0-1 0,0 1 0,0-1 1,0 1-1,0 0 0,0-1 0,0 1 0,0 0 1,0 0-1,0 0 0,0-1 0,-1 1 0,1 0 1,0 0-1,-1 0 0,1 1 0,0-1 0,-1 0 1,1 0-1,-1 0 0,0 0 0,1 0 0,-1 1 1,0-1-1,0 0 0,0 0 0,0 0 0,0 1 1,0-1-1,0 2 0,0 6 176,-1 0 1,1 1-1,-2-1 1,-2 12-1,-3 1-12,0 0 0,-2 0 0,0 0 0,-20 32-1,-59 80 202,73-114-386,-1 5-136,8-12-185,-1-1 1,0 0-1,-1 0 0,-19 19 1,32-42-4037,0-2 2913,15-22-3285,6-9-1969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5.1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72 1 14894,'0'0'1698,"-7"55"-1378,-5-14 737,-2 8-416,1 6 127,0 1 65,5 1-545,3-3-224,5-5-64,0-8-96,11-5-288,-1-7-609,-2-3-705,-6-5-512,-2-7-1761,-13-3-289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5.48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0 140 7175,'0'0'13517,"47"-51"-12621,1 44-159,8 1-417,4-3-191,3 1-33,-4-5-1153,-7 0-1922,-10-1-3107,-8-4-6470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1:55.8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15 8 14798,'0'0'4121,"-2"13"-3854,-3 14 337,1 0 0,1 0 0,2 49 1,1-66-517,1 0 1,0 0-1,0 0 1,1-1-1,0 1 1,1 0-1,0-1 1,1 1-1,-1-1 1,2 0-1,-1-1 1,1 1 0,1-1-1,0 1 1,8 8-1,-12-15-31,0-1 1,-1 0-1,1 0 0,0 1 1,0-1-1,-1 0 0,1-1 0,0 1 1,0 0-1,0-1 0,0 1 1,0-1-1,0 1 0,0-1 1,0 0-1,0 0 0,0 0 0,1 0 1,-1 0-1,0 0 0,0-1 1,0 1-1,0-1 0,0 0 0,0 1 1,0-1-1,-1 0 0,1 0 1,0 0-1,0 0 0,-1 0 1,1-1-1,0 1 0,-1 0 0,1-1 1,-1 1-1,2-3 0,6-6 148,-1-1 1,1 0-1,-2 0 0,8-15 0,68-150 1140,-84 181-1369,1 1-1,0-1 0,0 1 0,0-1 0,1 0 0,0 1 0,1 5 1,1 8 14,-2-12 19,0 0-1,0 1 1,0-1-1,1 0 1,0 0 0,1 0-1,-1 0 1,1-1-1,0 1 1,1-1-1,0 0 1,0 0 0,0 0-1,10 10 1,-10-13 6,0-1-1,0 1 1,0-1 0,0 1 0,1-1 0,-1-1 0,1 1 0,-1-1 0,1 1 0,0-1-1,0-1 1,-1 1 0,1-1 0,0 1 0,0-1 0,0-1 0,0 1 0,-1-1 0,1 0-1,0 0 1,-1 0 0,1 0 0,8-5 0,0 0 5,0 0 0,-1 0 0,0-2 0,-1 1 0,0-2 0,0 1 0,0-1 0,-1-1 0,-1 0 0,0 0 0,0-1 0,7-13 0,13-34-2677,-26 49 1328,0 0 0,-1 0-1,0 0 1,1-17 0,-3-3-6647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8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86 1473,'0'0'18423,"0"-9"-16763,2-35 1063,-5 44-2539,0 0 0,0 1 0,0-1 1,0 0-1,1 1 0,-1 0 0,0 0 0,0 0 1,1 0-1,-1 0 0,-3 2 0,-5 5-164,1 0 1,0 0-1,1 1 1,-11 12-1,17-18-6,1 0 1,-1 0-1,1 0 0,0 0 0,0 0 1,0 1-1,0-1 0,0 1 1,1-1-1,0 1 0,0 0 1,0-1-1,0 1 0,0 0 1,1 0-1,0 0 0,-1-1 0,2 7 1,-1-9-3,1-1 0,0 1 0,-1 0 0,1-1 0,-1 1 0,1-1 1,0 1-1,0-1 0,-1 1 0,1-1 0,0 0 0,0 1 0,-1-1 0,1 0 0,0 0 0,0 1 1,0-1-1,0 0 0,-1 0 0,1 0 0,0 0 0,0 0 0,0 0 0,1-1 1,23-1 143,-15-1-137,0 0 0,0-1 0,0 1 0,-1-2 0,0 0 0,0 0 0,0 0 0,0-1 0,-1-1 0,0 1 0,7-9 0,2-2 51,-2 0-1,0 0 1,24-39 0,-73 138 1734,22-53-1640,1 1 0,1 0 0,2 1-1,1 0 1,1 0 0,2 0-1,1 1 1,2 44 0,8-44-245,-6-31-135,-1 0 0,1 0 0,-1 0 1,1 0-1,0-1 0,-1 1 1,1 0-1,0-1 0,-1 1 0,1 0 1,0-1-1,0 1 0,0-1 0,0 1 1,0-1-1,-1 1 0,1-1 1,1 1-1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0:0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846 716 12556,'-91'56'1187,"2"4"0,3 4 1,3 3-1,-95 101 0,130-117-1025,2 3 1,-65 100-1,95-126-135,0 0 0,2 1 0,1 1 1,1 0-1,2 1 0,1 0 0,2 0 0,-5 38 1,9-35 24,2 0 0,1 1 1,1-1-1,3 0 1,0 0-1,2 0 1,2-1-1,1 0 0,1 0 1,2-1-1,2 0 1,0-1-1,2-1 1,1 0-1,2-2 1,40 49-1,-31-44 26,2-1 0,1-2 0,2-1 0,0-1-1,2-2 1,1-1 0,1-2 0,1-2 0,1-1 0,0-2 0,1-2 0,2-2-1,-1-1 1,1-2 0,1-3 0,75 7 0,-37-11 116,0-5-1,1-2 1,-2-5-1,1-3 1,-1-3-1,121-38 1,-39-4 11,-2-7 0,159-88 0,-173 75-2,-4-7 1,169-128-1,-249 163-44,-3-3 0,-2-2 1,-2-2-1,-2-3 0,-3-3 0,82-130 0,-111 153-119,-2-1-1,-2 0 1,-1-1-1,-2-1 1,-2-1-1,-1 0 1,7-71-1,-15 83-32,-2-1-1,-1 1 1,-1 0-1,-2-1 1,-1 1 0,-1 0-1,-2 0 1,-1 1-1,-1 0 1,-2 0 0,-21-42-1,11 35-17,-1 1 0,-1 2-1,-2 0 1,-2 2 0,0 0-1,-51-41 1,35 37 187,-2 2-1,-1 2 1,-2 3-1,-71-33 1,40 29 169,0 4 0,-2 3 0,-1 4 0,0 3 0,-2 3 0,-121-4 0,100 16-199,-1 4 0,0 5 0,-195 37 1,218-24-184,0 4 1,1 4 0,1 3 0,2 3 0,-92 55 0,110-51-703,2 3-1,2 3 1,-96 92-1,-30 71-5511,98-93-550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11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83 8200,'-8'4'341,"-5"5"-71,0 1-1,1 1 0,0-1 0,1 2 0,0 0 1,0 0-1,2 1 0,-1 0 0,2 0 0,0 1 1,-12 28-1,1 3-161,3 1 0,-21 88 1,15-13 1702,5 2 1,-1 233-1,18-339-1680,0 0-1,2 0 0,0-1 0,0 1 1,2 0-1,0-1 0,1 0 1,9 22-1,-11-32-119,0 0 0,1 0 0,0-1 0,-1 1 0,2-1 0,-1 0 0,1 0 0,-1-1 0,1 1 0,1-1 0,-1 0 0,0 0 0,1-1 0,0 0 0,0 0-1,0 0 1,0 0 0,0-1 0,1 0 0,-1-1 0,1 1 0,-1-1 0,13 0 0,-9-1 41,1-1 1,-1 0-1,1-1 0,-1 0 0,1 0 0,-1-1 1,0-1-1,0 0 0,0 0 0,-1-1 0,0 0 0,0 0 1,0-1-1,0 0 0,-1-1 0,0 0 0,11-12 0,3-6 281,0-1-1,-2-1 0,-1-1 0,20-37 0,-17 21 6,-1-1-1,-1 0 1,-3-1-1,-2-1 1,-2-1-1,-3 0 1,-1 0-1,3-69 1,-10 78-115,-2 0 1,-2 1 0,-2-1 0,-1 1-1,-2-1 1,-1 2 0,-2-1 0,-2 1 0,-2 1-1,-1 0 1,-23-39 0,33 65-420,-1 0 0,-1 1 0,1 0 1,-1 0-1,-1 1 0,0 0 0,0 0 1,-1 1-1,-14-10 0,19 15 94,0 0-1,0 0 1,0 0 0,0 1 0,0-1 0,0 1-1,-1 0 1,1 0 0,0 1 0,-1-1-1,1 1 1,-1 0 0,1 0 0,0 1-1,-1-1 1,1 1 0,0 0 0,-1 0-1,1 0 1,0 1 0,0-1 0,0 1-1,0 0 1,0 0 0,1 1 0,-1-1 0,-3 4-1,-13 12-849,2 1-1,0 0 0,1 1 0,1 1 1,1 1-1,-19 35 0,6-10-3113,3-7-4241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30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12236,'0'0'7959,"9"-3"-6373,28-7-529,-1-1-881,1 1 0,0 2 0,0 2 0,61-3 0,-97 9-144,-40 0 246,-149 1 2834,317-7-2963,-78 2-588,-1 2 0,56 5-1,-106-3 433,0 0 0,1 0 1,-1 0-1,0 0 0,0 0 0,1 0 0,-1 0 0,0 0 0,0 0 1,1 0-1,-1 0 0,0 1 0,0-1 0,0 0 0,1 0 0,-1 0 0,0 0 1,0 0-1,1 0 0,-1 1 0,0-1 0,0 0 0,0 0 0,0 0 0,1 1 1,-1-1-1,0 0 0,0 0 0,0 0 0,0 1 0,0-1 0,0 0 0,0 0 1,0 1-1,1-1 0,-1 0 0,0 0 0,0 1 0,0-1 0,0 0 0,0 0 1,0 1-1,0-1 0,-1 0 0,1 0 0,0 1 0,0-1 0,0 0 0,0 0 1,0 0-1,0 1 0,0-1 0,0 0 0,-1 0 0,1 0 0,0 1 0,0-1 1,0 0-1,0 0 0,-1 0 0,1 0 0,0 1 0,0-1 0,0 0 1,-1 0-1,1 0 0,0 0 0,-1 0 0,-14 11 70,-27 1 556,-74 10 1,-16 4 346,108-15-1023,22-5-257,15-4-329,8-3-638,0 0 1,0-2-1,37-9 1,22-12-6208,-38 11 874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52.3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652 112 2819,'0'0'10329,"5"-8"-8626,-2 3-1438,1-1 381,0 0-1,-1-1 1,0 1 0,0-1-1,0 0 1,-1 0 0,0 0-1,0 0 1,0 0 0,0-8-1,-3 14-510,0 1-1,1-1 1,-1 0 0,0 0-1,0 1 1,0-1-1,1 0 1,-1 1-1,0-1 1,0 1-1,0-1 1,0 1-1,0 0 1,0-1-1,0 1 1,0 0-1,0 0 1,0-1 0,0 1-1,0 0 1,0 0-1,0 0 1,0 0-1,-2 1 1,-37-1 850,31 1-438,-13-2 42,-251 12 962,262-8-1462,-1 0 0,0 0-1,1 1 1,0 1-1,0 0 1,0 0 0,0 1-1,1 0 1,0 1-1,0 0 1,1 1 0,-12 12-1,1 0-64,2 0 0,0 2-1,2 0 1,-20 34 0,27-38-31,0 0 1,2 1-1,0 0 1,1 1-1,0 0 1,2 0-1,-2 23 0,-2 145 91,8-188-83,1 12 28,0 0 0,1 0 0,0 0 0,1 0 0,1-1 1,-1 1-1,2-1 0,0 0 0,0 0 0,1-1 0,0 0 0,1 0 0,0 0 1,1-1-1,0 0 0,14 13 0,5 2 34,1-2 0,0-1 1,1-2-1,46 24 0,-68-39-50,-1-1-1,1 0 1,-1 0-1,1 0 1,0-1-1,0 0 1,0 0-1,1-1 1,-1 0-1,0 0 1,0-1-1,1 1 1,-1-2 0,0 1-1,1-1 1,-1 0-1,0-1 1,0 1-1,0-2 1,0 1-1,0-1 1,0 0-1,-1 0 1,1 0-1,-1-1 1,0 0-1,0-1 1,-1 1-1,1-1 1,-1 0-1,8-10 1,14-17 38,-2 0 0,-2-2 0,0 0 0,-3-2 0,18-41 0,-9 8 151,39-139 0,-61 179-177,-1 0 0,-1 0 0,-2 0 0,0 0 1,-2-1-1,-6-52 0,4 76-23,0 1 1,-1 0-1,1 0 1,-1 0-1,0 0 0,-1 0 1,0 1-1,1-1 1,-1 1-1,-1-1 1,1 1-1,-1 0 0,1 0 1,-1 1-1,0-1 1,-1 1-1,1 0 1,0 0-1,-1 0 0,0 0 1,0 1-1,0 0 1,0 0-1,0 0 0,0 1 1,0 0-1,-6-1 1,-18-3 7,0 2 1,0 0-1,-53 4 0,43 0-7,12-2-278,20 0-46,0 0-1,-1 0 1,1 1-1,0 0 1,-1 1-1,1 0 1,-1 0-1,1 0 0,0 1 1,-7 3-1,9 3-4359,5 3-2745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13.6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415 561 4837,'0'0'1286,"-10"-1"-1222,-1 0-80,-69 0 4298,74 4-4111,0 0 0,0 0 0,0 0 0,1 1 0,-1 0 0,1 0 0,0 0 0,0 1 0,0 0 0,0 0 0,1 0 0,-7 11 0,-3 1 51,5-7-168,-32 36 815,-62 91-1,93-121-687,1 0 0,0 1-1,1 0 1,1 1 0,1-1-1,0 1 1,1 0 0,1 1 0,1-1-1,-1 26 1,4-28-160,2 1 0,0-1 1,0 0-1,2 0 0,0-1 0,1 1 0,1-1 1,0 0-1,1 0 0,0 0 0,1-1 0,1-1 1,0 1-1,14 14 0,-13-16 4,0-1 1,1 0-1,0-1 1,1 0-1,0 0 1,1-1 0,-1-1-1,2 0 1,-1-1-1,1-1 1,0 0-1,1 0 1,-1-2-1,1 0 1,19 3-1,43-3 570,-1-4 1,86-10-1,48-1 336,-138 11-625,896-25 2762,469-38-265,-761 52-2342,-467-3-406,252-49 0,-344 43-64,1 5 0,170-1 0,-203 16-62,150-3-522,-192 0 488,0-1 1,-1-3-1,56-16 0,16-21 84,-82 30 6,1 1 1,59-15 0,-29 16 8,-9 2 1,0-2-1,-1-2 1,81-33 0,-58 15-56,-48 22-25,-1-1 0,40-23 0,-57 27 66,-1 1 1,-1-1-1,1 0 1,-1-1-1,0 0 1,-1 0-1,0 0 1,0-1-1,-1-1 1,9-14-1,-7 6-160,-1-1-1,0 0 1,-1 0-1,-1 0 1,-1 0 0,3-39-1,-6-125 413,-3 93 41,2 68-252,-1 0 0,-1 0-1,-1 0 1,-1 0 0,-8-27 0,7 36-27,0 0 1,0 1-1,-1 0 1,-1 0-1,0 0 1,-1 1-1,0 0 1,-1 0-1,-16-15 0,22 23-5,-1 1-1,0 0 0,1 1 0,-1-1 0,0 1 0,0-1 1,0 1-1,0 0 0,0 0 0,0 1 0,0 0 0,0-1 1,-7 2-1,-58 4-352,65-5 317,-276 18-760,86-9 23,-2 6 1273,-1185 56-3823,-110-31 3478,851 23 518,7 53-566,-518 87 336,858-185 544,268-17-1028,30-2-512,0 0 0,-1 0 0,1 0-1,0 0 1,-1-1 0,1 0 0,-1 0 0,1 0 0,-1 0 0,0-1 0,8-5 0,28-26-10609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1:24.6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6402 372 8040,'-78'-6'399,"-467"-45"4659,410 31-4076,1-6-1,-133-44 1,-96-38-580,251 81-413,-148-17-1,49 26 7,-382 17 0,417 16 17,0 7 0,2 9 1,1 7-1,2 7 0,-166 69 1,138-33 467,4 9 1,4 8 0,-312 216-1,395-236-308,4 6 0,4 3 1,4 5-1,3 4 0,5 4 0,5 3 0,-89 144 0,-231 451-609,370-636 440,4 1 1,2 2-1,-23 86 1,43-129 45,2 2 1,1-1 0,1 0 0,1 1-1,1-1 1,1 1 0,1 0-1,1-1 1,1 1 0,1-1 0,1 0-1,1 0 1,13 31 0,-1-17-22,3-1 1,1-1 0,1-1-1,2-1 1,1-1 0,2-1-1,1-2 1,1 0 0,2-2-1,66 43 1,-27-26 63,2-4 0,1-3-1,2-3 1,119 36 0,-60-33-130,1-5 1,1-7-1,158 9 1,422-29-288,-409-28 345,-2-14 0,-2-13 0,537-163 0,-557 119 108,520-253 1,-621 249-59,-4-8 1,-5-8-1,260-222 1,-356 266 13,-4-3 0,-2-3 0,-4-3 0,74-114 0,-107 136 12,-1-1 1,-4-2-1,-2-1 0,-3-1 0,-2-2 1,-3 0-1,19-116 0,-28 109 146,-4 1 1,-3-1-1,-3 0 0,-3 0 0,-21-129 0,16 162-154,-2 1 1,-2 0-1,-1 1 0,-1 0 0,-3 1 0,0 1 1,-3 1-1,0 0 0,-3 1 0,0 1 1,-2 1-1,-42-41 0,32 42-76,-3 1 0,0 2 0,-1 1 0,-1 2-1,-2 2 1,0 2 0,-1 1 0,-1 3 0,0 1 0,-89-16 0,15 13-161,-1 5 0,0 5 0,-123 10 1,-501 73-3776,327-10-902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9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0 10314,'0'0'1665,"1"87"-31,1-39-929,-1 0-577,1 5-256,-2 4-1666,0 2-2018,0-1-2946</inkml:trace>
  <inkml:trace contextRef="#ctx0" brushRef="#br0" timeOffset="1">24 1024 10858,'0'0'1826,"-14"77"-513,9-38-704,3-1-417,0-2-192,2-5 0,0-5-1634,0-2-4547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9.4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1794,'0'0'1089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9.7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7079,'1'14'816,"2"85"378,5 1 1,22 109-1,-24-173 39,-2 1 0,-1-1 0,-5 71 0,2 35 225,0-126-2284,0-9-4472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0.9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451 0 9257,'0'0'19042,"-11"14"-18637,-391 432 2473,378-418-4674,10-13-2200,25-39-141,4-10-2857,0-5-4366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1.2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17104,'0'0'10538,"62"46"-9000,-38-22-577,7 3-225,1 2-127,-1 1-385,1 2-224,-2 2 32,-2 5-512,-5 1-1346,-2-5-1730,-7-5-1536,-6-8-4774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8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63 5765,'0'0'7213,"7"-8"-3503,4-5-2421,6-6 263,1-4 4815,-24 48-2442,4-9-3787,-18 59 355,4 1-1,-10 109 1,12 157-2483,14-340 1714,0 1 1,1 0 0,-1 0 0,1 0 0,0-1 0,0 1 0,0 0 0,0-1 0,0 1 0,2 2 0,8 1-3766,-10-6 3710,0-1 0,0 1 0,-1-1 1,1 1-1,0-1 0,0 1 0,0-1 1,-1 1-1,1-1 0,0 0 0,-1 0 1,1 1-1,-1-1 0,1 0 0,0 0 1,-1 0-1,0 0 0,1-1 0,9-25-6828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5.2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97 11659,'-6'-36'6934,"6"34"-6637,-1 1-1,1 0 1,-1 0 0,1 0-1,-1 0 1,1-1-1,-1 1 1,0 0-1,1 0 1,-1 0 0,0 0-1,0 0 1,0 0-1,0 1 1,1-1 0,-2 0-1,1 0 1,0 1-1,0-1 1,0 1 0,0-1-1,0 1 1,0-1-1,-1 1 1,1-1 0,-2 1-1,2 0-234,0 1-1,0 0 1,0 0-1,0-1 0,0 1 1,0 0-1,1 0 1,-1 0-1,0 0 1,0 0-1,1 0 1,-1 0-1,1 0 0,-1 0 1,1 0-1,-1 0 1,1 0-1,0 1 1,-1-1-1,1 0 1,0 2-1,-8 36 533,7-31-404,1-7-180,-6 28 213,1 1 0,1 0 1,2 1-1,2 48 0,0-79-218,0 0 0,0 1 0,0-1 0,0 0 0,0 1 0,0-1 0,0 0 0,0 0 0,0 1 0,1-1 0,-1 0 0,0 1 0,0-1 0,0 0 0,0 0 0,1 1 0,-1-1 0,0 0 0,0 0 0,0 0 0,1 1 0,-1-1 0,0 0 0,0 0 0,1 0 0,-1 0 0,0 0 0,0 1 0,1-1 0,-1 0 0,0 0 0,1 0 0,-1 0 0,0 0 0,1 0-1,-1 0 1,0 0 0,0 0 0,1 0 0,-1 0 0,0 0 0,1 0 0,-1 0 0,0 0 0,1-1 0,-1 1 0,0 0 0,0 0 0,1 0 0,-1 0 0,0 0 0,0-1 0,1 1 0,-1 0 0,0 0 0,0-1 0,0 1 0,1 0 0,-1 0 0,0 0 0,0-1 0,0 1 0,14-16 396,-6-4-344,-1 0 0,0-1 0,-2 0-1,0 0 1,-1 0 0,-1 0 0,-2-1 0,0 1-1,-1-1 1,-3-27 0,3 48-58,0 0-1,0 0 1,0 0-1,0 1 1,0-1 0,-1 0-1,1 0 1,0 0 0,0 0-1,-1 0 1,1 1 0,0-1-1,-1 0 1,1 0 0,-1 0-1,1 1 1,-1-1 0,1 0-1,-1 1 1,1-1 0,-2 0-1,-4 12-74,6-10 73,0 0 0,0 0 0,-1 1 0,1-1 0,0 0 0,0 0 0,0 0 0,0 0 0,0 0 0,0 0 0,0 0 0,1 0 0,-1 0-1,0 0 1,1 0 0,-1 0 0,0 0 0,1 0 0,-1 0 0,1 0 0,0 0 0,-1 0 0,1 0 0,0 0 0,-1 0 0,1-1 0,0 1 0,0 0-1,0-1 1,0 1 0,0 0 0,0-1 0,0 1 0,0-1 0,0 0 0,1 1 0,0-1-8,-1-1-1,0 0 1,0 0 0,0 0-1,0 0 1,0 0 0,0 0-1,0 0 1,0 0 0,0 0 0,-1 0-1,1 0 1,0 0 0,-1-1-1,1 1 1,0 0 0,-1 0-1,0-1 1,1 1 0,-1 0-1,0-1 1,0-1 0,6-32-258,-27 64-3,15-17 203,0 1 0,1 0-1,1-1 1,0 1-1,-3 18 1,6 11-2803,5-28-1426,7-5-2572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7.5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 12492,'0'0'14072,"0"8"-13453,1 29-62,-2-22-377,1-1 1,0 1 0,1 0-1,0-1 1,2 1 0,0-1-1,5 19 1,-7-33-161,-1 1-1,1 0 1,-1 0 0,1 0 0,-1-1 0,1 1-1,-1 0 1,1-1 0,-1 1 0,1-1 0,0 1-1,-1 0 1,1-1 0,0 1 0,0-1-1,-1 0 1,1 1 0,0-1 0,0 0 0,0 1-1,0-1 1,-1 0 0,1 0 0,0 0-1,0 0 1,0 0 0,1 0 0,23-11 469,15-31-85,5-21-132,-57 113-138,10-44-109,0 0 1,0 0 0,1 1-1,-1-1 1,1 0-1,0 1 1,1-1-1,0 1 1,1 7 0,-1-14-1,0 1 0,1-1 0,-1 0 0,1 0 0,-1 1-1,1-1 1,-1 0 0,0 0 0,1 0 0,-1 0 0,1 1 0,-1-1 0,1 0 0,-1 0 0,1 0 0,-1 0 0,1 0 0,-1 0 0,1 0 0,-1-1 0,1 1 0,-1 0 0,1 0 0,-1 0 0,1 0 0,-1-1 0,1 1 0,-1 0 0,0 0 0,1-1 0,-1 1 0,1 0 0,-1-1 0,1 0 0,16-10 371,-1-4-377,1-1 0,-2 0 0,0-1 0,-1-1 0,-1 0 0,-1-1 0,0 0 0,16-39 0,-40 52-14785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8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1 133 10794,'0'0'2200,"6"-10"442,0-1-1992,34-53 3469,-37 59-3667,0 1 0,0 0 0,0 0 0,1 1 1,0-1-1,-1 1 0,1 0 0,0 0 0,1 0 0,-1 0 0,1 1 0,-1 0 1,7-3-1,-11 5-403,1 0 0,-1 0 0,0 1 1,1-1-1,-1 0 0,1 0 0,-1 0 1,0 0-1,1 0 0,-1 1 0,0-1 1,1 0-1,-1 0 0,0 0 0,1 1 1,-1-1-1,0 0 0,0 1 1,1-1-1,-1 0 0,0 1 0,0-1 1,0 0-1,1 1 0,-1-1 0,0 0 1,0 1-1,0-1 0,0 0 0,0 1 1,0-1-1,0 1 0,0-1 0,0 0 1,0 1-1,0-1 0,0 1 0,0 21 605,0-15-334,-2 18 55,-1 1 0,-1 0 0,-1-1 0,-2 0 0,0 0 1,-19 40-1,-7 26 186,32-85-561,-1-1 0,1 1 0,0 0 0,0 0 0,0 0 0,1 0 0,0 10 0,2-15 0,0 0 0,0 0 0,0 0 0,0-1 0,0 1 0,0-1 0,0 1 0,0-1 0,0 0 0,0 0 0,0 0 0,1 0 0,-1 0 0,0 0 0,3-1 0,1 1 0,8-2-15,0-1 0,0 0 0,1-1 0,-2-1 0,1 0 0,-1-1 0,0 0 0,0-1 0,24-17 1,-23 9-2252,-14 14 1925,1 0 0,-1 1 1,0-1-1,1 0 0,-1 0 0,0 1 1,0-1-1,0 0 0,0 0 0,0 0 1,0 1-1,0-1 0,0 0 0,0 0 1,0 0-1,-1 1 0,1-1 0,0 0 1,0 0-1,-1 1 0,1-1 0,0 0 1,-1 1-1,1-1 0,-2-1 0,-11-10-6705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38.5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40 15919,'0'0'12972,"72"-13"-12075,-27 13-609,5 0-191,-2-4-129,-4 1-1154,-11-5-2305,-9-4-3524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0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13613,'0'0'10137,"6"11"-9411,-4-6-671,1 1-4,1-1-1,-2 1 1,1 1 0,-1-1 0,0 0 0,0 1 0,0-1 0,-1 1-1,0-1 1,-1 1 0,1 0 0,-2 10 0,0-5-64,-8 98 491,9-98-745,0-1 0,1 1 0,1-1 0,0 0 0,0 0 0,1 1 0,7 15 0,-6-12-2400,-4-4-4200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0.6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9161,'0'0'9571,"9"-2"-8012,73-9 1245,86-1-1,-80 10-5457,-2 2-6379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0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58 12107,'0'0'7720,"57"-50"-6407,-18 46-64,9 2-480,5 2-513,6 0-192,-3 0-192,-5 0-2018,-9 0-2755,-12-2-9800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2.0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13741,'0'0'11622,"1"12"-10464,4 35-393,-4-17-169,2 0-1,11 44 1,-14-72-592,0 0 0,1-1 0,-1 1 1,1 0-1,0 0 0,-1 0 0,1-1 0,0 1 0,0 0 1,0-1-1,0 1 0,1-1 0,-1 1 0,0-1 1,0 0-1,1 0 0,-1 1 0,1-1 0,0 0 1,-1 0-1,1 0 0,0-1 0,-1 1 0,1 0 0,2 0 1,0-1 6,-1 0 1,0 0 0,0-1 0,0 1 0,0-1-1,0 1 1,0-1 0,-1 0 0,1-1 0,0 1-1,0 0 1,-1-1 0,1 1 0,2-3-1,7-5 29,-1-1 0,0 0-1,-1 0 1,0-1-1,12-18 1,-22 49 566,-8 19 180,8-36-747,0-2-34,0-1 1,0 0-1,0 0 1,-1 0-1,1 0 0,0 1 1,0-1-1,0 0 1,0 0-1,0 0 1,0 0-1,0 1 1,1-1-1,-1 0 0,0 0 1,0 0-1,0 0 1,0 1-1,0-1 1,0 0-1,0 0 1,0 0-1,0 0 1,0 1-1,1-1 0,-1 0 1,0 0-1,0 0 1,0 0-1,0 0 1,0 0-1,0 0 1,1 1-1,-1-1 1,0 0-1,0 0 0,0 0 1,0 0-1,1 0 1,-1 0-1,0 0 1,0 0-1,0 0 1,1 0-1,-1 0 1,0 0-1,0 0 0,0 0 1,15-4 180,10-9 81,39-41-113,-47 39-129,0 0-1,2 0 0,33-19 0,-51 33-24,-1 1-1,1-1 1,-1 1 0,1 0-1,0 0 1,-1-1 0,1 1-1,-1 0 1,1 0-1,-1 0 1,1 0 0,0-1-1,-1 1 1,1 0-1,0 0 1,-1 0 0,1 0-1,-1 0 1,1 1-1,0-1 1,-1 0 0,1 0-1,-1 0 1,1 0-1,0 1 1,-1-1 0,1 0-1,-1 1 1,1-1-1,-1 0 1,1 1 0,-1-1-1,2 2 1,4 23-25,-11 33 26,-2-25 74,-3 30-49,10-62-75,0-1 1,0 1-1,1-1 0,-1 1 0,0 0 0,0-1 0,1 1 1,-1-1-1,0 1 0,1-1 0,-1 1 0,1-1 0,-1 0 0,1 1 1,-1-1-1,1 1 0,-1-1 0,1 0 0,-1 1 0,1-1 1,-1 0-1,1 0 0,-1 0 0,1 1 0,-1-1 0,1 0 0,0 0 1,-1 0-1,1 0 0,0 0 0,-1 0 0,1 0 0,-1 0 0,1 0 1,0 0-1,-1 0 0,1-1 0,-1 1 0,1 0 0,0-1 1,26-10-7730,-13-5-3550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4.0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70 12236,'45'-44'5570,"-22"19"1234,-42 63-5640,-15 7-630,-50 50 0,16-19-97,63-66-1922,17-15 109,20-16-1646,-3-7-1393,1-6-2252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4.3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138 1 11435,'0'0'9993,"-53"61"-8872,35-27 225,3 2-257,1-1-449,10-2-287,4-4-193,0-5-96,12-3-32,7-8-160,6-2-865,0-5-833,-5-2-1089,-7-2-1024,-8-2-2628</inkml:trace>
  <inkml:trace contextRef="#ctx0" brushRef="#br0" timeOffset="1">34 260 10282,'0'0'8328,"-33"-55"-6086,33 45-737,0 4 97,0 4-705,12 2-833,7 0-96,7 4-289,9 6-1408,-1-1-1827,4-1-4099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40 281 12364,'0'0'5301,"-7"-11"-2611,-21-37-704,27 46-1898,0 0-1,0 0 0,1 0 1,-1 0-1,1 0 1,-1 0-1,1 0 1,0 0-1,0-1 0,0 1 1,0 0-1,1 0 1,-1 0-1,0 0 1,1 0-1,-1 0 0,1 0 1,0 0-1,0 0 1,0 0-1,0 0 1,0 0-1,0 0 0,3-2 1,1-2 79,1 0-1,0 0 1,1 0 0,11-7-1,-8 5 72,13-8 105,1 1 0,0 0 0,1 2 0,0 1 0,1 1 0,41-12 0,-50 18-317,0 1-1,0 1 1,1 0-1,-1 1 0,0 1 1,1 1-1,-1 0 1,1 2-1,-1 0 0,0 0 1,30 10-1,-40-10-110,0 1 0,0 0 1,0 0-1,-1 0 0,1 1 0,-1 0 0,0 1 0,0-1 0,0 1 1,-1 0-1,0 1 0,0-1 0,0 1 0,0 0 0,-1 0 1,0 1-1,-1-1 0,1 1 0,-1 0 0,0 0 0,-1 0 0,0 0 1,0 0-1,0 1 0,0 7 0,-2-3 64,1 1 0,-2-1 0,0 0 0,0 0 0,-1 1 1,-1-1-1,0 0 0,0 0 0,-1-1 0,-1 1 0,0-1 0,-1 0 0,0 0 0,-11 15 0,-7 3 920,-2 0 1,-52 45-1,48-47-49,1 1 0,-33 39 0,60-65-844,0 1 0,0-1 0,1 0 0,-1 0-1,0 1 1,1-1 0,0 1 0,-1-1 0,1 1 0,0 0 0,0 0 0,1-1-1,-1 1 1,0 0 0,1 0 0,0 0 0,0 0 0,0-1 0,0 1 0,0 0 0,0 0-1,1 0 1,-1 0 0,1 0 0,0-1 0,0 1 0,1 3 0,2-2-25,-1 0 0,1 0 0,0 0 0,1 0 1,-1 0-1,0-1 0,1 0 0,0 0 0,0 0 0,0 0 1,0-1-1,11 4 0,40 13-1354,87 17 0,-7-14-8773,-103-19 2880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7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0 14061,'0'0'11627,"0"15"-10527,-27 179 987,27-188-2056,-2 2 46,0 1 1,1 0-1,1-1 0,0 1 0,0 11 0,1-18-62,-1 0-1,0-1 1,1 1 0,0 0-1,-1 0 1,1 0 0,0-1-1,0 1 1,0 0 0,0 0 0,0-1-1,0 1 1,0-1 0,0 1-1,1-1 1,-1 0 0,1 0-1,-1 1 1,1-1 0,-1 0-1,1 0 1,0 0 0,-1-1-1,1 1 1,0 0 0,0-1 0,0 1-1,0-1 1,2 1 0,68 4 244,-67-5-429,0 0 1,0-1-1,0 1 0,0-1 0,0 0 0,-1 0 0,1 0 0,0-1 1,-1 0-1,1 0 0,-1 0 0,6-4 0,-9 6-73,0-1-1,-1 1 1,1-1 0,0 0-1,-1 0 1,1 1 0,-1-1-1,1 0 1,-1 0-1,1 0 1,-1 1 0,0-1-1,1 0 1,-1 0 0,0 0-1,0 0 1,0 0 0,0 0-1,0 0 1,0 0 0,0 0-1,0 1 1,0-1-1,0 0 1,0 0 0,0 0-1,-1 0 1,0-1 0,-10-14-6340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13357,'0'0'8007,"56"38"-6758,-12-31-256,10-3-640,3-4-289,0 0-2178,-6-14-4901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8.7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11 15118,'-5'0'2403,"3"0"543,2 4-1280,16 0-513,6-3 288,8-1-928,4 0-385,4 0-96,-1-1 0,0-5 0,-4-1-897,-3 3-960,-8 3 63,-5 1-544,-5 0-737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9.1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 10890,'0'0'8616,"56"27"-7494,-14-27-610,6-5-512,7-1-448,-4-3-2275,-5-1-4164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9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90 1 17264,'0'0'1858,"-35"69"-224,20-33-449,2 2 160,4 0-160,1-1-768,7-4-321,1-6-64,7-5-128,5-5-737,0-6-641,-1-6-768,-8-5-2018</inkml:trace>
  <inkml:trace contextRef="#ctx0" brushRef="#br0" timeOffset="1">1 23 11883,'0'0'10891,"56"-22"-9706,-29 22-128,3 0-545,0 3-416,2 1-64,-2 0 0,-1-2-768,-8 1-802,-5-1-736,-7-2-1249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49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 13196,'0'0'8456,"-6"49"-6982,32-47-33,7-2-768,7 0-481,6 0-160,-3-3-128,-7 1-1441,-10 1-1346,-11 1-1922</inkml:trace>
  <inkml:trace contextRef="#ctx0" brushRef="#br0" timeOffset="1">1 215 12396,'0'0'13677,"65"-5"-13581,-19-12-64,3 2 0,-1 1-1185,-4 2-1826,-6 1-1345,-4 4-2883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0.1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221 18 993,'0'0'24375,"-28"72"-22998,-3-39-480,-7 1-256,1-5-161,4 0-159,8-13-97,6-2-160,10-7-256,11-14-9834,11-12 545</inkml:trace>
  <inkml:trace contextRef="#ctx0" brushRef="#br0" timeOffset="1">77 0 17072,'0'0'10538,"25"51"-9193,-3-33-640,4 3-513,4-1-128,3 1-128,0 1-1249,-4-4-2178,-4-3-3236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2.0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1 12332,'8'0'6534,"-8"5"-5669,-1 17 608,-9 5-448,-2 5 0,-2 2-448,1-1-481,2-6-64,4-1 0,2-7-32,5-3-289,0-7-832,0-4-1121,-6-5-7527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2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47 13068,'0'0'4752,"12"-7"-2831,-3 2-1566,-2 1-113,0 0 0,0 1 0,0-1 0,0 1 0,1 1 0,-1 0 0,1 0 0,-1 0 0,1 1 0,12-1 0,17 0 1031,-25 0-1135,0 1-1,0 1 1,0 0 0,0 0 0,0 1 0,0 1 0,0 0 0,19 6 0,-30-8-129,0 0 0,-1 1 0,1-1 0,0 1 1,0-1-1,-1 1 0,1-1 0,0 1 0,-1 0 0,1-1 0,0 1 0,-1 0 0,1-1 1,-1 1-1,1 0 0,-1 0 0,0-1 0,1 1 0,-1 0 0,0 0 0,1 0 1,-1 0-1,0-1 0,0 1 0,0 0 0,0 0 0,0 0 0,0 0 0,0 0 1,0 0-1,0 0 0,0-1 0,0 1 0,-1 0 0,1 0 0,0 0 0,-1 0 1,1-1-1,0 1 0,-1 0 0,1 0 0,-1-1 0,1 1 0,-1 0 0,0-1 1,1 1-1,-1 0 0,0-1 0,1 1 0,-3 0 0,-36 27 471,-80 20-224,124-44-383,0-1 0,0-1 0,1 1 1,-1-1-1,0 1 0,7 0 0,-11-2 108,6 1 4,79 33-174,-78-31 165,-1 0 0,1 1 1,-1-1-1,0 1 1,0 1-1,0-1 0,-1 1 1,8 10-1,-13-15 42,0 0 0,0 0 0,0 0 0,0 0 0,-1 1 0,1-1 0,0 0 0,-1 1 0,1-1 0,-1 1 0,0-1 0,1 0 0,-1 1 0,0-1 0,0 1 0,0-1 0,0 1 0,0-1 0,0 1 0,0-1 0,-1 0 0,1 1 0,-1 1 0,-1 0 56,1-1 0,0 0 0,-1 0 0,0 1 0,0-1 0,0-1 0,0 1 0,0 0 0,0 0 0,0-1-1,0 1 1,-3 0 0,-8 5 412,-1-1 0,0-1 0,-24 6 0,31-9-353,-22 5 417,1-1 0,-1-1 0,1-1-1,-1-2 1,-42-2 0,69 0-594,0 0 0,-1 0-1,1-1 1,0 1 0,0-1 0,0 0-1,0 0 1,0 1 0,-1-1 0,2 0-1,-1-1 1,0 1 0,0 0 0,0-1-1,0 1 1,1-1 0,-1 1 0,1-1 0,-1 0-1,-1-2 1,3 3-131,0 0 0,-1 0 0,1 1 0,0-1 0,0 0 0,0 0 0,0 0 0,0 0 0,0 0 0,0 0 0,0 0 0,0 0 0,0 0 0,0 0 0,1 0 0,-1 0 0,0 0 0,1 0 0,-1 0 0,0 0 0,1 1 0,0-1 0,-1 0 0,1 0 0,-1 0 0,1 1 0,0-1 0,-1 0 0,1 1 0,0-1 0,0 1 0,0-1 0,-1 1 0,1-1 0,0 1 0,0-1 0,0 1 0,0 0 0,0 0 0,0-1 0,0 1 0,0 0 0,0 0 0,0 0 0,1 0 0,23-5-4774,3 1-2119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3.1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46 10474,'0'0'7602,"9"-8"-5899,29-24-363,-38 32-1296,1-1 1,0 1-1,-1-1 1,1 1-1,0-1 1,-1 1-1,1 0 0,0-1 1,0 1-1,-1 0 1,1-1-1,0 1 1,0 0-1,-1 0 1,1 0-1,0 0 1,0 0-1,0 0 1,0 0-1,-1 0 1,1 0-1,0 0 1,0 0-1,0 1 1,-1-1-1,1 0 1,0 1-1,-1-1 1,1 0-1,0 1 0,0-1 1,-1 1-1,1-1 1,-1 1-1,1-1 1,0 1-1,-1 0 1,1-1-1,-1 1 1,1 1-1,11 28 655,-11-27-579,1 7 106,0 1 0,0-1-1,-1 1 1,-1-1 0,0 1 0,0-1-1,-1 1 1,-2 11 0,-3 6 728,-17 44 0,9-29-47,12-38-796,1-1 0,0 1 0,0 0-1,1-1 1,-1 1 0,1-1 0,0 6-1,7 7-1405,-6-16 948,-1 0 1,1-1-1,0 1 1,0 0-1,0-1 1,-1 1-1,1-1 1,0 1-1,0-1 1,0 0-1,0 1 1,0-1 0,0 0-1,0 0 1,0 0-1,0 0 1,2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4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97 7559,'0'0'17558,"-6"-1"-17376,-16-2 3,48 6 274,53 6 327,-76-8-765,24 3 203,54 3 1,-75-7-163,0 0-1,1 0 1,-1-1 0,0 0 0,0 0-1,0 0 1,0-1 0,0 0 0,0 0-1,-1 0 1,1-1 0,0 1-1,-1-2 1,0 1 0,6-5 0,-16 6 244,-1 1 1,0 0-1,1 0 1,-1 1 0,0 0-1,-6 0 1,-49 3 13,0 3 0,1 3 1,-70 19-1,207-20-470,221-4-469,-297-4 657,-4-3 2,0 0 0,-1 0 1,0 1-1,1-1 0,-1 1 1,0 0-1,-8-3 0,7 2 6,-13-6-17,1 1 0,-2 1 0,1 0 1,-1 1-1,0 1 0,0 1 0,0 1 0,0 1 0,-1 0 0,0 2 1,1 0-1,-24 3 0,31 1 54,14-1-170,23-5-101,23-18 92,-18 7 85,44-12 0,-65 23-170,1-1-1,0 2 1,0 0-1,0 0 1,0 0-1,0 1 1,-1 1-1,21 3 1,-27-3 25,1 0 0,-1 0 0,1 1 0,-1-1 0,0 1 0,0 0 0,0 0 0,0 1 0,0-1 0,0 0 0,0 1 0,-1 0 0,1-1 0,-1 1 0,0 0 0,0 0 0,0 1 0,2 3 0,8 30-2852,-10-2-3363,-6-17-3414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21524,'0'0'3107,"-40"63"-1922,25-28 1442,5 5-1346,6-2-1025,4-2-224,0-1-96,14-5-1345,2-3-1858,1-8-865,-4-9-1698,-4-10-3971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3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39 13933,'0'0'7335,"69"-26"-6406,-24 24-288,5-1-481,5 2-256,-5-2-2467,-3 0-3779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5.3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320 1 16400,'0'0'3971,"-1"9"-3442,1-5-477,-1 0 0,1 0 0,-1 0 0,0-1 1,0 1-1,-1 0 0,1 0 0,-1-1 0,0 1 0,0-1 1,0 1-1,0-1 0,-4 4 0,-2 1 3,0-1-1,0 0 1,0 0 0,-19 11-1,-2 0 353,0 0 0,-2-2-1,0-1 1,0-2-1,-55 16 1,98-30-375,0 0 0,0 0 0,0 1 0,0 1 0,-1 0-1,1 0 1,0 1 0,-1 1 0,1 0 0,-1 1 0,0 0 0,0 0 0,14 9 0,12 8-896,0 2 1,40 34-1,-72-53 590,12 6-2967,0-9-2311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6.9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1 13421,'-3'17'1588,"0"0"0,-2 0 0,-11 30 0,-5 14 313,21-60-1875,-7 25 194,1 0 1,1 1-1,-2 46 0,7-73-228,0 1 0,0-1 0,0 1-1,0-1 1,1 0 0,-1 1-1,0-1 1,0 1 0,1-1 0,-1 0-1,0 1 1,1-1 0,-1 0-1,0 1 1,1-1 0,-1 0 0,1 0-1,-1 1 1,0-1 0,1 0 0,-1 0-1,1 0 1,-1 0 0,1 1-1,-1-1 1,1 0 0,-1 0 0,1 0-1,-1 0 1,0 0 0,1 0-1,0 0 1,-1 0-141,1 0-1,-1-1 1,0 1-1,1 0 1,-1 0 0,0 0-1,1 0 1,-1 0-1,0 0 1,1 0-1,-1-1 1,0 1-1,0 0 1,1 0-1,-1 0 1,0-1 0,0 1-1,1 0 1,-1 0-1,0-1 1,0 1-1,0 0 1,0-1-1,1 1 1,-1 0 0,0-1-1,0 1 1,0 0-1,0 0 1,0-1-1,0 1 1,0 0-1,0-1 1,0-15-5312,0-6-3262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7.3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88 10698,'0'0'6951,"-3"-49"-4101,3 39-415,9 4-674,12-1-576,8 3-192,5 0-480,9 1-321,0 1-128,-1 0-32,-3 1-160,-8 1-833,-12 0-704,-8 7-930,-11 4-1505,-9 1-3427</inkml:trace>
  <inkml:trace contextRef="#ctx0" brushRef="#br0" timeOffset="1">46 253 12332,'0'0'12299,"66"23"-11210,-30-32-480,2-3-481,-2 4-288,-4-2-929,-10 8-1538,-9 2-1537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7.6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35 14446,'0'0'8071,"58"4"-6693,-18-8-321,6-5-737,2 0-224,-2 3-608,1 2-1763,-6 0-1857,-7 2-1921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8.6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334 12 13741,'8'-12'7162,"-16"22"-4116,-49 67-2011,31-46-671,-1-2 1,-1-1 0,-2-1 0,-1-2 0,-55 36-1,56-49-2293,29-12 1639,0 0 0,1 0-1,-1 0 1,0 0 0,1 0 0,-1 0-1,0 0 1,1 0 0,-1 0 0,0 0-1,1-1 1,-1 1 0,1 0 0,-1 0-1,0-1 1,1 1 0,-1 0-1,1-1 1,-1 1 0,1-1 0,-1 1-1,1-1 1,-1 1 0,1-1 0,-1 1-1,1-1 1,0 1 0,-1-1 0,1 1-1,0-1 1,0 0 0,-1 1 0,1-1-1,0 0 1,0 1 0,0-1 0,0 1-1,0-1 1,0 0 0,0 1 0,0-2-1,-1-21-9558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9.0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13837,'0'0'8712,"50"35"-7270,-30-15-129,-2-3-416,3-1-641,3 1-224,0-4-416,0-2-1698,-2-4-2050,-4-6-3203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9.3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0 10954,'0'0'11595,"16"55"-10602,-16-21-288,-3 3-609,-2-1-32,2 0-64,2-4-288,1-3-769,0-8-288,-3-7-417,-2-5-672,-5-9-2819,-4 0-3556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59.7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54 112 9801,'0'0'3086,"0"-10"-513,1 6-2380,-1 1-1,0 0 1,1-1 0,-1 1 0,1-1-1,0 1 1,0 0 0,0-1 0,1 1-1,-1 0 1,1 0 0,-1 0 0,1 0 0,0 0-1,0 0 1,1 1 0,-1-1 0,1 1-1,-1-1 1,1 1 0,0 0 0,0 0-1,-1 0 1,1 1 0,1-1 0,-1 1-1,6-3 1,8-1 227,0 0 0,1 1 1,-1 0-1,1 1 0,0 2 0,0 0 0,25 1 0,-34 0-343,1 1 0,-1 0 0,1 1 0,0-1 0,-1 2 0,0 0-1,0 0 1,0 0 0,0 1 0,0 0 0,-1 1 0,1 0 0,-1 1-1,0-1 1,8 9 0,-14-11-12,1 0 0,-1-1 1,0 1-1,0 0 0,0 0 0,0 1 0,0-1 1,-1 0-1,0 1 0,1-1 0,-1 1 0,0-1 0,-1 1 1,1-1-1,-1 1 0,1 0 0,-1-1 0,0 1 0,-1 0 1,1-1-1,-1 1 0,1-1 0,-1 1 0,0-1 1,0 1-1,-1-1 0,1 1 0,-1-1 0,1 0 0,-1 0 1,0 0-1,-5 5 0,-6 8 529,-1-1 0,0-1 0,-1 0 0,-29 20 1,18-14-138,26-20-488,0 1 0,0-1 1,0 1-1,0-1 0,0 0 0,0 1 1,0-1-1,0 1 0,0-1 1,0 0-1,0 1 0,0-1 0,0 1 1,0-1-1,0 0 0,0 1 1,1-1-1,-1 0 0,0 1 1,0-1-1,0 0 0,1 1 0,-1-1 1,0 0-1,0 1 0,1-1 1,-1 0-1,0 0 0,1 1 0,-1-1 1,0 0-1,1 0 0,-1 0 1,1 0-1,-1 1 0,0-1 0,1 0 1,-1 0-1,0 0 0,1 0 1,-1 0-1,1 0 0,-1 0 1,1 0-1,33 13-1352,-8-3 518,-24-10 871,0 1 1,0 0-1,0-1 1,0 1-1,-1 0 1,1 0-1,0 1 1,-1-1-1,1 0 1,-1 1-1,1-1 1,-1 0-1,1 1 1,-1 0-1,0-1 1,0 1-1,0 0 1,0-1-1,0 1 1,0 0-1,-1 0 1,1 0-1,-1 0 1,1 0-1,-1 0 1,0 0-1,1 0 1,-1 0-1,0 0 1,0 0 0,-1 0-1,1 0 1,0 0-1,-1 0 1,1 0-1,-1 0 1,1 0-1,-1-1 1,0 1-1,0 0 1,0 0-1,0 0 1,0-1-1,-1 1 1,1-1-1,0 1 1,-1-1-1,1 1 1,-3 0-1,-5 7 250,0-1 1,-1 0-1,0-1 0,-1 0 0,0-1 1,-21 9-1,6-5 108,0-2 1,-1-1-1,0-1 0,-1-1 1,1-2-1,-1 0 0,-31-2 1,57-1-387,0 0 0,0 0 0,0 0 0,0 0 0,0 0 1,0-1-1,0 1 0,0-1 0,0 1 0,1-1 0,-1 0 1,0 1-1,0-1 0,0 0 0,1 0 0,-1 0 0,0-1 1,1 1-1,-1 0 0,1-1 0,-1 1 0,1-1 0,0 1 1,0-1-1,-1 0 0,1 1 0,0-1 0,-1-3 0,2 3-222,0-1-1,-1 0 0,1 1 1,0-1-1,0 0 0,1 1 1,-1-1-1,0 1 0,1-1 1,0 0-1,-1 1 0,1-1 0,0 1 1,1 0-1,-1-1 0,0 1 1,1 0-1,-1 0 0,1 0 1,-1-1-1,3-1 0,27-25-6113,4-1-5114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1.4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221 0 17328,'0'0'7362,"-3"9"-6652,-9 15-614,-1-1 0,-1 0 0,-1-1 0,0-1 0,-29 29 0,21-23-62,0 1 0,-36 59 0,68-88-683,8-9-69,12-15-2597,-1-1 0,28-33-1,-41 42 888,35-38-8980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4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23638,'0'0'4068,"-23"50"-12524,37-35-4356</inkml:trace>
  <inkml:trace contextRef="#ctx0" brushRef="#br0" timeOffset="1">462 338 21845,'0'0'715,"-10"3"673,-1 0-1036,-1 1-1,1 0 1,0 0-1,1 2 1,-1-1-1,1 1 1,0 0-1,0 1 1,1 0-1,0 1 1,0 0-1,-7 9 1,9-8-335,1 1 0,0-1 0,0 1 1,1 0-1,1 0 0,-1 1 1,2-1-1,-1 1 0,2 0 0,-1 0 1,1 0-1,1 0 0,0 0 0,1 0 1,0 0-1,3 21 0,-2-29-101,0 0-1,0 1 1,1-1 0,-1-1-1,1 1 1,0 0-1,0 0 1,0 0-1,0-1 1,0 1 0,1-1-1,-1 0 1,1 0-1,-1 0 1,1 0-1,0 0 1,0 0 0,0-1-1,0 1 1,0-1-1,0 0 1,0 0-1,0 0 1,1 0-1,-1-1 1,4 1 0,7 1-1251,0-1 0,0-1 1,0 0-1,-1 0 1,16-3-1,21-9-6523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1.7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216 1 10186,'0'0'4100,"-29"49"-2691,4-8 417,-5 7-737,-1 4 64,5 1 224,6-4-384,8-7-545,8-7-352,4-11-128,0-7-416,13-9-833,0-7-1089,-3-1-1026,-5-6-2177</inkml:trace>
  <inkml:trace contextRef="#ctx0" brushRef="#br0" timeOffset="1">1 240 9321,'0'0'14125,"75"-22"-14093,-22 22-2178,5 0-2050,1-14-4004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1 6118,'0'0'11910,"-9"4"-8280,7-3-3597,-55 27 2896,52-25-2661,0 0 0,0 1 0,1-1 0,-1 1 0,1 0 0,0 0 0,0 0 0,0 1 0,1-1-1,-6 10 1,9-13-302,0-1-1,0 1 0,0-1 0,0 1 0,0-1 1,1 1-1,-1-1 0,0 1 0,0-1 0,1 1 1,-1-1-1,0 1 0,0-1 0,1 1 0,-1-1 1,1 1-1,-1-1 0,0 0 0,1 1 0,-1-1 1,1 0-1,-1 1 0,1-1 0,-1 0 0,1 0 1,-1 1-1,1-1 0,-1 0 0,1 0 0,-1 0 1,1 0-1,-1 0 0,1 1 0,-1-1 0,1 0 1,0-1-1,-1 1 0,1 0 0,-1 0 0,1 0 1,-1 0-1,1 0 0,37 0-1184,-29-1 918,-2 1 175,-1 1 1,1 0-1,0 0 0,0 0 1,-1 0-1,1 1 0,-1 1 0,1-1 1,-1 1-1,0 0 0,0 0 0,10 7 1,-14-8 179,1 0 0,-1 0 0,1 1 0,-1-1 0,0 1 0,0-1-1,0 1 1,0 0 0,-1 0 0,1 0 0,-1 0 0,1 0 0,-1 0 0,0 0 0,0 0 0,-1 0 0,1 1 0,-1-1 0,1 0 0,-1 1 0,0-1 0,-1 0 0,1 1 0,0-1 0,-1 0 0,0 0 0,1 0 0,-3 6 0,0-5 176,1 0 0,0 0 0,-1-1-1,0 1 1,0-1 0,0 1 0,0-1 0,-1 0 0,1 0 0,-1 0 0,0-1 0,1 0-1,-1 1 1,0-1 0,-1 0 0,1-1 0,0 1 0,-1-1 0,-7 2 0,-2 0 310,-1 0 0,0-1 0,1-1-1,-29-1 1,42 0-536,-1 0 0,1 0 0,-1 0 0,1 0 0,-1 0 0,1-1 0,-1 1 0,1 0 0,-1-1 1,1 1-1,0-1 0,-1 0 0,1 1 0,0-1 0,0 0 0,-1 0 0,1 0 0,0 0 0,-2-2 0,3 2-144,-1 0-1,1 0 1,0 0 0,-1 0 0,1 0 0,0 0 0,0 0 0,0 0 0,0 0 0,0 0 0,0 0 0,0 0 0,0 0-1,1-1 1,-1 1 0,0 0 0,0 0 0,1 0 0,-1 0 0,2-1 0,0-2-788,0 0 0,1 1 0,0-1 0,-1 1 0,1-1 0,1 1 0,-1 0 0,0 0 0,1 0 0,-1 1 0,8-5 0,19-4-6989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2.4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35 13933,'0'0'11814,"4"-5"-11729,-2 2-97,0 1 0,1-1 0,0 1-1,-1-1 1,1 1 0,0 0 0,0 0-1,0 1 1,1-1 0,-1 1 0,0-1-1,0 1 1,1 0 0,-1 0 0,1 1-1,-1-1 1,1 1 0,0-1 0,-1 1-1,1 0 1,-1 0 0,1 1-1,-1-1 1,1 1 0,-1 0 0,4 1-1,-5-1 7,-1 0-1,0 1 1,0-1-1,0 0 1,0 0-1,0 1 0,0-1 1,-1 1-1,1-1 1,0 1-1,-1-1 0,1 1 1,-1 0-1,1-1 1,-1 1-1,0 0 0,0-1 1,0 1-1,0 1 1,0 42-142,-1-29 123,6 408 2347,-5-414-1853,-1 0 0,-1 0-1,0 0 1,0 0 0,-5 13-1,7-21-404,-1 0 1,1 0-1,-1-1 0,1 1 0,-1 0 0,0-1 0,0 1 0,0 0 0,0-1 0,0 1 0,0-1 1,0 0-1,0 1 0,0-1 0,-1 0 0,1 0 0,0 1 0,-1-1 0,1 0 0,-1-1 0,0 1 0,1 0 1,-1 0-1,0-1 0,1 1 0,-1-1 0,0 1 0,0-1 0,1 0 0,-1 1 0,0-1 0,0 0 1,0 0-1,1 0 0,-1-1 0,0 1 0,-3-1 0,2-2-64,-1 1 0,1 0 0,0-1 0,0 0 0,1 0 0,-1 0 0,1 0 0,-1 0 0,1 0 0,0-1 0,0 1 0,0-1 0,1 1 0,-1-1 0,0-4 0,-18-62 0,19 66 0,-5-18-786,2 1 0,0-1 0,2 0 0,0-32 0,2 47 412,0 1 1,1-1 0,0 0-1,0 1 1,1-1 0,0 1-1,0-1 1,0 1 0,1 0-1,0 0 1,0 0 0,1 0-1,0 0 1,0 1 0,0 0-1,0 0 1,1 0 0,8-7-1,17-10-6923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2.9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 35 23158,'0'0'2461,"-11"-1"-144,4-1-1982,-1 1-8,-1-1 1,1 1 0,-1 0 0,0 1 0,-8 0-1,15 0-312,1 0-1,0 1 1,-1-1-1,1 0 1,-1 0-1,1 1 1,0-1-1,-1 0 1,1 1-1,0 0 1,-1-1-1,1 1 1,0 0-1,0-1 1,0 1-1,0 0 1,0 0-1,0 0 1,0 0-1,0 0 1,0 0 0,0 0-1,0 1 1,0-1-1,1 0 1,-1 0-1,1 1 1,-1-1-1,1 0 1,-1 1-1,1-1 1,0 0-1,-1 1 1,1-1-1,0 1 1,0-1-1,0 0 1,0 1-1,1-1 1,-1 1-1,0-1 1,1 3-1,0-2-42,0 0 0,0 0 0,1 0 0,-1-1 0,0 1 0,1 0 0,-1-1 0,1 1 0,0-1 0,-1 1 0,1-1 0,0 0 0,0 0 0,0 0 0,0 0 0,0 0 0,0 0 0,0 0 0,0-1 0,0 1 1,0-1-1,0 1 0,1-1 0,-1 0 0,0 0 0,0 0 0,4-1 0,1 2 42,1-2 1,-1 1-1,0-1 1,0 0-1,0 0 1,0-1-1,11-4 1,24-24 25,-40 29-10,0-1 0,0 0 0,0-1-1,0 1 1,0 0 0,0 0 0,-1-1 0,1 1 0,-1-1 0,0 0-1,0 1 1,0-1 0,0 0 0,0 1 0,1-6 0,-24 50 327,21-40-340,1-1 1,-1 1-1,0 0 0,1-1 0,0 1 0,-1-1 0,1 1 0,0 0 0,0-1 0,0 1 0,0 0 1,0-1-1,0 1 0,1-1 0,-1 1 0,0 0 0,1-1 0,-1 1 0,1-1 0,0 1 0,0-1 1,-1 1-1,3 1 0,-2-2 4,0 0 1,1 0-1,0-1 0,-1 1 1,1 0-1,0-1 1,-1 1-1,1-1 0,0 1 1,-1-1-1,1 0 1,0 0-1,0 1 0,-1-1 1,1-1-1,0 1 1,3-1-1,4 0 31,0-2 0,0 1 0,0-1 0,-1 0 0,1-1 0,-1 0 0,9-6 0,-9 4-24,1 0 0,-1-1 0,0 0 0,-1 0 0,0-1 0,0 0 0,10-15 0,-21 30-6,0-1 0,1 1 0,0 0 0,1 0-1,-1 1 1,1-1 0,1 0 0,-1 1 0,1-1-1,1 1 1,-1 14 0,2-21-22,1 0 0,-1 1 0,0-1 0,0 0 0,1 0 0,-1 0 0,0 0 0,1 0 0,-1-1 0,1 1 0,-1 0 0,1-1 0,-1 1 0,1-1 0,0 1 0,-1-1 0,1 0 0,0 1 0,-1-1 0,1 0 0,0 0 0,2-1 0,41-2 0,-38 2-5,0-1 1,0 0-1,0 0 0,-1-1 0,1 0 1,-1 0-1,0 0 0,0-1 1,0 0-1,0 0 0,0-1 0,-1 1 1,0-1-1,0-1 0,-1 1 1,5-6-1,-12 18-951,1 0 1,0 0-1,0 1 0,0-1 1,0 11-1,4 5-6731,3-12-1201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3.3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 21556,'0'0'7463,"-27"52"-7302,32-37-97,5 3-705,1-4-2049,-2 0-1378,-3-5-3235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3.8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83 18578,'0'0'491,"12"-10"571,-2 2-584,1 0 1,0 0-1,1 1 0,0 0 0,0 1 0,1 1 1,0 0-1,-1 1 0,2 0 0,-1 0 1,20-1-1,-29 4-372,1 1-1,-1 0 1,0 0 0,1 0-1,-1 0 1,0 1 0,0 0 0,1 0-1,-1 0 1,0 0 0,0 1 0,0-1-1,0 1 1,0 0 0,6 5 0,-7-5-63,-1 1 0,0 0 0,0 0 1,0 0-1,-1 0 0,1 0 0,-1 0 1,1 0-1,-1 1 0,0-1 0,0 1 0,0-1 1,-1 1-1,0-1 0,1 1 0,-1-1 1,0 1-1,0-1 0,-1 1 0,0 3 1,0-1 153,-1 1 1,0-1-1,0 1 1,-1-1-1,1 0 1,-1 0-1,-1 0 1,1 0-1,-6 6 1,5-7-51,0 1 0,1-1 0,-1 1 0,1-1 0,1 1 0,-1 0 1,1 0-1,-3 13 0,5-18-134,1-1 1,-1 1-1,1 0 1,-1-1-1,1 1 1,0 0-1,-1-1 1,1 1-1,0-1 0,-1 1 1,1-1-1,0 1 1,-1-1-1,1 1 1,0-1-1,0 0 1,0 0-1,0 1 1,-1-1-1,1 0 1,0 0-1,0 0 1,0 0-1,0 0 1,-1 0-1,1 0 1,0 0-1,0 0 0,0 0 1,0-1-1,-1 1 1,1 0-1,0 0 1,0-1-1,1 0 1,34-9 152,-28 6-157,0-1 0,0-1-1,0 1 1,-1-2 0,1 1 0,-2-1-1,1 0 1,-1 0 0,0 0 0,8-15-1,1-3-141,-2-1-1,11-31 1,-23 59 104,-1 1 0,1-1 1,-1 0-1,1 0 0,0 0 1,0 0-1,0 0 0,0 0 1,0 0-1,0 0 0,0 0 1,1-1-1,-1 1 0,4 3 1,29 25 185,-25-25-130,0-2 0,0 1-1,1-1 1,0 0-1,0-1 1,-1 0-1,1-1 1,0 0-1,0-1 1,0 0 0,11-1-1,-15 1-11,-1-1 0,1 1 0,-1-1 0,1 0 0,-1-1 1,1 1-1,-1-1 0,0 0 0,1-1 0,-1 1 0,0-1 0,-1 0 0,1 0 0,0 0 0,-1-1 0,0 0 0,0 0 0,0 0 1,0 0-1,5-9 0,-8 12-13,0 0 0,-1 0 0,1 1 0,-1-1 1,1 0-1,-1 0 0,1 0 0,-1 0 0,0 0 0,1 0 1,-1 0-1,0 0 0,0 0 0,0 0 0,0 0 1,0 0-1,0 0 0,0 0 0,0 0 0,0 0 0,0 0 1,-1 0-1,1 0 0,0 0 0,-1 0 0,1 0 0,-1 0 1,0-1-1,0 1 4,-1 0-1,1 1 1,-1-1 0,1 0-1,-1 1 1,1 0 0,-1-1-1,1 1 1,-1 0 0,0 0 0,1 0-1,-1 0 1,1 0 0,-1 0-1,1 0 1,-3 1 0,-3 0 10,0 1 0,1 0 0,-1 0 0,0 0 0,1 1 0,0 0 0,-10 6 0,12-6-44,1 0-1,-1 1 1,1-1-1,0 1 1,0 0-1,0 0 1,0 0 0,1 0-1,-1 0 1,1 0-1,0 1 1,1-1-1,-1 1 1,1 0 0,0-1-1,0 1 1,0 0-1,1 0 1,-1 5-1,2-7-27,-1 0-1,1 0 1,0 0-1,0 1 0,0-1 1,1 0-1,-1 0 1,1 0-1,-1-1 0,1 1 1,0 0-1,0-1 1,0 1-1,1-1 0,-1 1 1,0-1-1,1 0 1,0 0-1,-1 0 0,1-1 1,0 1-1,0-1 1,0 1-1,0-1 0,0 0 1,0 0-1,1 0 0,4 0 1,37 5-3120,5-5-2553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4.6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136 3 17008,'-2'-3'5488,"-3"9"-3810,-5 10-1162,-14 33 424,3 1-1,1 1 1,3 1-1,-16 80 1,32-129-916,1-1 0,-1 0 0,1 0 0,-1 0 1,1 0-1,0 1 0,0-1 0,0 0 0,0 0 0,0 1 0,1-1 1,-1 0-1,1 0 0,-1 0 0,1 1 0,0-1 0,0 0 0,0 0 1,0 0-1,0 0 0,0 0 0,0-1 0,1 1 0,-1 0 0,1-1 1,-1 1-1,1-1 0,0 1 0,2 1 0,2-1-71,1 0 0,0-1 0,-1 1 0,1-1 0,0-1 0,0 1 0,0-1 0,7-1 0,-2 1-169,45-6-2890,-48 4 1575,-1-1-1,1 0 1,-1 0 0,11-7 0,11-8-7443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4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71 15855,'0'0'4591,"-10"7"-2376,-29 26-133,38-32-1961,0 0 0,-1 0 0,1 0 0,0 0 0,0 0 0,0 0 0,0 1 0,0-1-1,0 0 1,0 1 0,0-1 0,1 1 0,-1-1 0,0 1 0,1-1 0,-1 1 0,1-1-1,0 1 1,0 0 0,-1 1 0,2-2-83,-1 0 0,1 0 0,-1 0-1,1-1 1,-1 1 0,1 0 0,0-1 0,-1 1 0,1 0-1,0-1 1,0 1 0,0-1 0,-1 1 0,1-1-1,0 1 1,0-1 0,0 0 0,0 1 0,0-1 0,0 0-1,0 0 1,0 1 0,1-1 0,5 0 9,0 1 1,0-1 0,0 0-1,-1 0 1,1-1-1,13-3 1,-14 2-26,0-1 0,0 0 1,-1 0-1,1 0 0,-1-1 0,0 0 0,0 0 0,0 0 1,0-1-1,5-6 0,-8 9-5,0 0-1,0-1 1,-1 1 0,1-1 0,0 0-1,-1 1 1,0-1 0,1 0 0,-1 0-1,-1 0 1,1 0 0,0 0 0,-1 0-1,1 0 1,-1 0 0,0 0 0,0 0-1,0 0 1,0 0 0,-1-1 0,1 1-1,-1 0 1,-2-5 0,2 6-12,0 0 1,0 0-1,0 0 1,0 0-1,-1 1 1,1-1-1,-1 0 1,1 1-1,-1-1 1,0 1-1,0 0 1,1 0-1,-1-1 1,0 1-1,0 0 1,0 0-1,0 1 1,-1-1-1,1 0 1,0 1-1,0-1 1,0 1-1,0 0 1,-1 0-1,1 0 1,0 0-1,0 0 1,-1 0-1,1 0 1,0 1-1,0-1 1,0 1-1,-3 1 1,0-1 1,0 1 1,0 0 0,1 0-1,-1 0 1,0 1 0,1-1-1,-1 1 1,1 1-1,0-1 1,0 0 0,0 1-1,1 0 1,-5 5 0,2 0 5,1 1 1,0 0 0,0 0-1,1 0 1,0 0 0,1 1-1,0 0 1,1 0 0,0 0-1,0 11 1,1-18-166,1-1 1,0 1 0,0 0-1,1-1 1,-1 1 0,1 0-1,0-1 1,0 1-1,0-1 1,0 1 0,0-1-1,1 1 1,0-1-1,0 0 1,0 0 0,0 0-1,0 0 1,0 0 0,1 0-1,-1-1 1,1 1-1,0-1 1,0 0 0,0 1-1,0-1 1,0-1-1,0 1 1,1 0 0,-1-1-1,1 0 1,-1 0 0,1 0-1,4 1 1,41 2-4344,5-3-1895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5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1 7079,'-12'7'11328,"2"-2"-10174,-57 36 2923,64-39-3883,0 1 0,0-1 1,0 1-1,0-1 0,0 1 1,0 0-1,1 0 0,-1 0 0,1 0 1,0 1-1,0-1 0,0 0 1,0 1-1,1 0 0,-1-1 0,1 1 1,-1 7-1,2-10-207,0-1 1,0 1-1,1 0 0,-1 0 1,0-1-1,1 1 0,-1 0 1,1-1-1,-1 1 0,1-1 1,-1 1-1,1-1 0,-1 1 1,1-1-1,0 1 0,-1-1 1,1 1-1,0-1 0,-1 0 1,1 1-1,0-1 0,0 0 1,-1 0-1,1 1 0,0-1 1,0 0-1,-1 0 0,1 0 1,0 0-1,0 0 0,1 0 1,33 0-867,-23-1 492,43-7-277,-49 6 677,1 1 0,-1-1 0,0 1 0,0 0 1,1 0-1,-1 1 0,1 0 0,-1 0 0,1 1 0,-1-1 1,0 1-1,0 1 0,1-1 0,-1 1 0,6 3 0,-4 0 57,1-1-1,-1 0 0,1 0 0,0-1 0,-1 0 0,1-1 1,1 1-1,-1-2 0,0 1 0,0-1 0,1-1 1,-1 0-1,0 0 0,1-1 0,-1 0 0,0-1 0,0 0 1,1 0-1,-2-1 0,1 0 0,0 0 0,0-1 1,-1 0-1,11-8 0,-7 5-62,-4 2-21,0 0 0,0 0 0,1 1 0,11-4 0,-19 8 22,1-1 0,-1 1 0,1 0-1,-1-1 1,1 1 0,0 0 0,-1 0 0,1 0-1,-1 0 1,1 0 0,-1 0 0,1 0 0,0 1-1,-1-1 1,1 0 0,-1 1 0,1-1 0,-1 1-1,0 0 1,1 0 0,-1-1 0,0 1 0,1 0-1,-1 0 1,0 0 0,0 0 0,0 0 0,0 1-1,0-1 1,0 0 0,1 3 0,1-1-17,-1 1 1,1-1-1,0 1 0,0-1 1,0 0-1,0 0 1,0 0-1,1-1 0,-1 1 1,1-1-1,0 0 1,0 0-1,-1 0 0,1 0 1,1-1-1,-1 0 1,0 1-1,0-2 0,0 1 1,1 0-1,-1-1 0,0 0 1,1 0-1,-1 0 1,0 0-1,1-1 0,-1 0 1,0 0-1,0 0 1,0 0-1,8-4 0,-3 2-28,0-1 0,0 0 0,-1 0 0,1-1 0,-1 0 0,0-1-1,0 0 1,-1 0 0,0-1 0,0 1 0,0-2 0,-1 1 0,10-15-1,-16 22 88,1-1 0,0 0 0,-1 0-1,1 0 1,0 0 0,-1 0 0,0 0 0,1 0-1,-1 0 1,1 0 0,-1 0 0,0 0-1,0 0 1,0 0 0,1 0 0,-1 0-1,0 0 1,0 0 0,0 0 0,-1 0-1,1 0 1,0 0 0,0 0 0,-1 0-1,1 0 1,0 0 0,-1 0 0,1 0 0,-1-1-1,-1 1-7,1 1 0,-1-1 0,1 0 0,-1 1 0,1-1 0,-1 1 0,1 0 0,-1 0-1,1-1 1,-1 1 0,0 0 0,1 0 0,-1 0 0,1 1 0,-1-1 0,-2 1 0,-1 0 105,0 0 1,0 0 0,1 1 0,-1-1 0,1 1-1,-1 0 1,1 1 0,-1-1 0,1 1 0,0 0-1,0 0 1,-4 5 0,13-6-152,0 1 1,-1-1-1,1 1 1,-1 0-1,1 1 1,-1-1-1,0 1 0,5 5 1,4 24-353,-10-25 45,-1 0 0,2 0 1,-1-1-1,8 13 0,-9-18-151,0 1 1,0-1 0,0 0 0,0 0 0,0 0-1,1 0 1,-1-1 0,0 1 0,1-1-1,0 1 1,-1-1 0,1 0 0,0 0 0,-1 0-1,1 0 1,0 0 0,5 0 0,20 0-6677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5.8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99 124 6342,'0'0'9481,"-3"-10"-5878,-12-29-725,15 38-2765,0 0 0,-1 0 0,1 0 0,-1 0 0,1 0 0,-1 0 0,1 0 0,-1 0 0,1 0 0,-1 1 0,0-1 0,1 0 0,-1 0 0,0 1 0,0-1 0,1 1 0,-1-1-1,0 0 1,0 1 0,0 0 0,0-1 0,0 1 0,0-1 0,0 1 0,0 0 0,0 0 0,0 0 0,0-1 0,0 1 0,0 0 0,0 0 0,0 0 0,0 1 0,0-1 0,0 0 0,0 0 0,0 0 0,0 1 0,0-1 0,0 1 0,0-1 0,1 0 0,-1 1 0,0 0 0,-1 0 0,-1 2 38,-1-1-1,1 1 0,0 0 1,1 0-1,-1 0 1,0 0-1,-3 7 0,3-6-28,1-1 0,1 1 0,-1-1 0,1 1-1,-1 0 1,1 0 0,0 0 0,0 0 0,1 0-1,-1-1 1,1 1 0,0 0 0,0 0 0,0 0-1,0 0 1,2 6 0,-1-8-98,1 0 0,-1 0-1,1 0 1,-1 0 0,1 0 0,0 0-1,0 0 1,0 0 0,0-1 0,0 1-1,0-1 1,0 1 0,0-1 0,1 0-1,-1 0 1,0 0 0,1 0 0,-1-1-1,1 1 1,-1 0 0,1-1 0,-1 0-1,1 0 1,0 0 0,-1 0 0,3 0-1,8 0-16,-1-1 0,1 0-1,-1-1 1,0-1-1,0 0 1,0 0 0,0-1-1,0-1 1,-1 0 0,0 0-1,0-1 1,0 0-1,-1-1 1,0-1 0,0 1-1,0-2 1,-1 1 0,-1-1-1,0 0 1,0-1-1,0 0 1,-1-1 0,-1 1-1,8-16 1,-10 8 46,-3 18-54,-1 0-1,0-1 1,0 1-1,-1 0 1,1 0 0,0-1-1,0 1 1,0 0-1,0-1 1,0 1-1,0 0 1,0-1-1,0 1 1,-1 0-1,1-1 1,0 1 0,0 0-1,0 0 1,-1-1-1,1 1 1,0 0-1,0 0 1,-1 0-1,1-1 1,0 1 0,0 0-1,-1 0 1,1 0-1,0 0 1,-1 0-1,1-1 1,0 1-1,-1 0 1,1 0-1,0 0 1,0 0 0,-1 0-1,1 0 1,0 0-1,-1 0 1,1 0-1,0 0 1,-1 0-1,1 0 1,0 1 0,-1-1-1,1 0 1,0 0-1,-1 0 1,1 0-1,0 0 1,0 1-1,-1-1 1,1 0-1,0 0 1,0 0 0,-1 1-1,1-1 1,0 0-1,0 0 1,0 1-1,-1-1 1,1 0-1,0 1 1,0-1 0,0 0 0,-7 8-99,1-1 0,-1 1 0,2 0 0,-1 0 0,1 1 0,0 0 0,1 0 0,0 0 0,1 0 0,-1 1 0,2-1 0,-1 1 0,2 0 0,-1 0 0,1 0 0,1 0 0,0 0 0,1 17 0,0-26-350,-1 1 0,1 0 1,0-1-1,-1 1 0,1 0 1,0-1-1,0 1 0,0-1 1,0 0-1,0 1 0,0-1 1,3 2-1,21 9-10979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 21204,'-8'-1'865,"1"0"-727,0 0 0,1 0-1,-1 0 1,0 1 0,1 0 0,-1 0 0,0 1 0,0 0 0,1 0 0,-1 0-1,1 1 1,-1 0 0,1 0 0,0 1 0,-1 0 0,1 0 0,1 0 0,-1 1-1,0 0 1,1 0 0,0 1 0,-9 8 0,9-6-112,0 1 0,0-1 0,1 1 0,0 0 0,0 0 0,1 1 0,0-1 0,0 0 0,1 1 1,0 0-1,1 0 0,0 0 0,0 0 0,1-1 0,0 1 0,1 12 0,0-19-19,-1 0-1,0 0 1,1 0-1,-1 0 1,1 0 0,0 0-1,0 0 1,0 0 0,0 0-1,0-1 1,0 1 0,0 0-1,0-1 1,1 1-1,-1 0 1,1-1 0,-1 0-1,1 1 1,2 1 0,1-1 13,-1 0 0,0 0 0,0 0 0,1 0 0,0-1 0,-1 0 0,1 0 0,7 1 0,-2-2 15,0 1 1,1-2 0,-1 1-1,0-1 1,0-1 0,0 0-1,19-6 1,-11-1-25,0-1 0,0-1 0,-2-1 0,1 0 0,-2-1 0,1-1 0,23-28 0,14-11 734,-73 99 2,20-46-746,-11 21 36,-16 41 0,25-57-45,0 0 1,1 0-1,0 0 0,0 1 1,0-1-1,0 0 0,1 0 1,0 1-1,0-1 0,0 0 0,1 0 1,0 1-1,0-1 0,0 0 1,2 6-1,-1-9-35,1 1-1,-1-1 1,0 0-1,0 0 1,1 1-1,0-2 1,-1 1-1,1 0 1,0 0 0,0-1-1,0 0 1,0 1-1,0-1 1,0 0-1,0-1 1,0 1 0,0 0-1,0-1 1,1 0-1,3 0 1,4 1-199,0-1 1,0 0-1,0-1 1,21-4 0,-24 2 204,0 0 1,0 0-1,0 0 1,0-1-1,-1 0 1,0-1-1,1 0 1,7-7-1,-12 10 118,0-1 1,0 0-1,0 1 0,-1-1 0,1 0 1,-1 0-1,0-1 0,0 1 0,0 0 0,0-1 1,0 1-1,-1-1 0,0 0 0,1 1 1,-1-1-1,-1 0 0,1 0 0,-1 0 0,1 0 1,-1-5-1,-1 6 8,0 0 0,-1 1 0,1-1 0,0 1 1,-1-1-1,0 1 0,0 0 0,1-1 0,-1 1 0,-1 0 0,1 0 0,0 0 1,0 1-1,-1-1 0,1 0 0,-1 1 0,1 0 0,-1 0 0,0-1 0,1 1 1,-1 1-1,0-1 0,0 0 0,0 1 0,-3-1 0,-10-2 677,0 1 0,0 0 0,-17 1 0,31 1-584,5 0-188,72-3-527,-38 4-1054,0-3 0,0-1 0,53-12 0,-45 0-6960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6.4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0 18225,'0'0'5910,"-6"12"-4036,1-1-1467,-25 56 1736,28-61-2003,0 0 0,0-1 1,1 1-1,0 0 1,0 0-1,0 0 0,1 0 1,-1 0-1,2 0 1,0 11-1,0-15-132,0-1-1,-1 0 0,1 1 1,0-1-1,0 1 1,0-1-1,0 0 1,0 1-1,0-1 0,0 0 1,0 0-1,1 0 1,-1 0-1,0 0 1,1 0-1,-1 0 1,0-1-1,1 1 0,-1 0 1,1-1-1,-1 1 1,1-1-1,0 0 1,2 1-1,45 0 89,-38-1-52,12-2-18,0-2 0,0 0 0,-1-2 1,0 0-1,0-1 0,0-2 0,-1 0 0,30-18 1,49-20 84,-114 85 700,8-28-679,1 0 0,1 1 0,-1-1 0,2 1 0,-1 0 0,-1 13 0,4-23-130,1-1 0,0 0 1,0 1-1,0-1 0,0 1 0,1-1 1,-1 1-1,0-1 0,0 1 0,0-1 1,0 0-1,0 1 0,1-1 0,-1 1 1,0-1-1,0 0 0,0 1 0,1-1 1,-1 1-1,0-1 0,1 0 0,-1 0 1,0 1-1,1-1 0,-1 0 0,1 1 1,-1-1-1,0 0 0,1 0 0,-1 0 1,1 0-1,-1 1 0,0-1 0,1 0 1,-1 0-1,1 0 0,25-1 22,22-13-836,-7-6-2017,-4-7-3764,-20 10 320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6.7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31 3555,'0'0'28315,"79"-30"-34144,-37 30-1538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7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74 91 19731,'0'0'7356,"-9"11"-4676,0 0-2382,1 0-1,0 1 1,1-1 0,0 1 0,1 1 0,-5 12-1,9-21-268,1-1 0,0 1-1,0 0 1,0 0 0,0-1-1,0 1 1,1 0-1,0 0 1,0 0 0,0-1-1,0 1 1,1 0-1,-1 0 1,1 0 0,0-1-1,0 1 1,0 0-1,1-1 1,-1 1 0,1-1-1,0 1 1,0-1 0,0 0-1,0 0 1,1 0-1,-1 0 1,1 0 0,0-1-1,0 1 1,0-1-1,5 4 1,-7-5-29,0-1 0,-1 1 0,1-1 0,0 1 0,0 0 0,0-1 0,0 0 0,0 1 0,0-1 0,0 0 0,1 1 0,-1-1 0,0 0 0,0 0 0,0 0 0,0 0 0,0 0 0,0 0 0,0 0 0,0 0 0,0-1 0,0 1 0,1 0 0,-1-1 0,0 1 0,0 0 0,0-1 0,0 1 0,-1-1 0,1 0 0,0 1 0,0-1 0,0 0 0,0 0 0,-1 1 0,1-1 0,0 0 0,-1 0 0,1 0 0,0 0 0,-1 0 0,1 0 0,-1 0 0,0 0 0,1 0 0,-1 0 0,0 0 0,0 0 0,1-2 0,1-8 0,1 0 0,-2 0 0,1-21 0,-1 21 0,0-8 0,3-24 0,-2-1 0,-5-45 0,3 89-3,0 0 1,0 0-1,0 1 1,0-1-1,0 0 1,0 0-1,0 0 1,0 0-1,-1 0 1,1 0-1,0 0 1,0 0-1,0 0 1,0 1-1,0-1 1,0 0-1,0 0 1,-1 0-1,1 0 1,0 0-1,0 0 1,0 0-1,0 0 1,0 0-1,-1 0 1,1 0-1,0 0 1,0 0-1,0 0 1,0 0-1,0 0 1,-1 0-1,1 0 1,0 0-1,0 0 1,0 0-1,0 0 1,0 0-1,0-1 1,-1 1-1,1 0 1,0 0-1,0 0 1,0 0-1,0 0 1,0 0-1,0 0 1,0 0-1,0-1 1,0 1-1,0 0 1,-1 0-1,1 0 1,0 0-1,0 0 1,0 0-1,0-1 1,0 1-1,0 0 1,0 0-1,0 0 1,0 0-1,0 0 1,0-1-1,-5 12-208,4-8 215,0 0 0,0 0 0,1 0 0,-1 0 0,1 0 0,0 1 0,0-1 0,0 0 0,1 0 0,-1 0 0,1 0 0,0 1 0,0-1 0,0 0 0,0 0 0,0 0 0,0-1 0,1 1 0,0 0 0,-1 0 0,1-1 0,0 1 0,0-1 0,1 0 0,-1 1 0,0-1 0,1 0-1,-1 0 1,1-1 0,0 1 0,0-1 0,-1 1 0,1-1 0,0 0 0,0 0 0,0 0 0,0 0 0,1 0 0,-1-1 0,4 1 0,1 0 9,0-1 0,0 1 1,0-1-1,1-1 0,-1 1 0,0-1 0,0-1 1,0 0-1,0 0 0,0 0 0,-1-1 0,1 0 0,-1-1 1,0 1-1,9-7 0,-4-2-13,0 0 0,-1-1 0,-1 0 0,0-1 0,8-16 0,-21 39 0,-5 6 0,2 0 0,-1 0 0,2 1 0,0 0 0,1 0 0,0 1 0,1-1 0,1 1 0,1-1 0,1 23 0,1-36 0,-1 0 0,1-1 0,0 1 0,0 0 0,1 0 0,-1-1 0,1 1 0,-1-1 0,1 1 0,0-1 0,0 1 0,0-1 0,0 0 0,0 0 0,0 0 0,1 0 0,-1-1 0,0 1 0,1-1 0,0 1 0,-1-1 0,1 0 0,0 0 0,0 0 0,0 0 0,0-1 0,-1 1 0,1-1 0,0 1 0,0-1 0,4 0 0,1 0 0,1 0 0,-1 0 0,0-1 0,1 0 0,-1-1 0,0 1 0,0-2 0,0 1 0,0-1 0,9-4 0,-8 2 0,-1 0 0,1-1 0,0 0 0,-1 0 0,-1-1 0,1 0 0,-1-1 0,0 1 0,0-1 0,-1 0 0,8-15 0,-37 86 0,22-58 0,-1 0 0,1 0 0,0 1 0,0-1 0,1 1 0,0-1 0,0 1 0,0-1 0,0 1 0,1-1 0,2 8 0,-3-12-128,1 0 0,0 0 0,0 0 0,-1 0-1,1 0 1,0 0 0,0 0 0,0 0 0,0 0 0,0 0 0,0 0 0,0-1-1,1 1 1,-1-1 0,0 1 0,0-1 0,0 1 0,1-1 0,-1 1 0,0-1-1,1 0 1,1 0 0,15 1-6278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7.8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0 16656,'0'0'6235,"-4"11"-4676,-30 105 2205,30-98-3516,1 0 0,0-1 0,1 1 0,1 0 1,2 28-1,-1-44-244,1-1 0,-1 0 0,0 1 0,1-1 0,-1 0 0,1 1 0,0-1 0,-1 0 0,1 0 1,0 1-1,0-1 0,-1 0 0,1 0 0,0 0 0,0 0 0,0 0 0,1 0 0,-1 0 0,0-1 0,0 1 0,0 0 0,1-1 0,-1 1 1,0 0-1,1-1 0,-1 0 0,0 1 0,1-1 0,-1 0 0,0 0 0,1 1 0,-1-1 0,1 0 0,-1-1 0,1 1 0,1 0 1,3-1 40,0 0 0,0 0 0,0-1 0,0 1 1,0-1-1,-1-1 0,9-3 0,11-11 83,-1-1-1,0-2 1,-1 0 0,-1-1-1,-1-1 1,-1-1-1,-1-1 1,-1-1 0,17-31-1,-40 61-8512,-5 5 4689,-7 5-2998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8.1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15727,'0'0'9577,"38"58"-8456,-26-44-865,-1 0-224,-4-1-1249,1-3-320,1-5-737,1-5-801,4 0-641,2-13 609,4-7 961,0-3-2274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8.5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27 8904,'0'0'13432,"-1"9"-12781,-3 5-524,-8 53 4380,13-67-4480,0 1 1,-1-1-1,1 0 0,0 0 1,-1 0-1,1 0 0,0 0 1,-1 0-1,1 0 0,0 0 1,-1 0-1,1 0 0,0 0 1,0 0-1,-1-1 1,1 1-1,0 0 0,-1 0 1,1-1-1,-1 1 0,1 0 1,0-1-1,-1 1 0,1-1 1,-1 1-1,1-1 0,-1 1 1,1-1-1,-1 1 1,1-1-1,-1 0 0,1-5 127,0 0 1,0-1-1,-1 1 0,0 0 0,0 0 0,-1 0 1,1 0-1,-1 0 0,-1 0 0,1 0 0,-1 0 1,0 0-1,0 0 0,-1 1 0,0-1 0,-5-7 0,7 12-244,7 4-426,-1-1 151,1 1-1,0-1 0,0 0 0,0-1 0,0 0 0,0 1 0,0-2 1,0 1-1,1-1 0,9-1 0,1 2-1143,53 0-6157,-34-1 1244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8.8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6 12268,'0'0'11296,"-9"-2"-9124,2 0-1921,1 1 1,0 1-1,0-1 0,-1 1 0,1 0 0,0 1 0,0-1 0,-1 1 0,1 0 1,-11 4-1,14-3-203,-1-1 1,1 1 0,-1-1 0,1 1 0,0 0 0,0 1 0,0-1-1,0 0 1,0 1 0,0 0 0,1 0 0,-1-1 0,1 1-1,0 1 1,0-1 0,0 0 0,0 1 0,1-1 0,-1 1-1,1-1 1,0 1 0,0-1 0,-1 5 0,2-6-44,0-1 0,-1 1 1,1 0-1,0-1 1,0 1-1,0 0 0,0-1 1,0 1-1,1 0 0,-1-1 1,1 1-1,-1 0 0,1-1 1,-1 1-1,1-1 0,0 1 1,-1-1-1,1 1 1,0-1-1,0 1 0,0-1 1,1 0-1,-1 0 0,2 2 1,0-1 2,1 0-1,-1 0 1,1 0 0,0 0 0,0-1 0,0 1 0,0-1 0,0 0 0,7 1 0,7-1 77,0 0 1,0-1-1,32-5 1,-42 4 37,-1-1 0,1-1-1,0 0 1,0 0 0,-1 0 0,0-1-1,0 0 1,0 0 0,0 0 0,9-10 0,-14 13-82,-1 0 0,1 0 0,-1-1 0,0 1 0,0-1 1,1 1-1,-1-1 0,0 0 0,0 1 0,-1-1 0,1 0 1,0 0-1,-1 0 0,1 1 0,-1-1 0,1 0 0,-1 0 1,0 0-1,0-3 0,0 3-24,-1 0-1,0 0 1,0 0 0,0 0-1,0 0 1,-1 0 0,1 0-1,0 1 1,-1-1 0,1 0 0,-1 1-1,0-1 1,1 1 0,-1 0-1,0-1 1,0 1 0,0 0-1,0 0 1,0 0 0,0 0-1,-3 0 1,-2-2-675,0 1 1,-1 0-1,1 0 0,-1 1 0,-12-2 1,-38 6-9079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9.4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 15022,'0'0'8846,"6"15"-7373,0 5-1016,0 0 0,-1 1 0,-2 0 0,0 0-1,-1 0 1,-1 26 0,-1-31-476,-5 94 1361,4-35-3920,-11-78-4890,-5-11 816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49.8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14350,'0'0'4228,"70"0"-1794,-30 9-769,8 0-640,6-2-640,2-1-289,1-5-801,-6-1-3202,-8-4-4710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0.7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220 77 18962,'0'0'2317,"-9"-4"-11,-2 0-1765,0 0-1,-1 0 1,1 1-1,-1 1 1,0 0 0,-18-1-1,25 3-481,1 0-1,-1 0 0,1 0 0,0 1 1,-1 0-1,1 0 0,0 0 1,-1 0-1,1 1 0,0-1 1,0 1-1,0 0 0,0 0 0,1 1 1,-1-1-1,0 1 0,1 0 1,0 0-1,0 0 0,0 0 1,0 0-1,0 1 0,-4 7 1,5-8-30,0 0 1,0 1 0,1-1 0,-1 1 0,1-1-1,0 1 1,0-1 0,0 1 0,0 0-1,0-1 1,1 1 0,0 0 0,0 0 0,0-1-1,0 1 1,1 0 0,-1 0 0,1-1 0,0 1-1,0 0 1,2 3 0,-1-5-19,-1 0 0,1 1 0,0-1 0,1 0 0,-1-1 1,0 1-1,0 0 0,1-1 0,-1 1 0,1-1 0,-1 0 0,1 1 0,0-1 0,-1-1 0,1 1 1,0 0-1,0-1 0,0 1 0,0-1 0,-1 0 0,1 0 0,0 0 0,0 0 0,0 0 0,0-1 1,0 0-1,4-1 0,3-1 18,-1-1 1,1-1-1,-1 1 0,0-1 1,-1-1-1,1 0 1,-1 0-1,0-1 1,-1 1-1,1-2 0,-1 1 1,11-17-1,15-12 85,-31 91-562,-2-53 448,0 0 1,0 0-1,0 0 1,0 0-1,0 0 1,0 0-1,0 0 1,1 0-1,-1 0 1,1 0-1,-1 0 1,1 0-1,0 0 1,0 0-1,0 0 1,0-1-1,0 1 1,0 0-1,0-1 1,1 1-1,-1-1 0,3 3 1,0-3 11,0 0 0,-1 0 0,1 0 0,0 0 0,0 0 0,0-1 0,0 0 0,0 0 0,0 0 0,-1 0 0,7-2 0,-1 1 1,-1-1 0,0-1 0,0 1 1,0-1-1,0 0 0,-1-1 0,1 0 0,10-8 1,-13 9 0,-4 3-9,-1-28 770,1-61-1080,0 92 281,-1 0-1,1 0 1,1 0-1,-1-1 1,0 1 0,1 0-1,-1 0 1,1-1-1,0 1 1,0-1-1,0 0 1,0 0-1,0 1 1,0-1-1,1 0 1,-1-1 0,1 1-1,-1 0 1,1-1-1,0 0 1,0 1-1,0-1 1,-1 0-1,1 0 1,0-1 0,0 1-1,0-1 1,1 1-1,5-1 1,-6 0-40,1-1-1,0 1 1,0-1 0,-1 1 0,1-1 0,-1-1-1,1 1 1,0 0 0,-1-1 0,0 0 0,1 0-1,-1 0 1,0 0 0,0 0 0,0 0 0,-1-1 0,1 0-1,0 1 1,-1-1 0,0 0 0,0 0 0,0-1-1,0 1 1,2-4 0,5-28-284,-12 37 65,-5 20 177,5-11 139,-1-1-1,2 0 1,-1 1 0,1 0-1,1 0 1,0 0-1,1-1 1,0 1-1,2 21 1,-1-30-79,0-1 0,0 0 0,-1 1 0,1-1-1,0 0 1,0 0 0,0 0 0,0 1 0,0-1 0,1 0 0,-1 0 0,0-1 0,0 1 0,1 0-1,-1 0 1,0-1 0,1 1 0,-1 0 0,1-1 0,-1 0 0,1 1 0,-1-1 0,1 0 0,-1 0-1,1 0 1,-1 0 0,1 0 0,-1 0 0,1 0 0,-1 0 0,1 0 0,-1-1 0,1 1-1,-1-1 1,1 1 0,-1-1 0,1 0 0,1-1 0,4-1-1052,-1 0-1,0-1 1,1 1 0,-1-1-1,-1-1 1,11-9 0,10-18-8725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228 392 14286,'0'0'2626,"-11"-1"-272,2 0-1963,0 0 0,0 0-1,1 1 1,-1 1 0,0-1-1,1 1 1,-1 1 0,1 0 0,-1 0-1,1 0 1,0 1 0,0 1-1,0-1 1,0 1 0,-10 7-1,11-6-257,2 0 0,-1 0 0,1 1 0,-1 0 0,1-1 0,1 2 0,-1-1 0,1 0 0,1 1 0,-1 0 0,1 0 0,0 0 0,0 0-1,1 1 1,0-1 0,0 1 0,1-1 0,0 1 0,0 11 0,2-18-132,-1 1 1,0-1-1,1 0 0,-1 0 1,1 0-1,0 1 0,-1-1 1,1 0-1,0 0 0,0 0 0,-1 0 1,1 0-1,0 0 0,0 0 1,0-1-1,0 1 0,1 0 1,-1 0-1,0-1 0,0 1 1,0-1-1,0 1 0,1-1 1,-1 1-1,0-1 0,0 0 1,1 0-1,-1 1 0,0-1 0,1 0 1,1-1-1,45-3 112,-30-2-30,0-1 0,-1 0 0,0-1 0,-1-1 0,1 0 0,25-21 0,-3-1 123,47-49 0,-60 53-139,-2 0-1,-1-2 1,28-45 0,-41 58 1,-1 0-1,-1-1 1,-1-1-1,0 1 1,-1-1 0,-1 0-1,0 0 1,2-30-1,-6 45-72,-1-1-1,0 0 0,0 1 0,-1-1 1,1 0-1,-1 1 0,0-1 0,1 1 1,-2-1-1,0-3 0,1 6 1,1 0-1,-1 1 0,1-1 0,-1 0 1,0 0-1,0 1 0,1-1 0,-1 0 0,0 1 1,0-1-1,0 1 0,1-1 0,-1 1 1,0-1-1,0 1 0,0-1 0,0 1 1,0 0-1,0 0 0,0 0 0,0-1 1,0 1-1,0 0 0,0 0 0,0 0 1,0 0-1,0 1 0,0-1 0,0 0 1,0 0-1,0 1 0,0-1 0,0 0 1,0 1-1,0-1 0,0 1 0,0-1 1,1 1-1,-1 0 0,-1 0 0,-6 4-5,1 1-1,0 0 0,0 0 1,0 0-1,1 1 0,0 0 0,-8 12 1,-34 62 77,41-69-60,-6 9 38,1 1-1,1 1 1,1 0 0,1 0 0,1 1 0,1 0-1,1 1 1,2-1 0,-4 46 0,8-66-163,0 0 0,0 0 0,1 0-1,0 0 1,0 0 0,0 0 0,0 0 0,0-1 0,1 1 0,-1 0 0,1-1 0,0 1 0,0-1 0,1 0 0,-1 1 0,1-1 0,-1 0 0,1 0 0,0-1 0,0 1-1,1-1 1,-1 1 0,0-1 0,1 0 0,-1 0 0,1-1 0,0 1 0,-1-1 0,1 1 0,0-1 0,0 0 0,0-1 0,0 1 0,0-1 0,6 0 0,4 1-862,0-1 0,0-1 0,0-1 1,0 1-1,0-2 0,-1 0 1,1-1-1,-1 0 0,16-8 0,35-22-5697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1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0 16592,'-7'11'2952,"-4"7"-1921,0 1 0,1 1 0,1 0-1,1 0 1,1 1 0,0-1 0,2 2 0,-4 27 0,9-31-980,0-1-1,2 0 1,0 1 0,1-1-1,0 0 1,10 25-1,7 36-997,-17-52-4751,-10-39-2348,-5-23 767,7 17 6976,-2-15-4582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1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0 313 4004,'0'0'7538,"9"-7"-4672,9-7-1846,1 1 0,0 1-1,27-12 1,-30 16-940,0 0-1,-1-1 1,-1-1 0,1-1 0,-2 0 0,1-1 0,12-15-1,-19 20 239,-1-1 0,0 1-1,-1-1 1,0 0-1,0-1 1,0 1 0,-1-1-1,-1 0 1,1 0-1,-2 0 1,1-1 0,-1 1-1,0-1 1,0-14-1,-2 25-298,0-1 1,0 0-1,0 0 0,-1 0 0,1 1 0,0-1 0,0 0 0,0 0 0,0 0 1,0 1-1,0-1 0,-1 0 0,1 0 0,0 0 0,0 0 0,0 0 0,-1 1 1,1-1-1,0 0 0,0 0 0,0 0 0,-1 0 0,1 0 0,0 0 0,0 0 1,0 0-1,-1 0 0,1 0 0,0 0 0,0 0 0,-1 0 0,1 0 0,0 0 1,0 0-1,0 0 0,-1 0 0,1 0 0,0 0 0,0 0 0,0 0 0,-1-1 1,1 1-1,0 0 0,0 0 0,0 0 0,-1 0 0,1 0 0,0-1 0,0 1 0,0 0 1,0 0-1,0 0 0,-1 0 0,1-1 0,0 1 0,0 0 0,0 0 0,0 0 1,0-1-1,0 1 0,0 0 0,0 0 0,0-1 0,0 1 0,0 0 0,0 0 1,0 0-1,0-1 0,0 1 0,-13 14 25,4 5 150,-1 1 1,2 0-1,1 0 1,1 1-1,0-1 1,-5 44-1,6-14 815,4 95 0,2-134-965,0 0 0,1 0-1,0 0 1,1 0 0,4 12 0,-6-20-170,0-1 1,0 1-1,0 0 1,0-1-1,0 1 1,0-1-1,1 1 1,-1-1-1,1 0 1,0 0-1,0 0 1,0 0-1,0 0 1,0 0-1,0 0 1,0-1-1,1 1 1,-1-1-1,1 1 1,-1-1-1,1 0 1,-1 0-1,1 0 1,0 0-1,4 0 1,-7-1 87,1-1-1,0 1 1,-1-1 0,1 1-1,-1 0 1,1-1 0,0 0 0,-1 1-1,1-1 1,-1 1 0,0-1-1,1 0 1,-1 1 0,1-1 0,-1 0-1,0 1 1,0-1 0,1 0-1,-1 0 1,0 1 0,0-1 0,0 0-1,0 0 1,0 1 0,0-1-1,0 0 1,0 0 0,0 1 0,0-1-1,0 0 1,-1 0 0,1 1-1,0-1 1,-1-1 0,-7-29 145,-1 17 38,-1 0 1,0 0-1,-1 1 0,-1 0 1,-23-19-1,-29-34 3184,64 65-3312,-1 1-1,1-1 0,-1 1 1,1-1-1,0 1 1,0-1-1,-1 0 1,1 1-1,0-1 1,0 1-1,0-1 0,-1 1 1,1-1-1,0 0 1,0 1-1,0-1 1,0 1-1,0-1 1,0 0-1,0 1 1,1-1-1,-1 1 0,0-1 1,0 0-1,0 1 1,0-1-1,1 1 1,-1-1-1,0 1 1,1-1-1,-1 1 0,0-1 1,1 1-1,-1-1 1,1 1-1,-1-1 1,1 1-1,-1 0 1,1-1-1,-1 1 1,1 0-1,-1-1 0,1 1 1,-1 0-1,1 0 1,-1 0-1,1-1 1,0 1-1,-1 0 1,1 0-1,-1 0 1,1 0-1,0 0 0,0 0 1,49-7-2937,-30 6 413,22-8-4358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1.8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21332,'0'0'2499,"-55"63"-930,25-26-416,-1 4-64,1 4 128,5 0-544,8-5-481,10-2-96,7-4-32,4-4-64,17-7-64,10-5-576,5-8-1410,4-6-1378,2-4-2081,-1-5-7976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2.2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1 14798,'0'0'11696,"-8"11"-11092,2-1-424,0 0 1,0 0-1,1 1 1,0-1-1,1 1 1,0 0-1,1 1 1,0-1-1,1 0 1,-2 19 0,4 43-37,11 100 0,-11-171-1196,-1-6 514,-1 1-1,0 0 0,1 0 1,-1 0-1,-1 0 0,1 0 1,0 0-1,-1 1 0,-3-4 1,-3-4-188,-18-22 362,15 19 1127,0-1 1,1 0 0,-16-28-1,27 41-665,-1 1-1,1-1 1,0 0-1,0 0 1,-1 1 0,1-1-1,0 0 1,0 1-1,0-1 1,0 0-1,0 0 1,0 1-1,0-1 1,0 0-1,0 0 1,0 1 0,0-1-1,0 0 1,1 0-1,-1 1 1,0-1-1,0 0 1,1 1-1,-1-1 1,0 0 0,1 1-1,-1-1 1,1 1-1,-1-1 1,2 0-1,27-12 767,44 6-1893,-63 7 877,75-6-7664,-42 3 359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2.5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130 10 11723,'0'0'8899,"-10"-2"-6961,-35-6-369,43 9-1432,-1-1-1,1 0 0,-1 1 0,1 0 0,0 0 0,-1-1 0,1 1 0,-1 1 0,1-1 0,0 0 1,0 0-1,0 1 0,0 0 0,0-1 0,0 1 0,0 0 0,0 0 0,1 0 0,-1 0 0,-1 4 1,-20 40 2001,22-44-2078,0 0 0,1 0 1,-1 0-1,0 0 0,1 0 0,-1 1 0,1-1 0,0 0 0,-1 0 1,1 0-1,0 0 0,0 1 0,1-1 0,-1 0 0,0 0 0,1 0 0,-1 0 1,1 0-1,0 0 0,0 0 0,-1 0 0,1 0 0,1 0 0,-1 0 0,0 0 1,0-1-1,1 1 0,-1-1 0,1 1 0,-1-1 0,1 1 0,0-1 0,0 0 1,3 2-1,2-1-20,0 0 0,0 0-1,0-1 1,1 0 0,-1-1 0,0 1 0,1-1 0,-1-1 0,9-1 0,-7 1-91,0-1 1,0-1-1,0 1 1,0-1-1,0-1 0,-1 0 1,0 0-1,0-1 1,0 1-1,9-9 1,-13 11 42,-1-1 1,1 0 0,0-1 0,-1 1-1,0 0 1,0-1 0,0 0 0,0 0 0,-1 0-1,1 0 1,-1 0 0,0-1 0,0 1-1,-1 0 1,1-1 0,-1 0 0,0 1-1,0-1 1,-1 0 0,1 1 0,-1-9 0,0 13 14,-1 0 0,1-1 0,0 1 0,0 0 0,0-1 1,0 1-1,-1 0 0,1-1 0,0 1 0,0 0 0,-1-1 1,1 1-1,0 0 0,-1 0 0,1-1 0,0 1 0,-1 0 0,1 0 1,0 0-1,-1-1 0,1 1 0,0 0 0,-1 0 0,1 0 1,0 0-1,-1 0 0,1 0 0,-1 0 0,1 0 0,0 0 1,-1 0-1,1 0 0,-1 0 0,1 0 0,0 0 0,-1 0 1,1 0-1,-1 0 0,1 1 0,0-1 0,-1 0 0,1 0 0,0 0 1,-1 1-1,1-1 0,0 0 0,-1 0 0,1 1 0,0-1 1,0 0-1,-1 1 0,1-1 0,-17 15 78,15-12-81,0 0-1,0 0 1,0 0-1,1 0 1,-1 1-1,1-1 1,0 1-1,0-1 1,0 0-1,0 1 1,1 0-1,0-1 1,-1 1-1,1-1 1,1 1-1,-1-1 1,1 5-1,0-6-63,-1 0 0,1 0 1,0 0-1,0-1 0,0 1 0,1 0 1,-1 0-1,0-1 0,1 1 0,-1-1 0,1 1 1,-1-1-1,1 1 0,0-1 0,-1 0 0,1 0 1,0 0-1,0 0 0,0 0 0,0 0 0,0-1 1,0 1-1,0-1 0,0 1 0,0-1 1,0 0-1,0 0 0,5 0 0,2 1-958,0-1-1,0 0 0,0 0 1,0-1-1,0 0 1,0-1-1,0 0 1,0 0-1,11-5 0,18-12-5915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2.9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1 11082,'0'0'13325,"-54"53"-12300,27-21 416,-5 0 161,7-1-609,2-2-673,7-3-288,5-8-1313,9-6-641,2-10-544</inkml:trace>
  <inkml:trace contextRef="#ctx0" brushRef="#br0" timeOffset="1">6 99 21460,'0'0'8905,"75"54"-8137,-40-48-575,7-2-386,-3-4-1504,-2 0-2531,-6 0-1922,-5-3-2690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3.2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122 0 18289,'0'0'5157,"0"64"-2690,0-33-706,3 4-223,3-2-642,0 3-447,5-2-225,-7-1-160,-1 1 32,-3-4-96,-7 2-160,-17-2-577,-12-1-1633,-7-5-2498,-1-9-5799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3.6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1 21749,'0'0'1697,"-31"57"-800,19-23-513,1 5-288,4-5-31,5-6-482,2-12-928,0-8-609,9-8-576,4-6-1026,-5-16-672,0-9-5093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3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12300,'0'0'8648,"27"17"-15278,-5-11 256</inkml:trace>
  <inkml:trace contextRef="#ctx0" brushRef="#br0" timeOffset="1">293 106 10730,'0'0'7196,"-10"9"-4628,-17 16-419,-42 30-1,63-51-1961,11-7-278,0-1-1,0 1 1,1 0-1,-1 0 1,1 0-1,-1 1 0,1 0 1,0 0-1,0 0 1,0 1-1,0 0 1,0 0-1,0 1 1,0-1-1,0 1 1,9 2-1,-12-3 77,0 2 1,0-1 0,0 0-1,-1 0 1,1 1-1,0 0 1,0-1-1,-1 1 1,1 0-1,0 0 1,-1 1 0,1-1-1,-1 0 1,1 1-1,-1 0 1,0-1-1,1 1 1,-1 0-1,0 0 1,0 0-1,-1 1 1,1-1 0,0 0-1,-1 1 1,1-1-1,-1 1 1,0-1-1,0 1 1,0 0-1,0 0 1,0-1-1,-1 1 1,1 0 0,-1 0-1,0 4 1,-1-3 130,0 0 0,0-1-1,0 0 1,-1 1 0,0-1 0,0 0 0,0 0 0,0 0 0,0 0 0,0 0 0,-1 0 0,1-1 0,-1 1 0,0-1-1,0 1 1,0-1 0,0 0 0,0 0 0,-1-1 0,-3 2 0,-36 13-1037,40-15 248,-1-1 0,1 1 0,-1-1 0,0 0 1,1 0-1,-1 0 0,1 0 0,-6-1 0,2-3-6988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4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188 253 17873,'0'0'3208,"-12"-1"-2391,4 0-698,3 0-83,1 0-1,-1 0 1,1 1 0,-1 0-1,0 0 1,1 0 0,-1 0 0,1 1-1,-1-1 1,1 1 0,-1 1-1,1-1 1,0 1 0,-1-1 0,1 1-1,-7 5 1,0 1 79,0 0-1,1 1 1,-15 16-1,22-21-7,0-1 0,1 1 0,-1 0-1,1 0 1,-1 0 0,1 1 0,1-1 0,-1 1 0,0-1 0,1 1-1,0-1 1,0 1 0,0 7 0,1-11-96,0 1 0,1-1 0,-1 0 0,0 1 0,1-1 0,0 0 0,-1 0 0,1 0 0,-1 1 0,1-1 0,0 0 0,0 0 0,0 0 0,0 0 0,0 0 0,0-1 0,0 1 0,0 0 0,0 0 0,0 0 0,0-1 0,0 1 0,1-1 0,-1 1 0,0-1 0,0 1 0,1-1 0,-1 0 0,0 0 0,1 0 0,-1 1 0,0-1 0,1 0 0,-1-1 0,0 1 0,1 0 0,0-1 0,7 1 25,-1 0-1,0-2 0,1 1 0,-1-1 1,9-2-1,0-4 5,1 0 1,-1-1-1,-1-1 1,1-1-1,-2 0 0,1-1 1,-2 0-1,15-17 1,-6 6-13,-2-2 1,-1-1 0,-1 0-1,16-30 1,-31 50 5,0-1 0,-1 0 0,0 0 0,0-1 0,-1 1 0,1 0 1,-2-1-1,1 0 0,-1 1 0,0-1 0,0 0 0,-2-14 0,1 21-33,0 0-1,0 0 0,-1 0 1,1 0-1,0 0 1,0 0-1,-1 0 1,1 0-1,-1 0 0,1 1 1,-1-1-1,1 0 1,-1 0-1,0 0 1,1 0-1,-1 1 1,0-1-1,0 0 0,1 1 1,-1-1-1,0 1 1,0-1-1,0 1 1,0-1-1,0 1 1,0-1-1,0 1 0,0 0 1,0 0-1,0 0 1,0-1-1,0 1 1,0 0-1,0 0 0,0 0 1,0 0-1,0 1 1,-2-1-1,1 1-17,-1-1-1,0 1 0,0 0 1,1 0-1,-1 0 0,0 0 1,1 0-1,-1 1 1,1-1-1,-1 1 0,1 0 1,0-1-1,-3 4 1,-3 6-40,0 1 1,0-1-1,1 2 1,1-1 0,0 1-1,1 0 1,-6 23-1,4-9-2216,1 0 0,-4 54 0,9-50-3765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8232,'-9'6'7447,"-16"14"-5320,1 1 1,-43 46-1,58-57-1580,1 0 0,0 0-1,1 1 1,0 0 0,1 0-1,0 1 1,1 0 0,0 0-1,0 0 1,-4 26 0,8-36-506,1 0 0,0 0 1,0 0-1,0 0 0,0 0 1,0 0-1,0 0 1,0 0-1,1 0 0,-1 0 1,1 0-1,0 0 1,-1 0-1,1 0 0,0 0 1,0 0-1,0 0 1,0-1-1,0 1 0,1 0 1,-1-1-1,3 3 0,-1-2-10,0 0-1,0-1 0,0 1 0,0-1 1,0 0-1,0 0 0,0 0 0,0 0 0,1-1 1,-1 1-1,0-1 0,7 0 0,-1 0 24,0-1 0,0 0 0,-1 0 0,1-1 0,0 0 0,-1-1 0,0 0 0,1 0 0,-1-1-1,7-4 1,-6 1-23,-1 1 0,0-1 0,-1 0 0,0-1 0,0 0 0,-1 0 0,0 0 0,0-1 0,-1 0 0,5-10 0,-7 13 35,0 0-1,-1 0 1,0-1 0,-1 1-1,1-1 1,-1 1 0,0-1 0,0 1-1,-1-1 1,0 0 0,0 1-1,-1-1 1,0 1 0,0-1-1,0 1 1,-5-13 0,4 16-62,0-1 0,0 1 0,-1-1 0,1 1 0,-1 0 1,0 0-1,1 0 0,-1 0 0,-1 0 0,1 1 0,0-1 0,-1 1 0,1 0 0,-1 0 1,0 0-1,1 1 0,-1-1 0,0 1 0,0 0 0,0 0 0,0 0 0,0 1 1,0-1-1,-1 1 0,1 0 0,-7 1 0,7-1-107,0 1 0,0-1-1,1 1 1,-1 0 0,0 1 0,1-1 0,-1 0-1,1 1 1,-1 0 0,1 0 0,-1 0 0,-4 4-1,6-4-214,0 1-1,0-1 0,0 1 1,0-1-1,0 1 0,1 0 1,-1-1-1,1 1 0,-1 0 1,1 0-1,0 0 0,0 0 1,1 0-1,-1 0 0,1 0 1,-1 0-1,1 4 0,0 11-6663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5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105 0 13036,'0'0'5825,"-8"4"-4069,7-4-1713,-2 1 23,0 0 0,0 0 0,0 0 1,1 1-1,-1-1 0,1 1 0,-1-1 0,1 1 0,-1 0 1,1 0-1,0 0 0,0 0 0,0 0 0,0 1 1,1-1-1,-1 0 0,0 1 0,1 0 0,0-1 1,-1 1-1,1 0 0,0-1 0,1 1 0,-2 6 0,-18 53 977,15-49-212,0-1 0,1 1-1,1-1 1,0 1 0,-3 25-1,7-38-821,-1 0-1,0 1 1,0-1-1,0 1 1,0-1-1,0 0 0,1 1 1,-1-1-1,0 0 1,0 1-1,1-1 0,-1 0 1,0 1-1,1-1 1,-1 0-1,0 1 1,1-1-1,-1 0 0,0 0 1,1 1-1,-1-1 1,0 0-1,1 0 0,-1 0 1,1 0-1,-1 0 1,0 0-1,1 1 0,-1-1 1,1 0-1,-1 0 1,1 0-1,-1 0 1,0-1-1,1 1 0,-1 0 1,1 0-1,-1 0 1,0 0-1,1 0 0,-1 0 1,1-1-1,20-6 148,-10 1-138,0-1 0,-1 0 0,0 0 0,-1-1-1,1 0 1,-2-1 0,11-12 0,-14 15-31,-1 0 0,1 0 0,-1 0 0,-1-1 1,1 1-1,-1-1 0,0 0 0,-1 0 0,1 0 0,-1 0 0,-1-1 1,1 1-1,-1-10 0,-1 17 6,0-1 1,0 1 0,0 0-1,0-1 1,-1 1-1,1 0 1,0 0-1,0-1 1,-1 1-1,1 0 1,0 0-1,0-1 1,-1 1-1,1 0 1,0 0 0,-1 0-1,1-1 1,0 1-1,0 0 1,-1 0-1,1 0 1,0 0-1,-1 0 1,1 0-1,-1 0 1,1 0 0,0 0-1,-1 0 1,1 0-1,0 0 1,-1 0-1,1 0 1,0 0-1,-1 0 1,1 0-1,0 0 1,-1 0-1,1 1 1,0-1 0,-1 0-1,1 0 1,0 0-1,0 1 1,-1-1-1,1 0 1,0 0-1,0 1 1,-1-1-1,1 0 1,0 1-1,-17 10-138,-5 15 174,-34 49 1,84-90 194,116-83-155,-144 98-76,0 0 0,0-1 0,0 1 0,1 0 0,-1 0 0,0 0 0,0 0 0,0-1 0,1 1 0,-1 0 0,0 0 0,0 0 0,1 0 0,-1 0 0,0 0 0,0 0 0,1 0 0,-1 0 0,0 0 0,1 0 0,-1 0 0,0 0 0,0 0 0,1 0 0,-1 0 0,0 0 0,0 0 0,1 0 0,-1 0 0,0 0 0,0 0 0,1 0 0,-1 1 0,0-1 0,0 0 0,1 0 0,-1 0 0,0 0 0,0 1 0,0-1 0,0 0 0,1 1 0,5 15-234,-5-14 208,-1 0 0,1 1-1,0-1 1,-1 0 0,1 0 0,0 1 0,0-1 0,1 0-1,-1 0 1,0 0 0,1-1 0,-1 1 0,1 0-1,0 0 1,3 2 0,32 8-45,-32-11 61,-1 0 1,0 0-1,1 0 1,-1 1-1,0-1 0,0 1 1,0 0-1,-1 0 1,1 1-1,0-1 1,-1 1-1,6 5 1,-6-6 30,0 0 1,0 0 0,0 0 0,0 0 0,0-1-1,0 1 1,0-1 0,1 0 0,-1 0 0,0 0 0,1-1-1,-1 1 1,1-1 0,-1 1 0,1-1 0,-1 0-1,1-1 1,-1 1 0,1-1 0,-1 1 0,0-1-1,6-2 1,-4 2-179,-1-1 0,1 1 0,-1-1 0,1 0 0,-1 0 0,1-1 0,-1 1 0,0-1-1,0 0 1,0 0 0,-1 0 0,1-1 0,-1 1 0,0-1 0,5-6 0,-7 8-370,-1 0 0,1 0 0,-1 0 0,0 0 1,1 0-1,-1 0 0,0 0 0,0 0 0,0 0 0,0 0 0,-1 0 1,1 0-1,-1 0 0,0-2 0,-8-9-6288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5.6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16303,'0'0'7880,"33"49"-7688,1-37-96,2-2-544,1-4-2819,-2-3-2915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1 15887,'0'0'3278,"-5"10"-716,2-5-2399,-1 1 390,0 1 0,0 0 0,1 0 0,0 1 0,-3 10 0,5-17-492,1 0-1,0 0 0,-1 1 1,1-1-1,0 0 1,0 1-1,0-1 0,0 0 1,0 0-1,0 1 1,1-1-1,-1 0 1,0 0-1,1 1 0,-1-1 1,0 0-1,1 0 1,0 0-1,-1 1 1,1-1-1,0 0 0,-1 0 1,1 0-1,0 0 1,0 0-1,0-1 0,0 1 1,0 0-1,0 0 1,0-1-1,0 1 1,0 0-1,1-1 0,-1 1 1,0-1-1,0 1 1,0-1-1,1 0 0,-1 0 1,0 1-1,1-1 1,-1 0-1,0 0 1,0 0-1,1 0 0,1-1 1,12 0-40,-1 0 0,1-1 1,-1 0-1,1-1 0,-1-1 0,0-1 1,0 0-1,-1 0 0,0-1 0,16-10 1,-6 4-743,48-17 1,-71 29 696,1-1 0,-1 1 0,1 0-1,0 0 1,-1-1 0,1 1 0,-1 0-1,1 0 1,0 0 0,-1 0 0,1 0-1,-1 0 1,1 0 0,0 0 0,-1 0-1,1 0 1,-1 0 0,1 0 0,0 1-1,-1-1 1,1 0 0,-1 0 0,1 1-1,-1-1 1,1 0 0,-1 1 0,1-1-1,-1 0 1,1 1 0,-1-1 0,1 1-1,-1-1 1,0 1 0,1 0 0,4 25 46,-6-24-61,1 0 1,0-1-1,0 1 0,0 0 1,0 0-1,0 0 0,0 0 0,0-1 1,1 1-1,-1 0 0,0 0 0,1 0 1,0-1-1,-1 1 0,1 0 0,0-1 1,0 1-1,0-1 0,0 1 0,0-1 1,1 1-1,-1-1 0,0 0 0,1 1 1,-1-1-1,1 0 0,-1 0 0,1 0 1,-1 0-1,1 0 0,2 0 0,1 0-469,1-1-1,0 1 0,0-1 0,0-1 1,0 1-1,0-1 0,-1 0 0,1 0 1,0-1-1,-1 0 0,7-2 0,33-22-7207,-23 9 1663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6.3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8040,'0'0'5514,"-1"9"-3325,-16 83 1335,8-50-1637,-7 79-1,16-68-1780,1-37-127,0 0 0,-1 0 0,-1 0-1,0 0 1,-2 0 0,0-1-1,0 1 1,-1-1 0,-7 16 0,10-29 115,1-1-1,-1 1 1,0-1 0,0 1 0,0-1 0,0 1-1,0-1 1,0 0 0,0 1 0,0-1 0,0 0-1,-1 0 1,1 0 0,0 0 0,-1 0 0,1 0-1,-1 0 1,1-1 0,-1 1 0,0 0 0,1-1-1,-1 1 1,0-1 0,1 0 0,-1 1 0,0-1-1,1 0 1,-1 0 0,0 0 0,0-1 0,1 1-1,-1 0 1,0 0 0,1-1 0,-1 1 0,1-1 0,-1 0-1,0 1 1,-2-3 0,0 1 160,0-1 1,0 0-1,0-1 1,0 1 0,0-1-1,1 0 1,0 1-1,0-2 1,0 1-1,0 0 1,-4-9-1,2 2-219,1 0-1,1 0 1,0-1-1,0 1 0,1-1 1,0 1-1,1-1 1,1 0-1,0 0 1,0 1-1,1-1 1,5-21-1,-4 24-251,1 0 1,0 0-1,1 1 1,0-1-1,0 1 0,1 0 1,0 0-1,0 0 0,1 1 1,-1 0-1,2 0 0,-1 1 1,1-1-1,0 1 0,1 1 1,12-9-1,18-6-4374,0 0-3550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6.7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52 11499,'0'0'9476,"-10"-3"-6866,7 2-2474,-3-1 212,-1-1 0,0 1 1,1 1-1,-1 0 0,0 0 0,-8-1 1,12 2-274,0 1-1,0-1 1,0 1 0,0-1 0,0 1 0,0 0 0,0 0 0,0 0 0,1 1 0,-1-1 0,0 1 0,1-1 0,-1 1 0,1 0 0,-1 0 0,1 0 0,0 0 0,0 0 0,0 1 0,-2 2 0,2-2-63,-1 1 0,1-1 0,0 1 1,0 0-1,0-1 0,0 1 0,1 0 0,-1 0 0,1 1 1,0-1-1,0 0 0,1 0 0,-1 0 0,1 1 0,0-1 1,1 5-1,-1-7-4,1 0 0,-1 0 0,1 0 0,0 0 0,0 0 0,0 0 0,0 0 0,0 0 0,1 0 0,-1 0 0,0-1 0,1 1 0,0 0 0,-1-1 1,1 0-1,0 1 0,0-1 0,-1 0 0,1 0 0,0 0 0,0 0 0,0 0 0,1 0 0,-1-1 0,0 1 0,0-1 0,0 1 0,0-1 0,1 0 0,-1 0 0,3 0 0,7 0 62,0-1 0,-1 0-1,1-1 1,0 0 0,-1-1 0,1 0-1,-1-1 1,0 0 0,0-1-1,0 0 1,18-12 0,-17 9-33,1-1 1,-1 0-1,-1-1 1,0 0 0,0-1-1,-1 0 1,0-1-1,15-24 1,-17 19 85,-13 23-234,-14 29-147,11 21-843,7-53 740,1-1-1,0 1 1,0-1 0,0 1 0,0 0 0,0-1 0,1 1 0,-1-1 0,1 1 0,0-1 0,0 1 0,0-1 0,0 1 0,0-1 0,0 0 0,0 0 0,1 1 0,-1-1 0,3 2 0,20 4-7567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7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58 17136,'0'0'9027,"-7"11"-8632,4-6-377,-25 48 352,26-49-337,0 1-1,1 0 1,0 0-1,0 0 1,0-1 0,0 1-1,1 0 1,-1 0-1,1 0 1,0 0 0,1 0-1,1 8 1,-1-11-17,0-1 1,-1 0-1,1 1 0,0-1 1,0 0-1,0 1 0,1-1 0,-1 0 1,0 0-1,0 0 0,0 0 1,1 0-1,-1-1 0,1 1 1,-1 0-1,1-1 0,-1 1 1,1 0-1,-1-1 0,1 0 1,-1 1-1,1-1 0,-1 0 1,1 0-1,0 0 0,2 0 1,3 0 66,-1-1 0,1 1 0,-1-1 0,0 0 0,10-3 0,-2-3 2,0 0 0,-1-1 0,0 0 0,0 0 0,-1-2 0,0 0 0,-1 0 0,0-1 0,0 0 0,-2-1 0,10-13 0,-21 40 126,-12 55-172,13-64-26,1 0-1,-1 0 0,1-1 1,0 1-1,0 0 0,1 0 1,-1 0-1,1 0 0,3 9 1,-2-13 22,-1 0 0,0 0 0,1 0 0,0 0 0,-1-1 0,1 1 0,0 0-1,0-1 1,0 1 0,0-1 0,0 0 0,1 0 0,-1 0 0,0 0 0,0 0 0,1 0 0,-1 0 0,1-1 0,-1 1 0,1-1 0,-1 0 0,0 0 0,1 0 0,-1 0 0,1 0 0,-1 0 0,1-1 0,-1 1 0,4-2 0,1 0 95,0 0 0,0 0 0,-1 0 0,1-1 0,-1 0 0,1 0 0,-1-1 0,0 0 0,6-5 0,-6 3-98,-1 1 1,0-1-1,-1 0 1,1 0-1,-1-1 1,0 1-1,-1-1 1,0 0-1,0 0 1,0 0-1,-1 0 1,0-1-1,0 1 1,-1-1-1,0 1 1,0-1-1,-1 1 1,0-1-1,-1 0 1,1 1-1,-3-8 1,-1 25-80,0 12-7,4-20 55,0 0 1,0 0 0,0 1-1,0-1 1,0 0 0,1 0 0,-1 0-1,0 0 1,1 0 0,0 0 0,-1 0-1,1 0 1,0 0 0,0 0 0,0 0-1,1 0 1,-1-1 0,0 1-1,0 0 1,1-1 0,-1 1 0,1-1-1,0 0 1,-1 1 0,1-1 0,3 2-1,2-1 6,0 0 0,0-1 0,0 0 0,0 0-1,0 0 1,0-1 0,9 0 0,-9-1-7,0 0 0,0 0 0,0 0 0,1-1 0,-1 0 0,0 0 0,-1-1 0,1 0 0,0 0 0,-1-1 0,0 0 0,0 0 0,10-9 0,-12 10 0,0-1 0,0 1 0,0-1 0,-1 0 0,0 0 0,0-1 0,0 1 0,0 0 0,-1-1 0,1 0 0,-1 0 0,0 1 0,-1-1 0,1 0 0,-1-1 0,0 1 0,-1 0 0,1 0 0,-1 0 0,0-7 0,0 11 0,-1 0 0,1 1 0,0-1 0,-1 0 0,1 1 0,-1-1 0,1 0 0,-1 1 0,1-1 0,-1 1 0,1-1 0,-1 1 0,0-1 0,1 1 0,-1-1 0,0 1 0,1 0 0,-1-1 0,0 1 0,0 0 0,1-1 0,-1 1 0,0 0 0,0 0 0,1 0 0,-1 0 0,0 0 0,0 0 0,0 0 0,1 0 0,-1 0 0,0 0 0,0 0 0,0 1 0,1-1 0,-1 0 0,-1 1 0,-31 13 0,23-8 0,1 1 0,0 1 0,1-1 0,0 2 0,0-1 0,0 1 0,1 0 0,1 0 0,0 1 0,0 0 0,0 0 0,2 0 0,-7 19 0,11-27-97,-1-1 0,1 1-1,0 0 1,0-1 0,0 1 0,1-1-1,-1 1 1,0 0 0,1-1 0,-1 1 0,1-1-1,-1 1 1,1-1 0,0 1 0,-1-1-1,1 0 1,0 1 0,0-1 0,0 0 0,0 1-1,0-1 1,1 0 0,-1 0 0,0 0-1,0 0 1,1 0 0,-1 0 0,1-1 0,-1 1-1,1 0 1,-1-1 0,1 1 0,-1-1-1,1 1 1,2-1 0,7 2-1290,0 0 1,1-1-1,-1 0 0,12-1 0,-13 0 194,39 0-7103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7.9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183 185 12300,'-9'-4'9278,"-1"1"-8380,0 0-1,0 1 1,0 0 0,0 0 0,-1 1 0,1 0-1,-19 1 1,26 1-826,0-1-1,-1 0 1,1 1 0,0 0-1,-1 0 1,1 0 0,0 0-1,0 1 1,0-1 0,0 1-1,0-1 1,0 1 0,1 0-1,-1 0 1,0 1 0,1-1-1,0 1 1,0-1 0,-1 1-1,1-1 1,1 1 0,-1 0-1,0 0 1,1 0 0,-1 0-1,1 0 1,0 1 0,0-1-1,0 0 1,1 0 0,-1 7-1,0-9-77,1 1 1,0 0-1,0-1 0,0 1 0,0 0 0,0 0 0,1-1 0,-1 1 0,0-1 0,1 1 0,-1 0 1,1-1-1,0 1 0,-1-1 0,1 1 0,0-1 0,0 1 0,0-1 0,0 0 0,0 1 0,0-1 1,3 2-1,-1-1-23,0 0-1,1 0 1,-1 0 0,1-1 0,-1 1 0,1-1 0,-1 0 0,1 0 0,7 1 0,0-1-27,0-1 0,0 0 1,1 0-1,-1-1 0,0 0 0,16-5 1,-18 3 38,1-1 0,-1-1-1,0 1 1,0-2 0,-1 1 0,0-1 0,0 0 0,0-1 0,0 0 0,-1 0 0,-1-1 0,1 0 0,-1 0 0,0 0 0,6-13 0,-4 6 52,-1 0 0,0 0 0,-1-1 0,0 0 0,-1 0 0,-1-1 0,-1 0 0,2-22 0,-5 39-29,0 1 0,-1-1 0,1 0 0,0 0 1,0 1-1,-1-1 0,1 0 0,0 1 0,-1-1 0,1 0 0,0 0 0,-1 0 0,1 1 0,0-1 0,-1 0 0,1 0 0,-1 0 0,1 0 0,0 0 0,-1 0 0,1 1 0,-1-1 0,1 0 0,0 0 0,-1 0 0,1 0 0,-1-1 0,1 1 0,0 0 0,-1 0 1,1 0-1,-1 0 0,1 0 0,0 0 0,-1-1 0,1 1 0,0 0 0,-1 0 0,1-1 0,0 1 0,-1 0 0,1 0 0,0-1 0,-1 1 0,1 0 0,0-1 0,0 1 0,0 0 0,-1-1 0,1 1 0,0-1 0,0 1 0,0 0 0,0-1 0,0 1 1,0 0-1,0-1 0,0 1 0,0-1 0,0 1 0,0-1 0,0 1 0,0 0 0,0-1 0,0 0 0,-24 28-26,10-5 30,1 0 0,-16 36-1,25-48 1,0-1 0,1 0 0,0 1 0,1 0 0,0-1 0,1 1 0,0 0 0,0 0 0,2 18-1,-1-26-85,1 0 0,0 1 0,0-1-1,0 0 1,0 0 0,0 0 0,0 0-1,1 0 1,-1 0 0,1 0 0,-1 0-1,1-1 1,0 1 0,0 0 0,0-1-1,-1 0 1,1 1 0,1-1 0,-1 0-1,0 0 1,0 0 0,0 0 0,1-1-1,-1 1 1,0 0 0,1-1 0,-1 0-1,0 1 1,4-1 0,8 1-1740,0-1 1,1 0-1,21-2 0,4-7-4723,-1-8-3802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8.4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136 70 18193,'0'0'5824,"-10"3"-4243,7-2-1502,-46 18 1587,47-18-1585,0 1 0,0-1-1,0 0 1,0 1-1,0 0 1,0-1-1,0 1 1,0 0-1,1 0 1,-1 0-1,1 0 1,-1 0-1,1 0 1,0 0-1,0 1 1,0-1-1,0 0 1,0 1 0,0-1-1,1 0 1,-1 1-1,1 3 1,0-5-97,1-1 1,-1 1 0,1 0 0,-1 0 0,1 0-1,-1-1 1,1 1 0,0 0 0,0-1 0,-1 1-1,1 0 1,0-1 0,0 1 0,0-1 0,-1 1-1,1-1 1,0 0 0,0 1 0,0-1 0,0 0-1,0 0 1,0 0 0,0 1 0,0-1 0,0 0-1,0 0 1,0 0 0,1-1 0,41 1-1220,-31-1 364,-10 2 774,0-1 0,-1 0 0,1 1 0,-1-1 0,1 1 0,0-1 0,-1 1 0,1 0 1,-1 0-1,1 0 0,-1 0 0,0 0 0,1 0 0,-1 0 0,0 0 0,0 1 0,0-1 0,0 0 0,0 1 0,0-1 0,0 1 0,0-1 0,-1 1 0,1-1 0,0 1 0,-1-1 0,1 1 0,-1 0 0,0-1 0,0 1 0,1 0 0,-1 3 0,1 10 247,0 1-1,-3 28 1,1-20-121,0-6 391,1-1 0,-2 1 0,-1-1 0,0 1 0,-1-1 0,-1 0 0,0 0 0,-1-1 0,-1 0 0,-1 0 0,0 0 0,-1-1 0,-1 0 1,0-1-1,-23 25 0,32-38-386,0 0 0,0 1 0,0-1 1,0 0-1,0 0 0,-1 0 1,1 0-1,0 0 0,0-1 0,-1 1 1,1 0-1,-1-1 0,1 1 0,-1 0 1,1-1-1,-1 0 0,1 1 0,-3-1 1,3 0-33,0-1 1,0 1-1,1 0 1,-1-1 0,0 1-1,1-1 1,-1 1-1,0-1 1,1 0-1,-1 1 1,1-1 0,-1 0-1,1 1 1,0-1-1,-1 0 1,1 1-1,-1-1 1,1 0 0,0 0-1,0 1 1,0-1-1,-1 0 1,1 0-1,0-1 1,-1-8-144,1 1 0,0 0 0,0-1 0,4-17 0,-1 15 34,0-1-1,1 1 0,1 0 1,0 0-1,0 0 0,1 0 1,1 1-1,0 0 1,14-17-1,11-8 116,49-42 0,8-11 198,-79 78-85,47-61 678,-54 67-684,0 0-1,1 0 1,-2 0-1,1-1 1,-1 0-1,1 1 0,-2-1 1,1 0-1,-1 0 1,1 0-1,-2 0 0,1-7 1,-1 12-102,0 1 1,0-1-1,-1 0 1,1 1-1,0-1 0,-1 1 1,1-1-1,-1 0 1,1 1-1,0-1 1,-1 1-1,0-1 0,1 1 1,-1-1-1,1 1 1,-1 0-1,1-1 1,-1 1-1,0 0 0,1-1 1,-1 1-1,0 0 1,1 0-1,-1-1 1,0 1-1,0 0 0,1 0 1,-1 0-1,0 0 1,1 0-1,-1 0 1,0 0-1,0 0 0,-27 5-63,21-1 47,0 0 1,1 0 0,0 0 0,0 0 0,0 1 0,0 0-1,1 1 1,-1-1 0,2 1 0,-1 0 0,1 0 0,-1 0 0,-5 14-1,5-9-8,0-1 1,1 1-1,0 0 0,1 0 0,1 0 0,-1 1 0,2-1 0,-1 20 0,2-28-20,0 0 0,0 0 0,0 0-1,1 0 1,0 0 0,0 0-1,-1 0 1,2 0 0,-1 0-1,0 0 1,1 0 0,-1-1 0,1 1-1,0 0 1,0-1 0,0 1-1,0-1 1,0 0 0,0 0-1,1 0 1,-1 0 0,1 0 0,-1 0-1,6 2 1,33 8-2505,2-8-3365,-2-4-4140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9.3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10666,'0'0'11120,"1"9"-10026,-2 11-512,0 1-1,-1-1 0,-7 29 0,5-29-171,0 1 0,1-1-1,2 1 1,0 0 0,2 21 0,-1-41-449,0 1 0,1-1 0,-1 0 0,1 1 0,0-1 0,0 0 0,-1 1 0,1-1 1,0 0-1,0 0 0,0 0 0,0 0 0,0 0 0,0 0 0,1 0 0,-1 0 1,0 0-1,0 0 0,1-1 0,-1 1 0,0 0 0,1-1 0,-1 1 0,1-1 0,-1 0 1,1 1-1,-1-1 0,3 0 0,51 0-1828,-40-1 1440,7 0-121,-14 1 393,-1-1 0,0 1 0,0 0 1,1 1-1,-1-1 0,0 2 0,8 1 1,-13-2 220,-1-1 1,1 1 0,-1 0 0,1 0-1,-1 1 1,1-1 0,-1 0 0,0 0-1,0 1 1,0-1 0,1 0 0,-1 1-1,-1-1 1,1 1 0,0 0-1,0-1 1,0 1 0,-1 0 0,1-1-1,-1 1 1,1 0 0,-1 0 0,0-1-1,0 1 1,0 0 0,0 0 0,0 0-1,0-1 1,0 1 0,-1 0 0,1 0-1,-1-1 1,1 1 0,-2 2-1,1-1 108,0 0 0,-1 0-1,0 0 1,0 0-1,0 0 1,0 0 0,0-1-1,0 1 1,-1-1-1,1 1 1,-1-1-1,0 0 1,0 0 0,1 0-1,-1 0 1,-1-1-1,1 1 1,0-1-1,0 0 1,0 0 0,-1 0-1,-4 1 1,-8 2 304,0-1 0,0-1 0,-23 1 0,32-2-516,1-1 0,-1 0 1,0-1-1,0 1 0,0-1 1,1-1-1,-1 1 0,1-1 0,-10-3 1,14 3-206,0 1 0,0 0 0,0 0 0,1-1 0,-1 1 1,0-1-1,1 0 0,-1 1 0,1-1 0,0 0 0,-1 0 0,-1-3 1,2 1-495,0 1 1,0-1 0,0 1 0,0-1 0,0 0 0,1 0 0,-1 1-1,1-1 1,1-6 0,1-15-6572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59.7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106 203 18289,'0'0'3412,"9"-4"212,-5 1-3376,1 1 0,-1-1-1,1 0 1,-1 0 0,0-1-1,0 1 1,0-1 0,-1 0-1,1 0 1,-1 0-1,0 0 1,0-1 0,0 1-1,-1-1 1,0 0 0,0 0-1,0 1 1,0-2 0,-1 1-1,0 0 1,0 0 0,1-10-1,-2 11-211,1 0-1,-1 0 0,0 0 1,0 0-1,0 0 0,-1 0 1,0 0-1,1 0 0,-1 0 1,-1 0-1,1 0 0,0 0 1,-1 0-1,0 1 0,0-1 0,0 1 1,-4-6-1,3 7-49,0 0 0,1 0 0,-1 0-1,0 1 1,0-1 0,0 1 0,0-1 0,0 1-1,0 0 1,0 0 0,0 1 0,-1-1 0,1 1 0,0-1-1,0 1 1,-1 0 0,1 0 0,0 0 0,-1 1 0,1-1-1,0 1 1,-6 2 0,5-1 1,-1 0 1,0 0-1,1 1 0,0-1 1,0 1-1,0 0 0,0 0 1,0 1-1,0-1 1,1 1-1,0 0 0,0 0 1,0 0-1,0 0 0,0 1 1,1-1-1,0 1 0,0-1 1,0 1-1,-1 5 1,0 0-3,0 0 1,1 0-1,0 0 1,0 0 0,1 1-1,0-1 1,1 1-1,2 19 1,-1-27 11,-1 0-1,1 0 1,0 0 0,0 0 0,1 0 0,-1 0-1,0 0 1,1 0 0,0 0 0,0-1-1,0 1 1,0-1 0,0 1 0,0-1-1,1 0 1,-1 0 0,1 0 0,3 2-1,-1-1-146,1 0 1,-1-1-1,1 0 0,0 0 0,0 0 0,0-1 0,0 0 0,0 0 0,8 0 0,-2-1-771,0 0 1,0-1-1,1 0 0,-1-1 1,0 0-1,0-1 0,0 0 1,-1-1-1,15-7 0,28-23-5858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18385,'0'0'9577,"89"-2"-8744,-40-15-737,10 4-672,3 0-2307,-4 2-1954,-6 3-3779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0.8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0 12556,'0'0'10815,"-8"11"-9459,-2 2-1102,1 1 0,0 1 0,2 0 0,-1 0 0,2 0 0,0 1-1,1 0 1,-5 25 0,3-1 136,2 0 0,1 1-1,3-1 1,3 48 0,6-58-309,-8-29-72,0-1 0,0 1 0,0 0 0,0-1 0,0 1 0,0-1 0,0 1 0,0-1 0,0 1 0,1-1 0,-1 1-1,0-1 1,0 1 0,1-1 0,-1 1 0,0-1 0,1 1 0,-1-1 0,0 1 0,1-1 0,-1 0 0,1 1 0,-1-1 0,1 1 0,-1-1 0,1 0 0,-1 0 0,1 1 0,-1-1-1,1 0 1,-1 0 0,1 0 0,-1 0 0,1 0 0,-1 1 0,1-1 0,0 0 0,-1 0 0,1 0 0,-1 0 0,1-1 0,-1 1 0,1 0 0,0 0 0,-1 0 0,1-1 0,1-3 14,-1 0 0,1-1 0,-1 1 0,0-1 0,-1 1 0,1-1 0,-1 1 1,0-1-1,0 1 0,0-1 0,-2-7 0,1-2-124,0-32-533,1-37-1199,1 81 1832,0 0-1,-1 0 1,1 0-1,0 1 1,1-1-1,-1 0 1,0 1-1,0-1 1,1 1 0,-1-1-1,0 1 1,1 0-1,0-1 1,-1 1-1,1 0 1,0 0-1,0 0 1,-1 0-1,1 1 1,0-1-1,0 0 1,0 1-1,0-1 1,0 1-1,0 0 1,0 0-1,0-1 1,3 2-1,3-2 34,0 1 1,0 0-1,-1 0 0,1 1 0,0 0 0,9 2 0,-13-1-23,0-1 1,0 1-1,0 0 1,0 0-1,0 0 1,-1 0-1,1 1 1,-1-1-1,0 1 0,1 0 1,-1 0-1,-1 0 1,1 0-1,0 1 1,-1-1-1,1 1 1,-1 0-1,0 0 1,-1-1-1,1 1 1,-1 0-1,1 0 0,-1 1 1,1 4-1,-1 3 103,0 0-1,0 0 0,-1 0 0,-1-1 1,0 1-1,0 0 0,-6 17 0,7-29-99,0 1-1,0-1 1,0 0 0,0 1-1,-1-1 1,1 0-1,0 0 1,0 1 0,0-1-1,0 1 1,0-1-1,0 0 1,0 1-1,0-1 1,0 0 0,0 1-1,0-1 1,0 0-1,0 1 1,0-1 0,0 0-1,1 1 1,-1-1-1,0 0 1,0 1-1,0-1 1,0 0 0,1 0-1,-1 1 1,0-1-1,0 0 1,1 0 0,-1 1-1,0-1 1,0 0-1,1 0 1,-1 0-1,0 1 1,1-1 0,-1 0-1,0 0 1,1 0-1,-1 0 1,0 0 0,1 0-1,-1 1 1,0-1-1,1 0 1,-1 0-1,25-9 186,23-21-524,-29 18-129,-1-2 0,-1 0 0,0-1 1,-1-1-1,-1 0 0,0-1 0,13-21 1,-36 54 1087,1 0 0,1 0-1,-9 35 1,13-43-462,0 1-1,1 0 0,0 0 0,0 0 0,1 0 0,0 0 0,0 0 0,1 0 0,0 0 1,5 17-1,-4-23-138,-1-1 0,0 1 0,1 0 0,-1 0 0,1-1 0,0 1 0,0-1 0,0 1 0,0-1 0,0 0 0,1 0 0,-1 0 0,1 0 0,-1 0 0,1-1 0,0 1 0,-1-1 0,1 1 0,0-1 0,0 0 0,0 0 0,0-1 0,0 1 0,0-1 0,1 1 0,-1-1 0,0 0 0,0 0 0,0 0 0,0 0 0,0-1 0,0 0 0,0 1 0,5-3 0,-1 1 2,0 0 0,0-1 0,-1 0 0,1 0 0,-1-1 0,1 1 1,-1-2-1,0 1 0,0-1 0,-1 1 0,0-2 0,0 1 0,8-10 0,-8 7-58,0-1 0,-1 0 0,0 0-1,0 0 1,-1-1 0,0 1 0,0-1 0,-1 0 0,-1 1 0,1-1 0,-2 0-1,1 0 1,-1 0 0,-1 0 0,0 0 0,-3-15 0,3 24 11,1 0 0,0 0 0,0 0 0,-1 0 0,1 0 0,0 0 0,-1 0 1,1 0-1,-1 0 0,1 0 0,-1 1 0,1-1 0,-1 0 0,0 0 0,1 0 0,-1 1 0,0-1 0,0 0 0,0 1 1,0-1-1,1 1 0,-1-1 0,0 1 0,0-1 0,0 1 0,0 0 0,0-1 0,0 1 0,-2 0 0,2 0 4,0 1-1,0-1 0,1 1 1,-1-1-1,0 1 1,0-1-1,0 1 0,1 0 1,-1 0-1,0-1 0,1 1 1,-1 0-1,1 0 0,-1 0 1,1 0-1,-1 0 0,1-1 1,0 1-1,-1 0 1,1 0-1,0 0 0,0 0 1,-1 0-1,1 0 0,0 0 1,0 0-1,0 0 0,0 0 1,1 2-1,-1-1 30,0 0 0,0 0-1,0 0 1,1 0 0,-1 0-1,1 0 1,-1 0 0,1 0 0,0 0-1,-1-1 1,1 1 0,0 0-1,1 0 1,-1 0 0,0-1 0,0 1-1,1-1 1,-1 1 0,1-1-1,-1 0 1,1 1 0,2 0-1,0 1 10,1-1-1,0 0 0,-1 0 0,1 0 0,0-1 0,0 0 0,0 0 0,10 1 0,-2-2-25,0 0 0,0 0 0,0-1 1,0-1-1,0 0 0,20-7 0,-20 4-70,1 0-1,-1-2 1,-1 1 0,1-2 0,20-16 0,-28 21 80,-1-1 1,0 1-1,0-1 1,-1 0-1,1-1 1,-1 1-1,0 0 1,0-1 0,0 0-1,0 0 1,-1 0-1,0 0 1,0 0-1,-1 0 1,1-1-1,-1 1 1,0-1-1,0-5 1,-1 9-1,0 1-1,0-1 1,0 1 0,0-1-1,0 0 1,-1 1 0,1-1-1,-1 1 1,1-1 0,-1 1 0,1 0-1,-1-1 1,0 1 0,0-1-1,0 1 1,0 0 0,0 0-1,0 0 1,0-1 0,0 1-1,0 0 1,0 0 0,-1 1-1,1-1 1,0 0 0,-1 0 0,1 1-1,-1-1 1,1 0 0,-1 1-1,1 0 1,-1-1 0,1 1-1,-1 0 1,1 0 0,-1 0-1,0 0 1,1 0 0,-1 0 0,1 0-1,-1 0 1,1 1 0,-1-1-1,-1 1 1,-4 1 9,0-1 0,1 1 0,0 0 0,-1 1 0,1-1 0,0 1 0,0 0 0,1 1 1,-8 5-1,5-2 64,1 0 1,-1 0 0,2 1 0,-1 0-1,1 1 1,0-1 0,1 1-1,0 0 1,0 1 0,1-1 0,0 1-1,1 0 1,0 0 0,1 0 0,0 0-1,-1 14 1,3-22-86,0 0 0,0-1 0,0 1 0,0 0 0,0-1 0,1 1 0,-1 0 0,1-1 0,-1 1 1,1-1-1,0 1 0,-1-1 0,1 1 0,0-1 0,0 1 0,0-1 0,0 0 0,0 1 0,0-1 0,1 0 0,-1 0 0,0 0 0,3 1 0,-1 0-2,1 0-1,0 0 0,0-1 1,0 1-1,1-1 0,-1 0 1,0 0-1,0-1 0,6 1 1,2-1-44,-1 0 0,1-1 0,0 0 0,0-1 0,-1 0 0,16-5 0,-9-1-421,-1 0 1,0-2-1,-1 0 1,28-22-1,-13 10 563,-31 22-63,1 0-1,-1 1 1,0-1-1,1 0 1,-1 1 0,1-1-1,-1 1 1,0-1-1,0 0 1,1 1-1,-1-1 1,0 1-1,0-1 1,0 1 0,1-1-1,-1 1 1,0-1-1,0 1 1,0-1-1,0 1 1,0-1-1,0 1 1,0-1 0,0 1-1,0-1 1,0 1-1,-1 0 1,1-1-1,0 1 1,0-1-1,-1 1 1,-1 23 356,1-21-360,1-1 0,-1 1 0,1-1 0,-1 1 0,1 0 1,0-1-1,0 1 0,0 0 0,0-1 0,1 1 0,-1-1 0,1 1 0,-1 0 1,1-1-1,0 1 0,0-1 0,0 0 0,1 1 0,-1-1 0,0 0 0,4 4 1,-1-4 4,-1 0 0,1 0 0,0-1 0,-1 0 0,1 0 1,0 0-1,0 0 0,0-1 0,0 1 0,0-1 0,0 0 1,0 0-1,0 0 0,6-2 0,5 0-182,-1-1 0,1-1 0,-1 0 0,26-12 0,-29 11 40,-1 0 0,1 1 0,0 0 0,1 1 0,-1 0 0,0 1 0,1 0 0,0 1 0,15 0 0,-25 2 134,-1-1 0,1 1 1,0 0-1,-1-1 1,1 1-1,-1 0 0,1 0 1,-1 0-1,0 0 1,1 0-1,-1 0 0,0 0 1,0 0-1,0 1 1,1-1-1,-1 0 1,-1 1-1,1-1 0,0 1 1,0-1-1,0 1 1,-1 0-1,1-1 0,0 3 1,-1-2-11,1 0 0,-1 0 1,1 0-1,0 0 0,0-1 1,0 1-1,0 0 0,0 0 1,0-1-1,0 1 0,1-1 1,-1 1-1,1-1 0,-1 1 1,1-1-1,-1 0 0,1 0 1,0 0-1,0 0 0,0 0 1,-1 0-1,5 1 0,6-1-155,1 0 0,-1 0 0,24-3-1,-20 0-4917,-2-1-4906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1.7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0 190 9897,'0'0'13400,"9"0"-11932,8-1-896,0-1 1,-1 0 0,1-1 0,-1-1-1,0 0 1,0-2 0,26-11-1,-28 10-392,-1 1-1,0-2 0,0 1 0,-1-2 1,0 0-1,-1 0 0,0-1 0,0 0 1,14-20-1,-24 29-146,0 0 0,0 0-1,0 0 1,0 0 0,-1-1 0,1 1 0,0 0 0,-1 0 0,1-1-1,-1 1 1,1-1 0,-1 1 0,0 0 0,0-1 0,1 1 0,-1-1-1,0 1 1,0 0 0,-1-1 0,1 1 0,0-3 0,-1 3-5,0 0 1,1 1-1,-1-1 1,0 0-1,0 0 1,0 0-1,0 0 0,0 1 1,0-1-1,0 0 1,0 1-1,0-1 1,0 1-1,0-1 1,0 1-1,0-1 1,-1 1-1,1 0 1,-2-1-1,-3 1 2,-1-1 0,1 1 0,0 0 0,-1 0 0,1 1 0,-1 0 0,-11 3 0,11-1-39,1-1 0,0 1 0,0 1 0,0-1 0,1 1 0,-1 0 0,1 0 0,0 0 0,0 1 0,-6 7 0,8-9 0,1 1 0,-1 0 0,0-1-1,1 1 1,0 0 0,0 0-1,0 0 1,1 1 0,-1-1 0,1 0-1,0 1 1,0-1 0,0 0-1,1 1 1,0-1 0,0 7 0,0-9 8,1-1 1,0 0-1,-1 1 1,1-1 0,0 0-1,0 0 1,0 0-1,0 0 1,0 0-1,0 0 1,0 0 0,1 0-1,-1 0 1,0 0-1,0 0 1,1-1-1,-1 1 1,1-1 0,-1 1-1,0-1 1,1 1-1,-1-1 1,1 0-1,-1 0 1,1 0 0,-1 0-1,1 0 1,-1 0-1,3 0 1,48-4 103,-31-1-74,-1 0 0,0-2-1,27-12 1,-28 11-110,-1 0 1,1 1-1,0 2 1,22-5-1,-40 10 76,0 0 0,0 1-1,0-1 1,0 0 0,0 0 0,0 1 0,0-1-1,0 1 1,0-1 0,0 1 0,0-1-1,-1 1 1,1-1 0,0 1 0,0 0-1,0 0 1,-1-1 0,1 1 0,0 0 0,-1 0-1,1 0 1,-1 0 0,1-1 0,-1 1-1,0 0 1,1 0 0,-1 0 0,0 0 0,1 0-1,-1 0 1,0 0 0,0 0 0,0 0-1,0 1 1,0 0 0,2 51 510,-2-32-309,0-18-194,0-1 0,1 1 0,-1 0 0,1-1 0,-1 1 0,1 0 0,0-1 0,0 1 0,0-1 0,0 1 0,0-1 0,1 0 0,-1 0 0,1 1 0,3 3 0,-3-5-2,-1 0 1,1 0 0,0 0 0,0 0-1,-1-1 1,1 1 0,0 0 0,0-1-1,0 1 1,0-1 0,0 0-1,0 0 1,0 1 0,0-1 0,0-1-1,0 1 1,2 0 0,9-4-2,-1 1 0,0-2 1,0 1-1,0-2 0,17-10 1,12-4-4,-40 19-80,0 1 1,0-1-1,0 0 0,0 1 1,0-1-1,0 1 1,0 0-1,0-1 0,0 1 1,0 0-1,0-1 0,1 1 1,-1 0-1,0 0 1,0 0-1,0 0 0,0 0 1,0 0-1,1 1 0,-1-1 1,0 0-1,0 0 0,0 1 1,0-1-1,0 1 1,0-1-1,0 1 0,0-1 1,0 1-1,0 0 0,0-1 1,0 1-1,-1 0 0,1 0 1,0 0-1,0 0 1,-1 0-1,1 0 0,-1 0 1,1 0-1,-1 0 0,1 0 1,-1 0-1,1 0 0,-1 0 1,0 0-1,0 0 1,1 0-1,-1 0 0,0 2 1,5 5-5144,2-6-3730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3.7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0 17168,'0'0'5029,"-18"73"-4613,11-37-95,-4 2-225,4-3-64,4 0-705,3-10-2178,0-6-1280,3-9-962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4.1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69 174 11499,'-9'-8'5301,"6"5"-4906,-5-3 125,1 0 1,0-1-1,0 0 1,-6-10 0,11 16-417,1-1 1,0 0-1,-1 1 1,1-1 0,0 0-1,0 1 1,0-1-1,0 0 1,1 0-1,-1 0 1,1 0 0,-1 0-1,1 0 1,-1 0-1,1 0 1,0 0-1,0 0 1,0 0 0,0 0-1,0 0 1,1 0-1,-1 0 1,1 0-1,-1 0 1,1 0 0,0 0-1,-1 0 1,1 0-1,0 1 1,0-1 0,0 0-1,3-2 1,2-1-37,0 0 0,1 1 0,-1 0 0,1 0 0,0 0 0,1 1 0,-1 0 0,0 0 0,1 1 0,0 0 0,8-1 0,15-2-7,47-1 1,-17 3-38,90 8-1,-132-3-22,0 1-1,0 0 1,0 2 0,0 0 0,-1 1-1,0 1 1,0 1 0,32 19 0,-45-25 57,-1 1 1,0 0 0,0 0-1,-1 0 1,1 1-1,0-1 1,-1 1 0,0 0-1,0 0 1,0 0 0,-1 0-1,1 1 1,-1-1 0,0 1-1,0-1 1,0 1-1,-1 0 1,0 0 0,0 0-1,0-1 1,0 1 0,-1 0-1,0 0 1,0 0-1,0 0 1,-2 7 0,0-4 200,-1 1 0,1-1-1,-2 0 1,1 1 0,-1-2 0,-1 1 0,1 0 0,-1-1 0,0 0 0,-1 0 0,0 0-1,0-1 1,0 0 0,-8 5 0,-9 6 107,-1-1 0,0-1 0,-1-1 0,-46 19 0,53-26-213,-2 0 1,1-2 0,-1 0-1,0-1 1,0-1 0,0 0-1,-29-1 1,48-2-185,0 0 0,-1 0 1,1 0-1,0 0 0,0 0 0,-1 0 1,1 0-1,0-1 0,0 1 0,0 0 0,-1-1 1,1 1-1,0-1 0,0 1 0,0-1 1,0 0-1,0 1 0,0-1 0,0 0 0,0 0 1,0 1-1,0-1 0,0 0 0,0 0 1,1 0-1,-1 0 0,0 0 0,1-1 0,-1 1 1,1 0-1,-1 0 0,1 0 0,0 0 1,-1-1-1,1 1 0,0 0 0,0 0 1,0-1-1,0 1 0,0 0 0,0 0 0,0 0 1,0-1-1,0 1 0,1 0 0,-1 0 1,0-1-1,1 1 0,0-2 0,2-2-311,-1-1 0,1 1 0,0 0 0,0 0 0,0 0 0,0 0 0,1 0 0,0 1 0,6-6 0,2 2-2154,-1 0 1,2 0 0,-1 1 0,19-7 0,14-3-9986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4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262 74 9769,'0'0'6913,"-1"-8"-3469,0 5-3251,1 0 0,-1 0-1,1 0 1,-1 0 0,0 0 0,0 0 0,-1 0 0,1 0 0,0 0 0,-1 1 0,0-1 0,1 1 0,-1-1 0,0 1 0,-1 0-1,1-1 1,0 1 0,0 0 0,-1 0 0,0 1 0,1-1 0,-1 1 0,0-1 0,1 1 0,-1 0 0,0 0 0,0 0 0,0 0-1,0 0 1,0 1 0,0-1 0,-1 1 0,1 0 0,0 0 0,-4 1 0,-2-1-66,0 1 0,0 0-1,0 0 1,0 1 0,0 0 0,0 1 0,1 0 0,-1 0 0,1 1-1,-16 9 1,19-10-65,0 0-1,0 1 0,0 0 0,1-1 1,-1 1-1,1 1 0,0-1 1,0 1-1,0 0 0,1 0 0,0 0 1,0 0-1,0 0 0,1 1 0,-1-1 1,1 1-1,-2 10 0,4-15-53,0 0 0,0 0 1,0 1-1,0-1 0,1 0 0,-1 0 0,0 0 0,0 1 0,1-1 0,-1 0 0,1 0 0,-1 0 0,1 0 0,0 0 0,-1 0 0,1 0 1,0 0-1,0 0 0,0 0 0,-1 0 0,1-1 0,0 1 0,0 0 0,0 0 0,0-1 0,0 1 0,1-1 0,-1 1 0,0-1 0,0 1 0,0-1 1,0 0-1,1 0 0,-1 1 0,0-1 0,0 0 0,2 0 0,55 1 35,-47-2-30,10-1-475,0-1 0,-1-2-1,0 0 1,1-1 0,-2 0 0,20-11-1,-12 7-188,-1 0 0,41-9 0,-66 19 713,0 1 0,0-1 1,0 0-1,0 1 0,0-1 0,0 1 0,-1-1 0,1 1 0,0-1 0,0 1 0,0-1 0,-1 1 0,1 0 0,0-1 0,-1 1 0,1 0 0,0 0 0,-1 0 0,1 0 0,-1-1 0,1 1 0,-1 0 0,0 0 0,1 0 0,-1 0 0,0 0 0,1 2 0,-1-1-41,1 0 0,0 0 0,0 0-1,0 0 1,0 0 0,0-1 0,0 1 0,0 0-1,1-1 1,-1 1 0,1-1 0,2 3 0,2-2-295,-1 0 0,1 0 1,0-1-1,0 0 0,0 0 1,0 0-1,0-1 1,12 0-1,50-8-5517,-18-4-1164,3-2-3050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4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212 150 16335,'0'0'2899,"-8"0"-710,-4 1-1748,0 0 1,0 1-1,1 0 1,-1 1-1,1 0 1,0 1-1,-15 7 1,18-8-167,0 1 1,1 0 0,0 1-1,0-1 1,0 2 0,0-1 0,1 1-1,0-1 1,0 2 0,0-1 0,1 1-1,-5 7 1,9-13-242,0 0 1,1 0-1,-1 0 1,0 0-1,1 0 1,-1 0-1,1 0 1,0 0-1,-1 0 0,1 1 1,0-1-1,0 0 1,0 0-1,-1 0 1,1 0-1,0 0 1,0 0-1,1 1 0,-1-1 1,0 0-1,0 0 1,1 0-1,-1 0 1,0 0-1,1 0 1,-1 0-1,1 0 0,0 1 1,1 0-13,-1-1-1,1 0 1,0 0 0,0 0 0,0 0 0,-1 0-1,1-1 1,0 1 0,0-1 0,0 1 0,0-1 0,0 1-1,0-1 1,3 0 0,9 0 13,-1-1 1,1 0 0,22-5-1,-11 0-335,-1-2 1,-1 0-1,0-2 0,0-1 0,-1 0 1,0-2-1,-1 0 0,0-2 1,-1 0-1,-1-1 0,0-1 1,-2-1-1,29-36 0,-43 50 429,0 0 1,0 0-1,-1 0 1,0 0-1,0 0 0,0-1 1,0 1-1,-1-1 0,0 1 1,0-1-1,0 0 0,0-8 1,-1 12-108,0 1 0,0-1 1,0 1-1,-1 0 0,1-1 1,0 1-1,-1-1 0,1 1 1,0 0-1,-1-1 0,1 1 1,0 0-1,-1 0 0,1-1 1,-1 1-1,1 0 0,0 0 1,-1 0-1,1-1 0,-1 1 1,1 0-1,-1 0 0,1 0 0,-1 0 1,1 0-1,-1 0 0,1 0 1,0 0-1,-1 0 0,1 0 1,-1 0-1,1 0 0,-1 0 1,1 1-1,-1-1 0,1 0 1,-1 0-1,1 0 0,0 1 1,-1-1-1,1 0 0,0 0 1,-1 1-1,1-1 0,0 0 1,-1 1-1,-20 13 210,14-6-187,1-1 1,0 1-1,1 0 0,-1 0 1,1 1-1,1-1 1,0 1-1,0 0 0,1 0 1,0 1-1,0-1 1,1 1-1,-1 15 0,2-21-151,1 1 0,0-1 0,0 1 0,0 0 0,1-1 0,0 1 0,0-1 0,0 1 0,0-1 0,0 1-1,1-1 1,0 0 0,0 0 0,0 0 0,1 0 0,-1 0 0,1 0 0,0-1 0,0 1 0,0-1 0,0 0-1,1 0 1,0 0 0,-1 0 0,1-1 0,0 1 0,0-1 0,0 0 0,0 0 0,7 1 0,1 1-1493,-1-2 0,1 0 0,0 0 0,0-1 0,14-1 1,16 0-8780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05.1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274 2 16592,'0'0'4569,"-12"-1"-1601,-7 1-2159,1 0-1,-1 1 0,1 1 0,-1 0 0,1 2 0,-1 0 0,-31 12 0,49-15-776,-47 24 871,45-23-878,0 0-1,1 0 1,-1 0-1,1 0 1,0 0-1,0 0 1,-1 0-1,1 1 1,1-1-1,-1 1 1,0-1-1,1 1 1,-1 0-1,-1 4 1,4-6-43,-1 0 0,0 0 0,0 0 0,1 0 0,-1-1 0,0 1-1,1 0 1,-1 0 0,1 0 0,0 0 0,-1-1 0,1 1 0,-1 0 0,1-1 0,0 1 0,0 0 0,-1-1 0,1 1 0,0-1 0,0 1 0,0-1 0,0 1 0,0-1 0,-1 0 0,1 1-1,0-1 1,0 0 0,0 0 0,0 0 0,0 0 0,0 0 0,2 0 0,43 5-1060,-37-4 665,37 3-1953,55 6-1187,-85-8 3602,1 2-1,-1 0 1,-1 1 0,17 6 0,-31-11 104,0 1 1,0-1-1,0 0 1,0 1-1,-1-1 1,1 0-1,0 1 1,0-1-1,0 1 1,0 0-1,0-1 1,-1 1-1,1 0 1,0-1-1,0 1 1,-1 0-1,1 0 1,-1 0-1,1-1 1,-1 1-1,1 0 0,-1 0 1,1 0-1,-1 0 1,0 0-1,1 2 1,-2-2-26,1 0 1,-1 0 0,1 1-1,-1-1 1,0 0-1,1 0 1,-1 0-1,0 0 1,0 0-1,0 0 1,0 0 0,0 0-1,0 0 1,0-1-1,0 1 1,0 0-1,-2 0 1,-58 24 1503,56-23-1522,-29 9-284,-86 26 1056,39-25-6544,69-12-2981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1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 8296,'-1'0'9000,"13"-3"-7750,2 3-322,3-1-319,6 1-289,3 0-160,7 0-128,0 0 1,4 0-33,5 0-417,0 0-1056,4 0-801,-1 0-1314,0 0-1377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1.8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10762,'0'0'5803,"9"0"-4645,91 7 946,53 2-3321,-44-8-3199,0 0 3882,245 3 6822,-238-4-7654,0 0-4852,-88 0 2374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2.5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11659,'0'0'3555,"58"14"-2786,-24-10 288,11 0-576,8-2-353,9 0-96,7-1-577,4-1-1473,3 0-576,-1 0 63,-4 0 225,-2-6-448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51 110 17713,'0'0'6673,"0"15"-7058,-3 42 410,-18 93 1,10-84 517,-4 102 0,15-168-523,0 0 0,0 0-1,0 0 1,0 0-1,0 0 1,0 0-1,0 0 1,0 0 0,1 0-1,-1-1 1,0 1-1,0 0 1,0 0 0,0 0-1,0 0 1,0 0-1,0 0 1,0 0-1,0 0 1,0 0 0,1 0-1,-1 0 1,0 0-1,0 0 1,0 0-1,0 0 1,0 0 0,0 0-1,0 0 1,0 0-1,0 0 1,1 0-1,-1 0 1,0 0 0,0 0-1,0 0 1,0 0-1,0 0 1,0 1-1,0-1 1,0 0 0,0 0-1,0 0 1,0 0-1,1 0 1,-1 0 0,0 0-1,0 0 1,0 0-1,0 0 1,0 0-1,0 1 1,0-1 0,0 0-1,0 0 1,0 0-1,0 0 1,0 0-1,0 0 1,0 0 0,0 0-1,0 0 1,0 1-1,0-1 1,0 0-1,0 0 1,0 0 0,9-11 742,7-16 187,-5-3-724,-1-1 0,-1 0 0,-1 0-1,-2-1 1,3-52 0,-8-161-501,-1 241 256,1 2 9,-1 0 0,0 0 0,0 0 1,0 0-1,0 0 0,0 0 0,0 0 0,-1 0 0,1 1 0,-1-1 0,1 0 0,-1 0 0,0 0 0,1 0 0,-1 1 0,0-1 0,0 0 0,0 1 0,-1-1 0,1 0 0,-2-1 0,2 5-13,1-1-1,-1 1 1,0-1 0,1 1 0,-1 0 0,1-1-1,0 1 1,-1 0 0,1-1 0,0 1 0,0-1-1,0 1 1,0 0 0,1 2 0,-1-2-3,0 0 22,0 0 0,0 1 1,0-1-1,1 0 0,-1 1 0,1-1 0,0 0 0,-1 0 1,1 1-1,0-1 0,0 0 0,0 0 0,1 0 0,-1 0 1,0 0-1,1 0 0,-1-1 0,1 1 0,0 0 1,0-1-1,2 3 0,1-2-2,-1 1-1,1-1 1,0 0 0,-1-1-1,1 1 1,0-1 0,0 0 0,0 0-1,10 1 1,-6-2 6,0 0 0,0 0 0,0 0 0,0-1 0,0-1-1,0 0 1,-1 0 0,1 0 0,0-1 0,-1-1 0,11-5 0,-3-3 85,0-1-1,23-26 1,-37 63-378,-29 88 320,16-73 18,2 1 1,-8 78 0,16-107-188,1 1 0,0-1-1,1 0 1,0 0-1,1 1 1,5 19 0,-6-28-99,0-1 0,0 1 0,1 0 0,-1-1 1,1 0-1,-1 1 0,1-1 0,0 0 0,0 0 1,0 0-1,0 0 0,0 0 0,4 3 0,-3-4-193,0 0 0,0 0 0,0 0 0,0 0 0,0 0 0,0-1 0,0 1 0,0-1 0,0 0 0,0 0 0,0 0 0,1 0 0,-1 0 0,0-1 0,3 0 0,22-9-6526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2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8168,'8'3'1991,"28"5"-1046,1-1 0,0-1-1,50 0 1,125-7-2512,-89-1-2284,23 2-3193,71-2 11543,-3 0 4760,-70 2-7709,-58 4-1455,-58-1-553,0-1 1,0-2-1,37-4 1,-38-3-3510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3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6470,'0'0'12396,"62"16"-12108,-24-15-192,11 0-96,5-1-608,8 0-1122,0 0-2178,2-1-2946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3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13933,'0'0'1650,"9"1"-1565,100 5-289,67-15-7929,-82 3 4950,-2 3 3893,104 6 5142,49 1-76,-83-13-4811,-104 1-5011,-30 2-102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4.2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6919,'0'0'5092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4.6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14734,'0'0'5808,"10"0"-5872,236-5-5666,-5 2-3979,-215 2 6239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5.0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58 3812,'0'0'9801,"65"0"-9481,-37-3-32,2 2-63,4-2-97,2 0-96,-3 0-32,1 0-128,-1 1-2114,-2-3-1154,-3-1-1632</inkml:trace>
  <inkml:trace contextRef="#ctx0" brushRef="#br0" timeOffset="1">503 8 10218,'0'0'3171,"49"-3"-3171,-26 2-32,5 0-705,4-1-801,1 2-1344,2 0-2147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5.3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8552,'0'0'5894,"54"0"-5734,-33 0-96,1 0 0,4 0-64,-1 0-609,2 0-704,1 0-384,-5 0-1,0 0-32,-3 0 994,-4 0-257,-2 0-513,-3 0-1473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6.5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413 14 4164,'0'0'2231,"8"0"-2658,5 0 526,81-1-2147,-34-7 8599,-30 3-2937,12 5-5557,-16 1 4377,-103 10 743,-169 0-1688,480-23-5082,-228 10 5073,-7 0-564,-16-1-274,-27 0-632,-29 6 772,1 4-1,-138 30 0,363-39-3642,37-2-1016,-116 4 5880,-156 5-931,-437 21 3509,518-27-4429,11-1-95,34-5-155,64-5-467,328 12-689,-549 1 1297,-120-3 2129,222 0-2417,33-2-466,40-1-964,207 2-7423,-206 3 8709,-214 18 3832,-22-15-8103,81-3-4154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5:28.7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0 6246,'0'0'13901,"-42"66"-13164,42-37-289,0 8-224,5 5-128,6 7-96,2 8-768,-1 7-1410,-1 2-1858,-3 3-2530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27.5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31 16047,'0'0'3620,"-63"-16"-3524,54 16-96,19 0-705,13 0-192,-5 0-1889,-10-14-4613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8936,'0'0'8350,"-11"12"-5174,2-3-2844,-9 8 1315,1 0 0,-22 31 0,36-44-1487,0 0 0,0 0 0,0 0 0,0 1 0,1-1 0,0 1 0,0 0-1,0 0 1,0-1 0,1 1 0,0 0 0,0 0 0,0 0 0,1 1 0,-1-1 0,1 0 0,1 0 0,-1 0 0,1 0 0,1 7 0,-1-11-161,-1 1-1,1-1 0,0 0 1,0 0-1,0 1 0,0-1 1,0 0-1,0 0 0,0 0 1,0 0-1,0 0 0,1 0 1,-1-1-1,0 1 0,1 0 1,-1-1-1,0 1 1,1-1-1,-1 1 0,1-1 1,-1 1-1,1-1 0,-1 0 1,1 0-1,-1 0 0,1 0 1,-1 0-1,1 0 0,-1 0 1,1-1-1,2 0 0,-2 1 37,1-1-1,-1 1 1,0-1 0,1 0-1,-1 0 1,0 0-1,1-1 1,-1 1-1,0 0 1,0-1-1,0 0 1,0 1-1,0-1 1,-1 0-1,1 0 1,0 0-1,-1 0 1,3-4-1,0-6 67,0 0 0,-1-1 0,0 0 0,0 0 0,-2 0 0,0 0 0,0 0 0,-1 0 0,-2-16-1,2 29-109,0 0-1,0-1 1,0 1-1,0 0 1,0-1-1,0 1 0,0 0 1,0-1-1,0 1 1,0 0-1,0-1 1,0 1-1,0 0 0,0-1 1,0 1-1,0 0 1,0-1-1,0 1 1,-1 0-1,1 0 0,0-1 1,0 1-1,0 0 1,-1-1-1,1 1 1,0 0-1,0 0 0,-1 0 1,1-1-1,0 1 1,0 0-1,-1 0 1,1 0-1,0 0 0,-1 0 1,1-1-1,0 1 1,-1 0-1,1 0 1,0 0-1,-1 0 0,1 0 1,0 0-1,-1 0 1,1 0-1,0 0 1,-1 0-1,1 0 0,0 0 1,-1 1-1,1-1 1,0 0-1,0 0 1,-1 0-1,1 0 0,0 0 1,-1 1-1,1-1 1,0 0-1,-13 16-515,12-12 240,-1 0 0,2 0 0,-1 0 0,0 0 0,1 0 0,-1 0 0,1 0 0,0 0 1,1 0-1,0 5 0,0-7-147,-1 1 0,1-1 0,0 0 0,0 0 0,0 0 1,0 0-1,0 0 0,0-1 0,1 1 0,-1 0 0,1 0 0,-1-1 1,1 1-1,0-1 0,-1 1 0,1-1 0,0 0 0,0 0 0,3 2 1,21 6-6323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2.4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54 6983,'0'0'12283,"-10"-35"-6966,10 35-5224,0-1 0,0 1 0,0 0 0,0 0 0,-1 0 0,1 0 0,0 0 0,0 0 0,0 0 0,0 0 0,-1 0 0,1 0 0,0 0 0,0 0 0,0 0 0,-1 0 0,1 0 0,0 0 0,0 0 0,0 0 0,-1 0 0,1 0-1,0 0 1,0 0 0,0 0 0,0 0 0,-1 0 0,1 0 0,0 0 0,0 0 0,0 0 0,0 1 0,-1-1 0,1 0 0,0 0 0,0 0 0,0 0 0,0 0 0,0 1 0,0-1 0,0 0 0,-1 0 0,1 0 0,0 0 0,0 1 0,0-1 0,0 0 0,0 0 0,0 0 0,0 1 0,0-1 0,-5 20 1127,-2 30-1770,7-41 1393,-2 21-667,2-1-1,4 45 1,1 14-116,-6 22-26,2 113-9,3-164-25,5 162 64,-4 199 10,-5-420 81,0-37-283,0 15 91,-1-10-138,2 0 0,1-1 0,11-54 0,-6 45 142,-1 1-1,-2-1 1,-2 1-1,-4-59 0,0 44-23,8-85-1,5-153-66,-12 234 179,-8-53-55,0 28 0,8 70 12,-2 0-1,0 0 1,0 0 0,-9-21 0,12 35-2,-3 275 49,7 246-20,-4-363 18,-10-43-89,9-71 32,-1-28 0,1-1 0,1 1 0,1 0 0,4 24 0,-2-57-2601,1-11-3708,-4-1-3166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4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1 102 17264,'0'0'3556,"10"0"-2302,24-3-721,-1-2-1,0 0 0,0-3 0,48-16 1,-39 11-513,0 1 0,78-10 1,-73 21-697,-9 0-1144,-3-3-3468,-26 1 126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4.8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0 146 14125,'0'0'8504,"13"-10"-6875,9-8-989,1 2-1,1 0 1,0 2 0,1 1 0,0 1 0,1 1 0,54-15 0,-66 22-793,1 2 0,-1 0 0,1 1-1,0 0 1,-1 1 0,1 1 0,0 0 0,-1 1 0,1 1-1,-1 0 1,0 1 0,22 9 0,-35-13-30,17 8-1759,-9-7-5462,-8-7-1100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5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68 11179,'0'0'5562,"2"-8"-3144,1-7-1423,2-7 130,4 0 5297,-15 67-5012,-5 14-914,6-44-318,-60 197 1319,55-173-1279,3 0 0,1 0-1,-1 64 1,6-101-211,1 0 0,0 1 0,-1-1 1,1 0-1,0 1 0,1-1 0,-1 0 0,0 0 0,1 1 0,-1-1 0,1 0 1,0 0-1,-1 0 0,1 1 0,0-1 0,1 0 0,-1 0 0,0 0 0,0-1 1,1 1-1,-1 0 0,1 0 0,0-1 0,-1 1 0,1-1 0,0 0 0,0 1 1,0-1-1,0 0 0,0 0 0,0 0 0,0 0 0,0-1 0,1 1 1,-1 0-1,0-1 0,0 0 0,1 1 0,-1-1 0,0 0 0,0 0 0,1 0 1,-1-1-1,0 1 0,1 0 0,1-2 0,8-1 28,-1 0 0,1-1 0,-1 0 0,0-1-1,0 0 1,-1-1 0,16-11 0,-14 8-290,47-37-4516,-55 42 4164,0 1 0,0 0 0,-1-1 0,0 0 0,0 0 0,0 0 0,0 0 0,-1-1 0,1 1 0,-1-1 0,3-8 0,-5 0-8768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6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88 16720,'0'0'9609,"58"-30"-7655,-20 22-1025,3 2-641,1 3-192,1-1-96,1 1-545,-8-3-2081,-4-8-1922,-1 0-4549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3:26.9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67 6406,'0'0'6406,"6"-10"-3619,4-2-1822,8-9 38,-6-3 5004,-21 30-3289,-20 23-1766,2 1 1,1 1 0,2 1 0,1 1 0,-36 68 0,53-91-869,1 0 0,-1 1 1,2 0-1,0 0 0,0 0 0,1 0 1,0 1-1,-2 16 0,5-27-84,0 0 0,0 0 0,1 0 0,-1 0 0,0 0 0,0 0 0,1-1 0,-1 1 0,0 0 0,1 0 0,-1 0 0,1-1 0,-1 1 0,1 0 0,0-1 0,-1 1 0,1 0 0,-1-1 0,1 1 0,0-1 0,0 1 0,-1-1 0,1 1 0,0-1 0,0 1 0,0-1 0,0 0 0,35 6 0,34-12 0,-51 2 0,-13 2 0,1 1 0,-1 0 0,1 0 0,0 0 0,9 1 0,-14 0 0,-1 0 0,0 0 0,0 0 0,0 1 0,1-1 0,-1 1 0,0-1 0,0 1 0,0-1 0,0 1 0,0-1 0,0 1 0,0 0 0,0 0 0,0-1 0,0 1 0,0 0 0,0 0 0,-1 0 0,1 0 0,0 0 0,-1 0 0,1 0 0,-1 0 0,1 0 0,-1 1 0,1-1 0,-1 0 0,0 0 0,0 0 0,1 1 0,-1-1 0,0 0 0,0 3 0,-1 13 0,-1 1 0,0-1 0,-1 1 0,-1-1 0,-1 0 0,0 0 0,-1-1 0,-1 0 0,-18 31 0,10-17 0,12-17-198,13-17-218,6-4 48,-12 6 290,-1 1-1,1 0 1,0 0 0,0 0 0,0 0 0,-1 1 0,1-1-1,0 1 1,0 0 0,7 1 0,-9 0 77,-1-1 1,0 1-1,0 0 0,0 0 1,0-1-1,0 1 1,0 0-1,0 0 0,0 0 1,0 0-1,0 0 0,0 0 1,0 0-1,-1 0 0,1 1 1,-1-1-1,1 0 0,-1 0 1,1 1-1,-1-1 1,1 0-1,-1 1 0,0-1 1,0 0-1,0 1 0,0-1 1,0 0-1,0 1 0,0-1 1,0 0-1,-1 1 1,0 1-1,0 6 72,-1-1 0,-1 1 0,1-1 1,-1 1-1,-1-1 0,0 0 0,0 0 0,-6 8 1,-49 63 886,24-34-694,30-36-264,0-1 0,1 1 0,0 0 0,0 1 0,1-1 0,0 1 0,1-1 0,0 1 0,0 0 0,1 0 0,0 0 0,1 0 0,0 0 0,3 19 0,-3-28-23,0 1 0,0-1-1,0 0 1,0 1 0,0-1 0,1 1-1,-1-1 1,0 1 0,1-1 0,-1 0-1,1 1 1,0-1 0,-1 0 0,1 1 0,0-1-1,0 0 1,-1 0 0,1 0 0,0 0-1,0 0 1,0 0 0,1 0 0,-1 0-1,0 0 1,0 0 0,2 0 0,-1 0-92,1-1 1,-1 1-1,1-1 0,-1 0 1,1 0-1,-1 0 1,1 0-1,-1-1 0,1 1 1,-1-1-1,0 1 1,1-1-1,4-2 1,2-1-632,1-1 0,0-1 1,-1 1-1,0-2 1,15-12-1,9-17-5495,2-6-4259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30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1 6374,'0'0'15214,"1"8"-14867,4 50 481,-2 0-1,-3 0 1,-2 0-1,-2 0 1,-4-1-1,-25 101 1,28-154 819,-1-13-1092,-1-14-398,2-12-152,2-1 0,2 0 0,1 1 0,6-43-1,-4 57-18,2 0-1,0 1 1,1-1-1,1 1 1,1 0-1,1 0 0,1 1 1,16-26-1,-22 40-6,0 1-1,1 0 1,0 0-1,0 0 1,0 0-1,0 1 1,0-1-1,1 1 1,0 0-1,0 1 1,-1-1-1,1 1 1,1 0-1,-1 0 1,10-2-1,-12 4 17,-1-1 0,1 1 0,-1 0 0,0 0 0,1 0-1,-1 0 1,1 1 0,-1-1 0,0 1 0,1-1 0,-1 1 0,0 0-1,0 0 1,1 0 0,-1 0 0,0 0 0,0 1 0,0-1 0,0 1-1,0-1 1,-1 1 0,1-1 0,0 1 0,-1 0 0,1 0 0,-1 0 0,0 0-1,0 0 1,1 0 0,-1 0 0,-1 1 0,1-1 0,0 0 0,0 1-1,-1-1 1,0 0 0,1 1 0,-1 2 0,1-1 81,0 0 0,0 0 0,-1 1 0,0-1 0,0 0 0,0 0 0,0 0 0,0 1 0,-1-1 1,0 0-1,0 0 0,0 0 0,0 0 0,-1 0 0,1 0 0,-1 0 0,0-1 0,0 1 0,-1-1 0,1 1 0,-5 4 0,2-4 35,0-1-1,0 0 1,-1 0-1,1 0 1,0-1-1,-1 0 1,0 0-1,1 0 1,-1-1-1,0 1 1,0-1-1,0-1 1,0 1-1,-10-2 1,-12 1-6582,64-1-2331,-13 1 3319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4:31.4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8456,'3'-28'3580,"3"-18"5557,-5 43-7208,0 5-473,0 25-619,-3 42 1336,0-30-1351,7 72 0,-6-111-802,1 1 0,0-1 0,0 0 0,0 1 1,0-1-1,0 0 0,0 1 0,0-1 0,0 1 1,0-1-1,0 0 0,0 1 0,0-1 0,1 0 1,-1 1-1,0-1 0,0 0 0,0 1 0,0-1 1,1 0-1,-1 1 0,0-1 0,0 0 0,1 1 1,-1-1-1,0 0 0,0 0 0,1 1 0,-1-1 1,0 0-1,1 0 0,-1 0 0,0 1 0,1-1 1,-1 0-1,0 0 0,1 0 0,-1 0 0,1 0 1,-1 0-1,0 0 0,1 0 0,-1 0 0,15-14 596,8-26-38,26-86-98,-47 177-539,-12 92 145,10-143-85,0 0-1,0 0 1,0 0 0,0 1 0,0-1 0,0 0 0,0 0 0,0 0-1,0 0 1,0 0 0,0 0 0,0 1 0,0-1 0,0 0-1,0 0 1,0 0 0,1 0 0,-1 0 0,0 0 0,0 0 0,0 1-1,0-1 1,0 0 0,0 0 0,0 0 0,1 0 0,-1 0-1,0 0 1,0 0 0,0 0 0,0 0 0,0 0 0,1 0 0,-1 0-1,0 0 1,0 0 0,0 0 0,0 0 0,0 0 0,1 0 0,-1 0-1,0 0 1,0 0 0,0 0 0,0 0 0,0 0 0,1 0-1,-1 0 1,0 0 0,0 0 0,0 0 0,0 0 0,0-1 0,1 1-1,12-8 56,10-13 39,2-8 41,35-52-1,-51 67-138,-1-1-1,0 0 0,0 0 1,-2 0-1,0-1 0,5-21 1,-11 36-1020,1-5 2428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09.3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896 1 4036,'0'0'7783,"-8"0"-6865,-215 16 3508,161-10-10253,1-5 3531,-120-8 4936,54-1-4924,-79 8-1048,178 0-106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09.7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13 1409,'0'0'3876,"-48"0"-1378,25 0-1120,1-4-385,-1 2-353,1 1-608,1 1 0,-2-1-128,2-2-2306,1 1-5958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248 254 13837,'-12'0'5077,"-10"0"-3609,-1 2-1,0 0 1,-23 5 0,38-5-1162,1 0 0,0 0 0,-1 0 0,1 1 0,0-1 0,0 2 0,1-1 0,-1 1 0,1 0 0,-1 1 0,1-1 0,1 1 0,-1 0 0,1 1 0,-6 7 0,9-12-308,1 1 0,0-1 0,0 1 0,0-1-1,0 1 1,0-1 0,1 1 0,-1 0-1,0-1 1,1 1 0,0 0 0,-1 0-1,1 0 1,0-1 0,0 1 0,-1 0 0,2 0-1,-1 0 1,0-1 0,0 1 0,0 0-1,1 0 1,-1 0 0,2 2 0,0-2-5,-1 0 1,1 0-1,0 0 0,0-1 1,0 1-1,0-1 0,0 1 1,0-1-1,0 0 1,0 0-1,1 0 0,-1 0 1,0 0-1,1 0 0,4 0 1,1 1-1,1-1 0,0 0 0,0-1 1,0 0-1,0 0 0,0-1 0,0 0 0,0-1 1,10-2-1,-6-3-8,0 0-1,0 0 1,-1-1 0,0-1 0,-1 0-1,1-1 1,-2 0 0,0 0 0,0-1-1,-1-1 1,9-13 0,-1 0-20,-1-2 0,-2 0 0,0 0 0,12-38 0,-23 56 37,-1 1 1,1-1-1,-2 0 0,1 0 1,-1-1-1,0-14 0,-1 24-3,0-1 0,0 0 1,0 0-1,0 0 0,0 1 0,-1-1 0,1 0 0,0 0 0,0 1 0,0-1 1,-1 0-1,1 0 0,0 1 0,-1-1 0,1 0 0,0 1 0,-1-1 0,1 1 0,-1-1 1,1 0-1,-1 1 0,0-1 0,1 1 0,-1-1 0,1 1 0,-1 0 0,0-1 1,0 1-1,1 0 0,-1-1 0,-1 1 0,0 0 14,0 0 0,0 0 1,0 0-1,0 0 0,0 0 0,0 1 0,0-1 0,0 1 1,0 0-1,0 0 0,-3 1 0,-3 2 66,0 1-1,0 0 1,1 0 0,-12 11-1,7-4 39,1 1 0,0 0 0,1 0 0,1 1-1,0 1 1,1-1 0,0 1 0,1 1 0,1 0 0,0 0-1,1 0 1,1 0 0,1 1 0,0-1 0,1 1-1,1 24 1,1-37-200,0-1 0,1 1 0,-1-1 0,1 1 0,0-1 0,0 1 0,1-1 0,-1 0 0,1 0 0,-1 1 0,1-1 0,0 0 0,0-1 0,1 1 0,-1 0-1,0-1 1,1 1 0,0-1 0,-1 0 0,1 1 0,0-2 0,0 1 0,0 0 0,1 0 0,-1-1 0,0 0 0,7 2 0,-3-1-581,-1-1 1,1 0-1,-1 0 1,1-1-1,-1 1 1,9-2-1,-7 0-744,-1 0 0,0 0 1,0-1-1,0 0 0,10-4 0,14-11-8100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0.0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1032 20 10282,'-9'0'672,"-152"-8"-620,-140-3-2969,100 22 5531,157-8-2948,-67-4-1,71 0 996,1 1 0,-48 6 0,67-5-864,2-1-945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0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381 23 3331,'0'0'6759,"-61"0"-6183,41 0 97,-4 0 672,3 0 257,-3 0-513,1-1-737,2-2-160,-2 1-128,1-1-32,-1 3 0,1 0 32,-1 0-64,1-1-672,1-1-1378,4-3-1410,3-1-4867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1.1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762 1 10122,'0'0'928,"-70"4"194,40-4-194,0 4-671,3-1-193,0-3-192,6 0-3844</inkml:trace>
  <inkml:trace contextRef="#ctx0" brushRef="#br0" timeOffset="1">313 1 13325,'0'0'576,"-84"0"-256,42 0 1,-2 0-257,4 0-64,3 0-128,3 0-2531,3 3-4067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1.4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824 28 4805,'0'0'1473,"-65"5"-96,35-5-352,-1 2-448,3-1-513,0-1-64,0 1-385,1-1-2497,5 0-1506</inkml:trace>
  <inkml:trace contextRef="#ctx0" brushRef="#br0" timeOffset="1">502 37 1922,'0'0'3940,"-56"-15"-2467,35 10-416,1 0-545,2 2-351,-2 0-129,-2 2-32,-2-1-385,-4 0-704,-1 2 385,-6 0 704,-4 0 224,0 0-64,-2 0-64,2 2-64,2 1-1185,3-1-1890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1.8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209 14 6758,'0'0'235,"-9"0"-155,-90-4-1862,53-3 6004,15 5-3122,30 2-1072,0 0-1,0 0 0,0 0 0,0 0 1,0 0-1,0 0 0,0 0 1,0 0-1,0 0 0,0 0 0,1 1 1,-1-1-1,0 0 0,0 1 1,0-1-1,0 0 0,0 1 0,0-1 1,0 1-1,1 0 0,-1-1 1,0 1-1,0 0 0,1-1 0,-2 3 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2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353 31 11211,'0'0'3678,"-9"0"-3652,-274-23-7524,265 20 6978,-24-1-4039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2.9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1411 31 5926,'0'0'1697,"-78"0"-223,42 0-706,0 0-287,3 0-33,1-3 321,3 2 192,2-1-481,-1 2-416,1 0-64,-2 0-352,-1 0-353,-2 0 33,-1 0 159,-2 0 257,-1 0-673,-1 0-1729,-1 0-3556</inkml:trace>
  <inkml:trace contextRef="#ctx0" brushRef="#br0" timeOffset="1">440 25 10218,'-48'-3'416,"2"-2"0,0 4-384,6-1 1,1 2-33,4-1-33,5-2-31,1 2-160,4-3 160,2 3-224,-1-1-289,-2 1-1312,-2 1-2339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7.5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13869,'0'0'3171,"49"13"-2658,-8-9-289,9 1-96,10 2-64,8-1-64,3 1-1377,-1-2-1762,-7-3-513,-4-2-4003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7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8968,'0'0'4228,"63"15"-4035,-30-8-161,11-1-1954,7 2-320,11-4-3075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29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0 12524,'0'0'12908,"-3"11"-12566,-6 22-41,2 1 1,2 0 0,-3 65 0,7 98 1832,1-152 109,2-85-2357,1-1 1,2 1-1,2 0 1,2 0-1,1 0 1,2 1 0,20-43-1,-29 76 57,0-1 1,1 1-1,-1 0 0,1 0 0,1 1 1,-1-1-1,1 1 0,0 0 1,0 0-1,1 0 0,0 1 0,-1 0 1,9-5-1,-11 8 28,-1 0-1,1 0 1,-1 0 0,1 0 0,0 1-1,0-1 1,-1 1 0,1 0 0,0-1-1,0 1 1,-1 0 0,1 1 0,0-1-1,0 0 1,-1 1 0,1 0 0,0-1-1,0 1 1,-1 0 0,1 0 0,-1 1-1,1-1 1,-1 0 0,0 1 0,1 0 0,-1-1-1,0 1 1,0 0 0,0 0 0,0 0-1,-1 0 1,1 1 0,0-1 0,-1 0-1,2 5 1,-1-5 27,-1 0 0,0 0 0,0 0 0,0 0-1,0 0 1,0 0 0,0 0 0,-1 0 0,1 0 0,-1 1 0,1-1-1,-1 0 1,0 0 0,0 0 0,0 1 0,0-1 0,0 0 0,-1 0 0,1 0-1,-1 1 1,1-1 0,-1 0 0,-1 3 0,-1-1 71,1-1 0,-1 0 1,1-1-1,-1 1 0,0 0 0,0-1 1,0 0-1,0 1 0,0-1 1,-1 0-1,1-1 0,-6 3 0,-4 1 96,0-1 0,1-1-1,-1 0 1,-1-1 0,1 0-1,-25 0 1,38-2-264,-1 0 1,0 0-1,0 0 0,0 0 1,1 0-1,-1-1 1,0 1-1,0 0 0,0 0 1,1 0-1,-1-1 0,0 1 1,1 0-1,-1-1 1,0 1-1,1-1 0,-1 1 1,0-1-1,1 1 0,-1-1 1,1 0-1,-1 1 1,1-1-1,-1 0 0,-1-21-7300,4 4-2483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19699,'0'0'3945,"10"4"-3273,1-1-620,0 1-1,1-1 0,-1-1 1,1 0-1,-1-1 0,17 0 0,-21-1-67,0 0 0,1-1 0,-1 0 0,0 0 0,0-1 0,1 0 0,-1 0 0,-1-1-1,1 0 1,0 0 0,-1-1 0,1 1 0,6-6 0,-8 5 132,-1 1 1,1-1-1,-1 0 0,0 0 1,0 0-1,-1-1 0,1 0 1,-1 1-1,0-1 1,0 0-1,0 0 0,-1-1 1,1 1-1,-2-1 0,1 1 1,0-1-1,-1 1 1,0-1-1,0-11 0,-1 16-102,-1-1 1,1 1-1,0 0 0,-1 0 0,0 0 0,1 0 0,-1-1 0,0 1 0,0 0 1,1 0-1,-1 0 0,0 0 0,0 1 0,0-1 0,0 0 0,0 0 0,0 0 1,0 1-1,-1-1 0,1 1 0,0-1 0,0 1 0,-1-1 0,1 1 0,0 0 1,0-1-1,-1 1 0,1 0 0,0 0 0,-1 0 0,1 0 0,0 0 1,-1 0-1,-1 1 0,-3-1 7,-1 1-1,0 0 1,0 0 0,0 1 0,-10 4 0,9-3 103,1 0 0,0 1 0,0 0 0,0 1 0,1-1 1,-1 1-1,1 1 0,0-1 0,0 1 0,1 0 1,0 0-1,0 1 0,0 0 0,1 0 0,0 0 0,0 0 1,1 0-1,0 1 0,0-1 0,1 1 0,0 0 0,-2 14 1,5-18-117,-1-1 0,1 0 0,0 0 0,-1 0 0,1 0 0,1 0 0,-1 0 0,0 0 0,1-1 1,0 1-1,-1 0 0,1-1 0,0 1 0,0-1 0,1 0 0,-1 1 0,0-1 0,1 0 0,-1 0 0,1-1 1,0 1-1,0 0 0,0-1 0,-1 0 0,1 0 0,0 0 0,1 0 0,-1 0 0,0 0 0,4-1 0,12 4 81,0-2-1,-1 0 0,33-1 0,-29-3-60,-1 0 1,0-2-1,1-1 0,-2 0 1,1-2-1,-1 0 0,0-1 1,0-1-1,-1-1 0,0-1 1,23-17-1,0-3 3,-2-2 0,-1-2 0,52-59 0,-88 91-28,9-9-15,0-1 0,-1 0 0,-1-1 0,0 0 0,-1 0 0,0-1 0,-1 0 0,-1-1 0,8-21 0,-15 36 8,1-1 0,-1 1-1,0 0 1,1-1 0,-1 1 0,0 0 0,0-1 0,0 1-1,0 0 1,0-1 0,0 1 0,0-1 0,0 1 0,-1 0-1,1-1 1,0 1 0,-1 0 0,1-1 0,-1 1-1,0 0 1,1 0 0,-1 0 0,0 0 0,0-1 0,0 1-1,0 0 1,0 0 0,0 0 0,0 1 0,0-1 0,0 0-1,0 0 1,0 0 0,0 1 0,-1-1 0,1 1 0,0-1-1,-1 1 1,1 0 0,0-1 0,-1 1 0,1 0 0,0 0-1,-1 0 1,1 0 0,-2 0 0,-6 0 15,0 1 0,1 0 1,-1 0-1,1 1 0,-1 0 0,-11 4 0,3 2 76,0 0 0,0 1 0,1 0 0,0 1 0,1 1 0,0 1 0,1 0-1,0 1 1,-19 23 0,27-29-50,0 0 0,0 1 0,1-1 0,0 1 0,0 0 0,1 1 0,0-1 0,0 1 0,1 0 0,0 0 0,1 0 0,0 0 0,0 0-1,1 1 1,0-1 0,1 1 0,0-1 0,0 0 0,1 1 0,0-1 0,3 11 0,0-11-60,0-1 0,1 0 0,0-1 0,0 1 0,0-1 0,1 0 0,0 0 0,1-1 0,0 0 0,0 0 0,0 0 0,0-1 0,1 0 0,0-1 0,0 0 0,13 5 0,8 3-369,1-1 0,1-2 0,44 9 0,6-8-3569,-1-8-3476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1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 10890,'9'-23'8846,"-9"23"-8766,0 0 1,0 0 0,1 0-1,-1 0 1,0 0 0,0 0-1,0 0 1,0 0 0,1-1-1,-1 1 1,0 1 0,0-1-1,0 0 1,1 0 0,-1 0-1,0 0 1,0 0 0,0 0-1,0 0 1,1 0 0,-1 0-1,0 0 1,0 0 0,0 0-1,0 0 1,0 1 0,1-1-1,-1 0 1,0 0 0,0 0-1,0 0 1,0 0 0,0 0-1,0 1 1,0-1 0,0 0-1,1 0 1,-1 0 0,0 0-1,0 1 1,0-1 0,0 0-1,0 0 1,0 0 0,0 0-1,0 1 1,0-1 0,0 0-1,0 0 1,0 0 0,0 1-1,0-1 1,0 0 0,5 48 1558,-4-31-1324,0 13-10,-2-25-217,1 1 0,0 0 1,0-1-1,0 1 0,0 0 0,1-1 1,0 1-1,1 0 0,-1-1 0,1 0 1,0 1-1,5 8 0,-7-14-32,1 1 0,0-1 0,-1 0 0,1 1-1,0-1 1,-1 0 0,1 0 0,0 1 0,0-1 0,-1 0 0,1 0 0,0 0 0,0 0-1,0 0 1,-1 0 0,1 0 0,0 0 0,0-1 0,-1 1 0,1 0 0,0 0-1,0-1 1,-1 1 0,1 0 0,0-1 0,-1 1 0,1 0 0,-1-1 0,1 1 0,0-1-1,-1 1 1,1-1 0,-1 0 0,1 1 0,-1-1 0,1 0 0,-1 1 0,1-2-1,18-27 679,-17 26-647,11-25 210,-10 21-41,-1 1-1,1 0 1,0 0 0,1 0 0,7-10-1,-10 20-250,0 0 0,0 0 0,0 0-1,0-1 1,0 1 0,-1 0 0,0 0 0,0 0-1,-1 5 1,1 2 35,1 38 174,-1-49-210,0 1-1,0-1 1,0 1 0,0-1 0,1 1-1,-1-1 1,0 1 0,0-1-1,0 1 1,1-1 0,-1 1-1,0-1 1,0 1 0,1-1-1,-1 1 1,0-1 0,1 0-1,-1 1 1,1-1 0,-1 1 0,1-1-1,-1 0 1,1 0 0,-1 1-1,1-1 1,0 0-2,0 0 0,0-1 0,0 1 0,0 0 1,0-1-1,0 1 0,0-1 0,0 1 0,0-1 0,0 1 0,0-1 0,0 0 0,0 1 0,-1-1 1,1 0-1,0 0 0,-1 0 0,2-1 0,37-60-326,-33 50-77,0 0 0,1 1 1,0 0-1,14-15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1.6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0 13068,'0'0'13042,"3"11"-12332,-1-3-579,0 0-1,-1 0 1,0 0-1,-1 0 1,1 1 0,-1-1-1,-1 0 1,0 0 0,0 0-1,-1 0 1,1 0-1,-2 0 1,1 0 0,-6 9-1,-4 12 418,-15 34 250,25-58-710,1 0 0,0 0 1,-1 0-1,2-1 0,-1 1 0,1 0 1,-1 1-1,1-1 0,1 0 1,0 6-1,0-10-68,-1 0-1,1 0 1,0 0 0,0 0 0,-1 0-1,1 0 1,0-1 0,0 1-1,0 0 1,0-1 0,0 1-1,0 0 1,0-1 0,0 0-1,1 1 1,-1-1 0,0 1-1,0-1 1,0 0 0,0 0 0,0 0-1,1 0 1,-1 0 0,1 0-1,39 0 242,-30-1-186,49-5-124,-30-4-1666,-10-8-3600,-19 9 35,-1 0-2594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1.9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17296,'0'0'5157,"48"5"-4292,-5 4 192,7 0-384,4-1-545,-1-3-1441,-5-5-4581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3.9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14510,'0'0'8840,"59"22"-8648,-11-19-96,6 2-32,9 0-1409,3-2-929,-1-1-833,1-2-2178,-7 0-5669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4.2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37 10378,'0'0'8360,"52"3"-8168,-22-3-160,14 0-64,10-3-1858,9-4-3491</inkml:trace>
  <inkml:trace contextRef="#ctx0" brushRef="#br0" timeOffset="1">792 0 14734,'0'0'1730,"75"0"-1282,-46 0-352,5 0-64,2 0-32,5 0-384,4 6-2019,1 1-1440,3-1-2531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34.6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5093,'0'0'7975,"52"0"-4900,-45 0-833,-2 0-288,0 0 64,-3 0-448,2 0-930,1 0-480,4 2-128,1-1-32,4-1-1249,1 0-2851,3-12-6854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4.2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47 7303,'0'0'11467,"3"-8"-9300,7-27-149,-9 35-1960,-1 0 0,0 0 0,0 0 1,0 0-1,0 0 0,0 0 0,0 0 0,0 0 0,0 0 0,0 0 0,1 0 1,-1 0-1,0 0 0,0 0 0,0 0 0,0 0 0,0 0 0,0 0 1,0 0-1,1 0 0,-1 0 0,0 0 0,0 0 0,0 0 0,0 0 0,0 0 1,0 0-1,0 0 0,1 0 0,-1 0 0,0 0 0,0 0 0,0 0 0,0 0 1,0 0-1,0 0 0,0 0 0,0 0 0,0 0 0,0-1 0,1 1 0,-1 0 1,0 0-1,0 0 0,0 0 0,0 0 0,0 0 0,0 0 0,0 0 1,0-1-1,0 1 0,0 0 0,0 0 0,0 0 0,0 0 0,0 0 0,0 0 1,0 0-1,0-1 0,0 1 0,0 0 0,0 0 0,0 0 0,0 0 0,0 0 1,2 13 1136,0 18-563,-11 59 249,10-90-864,0 0 1,0 0-1,0 0 0,0 0 1,0 0-1,0 0 0,0 0 1,0-1-1,0 1 0,0 0 1,-1 0-1,1-1 0,0 1 1,0-1-1,0 1 0,0-1 1,0 1-1,-1-1 1,2-1-1,5-4 35,-1-1 0,0 0-1,0 0 1,8-14 0,-10 14-12,0 1 0,1-1 0,0 1 0,0-1 0,1 1 0,10-8 0,-16 14-33,0 0-1,0 0 1,0 0 0,1 0-1,-1 0 1,0 0-1,0 0 1,0 0 0,0 0-1,1 0 1,-1 0-1,0 0 1,0 0 0,0 0-1,1 0 1,-1 0-1,0 0 1,0 0 0,0 0-1,0 0 1,1 0-1,-1 0 1,0 0 0,0 1-1,0-1 1,0 0-1,0 0 1,1 0 0,-1 0-1,0 0 1,0 0-1,0 1 1,0-1 0,0 0-1,0 0 1,0 0-1,0 0 1,1 1 0,-1-1-1,0 0 1,0 0 0,0 0-1,0 0 1,0 1-1,0-1 1,0 0 0,0 0-1,0 1 1,2 16 247,-3 19 92,0-25-313,-1 23 41,2-34-73,0 1 0,0-1 1,0 0-1,0 0 1,0 1-1,1-1 1,-1 0-1,0 0 0,0 0 1,0 1-1,0-1 1,0 0-1,1 0 1,-1 0-1,0 0 1,0 0-1,1 1 0,-1-1 1,0 0-1,0 0 1,0 0-1,1 0 1,-1 0-1,0 0 1,0 0-1,1 0 0,-1 0 1,0 0-1,0 0 1,1 0-1,-1 0 1,0 0-1,0 0 0,1 0 1,-1 0-1,0 0 1,0 0-1,1 0 1,18-14 102,58-67-1215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4.5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 15855,'0'0'11104,"3"14"-10186,-1 4-598,-1 0-1,0 0 1,-1 0-1,-1 0 1,-1 0-1,-7 34 1,6-43-227,-3 13 96,0 0 0,2 0 0,0 1 0,2 0 1,0 28-1,3-49-176,-1 0 1,1 0-1,0 0 0,0 0 1,0-1-1,0 1 1,1 0-1,-1-1 1,0 1-1,1-1 0,-1 1 1,1-1-1,0 1 1,-1-1-1,1 0 1,0 0-1,0 0 1,0 0-1,-1 0 0,1 0 1,0-1-1,0 1 1,0-1-1,1 1 1,-1-1-1,0 0 0,0 0 1,0 0-1,0 0 1,4 0-1,-2 0-171,0-1 0,-1 1 0,1 0 0,0-1 0,-1 0 0,1 0 0,0 0 1,3-2-1,-5 2-103,-1 1 1,0-1 0,1 0 0,-1 1 0,0-1 0,0 0-1,0 0 1,0 0 0,0 0 0,0 0 0,0 0-1,0 0 1,0-1 0,0 1 0,-1 0 0,1 0 0,0-1-1,-1 1 1,2-3 0,-2 2-409,0 0 0,1-1 0,-1 1 0,0 0 0,0 0 0,-1 0 0,1 0-1,0-1 1,-1 1 0,1 0 0,-1 0 0,1 0 0,-1 0 0,-1-2 0,-15-17-7285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4.9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31 13293,'0'0'9961,"54"-20"-9865,-5 20-64,5-2-929,-3-7-3779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49.2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7783,'0'0'8520,"0"4"-7847,0-3-618,0 0-1,0 0 1,0 0-1,0-1 1,0 1-1,0 0 1,0 0-1,1-1 1,-1 1-1,0 0 1,0-1-1,1 1 1,-1 0-1,1-1 1,-1 1-1,0 0 1,1-1-1,-1 1 1,1-1-1,0 1 1,-1-1-1,1 1 1,-1-1-1,1 1 1,0-1-1,-1 0 1,3 1-1,30 7 1046,54-7 34,-59-2-1002,249-1 225,322 6 135,-410 10-449,40 1 36,261-27 446,-421 9-436,374 1 254,-11 2 403,-263-17-122,-114 10-281,0 2 0,0 2 1,62 5-1,-96 1-14,0 1 1,38 13-1,-11-2-2486,-40-14-1404,-2-1-2610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2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13100,'0'0'9353,"-1"11"-9315,-6 80 837,4 1 1,14 138-1,-11-225-867,0-1-6,0 0 0,1 0 0,-1 0 0,1 0 0,0 0 0,0 0 0,0 0 0,0 0 0,1 0 0,0 0 0,2 3 0,0-42 297,16-304 3235,-42 669-3425,21-322-106,16-97 67,-9 54-51,4-50-1,-8 52 37,0 4 105,-1 1-1,-6-54 1,-4 63 104,3 18-74,2 11-121,-6 202-154,20-286 97,-3 30 19,2-58 0,-27 302 157,8-115-285,4-38-295,-1 13-208,5-42-3884,2 0-3818,0-39-6528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15983,'0'0'251,"-5"14"-139,-15 56 210,3 2 0,-14 134-1,8 169 585,9-106-583,-16 782 2314,-11-254 1047,6-257-2697,32-471-838,-57 1012 1587,21 21 474,39-845-2105,0-149-3488,1-96-1341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0.3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41 13677,'1'0'138,"-1"0"-1,1 1 1,-1-1-1,1 0 1,-1 1-1,1-1 1,-1 1 0,1-1-1,-1 0 1,1 1-1,-1-1 1,1 1 0,-1-1-1,0 1 1,1 0-1,-1-1 1,0 1-1,0-1 1,1 1 0,-1-1-1,0 1 1,0 0-1,0-1 1,0 1 0,0 0-1,1-1 1,-1 1-1,-1 0 1,1-1-1,0 1 1,0 1 0,0 31 302,0-23 258,-7 255 4539,8-273-4723,0 1 1,1 0-1,0 0 0,0 0 0,0 0 1,7-12-1,5-16-473,39-209 98,-53 243-154,0 0 1,0 0-1,1 0 1,-1 0-1,0-1 1,0 1-1,0 0 1,1 0-1,-1 0 1,1 0 0,-1 0-1,0 1 1,1-1-1,0 0 1,-1 0-1,1 0 1,0 0-1,-1 0 1,1 1-1,0-1 1,0 0-1,0 1 1,-1-1-1,1 1 1,0-1-1,0 1 1,0-1-1,0 1 1,0-1 0,0 1-1,1 0 1,1 0-22,-1 0 1,1 1-1,-1-1 1,1 1 0,-1 0-1,0 0 1,0 0 0,1 0-1,-1 0 1,0 0-1,0 1 1,4 2 0,5 6-35,0 0 1,-1 1-1,14 17 1,-22-26 67,1 1 0,-1 0-1,0 0 1,0 1 0,0-1 0,0 0 0,-1 0 0,0 1 0,1-1 0,-1 1 0,0 0 0,-1-1 0,1 1 0,0 7 0,-2-9 18,1 0 0,-1 0 0,0 0 1,0-1-1,0 1 0,0 0 0,0 0 0,0-1 0,-1 1 1,1 0-1,-1-1 0,1 1 0,-1-1 0,1 0 0,-1 1 1,0-1-1,0 0 0,1 0 0,-1 0 0,0 0 0,0-1 0,0 1 1,0 0-1,0-1 0,0 0 0,-4 1 0,-14 2 395,1 0-1,-1-1 0,-39-3 0,24 1-193,34 0-308,13 0-1740,0 1 796,-1 1 0,1 0 0,0 0 0,0 1 1,11 5-1,29 7-6529,-25-10 336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0.7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14 10762,'0'0'15135,"-2"7"-14602,2-4-494,-2 27 395,2-28-419,1-1 1,0 0 0,-1 0 0,1 0-1,0 0 1,0 0 0,-1 0 0,1 0-1,0 0 1,0 0 0,0 0 0,0 0-1,0-1 1,0 1 0,0 0 0,1-1-1,-1 1 1,0-1 0,0 1 0,0-1-1,1 0 1,-1 1 0,0-1 0,0 0-1,1 0 1,-1 0 0,0 0 0,3 0-1,1 0 29,0 0-1,1 0 0,-1 0 0,0-1 1,1 0-1,-1 0 0,0 0 0,0-1 1,0 0-1,0 0 0,0 0 0,5-3 1,1-3 42,0-1 0,0 1-1,13-16 1,-18 18-42,-5 5-1,-10 34-166,8-30 129,-2 3 18,0 1-1,1-1 1,0 1-1,0-1 0,0 1 1,1 0-1,0 0 0,0-1 1,1 1-1,0 0 0,0 0 1,2 10-1,-1-16-6,0 0 0,0 0-1,0 0 1,0 0 0,0-1 0,1 1-1,-1 0 1,0-1 0,0 1 0,1-1-1,-1 1 1,1-1 0,-1 1 0,0-1-1,1 0 1,-1 0 0,1 0 0,-1 0 0,1 0-1,-1 0 1,0 0 0,1 0 0,-1-1-1,2 0 1,37-9 461,-29 4-405,1 0 1,-1 0-1,0-1 1,11-9-1,-18 13-63,0-1-1,0 1 1,0-1-1,-1 0 1,1 0-1,-1 0 1,0 0-1,0-1 1,-1 1-1,1-1 1,-1 0-1,3-9 1,-12 25-5930,1-6-508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3.3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967 2 641,'-53'-1'416,"2"1"1538,2 0-513,4 1-704,5 8-289,1 3-223,8-2-225,2 2-2531</inkml:trace>
  <inkml:trace contextRef="#ctx0" brushRef="#br0" timeOffset="1">459 56 8008,'0'0'1057,"-56"-11"-609,26 4-320,-1 4-96,0 0-256,1 0 128,-2-1 128,5 3 352,-2 1 225,3 0-129,1 0-95,1 0-97,3 0-256,-1 0-64,-2 0-1474,-1 0-1665,-1-1-2017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3.7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618 20 3171,'-10'0'785,"-172"12"-358,161-11 508,0-1 1,-1 0-1,1-1 0,0-2 1,-23-5-1,26 4-357,0 1 0,0 0-1,0 2 1,0 0 0,-1 1-1,1 0 1,-26 5-1,5 11 434,34-13-1006,0-1 0,-1 1 1,1-1-1,-1 0 0,1-1 0,-1 1 0,-11 0 0,10-32-11414,4 19 10839,2 6-2222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6.0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69 5605,'0'0'15380,"7"-4"-13789,23-13-187,-30 17-1327,1 0-1,-1 1 1,0-1-1,1 0 1,-1 0 0,1 1-1,-1-1 1,0 0-1,1 1 1,-1-1 0,0 0-1,1 1 1,-1-1-1,0 0 1,1 1 0,-1-1-1,0 1 1,0-1-1,0 1 1,1-1 0,-1 0-1,0 1 1,0-1-1,0 1 1,0-1-1,0 1 1,0-1 0,0 1-1,0-1 1,0 1-1,0-1 1,0 1 0,0-1-1,0 1 1,0-1-1,-1 0 1,1 1 0,0-1-1,-1 1 1,0 6 138,-1-20 195,2 13-412,0 0 1,-1 0-1,1 0 0,0 0 1,-1 0-1,1 0 0,0 0 1,-1-1-1,1 1 1,0 0-1,-1 0 0,1 0 1,0 1-1,-1-1 0,1 0 1,0 0-1,-1 0 1,1 0-1,0 0 0,0 0 1,-1 0-1,1 1 0,0-1 1,-1 0-1,1 0 1,0 0-1,0 1 0,-1-1 1,1 0-1,0 0 0,0 1 1,0-1-1,-1 0 0,1 0 1,0 1-1,0-1 1,0 0-1,0 1 0,-1-1 1,1 0-1,0 1 0,0-1 1,-1 0-1,1 0 0,0 0 1,0 1-1,-1-1 0,1 0 1,0 0-1,0 1 0,0-1 1,0 0-1,-1 1 0,1-1 1,0 0-1,0 0 0,0 1 1,0-1-1,0 0 0,0 1 1,0-1-1,0 0 0,0 1 1,0-1-1,0 0 0,0 1 1,0-1-1,0 0 0,0 1 1,0-1-1,0 0 0,0 1 1,0-1-1,1 0 0,-1 0 1,0 1-1,0-1 0,0 0 1,0 0-1,1 1 0,-1-1 1,0 0-1,0 0 0,1 1 1,-1-1-1,0 0 0,0 0 1,1 0-1,-1 0 0,0 0 1,1 1-1,-1-1 0,0 0 1,1 0-1,-1 0 0,1 0 1,41 1 200,-40-1-186,0 1 0,-1-1 0,1-1 1,-1 1-1,1 0 0,0 0 0,-1-1 0,1 1 0,-1 0 1,1-1-1,-1 0 0,1 1 0,-1-1 0,0 0 0,1 0 1,-1 0-1,0 0 0,0 0 0,1 0 0,-1 0 1,0 0-1,0 0 0,0 0 0,1-2 0,-27 3 489,14 3-453,1 1-1,0 0 1,0 1 0,0-1-1,1 2 1,-1 0-1,1 0 1,-9 8 0,54-20 367,-11-3-335,-5 3-316,0-2 0,-1 0 0,30-16 0,-57 28 375,0-1 1,0 0 0,-1 0 0,1 0 0,-1-1-1,1-1 1,-11 2 0,34-24 558,8-1-1188,-34 42-9,9-17 497,0-1-2,0 1 0,0-1 0,0 1 0,0-1 0,1 1 0,-1 0 0,1 0 0,0 0 0,0 0 0,0 0-1,-2 6 1,27-14 196,-21 3-182,0 0 0,0 1 0,-1-1 0,1 0 0,-1-1 0,1 1 1,-1 0-1,0-1 0,1 1 0,-1-1 0,0 0 0,-1 0 0,1 0 1,-1 0-1,1 0 0,-1 0 0,0 0 0,0 0 0,0 0 0,0-1 1,-1 1-1,1-4 0,-2 6-15,0 0 1,0 0 0,0 0-1,0 0 1,0 0 0,0 0-1,-1 0 1,1 1 0,0-1-1,0 0 1,-1 1 0,1-1-1,0 1 1,-1 0-1,1-1 1,0 1 0,-1 0-1,1 0 1,-1 0 0,1 0-1,0 0 1,-1 0 0,-2 1-1,-36 4-65,37-4 71,0 0 0,0 1 0,0 0 0,0-1 0,0 1 0,0 0 0,0 1 0,0-1 0,1 0 0,-1 1 0,1 0 0,0-1 0,0 1 0,0 0 0,0 0 0,0 0 0,1 0 0,-3 7 0,7-9 32,-1 0 1,1 0 0,0 0 0,0-1-1,0 1 1,0-1 0,0 0-1,-1 0 1,1 0 0,0 0 0,6-1-1,-7 1-7,7-1-13,0 0 0,0-1 0,0 1 0,0-2 0,0 1 0,-1-1 0,1 0 0,-1-1 0,0 0 1,14-9-1,-22 13-18,0 0 1,1 0-1,-1 0 1,0 0-1,0-1 1,0 1-1,0 0 1,1 0-1,-1 0 1,0 0-1,0 0 1,0 0-1,0 0 1,0 0-1,1-1 1,-1 1-1,0 0 1,0 0-1,0 0 1,0 0-1,0 0 1,0-1 0,0 1-1,0 0 1,0 0-1,0 0 1,1 0-1,-1-1 1,0 1-1,0 0 1,0 0-1,0 0 1,0-1-1,0 1 1,0 0-1,0 0 1,-1 0-1,1 0 1,0-1-1,0 1 1,0 0-1,0 0 1,0 0-1,0 0 1,0-1-1,0 1 1,0 0-1,0 0 1,-1 0-1,1 0 1,0 0-1,0 0 1,0-1-1,0 1 1,0 0 0,-1 0-1,1 0 1,0 0-1,0 0 1,0 0-1,-1 0 1,-17-1-103,-24 7 43,37-4 61,-3 0 11,0 1 1,0 0-1,1 0 0,-1 1 0,1 0 0,0 0 0,0 0 0,-11 11 0,52-20 354,0-6-377,-2-2 0,56-28 0,-84 35-100,-15 7-65,-19 7-57,27-7 234,-26 17-42,28-18 42,0 1 0,0-1-1,0 1 1,0 0-1,0 0 1,0-1 0,0 1-1,0 0 1,0 0-1,0 0 1,0 0 0,1 0-1,-1 0 1,0 0-1,1 0 1,-1 0 0,1 0-1,-1 0 1,1 1-1,-1 1 1,41-3-25,14-4-2238,-18-1-6371,-25 2-647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18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 14189,'0'0'865,"74"0"-352,-32-1-353,4-1-128,2 0-96,1 2 64,0 0 0,-4 0-513,-6 0-287,-6 5 319,-7 7 385,-5-1 64,-6 2 0,-5-4 64,3 0-641,0-5-4611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 2947,'0'0'19987,"2"-4"-19907,7-8 437,-5 16 1696,-5 30 2526,0-7-5162,-2 59 915,0-50-236,2 0 0,6 58 0,6 1 468,-2 140-1,1-263-3090,10-6-3449,-5 9-826,-4 1-6848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8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82 3075,'0'0'8846,"0"-9"-6535,-1-23-430,1 29-1272,0 1 0,0-1 1,0 0-1,0 1 0,0-1 0,1 0 0,-1 1 1,1-1-1,0 1 0,0-1 0,0 1 1,0-1-1,2-3 0,-1 11-47,-1 0 0,1 0 0,-1 1 0,-1-1 0,1 1-1,-1-1 1,-1 11 0,1-15-439,-20 345 2920,17-250-2888,4 81 154,2-172-309,1-18 0,3-23 0,0-36 0,-2 0 0,-4-1 0,-12-104 0,10 168 0,1 6 0,0-1 0,0 0 0,-1 0 0,1 1 0,-1-1 0,0 0 0,0 1 0,-1-1 0,1 1 0,-1-1 0,-1-3 0,-1 37-278,4 315 556,1-355-1808,3-16-5561,-4-2-1264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6:59.6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13773,'0'0'6497,"0"8"-5696,0 4-541,2-1 0,-1 0 0,2 0 0,-1 0 0,1 0 0,1 0 0,0 0 1,1-1-1,0 1 0,10 14 0,372 716 6276,-347-659-5577,-34-68-922,-1 1 1,-1-1-1,0 1 0,-1 0 0,3 26 1,-4-21 70,1 0 1,9 31 0,-13-76-2332,2 4-2251,0-3-7780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0.0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39 100 8680,'0'0'8104,"-7"8"-6999,-20 29 149,26-36-1092,1 0-1,-1 0 0,1 0 0,-1 0 0,1 0 1,0 0-1,-1 1 0,1-1 0,0 0 0,0 0 1,0 0-1,0 1 0,0-1 0,0 0 0,0 0 1,0 1-1,1-1 0,-1 0 0,0 0 0,1 0 1,-1 0-1,1 0 0,-1 0 0,1 0 0,0 0 1,-1 0-1,2 1 0,22 23 2820,-20-21-2201,-3-3-706,0 0-1,0 0 1,0 0 0,0 0-1,0 0 1,0 0 0,0 0 0,0 0-1,0 0 1,0 0 0,1-1-1,-1 1 1,0-1 0,0 1 0,1-1-1,-1 1 1,0-1 0,1 0-1,-1 1 1,0-1 0,1 0 0,-1 0-1,1 0 1,-1 0 0,0 0-1,1-1 1,-1 1 0,0 0 0,1-1-1,-1 1 1,0 0 0,1-1-1,-1 0 1,0 1 0,0-1 0,1 0-1,-1 0 1,1-1 0,3-3 279,-1-1 1,0 0-1,0-1 1,-1 1-1,0-1 1,4-10-1,16-45-2415,-4-1-4764,-12 30-4721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15695,'0'0'2717,"2"-8"-2381,-2 5-329,1 0-1,0-1 1,1 1-1,-1 1 1,1-1-1,-1 0 1,1 0-1,0 0 1,0 1-1,0-1 1,0 1-1,0-1 1,1 1-1,-1 0 1,1 0-1,-1 0 1,1 0-1,4-2 1,7-2-1,-1 1 1,1 0-1,24-5 1,66-11-19,1 4 0,145-5 0,219 20-312,-241 4 374,1109-24 1995,596-40-242,-1143 40-1812,935 6 2172,-1375 16-2298,-220 0 137,0-7 0,174-30-1,-304 37-62,29-8-910,-20-1-2063,-5-6-5482,-4 6-3138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1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0 18770,'0'0'4644,"-4"57"-3875,1-20-321,3 4-95,0 1-193,0-2-96,1-5-96,7-7 64,-3-6-128,-3-8-641,-2-6-448,-19-22-7175,1-7 2627,-6-7-1698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1.9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45 223 1121,'-5'-11'5648,"0"2"-4991,-1-3 1014,0 0 0,0-1 1,-6-24-1,11 34-1357,0 1 0,0-1 1,1 0-1,-1 1 0,1-1 1,0 0-1,0 0 0,0 1 1,0-1-1,0 0 0,1 0 1,-1 1-1,1-1 0,0 0 1,0 0-1,0 1 0,0-1 1,0 1-1,0-1 1,1 1-1,-1 0 0,1-1 1,-1 1-1,1 0 0,0 0 1,0 0-1,4-3 0,11-3 135,-1-1 0,2 2 0,-1 0 0,1 2 0,0 0 0,0 0-1,0 2 1,1 0 0,-1 1 0,1 1 0,25 2 0,-41-1-445,-1 0 0,0 0 1,1 0-1,-1 0 0,1 1 1,-1-1-1,1 1 0,-1 0 1,1-1-1,-1 1 0,0 0 1,0 0-1,1 1 0,-1-1 1,0 0-1,0 1 0,0-1 1,-1 1-1,1 0 0,0 0 1,0 0-1,-1 0 0,1 0 1,-1 0-1,0 0 0,0 0 1,1 0-1,-2 1 0,1-1 1,0 0-1,0 3 0,1 7 213,-1-1 0,0 1 0,-1 0 1,-1-1-1,-2 20 0,0 30 1908,5-59-2221,0 1 0,1-1 1,-1-1-1,1 1 0,0 0 0,0-1 1,-1 1-1,1-1 0,0 0 1,0 0-1,0 0 0,0 0 0,6 0 1,7 4-460,-12-3 555,0 0 1,0 0-1,0 0 1,0 0-1,0 1 1,-1-1-1,1 1 1,-1 0 0,0 0-1,0 1 1,0-1-1,0 1 1,0-1-1,-1 1 1,0 0-1,1 0 1,-1 0-1,-1 0 1,1 0 0,-1 0-1,1 1 1,-1-1-1,-1 1 1,1-1-1,-1 0 1,1 1-1,-1-1 1,0 1-1,-1-1 1,1 1 0,-1-1-1,-2 9 1,0-3 205,0 1 0,-1-1 0,-1 1 0,0-1 0,0-1 0,0 1 0,-2-1 0,1 0 0,-1 0 0,0-1 0,-1 0 0,-10 10 0,6-9-194,-1-1 1,0 0 0,0 0-1,0-2 1,-1 1 0,0-2-1,0 0 1,-1-1 0,-21 5-1,31-8-12,0 0-1,0-1 0,0 1 0,0-1 0,0 0 1,0 0-1,0 0 0,-1-1 0,1 0 0,0 0 1,1 0-1,-1 0 0,0-1 0,0 0 0,1 0 1,-1 0-1,1-1 0,-1 1 0,1-1 1,0 0-1,0 0 0,0-1 0,1 1 0,-1-1 1,1 0-1,0 0 0,0 0 0,0 0 0,0-1 1,1 1-1,-3-6 0,-1-20-1254,10 1-4035,6 14-4597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3.0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1397 3491,'0'0'22331,"2"-1"-21050,7-10-760,0 1-1,0-2 1,-2 1 0,1-1 0,-1 0-1,6-16 1,10-16-130,210-291-16,-43 70-510,-83 99 254,7 4 0,153-166 1,-305 356-10215,14-7 3699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3.6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42 13357,'0'0'6187,"2"-8"-3699,4-25-919,-3 134 2467,-6-86-3748,0 0 1,-2-1-1,-11 27 0,11-30-173,0 0-1,1 1 0,1-1 1,-1 1-1,2 0 0,-3 21 1,8-33-121,-1 0-1,0 0 1,1 0 0,-1-1 0,1 1 0,-1-1 0,0 0 0,1 1 0,-1-1 0,0 0 0,0-1-1,0 1 1,3-2 0,38-33 134,31-24-22,-68 56-114,0 1 0,0-1 0,0 1 0,1 0 0,-1 1 0,1 0 0,-1 0 1,1 0-1,0 1 0,0 0 0,7-1 0,-12 3-52,-1-1 0,1 0-1,-1 0 1,0 1 0,1-1 0,-1 0 0,0 1-1,1-1 1,-1 1 0,0 0 0,1 0-1,-1-1 1,0 1 0,0 0 0,0 0 0,0 0-1,0 0 1,0 0 0,0 0 0,0 0-1,0 1 1,-1-1 0,1 0 0,0 0 0,-1 1-1,1-1 1,0 3 0,10 14-9737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4.3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11211,'0'0'13709,"39"52"-12781,-29-16-127,0 8-448,-2 0-257,-1-1-32,-3-2-64,-1-6-321,-3-4-704,0-8-416,-8-9-1249,-10-8-3108,-6-6-10089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4.6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0 184 17264,'0'0'2670,"2"-11"-322,-1 4-1978,0 3-195,-1 0 0,1 0-1,0 0 1,0 0 0,0 0-1,1 0 1,-1 1 0,1-1-1,0 0 1,0 1 0,0-1-1,1 1 1,-1 0 0,1 0-1,0 0 1,0 0 0,0 0 0,4-3-1,18-8 67,1 0 0,0 2-1,0 1 1,1 1-1,1 2 1,-1 0 0,1 2-1,1 1 1,-1 1 0,1 2-1,0 0 1,28 4 0,-53-2-226,0 0 0,0 1 1,0 0-1,0 0 1,0 0-1,-1 0 1,1 0-1,-1 1 0,1 0 1,-1 0-1,1 0 1,-1 0-1,0 0 1,0 1-1,0-1 0,0 1 1,0 0-1,-1 0 1,1 0-1,-1 0 1,0 0-1,0 1 0,0-1 1,0 0-1,0 1 1,-1 0-1,0-1 1,0 1-1,0 0 0,0 0 1,0 0-1,-1 0 1,1 7-1,-1 3 316,0-1 0,0 1 0,-2 0-1,1 0 1,-2-1 0,0 1 0,0-1 0,-9 21 0,2-13-309,-1 0 1,0-1 0,-2 0 0,0 0 0,-1-2 0,-1 0 0,-1 0 0,-33 27 0,39-36-25,-1-1 0,0 0-1,0-1 1,0 0-1,-1-1 1,0 0-1,-1-1 1,1 0-1,-1-1 1,0-1 0,0 0-1,0 0 1,0-1-1,-1-1 1,1 0-1,-25-3 1,36 2-154,0 0 0,0-1 0,0 1 0,0-1 1,0 1-1,0-1 0,0 0 0,0 0 0,0 0 0,0 0 0,0 0 0,0-1 1,1 1-1,-1 0 0,1-1 0,-1 1 0,1-1 0,-1 0 0,1 1 0,0-1 1,0 0-1,0 0 0,0 0 0,0 0 0,0 0 0,0 0 0,1 0 0,-1 0 0,1 0 1,-1 0-1,1-1 0,0 1 0,0 0 0,0 0 0,0 0 0,0 0 0,0 0 1,1-1-1,0-1 0,8-14-7190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5.9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702 44 12011,'-17'-7'481,"6"2"-398,-1 1 1,0-1-1,0 2 0,0 0 1,0 0-1,-1 1 1,1 1-1,-1 0 1,1 1-1,-1 0 0,1 1 1,-1 0-1,1 1 1,-1 0-1,-22 8 0,8 3 79,0 1-1,1 1 1,1 1-1,0 1 0,1 1 1,1 1-1,-40 44 0,36-32 502,2 1-1,0 1 0,3 1 0,1 1 0,-24 52 0,33-58-264,1 1 0,2 0 1,0 1-1,2 0 0,2 0 0,1 1 0,1-1 1,3 59-1,1-74-352,1 1 0,1-1 1,1 1-1,0-1 0,1 0 0,0-1 1,2 1-1,8 15 0,-9-21-49,1 0-1,0-1 1,0 1-1,1-1 1,0 0 0,1-1-1,0 0 1,0-1-1,1 0 1,0 0 0,0-1-1,13 7 1,-9-7 141,1-1 1,-1 0-1,1 0 1,0-1 0,0-1-1,0-1 1,1 0-1,-1-1 1,1-1-1,26-2 1,-20-1 191,1-2 0,-1 0 0,0-1 1,0-2-1,0 0 0,32-18 0,-17 5-55,-1-2-1,-1-2 1,-1-1 0,-1-2-1,-2-1 1,-1-1 0,35-46-1,-42 45-142,-1-1 0,-2 0 0,-1-2-1,-2 0 1,-1-1 0,-1-1 0,-3 0 0,-1 0 0,-1-2-1,-2 1 1,-2-1 0,3-66 0,-9 89-116,0-1 0,-1 1 1,0 0-1,-2 0 0,1 0 0,-2 0 1,-8-21-1,10 29-62,-1 1-1,0 0 1,-1 0 0,0 0 0,0 0 0,0 0 0,0 1-1,-1 0 1,0 0 0,0 0 0,0 1 0,-1 0-1,0 0 1,1 0 0,-1 0 0,-1 1 0,1 0 0,-11-3-1,0 2-780,0 1 0,0 0-1,0 2 1,0 0-1,0 1 1,0 1-1,0 0 1,-30 6-1,-11 7-4921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6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706 60 15695,'-3'-8'1676,"3"5"-1662,-1 0-1,0 0 1,0 0 0,-1 1-1,1-1 1,-1 0 0,1 1-1,-1 0 1,0-1 0,0 1-1,0 0 1,0 0-1,0 0 1,0 0 0,-1 0-1,1 0 1,-1 1 0,1-1-1,-1 1 1,0 0 0,1 0-1,-1 0 1,0 0 0,0 0-1,0 0 1,0 1-1,0-1 1,0 1 0,0 0-1,0 0 1,0 0 0,0 1-1,1-1 1,-1 1 0,-5 1-1,-12 2 141,1 2 0,1 0-1,-1 1 1,1 1-1,1 1 1,-1 1 0,-21 16-1,4-1 488,2 1-1,-42 44 0,46-38-402,1 2 1,1 1-1,3 0 1,1 2-1,1 1 0,2 1 1,2 1-1,2 0 1,-15 54-1,12-18-92,3 2-1,3 0 1,4 0 0,0 97-1,9-145-81,0 0 0,2 0 1,1 0-1,9 34 0,-10-56-19,0 1 0,1-1 0,0 0 0,0 0 0,1 0 0,0-1 0,0 1 1,1-1-1,0 0 0,0 0 0,0 0 0,1-1 0,0 0 0,1 0 0,-1-1 0,1 1 0,0-2 0,1 1 1,7 3-1,-3-3 26,1-1 1,0-1 0,0 0 0,0-1 0,0-1-1,0 1 1,0-2 0,1 0 0,-1-1-1,0 0 1,0-1 0,0 0 0,0-1-1,0-1 1,0 0 0,-1-1 0,0 0 0,13-7-1,15-10 277,-2-1 0,0-1 0,67-59-1,-57 39-280,-1-1 0,-3-2-1,-1-3 1,-3-1 0,56-93 0,-73 103-38,-2 0 1,-1-1 0,-3-2-1,-1 0 1,-3 0 0,-1-1-1,-2-1 1,6-76 0,-15 103-44,-1 0 0,0 0 0,-2 0 0,0 1 0,-1-1 0,-1 0 0,0 1 0,-2-1 0,-9-20 0,11 31-76,0-1 1,0 1-1,-1 1 1,-1-1 0,1 1-1,-1-1 1,-1 2-1,1-1 1,-1 1-1,0 0 1,0 0 0,-1 1-1,0 0 1,0 0-1,0 1 1,0 0-1,-1 0 1,0 1-1,1 0 1,-17-3 0,10 4-577,0 1 0,0 0 1,0 1-1,0 0 0,-29 5 1,29-2-1452,-1 1-1,-27 10 1,-7 9-8426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08.0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3785 33 12748,'-311'-26'1188,"-398"20"0,515 18-1032,0 9 0,2 8 0,1 8 0,1 9 0,3 8 1,3 8-1,-201 97 0,294-115 226,2 4 0,3 3 0,2 5-1,2 3 1,-123 115 0,163-133-213,1 3 1,2 1-1,2 2 0,3 1 1,1 2-1,3 1 0,2 2 0,2 0 1,3 2-1,-31 109 0,46-129-173,2-1 0,1 1 0,2 0 0,2 0 0,1 1 0,2-1 0,1 0 0,1 0 0,2-1 0,2 1 0,1-1 0,14 33 0,-12-42-50,0 0-1,2 0 0,1-1 0,1-1 0,1-1 0,0 0 1,2-1-1,1 0 0,0-2 0,1 0 0,1-2 1,1 0-1,1-1 0,0-1 0,48 22 0,-37-24 69,1-1 0,0-1-1,1-2 1,0-2 0,62 5-1,-14-8 202,118-10 1,-74-7-184,164-37 1,126-53-136,-254 60 135,98-23 258,826-243 138,-930 253-319,-4-8 1,-2-6-1,-3-6 1,238-166 0,-337 207-65,-2-3 1,-2-2 0,-2-2 0,-1-2 0,70-96 0,-99 120 30,-1-1-1,-1 0 0,-1-1 1,0 0-1,-2-1 1,-1 0-1,-1 0 1,-1-1-1,-1 0 1,-1 0-1,-1 0 0,-1-1 1,-1 1-1,-1-1 1,-2 1-1,0 0 1,-9-39-1,4 41 70,0 1-1,-2 0 1,0 0-1,-2 1 1,0 0 0,-1 1-1,-1 0 1,-1 1-1,0 1 1,-1 0 0,-1 1-1,-1 0 1,0 2-1,-1 0 1,0 1-1,-34-18 1,9 8 3,-1 2 1,-1 2-1,-1 2 1,0 2-1,-2 2 0,-82-12 1,52 17-183,-1 3 1,1 3 0,-1 3-1,1 5 1,0 2 0,0 4-1,-133 38 1,118-22-1928,-40 12-6445,56-21-7332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0.8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2255 7335,'76'-51'2004,"3"4"0,125-55-1,181-51-1060,-337 135-754,3318-1049 3014,-678 556-2569,39 273-489,-814 177 677,-1586 58-948,764-1 1364,-1 35-439,308 70-732,-11 98 32,-1041-121-111,378 136 1,-450-113 983,465 244 1,-728-338-851,169 98 1833,-156-88-1752,0 0 0,-1 2-1,-1 0 1,-1 1 0,18 24-1,-35-40-292,-1 0 0,0 0-1,0 1 1,0-1 0,0 1-1,-1 0 1,1 0 0,-1 0-1,-1 0 1,1 0-1,-1 0 1,0 1 0,1 7-1,-4-4-3603,-7-7-2771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15695,'0'0'1804,"9"-2"-912,12-2-451,0 1 0,0 0 0,0 2 0,0 0 0,0 1 0,1 2 0,24 4 0,-33-4-376,1 0 0,-1 2 0,0-1-1,-1 2 1,1-1 0,-1 2 0,1 0 0,-2 0 0,1 1 0,-1 1-1,0-1 1,0 2 0,11 11 0,-19-16-55,1 1 1,-1-1-1,0 1 1,0 0-1,0 0 1,-1 0-1,1 0 0,-1 0 1,-1 0-1,1 1 1,-1-1-1,0 1 1,0-1-1,0 1 1,-1-1-1,0 1 0,0 0 1,0-1-1,-1 1 1,0-1-1,0 1 1,0-1-1,-1 1 1,0-1-1,0 0 0,0 0 1,-1 0-1,1 0 1,-1 0-1,-6 7 1,-8 11 376,-1-1 0,-2-1 0,0-1 0,-36 29 0,50-44-222,-85 64 1608,57-44-1516,0 1 1,-33 35 0,53-42-261,12-8-1828,9-6-4962,17-4-3376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1.8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85 354 12492,'-8'5'387,"0"-1"1,0 1-1,1 1 1,-1 0-1,1 0 1,1 0-1,-1 1 1,-6 9-1,11-14-241,0 1 0,1 0-1,0-1 1,-1 1 0,1 0 0,0 0-1,0 0 1,1 0 0,-1 0-1,1 0 1,-1 0 0,1 0-1,0 0 1,0 0 0,0 0-1,1 0 1,-1 0 0,1 0-1,-1 0 1,1 0 0,0 0-1,0 0 1,1 0 0,-1-1-1,0 1 1,1 0 0,0-1 0,0 1-1,2 2 1,8 8 256,-1-1 0,2-1 0,0 0 1,0 0-1,1-1 0,0-1 0,0-1 0,27 12 1,-4-4 267,1-2 1,59 13 0,-83-23-428,0-1 0,1-1 1,-1 0-1,1-1 0,0-1 0,24-2 1,-32 1-135,1-1 0,-1 0 0,1 0 1,-1-1-1,0 0 0,0 0 0,0 0 1,-1-1-1,1 0 0,-1-1 1,0 1-1,0-1 0,0 0 0,6-8 1,-1-1 94,0-1 1,-2 0-1,0 0 0,0-1 1,-2 0-1,0 0 1,0-1-1,-2 1 0,0-2 1,-1 1-1,-1 0 1,0-1-1,-1 0 0,-1-32 1,-2 27-194,-1-1 1,0 1-1,-2 0 1,0 0-1,-2 0 1,0 1-1,-2 0 1,0 0-1,-2 0 1,-21-35-1,27 51-71,0 0 0,-1 1 0,0-1 0,0 1 0,0 0 0,-7-4 0,-15-2-2170,26 11 1849,-1 0 1,1 0-1,0 0 1,-1 0-1,1 0 0,0 0 1,0 1-1,-1-1 1,1 0-1,0 1 0,-1-1 1,1 1-1,0-1 1,0 1-1,0 0 1,0-1-1,0 1 0,-2 2 1,-5 7-6048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2.4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0 11243,'0'0'6512,"0"9"-5380,2 28 862,9 44-1,3 51 1889,-21 134-1120,2-157-2535,-3-173-8003,-1 10-201,2 9-3485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2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17 263 13741,'0'0'1158,"-4"-9"-1270,4 8 136,-2-3-130,0 0 1,0 0-1,1 0 1,0 0-1,0 0 1,0-1 0,0 1-1,0 0 1,1-1-1,0 1 1,0 0-1,0-1 1,1 1-1,-1 0 1,1 0-1,0-1 1,0 1-1,3-6 1,0 0 803,2-1 0,-1 1 0,1 0 0,1 0 0,0 1 0,0 0 0,1 0 0,0 1 0,1 0 0,-1 0 0,2 1 0,13-9 0,-10 9-134,0 1-1,1 0 0,0 1 0,0 1 1,0 0-1,0 1 0,0 1 0,1 0 1,24 0-1,-24 2-397,1 0-1,-1 1 1,1 0 0,-1 2-1,1 0 1,-1 0 0,0 1-1,17 8 1,-25-9-140,-1 0-1,0 1 1,0-1-1,0 2 1,0-1 0,0 0-1,-1 1 1,0 0-1,0 0 1,0 1 0,0-1-1,-1 1 1,0 0-1,-1 1 1,1-1 0,-1 0-1,0 1 1,-1 0-1,1 0 1,1 8 0,-2-5 44,-1 1 0,0 0 0,0 0 0,-1 0 0,0-1 0,-1 1 0,0 0 0,-1 0 0,0-1 0,-1 1 0,0-1 0,0 1 0,-1-1 0,-1 0 0,0-1 0,-6 11 0,-10 11 23,-2-2 1,0-1 0,-40 36 0,1 0-4,39-30-26,22-34-65,0 1 0,1 0 0,-1-1 0,1 1 0,0 0 0,-1 0 0,1-1 0,-1 1 0,1 0 1,0 0-1,0-1 0,-1 1 0,1 0 0,0 0 0,0 0 0,0 0 0,0-1 0,0 1 0,0 0 0,0 0 0,0 0 0,0-1 0,1 1 0,-1 0 0,0 0 1,0 0-1,1-1 0,-1 1 0,0 0 0,1 0 0,-1-1 0,1 1 0,-1 0 0,1-1 0,-1 1 0,1-1 0,0 1 0,-1 0 0,1-1 0,0 0 1,-1 1-1,1-1 0,0 1 0,0-1 0,0 1 0,13 1-35,-1 0 1,1 0 0,-1-2-1,1 1 1,-1-2 0,18-2-1,82-17-1563,-101 17 1278,9-2-542,71-16-5009,-31 4-2393,-16 1-4184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3.2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58 9577,'0'0'8045,"-8"0"-4623,4 0-3287,0 0 1,1 1-1,-1 0 1,0-1-1,0 1 0,1 0 1,-1 1-1,1-1 1,-1 1-1,1 0 1,-1 0-1,1 0 0,0 0 1,0 0-1,0 1 1,0-1-1,1 1 0,-1 0 1,1 0-1,-1 0 1,1 0-1,0 0 1,0 0-1,0 1 0,1-1 1,-1 1-1,1-1 1,0 1-1,-1 5 0,0-7-102,1 0 0,0 1 0,1-1 0,-1 1 0,0-1 0,1 0 0,-1 1-1,1-1 1,0 1 0,0 0 0,0-1 0,0 1 0,0-1 0,0 1 0,1-1-1,-1 1 1,1-1 0,0 0 0,0 1 0,0-1 0,0 0 0,0 1 0,0-1-1,1 0 1,-1 0 0,3 3 0,-1-4-19,-1 0-1,1 1 1,-1-2 0,1 1 0,0 0-1,-1 0 1,1-1 0,0 0-1,0 1 1,-1-1 0,1 0-1,0 0 1,0-1 0,-1 1 0,1 0-1,0-1 1,-1 0 0,1 0-1,0 1 1,-1-2 0,1 1-1,-1 0 1,1 0 0,-1-1 0,3-1-1,2-3 138,0 1 0,0-1 0,0 0 0,0 0 0,-1-1 0,0 0 0,-1 0 0,1-1 0,-1 1 0,-1-1 0,0 0 0,0 0 0,0-1 0,-1 1 0,0-1 0,-1 0 0,0 0 0,0 0 0,-1 0 0,1-12 0,-2 20-145,0 1 0,0-1-1,0 0 1,0 1 0,0-1 0,0 1-1,0-1 1,0 0 0,0 1 0,0-1-1,0 1 1,0-1 0,0 0 0,0 1-1,-1-1 1,1 1 0,0-1 0,0 1-1,-1-1 1,1 1 0,0-1 0,-1 1-1,1-1 1,-1 1 0,1-1 0,0 1-1,-1-1 1,1 1 0,-1 0 0,1-1-1,-1 1 1,1 0 0,-1 0-1,0-1 1,1 1 0,-1 0 0,1 0-1,-1 0 1,1 0 0,-1-1 0,0 1-1,1 0 1,-1 0 0,1 0 0,-1 0-1,0 1 1,1-1 0,-1 0 0,1 0-1,-1 0 1,0 0 0,1 1 0,-1-1-1,1 0 1,-1 0 0,1 1 0,-1-1-1,1 0 1,-1 1 0,0 0 0,-31 27-63,27-23 64,-66 93 147,64-88-160,1 1 1,1 0 0,-1 0-1,2 0 1,0 1-1,0 0 1,-4 21-1,8-32-90,0 0 0,0 1-1,0-1 1,0 0 0,0 1-1,0-1 1,0 0 0,0 0-1,0 0 1,1 1-1,-1-1 1,1 0 0,-1 0-1,1 0 1,-1 1 0,1-1-1,-1 0 1,1 0 0,0 0-1,0 0 1,0 0 0,-1 0-1,1-1 1,0 1 0,0 0-1,0 0 1,0-1 0,2 2-1,0-1-240,1 0 1,0 1-1,0-1 0,-1-1 0,1 1 0,0 0 0,0-1 0,0 0 0,6 0 1,5-2-2269,0 0 0,1-1 1,28-9-1,15-12-10746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3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259 260 18866,'-13'1'1329,"0"0"-971,1 0 1,0 1-1,0 0 0,0 1 1,1 1-1,-1 0 0,1 0 1,-1 1-1,1 1 0,1 0 1,-1 0-1,1 1 1,0 0-1,1 1 0,-13 12 1,14-11-67,0 1 0,0 0 0,1 1 0,-9 15 0,15-23-265,-1 0-1,1 0 0,0 0 1,0 0-1,0 0 0,1 0 0,-1 0 1,1 1-1,-1-1 0,1 5 1,0-7-33,1 0-1,-1 1 1,0-1 0,1 0 0,-1 0 0,1 0 0,-1 0 0,1 0 0,0 1 0,-1-1 0,1 0-1,0 0 1,0-1 0,0 1 0,-1 0 0,1 0 0,0 0 0,0 0 0,0-1 0,0 1 0,1 0-1,-1-1 1,0 1 0,0-1 0,0 0 0,3 1 0,3 1-9,-1 0-1,1-1 1,0 0-1,0 0 1,0-1-1,0 0 1,1 0-1,-1-1 1,0 0-1,0 0 1,-1-1-1,1 1 1,0-2-1,7-2 0,-3 0 26,0-1-1,0-1 1,-1 0-1,1 0 0,-2-1 1,1 0-1,11-14 1,1-3 86,-2-2 1,-1 0-1,-1-1 1,-1-1-1,14-35 1,-19 40 270,-2-1 1,0 0-1,-2-1 1,-1 0-1,6-39 1,-16 57-180,-5 16-143,-7 17-54,-3 9 45,2 0 0,1 1 0,2 1 0,1 0 0,2 1 0,2 0 0,-6 64 0,13-98-39,1 1 1,0-1-1,0 1 0,0-1 1,0 1-1,1-1 1,-1 1-1,1-1 0,0 1 1,0-1-1,0 0 0,1 1 1,-1-1-1,1 0 0,0 0 1,3 5-1,-2-6 6,0 0-1,-1-1 1,1 1 0,0 0-1,0-1 1,0 0 0,0 0-1,0 0 1,1 0 0,-1-1-1,0 1 1,0-1-1,1 0 1,-1 1 0,0-2-1,0 1 1,1 0 0,3-2-1,3 1 21,0-2 0,0 0 0,0 0 0,0 0 1,-1-1-1,0-1 0,1 0 0,-2 0 0,1-1 0,-1 0 0,14-12 0,-10 7 1,-1 0 1,0-1-1,0-1 1,-1 0 0,-1 0-1,14-26 1,-15 12 50,-8 27-77,-1 0-1,1 0 1,0-1 0,0 1-1,-1 0 1,1 0 0,0 0 0,-1 0-1,1 0 1,0 0 0,-1 0-1,1 0 1,0 0 0,-1 0-1,1 0 1,-1 0 0,1 0-1,0 0 1,-1 0 0,1 0-1,0 0 1,-1 0 0,1 0-1,0 0 1,0 1 0,-1-1 0,1 0-1,0 0 1,-1 0 0,1 1-1,0-1 1,0 0 0,-1 0-1,1 1 1,0-1 0,0 0-1,-1 1 1,-4 3-22,-1 1 1,1 0-1,0 1 0,1-1 1,-6 9-1,-24 52 60,32-61-28,0 1-1,1-1 0,-1 1 1,1 0-1,0 0 0,0-1 1,1 1-1,0 0 1,0 0-1,1 8 0,0-12-1,-1 0 0,1-1 0,0 1 0,0-1 0,1 1 0,-1-1 0,0 1 0,0-1-1,1 0 1,-1 0 0,1 0 0,-1 0 0,1 0 0,-1 0 0,1 0 0,0 0 0,-1 0-1,1-1 1,0 1 0,0-1 0,-1 1 0,1-1 0,0 0 0,0 0 0,0 0 0,0 0-1,-1 0 1,1 0 0,0 0 0,0 0 0,0-1 0,1 0 0,7 0 69,0-1 0,0 0 1,0 0-1,17-8 1,-6-1-4,1-1 0,-2-2 1,1 0-1,-2-1 0,0 0 0,-1-2 1,-1 0-1,0-1 0,-1-1 1,15-24-1,-37 54-398,1 2 1,1-1-1,0 0 0,0 1 1,1 0-1,1 0 1,0 0-1,0 18 0,4-7-4030,11-11-2440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4.2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86 14157,'7'-9'2888,"-1"2"-2019,-4 4-605,1 1-1,-1 0 1,0-1 0,0 0 0,0 1 0,-1-1 0,1 0 0,0 0 0,-1 0 0,0 0-1,0 0 1,0 0 0,0-1 0,0 1 0,-1 0 0,1-4 0,-1 6-119,-1 0 0,0 0-1,1 0 1,-1 0 0,0 0 0,1 0 0,-1 0 0,0 1 0,0-1-1,0 0 1,0 0 0,0 1 0,0-1 0,0 0 0,0 1 0,0-1-1,0 1 1,0-1 0,0 1 0,0 0 0,0-1 0,0 1 0,-1 0-1,1 0 1,0 0 0,0 0 0,0 0 0,0 0 0,-1 0 0,1 0-1,0 0 1,0 1 0,-2 0 0,-46 9 904,39-4-982,0 0 1,0 0 0,1 1 0,0 0-1,1 1 1,-1 0 0,1 0 0,1 1-1,0 0 1,0 0 0,0 0 0,2 1 0,-1 0-1,1 1 1,0-1 0,1 1 0,1 0-1,-1 0 1,2 0 0,-1 0 0,2 0 0,-2 17-1,4-26-62,-1 0 0,0 0-1,0 0 1,1 0 0,-1 0-1,1 0 1,0-1 0,-1 1 0,1 0-1,0 0 1,0-1 0,0 1-1,0 0 1,0-1 0,1 1-1,-1-1 1,0 1 0,1-1-1,-1 0 1,1 0 0,-1 0-1,1 0 1,2 2 0,1-1 0,0-1 0,0 1 0,0 0 0,0-1 0,1 0 0,-1-1 0,0 1 0,9-1 0,3-1-15,0 0 0,0-1 0,-1-1-1,29-9 1,-17 1-678,0-1-1,-1-1 1,0-1-1,25-18 1,-28 14-1710,0 0 1,22-23 0,2-12-5221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4.7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18546,'0'0'1964,"-5"9"-683,-25 47 512,3 0 0,-34 99-1,43-95-1499,2 1 1,3 0-1,2 1 0,4 0 0,-1 75 1,24-169-81,2-27-215,-3-1-1,-2 0 0,9-124 1,-22 191-74,0 0 0,1 0 1,0 0-1,0 0 0,0 0 1,1 0-1,0-1 1,1 1-1,-1 0 0,1-1 1,6 10-1,-6-12 69,0 1-1,0-1 1,1 0-1,-1 0 1,1 0-1,0 0 1,0-1-1,0 0 1,1 1-1,-1-1 1,1-1-1,-1 1 1,1-1-1,0 0 1,0 0-1,0 0 1,1-1 0,-1 1-1,10 0 1,-5-2 20,1 0 1,-1-1 0,0 0 0,1 0 0,-1-1 0,0 0-1,0-1 1,0 0 0,-1-1 0,1 0 0,-1-1 0,0 0 0,16-10-1,-7 1 150,0-1 0,0-1-1,-2 0 1,0-1-1,15-20 1,-48 86-286,3-21 185,2 1 0,0 0 0,2 1 0,2 0 0,0 1 0,2-1 0,-3 45 0,9-75-96,0 1-1,0 0 0,0-1 0,0 1 0,0 0 1,0 0-1,0-1 0,0 1 0,0 0 1,0-1-1,1 1 0,-1 0 0,0-1 0,1 1 1,-1 0-1,0-1 0,1 1 0,-1-1 1,0 1-1,1-1 0,-1 1 0,1-1 0,-1 1 1,1-1-1,0 1 0,-1-1 0,1 1 1,-1-1-1,2 1 0,21-5-1734,-17 2 1202,-1-1-1,0 0 0,0 0 1,0-1-1,0 1 1,8-9-1,16-28-3953,-1-9-2579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5.0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10025,'0'0'3972,"-28"57"-3235,20-26-577,8 0-512,0-3-2467,16-3-2242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5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1 12268,'-5'8'2984,"-21"33"-779,14-25-1092,0 0-1,2 2 1,0-1 0,1 1-1,1 0 1,-8 26-1,15-43-1068,1 0 0,0 0-1,0 0 1,0 1 0,0-1 0,0 0-1,0 0 1,0 1 0,0-1-1,0 0 1,1 0 0,-1 0 0,0 1-1,1-1 1,-1 0 0,1 0-1,-1 0 1,1 0 0,0 0 0,-1 0-1,1 0 1,0 0 0,0 0-1,0 0 1,-1 0 0,1-1 0,0 1-1,0 0 1,0 0 0,1-1-1,-1 1 1,0-1 0,0 1 0,0-1-1,0 0 1,0 1 0,1-1-1,-1 0 1,0 0 0,0 1 0,1-1-1,1-1 1,6 2 94,0-2-1,0 1 1,1-1-1,15-4 1,4-4-24,0-2 0,-1 0 0,0-2 0,33-21 0,-40 21-257,2 0 0,0 2 0,0 0-1,1 2 1,0 1 0,48-11 0,-71 19 137,-1 0 0,1 0 0,0 0 0,0-1 0,-1 1 0,1 0 0,0 0 0,0 0 0,-1 1 0,1-1 0,0 0 0,-1 0 0,1 0 0,0 0 0,-1 1 0,1-1 0,0 0 1,-1 1-1,1-1 0,0 0 0,-1 1 0,1-1 0,-1 1 0,1-1 0,-1 1 0,1-1 0,-1 1 0,1-1 0,-1 1 0,1 0 0,-1-1 0,1 2 0,-1 0 58,0 1 1,1-1-1,-1 0 0,0 0 0,0 1 0,-1-1 0,1 0 0,0 0 1,-1 1-1,-1 3 0,-27 56 1509,26-57-1455,-1 3 0,-1 0-1,1 1 0,1-1 1,0 1-1,0-1 1,0 1-1,-1 12 1,4-20-116,0 0 0,0 0 0,1 0 1,-1 0-1,0 0 0,1 0 1,-1 0-1,1 0 0,-1 0 0,1-1 1,-1 1-1,1 0 0,0 0 0,0 0 1,-1-1-1,1 1 0,0 0 1,0-1-1,0 1 0,-1-1 0,1 1 1,0-1-1,0 1 0,0-1 0,0 1 1,0-1-1,0 0 0,0 0 1,0 1-1,0-1 0,0 0 0,0 0 1,0 0-1,0 0 0,0 0 0,2-1 1,42-2-2130,-9-7-2089,2-8-3203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6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264 328 14670,'0'-9'3368,"0"8"-3334,1-1 160,-1 0 0,1-1 0,-1 1 0,0 0 0,0 0 0,0-1 0,0 1 1,-1 0-1,1-1 0,-1 1 0,1 0 0,-1 0 0,0-1 0,0 1 0,0 0 0,0 0 0,0 0 0,0 0 0,-1 0 0,1 1 0,0-1 0,-1 0 0,0 0 0,1 1 0,-1-1 1,0 1-1,0 0 0,0-1 0,0 1 0,0 0 0,0 0 0,0 0 0,0 1 0,-1-1 0,1 0 0,0 1 0,0-1 0,-5 1 0,0 0-131,-1 1 0,0 0 0,1 1 0,0 0 0,-1 0-1,1 0 1,0 1 0,0 0 0,0 0 0,0 1 0,1 0-1,-1 0 1,1 0 0,0 1 0,0 0 0,1 0 0,-1 1 0,1 0-1,-8 11 1,4-5-65,0 1 0,1 0 0,0 0 0,1 1 0,0 0 0,1 0 0,1 1 0,-7 30 0,11-43 6,0 0 0,1 0 1,0 0-1,0 0 1,-1 0-1,1 0 0,0 0 1,1 0-1,-1 0 0,0 1 1,1-1-1,-1 0 0,1 0 1,-1 0-1,1 0 0,0-1 1,0 1-1,0 0 1,0 0-1,0 0 0,2 1 1,-1-2 4,-1 0 1,1 0 0,0 0 0,0 0 0,-1 0-1,1 0 1,0-1 0,0 1 0,0-1-1,0 0 1,0 1 0,0-1 0,0 0 0,0 0-1,0 0 1,0 0 0,4-1 0,4-2 55,1 1 1,-1-2 0,1 1-1,-1-2 1,0 1-1,16-11 1,4-5 137,0-1 0,-2-2 0,0 0 0,-2-3-1,0 0 1,-2-1 0,-1-1 0,-1-1 0,27-49 0,-48 75-183,1 0-7,0 0 0,0 0-1,-1 0 1,0 0 0,1-1-1,-1 1 1,0 0 0,-1-1-1,1 1 1,0-4 0,-16 22-440,9-5 416,1 0 0,0 1-1,1 0 1,0 0 0,0 0 0,1 0 0,1 1 0,0-1 0,0 1 0,1-1-1,1 16 1,0-25 9,0 0 0,1 0 0,-1 0 0,1 0 0,-1 0 0,1 0 0,0 0 0,-1-1 0,1 1 0,0 0 0,0 0 0,0-1 0,1 1 0,-1-1 0,0 1 0,1-1 0,-1 0 0,1 1 0,-1-1 0,1 0 0,-1 0 0,1 0 0,0 0 0,0 0 0,-1 0 0,1-1 0,0 1 0,0-1 0,0 1 0,0-1 0,0 1 0,0-1 0,0 0 0,0 0 0,0 0 0,0 0 0,2-1 0,7 0 27,-1 0 0,1-1 0,-1 0 1,0-1-1,20-7 0,2-6 76,-1-1 0,0-1 0,-1-2 0,-1-1 0,-1-1 0,-1-2 0,-1 0 0,-2-2 0,0-1 0,27-38-1,-46 57-58,0 0 0,0 0 0,-1 0 0,0-1 0,4-9-1,-10 12-172,-7 14 4,-11 16-36,-33 62 275,-63 136 0,90-163 128,3 2 0,2 1 0,-17 90 1,33-118-164,0 46 1,5-55-46,-1 0 0,-2 0 0,-10 48 0,11-69-21,1 0 0,-1 0 0,0-1 0,0 1 0,0-1 0,0 1 0,0-1 0,-1 0 0,0 0 0,0 0 0,1 0 1,-2 0-1,-2 2 0,4-4-5,1-1 0,0 1 0,-1 0 0,1-1 0,0 1 0,-1-1 0,1 1 0,-1-1 0,1 1 0,-1-1 0,1 0 0,-1 0 0,1 0 0,-1 0 0,1 0 0,-1 0 0,1 0 0,-1-1 0,1 1 0,0-1 0,-1 1 0,1-1 0,-1 1 0,1-1 0,0 0 0,-1 1 0,1-1 0,0 0 0,0 0 0,0 0 0,0 0 0,0 0 0,0 0 0,0 0 0,0-1 0,0 1 0,0 0 0,0-1 0,0-1 0,-5-10-15,0 0 1,0 0 0,2-1 0,0 1-1,0-1 1,1 0 0,1-1-1,0 1 1,1-21 0,1 6-78,1 0 0,1 0 0,12-50 0,-11 64-55,1 1 0,1 0 0,1 0 0,0 0 0,0 1 0,1 0 0,1 0 0,0 1 0,1 0 0,0 0 0,1 1 0,1 0 1,-1 1-1,2 0 0,-1 1 0,1 0 0,1 1 0,-1 0 0,1 1 0,1 0 0,-1 1 0,1 1 0,0 0 0,19-4 0,54-10-4071,6 2-2188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1 855 13837,'0'0'2589,"11"-10"-1692,76-67 168,-4-4 0,99-124-1,-142 153-568,-2-1-1,-2-2 0,-3-1 0,-3-2 1,46-119-1,-64 151 195,-12 25-677,0 1 1,0 0-1,1 0 0,-1-1 0,0 1 0,0 0 0,0 0 0,1-1 0,-1 1 0,0 0 0,1 0 0,-1 0 0,0-1 0,0 1 0,1 0 0,-1 0 1,0 0-1,1 0 0,-1 0 0,0 0 0,1 0 0,-1 0 0,0 0 0,1 0 0,-1 0 0,1 0 0,-1 0 0,0 0 0,1 0 0,-1 0 1,0 0-1,1 0 0,-1 0 0,1 1 0,2 2-2,0 1 0,0-1 1,-1 1-1,1 0 0,-1 1 1,0-1-1,4 9 0,181 343 85,-101-208-5001,-57-101 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6.8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94 16464,'5'-14'1772,"24"-66"2317,-63 197-1452,-20 81-1915,46-159-424,1 1-1,2 0 0,0 41 0,5-80-261,-1 1 0,1-1 0,0 1-1,0-1 1,0 1 0,0-1 0,0 1-1,0-1 1,1 0 0,-1 1 0,0-1-1,1 1 1,-1-1 0,1 1 0,-1-1-1,1 0 1,0 1 0,0-1 0,-1 0-1,1 0 1,0 0 0,0 1 0,0-1-1,0 0 1,0 0 0,1 0 0,-1-1-1,0 1 1,0 0 0,1 0 0,-1-1-1,0 1 1,1 0 0,-1-1 0,1 0-1,-1 1 1,1-1 0,-1 0 0,1 0-1,-1 0 1,0 1 0,3-2 0,2 0 97,0 0-1,1-1 1,-1 0 0,0 0 0,0-1 0,0 1 0,0-1 0,-1 0 0,7-6 0,29-22 150,-1-3 0,-2-1 0,-2-1 0,-1-3 0,-2 0 0,-1-2 0,-3-2 0,44-82 0,-73 146-993,-32 113 419,19-88 302,3 0 0,1 0 1,-3 55-1,12-98-8,-1 0 1,1 0-1,0-1 0,0 1 1,0 0-1,0 0 0,1-1 1,-1 1-1,1 0 0,0-1 1,0 1-1,-1 0 0,2-1 1,-1 1-1,0-1 0,0 0 1,1 1-1,0-1 0,-1 0 1,1 0-1,3 4 0,-2-5 25,0 0 0,0-1 0,0 1 0,0 0 0,0-1 0,0 0 0,0 0 0,0 0 1,1 0-1,-1 0 0,0 0 0,0-1 0,0 1 0,0-1 0,0 0 0,-1 0 0,1 0 0,0-1 0,0 1 0,3-3 0,13-7 13,0-1-1,0 0 1,-1-2 0,-1 0 0,-1-1-1,0-1 1,0 0 0,-2-2 0,0 1-1,-1-1 1,-1-1 0,-1-1 0,-1 1-1,0-2 1,-1 1 0,-1-1 0,-2-1-1,9-40 1,-15 56-210,1 0-1,-1 0 1,-1 0 0,1 0-1,-1 0 1,0 1 0,-2-9-1,2 13 112,1 0 0,0 0-1,-1 1 1,1-1 0,-1 0-1,1 0 1,-1 0 0,1 0-1,-1 1 1,1-1 0,-1 0-1,0 1 1,1-1 0,-1 0-1,0 1 1,0-1 0,1 1-1,-1-1 1,0 1 0,0-1-1,0 1 1,0 0-1,0-1 1,0 1 0,1 0-1,-1 0 1,0 0 0,0 0-1,0-1 1,0 1 0,0 1-1,0-1 1,0 0 0,0 0-1,0 0 1,0 0 0,0 1-1,0-1 1,0 0 0,1 1-1,-1-1 1,0 1 0,0-1-1,0 1 1,1-1 0,-1 1-1,0 0 1,0-1 0,1 1-1,-1 0 1,1-1 0,-2 2-1,-3 4-1176,-1 1 0,1 0 0,0-1 0,1 2 0,-1-1 0,-4 11-1,5-8-352,-19 34-6376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7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70 146 13164,'0'0'11462,"10"-1"-11152,-8 1-252,1 0 1,-1 0 0,1-1 0,0 1 0,-1-1 0,1 1 0,-1-1 0,1 0-1,-1 0 1,0 0 0,1 0 0,-1 0 0,0 0 0,0-1 0,0 1 0,0-1-1,0 1 1,0-1 0,0 0 0,0 0 0,-1 0 0,1 0 0,-1 0 0,1 0-1,-1-1 1,0 1 0,0 0 0,0-1 0,0 1 0,0-1 0,-1 1 0,1-1-1,-1 1 1,1-5 0,-1 3 42,0 0 0,0-1 0,0 1 1,-1 0-1,1-1 0,-1 1 0,0 0 0,-1 0 0,1 0 0,-1 0 0,1 0 0,-1 0 0,0 0 0,-5-6 0,6 9-98,-1-1 1,1 1-1,-1-1 0,1 1 0,-1-1 0,0 1 0,1 0 0,-1 0 1,0 0-1,0 0 0,0 0 0,0 1 0,0-1 0,0 0 0,0 1 1,0 0-1,0-1 0,0 1 0,0 0 0,0 0 0,0 0 0,0 0 1,0 0-1,0 1 0,0-1 0,0 1 0,0-1 0,0 1 0,0 0 1,0 0-1,0 0 0,0 0 0,-2 2 0,-1 0-6,1 1 0,0 0-1,0 0 1,1 0 0,-1 1 0,1-1 0,0 1-1,0 0 1,0 0 0,1 0 0,-1 0 0,1 0-1,1 0 1,-1 1 0,1-1 0,-1 8 0,-1 1 55,1 0 1,1 0 0,0 0-1,1 1 1,3 19 0,-3-32-24,0 1 1,1-1 0,0 0-1,-1 0 1,1 1 0,0-1-1,0 0 1,0 0 0,0 0-1,1 0 1,-1 0 0,0 0 0,1 0-1,-1-1 1,1 1 0,0 0-1,0-1 1,0 0 0,3 3-1,-1-2 45,0 0-1,1-1 1,-1 1-1,1-1 1,-1 0-1,1 0 1,-1 0-1,1-1 1,7 0-1,0 0 73,-1-1 1,1-1-1,-1 0 0,0 0 0,0-1 1,0 0-1,15-7 0,-12 3-71,-1-1 1,1 0-1,-1-1 1,-1 0-1,0-1 1,14-14-1,-21 19-350,0 0 1,-1-1-1,0 0 0,0 1 0,0-1 0,-1-1 0,0 1 0,0 0 0,0-1 0,-1 0 0,0 1 0,0-1 0,-1 0 1,0 0-1,1-14 0,-2 19-150,0 1 1,-1-1-1,1 1 1,0-1-1,0 1 1,0 0-1,-1-1 1,1 1-1,-1-1 1,1 1-1,-1 0 0,0-1 1,1 1-1,-1 0 1,0 0-1,0-1 1,0 1-1,0 0 1,0 0-1,0 0 1,0 0-1,-2-1 1,-12-8-8641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7.6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0 13453,'0'0'6603,"-7"10"-4467,-17 32-1074,1 2 1,3 0-1,-20 59 0,14-20-184,-17 93 0,38-153-791,2 0-1,0 0 1,1 0-1,3 39 1,-1-60-206,0 0 1,0 0-1,1 0 1,-1 0-1,1 0 1,0 0-1,0 0 1,-1-1-1,1 1 1,0 0-1,1 0 1,-1-1 0,0 1-1,0-1 1,1 1-1,-1-1 1,1 0-1,-1 1 1,1-1-1,-1 0 1,1 0-1,0 0 1,0 0-1,-1 0 1,1-1-1,0 1 1,0-1-1,0 1 1,4 0-1,-4-1-446,0 0-1,1 0 1,-1 0-1,0 0 0,1 0 1,-1-1-1,0 1 0,1-1 1,-1 1-1,0-1 1,0 0-1,0 0 0,1 0 1,-1 0-1,0 0 1,3-3-1,11-14-9609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8.0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295 1 17617,'0'0'6534,"-6"8"-5568,-8 12-706,2 0 1,1 1-1,1 0 0,0 0 0,2 1 0,-10 40 1,-24 151 1467,35-174-1562,2 0-1,1 0 1,2 0-1,2 0 1,1 1-1,3-1 1,11 57-1,-12-87-210,0 3-179,0 0 0,0 0 0,-1 0 1,0 0-1,-1 21 0,-1-32 147,0 0 0,0 0 0,0-1 0,0 1 0,-1 0 0,1 0 0,0 0 0,-1 0 0,1-1 1,0 1-1,-1 0 0,1 0 0,-1-1 0,1 1 0,-1 0 0,0-1 0,1 1 0,-1 0 0,0-1 0,1 1 0,-1-1 0,0 1 0,0-1 0,1 0 0,-1 1 0,0-1 0,0 0 0,0 1 0,0-1 0,1 0 0,-1 0 1,0 0-1,0 0 0,0 0 0,0 0 0,0 0 0,0 0 0,0 0 0,1 0 0,-1-1 0,0 1 0,0 0 0,0 0 0,0-1 0,1 1 0,-1-1 0,0 1 0,-1-1 0,-2-1-111,0 0 1,0 0-1,0 0 0,0 0 0,0-1 0,1 0 1,-1 1-1,-5-7 0,-6-13 279,2 0 0,0-1 0,1 0 1,2-1-1,0-1 0,2 1 0,0-1 0,2-1 1,0 1-1,2-1 0,-1-38 0,5 62-44,0 1-1,0-1 0,1 0 0,-1 0 1,0 0-1,1 0 0,-1 0 1,1 1-1,0-1 0,0 0 1,0 0-1,0 1 0,0-1 0,0 1 1,0-1-1,0 1 0,1-1 1,-1 1-1,0 0 0,1-1 1,-1 1-1,1 0 0,0 0 0,-1 0 1,1 0-1,0 1 0,-1-1 1,1 0-1,0 1 0,0-1 0,0 1 1,3-1-1,8-1-423,0 1 1,1 1-1,25 2 0,-10-1-1523,6-1-2445,-4-1-2585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8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113 120 7079,'0'0'11648,"1"-8"-11306,-1-5-258,1-2 373,0-2 3497,-3 21-3842,0 1 0,0 0 0,-1-1 0,1 0 0,-1 1-1,0-1 1,0 0 0,0-1 0,-8 8 0,-1 2 2,-5 6-127,12-14 238,0 0 0,0 0 1,0 1-1,0 0 0,1 0 0,0 0 0,0 1 1,1 0-1,0-1 0,0 1 0,0 0 0,-1 8 1,6-14-203,0 0 0,-1 0 0,1-1 0,0 1 0,0-1 0,0 1 0,0-1 1,0 0-1,0 0 0,0 0 0,0 0 0,0 0 0,0 0 0,0 0 1,-1-1-1,1 1 0,4-2 0,45-18 346,-43 15-363,-1 2 1,1-1 0,0 1-1,0 1 1,0-1 0,0 1-1,0 1 1,0-1-1,1 1 1,-1 1 0,17 0-1,-24 1-4,0-1 0,0 0 0,1 1 0,-1-1-1,0 1 1,0 0 0,1-1 0,-1 1 0,0 0 0,0 0-1,0 0 1,0 0 0,0 0 0,0 0 0,-1 0-1,1 0 1,0 0 0,0 0 0,-1 0 0,1 0 0,0 1-1,-1-1 1,0 0 0,1 1 0,-1-1 0,0 0-1,1 2 1,0 41 463,-1-31-180,15-47 749,-5 17-888,2-12 7,-2-1-1,0 0 1,-2 0 0,4-34-1,-9 64-421,5 8 118,13 22 71,1 0 68,-17-26 7,-1 0 0,1 0 0,-1 0 0,1-1 0,1 0 0,-1 0-1,0 0 1,1 0 0,-1-1 0,1 0 0,0 0 0,-1-1 0,1 0 0,0 0 0,0 0 0,0 0 0,0-1 0,0 0 0,0 0 0,0-1 0,0 0 0,0 0 0,0 0 0,0-1 0,10-4-1,-10 4 65,0-1 0,0 1 0,0-1 0,0-1 0,0 1 0,-1-1-1,0 0 1,0 0 0,0-1 0,0 0 0,0 1 0,-1-2 0,0 1-1,0 0 1,-1-1 0,1 0 0,-1 1 0,-1-1 0,1-1 0,-1 1-1,0 0 1,0 0 0,1-9 0,-3 14-58,0 0 1,0 0-1,0 1 0,0-1 0,0 0 1,-1 0-1,1 1 0,0-1 0,0 0 1,-1 1-1,1-1 0,0 0 0,-1 1 1,1-1-1,0 0 0,-1 1 1,1-1-1,-1 1 0,1-1 0,-1 1 1,0-1-1,1 1 0,-1-1 0,1 1 1,-1-1-1,0 1 0,1 0 0,-1-1 1,0 1-1,1 0 0,-1 0 0,0 0 1,0 0-1,1-1 0,-1 1 1,0 0-1,0 0 0,1 0 0,-1 0 1,0 1-1,0-1 0,1 0 0,-1 0 1,0 0-1,1 1 0,-1-1 0,-1 1 1,-36 12-138,28-6 126,0 0-1,1 0 1,-1 1 0,2 0-1,-1 0 1,1 1-1,0 0 1,1 1 0,0-1-1,1 1 1,0 1-1,0-1 1,1 1 0,1 0-1,0 0 1,0 1-1,1-1 1,1 1 0,-3 16-1,5-26-72,0 1-1,0-1 1,1 1-1,-1-1 1,0 1-1,1-1 1,-1 1 0,1-1-1,0 0 1,0 1-1,0-1 1,0 0-1,0 0 1,1 0-1,-1 0 1,1 0-1,-1 0 1,1 0 0,0 0-1,-1 0 1,1-1-1,0 1 1,4 2-1,24 7-3502,4-7-3733,4-3-11451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19.5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283 1 13325,'0'0'11824,"-11"0"-10697,-4 2-1056,1 0 1,0 1-1,0 1 1,0 0 0,1 1-1,-1 1 1,1 0 0,0 0-1,1 1 1,0 1-1,-13 10 1,17-13-27,0 1 0,1 1 1,-1-1-1,2 1 0,-1 1 0,1-1 1,0 1-1,0 0 0,1 1 0,0-1 1,0 1-1,1 0 0,0 0 0,1 0 1,0 1-1,1-1 0,0 1 0,-2 16 0,4-24-38,0 0 0,0 1 0,1-1-1,-1 0 1,1 0 0,-1 0-1,1 0 1,0 0 0,0 0-1,0 0 1,0 0 0,0-1-1,0 1 1,0 0 0,1 0-1,-1-1 1,1 1 0,-1-1 0,1 1-1,0-1 1,-1 0 0,1 0-1,0 1 1,0-1 0,0-1-1,0 1 1,0 0 0,0 0-1,0-1 1,0 1 0,0-1-1,4 1 1,7 1-155,1-1 1,0-1-1,-1 0 0,15-2 0,-27 2 127,27-4-1133,-1-1-1,0-1 0,0-2 1,-1 0-1,1-2 1,26-14-1,14-10-5310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0.2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60 13901,'0'0'2531,"-10"4"-433,3 0-1834,0-1 0,-1 1 0,1 0 0,0 1 0,1-1 0,-1 1 0,1 1 0,0-1 0,1 1 0,-1 0 1,1 0-1,0 1 0,1 0 0,-1 0 0,1 0 0,-3 8 0,3-5-19,1 0-1,0 0 1,0 0 0,1 0-1,1 0 1,0 0 0,0 1-1,1 10 1,0-18-147,1 0-1,-1 0 1,1-1-1,0 1 1,-1 0 0,2-1-1,-1 1 1,0-1-1,0 1 1,1-1 0,-1 1-1,1-1 1,0 0-1,0 0 1,0 0-1,0 0 1,0 0 0,0 0-1,0-1 1,1 1-1,-1-1 1,0 1 0,1-1-1,-1 0 1,1 0-1,0 0 1,-1 0 0,1 0-1,0-1 1,0 1-1,0-1 1,-1 0-1,6 0 1,1 0-40,0-1-1,0 0 1,0 0 0,0-1-1,-1 0 1,1-1-1,-1 0 1,1 0 0,-1-1-1,0 0 1,0 0 0,-1-1-1,1 0 1,-1 0 0,0-1-1,0 0 1,-1 0-1,0 0 1,6-8 0,-4 4 57,0 0 0,-1 0 0,0-1 0,-1 0 1,0 0-1,-1 0 0,0-1 0,-1 1 0,0-1 1,0 0-1,-2-1 0,1 1 0,-1-15 0,-1 24-103,-1 0 0,-1 0-1,1 0 1,0 0 0,-1 0-1,1 1 1,-1-1 0,0 0-1,0 0 1,0 0 0,0 1-1,-1-1 1,1 1 0,-1-1-1,0 1 1,1-1 0,-1 1-1,0 0 1,0 0 0,0 0 0,-1 0-1,1 0 1,0 0 0,-1 1-1,0-1 1,1 1 0,-1 0-1,0 0 1,1 0 0,-1 0-1,0 0 1,0 0 0,0 1-1,0 0 1,0-1 0,0 1-1,1 0 1,-1 0 0,0 1-1,0-1 1,0 0 0,0 1-1,0 0 1,0 0 0,1 0-1,-1 0 1,-4 3 0,4-2-18,0 1 0,0-1 1,1 1-1,-1 0 0,1 0 0,0 0 0,0 1 1,0-1-1,0 0 0,1 1 0,-1-1 1,1 1-1,-2 6 0,3-9 1,-1 0-1,1 0 0,-1 1 1,1-1-1,0 0 1,-1 1-1,1-1 0,0 0 1,0 1-1,0-1 1,0 0-1,0 1 1,1-1-1,-1 0 0,0 1 1,0-1-1,1 0 1,-1 1-1,1-1 0,-1 0 1,1 0-1,0 0 1,0 0-1,-1 1 0,1-1 1,0 0-1,0 0 1,0 0-1,0-1 1,0 1-1,0 0 0,0 0 1,0 0-1,0-1 1,1 1-1,-1-1 0,0 1 1,0-1-1,1 1 1,1 0-1,17-1-4,-1 0 0,0-1 0,0-1 0,0-1-1,0 0 1,0-2 0,-1 0 0,19-8 0,-11 4-133,-1 2 1,1 1-1,37-5 0,-59 10 111,1 1-1,0-1 0,0 1 0,0 0 1,0 1-1,0-1 0,0 1 1,0 0-1,-1 0 0,7 2 1,-9-1 23,0-1 1,-1 1-1,1 0 1,-1-1-1,1 1 1,-1 0-1,1 0 1,-1 0-1,0 0 1,0 0-1,0 1 1,-1-1-1,1 0 1,0 0-1,-1 1 1,1-1-1,-1 0 1,0 0-1,0 1 1,0-1-1,0 0 1,-1 5-1,-11 78 516,21-87-181,48-44 107,-36 28-411,1 0 0,34-20 0,-49 34-32,-1 0 1,1 1 0,-1 0 0,1 1 0,0-1 0,0 1 0,0 1 0,0-1 0,1 1 0,-1 0 0,0 1 0,0 0 0,1 0 0,8 2 0,-15-2 7,0 0 1,1 0-1,-1 1 1,0-1-1,0 1 1,0-1 0,0 1-1,0-1 1,0 1-1,0 0 1,0-1-1,0 1 1,0 0-1,-1 0 1,1 0-1,0-1 1,0 1-1,-1 0 1,1 0-1,0 0 1,-1 0-1,1 1 1,0 0-1,4 33 32,1 0 18,-6-34-48,1 1 1,-1-1-1,1 0 1,-1 0-1,1 0 1,0 0-1,0 0 1,-1 0-1,1 0 1,0 0-1,0 0 1,0 0-1,0 0 1,0 0-1,0-1 1,0 1-1,1 0 1,-1-1-1,0 1 1,0-1-1,0 1 1,3 0-1,8 0 32,-1-1-1,1 0 0,0 0 1,-1-2-1,1 1 1,-1-1-1,1-1 0,-1 0 1,17-7-1,-12 5-229,0 0-1,0 1 0,32-4 1,-40 8-248,23-1-1790,-10 5-3533,-13-2 89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0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0 14958,'0'0'2434,"1"9"-1238,6 46 601,-3 1-1,-4 91 1,-24 120 1585,15-181-1472,48-209-1380,-14 50-718,-21 59 143,23-67-768,48-106 0,-72 181 791,0 1-1,0 0 1,0 0-1,1 0 1,-1 0 0,1 1-1,0-1 1,0 1-1,10-7 1,-13 10 8,0 1 0,0-1 0,0 1 0,0-1 0,0 1 0,1-1 0,-1 1 0,0 0 0,0 0 0,0-1 0,1 1 0,-1 0 0,0 0 1,0 0-1,0 0 0,1 1 0,-1-1 0,0 0 0,0 0 0,2 1 0,-1 0-4,0 1 0,-1-1 0,1 0 0,0 1 0,0-1 0,-1 1 0,1 0-1,-1-1 1,0 1 0,0 0 0,1 0 0,-1 0 0,0 0 0,0 0 0,0 2 0,2 3 44,0 0 0,-1 1 1,0-1-1,0 0 0,0 1 0,-1-1 0,-1 1 1,1-1-1,-1 1 0,0 0 0,-1-1 0,0 1 1,0-1-1,0 1 0,-1-1 0,0 0 0,-1 0 1,0 0-1,0 0 0,0 0 0,-1 0 0,0-1 0,0 0 1,-1 1-1,1-2 0,-1 1 0,-1 0 0,1-1 1,-1 0-1,0-1 0,0 1 0,0-1 0,-1 0 1,0-1-1,1 1 0,-1-1 0,0 0 0,-1-1 1,1 0-1,0 0 0,-1-1 0,-12 1 0,18-2-113,-1 0-1,1 0 0,-1 0 0,1-1 0,-1 1 0,1-1 0,-1 0 0,1 0 1,-1 0-1,1 0 0,0 0 0,0 0 0,-1 0 0,1-1 0,0 1 0,0-1 1,0 0-1,0 0 0,1 0 0,-1 1 0,1-2 0,-1 1 0,1 0 0,-1 0 1,1 0-1,0-1 0,0 1 0,0 0 0,-1-4 0,2 3-339,-1 0 0,0-1-1,0 1 1,1 0 0,0 0-1,0 0 1,0-1-1,0 1 1,0 0 0,0 0-1,1-1 1,0 1 0,0 0-1,0 0 1,0 0 0,0 0-1,0 0 1,1 0 0,-1 1-1,1-1 1,0 0 0,3-3-1,16-10-3319,3 3-487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1.3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139 131 11211,'0'0'11408,"0"-8"-9316,0 7-2011,0-2 156,0-1 0,-1 1 0,1 0 0,-1 0 0,1 0 0,-1 0 0,0 0 0,-3-5 0,4 7-199,-1 0 1,0 0-1,0 0 1,0 0-1,0 0 0,0 0 1,0 1-1,0-1 1,0 0-1,0 0 1,0 1-1,-1-1 0,1 1 1,0-1-1,0 1 1,-1 0-1,1-1 1,0 1-1,-1 0 0,1 0 1,0 0-1,-1 0 1,1 0-1,0 0 1,-1 0-1,1 0 0,0 1 1,-1-1-1,1 0 1,0 1-1,-3 0 1,-3 4-27,1-1-1,-1 1 1,1 0 0,-1 0 0,2 0 0,-1 1 0,0 0 0,1 0-1,0 1 1,1-1 0,-1 1 0,1 0 0,1 0 0,-1 1 0,1-1-1,1 1 1,-3 10 0,5-17-7,0-1 0,0 1 0,1 0 0,-1 0 0,0-1 0,1 1 0,-1 0 0,1-1 0,-1 1 0,1 0 0,-1-1 0,1 1 0,-1-1 0,1 1 0,0-1 0,-1 1 0,1-1 0,0 0 0,-1 1 0,1-1-1,0 0 1,-1 1 0,1-1 0,0 0 0,0 0 0,0 0 0,-1 1 0,1-1 0,0 0 0,0 0 0,-1 0 0,1 0 0,0-1 0,0 1 0,0 0 0,-1 0 0,1 0 0,0-1 0,0 1 0,0-1 0,38-7 117,9-6-54,-23 5-96,1 1 0,-1 1 0,1 2 0,1 0 0,-1 2 0,52 0 0,-78 3 25,1 0 0,-1 0 0,1 0 0,-1 0 0,1 0 0,-1 0 0,1 1 0,-1-1 0,1 0 0,-1 0 0,1 0-1,-1 1 1,1-1 0,-1 0 0,1 0 0,-1 1 0,1-1 0,-1 1 0,0-1 0,1 0 0,-1 1 0,0-1 0,1 1 0,-1-1 0,0 0 0,0 1 0,1-1 0,-1 1 0,0-1 0,0 1 0,0-1 0,1 1 0,-1-1 0,0 1 0,0 0 0,0-1 0,0 1 0,0-1 0,0 1 0,-1 0 0,1-1 47,0-1 0,0 1 0,0 0 0,0 0 0,0 0-1,0 0 1,0 0 0,0 0 0,0-1 0,-1 1 0,1 0 0,0 0 0,0 0 0,0 0 0,0 0-1,0 0 1,-1 0 0,1 0 0,0 0 0,0 0 0,0 0 0,0 0 0,-1 0 0,1 0 0,0 0-1,0 0 1,0 0 0,0 0 0,-1 0 0,1 0 0,0 0 0,0 0 0,0 0 0,0 0 0,0 0-1,-1 0 1,1 0 0,0 0 0,0 0 0,0 0 0,0 0 0,0 1 0,-1-1 0,1 0 0,0 0-1,0 0 1,0 0 0,0 0 0,0 1 0,-40-165 1467,42 168-1871,0 1 1,0-1-1,0 1 1,1-1 0,0 0-1,0 0 1,0 0-1,0 0 1,1 0-1,-1-1 1,5 4-1,28 17-7124,-14-16 971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1.8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70 163 4773,'0'0'2108,"-8"-3"220,-3-2-1186,-11-4 219,-1 6 4085,22 4-5298,1-1 0,-1 0 1,1 1-1,0-1 0,-1 0 1,1 1-1,0-1 0,-1 1 1,1-1-1,0 0 0,0 1 1,-1-1-1,1 1 0,0-1 0,0 1 1,0-1-1,0 1 0,0-1 1,0 1-1,0-1 0,0 1 1,0-1-1,0 1 0,0-1 1,0 1-1,0-1 0,0 1 1,0-1-1,0 1 0,0-1 1,1 1-1,-1 0 0,7 19 2095,-4-18-2040,0 0-1,0 1 1,0-1-1,1 0 1,-1-1-1,1 1 1,-1 0-1,1-1 1,-1 0-1,1 0 1,0 0-1,0 0 1,-1-1-1,1 0 1,0 1 0,6-2-1,2 1 40,-1-1 1,0 0-1,1 0 1,15-5-1,-15 1-149,0 0 0,0-1 0,-1 0 0,0 0 0,0-1 0,-1-1 0,15-12 0,-21 16-29,0 1-1,0 0 1,0-1 0,-1 0 0,1 0-1,-1 0 1,0 0 0,-1-1-1,1 1 1,-1-1 0,1 0 0,-1 1-1,-1-1 1,1 0 0,-1 0 0,0 0-1,0 0 1,0-1 0,-1 1 0,1 0-1,-2-6 1,1 9-42,-1 1 1,0-1-1,0 1 0,0-1 0,0 1 0,0 0 1,-1 0-1,1 0 0,0-1 0,-1 1 1,1 0-1,0 0 0,-1 1 0,1-1 1,-1 0-1,0 0 0,1 1 0,-1-1 0,0 1 1,1-1-1,-1 1 0,0 0 0,1 0 1,-1 0-1,0 0 0,1 0 0,-1 0 0,-3 1 1,-3-1-13,0 1-1,-1 0 1,1 0 0,-16 5 0,15-2-15,-1 1-1,1-1 0,0 1 1,0 1-1,1 0 1,-1 0-1,1 1 1,1-1-1,-1 2 0,1-1 1,0 1-1,1 0 1,0 1-1,0 0 1,1-1-1,0 2 1,1-1-1,0 1 0,0-1 1,1 1-1,0 0 1,1 0-1,-2 14 1,4-22-15,1 1 1,-1 0-1,1-1 1,-1 1 0,1 0-1,0-1 1,0 1-1,0-1 1,0 0 0,0 1-1,1-1 1,-1 0-1,1 0 1,0 0 0,-1 0-1,1 0 1,0 0-1,0 0 1,0 0 0,1-1-1,-1 1 1,0-1-1,1 0 1,-1 1-1,0-1 1,1 0 0,-1-1-1,1 1 1,0 0-1,-1-1 1,5 1 0,7 1-1061,-1 0 0,1-1 0,-1-1 0,1 0 0,16-2 1,21-8-6534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11755,'0'0'7816,"20"47"-6631,-18-2-641,-2 12-448,0 14-64,-8 5-929,-6-4-1537,0-8-2627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2.5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93 12812,'4'-10'2851,"1"0"-1877,-3 6-527,0 0 1,0 0-1,0 0 0,0 0 0,-1 0 0,0-1 1,0 1-1,0 0 0,0-1 0,-1-8 0,0 12-336,0 1-1,0-1 0,-1 0 0,1 0 1,-1 0-1,1 0 0,-1 0 0,1 0 1,-1 1-1,1-1 0,-1 0 0,0 0 0,1 1 1,-1-1-1,0 0 0,0 1 0,1-1 1,-1 1-1,0-1 0,0 1 0,0-1 1,0 1-1,0 0 0,0-1 0,0 1 1,0 0-1,1 0 0,-1 0 0,0-1 0,0 1 1,0 0-1,0 0 0,0 1 0,0-1 1,0 0-1,0 0 0,0 0 0,-2 1 1,-41 11 458,31-4-525,0 0 1,1 1-1,-1 1 0,2-1 1,-1 2-1,1 0 0,1 0 1,0 1-1,1 0 1,0 1-1,1 0 0,-9 18 1,17-30-50,-1-1 1,1 1-1,-1 0 1,1-1 0,-1 1-1,1 0 1,0-1 0,-1 1-1,1 0 1,0 0-1,0-1 1,0 1 0,-1 0-1,1 0 1,0 0 0,0-1-1,0 1 1,0 0-1,0 0 1,0-1 0,1 1-1,-1 0 1,0 0 0,0-1-1,0 1 1,1 0-1,-1 0 1,0-1 0,1 1-1,-1 0 1,1-1 0,-1 1-1,1 0 1,-1-1-1,1 1 1,-1-1 0,1 1-1,0-1 1,-1 1 0,1-1-1,0 0 1,-1 1-1,1-1 1,0 0 0,-1 1-1,1-1 1,0 0 0,0 0-1,-1 0 1,1 1-1,0-1 1,0 0 0,0 0-1,1-1 1,57-5-312,-33 1 280,-17 5 14,0 0-1,-1 0 1,1 1-1,0 0 1,-1 0 0,1 1-1,-1 0 1,1 1 0,11 5-1,-17-7 18,-1 1-1,1-1 1,-1 1-1,0-1 1,1 1-1,-1 0 1,0 0-1,0 0 1,-1 0-1,1 0 1,0 0-1,-1 0 1,1 1-1,-1-1 1,1 1-1,-1-1 1,0 1-1,0-1 1,0 1-1,-1 0 1,1 0-1,-1-1 1,1 1-1,-1 0 1,0 0-1,0-1 1,0 1-1,-1 0 1,1 0-1,0-1 1,-1 1-1,0 0 1,0 0-1,-1 2 1,-1 1 87,0 0 0,0-1 0,0 0 0,-1 0 0,0 0 0,0 0 0,0-1-1,-1 1 1,1-1 0,-1 0 0,0-1 0,0 1 0,-8 3 0,-10 6 610,-42 16-1,55-25-623,3 0-50,1-1 1,-1-1-1,1 1 0,-1-1 1,0 0-1,0-1 0,0 1 1,0-1-1,0-1 1,0 0-1,-9 0 0,16-1-163,-1 0 0,2 0-1,-1 0 1,0 0 0,0 0-1,0 0 1,0 0-1,1 0 1,-1 0 0,0 0-1,1 0 1,-1 0 0,0 1-1,1-1 1,0 0 0,-1 0-1,1 0 1,-1 1 0,1-1-1,0 0 1,1 0 0,11-11-2285,0 2 1,1 0-1,26-15 0,-9 7-1934,24-16-4573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2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1 14125,'0'0'7111,"-4"8"-5307,-16 40-474,8-23-699,1 1-1,1 0 1,2 1 0,0 0 0,-6 43 0,14-69-620,0 0 1,0 0 0,0 1-1,0-1 1,0 0 0,0 0 0,0 0-1,0 0 1,0 1 0,0-1-1,1 0 1,-1 0 0,0 0 0,1 0-1,-1 0 1,1 0 0,0 0-1,-1 0 1,1 0 0,0 0 0,-1 0-1,1 0 1,0 0 0,0-1-1,0 1 1,1 1 0,0-1 5,0-1 0,0 0 0,0 1 0,0-1 0,0 0 1,0 0-1,0 0 0,0 0 0,0 0 0,0-1 0,0 1 0,0-1 1,0 1-1,2-2 0,8-3 74,-1 0 1,1-1 0,19-14-1,68-60 42,19-12-63,-118 91-70,1 1 1,-1-1-1,0 1 1,1 0-1,-1-1 1,0 1-1,1 0 0,-1-1 1,1 1-1,-1 0 1,1-1-1,-1 1 0,1 0 1,-1 0-1,1 0 1,-1-1-1,1 1 1,-1 0-1,1 0 0,-1 0 1,1 0-1,-1 0 1,1 0-1,-1 0 0,1 0 1,-1 0-1,1 0 1,0 0-1,-1 0 1,1 1-1,-1-1 0,1 0 1,-1 0-1,1 1 1,-1-1-1,0 0 0,1 0 1,-1 1-1,1-1 1,0 1-1,-2 26 39,-20 34 33,19-55-107,-8 24 219,14-23 77,13-12 61,10-11-16,-1 0 1,33-30 0,-38 29-319,2 0-1,0 1 0,36-18 1,-59 33 3,1 1 1,-1 0-1,0-1 1,1 1-1,-1 0 1,1-1-1,-1 1 1,1 0-1,-1 0 1,1 0-1,-1 0 1,1-1-1,-1 1 1,1 0-1,0 0 1,-1 0-1,1 0 1,-1 0-1,1 0 1,-1 0-1,1 0 1,-1 0-1,1 1 1,-1-1-1,1 0 1,-1 0-1,1 0 1,-1 1-1,1-1 1,-1 0-1,1 1 1,-1-1-1,1 0 1,-1 1-1,0-1 1,1 0-1,-1 1 1,1 0-1,-2 25-31,-18 29 134,7-32-75,9-16-13,-1 0 0,1 0-1,0 0 1,0 1 0,1-1-1,-3 12 1,5-18-46,1-1 1,-1 0-1,0 0 1,0 1 0,0-1-1,1 0 1,-1 0-1,0 1 1,1-1-1,-1 0 1,0 0 0,0 1-1,1-1 1,-1 0-1,0 0 1,1 0-1,-1 0 1,0 0-1,1 0 1,-1 1 0,1-1-1,-1 0 1,0 0-1,1 0 1,-1 0-1,0 0 1,1 0 0,-1 0-1,0-1 1,1 1-1,-1 0 1,0 0-1,1 0 1,-1 0-1,0 0 1,1 0 0,-1-1-1,0 1 1,1 0-1,-1 0 1,1-1-1,17-7-1859,44-34-6845,-26 15 1543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3.3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243 2 13933,'-9'5'4442,"-110"61"2808,106-57-6656,0 0-1,0 1 0,1 0 0,0 1 0,1 0 0,0 1 0,-10 15 0,20-26-581,0 0-1,0 0 1,0 0 0,1 0-1,-1 0 1,1 0 0,-1 0 0,1 0-1,-1 0 1,1 0 0,-1 1-1,1-1 1,0 0 0,0 0-1,0 0 1,-1 1 0,1-1-1,0 0 1,1 0 0,-1 0-1,0 1 1,0-1 0,1 1-1,0-1-9,-1 0-1,1 0 0,0-1 1,0 1-1,0-1 0,0 1 0,0-1 1,0 1-1,0-1 0,0 0 1,0 0-1,0 1 0,0-1 1,0 0-1,0 0 0,0 0 0,0 0 1,0 0-1,0 0 0,2 0 1,6-2 17,0 1 1,-1-1 0,1-1-1,16-6 1,-6 0-35,-1-1 0,1-1 1,-2-1-1,0 0 0,0-1 1,-1-1-1,-1-1 0,0 0 1,-1-1-1,0-1 0,16-27 1,-30 42-73,-4 7 36,-16 21 22,-24 38 46,37-53 15,0 0-1,1 0 1,1 0-1,0 1 1,0 0-1,1 0 1,1 0-1,0 0 1,-1 13-1,4-24-30,0 0-1,0-1 1,0 1-1,0 0 1,0 0 0,0-1-1,0 1 1,0 0-1,0-1 1,1 1-1,-1-1 1,0 1 0,1 0-1,-1-1 1,0 1-1,1-1 1,-1 1-1,0-1 1,1 1 0,-1-1-1,1 1 1,-1-1-1,1 1 1,0-1-1,-1 1 1,1-1 0,-1 0-1,1 0 1,0 1-1,0-1 1,28 0 106,-22-2-337,1 0 0,-1 0 0,0-1 0,0 0 0,10-5 1,20-24-4501,-6-7-3956,-13 11-1836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3.7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239 1 15182,'0'0'8456,"-8"10"-7671,-33 47 463,1 1 0,4 2 0,-57 126-1,89-175-1186,0 2 0,0-1-1,2 0 1,-1 1-1,0 16 1,3-28-68,0 0 1,0 0 0,0 1 0,0-1-1,0 0 1,0 0 0,0 0 0,0 0 0,0 1-1,0-1 1,1 0 0,-1 0 0,0 0-1,1 0 1,-1 0 0,1 0 0,-1 0 0,1 0-1,0 0 1,-1 0 0,1 0 0,0 0-1,0 0 1,0-1 0,-1 1 0,1 0 0,0 0-1,0-1 1,0 1 0,0-1 0,0 1-1,0-1 1,1 1 0,-1-1 0,0 0-1,0 1 1,0-1 0,0 0 0,0 0 0,0 0-1,1 0 1,-1 0 0,0 0 0,0 0-1,0 0 1,0-1 0,1 1 0,0-1 0,4 0-48,1-1 0,-1 0 0,0-1 0,0 1 0,0-1 0,0-1 0,8-5 0,16-16-354,-2-1 1,0-1-1,-2-2 1,-1 0-1,22-35 1,-10 7-188,-3-1 1,27-63 0,-174 361 2494,111-236-1806,-22 59 1082,23-58-1129,-1-1 0,1 1-1,0 0 1,0 0 0,1 0-1,0 0 1,0 0-1,0 0 1,0 0 0,2 9-1,-1-13-130,-1 0 0,1-1 0,-1 1 0,1 0 0,0 0 0,-1 0 0,1-1 0,0 1 0,0 0 0,-1-1 0,1 1 0,0-1 0,0 1 0,0-1 0,0 1 0,0-1 0,0 1 0,0-1 0,0 0 0,0 0 0,0 1 0,0-1-1,0 0 1,0 0 0,0 0 0,0 0 0,0 0 0,1-1 0,19-4-7424,1-12-9441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4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337 52 19154,'0'0'2707,"-1"-8"111,1 6-2627,0-1 0,0 1 0,-1-1 0,1 1 0,-1 0 0,1 0 0,-1-1 0,0 1 0,0 0 0,0 0 0,0 0 0,-1 0 0,-1-3 0,1 4-99,1 0 0,-1 0 1,0 0-1,0 0 0,0 0 1,0 0-1,-1 0 0,1 1 1,0-1-1,0 1 0,0-1 1,0 1-1,-1 0 0,1 0 1,0 0-1,0 0 0,0 1 1,-1-1-1,1 0 0,-3 2 1,-8 1-1,1 1 0,-1 1 0,1 0 0,0 1 0,1 0 0,-1 0 0,1 1 0,0 1 0,-12 11 0,1 0-63,1 1 0,1 1 0,-20 27-1,33-37 8,-1 0 0,2 0 0,-10 22-1,15-31-59,0 1 0,0 0 1,0 0-1,0 0 0,1-1 0,-1 1 0,1 0 0,0 0 0,0 0 0,0 4 1,1-6-24,-1 0 0,0 0 0,1 0 0,-1 0 0,1 0 0,-1 0 0,1 0 0,-1 0 0,1 0 0,0 0 0,-1 0-1,1-1 1,0 1 0,0 0 0,-1-1 0,1 1 0,0 0 0,0-1 0,0 1 0,0-1 0,0 1 0,0-1 0,0 0 0,0 1 0,0-1 0,0 0 0,2 1 0,7 0-728,0 0 0,0-1-1,0 0 1,0 0-1,0-1 1,0 0 0,0-1-1,0 0 1,-1-1-1,1 0 1,15-7 0,31-18-7025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4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132 0 3683,'-10'10'10010,"-6"6"-8351,-46 48 1897,56-57-3044,1-1 0,1 0 0,-1 1 0,1 0 0,0 0 0,0 0 0,1 1 0,0-1 0,-2 9 0,5-15-464,-1-1 0,1 1 0,0-1 0,0 1 0,0-1 0,1 1 0,-1-1 0,0 1 0,0 0 0,0-1 0,0 1 0,0-1 0,1 1 0,-1-1 0,0 0 0,0 1 0,1-1 0,-1 1 0,0-1 0,1 1 0,-1-1 0,0 0 0,1 1 0,-1-1 0,1 0 0,-1 1 0,1-1 0,-1 0 0,1 0 0,-1 1 0,0-1 0,1 0 0,0 0 0,-1 0 0,1 0 0,-1 0 0,1 0 0,-1 0 0,1 1 0,-1-2 0,1 1 0,-1 0 0,2 0 0,26-4 509,-14 0-500,0-1 0,0-1 0,0 0 0,0-1 0,-1-1 0,-1 0-1,16-12 1,-8 4-17,-1-1 0,-1 0-1,26-32 1,-43 47-99,-20 40-229,16-28 284,-1 0-1,1 0 0,1 0 1,0 1-1,0-1 1,1 20-1,1-29 12,0 0 0,0 0 0,1 0 0,-1 0 0,1 0 0,-1 0 0,1-1 0,-1 1 0,1 0 0,0 0 0,-1 0 0,1-1 0,0 1 0,-1-1-1,1 1 1,0 0 0,0-1 0,0 1 0,0-1 0,0 1 0,-1-1 0,1 0 0,0 0 0,0 1 0,0-1 0,0 0 0,0 0 0,0 0 0,0 0 0,0 0 0,0 0 0,0 0 0,0 0 0,0 0 0,1-1 0,39-6 682,-22-1-507,0-1 0,34-22 0,-43 23-184,1 0 0,1 2 0,-1-1 0,1 1 0,0 1-1,1 0 1,-1 1 0,1 0 0,0 1 0,18-2 0,-31 5-7,1 0-1,0 0 1,-1 1 0,1-1 0,-1 0-1,1 1 1,-1-1 0,1 1-1,-1-1 1,1 1 0,-1-1 0,0 1-1,1-1 1,-1 1 0,1-1 0,-1 1-1,0 0 1,0-1 0,1 1-1,-1-1 1,0 1 0,0 0 0,0-1-1,0 1 1,0 0 0,0-1 0,0 1-1,0 0 1,0 0 0,0 27-75,0-21 8,0 0 161,3 31-2522,-2-38 2245,-1 1 1,0 0-1,1-1 1,-1 1-1,1-1 1,-1 1-1,1 0 1,-1-1-1,1 1 0,-1-1 1,1 1-1,0-1 1,-1 0-1,1 1 1,0-1-1,-1 0 1,1 1-1,0-1 0,-1 0 1,1 0-1,0 0 1,0 1-1,-1-1 1,1 0-1,0 0 0,0 0 1,-1 0-1,1 0 1,0 0-1,0-1 1,-1 1-1,1 0 1,0 0-1,-1 0 0,1-1 1,0 1-1,-1 0 1,1-1-1,0 1 1,-1-1-1,1 1 1,0-1-1,-1 1 0,1-1 1,-1 1-1,1-1 1,0 0-1,18-17-7250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5.4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1 17617,'0'0'6721,"-8"7"-5985,-10 13 104,2 0-1,0 1 0,-25 44 0,-36 87 897,66-115-1250,11-36-473,0-1 1,0 1-1,0 0 1,0 0-1,0-1 1,0 1-1,1 0 1,-1 0-1,0-1 1,1 1-1,-1 0 1,0-1-1,1 1 1,-1 0-1,1-1 1,-1 1-1,1 0 1,-1-1-1,1 1 1,0-1-1,-1 1 0,1-1 1,-1 0-1,1 1 1,0-1-1,0 0 1,-1 1-1,1-1 1,0 0-1,0 0 1,-1 1-1,1-1 1,0 0-1,0 0 1,-1 0-1,1 0 1,0 0-1,0 0 1,1-1-1,192-3-1219,-192 3 1199,-1 1 0,1 0 0,0 0 0,-1 0 0,1 0 0,-1 1 0,1-1 0,-1 0 0,1 1 1,-1-1-1,1 1 0,-1-1 0,0 1 0,1 0 0,-1-1 0,0 1 0,1 0 0,-1 0 0,0 0 0,0 0 0,0 0 1,0 0-1,0 0 0,0 1 0,0-1 0,0 0 0,0 1 0,0-1 0,-1 0 0,1 1 0,-1-1 0,1 1 0,-1-1 1,1 1-1,-1-1 0,0 1 0,0-1 0,0 1 0,0-1 0,0 1 0,0 0 0,0-1 0,0 1 0,-1-1 0,1 1 1,-1 1-1,0 1 43,0 0 0,-1 1 0,1-1 0,-1 0 0,0 0 0,0-1 0,0 1 0,-1 0 0,1-1 0,-1 1 0,0-1 0,0 0 0,0 1 0,0-2 0,-6 6 0,4-11 852,7-10-634,6-11-174,10-14 63,25-44-46,-43 82-104,1-1 0,-1 1 0,1 0 0,-1-1 0,0 1 0,1 0 0,-1 0 0,1-1 0,-1 1 0,0 0 0,1 0 0,-1 0 0,1-1 0,-1 1 0,1 0 0,-1 0 0,1 0 0,-1 0 0,1 0 0,-1 0 0,1 0 0,-1 0 0,1 0 0,-1 0 0,1 0 0,-1 1 0,0-1 0,1 0 1,-1 0-1,1 0 0,-1 0 0,1 1 0,-1-1 0,0 0 0,1 1 0,-1-1 0,1 1 0,20 17-2,-7-6-16,-8-9-2,0-1 0,0 0-1,0 0 1,0 0-1,0-1 1,1 0-1,-1 0 1,0 0-1,0-1 1,1 0 0,-1 0-1,1-1 1,-1 0-1,0 0 1,0 0-1,0-1 1,9-3 0,-5 1 40,1 0 1,-1-1-1,0 0 1,-1-1 0,1 0-1,-1-1 1,-1 0-1,1 0 1,7-9 0,-12 13 7,0-1 1,-1 0 0,1 0 0,-1-1-1,0 1 1,0-1 0,-1 0 0,1 1-1,-1-1 1,0 0 0,0 0 0,-1-1-1,2-7 1,-20 35-230,13-11 204,0 0 0,0 0 1,1 1-1,0-1 0,1 1 1,0 0-1,1 0 0,1 0 0,0 0 1,0 0-1,1 0 0,5 22 1,3-2 5,1 1 1,2-1 0,19 37-1,-22-51-9,0 0 0,-2 1 0,0 1 0,-2-1 0,0 1 0,-1 0 0,-1 0-1,-1 1 1,0-1 0,-2 0 0,-2 25 0,1-40 34,0 0 0,0 0 0,0-1 0,0 1 0,-1 0 0,0-1 0,0 0 0,0 1 0,0-1 0,-1 0 0,0 0 0,0 0 1,0 0-1,0-1 0,-1 1 0,1-1 0,-1 0 0,0 0 0,0 0 0,0 0 0,0-1 0,0 0 0,-1 0 0,1 0 0,-1 0 0,1-1 0,-1 1 0,0-1 0,0-1 0,1 1 0,-1 0 0,0-1 0,0 0 0,0 0 0,0-1 0,0 1 0,1-1 1,-1 0-1,0-1 0,1 1 0,-1-1 0,1 1 0,-1-2 0,1 1 0,-5-3 0,1-2-3,0 0 1,0-1-1,1 0 0,0 0 0,0-1 1,1 0-1,0 0 0,0 0 1,1-1-1,1 1 0,0-1 1,-6-20-1,5 9-288,0-1-1,2 0 1,0 1-1,2-1 1,1-31-1,0 49 170,0-1 1,1 1-1,-1 0 0,1-1 0,0 1 0,0 0 0,0-1 0,1 1 1,-1 0-1,1 0 0,0 0 0,0 0 0,1 0 0,4-5 0,-1 4-609,0-1-1,1 1 1,0 0-1,0 1 1,0 0-1,8-4 1,5-3-2353,-10 4-2639,-6-5-5317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25.8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65 18097,'0'0'8744,"83"-50"-7142,-17 45-353,12 1-448,11 4-609,9 0-224,1 0-1602,-3 0-3554,-10-5-6055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38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33 128 5830,'0'0'8322,"1"-8"-7938,1-7-121,4-30 1905,-5 10 7023,4 18-5340,-3 9-1990,-1 23-1145,-23 461-536,20-450-179,-3 22-1,-13 48 0,14-75 0,48-19 0,243-2 0,-283-16 0,-1-1 0,0 1 0,0-18 0,-1 22 0,13-211 0,-10 116 0,5 8 0,1-46 0,-8 138-7805,-3 0 748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39.2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6598,'0'0'4228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1:5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104 183 17136,'0'0'1506,"-7"-9"586,-20-32-255,26 40-1797,1-1 0,-1 1 0,1 0 0,-1 0 0,1-1 0,-1 1 0,1 0 0,0-1 0,-1 1 0,1-1 1,0 1-1,0 0 0,0-1 0,0 1 0,0-1 0,1 1 0,-1 0 0,0-1 0,1 1 0,-1 0 0,1-1 0,-1 1 1,1 0-1,-1 0 0,1-1 0,0 1 0,0 0 0,0 0 0,0 0 0,1-1 0,33-21 92,-28 19-54,17-8-15,0 1 0,1 2 0,44-13 1,-56 19-62,-1 0 0,1 1-1,0 1 1,0 0 0,0 1 0,0 0 0,0 0 0,0 2 0,21 4 0,-31-5-5,0 0 1,0 1-1,0-1 1,0 1-1,-1-1 1,1 1-1,-1 0 1,1 0-1,-1 0 0,0 1 1,1-1-1,-1 0 1,0 1-1,-1-1 1,1 1-1,0 0 1,-1 0-1,1-1 0,-1 1 1,0 0-1,0 0 1,0 0-1,0 0 1,-1 1-1,1-1 1,-1 0-1,0 0 0,0 0 1,0 0-1,0 1 1,-2 4-1,1 3 20,-1 0 0,0 1 0,-1-1 0,0 0 0,-1 0 0,-1-1-1,-7 15 1,-33 41 184,33-51 144,1 1 0,0 0 0,-13 27 0,44-42-671,54-23 415,-62 17-92,1 0-1,0 1 1,0 0-1,0 1 0,0 1 1,0 0-1,1 1 1,-1 0-1,22 2 0,-33 0 1,1-1-1,-1 1 0,1 0 0,-1 0 0,0 1 1,1-1-1,-1 0 0,0 1 0,0-1 1,0 1-1,0 0 0,0 0 0,0 0 1,-1 0-1,1 0 0,0 0 0,-1 0 0,0 1 1,0-1-1,1 0 0,-1 1 0,-1-1 1,1 1-1,0-1 0,-1 1 0,1-1 1,-1 1-1,0 0 0,1 4 0,-1 1 49,0 1 1,0 0-1,-1-1 0,0 1 0,0-1 0,-1 1 1,0-1-1,-4 9 0,-1-3 277,0 0 1,-2-1 0,0 0-1,0-1 1,-1 0 0,0 0-1,-1-1 1,-1-1-1,0 0 1,-23 16 0,-6 0 766,-1-1 1,-51 20-1,73-35-1162,-1-1 1,-1-1-1,0-2 0,0 0 1,0-1-1,-32 3 1,50-7 28,0-1 1,0 0 0,0 1 0,0-2 0,-1 1-1,1 0 1,0-1 0,0 0 0,0 0 0,0 0-1,0 0 1,0-1 0,0 0 0,0 0 0,1 0 0,-1 0-1,1 0 1,-1-1 0,1 1 0,0-1 0,0 0-1,0 0 1,0 0 0,1-1 0,-1 1 0,1 0 0,0-1-1,0 0 1,0 0 0,0 1 0,1-1 0,-1 0-1,1 0 1,0 0 0,0-1 0,1 1 0,-1 0 0,1 0-1,0 0 1,0-1 0,1-4 0,-1 7-408,0-1 1,0 0-1,0 1 1,1-1-1,-1 1 0,0-1 1,1 1-1,0-1 1,0 1-1,0-1 1,0 1-1,0 0 1,0-1-1,1 1 0,-1 0 1,1 0-1,-1 0 1,1 0-1,2-2 1,18-15-8716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1.4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30 7911,'0'0'10186,"-4"-2"-9449,0 0-1272,3 2 711,1-1-1,0 1 0,-1-1 1,1 1-1,-1-1 0,1 1 1,-1 0-1,1-1 0,-1 1 1,1 0-1,-1-1 0,1 1 1,-1 0-1,1 0 0,-1 0 1,1-1-1,-1 1 0,0 0 1,1 0-1,-1 0 0,1 0 1,-1 0-1,0 0 0,1 0 1,-1 0-1,1 0 0,-1 0 1,0 0-1,1 1 0,-1-1 1,1 0-1,-1 0 0,1 1 1,-1-1-1,1 0 0,-1 1 1,1-1-1,-1 0 0,1 1 1,-1-1-1,1 1 0,-1-1 1,1 0-1,0 1 0,-1-1 1,1 1-1,0-1 0,-1 1 1,1 0-1,0-1 0,0 1 1,0-1-1,0 1 0,-1 0 1,1-1-1,0 1 0,0-1 1,0 1-1,0 0 0,0-1 0,0 1 1,1 1 2791,29-5-2791,60 4-1,-68 1-119,1-1 0,-1-1-1,1-2 1,41-7 0,-29 4-56,-16 1 0,-44-3 0,-27 1 0,0 1 0,-87 5 0,63 1 0,75-1 0,1 1 0,1-1 0,0 1 0,0-1 0,0 0 0,0 1 0,0-1 0,0 0 0,0 0 0,0 0 0,0 0 0,0 0 0,0 0 0,0 0 0,0 0 0,0 0 0,0 0 0,0-1 0,0 1 0,1-1 0,5-1 0,-19 5 0,10-2 0,0 0 0,0 0 0,0 1 0,1-1 0,-1 0 0,1 0 0,-1 1 0,1-1 0,-1 1 0,1 0 0,0-1 0,-1 1 0,1 0 0,0 0 0,0 0 0,1 0 0,-1 0 0,0 0 0,1 0 0,-1 0 0,1 0 0,-1 0 0,1 0 0,0 0 0,0 3 0,0 65 0,0-49 0,2 15 0,2-1 0,15 65 0,-10-60 0,6 71 0,-27 297 0,2-259 0,15 68 0,2-60 0,-5-157 0,0 0 0,0 0 0,0 0 0,0 0 0,0 0 0,0-1 0,0 1 0,0-1 0,0 1 0,0-1 0,3-1 0,-4 2 0,17-5 0,1 1 0,0 1 0,0 1 0,26 0 0,-24 1 0,-1 0 0,1-2 0,34-7 0,-53 9 0,0 0 0,-1 1 0,1-1 0,0 0 0,-1 0 0,1 0 0,-1 0 0,0 0 0,1 0 0,-1-1 0,0 1 0,1 0 0,-1-1 0,0 1 0,0-1 0,0 1 0,-1-1 0,1 0 0,0 1 0,0-1 0,-1 0 0,1 0 0,-1 1 0,0-1 0,1 0 0,-1 0 0,0 1 0,0-1 0,0 0 0,0 0 0,-1-3 0,3-18 0,18-90 0,17-143 0,-30 156 0,6-173 0,-11 165 0,1 39 0,-12-123 0,3 159 0,-2 1 0,-20-57 0,27 88 0,0 0 0,0 1 0,1-1 0,-1 0 0,0 1 0,0-1 0,0 1 0,0-1 0,0 1 0,-1-1 0,1 1 0,0 0 0,0-1 0,0 1 0,0 0 0,0 0 0,0 0 0,-1 0 0,1 0 0,0 0 0,0 0 0,-2 1 0,-35 3 0,25-2 0,-50 2 0,-114-8 0,115-7 0,62 12-266,0 0 1,0 0-1,0 0 1,-1 0-1,1-1 1,0 1-1,0 0 1,0 0-1,0 0 1,0 0-1,0 0 1,1-1-1,-1 1 1,0 0-1,0 0 1,1 0-1,-1-1 1,0 1-1,1 0 0,-1 0 1,1-1-1,0 2 1,8-1-4935,1-1-2103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3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223 26 10474,'0'0'20040,"3"-5"-19026,-3 5-864,9-15 595,-8 10-496,-10 8-154,-13 11-95,-89 61 0,101-67 0,0 0 0,1 0 0,1 1 0,-1 1 0,1-1 0,1 1 0,-1 0 0,-7 16 0,14-24 0,-1 0 0,1 0 0,0 0 0,0 1 0,1-1 0,-1 0 0,0 0 0,1 1 0,-1-1 0,1 0 0,0 1 0,0-1 0,0 0 0,0 1 0,0-1 0,0 0 0,0 1 0,1-1 0,0 0 0,-1 0 0,1 1 0,2 2 0,-2-3 0,1 0 0,0-1 0,0 1 0,0-1 0,0 0 0,0 1 0,0-1 0,1 0 0,-1 0 0,0 0 0,0-1 0,1 1 0,-1 0 0,1-1 0,-1 0 0,0 0 0,5 1 0,11-2 0,-1 0 0,1-1 0,0-1 0,25-8 0,14-7-7500,-44 12 298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4.4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46 9449,'10'-10'3343,"11"-11"3300,-15 7 3550,-28 21-8100,5 4-1989,1 2 1,0 0 0,1 1-1,0 1 1,1 0-1,1 1 1,1 0 0,0 1-1,-11 22 1,21-37-105,1 0 0,0 0 0,1 0 0,-1 0 0,0 0 0,1 0 0,-1 0 0,1 0 0,-1 0 0,1 0 0,0 1 0,0-1 0,0 0 0,0 0 0,0 0 0,1 0 0,-1 0 0,1 0 0,1 4 0,-1-4 0,0-1 0,0 0 0,0 1 0,1-1 0,-1 0 0,0 0 0,1 0 0,-1 0 0,1 0 0,-1 0 0,1 0 0,0-1 0,-1 1 0,1 0 0,0-1 0,0 1 0,-1-1 0,4 0 0,5 1 0,-1-1 0,1 0 0,0-1 0,-1 0 0,1 0 0,-1-1 0,15-5 0,18-8-3844,56-29 1,-82 35-2916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5.0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1 116 14798,'0'0'15663,"4"-8"-15065,0 2-500,0 0 0,0 1 0,1-1 0,-1 1 0,1 0 0,0 0 1,1 1-1,-1-1 0,8-3 0,-9 5-63,0 0 0,1 1 0,-1 0 0,1 0 0,-1 0-1,1 0 1,0 1 0,0 0 0,-1 0 0,1 0 0,0 0 0,0 1 0,0 0 0,0 0 0,0 0 0,9 2 0,-13-1-33,0 0 1,1 0-1,-1 0 1,0 0-1,1 0 1,-1 0-1,0 0 1,0 0-1,0 1 1,0-1-1,0 0 1,0 1-1,0-1 1,0 1-1,-1-1 1,1 1-1,-1-1 1,1 1-1,-1-1 1,1 1-1,-1 0 1,0-1-1,0 1 1,0 3-1,0 50 60,-1-38-53,0-17-9,1 1 0,0 0 0,0 0 0,0 0 0,0 0 0,0 0 0,0-1 0,0 1 0,0 0 0,0 0 0,0 0 0,0 0 0,0 0 0,0-1 0,1 1 0,-1 0 0,0 0 0,1 0 0,-1-1 0,1 1 0,-1 0 0,1 0 0,-1-1 0,1 1 0,-1 0 0,1-1 0,0 1 0,-1-1 0,1 1 0,0-1 0,-1 1 0,1-1 0,0 1 0,0-1 0,1 1 0,0-2 0,1 1 0,-1-1 0,1 0 0,-1 0 0,1 0 0,-1 0 0,0 0 0,1-1 0,-1 1 0,0-1 0,3-1 0,1-1-115,0 0 1,0-1-1,0 1 1,-1-1-1,0 0 1,1-1-1,-2 1 1,1-1-1,-1 0 1,0 0-1,0 0 1,0-1-1,-1 0 1,0 1-1,0-1 1,-1 0-1,0 0 1,0 0-1,0-10 1,0 6-4942,3-5-3613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7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195 0 7815,'0'0'9060,"-1"10"-8964,-34 891 3555,4-23-3806,-17-464 415,-31 514 1573,89 707 1295,17-1181-1879,-1 60 849,-26-512-2332,0-43-8516,-1 14 3049,-6 0-2787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7.5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15855,'0'0'2557,"-3"13"-1532,0 1-705,1 1-1,0 1 1,1-1 0,1 0 0,0 0-1,1 0 1,1 0 0,5 24-1,96 271 3301,-103-308-3565,1 0 0,0 0 0,-1 0 0,1 0 0,0 0 0,0 0 0,0 0 0,0 0 0,1-1 0,-1 1 0,0 0 0,1-1 0,-1 1 0,1-1 0,0 1 0,0-1-1,-1 0 1,1 0 0,0 0 0,0 0 0,0 0 0,0 0 0,0 0 0,4 0 0,-4-1-45,1-1 0,0 0 0,-1 0 0,0 0 1,1 0-1,-1 0 0,0-1 0,0 1 0,1-1 0,-1 0 0,0 1 0,-1-1 0,1 0 0,0 0 0,0 0 0,-1 0 0,1-1 0,-1 1 0,0 0 0,1-4 0,99-190 215,-61 109-2624,-1 0-4721,-7 16-5372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8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1 18321,'0'0'1442,"-1"57"-65,-5-25-32,0 8 161,0 0-353,0 3-833,1-2-288,2-3 32,0-4-32,-1-6-416,-2-7-1218,-5-7-480,-5-7-1185,-8-7-1954,-5 0-5861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49.2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1 116 13869,'7'-10'2018,"-3"2"-1695,1 1 0,0 1-1,0-1 1,0 1 0,1 0 0,0 0 0,1 1 0,-1-1-1,1 2 1,0-1 0,0 1 0,0 0 0,1 0-1,0 1 1,-1 0 0,14-4 0,8 2 471,-1 0-1,1 2 1,54 1 0,-67 3-648,0 0 0,0 1 0,0 1 0,-1 0 0,1 1 0,-1 0 0,0 2 0,22 10 0,-35-15-129,1 0-1,-1 0 0,0 0 0,0 0 0,0 0 0,0 1 0,0-1 0,0 1 0,0-1 0,0 1 0,0 0 0,-1 0 0,1 0 0,-1 0 1,1 0-1,-1 0 0,0 0 0,0 0 0,0 1 0,0-1 0,0 0 0,0 1 0,-1-1 0,1 1 0,-1-1 0,0 1 0,0-1 0,0 1 1,0-1-1,0 1 0,0-1 0,0 1 0,-1-1 0,0 1 0,1-1 0,-1 0 0,0 1 0,0-1 0,0 0 0,0 0 0,-1 0 0,1 0 1,-1 0-1,-2 3 0,-7 8 462,-1 0 0,-1-1 0,0-1 0,0 0-1,-16 9 1,23-16-107,5-4-374,1 1 0,-1-1 0,1 0 0,-1 0 0,1 1 0,-1-1 0,1 0 0,-1 0 0,1 1 0,-1-1 0,1 0 0,0 1 0,-1-1 0,1 1 0,0-1 0,-1 1 0,1-1 0,0 1 0,-1-1 0,1 1 0,0-1 0,0 1 0,0-1 0,0 1 0,-1-1 0,1 1 0,0-1 0,0 1 0,0-1 0,0 1 0,0-1 0,0 1 0,0 0 0,0-1 0,1 1 0,-1-1 0,0 1 0,0-1 0,0 1 0,1-1 0,-1 1 0,0-1 0,0 1 0,1-1 0,-1 0 0,0 1 0,1-1 0,-1 1 0,1-1 0,-1 0 0,0 1 0,1-1 0,-1 0 1,1 1-1,-1-1 0,1 0 0,-1 0 0,1 0 0,-1 1 0,1-1 0,-1 0 0,1 0 0,0 0 0,-1 0 0,1 0 0,-1 0 0,2 0 0,57 12-1292,-30-8 588,-16 0 444,1 0 1,-1 1-1,0 0 1,0 1-1,0 1 1,17 12-1,-27-18 282,0 1 1,0 0-1,-1 0 0,1 1 0,-1-1 0,1 0 1,-1 1-1,0 0 0,0-1 0,0 1 0,-1 0 0,1 0 1,-1 0-1,1 0 0,-1 0 0,0 0 0,0 1 1,0-1-1,-1 0 0,1 0 0,-1 1 0,1-1 1,-1 1-1,-1-1 0,1 0 0,0 1 0,-1-1 1,1 0-1,-1 0 0,0 1 0,0-1 0,0 0 0,-4 5 1,1-1 210,-1 0 0,0-1 0,0 0 0,-1 0 1,0 0-1,0 0 0,-1-1 0,1 0 0,-1-1 1,-14 8-1,-79 32 2112,98-43-2284,-21 8 82,0-1 0,0-1 0,-1-1 0,1-1 0,-1-2 0,-1 0-1,1-1 1,0-1 0,-27-3 0,48 2-187,0-1-1,0 1 1,1-1-1,-1 1 1,0-1-1,1 0 1,-1 0-1,0-1 1,1 1-1,-1 0 1,1-1-1,0 1 1,-1-1-1,-1-2 1,3 3-46,0 0 1,0-1-1,0 1 0,0 0 1,1-1-1,-1 1 1,0-1-1,1 1 1,-1-1-1,1 1 0,0-1 1,-1 1-1,1-1 1,0 1-1,0-1 1,0 1-1,0-1 0,0 1 1,1-3-1,0 0-207,0 1 0,0-1-1,1 0 1,0 1-1,-1-1 1,2 1 0,-1-1-1,0 1 1,0 0 0,1 0-1,0 0 1,0 0 0,0 0-1,0 1 1,0-1 0,0 1-1,7-4 1,28-11-6912,3 2-4127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0.1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25 276 13741,'0'0'12823,"-3"13"-11841,2-8-925,-17 96 1520,17-91-1421,0 0 0,0 0-1,1-1 1,1 1 0,-1 0 0,2 0 0,-1 0 0,1 0 0,5 14-1,-5-22-129,0 1 0,-1 0 0,1-1 0,0 1 0,1-1 0,-1 0 0,0 1 0,1-1 0,-1 0 0,1-1 0,0 1 0,-1 0 0,1-1 0,0 1-1,0-1 1,0 0 0,0 0 0,0 0 0,0-1 0,0 1 0,0-1 0,1 1 0,-1-1 0,0 0 0,0 0 0,0-1 0,1 1 0,-1-1 0,4 0 0,2-1 52,-1 0 1,1-1-1,-1 0 1,0 0 0,0-1-1,0 0 1,0 0-1,-1-1 1,12-8 0,-4-1-96,0-1 1,0 0 0,12-19-1,-22 27 5,0 0 0,0-1 0,-1 0 0,0 0-1,0 0 1,-1 0 0,0 0 0,0-1 0,2-15 0,-5 24 9,0 1 0,-1-1-1,1 0 1,0 0 0,0 1 0,0-1 0,-1 0 0,1 0 0,0 0 0,-1 1 0,1-1 0,0 0 0,0 0-1,-1 0 1,1 0 0,0 0 0,-1 0 0,1 0 0,0 1 0,0-1 0,-1 0 0,1 0 0,0 0-1,-1 0 1,1 0 0,0-1 0,-1 1 0,1 0 0,0 0 0,-1 0 0,1 0 0,0 0 0,0 0 0,-1 0-1,1 0 1,0-1 0,0 1 0,-1 0 0,1 0 0,0 0 0,0-1 0,-1 1 0,1 0 0,0 0 0,0-1-1,0 1 1,-1 0 0,1 0 0,0-1 0,0 1 0,0 0 0,0-1 0,0 1 0,0 0 0,0-1-1,0 1 1,0 0 0,0 0 0,0-1 0,0 1 0,0 0 0,0-1 0,0 1 0,0 0 0,0-1 0,-18 19-194,13-11 210,0 0-1,1 0 1,0 0-1,0 1 1,1 0-1,-1 0 1,2 0-1,-1 0 0,1 0 1,0 0-1,1 1 1,0-1-1,1 1 1,0 14-1,0-21-5,0 0 0,1 0 0,-1-1 0,1 1 0,0 0 0,-1-1 0,1 1 0,0 0 0,0-1 0,0 1 0,0-1 0,0 0 0,0 1 0,1-1 0,-1 0 0,0 1 0,1-1 0,-1 0 0,1 0 0,-1 0 0,1 0 0,-1-1 0,1 1 0,0 0 0,-1-1 0,1 1 0,0-1 0,0 1 0,-1-1 0,1 0 0,0 0 0,0 0 0,0 0 0,0 0 0,-1 0 0,1 0 0,0-1 0,0 1 0,2-2 1,2 1 16,0 0 0,0-1 0,0 0 0,-1 0 0,1-1 0,-1 0 0,1 0 0,-1 0 0,0 0 0,8-8 0,-1-4-47,0-1 1,-1 0 0,0-1 0,-2 0 0,0-1-1,-1 0 1,0 0 0,8-36 0,-3 0-164,10-104 0,-18 105 181,-4 36-137,-3 39-319,-1 18 363,-8 154-59,11-162 202,1 0 0,2 1 0,14 60 0,-16-89-123,-1-1 9,0 0-1,1 0 1,0 0-1,0 0 0,0 0 1,0 0-1,0 0 1,0 0-1,1-1 1,-1 1-1,1 0 1,0-1-1,0 1 1,0-1-1,0 1 1,5 2-1,-7-32-4414,-1 19 3958,-2 1 1,1-1-1,-1 0 0,0 1 1,0 0-1,-1 0 0,-9-13 1,-40-47 559,23 32 1046,10 12 16,14 17-536,1 0-1,-1 0 1,1 0 0,0-1 0,1 0 0,0 0-1,0 0 1,-5-12 0,12 17-477,0 1-1,0 0 1,0 1 0,0-1-1,0 1 1,1-1-1,-1 1 1,0 0 0,0 0-1,0 0 1,5 1 0,-3-1-29,102 0-628,-35 0-3959,-58 0 2877,41 0-8594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0.6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230 0 6854,'0'0'24957,"-13"1"-24860,3 1-75,0-1 0,0 1 0,1 1 0,-1 0 0,1 0 0,-1 1 0,1 0 0,0 1 0,1 0 0,-1 0 0,1 1 0,0 0 0,0 0 0,-8 9 1,8-6 21,0 1 0,0-1 0,0 1 0,2 1 0,-1 0 0,-7 16 0,11-21-28,1 1-1,0-1 1,0 1 0,0-1-1,1 1 1,0-1 0,0 1 0,0 0-1,1 0 1,0-1 0,1 1 0,0 0-1,2 11 1,-2-15-24,0-1 1,0 1-1,0 0 1,1-1-1,-1 1 1,1-1-1,-1 1 1,1-1-1,0 0 1,0 0-1,0 0 0,1 0 1,-1 0-1,0 0 1,1 0-1,-1-1 1,5 3-1,-1-1-52,1-1 0,0 1-1,1-1 1,-1-1 0,0 1-1,14 0 1,0-2-388,1 0 1,-1-1-1,41-8 0,-36 2-1918,-2 0 0,1-2-1,33-16 1,1-6-6063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0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47 683 16047,'-7'10'1660,"0"1"-1123,3-6-217,0 0 1,0 1 0,1-1-1,0 1 1,0 0-1,1 0 1,-1 0-1,1 0 1,-1 9 0,2-14-280,1-1 1,0 1-1,0-1 1,0 1-1,0-1 1,-1 1 0,1-1-1,0 0 1,0 1-1,0-1 1,0 1 0,0-1-1,0 1 1,1-1-1,-1 1 1,0-1-1,0 1 1,0-1 0,0 1-1,0-1 1,1 0-1,-1 1 1,0-1-1,0 1 1,1-1 0,-1 0-1,0 1 1,1-1-1,-1 0 1,0 1-1,1-1 1,-1 0 0,1 1-1,-1-1 1,0 0-1,1 0 1,-1 0-1,1 1 1,-1-1 0,1 0-1,-1 0 1,0 0-1,1 0 1,-1 0-1,1 0 1,-1 0 0,1 0-1,-1 0 1,1 0-1,-1 0 1,1 0-1,-1 0 1,1 0 0,0-1-1,29-11 555,-2-6-185,0-1-1,-2-2 0,47-44 0,-28 23-156,221-214 534,-195 180-643,95-132 1,-163 203-143,4-4 8,-1 1 0,0-2 0,-1 1 1,7-17-1,-36 46 143,-4 18-2,2 1-1,2 1 0,2 1 0,1 1 1,3 1-1,1 0 0,2 2 0,-11 59 1,20-80-128,2 1 0,0 0 0,2 0 0,1 0 0,4 43 0,-3-64-20,1-1 1,0 0 0,0 1 0,0-1-1,0 0 1,1 0 0,-1 0-1,1 0 1,0 0 0,0 0 0,0 0-1,0-1 1,0 1 0,0-1-1,1 1 1,0-1 0,-1 0 0,1 0-1,0 0 1,0-1 0,0 1-1,0 0 1,0-1 0,0 0-1,1 0 1,-1 0 0,0 0 0,1-1-1,2 1 1,-1 0-129,-1-1 1,0 0-1,0 0 0,1 0 1,-1-1-1,0 1 0,0-1 1,0 0-1,1 0 0,4-3 1,-6 3-194,0-1 0,-1 1 1,1-1-1,0 0 1,0 0-1,-1 0 0,1 0 1,-1 0-1,0-1 0,0 1 1,0-1-1,0 1 1,0-1-1,1-3 0,-2 5-105,0-1-1,-1 0 0,1 0 0,0 0 0,-1 1 0,0-1 0,0 0 0,1 0 0,-1 0 0,0 0 0,0 0 0,0 0 1,-1 1-1,1-1 0,0 0 0,-1 0 0,0-2 0,-14-14-4611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1.0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 10346,'0'0'16624,"11"59"-14799,-11-19-544,-2 8-640,-4 2-257,1 0-287,5 0-33,0-5 0,0-8-641,3-7-672,3-10-993,-2-11-1314</inkml:trace>
  <inkml:trace contextRef="#ctx0" brushRef="#br0" timeOffset="1">0 211 8264,'0'0'16143,"72"-20"-15791,-23 20-191,8 0-65,0 0-1346,3-9-4803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1.4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68 2050,'12'-5'8744,"3"-2"-7000,44-18 2419,-20 0 2919,-38 25-6982,-1 0 0,0 0 0,0 0 0,0 0 0,0 0 0,0 0 1,0 0-1,0 0 0,0 0 0,1 0 0,-1-1 0,0 1 1,0 0-1,0 0 0,0 0 0,0 0 0,0 0 0,0 0 0,0 0 1,0 0-1,0 0 0,1 0 0,-1-1 0,0 1 0,0 0 1,0 0-1,0 0 0,0 0 0,0 0 0,0 0 0,0 0 0,0-1 1,0 1-1,0 0 0,0 0 0,0 0 0,0 0 0,0 0 1,0 0-1,0 0 0,0-1 0,0 1 0,0 0 0,0 0 0,-1 0 1,1 0-1,0 0 0,0 0 0,0 0 0,0 0 0,0 0 1,0-1-1,0 1 0,0 0 0,0 0 0,0 0 0,0 0 1,-1 0-1,1 0 0,0 0 0,0 0 0,0 0 0,0 0 0,0 0 1,0 0-1,0 0 0,-1 0 0,1 0 0,-14-1 1490,-20 7-1549,20 0-9,0 0 0,1 1 0,0 1 1,0 0-1,1 1 0,0 0 0,0 0 0,-15 18 1,23-23-27,-1 1 1,1 0 0,0 0-1,0 0 1,1 0 0,0 1-1,0-1 1,0 1 0,0 0-1,1 0 1,0 0 0,0 0-1,1 0 1,0 0 0,0 1-1,0-1 1,1 0 0,0 1-1,0-1 1,0 0 0,1 1-1,2 9 1,-1-13-5,-1 1 0,1-1 1,0 0-1,0 0 0,0 0 0,0-1 0,1 1 0,-1 0 1,1-1-1,0 0 0,0 0 0,-1 1 0,1-2 0,1 1 1,-1 0-1,0-1 0,0 1 0,1-1 0,-1 0 1,0 0-1,7 1 0,8 1-69,-1-1 0,37 1 0,-49-3 28,29 0-1818,49-5 0,-68 3-914,1-2 0,28-8-1,10-11-9639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1.9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4 247 16271,'0'0'10506,"-1"-11"-9118,1 5-1240,-1 4-96,1-1-1,-1 0 0,1 1 1,0-1-1,0 0 0,0 0 1,0 0-1,0 1 0,1-1 1,-1 0-1,1 0 0,0 1 1,0-1-1,0 1 0,0-1 1,0 1-1,1-1 0,-1 1 1,1 0-1,-1-1 0,1 1 1,0 0-1,0 0 0,0 0 1,0 0-1,0 1 0,4-3 1,9-6 3,1 1 0,0 0 0,0 2 0,1 0 0,0 0 0,1 2 0,-1 0 0,1 1 0,0 1 0,0 1 0,0 0 0,31 1 0,-46 2 1,0 0 0,0 0 0,0 0 0,-1 0 0,1 0 0,0 1 0,-1-1 0,1 1 1,-1-1-1,1 1 0,-1 0 0,0 0 0,0 0 0,0 1 0,0-1 0,0 0 0,0 1 0,0-1 0,-1 1 0,2 4 0,-2-5-18,0 1 0,1-1 1,-1 0-1,0 1 0,1-1 0,-1 0 0,1 0 1,0 0-1,0 0 0,-1 0 0,1-1 0,0 1 1,1 0-1,-1-1 0,0 0 0,0 1 1,1-1-1,-1 0 0,1 0 0,-1 0 0,1-1 1,-1 1-1,1-1 0,-1 1 0,1-1 0,0 0 1,-1 0-1,5 0 0,1-2-36,-1 0-1,1-1 1,0 0-1,-1 0 1,1-1-1,-1 1 1,0-2-1,0 1 1,-1-1-1,1 0 1,-1 0-1,9-11 1,-5 6-3,0-1 1,-1 0-1,-1-1 1,0 1-1,0-2 1,8-17-1,-14 19-2166,0 21-3364,3-8-2690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2.5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0 18674,'0'0'9545,"-23"62"-9097,23-26 65,0 3-257,0 0-192,10-5-32,6-2-32,1-10-865,-2-5-1441,-6-9-993,-4-8-2339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2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19282,'0'0'7143,"72"39"-10186,-39-30-929,3-5-2594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3.2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 0 256,'0'0'20510,"-11"7"-17173,-2 1-2442,0-1-1,-1-1 1,0 0 0,0-1 0,0 0 0,-1-1 0,-17 2 0,-49 3 610,112-9-1793,1 2-1,-1 0 1,1 3 0,-1 0 0,0 2-1,50 18 1,-78-24 298,0 1 0,0-1 0,-1 0 0,1 1 0,0-1-1,0 1 1,-1 0 0,1 0 0,-1 0 0,0 0 0,0 1 0,1-1 0,-1 0 0,-1 1 0,1 0-1,0-1 1,-1 1 0,1 0 0,-1 0 0,0 0 0,2 5 0,-3-5 62,0 0 1,0 0 0,0 0 0,-1 0-1,1 0 1,-1 0 0,0 0-1,1 0 1,-1 0 0,-1 0-1,1 0 1,0 0 0,-1-1 0,1 1-1,-1-1 1,0 1 0,0-1-1,0 0 1,0 1 0,0-1-1,0 0 1,-5 2 0,-5 6-79,0-1 0,-1-1 1,-1 0-1,1-1 0,-1 0 0,0-1 1,-1 0-1,1-2 0,-1 1 0,0-2 1,0 0-1,-26 1 0,41-4-129,-1 0 1,1 0-1,-1 0 0,1 0 0,-1 0 0,1 0 0,-1 0 1,1 0-1,-1 0 0,1-1 0,0 1 0,-1 0 1,1 0-1,-1-1 0,1 1 0,-1 0 0,1 0 0,0-1 1,-1 1-1,1 0 0,0-1 0,-1 1 0,1-1 1,0 1-1,0 0 0,-1-1 0,1 1 0,0-1 0,0 1 1,0-1-1,-1 1 0,1-1 0,0 1 0,0-1 1,0 1-1,0-1 0,0 1 0,0-1 0,0 1 0,0-1 1,0 1-1,0-1 0,1 1 0,-1-1 0,0 1 1,0 0-1,1-2 0,-1-2-1642,3-21-11457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22.3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2775 118 8488,'0'0'3449,"9"0"-2574,4 1-606,-8 0-116,0-1 0,-1 0 1,1 0-1,0 0 0,0-1 0,0 0 1,3-2 4265,-23 3-3616,-23 7-1094,25 0 137,-1-1 1,1 0 0,-1-1-1,0-1 1,0 0 0,-1-1-1,1-1 1,-1 0 0,0-1-1,-14-1 1,-500 9-3061,445-9 3148,-19 1 494,-154-17 0,-300-28 247,440 39-757,21 0 204,-183-6 978,201 10-413,19 0 210,0 2 1,-108 15-1,311-22-251,69-21-2327,252 2-1,-123 34-778,149-3 3361,-455-9-802,62-14 0,-67 10 522,1 1 0,55-2 0,-83 8-603,0 1 0,0 0 0,0 0 1,0 0-1,0 0 0,0 1 0,-1 0 0,1 0 0,0 0 0,-1 0 1,0 0-1,1 0 0,4 6 0,30 16 27,-19-18-210,0-2 0,0 0 1,1-1-1,-1-1 0,1-1 1,29-1-1,-30-1-147,0 1-1,0 0 1,0 2 0,-1 0-1,1 1 1,0 1 0,26 9-1,-28-3 767,-35-12 371,-3-1-881,-138-18 142,58 6-249,-131-1 0,-304 46 442,46-1 872,104-44-1039,291 9-101,-263 5 1387,166 4-612,178-6 201,14-4-640,1 6-361,0 0 0,0 0 1,0 0-1,0 0 0,0 0 0,0 1 0,0-1 0,0 0 0,1 1 0,-1-1 0,0 1 0,0 0 0,1-1 0,-1 1 0,0 0 0,1 0 0,1-1 0,94 20-413,-9-19-587,0-4-1,174-31 1,-162 18-721,-20 11 833,-114 24 1666,-15 1-245,-1-2 0,0-3 0,-1-1 0,-65 6 1,-211-3 1053,325-15-1545,1-1 0,0 0 0,-1 0 0,1 0 0,-1 0 0,1 0 0,0 0 0,-1-1 0,1 1 0,0 0 0,-1-1 0,1 1 0,0-1 0,-1 1 0,1-1 0,0 0 0,0 0 0,0 1 0,-2-2 0,3 1-25,1 0 1,-1 0-1,0 0 0,1 1 0,-1-1 1,0 0-1,1 1 0,-1-1 1,1 0-1,-1 1 0,1-1 0,-1 0 1,1 1-1,0-1 0,-1 1 1,1-1-1,0 1 0,-1-1 0,1 1 1,0-1-1,-1 1 0,1 0 1,0 0-1,0-1 0,0 1 0,-1 0 1,1 0-1,0 0 0,0 0 1,1 0-1,54-14-178,0 3 0,0 3 0,1 2-1,62 1 1,-512 17 2871,464-15-3157,72-6 175,10-15-451,-287 38 1317,80-6-157,-61 0-1,115-8-425,0-1-1,0 1 1,0 0-1,0 0 0,1 0 1,-1 0-1,0 0 0,0 0 1,0 0-1,0 0 1,0-1-1,0 1 0,0 0 1,0 0-1,0 0 0,0 0 1,0 0-1,0 0 0,0 0 1,0-1-1,0 1 1,0 0-1,0 0 0,0 0 1,0 0-1,0 0 0,0-1 1,0 1-1,0 0 1,0 0-1,0 0 0,0 0 1,0 0-1,0 0 0,0 0 1,0-1-1,0 1 0,0 0 1,0 0-1,0 0 1,-1 0-1,1 0 0,0 0 1,0 0-1,0 0 0,0 0 1,0-1-1,0 1 0,0 0 1,-1 0-1,1 0 1,0 0-1,0 0 0,0 0 1,0 0-1,0 0 0,0 0 1,-1 0-1,1 0 1,0 0-1,0 0 0,0 0 1,0 0-1,0 0 0,0 0 1,-1 0-1,16-12-146,22-9 42,1 9-205,1 1 0,-1 2 0,2 1 1,53-2-1,-73 8 184,-162 30 1003,105-18-596,0-2 0,-1-2 0,-55 3 0,93-9-277,0 0 0,-1 0 0,1 0 0,0 0 0,0 0 0,0 0-1,-1 0 1,1 0 0,0 0 0,0 0 0,0 0 0,-1 0 0,1 0 0,0 0 0,0 0-1,-1 0 1,1 0 0,0 0 0,0 0 0,0 0 0,-1 0 0,1-1 0,0 1-1,0 0 1,0 0 0,-1 0 0,1 0 0,0 0 0,0-1 0,0 1 0,0 0 0,0 0-1,-1 0 1,1 0 0,0-1 0,0 1 0,0 0 0,0 0 0,0-1 0,0 1-1,0 0 1,0 0 0,0 0 0,0-1 0,0 1 0,0 0 0,0 0 0,0-1 0,0 1-1,0 0 1,0 0 0,0 0 0,0-1 0,0 1 0,0 0 0,0 0 0,0 0-1,0-1 1,1 1 0,-1 0 0,0 0 0,0 0 0,0 0 0,1-1 0,14-8-16,13 9-67,0 1-1,34 6 1,-36-4-126,-1 0 1,47-2-1,-75-6 545,-7 0-146,-15 0 36,0 1 1,0 2-1,0 0 0,0 2 0,0 0 0,0 2 0,0 1 0,1 1 0,-1 1 1,-24 9-1,106-35-272,0 3 1,94-16-1,-165 36 159,1-1-1,0 2 0,0 0 1,0 0-1,-18 8 1,-18 4 262,47-14-354,8-2-100,0 0 27,0 0 0,0 0 0,-1-1 0,1 0 0,9-5 0,-10 5 5,0 0 1,1-1-1,-1 2 1,1-1 0,-1 1-1,1 0 1,9-1-1,-15 2 73,-41 3 283,29 8 9,15-1-3712,-2-10 2975,0 1 1,0-1-1,0 1 1,0-1 0,0 1-1,0-1 1,0 1-1,1-1 1,-1 0-1,0 0 1,0 0-1,0 0 1,0 0-1,1 0 1,-1 0-1,0 0 1,0 0-1,0 0 1,0-1 0,0 1-1,0 0 1,1-1-1,-1 1 1,0-1-1,1 0 1,11-11-5413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24.2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85 254 9513,'0'-12'1911,"-1"-19"-1015,1-97 2451,7 46 2115,-5 136-2359,1-5-2944,-29 549 722,22-557-762,-13 213 513,16-201-562,3 0 0,13 90 0,-8-117-80,-7-26 10,0 0 0,0 1 0,0-1 0,1 0 0,-1 0 0,0 0 0,0 0 0,0 0 0,0 0 0,1 0 0,-1 0-1,0 0 1,0 0 0,0-1 0,0 1 0,0 0 0,1 0 0,-1 0 0,0 0 0,0 0 0,0 0 0,0 0 0,0 0 0,1 0 0,-1 0 0,0 0 0,0-1-1,0 1 1,0 0 0,0 0 0,0 0 0,0 0 0,0 0 0,1-1 0,-1 1 0,0 0 0,0 0 0,0 0 0,0 0 0,0-1 0,0 1 0,0 0 0,0 0-1,0 0 1,0 0 0,0 0 0,0-1 0,0 1 0,0 0 0,0 0 0,0 0 0,0 0 0,0-1 0,-1 1 0,1 0 0,0 0 0,0 0 0,0 0 0,0-1-1,3-51 111,9-827 114,-12 878-228,0 0 0,1 0 0,-1 0-1,0 1 1,0-1 0,0 0 0,0 0 0,0 0 0,0 0-1,-1 0 1,1 0 0,0 1 0,0-1 0,-1 0 0,1 0-1,0 0 1,-1 0 0,1 1 0,-1-1 0,1 0 0,-1 1-1,1-1 1,-1 0 0,0 1 0,1-1 0,-1 0 0,0 1-1,1-1 1,-1 1 0,0-1 0,0 1 0,-1-1 0,1 1-2,0 1-1,0-1 1,0 0 0,0 1 0,1-1 0,-1 1 0,0-1 0,0 1 0,0 0-1,1-1 1,-1 1 0,0 0 0,1-1 0,-1 1 0,0 0 0,1 0 0,-1 0-1,1-1 1,-1 1 0,1 0 0,0 0 0,-1 0 0,1 0 0,0 0 0,-1 0 0,1 0-1,0 0 1,0 1 0,-48 431 112,44-378-30,4-45-65,-8 223 389,8-233-400,0 0 1,0 0 0,0 1-1,-1-1 1,1 0 0,0 1-1,0-1 1,0 0 0,0 1-1,0-1 1,0 1 0,0-1-1,0 0 1,1 1-1,-1-1 1,0 0 0,0 0-1,0 1 1,0-1 0,0 0-1,0 1 1,1-1 0,-1 0-1,0 1 1,0-1 0,0 0-1,1 0 1,-1 1 0,0-1-1,0 0 1,1 0 0,-1 0-1,0 0 1,1 1-1,-1-1 1,0 0 0,1 0-1,-1 0 1,0 0 0,0 0-1,1 0 1,11-11 26,9-27 84,7-40-116,-3-2 0,-4-1-1,-3-1 1,-4 0 0,-3-1-1,-1-128 1,-10 201-150,-1-28-325,2 37 453,-1 0 0,0 1 1,0-1-1,0 0 0,-1 0 1,1 0-1,0 0 0,0 0 1,0 1-1,-1-1 0,1 0 0,0 0 1,-1 0-1,1 1 0,-1-1 1,1 0-1,-1 0 0,1 1 1,-1-1-1,1 0 0,-1 1 0,0-1 1,1 1-1,-1-1 0,0 1 1,0-1-1,1 1 0,-1-1 1,-1 1-1,1 0 12,0 0 0,0 1 0,0-1 0,1 1 0,-1-1 0,0 1 0,0-1 0,1 1 0,-1 0 0,0-1 0,0 1 0,1 0 1,-1 0-1,1-1 0,-1 1 0,1 0 0,-1 0 0,1 0 0,-1 0 0,1 0 0,0 0 0,0-1 0,-1 1 0,1 2 0,-10 34-339,2 0 0,1 0-1,2 1 1,0 43 0,1-25-266,-13 346-8071,17-290 2023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35.5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84 213 9065,'0'0'2332,"-8"6"129,5-3-2249,-47 41 4266,48-42-4197,0 0 0,0 1 0,0-1 0,0 0 0,0 1 0,1 0 0,-1-1 0,1 1 0,0 0 0,0 0 0,0-1 0,0 1 0,0 0 0,0 0 0,1 0 0,0 0 0,-1 0-1,1 0 1,0 0 0,1 0 0,-1 0 0,1 6 0,0-9-192,0 1-1,0 0 1,0 0-1,0-1 1,0 1-1,0 0 1,0-1-1,0 1 1,0-1-1,0 1 1,0-1-1,0 1 1,0-1-1,0 0 1,0 1-1,0-1 1,0 0-1,1 0 1,-1 0-1,0 0 1,0 0-1,0 0 1,0 0-1,0-1 1,1 1 0,-1 0-1,0-1 1,0 1-1,2-2 1,34-13 928,-6-9-883,-2 0-1,-1-2 1,0-2-1,-2 0 0,39-56 1,22-23-278,-79 103-98,-7 16 40,-7 20 112,-33 84 540,28-88-361,1 0 0,1 1 0,1 0 0,1 0 0,2 0 0,-1 32 0,6-60-100,-1 0 0,1-1 0,0 1 0,0-1-1,0 1 1,0-1 0,0 1 0,0 0 0,0-1 0,0 1 0,0-1 0,1 1 0,-1-1 0,0 1 0,0 0-1,0-1 1,1 1 0,-1-1 0,0 1 0,0-1 0,1 1 0,-1-1 0,1 0 0,-1 1 0,0-1 0,1 1-1,-1-1 1,1 0 0,-1 1 0,1-1 0,-1 0 0,1 0 0,-1 1 0,1-1 0,-1 0 0,1 0 0,-1 0-1,1 1 1,0-1 0,-1 0 0,1 0 0,-1 0 0,1 0 0,-1 0 0,1 0 0,0 0 0,-1-1 0,1 1-1,-1 0 1,1 0 0,-1 0 0,1 0 0,-1-1 0,1 1 0,-1 0 0,1-1 0,-1 1 0,1 0 0,-1-1-1,1 1 1,-1 0 0,0-1 0,1 0 0,3-2-391,0 0-1,-1 0 1,1 0-1,-1 0 1,0 0 0,0-1-1,3-4 1,-3 2-665,-1 0 1,1 0-1,-1 0 1,-1 0-1,1-1 1,-1 1-1,0 0 1,0-10-1,0-21-8269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35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 15855,'0'0'3235,"-9"60"-1345,30-48-417,10-4-320,12-5-192,12-3-544,5-3-321,2-13-1410,-9-4-2465,-7-3-5029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0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50 15663,'0'0'3619,"-48"-12"-1345,51 12-96,29-4-1505,20 1 416,16-3-160,13 1-641,11-1-192,3 1-672,-5 1-3620,-10 0-5669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4.3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32 19538,'0'0'6204,"9"11"-4517,-2-3-1448,0 2 1,0-1 0,-1 1 0,0 0-1,-1 0 1,0 1 0,-1 0 0,0 0-1,0 0 1,3 22 0,5 75-547,-1 115 0,-11-222 141,1-1 0,-1 1-1,0 0 1,0 0 0,0 0 0,0 0 0,0-1 0,-1 1-1,1 0 1,0 0 0,0 0 0,0-1 0,-1 1 0,1 0-1,0 0 1,-1 0 0,1-1 0,-1 1 0,1 0 0,-1-1 0,1 1-1,-1 0 1,1-1 0,-1 1 0,0-1 0,1 1 0,-1-1-1,0 1 1,-1 0 0,1-1-221,-1 0 0,0 0-1,1 0 1,-1 0 0,0 0-1,1-1 1,-1 1 0,0-1 0,1 1-1,-1-1 1,1 1 0,-1-1 0,-2-1-1,-3-3-1353,-1 1 0,2-1 0,-1 0 0,-12-12 0,6 0 822,0 1 0,-20-36-1,12 3 4147,13 0 3976,8 48-7042,1 1 0,-1-1 1,1 1-1,-1-1 1,1 0-1,-1 1 0,1-1 1,0 1-1,-1 0 0,1-1 1,0 1-1,0-1 0,-1 1 1,1 0-1,0 0 1,0-1-1,-1 1 0,1 0 1,0 0-1,0 0 0,0 0 1,-1 0-1,1 0 0,0 0 1,1 0-1,33 0 627,-25 1-289,51 0 456,-24 1-604,0-2 0,0-2 0,38-6 1,-66 6-317,1 0 1,0 0 0,-1-1 0,1 0 0,-1-1-1,0 0 1,0-1 0,-1 1 0,1-2 0,-1 1 0,0-1-1,-1-1 1,1 1 0,-1-1 0,0 0 0,7-11-1,-9 10 114,-1-1-1,1 0 0,-2 0 0,1-1 1,-1 1-1,-1-1 0,1 1 0,-2-1 1,1 0-1,-1-18 0,-1 24-52,0 0 1,-1 0-1,1-1 0,-1 1 0,0 0 0,0 0 0,0 0 1,-1-1-1,1 1 0,-1 1 0,-4-8 0,4 9-69,1 0-1,-1 0 0,0 1 0,0-1 1,0 0-1,0 1 0,0-1 0,0 1 1,0 0-1,-1 0 0,1 0 0,-1 0 1,1 0-1,0 0 0,-1 0 1,1 1-1,-1 0 0,0-1 0,1 1 1,-6 0-1,5 0-22,-1 1 0,1-1 1,-1 1-1,1 0 0,-1 0 1,1 0-1,0 0 0,-1 1 0,1-1 1,0 1-1,0 0 0,0 0 0,0 0 1,0 0-1,-3 4 0,0 0-5,1 1-1,-1-1 0,2 1 0,-1 0 0,1 0 1,-5 11-1,2-3 20,2 0 0,0 0 0,1 0 0,0 0 0,1 1-1,-2 26 1,5-40-13,0 0 0,0 0 0,1 0 0,-1 0 0,0 1 0,1-1 0,-1 0 0,1 0 0,-1 0 0,1 0 0,0 0 0,0-1 0,0 1 0,0 0 0,0 0 0,1 0 0,-1-1 0,0 1 0,1-1 0,-1 1 0,3 1 0,-1-1 10,1 0 1,-1-1 0,1 1-1,0-1 1,0 1 0,-1-1-1,1 0 1,0 0 0,0-1-1,7 1 1,1-1-30,1-1 1,-1 0-1,1 0 1,-1-1-1,0-1 1,18-6-1,88-51-2094,-117 60 2113,-1 0 0,0 0 0,1 0 0,-1 0 0,0-1 0,1 1 0,-1 0 0,1 0 0,-1 0 0,0 0 1,1 0-1,-1 0 0,0 0 0,1 0 0,-1 0 0,0 0 0,1 0 0,-1 1 0,0-1 0,1 0 1,-1 0-1,1 0 0,-1 0 0,0 0 0,0 1 0,1-1 0,-1 0 0,0 0 0,1 1 0,-1-1 0,0 0 1,0 0-1,1 1 0,-1 0 0,4 16 434,-7 24 643,3-38-988,-12 60 1020,7-44-971,2 1 1,0-1-1,0 34 0,3-53-152,0 1-1,0-1 1,0 1 0,0-1-1,0 0 1,0 1 0,0-1-1,0 1 1,0-1 0,0 1-1,1-1 1,-1 0 0,0 1-1,0-1 1,1 0 0,-1 1-1,0-1 1,0 0-1,1 1 1,-1-1 0,0 0-1,1 1 1,-1-1 0,1 0-1,-1 0 1,0 0 0,1 1-1,-1-1 1,1 0 0,-1 0-1,0 0 1,1 0 0,-1 0-1,1 0 1,21-3-1042,16-18-6502,-18 1-1698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4.7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18 121 22037,'0'0'9673,"10"-1"-9107,4-1-505,0-1 0,0 0 0,0 0 0,0-2 0,18-8 0,-23 9-50,0 0 0,-1 0 1,0-1-1,0 0 1,0-1-1,0 1 0,-1-2 1,0 1-1,0-1 1,9-12-1,-16 19-11,1-1 0,-1 1 0,0 0 0,1-1 0,-1 1 0,0 0 0,0-1 0,1 1 1,-1-1-1,0 1 0,0-1 0,0 1 0,1-1 0,-1 1 0,0-1 0,0 1 0,0-1 0,0 1 0,0-1 0,0 1 0,0 0 0,0-1 0,0 1 0,0-1 0,0 1 1,0-1-1,-1 1 0,1-1 0,0 1 0,0-1 0,0 1 0,-1-1 0,1 1 0,-1-1 0,-17-1 2,-27 13-22,29-4 19,0 1-1,0 0 1,1 1 0,0 1-1,-14 12 1,24-18-5,1-1 1,0 1-1,0-1 1,0 1 0,0 0-1,1 1 1,-1-1-1,1 1 1,0-1-1,1 1 1,-1 0-1,1 0 1,0 0-1,0 0 1,0 1-1,1-1 1,0 1 0,0-1-1,0 0 1,1 8-1,0-11-24,1 1-1,0-1 0,0 0 1,0 0-1,0 1 1,0-1-1,1 0 0,-1 0 1,1 0-1,-1 0 1,1-1-1,-1 1 0,1 0 1,0-1-1,0 1 1,0-1-1,0 1 1,0-1-1,0 0 0,1 0 1,-1 0-1,0 0 1,1-1-1,-1 1 0,0 0 1,4-1-1,9 3-890,-1-1 0,1 0-1,15-1 1,24-2-5330,3-6-4308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5.6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18193,'0'0'8761,"1"8"-7464,-7 224 2637,8-221-3796,1-14 128,3-19-104,-4-69-776,-2 90 438,5 5-347,5 2 511,1-1 0,-1 0 0,1-1 0,0 0 0,0 0 0,1-1 0,-1-1 1,1 0-1,0-1 0,-1 0 0,1-1 0,23-2 0,-29 2 61,1 0 1,0-1-1,-1 0 0,1-1 1,-1 1-1,0-1 0,1 0 1,-1-1-1,0 0 0,0 0 1,0 0-1,-1 0 0,1-1 1,-1 0-1,0 0 0,0-1 1,0 1-1,-1-1 0,1 0 1,-1-1-1,0 1 0,-1-1 0,1 1 1,3-9-1,-7 11-40,1 1 0,0 0 0,0-1 0,-1 1 0,0-1-1,1 1 1,-1 0 0,0-1 0,0 1 0,0-1 0,-1-2 0,1 4-6,0 0 0,-1 1 0,1-1 0,0 0 1,0 1-1,-1-1 0,1 0 0,-1 1 0,1-1 0,0 0 0,-1 1 1,1-1-1,-1 1 0,1-1 0,-1 1 0,0-1 0,1 1 1,-1 0-1,1-1 0,-1 1 0,0 0 0,1-1 0,-1 1 0,-1 0 1,0 0-2,0 0 1,0 0-1,0 0 1,0 1-1,0-1 1,1 1-1,-1-1 1,0 1-1,0 0 1,0 0-1,1 0 1,-1 0-1,0 0 1,1 0-1,-1 0 1,1 1-1,-1-1 1,1 0-1,0 1 1,-1 0-1,1-1 1,0 1-1,0-1 1,0 1-1,0 2 1,-4 5-11,1-1 1,0 1-1,0 0 1,1 1-1,0-1 1,1 0-1,0 1 1,1 0-1,-1-1 1,2 1-1,0 0 1,0 0-1,2 10 1,-2-15-21,1-1 1,1 1 0,-1-1-1,0 0 1,1 1 0,0-1 0,0 0-1,0 0 1,1 0 0,-1-1 0,1 1-1,0-1 1,0 1 0,0-1 0,0 0-1,1 0 1,-1 0 0,1 0-1,0-1 1,0 0 0,0 0 0,0 0-1,0 0 1,0 0 0,0-1 0,1 0-1,-1 1 1,1-2 0,8 2-1,42 0-3287,-18-6-1783,10-11-5808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7.0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1 139 14542,'0'0'10292,"9"-9"-8834,-4 3-1277,0 0 1,0 1-1,1 0 1,-1 0-1,1 0 1,0 1-1,1-1 1,-1 2-1,1-1 1,0 1-1,0 0 1,0 0-1,0 1 1,1-1-1,-1 2 1,1-1-1,-1 1 1,10 0-1,-16 2-166,0-1 0,0 1 1,0-1-1,0 1 0,0 0 0,0-1 0,0 1 0,0 0 0,-1 0 1,1 0-1,0 0 0,-1 0 0,1 0 0,0 0 0,-1 0 0,1 0 0,-1 0 1,0 0-1,1 0 0,-1 0 0,0 1 0,0-1 0,1 0 0,-1 0 1,0 0-1,0 0 0,0 0 0,-1 1 0,1-1 0,0 0 0,-1 1 1,-4 43 599,-8 1-44,10-38-512,0 1 0,0 0 0,1 0 1,0 0-1,0 1 0,1-1 0,1 0 0,-1 0 0,1 1 1,1-1-1,2 13 0,-2-20-47,0 0-1,0 0 0,1 0 1,-1 0-1,1 0 1,0 0-1,0 0 1,-1 0-1,1-1 1,0 1-1,0-1 1,1 1-1,-1-1 1,0 0-1,0 0 1,1 0-1,-1 0 0,0 0 1,1 0-1,-1-1 1,1 1-1,-1-1 1,1 0-1,-1 0 1,1 0-1,-1 0 1,1 0-1,0 0 1,-1-1-1,0 1 1,5-2-1,2 0 20,-1 0 0,1 0 0,-1-1 0,0 0 0,0 0 0,0-1 0,0 0 0,8-6 0,-9 4-31,0 0 0,-1-1 0,0 0 0,0 0 0,0 0 0,-1-1 0,0 1 0,-1-1 0,1 0 0,-2-1 0,1 1 0,-1-1 0,0 1 0,-1-1 0,0 0 0,0 0 0,-1 0 0,0 0 0,-1-1 0,-1-16 0,1 24 0,-1 1 0,0-1 0,1 0 0,-1 1 0,0-1 0,0 0 0,0 1 0,0-1 0,0 1 0,0 0 0,0-1 0,0 1 0,-1 0 0,1-1 0,0 1 0,-1 0 0,1 0 0,-1 0 0,1 1 0,-1-1 0,0 0 0,1 0 0,-1 1 0,0-1 0,1 1 0,-1 0 0,0-1 0,0 1 0,0 0 0,1 0 0,-1 0 0,0 0 0,0 0 0,-2 1 0,3-1 0,1 0 0,0 0 0,-1 1 0,1-1 0,0 0 0,-1 0 0,1 0 0,0 0 0,-1 1 0,1-1 0,0 0 0,0 0 0,-1 1 0,1-1 0,0 0 0,0 0 0,-1 1 0,1-1 0,0 0 0,0 1 0,0-1 0,-1 0 0,1 1 0,0-1 0,0 0 0,0 1 0,0-1 0,0 0 0,0 1 0,0-1 0,0 1 0,0-1 0,0 0 0,0 1 0,0-1 0,0 0 0,0 1 0,0-1 0,0 0 0,1 1 0,-1-1 0,0 0 0,0 1 0,0-1 0,12 17 0,-5-14 0,1 1 0,-1-1 0,1-1 0,0 0 0,0 0 0,0 0 0,0-1 0,13 0 0,69-2 0,-77 0 0,-5 0 0,0 0 0,0 0 0,0-1 0,0 0 0,0-1 0,-1 1 0,1-1 0,-1-1 0,14-8 0,-18 10 0,0 1 0,0-1 0,-1-1 0,1 1 0,-1 0 0,1-1 0,-1 1 0,0-1 0,0 0 0,0 1 0,0-1 0,-1 0 0,1 0 0,-1 0 0,1-1 0,-1 1 0,0 0 0,0 0 0,-1-1 0,1 1 0,-1 0 0,0-1 0,0 1 0,0-1 0,0 1 0,-1-4 0,1 6 0,-1-1 0,0 1 0,1-1 0,-1 1 0,0 0 0,0 0 0,0-1 0,0 1 0,0 0 0,-1 0 0,1 0 0,0 0 0,0 0 0,-1 0 0,1 0 0,0 1 0,-1-1 0,1 1 0,-1-1 0,1 1 0,-1-1 0,1 1 0,-1-1 0,0 1 0,1 0 0,-1 0 0,1 0 0,-1 0 0,1 0 0,-1 1 0,1-1 0,-1 0 0,0 1 0,1-1 0,-3 2 0,-1-1 0,0 0 0,0 0 0,1 1 0,-1 0 0,0 0 0,1 0 0,0 0 0,-1 1 0,1-1 0,-5 6 0,3-2 0,2 1 0,-1 0 0,1 0 0,0 0 0,0 0 0,1 1 0,0 0 0,0-1 0,1 1 0,0 0 0,1 0 0,-1 0 0,2 0 0,-1 1 0,1-1 0,0 0 0,1 0 0,1 9 0,-1-14 0,0 0 0,1 0 0,-1 0 0,1 0 0,-1 0 0,1 0 0,0-1 0,0 1 0,1 0 0,-1-1 0,0 0 0,1 1 0,0-1 0,-1 0 0,1 0 0,0-1 0,0 1 0,0 0 0,0-1 0,0 0 0,0 0 0,1 0 0,-1 0 0,0 0 0,1-1 0,-1 1 0,0-1 0,5 0 0,-1 0 0,-1 1 0,1-2 0,0 1 0,0-1 0,-1 1 0,1-2 0,-1 1 0,1-1 0,-1 0 0,0-1 0,1 1 0,-1-1 0,8-5 0,28-29 0,67-76 0,-95 97 0,-22 49 0,4-22 0,0 0 0,0 1 0,1-1 0,0 1 0,1-1 0,1 1 0,-1 12 0,2-21 0,0-1 0,1 1 0,-1-1 0,0 1 0,1 0 0,0-1 0,-1 1 0,1-1 0,0 1 0,0-1 0,1 0 0,-1 1 0,0-1 0,1 0 0,-1 0 0,1 0 0,0 0 0,0 0 0,0 0 0,0-1 0,0 1 0,0 0 0,0-1 0,0 0 0,1 1 0,-1-1 0,0 0 0,1 0 0,-1-1 0,1 1 0,-1 0 0,1-1 0,0 1 0,-1-1 0,1 0 0,5 0 0,9-1-32,1-1 0,-1-1 0,1 0 0,-1-2 0,0 1 0,0-2 0,-1 0 0,1-1 0,-1-1 0,15-10 0,-3 3-25,0 2 0,32-11 0,-58 23 50,-1 1 1,1-1-1,0 0 0,-1 1 1,1 0-1,0-1 0,-1 1 1,1 0-1,0 0 0,0 0 1,-1 0-1,1 0 0,0 0 1,0 0-1,-1 1 0,1-1 1,0 1-1,2 0 0,-3 0 11,0 0 0,-1 0 0,1 1 1,0-1-1,0 0 0,0 0 0,-1 1 0,1-1 0,-1 0 0,1 1 0,-1-1 0,1 1 0,-1-1 0,0 2 0,1 0 11,-1-1 1,1 0-1,-1 1 0,1-1 1,0 0-1,0 0 1,0 0-1,0 0 1,0 1-1,1-1 1,-1-1-1,0 1 0,1 0 1,2 2-1,0-2-5,-1 0 0,0-1 0,1 1-1,-1-1 1,1 0 0,0-1 0,-1 1-1,1 0 1,0-1 0,-1 0 0,1 0-1,0 0 1,3-1 0,49-7-963,-30 3-402,91-15-766,-81 15 3384,48 0-1,-74 6-1505,-1-2 0,1 0 0,-1 0 0,1 0 0,-1-1 0,1-1 0,-1 0 0,0 0-1,0 0 1,0-1 0,-1-1 0,10-5 0,-18 10 286,0 0-1,1-1 1,-1 1 0,0 0 0,1 0-1,-1 0 1,0 0 0,0 0-1,1-1 1,-1 1 0,0 0-1,0 0 1,0 0 0,1-1 0,-1 1-1,0 0 1,0 0 0,0-1-1,0 1 1,1 0 0,-1 0-1,0-1 1,0 1 0,0 0 0,0 0-1,0-1 1,0 1 0,0 0-1,0-1 1,0 1 0,0 0-1,0-1 1,0 1 0,0 0 0,0 0-1,0-1 1,0 1 0,-12-6 719,-24 2-514,33 3-222,-5 0-11,0 1 1,0-1 0,-1 1 0,1 0 0,0 1-1,-15 3 1,21-3 20,0-1 1,0 1-1,0 1 0,0-1 0,0 0 0,1 0 0,-1 1 1,0-1-1,1 1 0,-1-1 0,1 1 0,-1 0 0,1 0 1,0-1-1,0 1 0,0 0 0,0 0 0,0 0 0,0 0 1,1 1-1,-1-1 0,1 0 0,-1 0 0,1 0 0,0 0 1,0 1-1,0-1 0,0 0 0,0 3 0,0-1 10,1-1 0,-1 0 0,1 1-1,0-1 1,0 0 0,0 1 0,0-1-1,0 0 1,1 0 0,-1 0 0,1 0-1,0 0 1,0-1 0,0 1 0,0 0-1,0-1 1,1 0 0,-1 1 0,1-1-1,0 0 1,-1 0 0,1 0 0,0-1-1,0 1 1,0-1 0,0 1 0,1-1-1,-1 0 1,0-1 0,0 1 0,4 0-1,14 3-229,0-1 0,0-1 0,39-2-1,-40 0-328,-12 0-14,0-1 0,-1 1 0,1-1 0,-1-1 0,11-2 0,15-14-8194,-15 1-6846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8.0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186 266 19410,'0'0'1783,"-8"-5"481,-1 1-1815,0 0 0,0 1-1,0 0 1,0 1 0,0 0 0,-1 0 0,1 1-1,-13 0 1,18 1-423,1 0-1,0 0 1,0 0-1,0 0 1,-1 1-1,1-1 1,0 1-1,0 0 1,0 0-1,0 0 1,0 0-1,0 0 1,0 1-1,0-1 1,1 1-1,-1 0 1,0 0-1,1 0 1,0 0-1,-1 0 1,1 1-1,0-1 0,0 1 1,0-1-1,1 1 1,-1 0-1,1 0 1,-1 0-1,1 0 1,0 0-1,0 0 1,0 0-1,0 3 1,0-4-14,1 0 0,0 0 0,0-1 0,-1 1 0,1 0 0,0 0 0,0 0 0,1-1 0,-1 1 0,0 0 0,1 0 0,-1-1 1,1 1-1,-1 0 0,1 0 0,0-1 0,0 1 0,-1-1 0,1 1 0,1-1 0,-1 1 0,0-1 0,0 0 0,0 1 0,1-1 0,-1 0 0,1 0 0,-1 0 0,1 0 0,-1 0 0,1 0 1,-1 0-1,1-1 0,0 1 0,0-1 0,-1 1 0,1-1 0,0 1 0,0-1 0,-1 0 0,1 0 0,0 0 0,0 0 0,2-1 0,6 1 55,-1-1 0,0 0 0,1 0 0,-1-1 0,0-1 0,0 1 0,16-8 0,-7 0-13,-1 0-1,1-1 1,-1-1 0,-1 0-1,0-2 1,-1 1 0,14-19-1,-20 23 82,-1-1 0,-1 0 0,0-1 0,0 0 0,-1 0 0,0-1 0,-1 1 0,0-1 0,-1 0 0,0 0 0,-1-1 0,2-19 0,-5 31-125,1 0 1,-1 0 0,0 0-1,0 0 1,0 0 0,0 0-1,0 1 1,0-1 0,0 0 0,0 0-1,-1 0 1,1 0 0,0 0-1,0 0 1,-1 0 0,1 0-1,0 1 1,-1-1 0,1 0 0,-2-1-1,-10 8 33,-11 28-49,19-25-3,0 1 0,1 0 0,0 0 0,-1 14 0,4-22 10,-1 0-1,1-1 0,-1 1 1,1 0-1,0 0 0,0-1 1,0 1-1,0 0 1,0 0-1,0-1 0,0 1 1,1 0-1,-1-1 0,1 1 1,-1 0-1,1-1 1,0 1-1,-1 0 0,1-1 1,0 1-1,0-1 1,0 0-1,0 1 0,0-1 1,1 0-1,-1 1 0,0-1 1,1 0-1,-1 0 1,0 0-1,1 0 0,-1 0 1,3 0-1,4 0 16,0-1 0,0 0 0,0 0 0,0 0 0,0-1-1,-1-1 1,1 1 0,0-1 0,0-1 0,-1 1 0,0-1 0,1 0 0,-1-1-1,0 0 1,-1 0 0,1-1 0,-1 1 0,10-10 0,-4 4 2,-1-1 0,0-1 0,0 0 0,-1 0 0,-1-1 0,0 0 0,0-1 1,8-21-1,-15 32-116,-3 5 27,-5 16-6,-31 88 18,13-23 97,-16 114 0,34-160 21,3 0-1,1 0 1,2 1-1,2-1 1,9 62-1,-6-49 17,-5-50-73,0 0 1,0 1-1,0-1 1,0 0-1,0 0 0,0 0 1,0 0-1,-1 1 1,1-1-1,0 0 0,0 0 1,0 0-1,0 0 1,-1 1-1,1-1 0,0 0 1,0 0-1,0 0 1,-1 0-1,1 0 0,0 0 1,0 0-1,-1 0 1,1 0-1,0 1 0,0-1 1,0 0-1,-1 0 0,1 0 1,0 0-1,0 0 1,-1-1-1,1 1 0,0 0 1,0 0-1,0 0 1,-1 0-1,1 0 0,0 0 1,0 0-1,-1 0 1,1 0-1,0-1 0,0 1 1,0 0-1,0 0 1,-1 0-1,1 0 0,0-1 1,0 1-1,0 0 1,0 0-1,0 0 0,0-1 1,-1 1-1,1 0 0,0 0 1,0 0-1,0-1 1,0 1-1,-12-14 82,3-8-82,1 0 0,1-1-1,0 0 1,2 0 0,1-1 0,1 1 0,1-1 0,1 0 0,2 0 0,5-46 0,-5 62-120,0 0-1,0 0 1,1 1-1,1-1 1,-1 0-1,1 1 1,0-1-1,1 1 1,0 0-1,0 0 1,0 0-1,1 1 1,0-1-1,1 1 1,-1 0-1,1 1 1,0-1-1,9-5 1,-1 3-393,1 0 0,-1 2 0,1-1 0,0 2 0,1 0 0,0 1 1,-1 0-1,22-1 0,27-5-6691,7-2-7606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8.9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164 1 17296,'5'13'6763,"-4"23"-5806,0-31-173,-3 138 2464,-1-90-2864,3 1-1,8 69 1,2-93-296,-8-24-377,-10-17-775,-14-20-3064,-40-42 0,12 17 3199,7-4 4760,62 59-1167,-13 1-2350,70 2 1391,-44 0-1757,0-1 0,0-2 0,0-1 0,0-1 1,40-10-1,-55 6-3664,-10-2-2871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9.3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 17008,'0'0'7383,"1"12"-6139,-3 203 2450,-3-67-1863,5-147-1817,-1 1 0,1 0-1,0 0 1,0-1 0,0 1 0,0 0-1,0 0 1,0 0 0,1-1 0,-1 1-1,0 0 1,1 0 0,0-1 0,-1 1 0,1-1-1,0 1 1,0 0 0,0-1 0,0 1-1,0-1 1,0 0 0,0 1 0,0-1-1,0 0 1,1 0 0,-1 0 0,1 1-1,-1-2 1,1 1 0,-1 0 0,1 0-1,-1 0 1,1-1 0,0 1 0,0-1-1,-1 1 1,1-1 0,0 0 0,0 1-1,-1-1 1,1 0 0,0 0 0,0-1-1,-1 1 1,1 0 0,0 0 0,0-1 0,-1 1-1,1-1 1,0 0 0,1 0-1,7-3-42,0 0-1,-1 0 0,0-1 0,0 0 0,0 0 0,0-1 0,-1-1 0,0 1 0,13-14 0,38-28-514,-58 47 549,-1 1 0,1 0 1,0-1-1,-1 1 0,1 0 0,0-1 0,0 1 0,-1 0 1,1 0-1,0-1 0,-1 1 0,1 0 0,0 0 0,0 0 1,-1 0-1,1 0 0,0 0 0,0 0 0,-1 1 0,1-1 1,0 0-1,0 0 0,-1 0 0,1 1 0,0-1 0,-1 0 1,1 1-1,0-1 0,-1 1 0,1-1 0,-1 1 0,1-1 1,-1 1-1,1-1 0,-1 1 0,1-1 0,-1 1 0,1 0 1,-1-1-1,0 1 0,1 0 0,-1-1 0,0 1 0,0 0 1,1 0-1,-1-1 0,0 1 0,0 0 0,0 0 0,0 0 1,5 51 368,-4-36-339,0-9-399,0 0 499,0 1-1,0-1 1,0 1 0,1-1-1,4 9 1,9 1-2685,-14-16 1999,1-1 1,-1 1 0,1-1-1,-1 1 1,1-1 0,-1 0-1,1 1 1,-1-1 0,1 0-1,-1 0 1,1 0-1,-1-1 1,1 1 0,-1 0-1,3-1 1,7-4-7335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7:59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81 17681,'0'0'1596,"9"1"950,3 1-1580,-1-2-1,1 1 1,0-2-1,0 0 1,12-2-1,-21 3-831,1-1 1,-1 0-1,1 0 0,-1 0 1,1 0-1,-1 0 0,0-1 0,0 1 1,0-1-1,0 0 0,0 0 1,0 0-1,0 0 0,0-1 0,-1 1 1,1-1-1,-1 0 0,0 0 1,0 1-1,0-1 0,0-1 0,0 1 1,-1 0-1,3-6 0,-4 9-96,0-1-1,0 0 0,0 1 1,0-1-1,0 0 0,0 1 1,0-1-1,0 0 1,0 1-1,0-1 0,0 1 1,0-1-1,0 0 0,0 1 1,0-1-1,-1 0 0,1 1 1,0-1-1,-1 1 1,1-1-1,0 1 0,-1-1 1,1 1-1,-1-1 0,1 1 1,0-1-1,-1 1 0,1-1 1,-1 1-1,0 0 1,1-1-1,-1 1 0,1 0 1,-2-1-1,-29-2 276,23 3-312,0 1 0,0 1 1,0-1-1,0 1 0,-14 6 1,15-4-10,0 1 1,0 0 0,1 1 0,-1 0 0,1 0 0,1 0 0,-1 1 0,1-1 0,0 1 0,0 1 0,-6 14 0,9-19-9,0 0 0,1 0 1,0 0-1,0 0 0,0 1 1,0-1-1,0 0 0,1 0 0,-1 1 1,1-1-1,0 0 0,0 1 1,0-1-1,0 0 0,1 1 0,-1-1 1,1 0-1,0 1 0,0-1 1,0 0-1,0 0 0,1 0 0,-1 0 1,1 0-1,0 0 0,0-1 1,0 1-1,0 0 0,0-1 0,1 0 1,-1 1-1,5 2 0,-1-1-306,1-1-1,-1 0 0,1 0 1,0 0-1,0-1 1,0 0-1,0 0 0,0-1 1,10 1-1,40 0-6316,-2-3-5372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0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0 16015,'0'0'7677,"1"10"-6060,7 155 3187,-9-115-4505,3-1 0,2 1 0,11 52 1,-18-98-6177,-8-9 2576,-10-11-1641,-1-8-1614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0.6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37 12620,'0'0'9161,"46"-8"-7560,-8 8-160,7 0-800,6 0-513,4 0-64,-1-5-1313,-3-6-2819,-7-2-4388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17745,'0'0'502,"11"1"-529,39-4 101,-1-1-1,0-2 1,92-26-1,21-2-47,38 10-626,339 4-1,-526 20 463,77-4-3546,-58-5-1121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1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186 40 11371,'0'0'6812,"-11"0"-3359,-3 1-2598,0 1 0,1 0 0,-1 1-1,1 1 1,-25 9 0,34-12-778,0 1 0,-1 0-1,2 0 1,-1 0 0,0 1 0,0-1 0,1 1 0,0 0 0,-1 0-1,1 0 1,0 1 0,0-1 0,1 1 0,-1-1 0,1 1 0,0 0-1,0 0 1,0 0 0,0 0 0,1 1 0,-1-1 0,1 0 0,0 1-1,1-1 1,-1 9 0,1-11-65,1 0 1,-1 0-1,1 0 0,-1-1 0,1 1 1,0 0-1,0 0 0,0 0 0,0-1 1,0 1-1,1 0 0,-1-1 0,0 1 0,1-1 1,-1 0-1,1 1 0,-1-1 0,1 0 1,0 0-1,-1 0 0,1 0 0,0 0 1,0 0-1,0-1 0,0 1 0,0 0 1,0-1-1,0 0 0,0 1 0,0-1 0,0 0 1,0 0-1,3 0 0,9 0 50,1 1-1,-1-2 1,21-3-1,22-10-140,-48 10 46,0 1 0,0 1 0,0-1 0,1 2 0,-1-1 0,0 1 0,1 0-1,-1 1 1,1 0 0,12 3 0,-21-3 37,1 1 0,0 0 1,0-1-1,-1 1 0,1 0 0,0 0 0,-1 0 0,1 1 1,-1-1-1,0 0 0,1 0 0,-1 1 0,0-1 0,0 1 1,1-1-1,-1 1 0,-1 0 0,1-1 0,0 1 0,0 0 1,-1 0-1,1-1 0,0 1 0,-1 3 0,4 54 924,-2-20 325,-2-39-1245,0 0 1,0 1-1,0-1 1,0 0-1,0 0 1,0 1-1,0-1 1,0 0 0,0 0-1,0 0 1,0 1-1,0-1 1,0 0-1,0 0 1,0 0-1,1 1 1,-1-1-1,0 0 1,0 0-1,0 0 1,0 1-1,1-1 1,-1 0-1,0 0 1,0 0-1,0 0 1,0 0-1,1 0 1,-1 1-1,0-1 1,0 0-1,1 0 1,-1 0-1,0 0 1,0 0-1,0 0 1,1 0-1,-1 0 1,0 0-1,0 0 1,1 0-1,-1 0 1,0 0-1,1 0 1,9-9 490,6-15 119,-10 13-618,-1 0 0,-1-1 0,0 1 0,-1-1 0,0 0 0,-1 0 0,0-1 0,-1 1 0,0 0 0,-1-1 0,-1 1 0,0 0 0,0 0 0,-4-14 0,32 23-561,-12 1 522,0-1 0,-1 0-1,1-1 1,17-7-1,-25 8 49,-1 0 0,1 0-1,-1 0 1,0-1 0,0 0-1,0-1 1,-1 1 0,1-1 0,-1 0-1,9-11 1,-29 105 530,14-79-493,-1 1 0,1 0 1,1 0-1,0 0 0,0 0 0,1-1 0,1 1 0,4 16 0,-5-24-167,0 0 0,0-1 0,0 1 0,0-1-1,1 1 1,-1-1 0,1 1 0,0-1 0,-1 0-1,1 0 1,0 0 0,0 0 0,1 0 0,-1 0-1,0-1 1,1 1 0,-1-1 0,1 1-1,-1-1 1,1 0 0,0 0 0,-1 0 0,1 0-1,0-1 1,0 1 0,0-1 0,-1 0 0,1 0-1,0 0 1,0 0 0,0 0 0,0 0 0,0-1-1,-1 1 1,1-1 0,0 0 0,3-1 0,16-10-4620,-3-9-2156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1.7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10 13453,'0'0'6230,"-3"9"-2803,-3 9-2072,0 0 0,2 0-1,0 1 1,-1 21 0,3-9-290,4 58 0,37 155-2175,-36-232 1099,0 14-959,-11-37-1862,-11-42-637,3-6 1813,1 6 293,-10-64 0,29 115 1704,-1 1 0,0 0 1,1 0-1,-1 0 0,0 0 1,1 0-1,-1 1 0,1-1 1,-1 1-1,6 0 0,3-1 431,7-2-499,-1-1-1,0-1 0,-1-1 1,1-1-1,-1 0 0,0-1 1,25-17-1,-33 19-255,0 0-1,-1 0 1,1-1 0,-1 0-1,-1-1 1,1 1 0,-2-2 0,1 1-1,-1-1 1,0 0 0,-1 0-1,0 0 1,0-1 0,6-18-1,-10 5 0,-1 23-23,0 0 1,0 0-1,0-1 0,0 1 0,-1 0 0,1 0 0,0-1 1,0 1-1,0 0 0,0 0 0,-1 0 0,1-1 0,0 1 1,0 0-1,0 0 0,-1 0 0,1 0 0,0-1 0,0 1 0,-1 0 1,1 0-1,0 0 0,0 0 0,-1 0 0,1 0 0,0 0 1,0 0-1,-1 0 0,1 0 0,0 0 0,-1 0 0,1 0 0,0 0 1,0 0-1,-1 0 0,1 0 0,-1 0 0,-1 1-9,0 1 0,0-1 0,0 1 0,-1-1 0,1 1 0,1 0-1,-1 0 1,0-1 0,0 1 0,1 1 0,-1-1 0,1 0 0,-2 3 0,-10 20 228,1 2 0,1-1 0,1 1 0,-9 44 1,-11 116 2895,28-173-2917,0-1-56,0 0 0,1 0 0,1 0 0,0 0 1,0-1-1,5 24 0,-5-36-133,0 1 0,0 0 0,0-1-1,0 1 1,0-1 0,1 1 0,-1 0 0,0-1 0,0 1 0,1-1-1,-1 1 1,0-1 0,1 1 0,-1-1 0,1 1 0,-1-1 0,0 0-1,1 1 1,-1-1 0,1 0 0,-1 1 0,1-1 0,0 0 0,-1 1-1,1-1 1,-1 0 0,1 0 0,-1 0 0,1 0 0,0 1 0,-1-1-1,1 0 1,-1 0 0,1 0 0,0 0 0,-1 0 0,1 0 0,-1-1-1,1 1 1,0 0 0,-1 0 0,1 0 0,-1 0 0,1-1 0,-1 1-1,1 0 1,-1-1 0,1 1 0,-1 0 0,1-1 0,-1 1 0,1-1-1,0 0 1,0 0-36,1-1 0,0 0 0,0 0 0,-1 0 0,1 0-1,-1 0 1,0-1 0,1 1 0,-1 0 0,0-1 0,1-3-1,-1-2 27,0-1 0,-1 1 0,1-1 0,-2 0 0,1 1-1,-1-1 1,0 1 0,-1-1 0,0 1 0,-1 0 0,-4-11-1,-3-2 236,-1 0-1,-25-34 0,18 29 160,55 28-210,-6 5-370,48 4 0,-5-9-5750,-56-3 1055,-7-5-2559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2.0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9097,'0'0'16655,"49"26"-19217,-17-26-7688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3.9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384 19 18097,'0'0'2007,"-10"-4"70,3 1-1840,0 1 0,0-1 0,0 1 0,-1 1-1,1-1 1,-1 1 0,1 1 0,-1-1 0,1 1 0,-1 1 0,1-1 0,-1 1 0,1 1-1,-1-1 1,-9 4 0,-1 3-117,1 1-1,0 0 0,0 2 0,1-1 1,0 2-1,1 0 0,0 1 1,-24 27-1,31-31-13,0 1 0,1-1 0,0 1 0,1 1 0,0-1 0,0 1 0,1 0 0,1 0 0,0 1 1,0-1-1,1 1 0,1 0 0,0 0 0,0 0 0,1 17 0,1-26-89,0 0 0,1 0 1,-1-1-1,1 1 0,0 0 0,0 0 0,0-1 1,0 1-1,0 0 0,0-1 0,1 1 1,-1-1-1,1 1 0,0-1 0,0 0 0,0 0 1,0 0-1,0 0 0,5 3 0,-2-2 20,1 0-1,-1 0 1,1-1-1,0 0 1,0 0-1,0 0 0,0-1 1,0 0-1,7 1 1,7-1-222,-1-1 0,1-1 0,0-1 0,0 0 0,21-6 0,-20 2-1324,0 0 0,37-17 0,3-13-6012,-21 8-3103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4.3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1 17777,'0'0'6118,"-21"48"-5478,4-11 449,1 6-32,0 4-64,6-1-512,2-3-321,8-5-128,0-2-192,0-6-993,3-6-769,-1-4-609,-2-9-1504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4.7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1 176 12620,'0'0'5861,"69"-32"-4868,-34 22-384,7 2-513,3-2-192,2 1-2242,0-1-3748</inkml:trace>
  <inkml:trace contextRef="#ctx0" brushRef="#br0" timeOffset="1">711 0 11211,'0'0'14536,"-11"5"-14045,-7 3-288,0 0 0,1 2 0,0 0-1,1 1 1,-29 25 0,37-29-85,1-1 0,0 2-1,0-1 1,1 1 0,0 0 0,0 0 0,1 0 0,0 1-1,0 0 1,1 0 0,0 0 0,1 1 0,0-1-1,-3 20 1,6-26-111,-1-1 1,1 0-1,0 1 0,1-1 0,-1 1 0,0-1 0,1 0 0,-1 0 0,1 1 0,0-1 1,-1 0-1,1 0 0,0 0 0,1 1 0,-1-1 0,0 0 0,1-1 0,-1 1 0,1 0 1,1 2-1,0-2-16,1 1 1,-1-1 0,1 0-1,0 0 1,0 0 0,0-1-1,0 1 1,0-1 0,0 0-1,7 1 1,3-1-440,1 0 1,0-1 0,-1 0-1,1-1 1,24-5 0,-24 2-1013,0-1 1,-1 0-1,1-1 1,20-12-1,5-6-4577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5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40 165 17264,'0'0'7399,"-8"-10"-5605,-21-30-321,28 40-1451,1-1 0,0 0-1,0 0 1,-1 0-1,1 1 1,0-1 0,0 0-1,0 0 1,0 0-1,0 1 1,0-1-1,0 0 1,0 0 0,0 0-1,1 1 1,-1-1-1,0 0 1,0 0 0,1 1-1,-1-1 1,1 0-1,-1 0 1,0 1 0,1-1-1,-1 0 1,1 1-1,-1-1 1,1 1 0,0-1-1,-1 1 1,1-1-1,0 1 1,-1-1-1,1 1 1,0 0 0,0-1-1,-1 1 1,1 0-1,0 0 1,0-1 0,0 1-1,36-9 347,-34 8-361,16-2-11,0 1 1,-1 1-1,1 1 0,0 1 1,0 0-1,0 1 1,-1 1-1,1 1 1,-1 0-1,0 2 0,0 0 1,-1 1-1,0 1 1,20 11-1,-33-17 111,-1-1 0,1 1 0,0-1 1,0 0-1,-1 0 0,1-1 0,0 1 0,0-1 0,0 0 0,-1 0 0,1 0 0,0 0 0,0-1 0,0 0 0,-1 1 0,1-1 0,0-1 0,-1 1 0,1 0 1,-1-1-1,1 0 0,-1 0 0,0 0 0,1 0 0,-1 0 0,0-1 0,-1 0 0,5-3 0,0-1-66,-1 0 0,1-1 0,-1 0 0,0 0 0,-1 0 0,0-1 0,0 1 0,-1-1 0,0-1 0,3-10 0,-6 13 599,-1 5-3072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5.4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72 22838,'0'0'5925,"75"0"-4708,-28-8-320,7-1-512,3-1-289,0-1-32,-1 0-32,-6 2-577,-10 0-512,-13 4-448,-11 5-1794,-23 0-2050,-25 10 1569,-9 2-3267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5.7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 14061,'0'0'8841,"68"32"-6759,-23-32-641,6 0-544,5-4-417,2-6-384,0 1-64,-4-1-1761,-6-3-4325,-3 0-8584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6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100 1 18738,'0'0'1537,"-7"52"-288,-10-10 641,-1 8-545,-1 6-288,1 2 193,5-2-546,7-2-415,5-6-33,1-9-160,0-6 32,4-9-96,7-9-320,-4-8-929,1-6-1026,-5-1-671,-3-4-1346,-2-14-6182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2:3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16624,'0'0'1121,"76"4"-897,-11-4 353,20-9 31,19-15-288,18-6-256,12-9-31,12-3-290,1 1-447,-5 5-1250,-14 7-1954,-12 8-3555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6.6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1 198 19026,'0'0'9033,"83"-19"-7752,-10 9-384,18-2-545,12-6-224,9-1-64,4-2-32,-6 0-64,-4 2-705,-11 4-480,-13 1-769,-15 0-3779,-11-1-1506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7.1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238 171 11691,'15'-14'2915,"27"-27"-1414,30-29 1836,-24 25 2053,-62 75-3335,-64 77-1701,-162 169 0,167-196-1328,64-70-5984,21-25 2513,7-8-349,12-19-5632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7.4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48 15054,'0'0'2520,"6"-8"-289,19-27-175,-25 35-2023,0 0 1,0-1 0,0 1 0,0 0-1,0 0 1,1-1 0,-1 1 0,0 0-1,0 0 1,1-1 0,-1 1-1,0 0 1,0 0 0,1 0 0,-1-1-1,0 1 1,0 0 0,1 0 0,-1 0-1,0 0 1,1 0 0,-1 0-1,0-1 1,0 1 0,1 0 0,-1 0-1,0 0 1,1 0 0,-1 0 0,0 0-1,1 0 1,-1 0 0,0 1-1,1-1 1,-1 0 0,0 0 0,1 0-1,-1 0 1,0 0 0,0 0 0,1 1-1,-1-1 1,0 0 0,0 0-1,1 0 1,-1 1 0,0-1 0,0 0-1,1 0 1,-1 1 0,0-1 0,0 0-1,0 0 1,0 1 0,0-1-1,1 0 1,-1 1 0,0-1 0,0 0-1,0 1 1,0-1 0,0 0 0,0 1-1,0-1 1,0 0 0,0 0-1,0 1 1,0 0 0,2 24 489,-2-24-362,21 266 3240,-2-43-4595,-14-75-7692,-5-149 8697,0 0 0,0 1 0,1-1 0,-1 1 0,0-1 0,0 1-1,0-1 1,0 0 0,0 1 0,0-1 0,0 1 0,0-1 0,0 1 0,-1-1-1,1 0 1,0 1 0,0-1 0,0 1 0,0-1 0,0 0 0,-1 1 0,1-1 0,0 0-1,0 1 1,-1-1 0,1 0 0,0 1 0,-1-1 0,1 0 0,0 0 0,-1 1 0,1-1-1,0 0 1,-1 0 0,1 0 0,-1 1 0,1-1 0,0 0 0,-1 0 0,1 0-1,-1 0 1,1 0 0,-1 0 0,1 0 0,0 0 0,-1 0 0,-18 1-8571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8:07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0 102 16976,'0'0'5221,"59"8"-3267,-13-8 320,10-6-384,9-6-1025,4-3-673,1-1-160,-6-2-1313,-9-1-3684,-13-5-7975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2.2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0 287 17969,'0'0'3716,"10"0"-2168,9-2-824,0 0 0,0-1 0,0 0 1,35-13-1,85-37 122,-68 25-818,302-119-1561,-372 147 1420,18-11-3103,-19 10 2921,0 1 0,1 0 0,-1 0 0,0-1-1,0 1 1,1-1 0,-1 1 0,0 0 0,0-1-1,0 1 1,0 0 0,0-1 0,1 1 0,-1-1 0,0 1-1,0 0 1,0-1 0,0 1 0,0-1 0,0 1 0,0 0-1,-1-1 1,1 1 0,0-1 0,0 1 0,0 0 0,0-1-1,0 1 1,-1 0 0,1-1 0,0 0 0,-11-8-13126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2.6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57 14382,'8'-4'3966,"11"-5"-3042,-1 1 0,1 1 0,1 1-1,-1 1 1,1 0 0,32-3 0,-13 5-26,0 1 0,67 6 0,-100-3-866,1 0 0,-1 0 1,0 0-1,1 1 1,-1-1-1,0 1 0,0 1 1,0 0-1,0-1 0,0 2 1,-1-1-1,1 1 1,-1-1-1,0 2 0,5 4 1,-8-6 11,1 0 1,-1 1-1,0-1 1,0 1 0,0 0-1,-1 0 1,1-1 0,-1 1-1,0 0 1,0 0-1,0 1 1,0-1 0,-1 0-1,0 0 1,1 0 0,-2 0-1,1 0 1,0 1 0,-1-1-1,0 0 1,0 0-1,0 0 1,0 0 0,-4 6-1,-1 3 170,-1-1 0,0 1 0,0-2 0,-2 1 0,1-1 0,-17 16-1,-69 59 577,46-45-648,-14 22 85,27-27-1854,0-3-5738,22-24-3526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4.6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1 139 17424,'0'0'4784,"3"13"-3476,14 66 90,4-1 1,56 135 0,-77-212-1337,1 0 1,-1 0-1,0 0 0,0 0 1,1-1-1,-1 1 1,0 0-1,1 0 1,-1 0-1,1-1 1,-1 1-1,1 0 1,-1 0-1,1-1 1,-1 1-1,1-1 1,0 1-1,-1 0 1,1-1-1,0 1 1,0-1-1,-1 0 1,1 1-1,0-1 0,0 0 1,0 1-1,0-1 1,-1 0-1,3 0 1,-2 0-9,0-1 1,0-1-1,0 1 1,0 0-1,0 0 1,-1 0-1,1 0 1,0-1-1,-1 1 1,1 0-1,-1-1 1,1 1-1,-1 0 1,1-1-1,-1-2 1,8-61 311,-7 34-313,0-70-264,-2 91 143,0-1-1,-1 1 1,1-1 0,-2 1-1,0 0 1,0 0 0,-6-12-1,9 21 63,0 1 0,0-1 0,0 0 0,0 1 0,-1-1 0,1 0 0,0 1 0,0-1 0,-1 1 0,1-1 0,-1 1 0,1-1 0,0 0 0,-1 1 0,1-1 0,-1 1 0,1-1 0,-1 1 0,1 0 0,-1-1 0,0 1 0,1 0 0,-1-1 0,1 1 0,-1 0 0,0 0-1,1-1 1,-1 1 0,0 0 0,0 0 0,-6 18-120,8 34 103,-1-48 35,1 1 1,1 0-1,-1-1 1,1 1 0,0-1-1,0 1 1,0-1-1,0 0 1,1 0-1,0 0 1,0 0-1,0 0 1,0-1-1,1 1 1,-1-1-1,1 0 1,0 0-1,0 0 1,0-1 0,0 1-1,0-1 1,0 0-1,1 0 1,-1-1-1,1 1 1,0-1-1,-1 0 1,1 0-1,0-1 1,0 1-1,0-1 1,-1 0-1,1 0 1,0-1-1,0 1 1,0-1 0,-1 0-1,1 0 1,0-1-1,-1 0 1,1 1-1,-1-1 1,0-1-1,0 1 1,4-4-1,4-3 43,-2-1 0,1 0-1,-1-1 1,-1-1-1,0 1 1,-1-1 0,0-1-1,-1 1 1,0-1-1,-1-1 1,0 1 0,-1-1-1,-1 0 1,0 0-1,-1-1 1,-1 1 0,0-1-1,-1 1 1,0-1-1,-1 0 1,-4-23 0,4 35-31,0 1 1,-1-1 0,0 1 0,0-1 0,0 1 0,0 0 0,0-1 0,0 1 0,0 0 0,-1 0 0,1 0 0,-1 0 0,1 0 0,-1 0 0,0 0 0,0 1-1,0-1 1,0 1 0,0-1 0,-3 0 0,4 1-20,0 1-1,-1 0 1,1-1 0,0 1-1,-1 0 1,1 0 0,0 0-1,-1 0 1,1 0-1,0 0 1,-1 1 0,1-1-1,0 0 1,-1 1 0,1-1-1,0 1 1,0-1-1,0 1 1,-1 0 0,1-1-1,0 1 1,0 0 0,0 0-1,0 0 1,0 0-1,0 0 1,1 0 0,-1 0-1,0 0 1,0 0 0,1 0-1,-1 1 1,0-1-1,1 0 1,0 0 0,-1 1-1,0 1 1,-6 22 12,0 1 1,2 0-1,0 0 1,2 0 0,1 0-1,2 45 1,0-68-17,0 0 1,0 1-1,0-1 1,1 0-1,-1 0 1,1 0 0,0 0-1,0 0 1,0-1-1,0 1 1,0 0-1,1 0 1,-1 0 0,1-1-1,0 1 1,0-1-1,0 0 1,0 1-1,0-1 1,0 0-1,4 3 1,-3-4 3,0 0 0,-1 0 0,1 0 0,0 0 0,0-1 0,0 1 0,0-1 0,0 0 0,0 0 0,0 0 0,0 0 0,0 0 0,-1-1 0,1 1 0,0-1 0,0 0 0,0 0 0,0 0 0,-1 0 0,1 0 0,0 0 0,-1-1 0,4-2 0,4-3-12,1-1 0,-1-1-1,-1 0 1,0 0 0,14-19-1,27-26-311,-50 53 315,1 1-1,-1 0 1,1-1-1,-1 1 0,1-1 1,-1 1-1,1 0 1,-1-1-1,1 1 0,0 0 1,-1-1-1,1 1 1,-1 0-1,1 0 0,0 0 1,-1-1-1,1 1 1,0 0-1,-1 0 0,1 0 1,0 0-1,-1 0 1,1 0-1,0 1 0,-1-1 1,1 0-1,-1 0 1,1 0-1,0 1 0,0-1 1,11 20-102,-1 42 154,-10-50 78,3 17 66,-4-19-159,1 0 0,0-1 0,1 1 0,0-1 0,0 1 0,1-1 0,0 0 0,1 0 0,0 0 0,7 11 0,-11-19-30,1 1 1,0-1-1,0 0 1,0 0-1,-1 0 1,1 0-1,0 0 0,0-1 1,0 1-1,1 0 1,-1 0-1,0-1 1,0 1-1,0 0 0,0-1 1,1 1-1,-1-1 1,0 0-1,0 1 1,1-1-1,-1 0 1,0 0-1,1 0 0,-1 0 1,0 0-1,1 0 1,-1 0-1,0 0 1,1 0-1,-1-1 1,0 1-1,1-1 0,-1 1 1,0-1-1,0 1 1,0-1-1,0 0 1,1 1-1,-1-1 0,0 0 1,1-1-1,0 0-120,0-1-1,0 1 1,0-1-1,0 0 1,0 0 0,0 0-1,-1 0 1,1 0-1,-1 0 1,0-1-1,0 1 1,0 0-1,-1-1 1,2-6-1,-2 5-745,0 1-1,0-1 1,-1 0-1,1 0 0,-1 0 1,0 0-1,-1 1 1,1-1-1,-1 0 1,0 1-1,0-1 0,-5-7 1,-7-5-6264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5.0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1 214 9289,'0'0'4617,"11"-10"-1264,-1 1-3108,12-12 3243,30-37-1,-46 52-2927,-1 0 1,-1 0 0,1-1 0,-1 0 0,-1 0-1,1 0 1,-1-1 0,0 1 0,-1-1-1,0 1 1,0-1 0,1-12 0,-3 19-543,0 0 1,0 1-1,0-1 1,0 1 0,0-1-1,0 1 1,-1 0-1,1-1 1,0 1 0,0-1-1,-1 1 1,1-1-1,0 1 1,0-1 0,-1 1-1,1 0 1,-1-1-1,1 1 1,0 0-1,-1-1 1,1 1 0,-1 0-1,1 0 1,-1-1-1,1 1 1,0 0 0,-1 0-1,1 0 1,-1 0-1,1-1 1,-1 1 0,1 0-1,-1 0 1,1 0-1,-1 0 1,0 0-1,1 0 1,-1 0 0,1 0-1,-1 1 1,1-1-1,-1 0 1,1 0 0,0 0-1,-1 1 1,1-1-1,-1 0 1,0 1-1,-25 12 54,18-6-70,0 1 0,1 0 1,-1 0-1,2 1 0,-1 0 0,1 0 1,1 1-1,-6 10 0,8-14-2,1 0-1,-1 0 1,1 0 0,0 0 0,0 0-1,1 1 1,0-1 0,0 1 0,1-1-1,-1 0 1,1 1 0,1-1 0,-1 1-1,1-1 1,2 9 0,-1-13 0,-1 1 0,1 0 0,0-1 0,0 0 0,0 1 0,0-1 0,0 0 0,0 0 0,0 0 0,1 0 0,-1-1 0,1 1 0,0-1 0,-1 1 0,1-1 0,0 0 0,0 0 0,0 0 0,-1 0 0,1-1 0,0 1 0,0-1 0,5 0 0,5 1 0,1 0 0,-1-2 0,0 1 0,15-4 0,-16 2-178,-1-1 0,1-1 1,-1 1-1,11-7 0,22-14-3273,9-13-5566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6.3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173 46 12780,'1'-2'197,"-1"1"0,0-1 0,0 0-1,0 1 1,0-1 0,0 0 0,-1 1 0,1-1-1,0 0 1,-1 1 0,1-1 0,-1 1 0,1-1-1,-1 0 1,0 1 0,0 0 0,0-1 0,0 1 0,0 0-1,0-1 1,0 1 0,0 0 0,0 0 0,-1 0-1,1 0 1,0 0 0,-1 0 0,1 0 0,-1 0-1,1 1 1,-1-1 0,1 1 0,-1-1 0,0 1 0,1-1-1,-1 1 1,0 0 0,1 0 0,-1 0 0,0 0-1,1 0 1,-1 0 0,0 0 0,1 0 0,-3 1-1,-1 1-69,-1-1-1,1 1 0,0 0 0,-1 0 0,1 0 0,0 1 0,0 0 0,0 0 0,1 0 1,-1 0-1,1 1 0,-7 6 0,5 0-56,-1 0-1,1 0 1,1 0-1,0 1 1,1-1 0,-1 1-1,2 0 1,0 1 0,0-1-1,1 0 1,-1 19 0,3-24-13,0-1 0,0 0 1,0 0-1,1 0 1,0 0-1,0 0 1,0 0-1,1 0 0,-1 0 1,1 0-1,0 0 1,4 5-1,-4-7-46,1 0 0,-1-1 0,0 1 1,1-1-1,0 0 0,-1 0 0,1 1 0,0-2 0,0 1 0,0 0 0,1-1 0,-1 1 0,0-1 1,1 0-1,-1 0 0,0 0 0,1-1 0,-1 1 0,7-1 0,-3 0 9,0-1 0,1 0 0,-1 0 0,0-1 0,0 0 0,-1 0 1,1-1-1,0 0 0,-1 0 0,0 0 0,1-1 0,-1 0 0,-1 0 0,1-1 0,0 0 0,-1 0 0,0 0 0,0 0 0,3-7 0,3-1 5,-1 0 1,-1-1-1,0 0 0,-1-1 1,-1 0-1,0 0 0,5-20 0,-10 30 7,-1 0 0,0 0-1,0 0 1,0 0-1,0-1 1,-1 1-1,0 0 1,0-1-1,0 1 1,-2-6-1,-3 11 538,-2 11-368,-4 11-100,8-4 104,0-1 1,2 1-1,-1-1 1,2 1-1,4 34 1,-4-50-165,0 0 0,1 0 0,0-1 0,-1 1 0,1 0 0,0 0 0,0 0 0,0-1 0,0 1 0,0 0 0,0-1 0,1 1 0,-1-1 0,0 1 0,1-1 0,-1 0 0,1 0 0,0 1 0,-1-1 0,1 0 0,0-1 0,0 1 0,-1 0 0,1 0 0,0-1 0,0 1 0,0-1 0,0 1 1,0-1-1,0 0 0,0 0 0,0 0 0,0 0 0,0 0 0,0-1 0,0 1 0,2-1 0,4 0 83,0-1 0,0 0 0,-1-1 0,1 1 0,0-1 0,-1-1 0,13-8 1,11-12 36,-1-1 1,47-53 0,-61 61-108,-15 16-56,-1 0 0,0 1 1,1-1-1,-1 0 0,1 1 1,-1-1-1,1 1 0,-1-1 1,1 1-1,-1-1 0,1 1 1,-1-1-1,1 1 1,0 0-1,-1-1 0,1 1 1,0 0-1,-1-1 0,1 1 1,0 0-1,0 0 0,-1 0 1,1-1-1,0 1 0,-1 0 1,1 0-1,0 0 0,0 0 1,-1 0-1,1 1 0,0-1 1,0 0-1,-1 0 0,1 0 1,0 1-1,-1-1 0,1 0 1,0 1-1,-1-1 0,1 0 1,0 1-1,-1-1 0,1 1 1,-1-1-1,1 1 0,-1-1 1,1 1-1,-1 0 0,1-1 1,-1 1-1,0-1 0,1 1 1,-1 0-1,0 0 1,0-1-1,1 1 0,-1 1 1,11 52 6,-9-41 48,-2-8-34,2 1 0,-1 0-1,1 0 1,-1 0-1,2-1 1,-1 1 0,1-1-1,-1 0 1,5 6-1,-6-10-3,0 0 0,-1 0 0,1 0 0,0-1 0,0 1 0,0 0 0,0-1 0,0 1 0,0 0 0,0-1 0,0 1 0,0-1 0,0 0 0,1 1 0,-1-1 0,0 0 0,0 0 0,0 0 0,0 1 0,2-2 0,-1 1 5,1-1 0,-1 1 1,0-1-1,0 0 0,1 0 1,-1 0-1,0 0 0,0 0 1,0-1-1,0 1 0,0-1 1,0 1-1,2-4 0,3-2-519,23-22 124,-19 20-3319,-1-1-4006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7.0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 15439,'0'0'9262,"3"14"-7768,15 105 866,13 72-91,-24-161-2000,1-1 0,1 0 0,1 0 0,17 33 0,-25-60-257,-1 1 0,0-1 0,1 0 0,-1 0 0,1 0 0,0 1 0,0-2 0,0 1 0,0 0-1,0 0 1,0-1 0,1 1 0,-1-1 0,5 3 0,-7-4-6,1 0 0,0 0 0,-1 0 0,1 0 0,0 0-1,-1 0 1,1 0 0,-1 0 0,1 0 0,0 0 0,-1 0 0,1 0 0,0 0-1,-1 0 1,1-1 0,-1 1 0,1 0 0,0 0 0,-1-1 0,1 1 0,-1 0-1,1-1 1,0 0 0,0 0 5,0 0-1,0-1 0,-1 1 0,1-1 1,0 1-1,-1-1 0,1 1 1,0-1-1,-1 1 0,0-1 1,1 1-1,-1-1 0,0-2 1,1-18-50,-2 1 0,0 0 0,-1-1 0,-1 1 0,-1 0 1,-1 0-1,-1 0 0,0 1 0,-2 0 0,-14-29 0,21 47 31,0 0 0,0 0 0,0 0 0,0 0 0,0 1-1,-1-1 1,1 0 0,0 0 0,-1 1 0,1-1-1,-1 1 1,0-1 0,0 1 0,-2-2 0,4 7-30,-1 0 0,1 0 0,0 0 0,1 0 0,-1 0-1,0 0 1,3 5 0,-1-4 40,0-1-1,0 0 0,0 0 0,1 0 0,0 0 1,0 0-1,0 0 0,0-1 0,1 1 0,-1-1 0,1 0 1,0 0-1,0-1 0,0 1 0,0-1 0,0 0 1,1 0-1,-1 0 0,1 0 0,-1-1 0,1 0 1,0 0-1,-1 0 0,1 0 0,0-1 0,0 0 1,8-1-1,-5 1 8,1-1 0,-1 0 0,0 0 1,1-1-1,-1 0 0,0-1 1,0 1-1,-1-2 0,1 1 0,0-1 1,-1 0-1,0-1 0,0 1 0,0-2 1,6-6-1,-6 4 13,0-1 1,-1 0-1,0 0 1,-1-1-1,0 1 1,-1-1-1,0 0 1,0 0-1,-1-1 0,3-15 1,-5 18-4,1-1 1,-1 0-1,-1 0 0,1 1 1,-2-1-1,1 0 0,-1 0 1,0 0-1,-1 1 0,0-1 1,-1 1-1,1-1 0,-5-8 1,6 15-17,0 1 0,0-1-1,1 0 1,-1 1 0,0-1 0,0 0 0,-1 1 0,1-1 0,0 1 0,0 0 0,-1-1 0,1 1 0,-1 0-1,1 0 1,-1 0 0,1 0 0,-1 0 0,0 0 0,-1 0 0,2 1-2,0 0-1,0 0 1,0 1 0,0-1 0,0 0 0,0 1-1,0-1 1,0 1 0,0-1 0,0 1-1,0-1 1,1 1 0,-1 0 0,0-1 0,0 1-1,1 0 1,-1 0 0,0-1 0,1 1-1,-1 0 1,1 0 0,-1 0 0,1 0 0,-1 1-1,-3 8 7,0 0 0,1 0 0,0 1 0,-2 18 0,2-12 10,1-1-1,1 1 1,1 0 0,0 0-1,4 31 1,-3-44-15,0 0 1,0 0 0,0-1-1,1 1 1,-1 0-1,1 0 1,0-1-1,0 1 1,0-1-1,0 1 1,1-1-1,-1 0 1,1 0-1,0 0 1,0 0-1,0-1 1,1 1 0,-1-1-1,0 0 1,1 0-1,-1 0 1,1 0-1,0-1 1,0 1-1,0-1 1,0 0-1,0 0 1,0 0-1,6 0 1,2 0-3,0-1 0,0 0 0,-1 0 0,1-1 0,0-1 0,-1 0 0,1 0 0,-1-1 0,1-1 0,-1 0 0,15-8 0,-20 9 0,-1 0 0,0 0 0,0-1 0,0 1 0,-1-1 0,1-1 0,-1 1 0,0 0 0,0-1 0,0 0 0,-1 0 0,1 0 0,-1-1 0,-1 1 0,1-1 0,-1 1 0,0-1 0,0 0 0,0 0 0,-1 0 0,0 0 0,0 0 0,-1-11 0,1 17 0,-1-1 0,0 0 0,0 0 0,0 0 0,0 0 0,0 1 0,0-1 0,0 0 0,0 0 0,-1 0 0,1 1 0,0-1 0,0 0 0,-1 0 0,1 0 0,0 1 0,-1-1 0,1 0 0,-1 1 0,1-1 0,-1 0 0,1 1 0,-1-1 0,1 1 0,-1-1 0,0 1 0,1-1 0,-1 1 0,0-1 0,1 1 0,-1-1 0,0 1 0,0 0 0,1 0 0,-1-1 0,0 1 0,0 0 0,0 0 0,0 0 0,1 0 0,-1 0 0,0 0 0,0 0 0,0 0 0,1 0 0,-1 0 0,0 0 0,0 1 0,0-1 0,1 0 0,-3 1 0,0 1 0,-1-1 0,0 1 0,1 0 0,-1 0 0,1 0 0,0 1 0,0-1 0,0 1 0,-5 5 0,4-2 0,0-1 0,0 1 0,1 0 0,0 1 0,0-1 0,0 0 0,1 1 0,0 0 0,0-1 0,1 1 0,0 0 0,0 0 0,0 0 0,1 11 0,1-15 0,-1 1 0,1-1 0,0 1 0,0-1 0,0 0 0,0 1 0,0-1 0,1 0 0,-1 0 0,1 0 0,0 0 0,0 0 0,0 0 0,0-1 0,1 1 0,-1-1 0,1 1 0,0-1 0,-1 0 0,1 0 0,0 0 0,0 0 0,0-1 0,1 1 0,-1-1 0,0 0 0,0 0 0,1 0 0,-1 0 0,5 0 0,11 2-767,1-1-1,0-1 1,0 0-1,-1-1 1,1-2 0,0 0-1,35-8 1,-11-8-5394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74 833,'-4'-10'2170,"1"0"0,0 0 0,0 0 0,1 0 0,-3-13 7585,0 22-5377,44 84-721,5 2-3497,-37-70 78,1 1 0,15 22 0,-3-5-124,107 192 521,-91-172-552,-28-42-55,0 0-1,0 0 0,7 15 0,7 16 10,46 65 0,1 3-9,-31-43 16,7 12 164,52 125-1,-73-149-177,2-2 1,2 0 0,38 52 0,-10-13 27,-11-8 12,-44-83-44,-1-1 183,0 10 309,0-1-1332,-8-20-1955,-2-11-5233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15310,'0'0'4752,"10"13"-4240,-3-2-420,-2-5-64,0 0-1,0 0 1,-1 1-1,0-1 0,-1 1 1,0 0-1,0 0 1,0 0-1,-1 0 0,0 1 1,0-1-1,1 10 1,-7 216-67,-2-72-1337,4-120 1613,-2-1 0,-11 51-1,7-50 431,-5 82 0,13-121-641,-1 0 0,1 0 0,0 0 0,0 0 0,0 0 0,1 0 0,-1 0 0,0 0 0,1 0 0,-1 0-1,1 0 1,0 0 0,-1 0 0,1-1 0,0 1 0,0 0 0,0-1 0,0 1 0,1 0 0,-1-1-1,0 1 1,1-1 0,-1 0 0,1 1 0,-1-1 0,1 0 0,1 1 0,2-1-125,0 0-1,0 0 1,0 0 0,1 0 0,-1-1-1,0 0 1,0 0 0,0-1 0,10-1 0,4-1-678,-15 2 630,0 0 1,0 0-1,0 0 1,0 1 0,0 0-1,0 0 1,-1 0-1,1 0 1,7 2-1,-9-1 138,-1 0 0,0 0 0,0 0 0,0 0 1,0 0-1,0 1 0,0-1 0,0 0 0,0 1 0,0-1 0,0 0 0,-1 1 0,1-1 0,-1 1 0,1-1 0,-1 1 0,0-1 1,1 1-1,-1 0 0,0-1 0,0 1 0,0-1 0,0 1 0,0 0 0,0-1 0,-1 1 0,1-1 0,-1 1 0,0 2 1,-7 28 875,-2-1 1,0 0 0,-3-1 0,0 0 0,-2-1 0,-23 35 0,-13 28 2223,51-92-3073,-6 11 292,0 0 1,1 1 0,1-1 0,0 1 0,0 0 0,-3 20 0,7-31-307,0 0 0,0-1 0,0 1 0,1 0 0,-1 0 0,0-1 0,0 1 0,0 0 0,1-1 0,-1 1 0,0 0 0,1-1 0,-1 1 0,1-1 0,-1 1 0,0 0 0,1-1 0,0 1 0,-1-1 0,1 1 0,-1-1 0,1 0 0,-1 1 0,1-1 1,0 0-1,-1 1 0,1-1 0,0 0 0,-1 1 0,1-1 0,0 0 0,0 0 0,0 0 0,35 3-654,-11-2-1373,-23 0 1548,0-1 0,0 1 0,0 0-1,0 0 1,0 0 0,0 0 0,0 0 0,-1 0 0,1 0 0,0 0 0,-1 1-1,1-1 1,-1 1 0,1-1 0,-1 1 0,0-1 0,2 3 0,4 15-9001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8.5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60 122 7815,'5'-9'4960,"-2"4"-4510,20-47 2865,-14 7 1910,-9 44-5152,-1 1 1,1-1-1,0 1 0,0-1 1,0 1-1,-1-1 1,1 1-1,0-1 1,-1 1-1,1-1 1,0 1-1,-1-1 1,1 1-1,0 0 1,-1-1-1,1 1 0,-1 0 1,1-1-1,-1 1 1,1 0-1,-1 0 1,1-1-1,-1 1 1,1 0-1,-1 0 1,1 0-1,-1 0 0,1 0 1,-1 0-1,0 0 1,1 0-1,-1 0 1,1 0-1,-1 0 1,1 0-1,-1 0 1,1 0-1,-1 0 1,1 0-1,-1 1 0,1-1 1,-1 0-1,1 0 1,-1 1-1,1-1 1,-1 0-1,1 1 1,-1 0-1,-27 17 310,21-7-200,0 0 0,1 1 0,1-1 0,0 1 0,1 0 0,0 0 0,1 0 0,0 1 0,1-1 0,0 1 0,1 0 0,0-1 0,3 23 0,-3-33-162,1 0-1,0 0 0,0 1 1,1-1-1,-1 0 0,0 1 0,1-1 1,-1 0-1,1 0 0,0 1 0,-1-1 1,1 0-1,0 0 0,0 0 1,1 0-1,-1 0 0,0 0 0,1-1 1,-1 1-1,1 0 0,0-1 1,-1 1-1,1-1 0,0 1 0,0-1 1,0 0-1,0 0 0,0 0 0,0 0 1,0 0-1,0 0 0,1-1 1,-1 1-1,0-1 0,0 1 0,1-1 1,-1 0-1,0 0 0,0 0 1,1 0-1,-1 0 0,0-1 0,1 1 1,-1-1-1,0 1 0,3-2 1,5-2 18,0 1 0,0-2 1,-1 1-1,0-1 1,1-1-1,-2 1 0,1-2 1,13-11-1,-12 7-13,0 0 0,0-1 0,-1 0 0,12-22-1,-18 29 5,0 0 0,-1 0-1,0 0 1,0 0 0,0-1-1,0 1 1,-1-1 0,0 1-1,0-1 1,-1 1-1,0-1 1,0 0 0,0 1-1,0-1 1,-3-8 0,2 11-3,0 1 0,0 0 0,0 0 0,0 0 0,-1 0 0,1 0 0,-1 0 0,1 1 0,-1-1 0,0 0 0,1 1 0,-1-1 1,0 1-1,0 0 0,0-1 0,-1 1 0,1 0 0,0 0 0,0 1 0,0-1 0,-1 0 0,1 1 0,0-1 0,-1 1 0,1 0 1,-1 0-1,1 0 0,0 0 0,-1 0 0,-2 1 0,1-1-19,0 0-1,0 1 1,0 0-1,0 0 1,0 0 0,0 0-1,1 1 1,-1-1 0,0 1-1,1 0 1,-1 0 0,1 0-1,-1 0 1,1 1 0,0 0-1,0-1 1,-3 5 0,3-2 3,0 1 1,0-1 0,1 1 0,0 0 0,0 0 0,0 0 0,1 0 0,0 0 0,0 0 0,0 10-1,1-14-4,0 0 0,0 0-1,0 0 1,0 0 0,0 0-1,1 0 1,-1 0 0,1 0-1,-1 0 1,1 0 0,0 0-1,0 0 1,0-1 0,0 1-1,0 0 1,0 0 0,0-1-1,1 1 1,-1-1 0,1 1-1,-1-1 1,1 1 0,0-1-1,-1 0 1,1 0 0,0 0 0,0 0-1,0 0 1,-1 0 0,1-1-1,0 1 1,0-1 0,4 1-1,3 0 32,1-1 0,0 0-1,0-1 1,-1 0 0,1 0 0,-1-1-1,1-1 1,-1 1 0,0-2 0,12-4 0,34-23-2738,-10-6-7075,-35 26 433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9.3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0 116 17232,'0'0'4180,"9"-4"-2173,0-1-1606,1 2-1,-1-1 1,1 1-1,0 0 1,0 1-1,0 1 0,0-1 1,1 1-1,12 1 1,-19 0-361,0 1 0,0-1 0,-1 0 0,1 1 0,0 0 0,-1 0 0,1 0 0,-1 0 0,1 1 0,-1 0 0,0-1 0,1 1 0,-1 0 0,0 1 0,0-1 0,0 0 0,-1 1 0,1 0 0,0-1 0,-1 1 0,0 0 0,0 0 0,0 0 0,0 1 0,0-1 0,-1 1 0,1-1 0,-1 1 0,0-1 0,0 1 0,1 5 0,-1 8 302,1 0-1,-3 29 1,0-31 18,1 0 1,0 0-1,5 28 1,-5-42-346,0 0 0,0 0 1,1 0-1,-1 0 0,0-1 0,1 1 0,-1 0 1,0 0-1,1-1 0,-1 1 0,1 0 1,-1 0-1,1-1 0,-1 1 0,1 0 1,-1-1-1,1 1 0,0-1 0,-1 1 1,1-1-1,0 1 0,0-1 0,-1 1 0,1-1 1,0 0-1,0 1 0,1-1 0,0 0 10,0 0-1,0 0 0,0 0 0,0-1 0,0 1 1,0 0-1,0-1 0,0 0 0,0 1 0,0-1 1,2-2-1,4-1 46,-1-1 0,0 0 0,0-1 0,9-9 0,-8 7-44,-1-1-1,1 0 1,-2 0-1,1-1 0,-1 0 1,-1 0-1,0 0 0,0-1 1,-1 0-1,0 0 0,-1 0 1,-1 0-1,1 0 1,-2-1-1,1-13 0,-2 24-23,1 0 0,-1 0 0,0 0 0,0 1 0,0-1 0,0 0 0,0 0-1,-1 0 1,1 0 0,0 0 0,0 0 0,-1 0 0,1 0 0,0 0 0,-1 0 0,1 1 0,-1-1-1,1 0 1,-1 0 0,1 0 0,-1 1 0,0-1 0,1 0 0,-1 1 0,0-1 0,0 1 0,1-1-1,-1 1 1,0-1 0,0 1 0,0-1 0,0 1 0,0 0 0,1-1 0,-1 1 0,0 0 0,0 0 0,0 0-1,0 0 1,0 0 0,0 0 0,0 0 0,0 0 0,0 0 0,0 0 0,-1 1 0,1-1-2,0 1 1,0 0 0,0-1 0,0 1 0,0 0 0,0-1 0,0 1-1,0 0 1,0 0 0,0 0 0,0 0 0,1 0 0,-1 0 0,0 0-1,1 0 1,-1 0 0,1 0 0,-1 1 0,1-1 0,0 0 0,-1 0-1,1 0 1,0 1 0,0-1 0,0 0 0,0 0 0,0 1 0,0-1-1,0 0 1,0 0 0,0 1 0,1-1 0,-1 0 0,0 0 0,1 0-1,-1 0 1,1 1 0,1 1 0,0 0-1,1-1 0,-1 1 0,1 0 0,0-1 0,0 1 0,0-1 0,0 0 0,0 0 0,1 0 0,-1 0 0,1 0 0,-1-1 0,1 0 0,0 0 0,-1 0 0,1 0 0,0 0 0,0-1 0,-1 0 0,1 1 0,4-2 0,11 2 0,-1-2 0,1 0 0,18-3 0,-23 0 0,0 1 0,0-2 0,0 1 0,-1-2 0,24-13 0,-32 16 0,0 0 0,0-1 0,-1 1 0,0-1 0,1 0 0,-1 0 0,-1-1 0,5-4 0,-7 7 0,0-1 0,0 1 0,0 0 0,0 0 0,0 0 0,0-1 0,0 1 0,-1 0 0,0-1 0,1 1 0,-1 0 0,0-1 0,0 1 0,0 0 0,0-1 0,0 1 0,-1-1 0,1 1 0,-2-4 0,1 3 0,-1 1 0,1 0 0,0 0 0,-1 0 0,1 0 0,-1 0 0,0 0 0,0 0 0,1 0 0,-1 1 0,0-1 0,-1 1 0,1-1 0,0 1 0,0 0 0,0 0 0,-1 0 0,1 0 0,-1 0 0,1 1 0,-1-1 0,1 1 0,-1 0 0,1-1 0,-1 1 0,1 0 0,-1 0 0,-4 1 0,2 0 0,0-1 0,0 1 0,-1 0 0,1 1 0,0-1 0,0 1 0,1 0 0,-1 0 0,0 0 0,1 1 0,-1 0 0,-7 6 0,6-4 0,1 1 0,0 0 0,0 0 0,1 1 0,0-1 0,0 1 0,0 0 0,1 0 0,0 0 0,1 0 0,-1 1 0,1-1 0,1 1 0,-2 12 0,3-19 0,0 1 0,0-1 0,0 1 0,0-1 0,1 0 0,-1 1 0,1-1 0,-1 1 0,1-1 0,-1 0 0,1 0 0,0 1 0,-1-1 0,1 0 0,0 0 0,0 0 0,0 0 0,0 0 0,0 0 0,0 0 0,0 0 0,0 0 0,1 0 0,-1 0 0,0-1 0,0 1 0,1-1 0,-1 1 0,0-1 0,1 1 0,-1-1 0,3 1 0,55 2 0,-45-3 0,23-2-70,52-9 1,-56 6 10,0 1 1,45 1-1,-76 3 67,-1 0 0,1 0 0,0 0 0,0 0 0,-1 0 0,1 1 1,0-1-1,-1 0 0,1 1 0,-1 0 0,1-1 0,-1 1 0,1 0 0,-1 0 0,1 0 0,-1 0 0,1 0 0,-1 0 0,0 0 1,0 0-1,0 1 0,0-1 0,0 0 0,0 1 0,0-1 0,0 1 0,0-1 0,-1 1 0,1 0 0,0-1 0,-1 1 0,1 0 1,-1-1-1,0 1 0,0 0 0,0-1 0,0 1 0,0 3 0,0-31-8,0 0 0,-2 0 0,-2 1 0,0-1 0,-9-30 0,13 55-55,-1 0 1,1 1-1,0-1 1,0 0-1,-1 1 1,1-1-1,0 0 1,0 0-1,0 1 1,0-1-1,0 0 1,0 1-1,0-1 1,1 0-1,-1 1 1,0-1-1,0 0 1,0 0-1,1 1 0,-1-1 1,0 1-1,1-1 1,-1 0-1,0 1 1,1-1-1,-1 1 1,1-1-1,0 0 1,23-6-3862,47 14-5951,-37-3 5975,6-3-330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09.9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127 296 3908,'0'0'21786,"-10"-4"-19491,-37-12-827,44 16-1422,1 0 1,-1 0-1,1 0 0,-1 0 0,1 1 1,0-1-1,-1 0 0,1 1 0,-1 0 1,1 0-1,0 0 0,0 0 0,-1 0 0,1 0 1,0 0-1,0 1 0,0-1 0,0 1 1,1-1-1,-1 1 0,0 0 0,1 0 1,-1 0-1,1 0 0,-1 0 0,1 0 1,0 0-1,0 0 0,0 1 0,0-1 0,0 3 1,-1-2 8,1 0 0,-1 1 0,1-1 1,0 1-1,1-1 0,-1 1 0,1-1 0,-1 1 1,1 0-1,0-1 0,0 1 0,1-1 0,-1 1 1,1-1-1,-1 1 0,1-1 0,1 1 1,-1-1-1,2 5 0,0-6-40,1 1-1,-1-1 1,0 0-1,1 0 1,0 0-1,-1 0 1,1-1 0,0 0-1,0 0 1,0 0-1,0 0 1,0 0-1,0-1 1,0 1 0,0-1-1,5-1 1,6 1-41,0-1 0,0-1 0,17-4 0,-23 4-25,0-1 0,0 0 0,0 0 0,-1-1 0,0 0 0,1-1 0,-2 0 0,1 0 0,0-1 0,-1 0 0,0 0 0,-1 0 0,1-1 0,-1 0 0,-1 0 0,1-1 0,-1 0 0,-1 0 0,1 0 0,-1 0 0,-1-1 0,1 0 0,-1 0 0,-1 0 0,0 0 0,0 0 0,-1 0 0,1-11 0,-2 20 49,-1 1 0,1-1 0,0 0 0,0 0 0,0 0 0,0 0 0,0 0-1,0 0 1,0 0 0,0 0 0,0 0 0,-1 0 0,1 0 0,0 0 0,0 0 0,0 0-1,0 0 1,0 0 0,0 0 0,0 0 0,-1 0 0,1 0 0,0 0 0,0 0 0,0 0-1,0 0 1,0 0 0,0 0 0,0 0 0,0 0 0,0 0 0,-1 0 0,1 0-1,0-1 1,0 1 0,0 0 0,0 0 0,0 0 0,0 0 0,0 0 0,0 0 0,0 0-1,0 0 1,0 0 0,0 0 0,0-1 0,0 1 0,0 0 0,0 0 0,0 0 0,0 0-1,0 0 1,-1 0 0,1 0 0,1 0 0,-1-1 0,0 1 0,0 0 0,0 0-1,0 0 1,0 0 0,0 0 0,0 0 0,0 0 0,0 0 0,0-1 0,0 1 0,0 0-1,-8 11-140,-6 17 16,10-16 130,1 0 0,0 1 0,0-1 0,2 0 1,-2 24-1,3-33 0,0-1 0,0 1 0,0 0 0,1-1 0,-1 1 0,0-1 0,1 1 0,0 0 0,0-1 0,0 1 0,0-1 0,0 1 1,0-1-1,0 0 0,1 0 0,0 1 0,-1-1 0,1 0 0,0 0 0,0-1 0,0 1 0,0 0 0,0 0 0,0-1 0,0 0 0,1 1 0,-1-1 0,1 0 0,-1 0 1,1 0-1,-1 0 0,1-1 0,3 1 0,1 0-81,-1 0 0,1-1-1,0 0 1,0 0 0,0-1 0,0 0 0,0 0 0,-1-1 0,1 1-1,0-2 1,-1 1 0,0-1 0,1 0 0,-1 0 0,7-5 0,-4 1-103,0-1-1,0 1 1,-1-2 0,0 1 0,0-1 0,-1 0 0,0-1-1,8-14 1,-3 0 78,-1 0-1,-2-1 0,0 0 0,-1 0 1,-1-1-1,-2 0 0,3-33 1,-7 53 76,0-29 176,-4 31 191,-6 20 233,-1 10-165,2 0 0,0 0-1,2 1 1,1-1 0,1 2 0,1-1-1,2 36 1,1-59-381,0 0 0,0-1 0,0 1 1,1 0-1,-1 0 0,1-1 0,0 1 0,1 0 0,-1-1 1,0 1-1,1-1 0,0 0 0,0 1 0,0-1 0,0 0 0,0 0 1,1 0-1,-1 0 0,1-1 0,0 1 0,0-1 0,0 1 1,0-1-1,0 0 0,1 0 0,-1-1 0,1 1 0,-1-1 1,1 1-1,-1-1 0,1 0 0,0-1 0,-1 1 0,1-1 0,0 1 1,0-1-1,0 0 0,-1 0 0,1-1 0,0 1 0,0-1 1,-1 0-1,1 0 0,0 0 0,3-2 0,2-1-25,0 0 0,-1-1 0,0 0 0,1 0 0,-2-1 0,1 0 0,-1-1 0,0 1 0,0-1-1,-1-1 1,0 1 0,0-1 0,-1 0 0,7-13 0,1-3-25,-1-1 0,-2 1-1,16-53 1,-22 60 14,-1 0-1,0 0 1,0-29 0,-14 56-29,4 3 93,1 0-1,1 1 1,0 0-1,1 0 0,1 0 1,0 0-1,1 1 1,-1 16-1,3-24-131,-1 0-1,1 0 1,0 0 0,1-1-1,-1 1 1,1 0 0,1 0-1,-1-1 1,1 1 0,0-1-1,1 1 1,0-1 0,0 0-1,0 0 1,0 0 0,1 0-1,0-1 1,0 1 0,8 6-1,20 4-4315,4-14-4074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1.3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84 483 5381,'0'0'8520,"-10"6"-4591,7-5-3757,-45 34 4111,46-33-4030,0 0 1,1-1-1,-1 1 1,0 0-1,1 0 1,-1-1-1,1 1 1,0 0-1,-1 1 1,1-1-1,0 0 1,0 0-1,1 0 1,-1 1-1,0-1 1,1 0-1,-1 1 1,1-1-1,0 1 1,0-1-1,0 0 1,0 1-1,0-1 1,1 0-1,-1 1 1,1-1-1,0 3 0,0-4-200,0 0 0,0 0-1,0 0 1,0 0 0,0 0-1,0 0 1,0-1 0,1 1-1,-1 0 1,0-1-1,1 1 1,-1-1 0,0 1-1,1-1 1,-1 1 0,0-1-1,1 0 1,-1 0 0,1 0-1,-1 0 1,0 0-1,1 0 1,-1 0 0,1 0-1,-1-1 1,0 1 0,1 0-1,-1-1 1,0 1 0,1-1-1,-1 0 1,2-1-1,42-22 758,-34 14-766,0 1 0,0-2 0,-1 0 0,0 0 0,-1 0 1,-1-2-1,1 1 0,-2-1 0,0 0 0,0 0 0,-2-1 0,1 0 0,-2 0 0,0 0 1,0 0-1,-2-1 0,0 0 0,1-16 0,-8 13-44,-5 16 0,8 4 0,1-1 0,-1 0 0,1 0 0,-1 0 0,1 1 0,-1-1 0,1 1 0,0-1 0,0 1 0,0 0 0,0-1 0,0 1 0,0 0 0,0 0 0,0 3 0,-3 8 0,1 0 0,1 1 0,0 0 0,0-1 0,2 1 0,0 0 0,0 0 0,1-1 0,1 1 0,0 0 0,6 17 0,-6-27 0,-1 1 0,1 0 0,0-1 0,1 0 0,-1 0 0,1 1 0,0-1 0,0-1 0,0 1 0,0 0 0,1-1 0,-1 0 0,1 0 0,0 0 0,0 0 0,0 0 0,0-1 0,1 0 0,-1 0 0,1 0 0,-1 0 0,1-1 0,0 0 0,-1 1 0,1-2 0,0 1 0,0-1 0,0 0 0,0 0 0,0 0 0,-1 0 0,1-1 0,0 0 0,9-3 0,-1 1 0,-1-2 0,1 0 0,-1 0 0,1-2 0,-2 1 0,1-1 0,-1-1 0,0 0 0,0 0 0,-1-1 0,-1-1 0,1 0 0,-1 0 0,8-13 0,-3 4 0,-2-1 0,0 0 0,-1 0 0,-1-1 0,-1-1 0,0 1 0,7-33 0,-13 37 0,0 1 0,0-1 0,-2 1 0,0-27 0,-1 43 0,0-1 0,0 1 0,0 0 0,-1-1 0,1 1 0,0 0 0,0-1 0,0 1 0,0 0 0,0 0 0,-1-1 0,1 1 0,0 0 0,0 0 0,0-1 0,-1 1 0,1 0 0,0 0 0,0 0 0,-1-1 0,1 1 0,0 0 0,0 0 0,-1 0 0,1 0 0,0 0 0,-1 0 0,1-1 0,0 1 0,-1 0 0,1 0 0,0 0 0,-1 0 0,1 0 0,0 0 0,-1 0 0,1 0 0,0 0 0,0 1 0,-1-1 0,1 0 0,0 0 0,-1 0 0,1 0 0,0 0 0,0 0 0,-1 1 0,1-1 0,0 0 0,0 0 0,-1 0 0,1 1 0,0-1 0,0 0 0,-1 0 0,1 1 0,0-1 0,0 0 0,0 1 0,0-1 0,0 0 0,-1 0 0,1 1 0,0-1 0,0 0 0,0 1 0,0-1 0,0 1 0,-7 12 0,1 1 0,0-1 0,0 1 0,2 1 0,-6 22 0,0 2 0,-48 189 8,51-192-16,2 1 0,2 0 0,1 1 0,4 47 0,-2-83-114,0 1 1,0 0-1,0-1 0,1 1 1,0-1-1,-1 1 0,1-1 1,0 1-1,0-1 0,0 1 1,1-1-1,-1 0 0,0 1 1,1-1-1,0 0 0,-1 0 1,3 2-1,-3-4 16,0 0 0,-1 1 0,1-1 0,-1 0 0,1 1 0,0-1 0,-1 0 0,1 0 0,0 0 0,-1 0 0,1 0 0,0 0 0,-1 0 0,1 0 0,0 0 0,-1 0 0,1 0 0,0 0 0,-1 0 0,1 0 0,0-1 0,-1 1 0,1 0 0,0-1 0,16-21-1503,55-129-1211,81-210 3387,-60 99 1035,-103 285-1421,-68 166 2413,68-159-1941,2 1 1,0 0 0,2 0-1,-2 51 1,7-65-572,-3 67 254,3 0-1,12 89 1,-10-168-336,0-7 0,2-14 0,0-24 0,-2 21 0,-2-24 0,0 43-84,1 0 0,-1-1-1,1 1 1,0 0 0,-1 0 0,1 0-1,-1 0 1,1 0 0,0 0 0,-1 0 0,1 0-1,-1 0 1,1 0 0,-1 0 0,1 0-1,-1 0 1,1 0 0,0 0 0,-1 0-1,1 1 1,-1-1 0,1 0 0,0 0 0,-1 0-1,1 1 1,0-1 0,-1 0 0,1 1-1,0-1 1,-1 0 0,1 1 0,-1-1 0,-9 5-3129,12-19 1528,6-2 1731,1-1-1,1 2 0,0-1 1,1 1-1,14-15 0,22-30 1354,5-30 648,-48 81-1902,0-1-1,0 1 1,-1-1-1,0 0 1,-1 0-1,0 0 1,1-20-1,-7 25 316,-5 12-377,-6 11-65,8-8 139,1 0 0,0 0 0,1 1 0,0-1 0,1 1 0,0 0 1,1 1-1,0-1 0,1 1 0,0-1 0,0 1 0,1-1 0,2 19 0,-1-29-151,0 1 0,0-1 0,0 1-1,1-1 1,-1 1 0,1-1 0,-1 1 0,1-1-1,0 0 1,-1 1 0,1-1 0,0 0-1,0 1 1,0-1 0,0 0 0,0 0 0,0 0-1,0 0 1,1 0 0,-1 0 0,0 0-1,3 1 1,-1-1-78,1 1 1,0-1-1,0 0 0,0 0 0,0-1 1,0 1-1,0-1 0,7 1 0,-1-2-644,0 0-1,1 0 0,-1-1 0,0 0 0,0-1 1,13-5-1,16-12-4333,0-3-1111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1.6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207 45 13164,'-8'-9'8702,"-8"5"-4783,-20 4-1975,29 0-942,1 1-945,-1-1 0,1 2 0,-1-1 0,1 1 0,0 0 1,0 0-1,0 0 0,0 1 0,0 0 0,0 0 0,1 1 0,0-1 0,-1 1 0,1 1 0,1-1 0,-1 1 0,1-1 0,-1 1 0,1 1 0,1-1 0,-1 0 0,1 1 0,0 0 0,0 0 1,1 0-1,-1 0 0,1 0 0,1 0 0,-1 1 0,1-1 0,-1 10 0,3-14-59,-1 0 1,0 0-1,0-1 1,1 1-1,-1 0 0,1-1 1,-1 1-1,1-1 1,-1 1-1,1-1 0,0 1 1,0-1-1,0 1 1,0-1-1,0 0 0,0 1 1,0-1-1,1 0 1,-1 0-1,0 0 0,1 0 1,2 1-1,1 1-14,0-1 0,0 0 0,0 0 0,0-1 0,1 0 0,-1 0 0,8 1-1,1-1-90,0-1-1,0-1 0,0 0 1,0 0-1,17-5 0,-20 3-534,-1-1 0,0-1 0,0 1 0,0-2 0,0 1 0,-1-1 0,0-1 0,-1 1 0,11-11 0,-4 2-2540,-1-1 0,-1 0 0,22-36 0,-5 1-6102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2.0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207 1 12011,'0'0'8723,"-6"11"-6534,-5 12-1411,1 0 0,1 1 0,2-1 0,0 2-1,1-1 1,-4 36 0,9-40-528,1-1-1,1 1 1,1-1 0,0 1-1,1-1 1,1 0 0,13 35-1,-7-30-809,1 0-1,2-1 0,14 21 1,-47-66-9560,-10-5 4039,-47-32 3713,-16-14 11653,92 73-9196,1 0 0,-1 0 1,1-1-1,-1 1 0,1 0 0,-1-1 0,1 1 0,-1 0 0,1-1 0,0 1 1,-1 0-1,1-1 0,0 1 0,-1-1 0,1 1 0,0-1 0,-1 1 0,1-1 1,0 1-1,0-1 0,-1 0 0,1 1 0,0-1 0,0 1 0,0-1 0,0 1 1,0-1-1,0 1 0,0-1 0,0 0 0,0 1 0,0-1 0,0 1 0,0-1 0,1 1 1,-1-1-1,0 0 0,0 1 0,0-1 0,1 1 0,-1-1 0,0 1 0,1-1 1,-1 1-1,1 0 0,-1-1 0,0 1 0,1-1 0,-1 1 0,1 0 0,-1-1 1,1 1-1,-1 0 0,1 0 0,-1-1 0,1 1 0,-1 0 0,1 0 0,-1 0 1,1 0-1,0 0 0,-1-1 0,1 1 0,0 0 0,51-7-274,-37 6 508,91-16-1420,-35-1-4255,-9-4-5474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2.6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121 0 13261,'0'0'16602,"-9"5"-15796,-2 2-717,1 1-1,0 0 1,1 0 0,0 1 0,0 0-1,-8 11 1,13-16-91,0 1 1,1 0-1,-1 1 0,1-1 1,0 1-1,0-1 0,1 1 1,0 0-1,0 0 0,0 0 1,1 0-1,0 0 0,0 0 1,0 0-1,1 1 0,0 8 1,0-14 0,1-1 1,-1 1 0,1 0-1,-1 0 1,1-1-1,0 1 1,-1 0 0,1-1-1,0 1 1,-1 0 0,1-1-1,0 1 1,0-1 0,0 1-1,-1-1 1,1 0 0,0 1-1,0-1 1,0 0-1,0 0 1,0 1 0,0-1-1,0 0 1,0 0 0,-1 0-1,1 0 1,0 0 0,0 0-1,2-1 1,28-4 75,-18-1-68,0 0 0,0-1 0,-1 0 0,0-1 0,-1 0 0,13-12 0,-13 10-37,0 1 1,1 1 0,0 0 0,0 0 0,1 1 0,14-5 0,-26 11 29,0 1 1,1-1-1,-1 1 0,0 0 1,1-1-1,-1 1 0,0 0 1,1 0-1,-1 0 0,1 0 1,-1 0-1,0 1 0,1-1 1,-1 0-1,1 0 0,-1 1 1,0-1-1,0 1 0,1-1 1,-1 1-1,0 0 0,0 0 1,1-1-1,-1 1 0,0 0 1,0 0-1,0 0 0,0 0 1,0 0-1,-1 0 0,1 0 1,0 1-1,0-1 0,-1 0 1,1 0-1,-1 1 0,1 0 1,3 9 71,-1-1 0,-1 1 1,1 0-1,0 13 0,5 19 291,-7-40-355,-1-1 1,1 0 0,1 1 0,-1-1-1,0 0 1,1 0 0,-1 0 0,1 0-1,-1 0 1,1 0 0,0 0 0,0-1-1,0 1 1,0-1 0,0 1 0,0-1 0,0 0-1,0 0 1,1 0 0,-1 0 0,4 1-1,-1-1 19,0-1-1,0 1 0,0-1 0,0 0 1,0-1-1,0 1 0,-1-1 1,1 0-1,0 0 0,6-3 0,9-4 69,-1-1-1,0-1 1,33-22-1,-24 11-94,-21 15 0,0 0 0,0 1 0,0 0 0,1 0 0,-1 1 0,1 0 0,15-5 0,-22 9 0,-1 0 0,1 0 0,0 1 0,-1-1 0,1 0 0,0 1 0,-1-1 0,1 0 0,-1 1 0,1-1 0,-1 0 0,1 1 0,-1-1 0,1 1 0,-1-1 0,1 1 0,-1 0 0,1-1 0,-1 1 0,0-1 0,1 1 0,-1 0 0,0-1 0,0 1 0,0-1 0,1 1 0,-1 0 0,0-1 0,0 1 0,0 0 0,0 0 0,0-1 0,0 1 0,0 0 0,-1 1 0,1 34 0,0-28 0,0-6 2,-1-1-1,1 1 1,0 0 0,0 0-1,1-1 1,-1 1-1,0 0 1,1 0 0,-1-1-1,0 1 1,1 0 0,0-1-1,0 1 1,-1-1-1,1 1 1,0-1 0,2 3-1,-2-4-8,1 1 0,-1 0-1,1-1 1,-1 1 0,1-1-1,-1 0 1,1 1 0,0-1-1,-1 0 1,1 0 0,-1 0-1,1 0 1,0 0 0,-1 0-1,1-1 1,0 1 0,-1 0-1,1-1 1,1 0 0,0 0-356,-1 0 0,1-1 1,-1 1-1,0 0 0,1-1 1,-1 1-1,0-1 0,0 0 1,0 0-1,0 0 0,0 0 1,0 0-1,-1 0 0,2-3 1,11-15-8527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3.2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190 4 8712,'0'0'19704,"-11"-2"-18914,6 1-769,0 1 1,0 0-1,0-1 0,0 2 0,1-1 0,-1 0 0,0 1 0,0 0 1,0 0-1,1 1 0,-1-1 0,1 1 0,-1 0 0,1 0 1,-1 0-1,1 1 0,0 0 0,0-1 0,0 1 0,1 1 0,-1-1 1,1 0-1,0 1 0,0 0 0,-3 5 0,-2 0-11,1 0 1,0 1-1,1 0 0,0 1 1,1 0-1,0-1 0,1 1 1,0 1-1,1-1 0,0 1 1,1-1-1,0 1 0,0 0 1,1 14-1,2-24-15,-1 0 0,1-1-1,-1 1 1,1 0 0,0-1 0,-1 1-1,1-1 1,0 1 0,0-1 0,0 0 0,0 1-1,0-1 1,1 0 0,-1 0 0,0 0-1,1 0 1,-1 0 0,0 0 0,1 0 0,-1 0-1,1 0 1,-1-1 0,1 1 0,0-1-1,-1 1 1,1-1 0,0 0 0,-1 1 0,1-1-1,0 0 1,3 0 0,4 0-180,1 0 1,-1 0 0,1-1-1,14-3 1,-12 1-566,-1-1-1,1 0 1,-1 0 0,19-11-1,40-32-7418,-25 12-1173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3.5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29 15535,'-8'10'2023,"0"0"-1636,-1 0 550,1 0 1,0 0-1,0 1 1,1 0-1,1 0 1,0 1-1,0-1 1,-3 15-1,9-26-901,0 1-1,0-1 0,0 1 0,0-1 1,0 1-1,1-1 0,-1 1 0,0-1 1,0 1-1,1-1 0,-1 1 0,0-1 1,1 0-1,-1 1 0,1-1 0,-1 1 1,0-1-1,1 0 0,-1 1 0,1-1 1,-1 0-1,1 0 0,-1 1 0,1-1 1,-1 0-1,1 0 0,-1 0 0,1 0 1,-1 1-1,1-1 0,-1 0 0,1 0 1,0 0-1,-1 0 0,1 0 0,-1 0 1,1-1-1,-1 1 0,1 0 0,-1 0 0,1 0 1,-1 0-1,1-1 0,-1 1 0,1 0 1,0-1-1,31-9 59,-2-6-329,0-1-1,34-25 1,25-16-1317,-57 46 1368,-31 12 188,-1 0-1,1 0 1,0 0 0,0 0 0,0 0 0,-1 0 0,1 0 0,0 1 0,0-1-1,-1 0 1,1 0 0,0 1 0,0-1 0,-1 0 0,1 1 0,0-1-1,-1 1 1,1-1 0,-1 1 0,1-1 0,1 2 0,-1 1 55,1 1 1,-1-1-1,0 1 1,0 0-1,0-1 1,-1 1-1,1 0 1,-1 0-1,0 0 1,0 5-1,4 35 545,-3-42-584,-1 0 0,1 0 0,-1 0 0,1 0 0,0-1-1,0 1 1,0 0 0,0 0 0,0-1 0,0 1 0,0-1 0,0 1 0,1-1 0,-1 0 0,1 1 0,-1-1 0,1 0 0,2 2 0,0-2-4,0 0 1,0 1 0,0-1-1,0-1 1,0 1 0,0-1 0,1 1-1,-1-1 1,0 0 0,0-1 0,0 1-1,1-1 1,-1 0 0,0 0-1,0 0 1,0 0 0,0-1 0,0 0-1,3-1 1,11-7 44,0-1 1,27-21-1,-20 13-206,-7 6-276,42-26-556,-56 37 455,0 0 0,0 1 1,0-1-1,0 1 0,0 0 1,0 0-1,0 0 1,0 0-1,1 1 0,-1 0 1,0-1-1,1 2 0,6 0 1,-2 3-2826,-3 5-1629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4.5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114 1 19923,'0'0'8846,"-8"14"-8617,-10 26 208,2 1-1,1 0 1,3 1 0,-9 53 0,12-44 91,2 1 0,0 64 1,7-115-529,0-1 0,0 0 0,0 0 0,0 1 0,-1-1 0,1 0 0,0 1 0,0-1 0,0 0 0,1 1 0,-1-1 0,0 0 0,0 1 0,0-1 0,0 0 0,0 0 0,0 1 0,0-1 0,0 0 0,1 1 0,-1-1 0,0 0 0,0 0 0,0 1 0,1-1 0,-1 0 0,0 0 0,0 0 0,1 1 0,-1-1 0,0 0 0,0 0 0,1 0 0,-1 0 0,0 0 0,0 1 0,1-1 0,-1 0 0,1 0 0,13-7 0,10-19 0,-13 6 0,-1-1 0,13-35 0,-16 36 0,2-1 0,0 1 0,14-21 0,-22 38-11,1 1 0,-1-1-1,1 1 1,0 0 0,0 0 0,-1 0 0,2 0-1,-1 0 1,0 0 0,0 1 0,0-1 0,1 1-1,-1-1 1,1 1 0,-1 0 0,1 0 0,0 0-1,-1 0 1,1 1 0,0-1 0,0 1 0,-1-1-1,1 1 1,0 0 0,0 0 0,0 0 0,-1 1-1,1-1 1,0 1 0,0-1 0,-1 1 0,6 2-1,-5-1-5,1 0 0,-1 0 0,0 1 0,1-1 0,-1 1 0,0 0-1,0-1 1,-1 2 0,1-1 0,-1 0 0,1 0 0,-1 1 0,0-1 0,0 1 0,-1 0-1,1 0 1,-1-1 0,0 1 0,0 0 0,0 0 0,0 0 0,0 5 0,-1-1 18,0-1 0,-1 1 1,0-1-1,0 0 1,-1 0-1,0 1 0,-3 8 1,-5 16 131,10-31-132,0-1-1,1 0 1,-1 1 0,0-1 0,0 0 0,0 1-1,0-1 1,0 0 0,0 1 0,0-1 0,1 0-1,-1 1 1,0-1 0,0 0 0,1 1 0,-1-1-1,0 0 1,0 1 0,1-1 0,-1 0 0,0 0-1,1 0 1,-1 1 0,0-1 0,1 0 0,-1 0 0,0 0-1,1 0 1,-1 0 0,0 1 0,1-1 0,-1 0-1,1 0 1,-1 0 0,0 0 0,1 0 0,-1 0-1,0 0 1,1 0 0,-1-1 0,1 1 0,-1 0-1,0 0 1,1 0 0,-1 0 0,0 0 0,1-1-1,-1 1 1,0 0 0,1 0 0,-1 0 0,1-1-1,6-3-47,0-1-1,1 1 0,-2-2 0,1 1 0,0-1 0,-1 0 0,0 0 0,-1 0 0,9-13 0,41-74-223,-36 57 359,-17 37-72,-1 0 0,0 0 0,-1 0 0,1 0 0,0 0-1,0 0 1,0 0 0,0 0 0,-1 0 0,1 0-1,-1 1 1,1-1 0,-1 0 0,1 0 0,-1 1 0,0-1-1,1 0 1,-1 1 0,0 1 0,14 30 255,-11-30-260,0 0 0,1 0 0,-1 0 0,1-1 0,-1 1 0,1-1 0,0 0 0,0 0 1,0-1-1,0 1 0,0-1 0,0 1 0,0-1 0,1-1 0,-1 1 0,0-1 0,1 1 0,-1-1 0,0-1 0,1 1 1,-1 0-1,0-1 0,1 0 0,-1 0 0,6-2 0,3-2 21,0 1 0,0-2 0,0 0 0,-1 0 0,0-1 0,18-14 0,25-28-203,-52 46 151,1 0 1,-2 0-1,1-1 0,0 1 0,0-1 0,-1 0 0,0 1 0,0-1 0,0 0 0,0-1 0,-1 1 0,0 0 0,1 0 0,-1-6 0,-16 31-615,8-5 649,0 1 0,2 1 0,0-1 0,0 1 0,2-1 0,1 1 0,0 1 0,1-1 0,0 0 0,2 0-1,0 0 1,2 0 0,-1 0 0,2 0 0,1-1 0,0 1 0,15 31 0,-15-39-91,9 20-745,17 45 0,-28-65 701,0 0 1,-1 0-1,0 0 0,0 1 0,-1-1 0,-1 1 1,0-1-1,-2 20 0,1-26 182,0-1 0,0 0 0,0 0 0,0 0 0,-1 0 0,1 0 0,-1 0 0,1 0 1,-1 0-1,0-1 0,0 1 0,-1-1 0,1 1 0,0-1 0,-1 0 0,0 0 0,1 0 0,-1 0 0,0-1 0,0 1 0,0-1 0,0 1 0,0-1 0,0 0 0,0 0 0,-1-1 0,1 1 0,0 0 0,0-1 0,-6 0 1,3 0 44,0 0 0,0 0 0,0 0 0,1-1 0,-1 0 0,0 0 0,1-1 0,-1 0 0,1 1 0,-1-2 0,1 1 0,0-1 0,0 0 0,0 0 0,0 0 0,1 0 0,-6-6 0,4 2-146,-1-1-1,2 0 1,-1-1-1,1 1 1,0-1-1,1 0 1,0 0 0,0-1-1,1 1 1,1-1-1,-1 0 1,1 1 0,1-1-1,0 0 1,0 0-1,1 0 1,1 0-1,-1 0 1,2 0 0,1-10-1,0 8-62,1-1 0,0 1 0,0 0 0,2 0 0,-1 1 0,1 0 0,1 0-1,0 0 1,1 0 0,0 1 0,0 1 0,1-1 0,0 2 0,1-1 0,11-7 0,40-22-3473,-18 16-3514,7-5-10239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13100,'-1'11'5675,"-1"12"-4804,-16 345 3500,17-309-4300,5 116 638,-4-187-362,0 1 1,2-1-1,-1 0 1,5-16-1,3-15-189,40-379-548,-49 419 384,0 0 0,0 0-1,1 0 1,-1 0 0,1 0 0,0 0-1,0 0 1,0 0 0,0 0 0,0 0-1,1 1 1,-1-1 0,1 0 0,0 1-1,0-1 1,0 1 0,0 0 0,4-4-1,-3 5 2,0 0-1,-1 0 1,1 0-1,0 0 1,0 1-1,0-1 1,0 1-1,0 0 1,0 0-1,0 0 1,0 0-1,0 0 0,0 1 1,0-1-1,0 1 1,0 0-1,0 0 1,-1 0-1,5 2 1,-5-2 3,1-1 0,-1 1 0,0 0 0,0 0 0,1 1 0,-1-1 0,0 0 0,0 1 0,0-1 0,0 1 0,0 0 0,-1 0 0,1 0 0,0 0 0,-1 0 0,1 0 0,-1 0 0,0 0 0,0 0 0,0 1 0,0-1 0,0 0 0,0 1 0,-1-1 0,1 6 0,-1-5 10,0 0 1,-1 1 0,1-1-1,-1 0 1,0 1-1,0-1 1,0 0 0,-1 0-1,1 0 1,-1 0 0,1 0-1,-1 0 1,0 0 0,0 0-1,-1-1 1,1 1-1,0-1 1,-5 3 0,-10 9 355,0 0 1,0-2-1,-2 0 1,0-1-1,0-1 1,-37 14 0,56-24-392,0 0 0,0 0 0,-1 1 0,1-1 0,0 0 0,0 0 0,-1 0 0,1 0 0,0 0 0,0 0 0,-1 0 0,1 0 0,0 0 0,-1 1 0,1-1 0,0 0 0,0 0 0,-1 0 0,1-1 0,0 1 0,0 0 0,-1 0 0,1 0 0,0 0 0,-1 0 0,1 0 0,0 0 0,0 0 0,-1 0 0,1-1 0,0 1 0,0 0 0,0 0 0,-1 0 0,1-1 0,0 1 0,0 0 0,0 0 0,-1 0 0,1-1 0,0 1 0,0 0 0,5-14-1690,17-12-2281,8-2-2665,5-3-3410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5.2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186 23 19410,'6'-4'91,"38"-14"3351,-43 18-3370,-1 0 1,1 0 0,-1 0-1,0 0 1,1 0 0,-1 0-1,1 0 1,-1 0 0,0 0-1,1 0 1,-1 0 0,1 0-1,-1 0 1,0 0 0,1 0-1,-1 0 1,1 1 0,-1-1-1,0 0 1,1 0 0,-1 1-1,0-1 1,1 0 0,-1 0-1,0 1 1,0-1 0,1 0-1,-1 1 1,0-1 0,0 0-1,1 1 1,-1-1 0,0 1-1,-6 26 2008,-13 9-1009,-1 0-1,-2-2 1,-49 59 0,14-19-491,42-54-510,7-11-72,1 0 1,1 1-1,-10 18 1,39-42-2860,19-32 73,-2-2 0,-2-2 0,61-104 0,-98 152 2777,15-18 466,-16 20-426,0 0-1,0 0 1,1 0 0,-1 0-1,0 0 1,0 0 0,0 0-1,1 0 1,-1 0 0,0 0-1,0 0 1,0 0 0,1 0-1,-1 0 1,0 0 0,0 0-1,0 0 1,1 0 0,-1 0-1,0 0 1,0 0 0,0 0-1,0 0 1,1 0 0,-1 0-1,0 0 1,0 0 0,0 1-1,0-1 1,1 0 0,-1 0-1,0 0 1,0 0 0,0 0-1,0 1 1,0-1 0,0 0-1,1 0 1,-1 0 0,0 0-1,0 1 1,0-1 0,0 0-1,0 0 1,0 0 0,0 1-1,0-1 1,0 0 0,0 0-1,0 45 1778,-10 34-863,5-49-423,1 0 1,2 1-1,2 58 0,0-82-506,1 0 1,0 0-1,1 0 1,0 0-1,0 0 1,0 0-1,1 0 1,0-1-1,0 1 1,0-1-1,1 0 0,0 0 1,1 0-1,-1-1 1,1 1-1,0-1 1,0 0-1,1-1 1,-1 1-1,1-1 1,11 6-1,-17-10-45,0 0 0,0 0 0,0 0 0,0 0 0,0 0 0,0-1 0,0 1 0,0 0 0,0 0 0,0 0 0,0 0 0,0 0 0,0 0 0,0 0 0,0-1 0,0 1 0,0 0 0,0 0 0,0 0 0,0 0 0,0 0 0,0 0 0,0 0 0,1 0 0,-1 0 0,0-1 0,0 1 0,0 0 0,0 0 0,0 0 0,0 0 0,0 0 0,0 0 0,1 0 0,-1 0 0,0 0 0,0 0 0,0 0 0,0 0 0,0 0 0,0 0 0,0 0 0,1 0 0,-1 0 0,0 0 0,0 0 0,0 0 0,0 0 0,0 0 0,0 0 0,0 0 0,0 0 0,1 0 0,-1 0 0,0 0 0,0 0 0,0 0 0,0 1 0,0-1 0,0 0 0,0 0 0,0 0 0,0 0 0,1 0 0,-1 0 0,0 0 0,0 0 0,0 1 0,-7-14-683,-14-16 193,-58-48-44,-14-17 2983,91 93-2255,1 0 1,0 0-1,0 0 1,0 0-1,1-1 0,-1 1 1,0 0-1,0 0 1,1-1-1,-1 1 1,1-1-1,-1 1 1,1 0-1,-1-1 1,1 1-1,0-1 1,0-2-1,0 3-102,0 0 0,1 1 0,-1-1 0,0 0 0,1 1 0,-1-1 0,1 0 0,-1 1 0,1-1 0,0 0 0,-1 1 0,1-1 0,-1 1 0,1-1 0,0 1 0,0-1 0,-1 1 0,1 0 1,0-1-1,0 1 0,-1 0 0,1 0 0,1-1 0,8 0 65,0 0 0,0 0 0,1 1 0,12 1 0,-3-1 15,27 0-190,84-6-5673,-69-2-2286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5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 16848,'0'0'4837,"-24"59"-4069,14-21 578,7 4-322,3 3-415,0 1-161,4-4-319,6-4-97,3-9-1057,0-5-641,-3-10-416,-3-12-1185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6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 20019,'0'0'3235,"70"-10"-3171,-43 10-384,3 0-2883,3-4-3428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6.5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 1 16496,'-6'10'2263,"-4"7"-819,-1-1 0,-1 0 0,-1-1 0,0 0 0,-1-1 0,0-1 0,-20 14 0,47-34-1614,0 0 0,0 1-1,0 0 1,1 1-1,0 1 1,27-5 0,-9 4-1132,65-2 1,-93 7 1245,12 0-242,-1 0 0,0 1 0,0 0 0,26 7 0,-38-8 362,-1 1-1,0-1 1,0 1 0,0 0-1,1 0 1,-1-1-1,0 2 1,0-1 0,0 0-1,0 0 1,0 1-1,0-1 1,-1 1 0,1-1-1,0 1 1,-1 0 0,0-1-1,1 1 1,-1 0-1,0 0 1,0 0 0,0 0-1,0 1 1,0-1-1,0 0 1,0 0 0,-1 0-1,1 1 1,-1-1-1,0 0 1,0 1 0,0-1-1,0 0 1,0 1-1,0-1 1,-1 0 0,1 1-1,-1-1 1,1 0 0,-2 4-1,-2 1 184,1-1 0,-1 1-1,0-1 1,0 1 0,-1-1-1,0-1 1,0 1 0,0-1-1,-1 0 1,1 0 0,-13 8 0,-4 1 189,0-1 1,-27 12 0,41-21-468,-45 18 668,50-21-803,0 0 0,0 0-1,0 0 1,-1 0 0,1-1 0,0 1 0,0-1 0,-1 0 0,1 0 0,0 0 0,-1-1 0,1 1 0,-6-2 0,4-7-3913,5-12-2754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7.2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143 76 17200,'-1'-8'2008,"1"4"-1744,0 1 1,0 0 0,-1-1-1,1 1 1,-1 0 0,0-1-1,0 1 1,0 0 0,-1 0-1,1 0 1,-3-4 0,3 6-129,-1-1 0,1 1 0,-1-1 1,1 1-1,-1 0 0,0 0 0,0 0 1,0 0-1,0 0 0,0 0 0,0 0 1,0 1-1,0-1 0,0 1 0,0-1 1,0 1-1,0 0 0,0 0 0,0 0 1,0 0-1,0 0 0,0 0 0,-1 1 0,-2 0 1,1 0-88,0 1-1,1-1 1,-1 1 0,1 0 0,-1 0 0,1 0-1,0 1 1,0-1 0,0 1 0,0-1 0,1 1-1,-1 0 1,1 0 0,-1 0 0,1 1 0,0-1-1,0 0 1,1 1 0,-1 0 0,1-1 0,-1 1-1,0 4 1,-2 7 78,0 1 0,1-1-1,0 1 1,0 18 0,3-32-132,-1 1 0,1-1 0,0 0 0,0 0 0,0 0 0,0 1 0,1-1 0,-1 0 0,0 0 0,1 0 0,0 0-1,-1 0 1,1 0 0,0 0 0,0 0 0,0 0 0,0 0 0,1 0 0,-1 0 0,0-1 0,1 1 0,3 2 0,-3-3-8,0 0 0,0-1-1,0 0 1,1 1 0,-1-1 0,0 0 0,1 0 0,-1 0-1,0 0 1,0-1 0,1 1 0,-1 0 0,0-1-1,0 0 1,0 1 0,1-1 0,-1 0 0,0 0 0,0-1-1,0 1 1,-1 0 0,1 0 0,2-3 0,14-11-380,-2 1 1,0-2-1,-1 0 0,14-20 1,10-10-80,-39 46 481,0 0-1,1-1 0,-1 1 1,0 0-1,0-1 0,1 1 1,-1 0-1,0-1 0,1 1 1,-1 0-1,0 0 1,1-1-1,-1 1 0,0 0 1,1 0-1,-1 0 0,1-1 1,-1 1-1,0 0 0,1 0 1,-1 0-1,1 0 0,-1 0 1,0 0-1,1 0 0,-1 0 1,1 0-1,-1 0 0,0 0 1,1 0-1,0 0 1,4 13 258,-4 34 313,-2-32-275,2-1-104,0-1-1,0 1 1,1 0-1,1 0 0,0-1 1,7 20-1,-9-30-149,1 0-1,-1-1 0,0 1 0,1 0 0,0-1 1,-1 1-1,1-1 0,0 0 0,0 0 1,0 0-1,1 0 0,-1 0 0,0 0 1,1 0-1,0-1 0,-1 1 0,1-1 1,0 0-1,-1 0 0,1 0 0,0 0 1,0 0-1,0 0 0,0-1 0,0 0 0,0 1 1,0-1-1,0 0 0,0-1 0,0 1 1,0 0-1,0-1 0,0 0 0,0 1 1,-1-1-1,6-2 0,3-2 11,0 0-1,-1-1 1,1 0-1,-1-1 1,0 0-1,0 0 1,14-15-1,59-70-245,-54 58 126,-8 15 47,-21 19 9,1-1-1,-1 1 1,0 0 0,1 0-1,-1 0 1,0 0-1,1-1 1,-1 1 0,0 0-1,1 0 1,-1 0 0,1 0-1,-1 0 1,0 0-1,1 0 1,-1 0 0,0 0-1,1 0 1,-1 0-1,1 0 1,-1 1 0,0-1-1,1 0 1,-1 0-1,0 0 1,1 0 0,-1 1-1,0-1 1,1 0 0,-1 0-1,0 0 1,0 1-1,1-1 1,-1 0 0,0 1-1,0-1 1,1 0-1,-1 1 1,0-1 0,0 0-1,0 1 1,0-1-1,1 0 1,-1 1 0,0-1-1,0 0 1,0 1 0,0-1-1,0 1 1,0-1-1,0 0 1,0 1 0,0-1-1,0 1 1,0-1-1,0 0 1,0 1 0,-1-1-1,1 0 1,0 1-1,0 23 254,-1-15-124,1 1 1,0-1-1,1 0 1,0 1 0,4 13-1,-5-22-109,1 0-1,-1 0 0,1 0 0,-1 0 0,1-1 0,-1 1 0,1 0 0,-1 0 0,1-1 0,0 1 0,-1 0 0,1-1 1,0 1-1,0 0 0,0-1 0,-1 1 0,1-1 0,0 0 0,0 1 0,0-1 0,0 0 0,0 1 0,0-1 0,0 0 1,0 0-1,0 0 0,0 0 0,0 0 0,0 0 0,0 0 0,0 0 0,-1 0 0,1 0 0,0-1 0,0 1 0,0 0 1,0-1-1,1 0 0,34-19 627,15-26-361,-21 17-245,36-24 0,-56 47-38,-1-1 1,1 1 0,0 1-1,1 0 1,-1 0-1,1 1 1,0 1 0,17-4-1,-26 6-2,0 1 0,1-1 0,-1 1 0,0 0 0,1 0 0,-1 0 0,0 0-1,0 0 1,1 0 0,-1 1 0,0-1 0,0 1 0,1-1 0,-1 1 0,0 0-1,0 0 1,0 0 0,0 0 0,0 0 0,0 1 0,0-1 0,0 1 0,-1-1 0,1 1-1,-1-1 1,1 1 0,-1 0 0,2 2 0,0 3 75,0 0 1,0 1-1,-1 0 0,0-1 1,0 1-1,0 13 0,-1-13-44,0 0 0,1 0-1,-1 0 1,2 0 0,3 10-1,4-8-1100,-1-16-4927,-2-11-1778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7.9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1 19314,'0'0'1773,"0"14"-417,-9 233 5615,9-245-6960,-1-1 0,1 1 0,0 0 0,0 0-1,0 0 1,0-1 0,0 1 0,0 0-1,1 0 1,-1 0 0,0-1 0,1 1-1,0 0 1,-1 0 0,1-1 0,0 1-1,0-1 1,0 1 0,0-1 0,0 1-1,0-1 1,0 1 0,1-1 0,-1 0-1,0 0 1,1 0 0,-1 0 0,1 0-1,-1 0 1,1 0 0,0 0 0,-1 0-1,1-1 1,0 1 0,0-1 0,-1 1 0,1-1-1,0 0 1,0 0 0,0 0 0,-1 0-1,1 0 1,0 0 0,0 0 0,0 0-1,-1-1 1,1 1 0,0-1 0,2 0-1,12-5-24,-1 0 0,1 0 0,-1-2 0,19-12-1,-19 11-190,-5 4-76,0 0-1,0 0 1,22-6-1,-31 11 265,0-1-1,1 0 0,-1 1 1,1-1-1,-1 1 0,1 0 1,-1-1-1,1 1 0,-1 0 1,1 0-1,-1 0 0,1 0 0,-1 0 1,1 1-1,-1-1 0,1 0 1,-1 1-1,0-1 0,1 1 1,-1-1-1,1 1 0,-1-1 1,0 1-1,1 0 0,-1 0 1,0 0-1,0 0 0,0 0 1,0 0-1,0 0 0,0 0 1,0 0-1,0 1 0,0-1 1,0 0-1,-1 1 0,1-1 1,0 2-1,1 5 155,-1 0-1,0 0 1,-1 1-1,1-1 1,-2 0-1,1 0 1,-1 0-1,0 1 1,-1-1-1,0 0 1,0 0-1,-1-1 1,0 1-1,0 0 1,-1-1-1,0 0 1,-5 7-1,6-9-42,0-1 0,-1 1 1,0-1-1,0 0 0,0 0 0,0-1 0,-1 1 1,0-1-1,1 0 0,-1 0 0,0-1 0,-1 1 1,1-1-1,0 0 0,-1-1 0,1 1 0,-1-1 0,1 0 1,-1-1-1,0 1 0,1-1 0,-1 0 0,0 0 1,1-1-1,-10-1 0,13 1-267,0 0 0,0 1 0,0-1 1,0 0-1,0 0 0,0 0 0,0 0 0,0-1 0,0 1 0,1 0 1,-1-1-1,0 1 0,1-1 0,-1 0 0,1 1 0,0-1 1,0 0-1,-1 0 0,1 0 0,0 0 0,1 0 0,-1 0 0,0 0 1,1 0-1,-1 0 0,1 0 0,-1-1 0,1-1 0,0 1-171,0 1-1,-1-1 0,2 0 1,-1 0-1,0 1 0,1-1 1,-1 0-1,1 1 0,0-1 1,-1 1-1,1-1 0,1 1 0,-1-1 1,0 1-1,1 0 0,-1-1 1,1 1-1,-1 0 0,1 0 1,0 0-1,0 0 0,3-2 1,23-11-5998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8.2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34 163 21877,'0'0'4388,"-14"60"-2530,11-29-1154,2-2-287,1-2-1,0-6-288,10-7-96,5-6-768,1-8-1186,-1 0-705,-5-8-448,-5-10-896,-5-6-4229</inkml:trace>
  <inkml:trace contextRef="#ctx0" brushRef="#br0" timeOffset="1">1 0 10602,'0'0'12876,"10"50"-15662,16-39-1186,6-3-5733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8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0 15919,'0'0'8146,"-11"1"-7702,6-1-383,-52 6 543,54-5-562,0-1 0,0 1 0,-1 0 0,1 0 0,0 0 0,0 0 0,0 0 0,1 1 0,-1-1 0,0 1 0,0 0 0,1 0 0,-1 0 0,1 0-1,0 1 1,-1-1 0,1 0 0,-2 4 0,4-6-60,0 0 1,1 1-1,-1-1 0,0 0 0,0 1 0,0-1 1,0 0-1,0 1 0,0-1 0,0 0 0,1 0 1,-1 1-1,0-1 0,0 0 0,0 0 0,1 1 1,-1-1-1,0 0 0,0 0 0,1 0 0,-1 0 1,0 1-1,1-1 0,-1 0 0,0 0 0,0 0 1,1 0-1,-1 0 0,0 0 0,1 0 0,-1 0 1,0 0-1,1 0 0,-1 0 0,0 0 0,1 0 0,-1 0 1,0 0-1,0 0 0,1 0 0,-1 0 0,0 0 1,1 0-1,-1 0 0,1-1 0,17-1-465,6-8-294,24-7-1539,-46 17 2271,0-1 0,-1 1 0,1 0 0,0 0 0,-1 0 0,1 0 0,0 0 0,-1 1 0,1-1 0,0 0 0,-1 1 0,1-1 0,-1 1 0,1 0 0,-1-1 0,1 1 0,-1 0 0,1 0 0,-1 0 0,0 0 0,1 0 0,-1 0 0,0 1 0,0-1 0,0 0 0,1 2 0,7 13 207,-1 0-1,-1 1 1,0 0 0,-1 0 0,-1 1 0,-1 0 0,0-1 0,1 25 0,-1 12 1754,-4 82 1,-1-119-1373,-1 0-1,-1 0 1,-1-1 0,0 1-1,-9 20 1,10-27-462,-1-1 0,-1 1 1,0-1-1,0 1 0,-1-2 0,0 1 0,-1-1 0,0 0 1,-13 12-1,19-18-50,0-1 0,-1 1 0,1-1 1,-1 1-1,0-1 0,0 0 0,1 0 1,-1 0-1,0 0 0,0 0 0,0-1 0,0 1 1,0 0-1,0-1 0,0 1 0,0-1 0,0 0 1,0 0-1,0 0 0,-1 0 0,1 0 1,0 0-1,0-1 0,0 1 0,0 0 0,0-1 1,0 0-1,0 0 0,0 1 0,0-1 1,1 0-1,-1 0 0,0-1 0,0 1 0,1 0 1,-1-1-1,1 1 0,-1-1 0,1 1 1,0-1-1,-1 0 0,1 1 0,0-1 0,-1-2 1,-2-5-43,-1 0 0,2 0 0,-1-1 0,1 1 0,1-1 1,0 1-1,0-1 0,0-10 0,1 4-320,1-1 1,1 1-1,0 1 0,1-1 1,1 0-1,1 0 0,0 1 0,8-21 1,-2 14-912,1-1 0,2 1 0,0 1 1,26-32-1,-19 27-2240,-3 1-1927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19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250 83 13229,'0'0'13991,"-5"-10"-11738,4 7-2168,-1-1 33,0 0 0,1 0-1,-1 0 1,-1 0 0,1 1-1,0-1 1,-1 1 0,0 0 0,0 0-1,0 0 1,0 0 0,0 0 0,0 0-1,-1 1 1,1 0 0,-1 0-1,0 0 1,0 0 0,0 0 0,-8-2-1,5 3-112,0-1-1,-1 1 1,0 0 0,1 1-1,-1 0 1,1 0-1,-1 1 1,0-1-1,1 2 1,0-1 0,-1 1-1,1 0 1,-12 5-1,15-4-5,0-1 0,0 1-1,0 0 1,1 0 0,-1 0-1,1 0 1,0 0 0,0 1-1,0 0 1,0 0 0,1-1-1,-1 2 1,1-1 0,0 0-1,0 0 1,0 1 0,1-1-1,0 1 1,0-1 0,0 1-1,0-1 1,1 1 0,-1 5-1,1-5 3,0-1 0,0 0 0,0 0 0,0 0 0,0 0 0,1 0 0,0 0 0,0 0 0,0 0 1,0 0-1,1 0 0,0 0 0,0-1 0,0 1 0,0-1 0,0 1 0,0-1 0,1 0 0,0 0 0,3 4 0,-1-4 0,0 0 1,1 0-1,-1 0 1,1 0-1,-1-1 1,1 0-1,0 0 1,0-1-1,0 1 1,0-1-1,0-1 1,0 1 0,7-1-1,2 0-27,0 0 1,0-1-1,-1-1 1,18-4-1,-29 6 27,0-1 0,0 1 0,0-1 0,-1 0 0,1 0 0,0 0 0,0 0 1,-1 0-1,1 0 0,-1-1 0,0 1 0,1-1 0,-1 0 0,0 0 0,0 0 0,0 0 0,0 0 0,0 0 0,0-1 0,-1 1 0,1 0 0,-1-1 0,0 1 1,1-1-1,-1 0 0,0 0 0,-1 1 0,1-1 0,0-4 0,-1 5 6,0 1 0,-1-1 0,1 1-1,-1 0 1,1-1 0,-1 1 0,1-1 0,-1 1 0,0 0 0,0-1-1,0 1 1,0 0 0,0 0 0,0 0 0,0 0 0,0 0 0,0 0-1,-1 0 1,1 0 0,0 0 0,-1 1 0,-1-2 0,-40-15 18,20 8-998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0.5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94 11275,'17'-37'11644,"2"16"-9558,-65 8-1856,39 12 135,-1 1-1,0-1 1,1 1 0,-1 1 0,1-1 0,-1 1 0,1 1 0,-1-1 0,1 1 0,0 1 0,-1-1 0,1 1 0,1 1 0,-11 5 0,12-5-276,0 0 0,1 0 0,-1 1 0,1-1 0,0 1 0,1 0 0,-1 0-1,1 0 1,0 0 0,0 1 0,1 0 0,-1-1 0,1 1 0,0 0 0,1 0 0,0 0 0,0 0 0,-1 10 0,2-14-80,-1 1 1,1-1 0,0 1 0,0-1 0,0 1-1,0 0 1,1-1 0,-1 1 0,1-1 0,-1 1-1,1-1 1,0 1 0,0-1 0,0 0 0,0 1 0,0-1-1,1 0 1,-1 0 0,1 0 0,-1 0 0,1 0-1,0 0 1,0 0 0,0-1 0,0 1 0,0 0-1,0-1 1,3 2 0,0-1-4,0-1 0,0 0 0,1 0 0,-1 0 0,0 0 0,0-1 0,1 0 0,-1 0 0,0-1 0,0 1 0,1-1 0,-1 0 0,8-3 0,-3 1-6,0-1 0,0-1 0,-1 0 0,1 0 0,-1-1 0,0 0 0,-1 0 0,0-1 0,0 0 0,8-9 0,-11 11 0,-1 0 0,1 0 0,-1-1 0,-1 1 0,1-1 0,-1 0 0,0 0 0,0 0 0,0-1 0,-1 1 0,0-1 0,0 1 0,-1-1 0,0 0 0,0 0 0,0-12 0,-1 18 0,-1 0 0,1 0 0,0 1 0,0-1 0,-1 0 0,1 0 0,0 1 0,-1-1 0,1 0 0,-1 0 0,1 1 0,0-1 0,-1 0 0,0 1 0,1-1 0,-1 1 0,1-1 0,-1 1 0,0-1 0,1 1 0,-1 0 0,0-1 0,0 1 0,1 0 0,-1-1 0,0 1 0,0 0 0,1 0 0,-1 0 0,0-1 0,0 1 0,0 0 0,0 0 0,1 0 0,-1 0 0,0 1 0,0-1 0,0 0 0,1 0 0,-1 0 0,0 1 0,-1-1 0,0 1 0,0 0 0,-1-1 0,1 1 0,0 0 0,0 0 0,0 1 0,0-1 0,0 0 0,0 1 0,0-1 0,0 1 0,0-1 0,-2 4 0,3-4 0,0 1 0,-1 0 0,1 0 0,0 0 0,0 0 0,0 0 0,0 0 0,1 0 0,-1 0 0,1 1 0,-1-1 0,1 0 0,0 0 0,0 0 0,0 1 0,0-1 0,0 0 0,0 0 0,0 1 0,1-1 0,0 0 0,1 4 0,-1-4 0,1 0 0,-1 0 0,1-1 0,0 1 0,0 0 0,0-1 0,0 0 0,0 1 0,0-1 0,0 0 0,1 0 0,-1 0 0,0 0 0,1 0 0,-1-1 0,0 1 0,4-1 0,2 2 0,0-2 0,1 1 0,-1-1 0,0-1 0,1 1 0,-1-1 0,0-1 0,0 0 0,0 0 0,0 0 0,11-6 0,-6 0 0,0-2 0,0 0 0,-1-1 0,0 0 0,14-18 0,-10 12 0,-16 16 0,1 1 0,-1 0 0,0 0 0,0-1 0,0 1 0,0 0 0,1 0 0,-1-1 0,0 1 0,0 0 0,1 0 0,-1-1 0,0 1 0,0 0 0,1 0 0,-1 0 0,0 0 0,1 0 0,-1-1 0,0 1 0,1 0 0,-1 0 0,0 0 0,1 0 0,-1 0 0,0 0 0,1 0 0,-1 0 0,0 0 0,1 0 0,-1 0 0,0 0 0,0 1 0,1-1 0,-1 0 0,0 0 0,1 0 0,-1 0 0,0 0 0,0 1 0,1-1 0,-1 0 0,0 0 0,0 0 0,1 1 0,-1-1 0,0 0 0,0 0 0,0 1 0,1-1 0,-1 0 0,0 1 0,0-1 0,0 0 0,0 0 0,0 1 0,0-1 0,1 0 0,-1 1 0,0 0 0,6 33 0,3 10 0,-7-42 0,0 1 0,0-1 0,0 0 0,0 1 0,0-1 0,1 0 0,-1 0 0,1-1 0,-1 1 0,1 0 0,-1-1 0,1 0 0,0 1 0,0-1 0,0 0 0,0 0 0,0-1 0,0 1 0,0-1 0,0 1 0,0-1 0,0 0 0,0 0 0,0 0 0,0-1 0,0 1 0,0-1 0,4-1 0,9-2 0,1-1 0,-1-1 0,27-13 0,-31 13 0,-7 3 0,1 1 0,0-1 0,0 1 0,0 0 0,0 1 0,0 0 0,0 0 0,8-1 0,-13 3-89,0 1 0,-1-1-1,1 1 1,-1-1 0,1 0 0,-1 1-1,0-1 1,1 1 0,-1-1 0,0 1-1,0-1 1,0 1 0,0-1 0,0 1-1,-1-1 1,1 1 0,-1 2 0,1-3-152,-1 1 0,1 0 1,0 0-1,0-1 0,0 1 1,0 0-1,0 0 0,0-1 1,0 1-1,1 0 1,-1 0-1,0-1 0,2 4 1,7-5-4949,3 0-2456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14990,'0'0'3401,"-1"8"-615,-9 46 640,6-41-2918,0 1 1,2 0-1,-1 0 1,2 0-1,0 0 1,0 0-1,2 0 1,1 15 0,-2-28-508,1 0-1,-1-1 1,0 1 0,0-1 0,1 1 0,-1-1 0,0 1 0,1-1 0,-1 1 0,0-1 0,1 1 0,-1-1-1,1 0 1,-1 1 0,1-1 0,-1 0 0,1 1 0,-1-1 0,1 0 0,-1 1 0,1-1 0,-1 0 0,1 0 0,0 0-1,-1 0 1,1 0 0,-1 0 0,1 1 0,0-1 0,-1-1 0,1 1 0,-1 0 0,1 0 0,0 0 0,-1 0-1,1 0 1,-1 0 0,1-1 0,-1 1 0,1 0 0,0-1 0,21-15 51,-18 6-41,0 1-1,0-1 0,0 1 0,-1-1 1,-1 0-1,0 0 0,0 0 1,-1-1-1,0 1 0,-1 0 0,-1-20 1,1 13-23,-3 0-365,-2 24-621,5-4 848,-1-1 1,1 1 0,-1-1 0,1 1 0,0-1-1,0 1 1,0-1 0,1 1 0,-1-1-1,0 1 1,1-1 0,0 0 0,-1 1 0,3 3-1,0-3-373,-1 0-1,1 0 1,1 0 0,-1-1-1,0 1 1,0-1-1,1 0 1,0 0-1,-1 0 1,1-1-1,0 1 1,0-1 0,0 0-1,0 0 1,0 0-1,0 0 1,0-1-1,0 0 1,0 0-1,0 0 1,0 0 0,8-2-1,-3 1-292,-1 0 1,0-1-1,0 0 0,0-1 1,0 0-1,0 0 0,0 0 1,-1-1-1,0 0 0,9-7 0,10-13 2392,-24 22-691,-1-1 1,1 1-1,0 0 1,-1-1 0,1 0-1,-1 1 1,0-1-1,0 0 1,2-4 0,-7 7 3517,-15 9-2822,13-3-1162,-1 0 0,1 1 0,0-1 0,1 1 0,0 1 0,0-1 0,0 1 1,1 0-1,0 0 0,1 0 0,-1 1 0,2-1 0,-1 1 0,1 0 0,1 0 0,-1 0 0,1 11 0,2-19-408,-1 0 0,0 0 0,1 0 0,0 0 0,-1-1 0,1 1 0,-1 0 0,1 0 0,0-1 0,0 1 0,0 0 0,-1-1 0,1 1 0,0 0 0,0-1 0,0 0 0,0 1 0,0-1 0,0 1 0,0-1 0,0 0 0,0 0 0,0 1 0,0-1-1,0 0 1,0 0 0,0 0 0,0 0 0,0 0 0,0-1 0,0 1 0,0 0 0,0 0 0,0-1 0,0 1 0,0 0 0,2-2 0,37-14 218,-34 12-227,-1-1 0,0 1 0,0-1 0,-1 0 0,0 0 0,1-1 0,-2 1 0,1-1 0,-1 0 0,0 0 0,0 0 0,2-7 0,-1-27-4598,-12 35-1803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0.9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264 2 23702,'0'0'4282,"-9"-1"-2814,8 1-1468,-65 0 2095,62 1-2011,0-1 0,1 1-1,-1 0 1,0 0 0,1 0 0,-1 1-1,1-1 1,-4 3 0,6-3-121,0-1-1,0 1 0,0 0 1,0 0-1,0 0 1,0 0-1,0 0 1,1-1-1,-1 1 1,0 1-1,1-1 1,-1 0-1,1 0 1,-1 0-1,1 0 1,0 0-1,-1 0 1,1 1-1,0-1 1,0 0-1,0 0 1,0 0-1,0 1 1,0-1-1,0 2 1,1-2-2,-1 0 1,1 1-1,-1-1 1,1 0-1,0 1 1,0-1-1,0 0 1,0 0-1,0 0 1,0 0-1,0 0 1,0 0 0,0 0-1,0 0 1,1 0-1,-1-1 1,0 1-1,1 0 1,2 0-1,31 11-374,-27-10 218,45 11-1084,-38-10 1039,-1 0 1,1 1-1,-1 0 1,25 12-1,-38-15 316,-1-1-1,1 0 0,-1 0 0,1 0 0,-1 1 1,0-1-1,1 0 0,-1 0 0,1 1 0,-1-1 1,0 0-1,1 1 0,-1-1 0,0 1 0,1-1 1,-1 0-1,0 1 0,0-1 0,1 1 0,-1-1 1,0 1-1,0-1 0,0 1 0,0-1 0,1 1 1,-1-1-1,0 1 0,0-1 0,0 1 0,0-1 1,0 2-1,-13 11 1337,-31 6-377,38-17-940,-32 12-301,0-1-1,-73 12 1,70-19-3641,1-3-3373,7-3-6980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6.8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40 323 11082,'0'0'17873,"-4"15"-17670,0-2-226,-4 14 259,1 0 0,1 0 0,2 1 0,0 0 0,2-1-1,1 31 1,2-56-207,-1 0 0,0-1-1,1 1 1,-1 0-1,1 0 1,-1-1-1,1 1 1,0-1-1,0 1 1,0 0-1,0-1 1,0 1-1,0-1 1,0 0-1,0 1 1,0-1-1,1 0 1,-1 0 0,1 0-1,-1 0 1,1 0-1,-1 0 1,1 0-1,-1 0 1,1-1-1,0 1 1,0 0-1,-1-1 1,1 0-1,0 1 1,0-1-1,-1 0 1,1 0-1,0 0 1,0 0 0,0 0-1,-1-1 1,5 0-1,0 0 22,1-1-1,0 1 0,-1-1 1,0-1-1,1 0 1,-1 1-1,0-2 0,0 1 1,5-5-1,8-7-39,-2-1 0,0 0 0,-1-1 0,0-1-1,-2-1 1,0 0 0,-1 0 0,-1-2 0,-1 0 0,-1 0-1,0-1 1,-2 0 0,0 0 0,-2-1 0,-1 0 0,0 0-1,-2 0 1,1-25 0,-3 43-13,0-1-1,0 1 1,1-1 0,0 1-1,0 0 1,0 0 0,1 0-1,-1 0 1,1 0-1,4-4 1,13-27-264,-17 28 240,-1 0 0,0 0 1,0 0-1,0-1 0,-1 1 1,-1-17-1,-2 24-231,-5 8 203,-3 10 160,4 21 152,5-30-178,0-1-1,-1 1 1,0 0-1,0-1 1,0 1 0,-1-1-1,-7 13 1,-5 9-79,0 1 0,2 1 0,1 0 0,-11 44 0,-19 132 0,24-37 0,14-108 0,-21 100 0,27-176 0,-2-1 0,0 0 0,-2-16 0,0-15 0,1 3 0,-1 24 0,2-1 0,0 1 0,1 0 0,1 0 0,0 0 0,9-30 0,-9 46 0,0 0 0,-1 0 0,1 0 0,0 0 0,1 0 0,-1 1 0,0-1 0,1 1 0,-1 0 0,1 0 0,0 0 0,0 0 0,0 0 0,0 1 0,0-1 0,0 1 0,5-2 0,67-14 0,-20 5 0,-51 10-363,0 1-1,0-1 1,0 1-1,-1-1 1,1 0 0,0-1-1,-1 1 1,0-1-1,0 1 1,1-1 0,-2 0-1,1 0 1,3-5 0,-4 6-48,-2 0 0,1 0 0,0-1 0,0 1 0,-1-1 1,1 1-1,-1 0 0,0-1 0,1 1 0,-1-1 0,0 1 1,-1-1-1,1 1 0,0-1 0,-1 1 0,1 0 0,-1-1 1,0 1-1,0 0 0,0-1 0,0 1 0,0 0 0,-3-4 1,-15-22-10972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7.2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19154,'0'0'12780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8.0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96 7751,'10'-4'3876,"3"-1"-2682,54-22 3870,-63 25-4546,0 1 0,-1-1 0,1 0 1,-1 0-1,1-1 0,-1 1 0,0-1 0,0 1 0,0-1 0,0 0 0,0 0 0,-1 0 0,1-1 0,1-3 0,-3 6-435,-1 1 0,0-1-1,0 0 1,0 1 0,0-1 0,0 1-1,0-1 1,0 0 0,0 1 0,-1-1-1,1 0 1,0 1 0,0-1 0,0 1-1,-1-1 1,1 1 0,0-1 0,0 1-1,-1-1 1,1 1 0,-1-1 0,1 1-1,0-1 1,-1 1 0,1-1-1,-1 1 1,1 0 0,-1-1 0,1 1-1,-1 0 1,0-1 0,1 1 0,-1 0-1,1 0 1,-1 0 0,0-1 0,1 1-1,-1 0 1,1 0 0,-1 0 0,0 0-1,1 0 1,-1 0 0,-1 0-1,-34 2-73,32-2 140,-6 2-76,0 0 1,0 0-1,-1 1 0,2 1 0,-1 0 0,0 0 1,1 1-1,0 0 0,0 0 0,0 1 0,0 0 1,1 1-1,0 0 0,1 0 0,0 1 0,0 0 0,0 0 1,1 0-1,0 1 0,1 0 0,0 0 0,0 1 1,1 0-1,0-1 0,1 1 0,0 0 0,0 1 1,1-1-1,1 0 0,-1 18 0,2-25-74,1 0 0,0 1 1,0-1-1,0 0 0,0 0 0,0 1 0,1-1 1,-1 0-1,1 0 0,0 0 0,0-1 0,0 1 1,0 0-1,0-1 0,1 1 0,-1-1 0,1 0 1,0 0-1,-1 0 0,1 0 0,0 0 0,0-1 1,0 1-1,0-1 0,1 0 0,-1 0 0,0 0 1,1 0-1,6 0 0,8 2-971,0 0 0,0-2 0,0 0 0,23-3-1,-37 2 406,0 0-1,0-1 0,0 1 0,0-1 0,0 0 0,0 0 0,0-1 0,0 1 0,-1-1 0,1 0 0,0 0 0,5-4 0,13-14-5069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28.5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0 243 15471,'0'0'4591,"4"-9"-2445,0 1-1796,0-1 0,1 2 1,1-1-1,-1 0 0,1 1 0,0 0 1,1 1-1,0-1 0,0 1 0,0 0 1,1 1-1,15-9 0,142-73 1705,-143 77-1865,1 2 1,0 0-1,0 1 1,0 2-1,42-6 1,-63 11-168,-1 0-1,0 0 1,0 0-1,1 1 1,-1-1-1,0 0 1,0 0-1,1 1 1,-1-1-1,0 1 1,0-1-1,0 1 1,0 0 0,0-1-1,0 1 1,0 0-1,0 0 1,0 0-1,0 0 1,0 0-1,0 0 1,0 0-1,-1 0 1,1 0-1,0 0 1,-1 0 0,1 0-1,-1 0 1,1 1-1,-1-1 1,0 0-1,1 0 1,-1 1-1,0 1 1,2 61 693,-3-56-602,1-1 0,0 1 0,0 0 0,1 0 0,1 7 0,-1-12-104,1-1 0,-1 0 0,0 0 0,0 0 1,1 0-1,-1 0 0,1 0 0,0 0 0,0 0 0,-1-1 0,1 1 1,0-1-1,0 1 0,1-1 0,-1 0 0,0 0 0,0 0 1,1 0-1,-1 0 0,0 0 0,1-1 0,-1 1 0,1-1 1,-1 1-1,1-1 0,-1 0 0,1 0 0,-1 0 0,1-1 0,-1 1 1,0 0-1,1-1 0,-1 0 0,1 0 0,1-1 0,5 0 19,0-1-1,-1-1 0,1 1 0,-1-1 0,0-1 0,0 0 1,-1 0-1,10-8 0,-12 9-518,0-1 0,-1 1 0,0-1 0,0 0 0,0 0 0,0 0 0,-1-1 0,0 0 1,0 1-1,0-1 0,-1 0 0,0 0 0,0 0 0,-1-1 0,1 1 0,-1 0 0,0-7 0,-1-6-6322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1.1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6983,'0'0'15636,"11"0"-14035,20 0-566,95-3 751,211 24 0,-325-19-1778,37 7-6,-47-8-9,1-1 1,-1 1-1,0 0 0,1 0 1,-1 0-1,0 0 1,0 0-1,0 1 0,0-1 1,0 1-1,0-1 1,0 1-1,-1 0 0,1-1 1,2 5-1,-3-5 8,-1 0-1,0 0 1,0-1-1,0 1 0,0 0 1,0 0-1,0 0 1,0 0-1,0 0 1,0 0-1,0-1 1,-1 1-1,1 0 1,0 0-1,-1 0 1,1-1-1,0 1 0,-1 0 1,1 0-1,-1-1 1,1 1-1,-1 0 1,0-1-1,1 1 1,-1 0-1,0-1 1,1 1-1,-1-1 0,0 1 1,1-1-1,-1 0 1,0 1-1,0-1 1,-1 1-1,-35 14 144,30-13-117,-111 38 266,67-24 326,0 1 1,2 3-1,-79 43 1,126-62-654,0 1 1,0-1 0,0 0-1,0 1 1,0-1 0,0 1-1,1-1 1,-1 1 0,0 0-1,1 0 1,0 0-1,-1 0 1,1 0 0,-1 2-1,7 5-2924,17-6-2696,4-3-4430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1.8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0 12139,'0'0'7399,"0"62"-6790,-4-21 736,0 9-288,2 2-128,2 0-192,0-3-513,0-6-224,0-6-352,6-7-801,-1-8-449,-5-10-320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2.2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29 18481,'0'0'6930,"14"-4"-5713,31-5-804,0 2 1,1 2-1,-1 2 0,1 2 1,0 2-1,58 9 0,-94-9-421,0 1-1,-1 0 0,1 1 0,-1-1 1,13 7-1,-21-8 3,0-1 0,0 1 0,0-1 0,0 1-1,0 0 1,0 0 0,0-1 0,0 1 0,0 0 0,0 0 0,-1 0 0,1 0 0,0 0 0,-1 0 0,1 0-1,0 0 1,-1 0 0,1 0 0,-1 0 0,0 1 0,1 0 0,-1 0-1,-1 0 1,1 0-1,-1 0 1,1 0-1,-1 0 1,0-1-1,0 1 1,0 0-1,0-1 1,0 1-1,0 0 1,0-1 0,0 1-1,-1-1 1,1 0-1,0 1 1,-1-1-1,-2 2 1,-28 21 154,-54 32 0,56-39 222,1 2-1,-50 42 0,77-59-359,0-1-1,1 0 1,-1 1 0,1-1 0,0 0 0,-1 1 0,1 0 0,0-1 0,0 1 0,0 0-1,0 0 1,0-1 0,1 1 0,-1 0 0,1 0 0,-2 3 0,3-4-9,-1 0 0,0 0 1,0 0-1,1 0 0,-1-1 1,1 1-1,-1 0 1,1-1-1,-1 1 0,1 0 1,-1-1-1,1 1 0,-1 0 1,1-1-1,0 1 0,-1-1 1,1 1-1,0-1 0,0 1 1,-1-1-1,1 0 0,0 1 1,0-1-1,0 0 0,0 0 1,0 0-1,11 2-69,-1 0-1,1-1 1,0-1 0,15-1-1,-12 1-130,8 0-224,-1 0-1,0 2 0,0 1 0,41 10 0,-58-12 384,0 1-1,0 0 0,0 0 1,-1 0-1,1 1 1,-1-1-1,0 1 0,0 0 1,0 1-1,0-1 0,0 1 1,3 4-1,-5-5 41,0 0 0,-1 0 0,1 0 0,-1 0 0,0 1 0,0-1 0,0 1 0,0-1 0,0 1 0,-1-1 0,1 1 0,-1-1 0,0 1 0,0-1 0,-1 1 0,1-1 0,-1 1 0,0-1-1,-1 6 1,0-3 179,-1-1-1,0 1 0,0-1 0,0 0 0,-1 1 0,0-1 0,0-1 0,0 1 0,0-1 0,-1 1 0,0-1 0,0-1 0,0 1 0,0-1 0,0 0 0,-1 0 0,-9 4 0,-4 1 195,0-2-1,0 1 0,-1-2 0,-22 3 1,26-5-326,0-1 0,1-1 0,-29-1 0,41 0-92,1 0-1,-1-1 1,0 1-1,1 0 1,-1-1-1,0 1 1,1-1-1,-1 0 1,1 0-1,-1 0 1,1 0-1,-1 0 1,1-1-1,0 1 1,0-1-1,0 1 0,0-1 1,0 0-1,0 0 1,0 0-1,0 0 1,1 0-1,-1 0 1,1-1-1,-1 1 1,1 0-1,0-1 1,0 1-1,0-1 1,0-3-1,1 3-454,0 1-1,0-1 1,1 0 0,-1 1-1,1-1 1,-1 1 0,1-1-1,0 1 1,0-1-1,0 1 1,1-1 0,-1 1-1,0 0 1,1 0 0,0 0-1,-1 0 1,1 0-1,0 0 1,0 0 0,0 0-1,0 1 1,1-1 0,-1 1-1,0-1 1,5-1-1,27-15-8163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2.6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0 19923,'0'0'7175,"2"56"-5670,-7-20-800,0 5-161,0 0-416,3-3-64,2-2-64,0-5-320,5-5-577,0-7-704,3-7-737,-5-6-1058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2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0 266 15695,'0'0'8168,"60"21"-6759,-17-19-96,6-2-544,2 0-609,5-7-640,-3-10-2467,-5-4-2306,-5-7-4196</inkml:trace>
  <inkml:trace contextRef="#ctx0" brushRef="#br0" timeOffset="1">697 0 18033,'0'0'3043,"0"66"352,0-23-608,-5 6-865,3 3-449,-4-2-704,4-1-481,2-6-224,0-4-32,0-9-192,8-7-513,-3-9-832,-3-7-1826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110 162 8360,'0'0'7212,"-11"8"-4511,3-3-2308,1 0 0,0 0-1,0 1 1,1 0-1,-1 0 1,1 0 0,1 1-1,-1 0 1,1 0 0,0 0-1,1 1 1,0 0 0,0 0-1,1 0 1,0 0 0,0 0-1,0 1 1,1-1-1,-1 18 1,3-24-347,0-1 0,0 0 0,0 1 0,0-1 0,0 0 0,0 1 0,0-1 0,1 0 0,-1 1 0,1-1 0,-1 0 0,1 0 0,-1 0 0,1 1 0,0-1 1,-1 0-1,1 0 0,0 0 0,0 0 0,0 0 0,0 0 0,0-1 0,0 1 0,0 0 0,0 0 0,0-1 0,2 2 0,1-1-18,-1 0 0,0-1 0,1 1 0,-1-1 0,1 0 0,-1 0 0,0 0 0,1 0 0,-1-1 0,7 0 1,0-2-10,0 0 1,0 0-1,0-1 1,-1 0 0,1-1-1,14-9 1,-12 2 8,0 0 1,0-1-1,-1 0 1,0 0-1,-1-1 0,-1-1 1,0 1-1,-1-2 0,-1 1 1,0-1-1,-2 0 1,1 0-1,-2-1 0,0 1 1,-1-1-1,-1 0 0,0 0 1,-1-27-1,-1 44-29,0 0 0,0-1 0,0 1 0,0 0 0,1-1-1,-1 1 1,0 0 0,0 0 0,0-1 0,0 1 0,0 0 0,0-1 0,0 1-1,0 0 1,0-1 0,0 1 0,0 0 0,0-1 0,0 1 0,0 0-1,0 0 1,-1-1 0,1 1 0,0 0 0,0-1 0,0 1 0,0 0 0,0 0-1,-1-1 1,1 1 0,0 0 0,0 0 0,-1 0 0,1-1 0,0 1-1,0 0 1,-1 0 0,1 0 0,0 0 0,0-1 0,-1 1 0,1 0 0,0 0-1,-1 0 1,1 0 0,0 0 0,0 0 0,-1 0 0,1 0 0,0 0 0,-1 0-1,1 0 1,0 0 0,-1 0 0,1 0 0,0 0 0,0 0 0,-1 0-1,1 1 1,0-1 0,-1 0 0,1 0 0,0 0 0,0 0 0,-1 1 0,1-1-1,0 0 1,-16 19 190,7-4 0,1 1 0,0 0 1,2 1-1,0 0 0,0 0 0,2 0 0,0 1 0,1-1 0,1 1 0,1 0 0,1 34 0,0-49-194,1 0 0,0 0 0,-1 0 0,1 0 0,0-1 0,0 1 0,1 0 1,-1-1-1,1 1 0,-1-1 0,1 0 0,0 1 0,0-1 0,0 0 0,0 0 0,0 0 0,0 0 0,0 0 0,1-1 0,-1 1 0,1-1 0,-1 1 0,1-1 0,0 0 0,0 0 0,-1 0 0,6 1 1,-4-2-10,0 1 0,0-1 0,0 1 0,0-1 0,-1 0 0,1 0 0,0-1 0,0 1 0,0-1 0,0 0 0,-1 0 0,1 0 0,0 0 0,-1-1 0,1 0 0,-1 1 0,1-1 0,-1-1 0,0 1 0,4-4 0,2-2-77,-1-1 0,-1-1 0,0 1 1,0-1-1,-1-1 0,0 1 0,-1-1 1,6-15-1,-31 77 828,16-43-517,0 1 1,0 1-1,1-1 1,0 0-1,0 1 0,1 0 1,0 0-1,1 0 1,0 11-1,1-20-212,1 1-1,-1-1 1,1 1-1,0-1 1,0 1-1,-1-1 1,1 1-1,0-1 1,0 0-1,0 0 1,1 1-1,-1-1 1,0 0-1,0 0 1,1 0-1,-1 0 1,0 0-1,1 0 1,-1-1-1,1 1 1,-1 0-1,1-1 1,0 1-1,-1-1 1,1 0-1,-1 1 1,1-1-1,0 0 1,-1 0-1,1 0 1,0 0-1,-1 0 1,4-1-1,3 0 0,1 1-1,-1-1 1,0-1-1,1 1 1,13-6-1,-10 1-68,0-1 0,0 0 1,-1-1-1,0 0 0,-1-1 0,0 0 1,0-1-1,-1 0 0,0 0 0,0-1 1,-1 0-1,-1 0 0,10-21 0,-16 30-39,-21 41 400,5 4 598,13-18-2993,2-24 1732,0 0 0,0-1 0,0 1 0,0-1 0,0 1 0,1-1 0,-1 1 0,0-1 0,0 1 0,1-1 0,-1 1 0,0-1 0,0 1 0,1-1 0,-1 1 0,1-1 0,-1 1 0,0-1 0,1 0 0,-1 1 0,1-1 1,-1 0-1,1 1 0,-1-1 0,1 0 0,-1 0 0,1 0 0,-1 1 0,2-1 0,16 1-15999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3.2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65 14382,'0'0'2594,"-1"-9"364,0 6-2729,1 1 1,0 0-1,-1-1 1,1 1-1,0 0 1,0-1 0,1 1-1,-1 0 1,0-1-1,1 1 1,-1 0 0,1-1-1,0 1 1,0 0-1,1-2 1,0 2-35,0 0 1,1 0-1,-1 1 1,1 0-1,-1-1 0,1 1 1,-1 0-1,1 0 1,0 0-1,-1 1 0,1-1 1,0 1-1,0-1 1,0 1-1,-1 0 0,1 0 1,5 1-1,235 9 2118,-210-5-2309,1 0 0,-1 2 1,0 2-1,0 1 0,35 16 1,-62-24 14,-1 1 1,0-1-1,-1 1 1,1 0-1,0 0 1,-1 1 0,1-1-1,-1 1 1,0 0-1,-1 0 1,1 1 0,-1-1-1,1 1 1,-1-1-1,-1 1 1,1 0 0,-1 0-1,1 1 1,-2-1-1,1 0 1,1 6 0,-3-4 109,1-1 0,-1 0 1,-1 1-1,1-1 0,-1 0 0,0 0 1,-1 0-1,1 0 0,-1 0 1,0 0-1,-1 0 0,1 0 1,-1-1-1,0 1 0,-1-1 1,1 0-1,-1 0 0,-8 7 1,-3 4-85,-2-1 0,0 0 0,-1-2 0,0 0 0,-1-1 0,-1-1 0,-38 17 0,41-21-39,-1-1-1,0 0 1,0-2-1,0 0 1,-1 0 0,1-2-1,-1-1 1,0 0-1,-32-3 1,49 2-112,1 0-1,-1-1 1,0 1 0,0-1 0,1 1-1,-1-1 1,0 1 0,1-1 0,-1 0-1,0 0 1,1 0 0,-1 0-1,1 0 1,0 0 0,-1 0 0,1-1-1,0 1 1,-2-2 0,2 0-493,0 1-1,-1-1 1,1 0 0,0 0 0,0 0-1,1 0 1,-1 1 0,1-1 0,-1 0-1,1-4 1,0-23-10649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4.0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42 17168,'0'0'9898,"80"1"-9482,-27-1-352,9 0-32,4 0-833,-1-11-1985,-11-3-1634,-14-4-2083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4.4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8 8552,'0'0'6892,"9"-1"-4666,9-2-1660,-1 1-1,1 1 1,-1 1 0,1 1 0,0 0-1,-1 1 1,1 1 0,17 5 0,-31-7-452,0 0 1,0 0 0,1 0 0,-1 1 0,0 0-1,0 0 1,-1 0 0,1 0 0,0 1 0,-1-1-1,1 1 1,-1 0 0,0 0 0,0 1 0,0-1-1,0 0 1,-1 1 0,1 0 0,-1-1 0,0 1 0,0 0-1,0 0 1,-1 0 0,1 1 0,-1-1 0,0 0-1,0 0 1,0 1 0,-1-1 0,0 1 0,0-1-1,0 0 1,0 1 0,-1-1 0,1 1 0,-1-1-1,0 0 1,-1 0 0,-2 8 0,-1 0 65,-1 0 0,0 0 1,0 0-1,-2-1 0,1 0 0,-1 0 1,-13 12-1,-76 70 316,63-62-464,4-3-183,-16 14-1367,15-14-3460,11-14-2549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5.2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335 1 18834,'0'0'7826,"-7"13"-6326,-70 115 192,-173 220 1,298-417-10163,47-86 0,-41 63 5452,2 4 5658,-56 87-2391,1 1 0,-1-1-1,0 0 1,0 1 0,1-1 0,-1 0 0,0 1 0,1-1 0,-1 1-1,1-1 1,-1 1 0,0-1 0,1 0 0,0 1 0,-1 0 0,1-1-1,-1 1 1,1-1 0,-1 1 0,1 0 0,0-1 0,-1 1 0,1 0 0,0 0-1,-1-1 1,1 1 0,0 0 0,-1 0 0,3 0 0,-1 20 2634,-12 36-1200,5-37-1324,1 1 0,1-1 0,1 1-1,0-1 1,2 1 0,0 0 0,4 29-1,-2-38-580,0-1-1,1 0 0,0 0 1,1 0-1,0-1 0,9 16 0,-8-18-787,0 0-1,0 0 0,1 0 0,-1-1 0,1 0 0,1 0 0,-1-1 1,1 0-1,8 5 0,-7-7-7835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5.6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45 16624,'0'0'11018,"88"-24"-10922,-35 24-192,4-4-1890,-4-1-2722,-4-6-6791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5.9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125 1 9289,'0'0'12598,"7"11"-10564,-2 0-1695,0 0 0,0 0 0,-1 1-1,-1-1 1,1 1 0,-2 0 0,0 0 0,0 0-1,-1 0 1,-1 0 0,0 0 0,-2 13-1,-15 74 835,11-69-701,1 0 0,-3 60 1,8-89-478,0 1-1,0-1 1,0 1 0,1 0 0,-1-1 0,1 1 0,-1-1 0,1 1 0,-1-1 0,1 0 0,0 1 0,0-1 0,-1 0 0,1 1 0,0-1 0,0 0 0,0 0-1,1 0 1,-1 0 0,0 0 0,0 0 0,1 0 0,-1 0 0,0 0 0,1 0 0,-1-1 0,1 1 0,-1-1 0,1 1 0,-1-1 0,1 0 0,-1 1 0,1-1-1,-1 0 1,1 0 0,0 0 0,2-1 0,10 1-754,0-1 1,0-1-1,22-6 0,-2 1-2131,-33 7 2884,1 0 0,-1-1-1,0 1 1,1 0 0,-1 0 0,0 0 0,1 0 0,-1 0-1,0 0 1,1 0 0,-1 0 0,0 1 0,1-1 0,-1 0 0,0 1-1,1-1 1,-1 1 0,0-1 0,0 1 0,0 0 0,0 0 0,0 0-1,0-1 1,0 1 0,0 0 0,0 0 0,0 0 0,0 0 0,0 0-1,-1 1 1,1-1 0,0 0 0,-1 0 0,1 0 0,-1 1 0,1-1-1,-1 0 1,0 1 0,1-1 0,-1 0 0,0 1 0,0-1 0,0 0-1,0 1 1,0-1 0,0 0 0,-1 1 0,0 1 0,0 2 270,0 0 0,0 0 0,-1-1 0,0 1 1,0 0-1,-1-1 0,1 1 0,-1-1 1,0 0-1,0 0 0,0 0 0,-5 4 0,-2-1-61,1-1-1,-1 0 0,0-1 0,-1 0 0,1-1 0,-1 0 1,0 0-1,0-1 0,0-1 0,0 0 0,-18 1 1,23-2-192,0 0 0,0-1 0,0 0 0,0 0 0,0-1 0,0 1 0,0-1 0,1 0 0,-1-1 0,0 1 0,0-1 0,1-1 0,-1 1 0,1-1 0,0 0 0,0 0 0,0 0 0,0-1 0,0 1 0,1-1 0,0 0 0,-1-1 0,-3-5 0,6 8-255,1-1-1,0 1 1,0 0 0,0 0-1,1-1 1,-1 1-1,0-1 1,1 1 0,0-1-1,-1 1 1,1 0 0,0-1-1,0 1 1,1-5 0,0 4-325,0 0 0,0 0 1,0 0-1,0 1 0,1-1 1,-1 0-1,1 0 0,0 1 1,0-1-1,0 1 0,0 0 1,0 0-1,0-1 0,1 1 1,-1 1-1,1-1 0,3-2 1,27-13-7664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6.3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9 134 16432,'0'0'15977,"11"-11"-15667,-1 2-289,2-1-134,-1 0 0,0-1 1,-1-1-1,0 0 0,-1 0 0,0-1 1,9-18-1,-22 29-245,-7 8 259,-11 9 150,14-6-14,0 0-1,0 0 1,1 1-1,0 0 0,1 1 1,0-1-1,1 1 0,0 0 1,0 0-1,1 1 0,1 0 1,0-1-1,0 1 1,1 0-1,0 19 0,2-29-29,0 0 0,0 0-1,0 0 1,0 0 0,0-1-1,1 1 1,-1 0 0,1 0-1,-1 0 1,1-1 0,0 1-1,0 0 1,0-1 0,0 1-1,0-1 1,0 1 0,0-1-1,0 1 1,0-1 0,1 0 0,-1 0-1,1 1 1,1 0 0,1 0 9,-1-1 0,1 0 0,-1 1 0,1-1 1,0-1-1,0 1 0,-1 0 0,1-1 0,0 0 1,7 0-1,2-1-131,-1-1 0,0-1 1,0 1-1,0-2 0,0 0 1,15-7-1,-15 5-866,0 0 0,0-2 0,16-12 0,6-19-6407,-19 10-1768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6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0 18481,'0'0'7117,"-5"10"-5345,-1-1-1435,1 1 0,1-1 1,0 1-1,0 0 0,1 1 0,1-1 0,-1 0 1,1 1-1,1 0 0,0-1 0,1 19 0,0-28-318,0 0-1,1 0 1,-1 1-1,0-1 0,0 0 1,1 0-1,-1 0 1,1 0-1,-1 0 0,1 0 1,-1 0-1,1 0 0,-1 0 1,1 0-1,0 0 1,0-1-1,-1 1 0,1 0 1,0 0-1,0-1 1,0 1-1,0 0 0,0-1 1,0 1-1,0-1 1,0 1-1,1-1 0,2 1 5,-1-1 0,0 1 0,0-1 1,1 0-1,-1 0 0,0 0 0,0-1 0,1 1 0,4-3 0,1 1 13,0-1 0,0-1 0,0 0-1,-1 0 1,16-10 0,-9 0-36,-1 1 0,21-28 0,6-4 134,-49 86 122,2-23-256,2-9 0,1 0 0,0 0 0,1 0 0,0 1 0,0 0 0,1-1 0,0 1 0,0 0 0,2 13 0,-1-23-47,0 1 0,1-1 0,-1 1 0,0-1 0,0 1 0,1-1 0,-1 1 0,1-1 1,-1 0-1,0 1 0,1-1 0,-1 0 0,1 1 0,-1-1 0,0 0 0,1 1 0,-1-1 0,1 0 0,-1 0 0,1 1 0,0-1 0,-1 0 0,1 0 0,-1 0 1,1 0-1,-1 0 0,1 0 0,-1 0 0,1 0 0,-1 0 0,1 0 0,0 0 0,-1 0 0,1 0 0,-1-1 0,1 1 0,-1 0 0,1 0 0,-1 0 0,1-1 1,-1 1-1,1 0 0,-1-1 0,0 1 0,1 0 0,0-1 0,21-17-4714,-13 2-1121,-2-6-1416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7.2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65 3587,'0'0'27557,"9"7"-27050,-3-2-463,-4-3-33,0 0 0,1 1 1,-1-1-1,1 0 1,-1 0-1,1-1 0,0 1 1,0 0-1,0-1 1,0 0-1,0 0 0,0 0 1,0 0-1,0 0 0,0 0 1,1-1-1,-1 0 1,0 1-1,0-1 0,1 0 1,-1-1-1,0 1 1,0-1-1,1 1 0,-1-1 1,0 0-1,0 0 1,5-3-1,-4 2-12,0 0-1,0-1 1,0 1 0,0-1 0,0 0-1,0 0 1,-1-1 0,1 1 0,-1-1-1,0 1 1,0-1 0,-1 0-1,1 0 1,-1-1 0,0 1 0,0 0-1,0-1 1,0 1 0,-1-1 0,2-8-1,-4 13-1,1-1 1,0 0-1,0 1 0,-1-1 0,1 1 1,0-1-1,-1 1 0,1-1 0,-1 1 0,1-1 1,0 1-1,-1 0 0,1-1 0,-1 1 1,1-1-1,-1 1 0,1 0 0,-1 0 0,0-1 1,1 1-1,-1 0 0,1 0 0,-1 0 0,0-1 1,1 1-1,-1 0 0,1 0 0,-1 0 1,0 0-1,1 0 0,-1 0 0,0 0 0,1 1 1,-1-1-1,1 0 0,-1 0 0,1 0 1,-1 1-1,0-1 0,1 0 0,-1 1 0,1-1 1,-1 0-1,1 1 0,-1-1 0,0 1 0,-28 15-143,24-10 147,-1 0 0,1 0 0,0 0 0,0 1 0,0 0 0,1 0 0,0 0 0,1 1 0,0-1 0,0 1 0,0-1 0,1 1 0,0 0 0,1 0 0,-2 16 0,3-23-6,0 0-1,0 0 1,0 0 0,0 0 0,0 0 0,1 0 0,-1 0 0,0 0 0,0 0-1,1 0 1,-1 0 0,1 0 0,-1 0 0,0 0 0,1 0 0,0 0 0,-1 0 0,1 0-1,0-1 1,-1 1 0,1 0 0,0 0 0,0-1 0,0 1 0,-1-1 0,1 1-1,0 0 1,0-1 0,0 0 0,2 1 0,0 0-121,0-1 0,1 1 0,-1-1 0,0 0 0,1 0 1,-1-1-1,0 1 0,0-1 0,1 0 0,3-1 0,3-1-959,0-1-1,0 0 1,0-1 0,-1 0-1,15-10 1,7-16-4381,0-6-1667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7.6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9001,'0'0'11231,"-5"14"-8988,-56 172 3246,51-148-4818,2 1 0,1 0 0,-2 55 0,8-66-625,0-19-44,0 0 1,1 0 0,0 0-1,0-1 1,1 1-1,0 0 1,1 0-1,2 11 1,-3-19 1,-1-1 0,0 1 0,0 0 0,0-1 0,1 1 0,-1-1 0,0 1 0,1-1 0,-1 1 0,0 0 0,1-1 0,-1 1 0,1-1 0,-1 0 0,1 1 0,-1-1 0,1 1 0,-1-1 0,1 0 0,0 1 0,-1-1 0,1 0 0,-1 0 0,1 1 0,0-1 0,-1 0 0,1 0 0,0 0 0,-1 0 0,1 0 0,0 0 0,0 0 0,16-16 326,6-35 286,-22 48-594,17-47 170,18-86 0,-38 150-140,0-4 5,1 0 0,0 0 0,1 0 0,0 17 0,0-25-50,1 0-1,-1-1 1,0 1 0,1 0-1,-1 0 1,1-1 0,-1 1-1,1 0 1,0 0 0,0-1-1,0 1 1,0-1 0,0 1-1,0-1 1,0 1 0,1-1-1,-1 0 1,0 0 0,1 1-1,-1-1 1,1 0-1,-1 0 1,1-1 0,-1 1-1,1 0 1,0 0 0,0-1-1,-1 1 1,1-1 0,0 1-1,3-1 1,0 0-2,-1 0 0,1 0 0,0 0 0,-1-1 0,1 0 0,-1 1 0,1-2 0,-1 1 0,1-1 0,-1 1 0,0-1 0,0 0 0,0-1 0,0 1 0,0-1 0,-1 0 0,1 0 0,-1 0 0,1 0 0,-1 0 0,0-1 0,0 0 0,4-7 0,-3 5-96,0-1 1,-1 0 0,0 0 0,0 0 0,-1 0 0,0-1-1,0 1 1,-1-1 0,1 1 0,-2-1 0,1 1-1,-1-1 1,0 0 0,-2-8 0,-5 25-1864,7-8 1851,0-1-1,-1 0 1,1 1-1,0-1 1,0 0-1,0 0 1,0 1-1,0-1 1,0 0-1,0 1 1,0-1-1,0 0 0,0 1 1,0-1-1,0 0 1,0 1-1,0-1 1,0 0-1,0 1 1,0-1-1,0 0 1,0 0-1,0 1 1,1-1-1,-1 0 1,0 0-1,0 1 0,0-1 1,1 0-1,-1 0 1,0 1-1,0-1 1,0 0-1,1 0 1,-1 0-1,0 1 1,1-1-1,-1 0 1,0 0-1,0 0 1,1 0-1,-1 0 0,0 0 1,1 0-1,-1 1 1,0-1-1,1 0 1,-1 0-1,0 0 1,1 0-1,-1 0 1,0 0-1,0-1 1,1 1-1,0 0 0,1 0-741,0 0-1,0 0 0,0 0 0,0 0 0,0 0 0,1-1 0,-1 1 0,0-1 0,0 1 0,0-1 0,0 0 0,3-1 0,12-13-8496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0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 7335,'0'0'19421,"-10"-1"-18300,3 1-987,5-1-99,-1 1 1,0-1 0,1 1 0,-1 0-1,0 0 1,1 0 0,-1 0-1,0 0 1,0 1 0,1-1 0,-1 1-1,1 0 1,-1 0 0,0 0-1,1 0 1,0 0 0,-1 1 0,1-1-1,0 1 1,-1-1 0,1 1 0,0 0-1,0 0 1,1 0 0,-4 4-1,-3 7 54,1 0-1,0 0 0,1 1 1,0 0-1,1 0 0,1 1 1,0 0-1,1-1 0,0 1 1,0 26-1,3-39-84,0 0-1,0-1 1,0 1-1,1 0 1,-1-1-1,0 1 1,1 0 0,-1-1-1,1 1 1,-1 0-1,1-1 1,0 1 0,0-1-1,0 1 1,0-1-1,0 0 1,0 1-1,0-1 1,0 0 0,1 0-1,-1 0 1,0 0-1,1 0 1,-1 0-1,4 2 1,-1-2-27,1 0 0,-1 1 0,1-1-1,-1-1 1,1 1 0,0-1 0,-1 0 0,1 0 0,8-1 0,4-2-439,1-1 1,-1 0 0,1-1-1,19-9 1,-8 0-4154,47-28 0,-32 10-3980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8.2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163 56 8840,'0'0'3705,"0"-9"507,0-29-363,0 38-3784,0 0-1,0-1 1,0 1-1,0 0 1,0 0 0,0-1-1,0 1 1,0 0-1,0 0 1,0-1-1,0 1 1,0 0 0,0 0-1,0-1 1,0 1-1,0 0 1,0 0-1,0-1 1,0 1 0,0 0-1,0 0 1,0-1-1,-1 1 1,1 0-1,0 0 1,0 0 0,0-1-1,0 1 1,-1 0-1,1 0 1,0 0-1,0 0 1,0 0-1,-1-1 1,1 1 0,0 0-1,0 0 1,-1 0-1,1 0 1,0 0-1,0 0 1,0 0 0,-1 0-1,1 0 1,0 0-1,-1 0 1,1 0-1,0 0 1,0 0 0,-1 0-1,1 0 1,0 0-1,0 0 1,0 0-1,-1 0 1,1 0 0,0 0-1,0 0 1,-1 1-1,-8 8 1507,0 6-1072,0 0-1,1 0 0,1 0 0,1 1 1,0 0-1,1 1 0,1-1 0,-3 20 1,1 8 208,-1 86 0,7-126-792,1 26-134,-1-29 147,0 0 0,0 0 1,0-1-1,0 1 0,0 0 0,0 0 0,0-1 1,1 1-1,-1 0 0,0 0 0,0 0 0,1-1 1,-1 1-1,0 0 0,1-1 0,-1 1 0,1 0 1,-1-1-1,1 1 0,-1-1 0,1 1 0,0 0 1,-1-1-1,1 0 0,0 1 0,-1-1 1,1 1-1,1-1 0,-2 0-179,1-1-1,0 1 1,-1-1-1,1 0 1,-1 1-1,1-1 1,-1 0-1,0 1 1,1-1-1,-1 0 1,0 0-1,1 1 1,-1-1-1,0 0 1,0 0 0,0 0-1,1 0 1,-1 1-1,0-1 1,0 0-1,0 0 1,0 0-1,-1-1 1,0-26-1601,1 27 1566,-2-10 138,0 0 1,-1 0-1,0 0 1,-1 1-1,0 0 1,-1-1-1,0 2 1,-8-13-1,7 13 955,0 1 0,0-1 0,-1 1 0,-15-14-1,28 26-214,0 1-1,0-2 0,1 1 1,-1 0-1,10 2 0,43 10-2165,-41-13-981,0-1 1,0-1-1,0-1 1,35-4-1,-47 3 2138,0 0 0,0-1 0,-1 0 1,1 0-1,0 0 0,9-6 0,5-10 2280,-12-5 5513,-8 23-7194,0-1 0,0 1 0,0 0 0,0-1 0,0 1 0,0 0 0,-1-1 0,1 1 0,0 0 0,0 0 0,0-1 0,0 1 0,-1 0 0,1-1 0,0 1 0,0 0 0,-1 0 0,1-1 0,0 1 0,0 0 0,-1 0 0,1 0 0,0 0 0,-1-1 0,1 1 1,0 0-1,0 0 0,-1 0 0,1 0 0,0 0 0,-1 0 0,1 0 0,-1 0 0,-17 1 2050,-15 9-948,25-4-958,0-1 0,0 1 1,0 1-1,1-1 0,-9 10 1,14-14-260,0 1 1,0-1-1,0 0 1,1 1-1,-1-1 1,0 1-1,1-1 1,0 1-1,-1 0 1,1 0-1,0-1 1,1 1-1,-1 0 1,0 0-1,1 0 1,-1 0-1,1 0 1,0 0-1,0 0 1,0 0-1,1 4 1,0-6-89,0 0 1,0 0-1,0 0 0,0-1 0,0 1 1,0 0-1,0 0 0,0-1 1,0 1-1,0 0 0,1-1 1,-1 1-1,0-1 0,0 0 0,0 1 1,1-1-1,-1 0 0,0 0 1,1 0-1,-1 0 0,2 0 0,37 0-1078,-29-1 524,6 1-874,43-1-2093,-58 1 3521,-1 0 0,1 0 0,-1 0 1,1 0-1,-1 0 0,0 1 0,1-1 0,-1 0 0,1 1 0,-1-1 1,0 1-1,1-1 0,-1 1 0,0-1 0,0 1 0,1 0 1,-1 0-1,0 0 0,0 0 0,0 0 0,0 0 0,0 0 0,0 0 1,0 0-1,0 0 0,-1 0 0,1 1 0,0-1 0,-1 0 1,1 2-1,-1-1 202,0 0 1,-1-1 0,1 1 0,-1 0-1,1-1 1,-1 1 0,0-1-1,0 1 1,1-1 0,-1 1 0,0-1-1,0 0 1,-1 1 0,1-1-1,0 0 1,0 0 0,-1 0 0,1 0-1,0 0 1,-1 0 0,1 0-1,-4 1 1,-41 17 1593,36-16-1569,-15 6 135,-51 11-1,31-16-9514,31-4-7728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39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88 11627,'0'0'4895,"-2"-10"-2759,1 5-1845,0 1 1,-1-1 0,0 0-1,0 0 1,0 1 0,0-1-1,0 1 1,-1 0 0,0 0-1,0 0 1,-7-7 0,8 9-202,-1 0 0,1 0 0,0 1 1,-1-1-1,1 1 0,-1 0 1,1 0-1,-1-1 0,0 2 0,1-1 1,-1 0-1,0 1 0,0-1 0,0 1 1,1 0-1,-1 0 0,0 0 0,0 0 1,0 0-1,0 0 0,1 1 1,-1 0-1,0-1 0,0 1 0,1 0 1,-1 1-1,1-1 0,-5 3 0,-1 1 34,0 1-1,0 1 0,0 0 0,1 0 0,0 0 0,0 1 0,1 0 0,0 0 0,1 1 0,0-1 1,0 1-1,-5 13 0,2-3 91,1 0-1,0 1 1,2 0 0,0 0-1,-2 22 1,6-35-185,1-1-1,-1 1 1,1 0-1,0-1 0,0 1 1,1-1-1,2 11 1,-2-15-24,0-1 0,0 1-1,0 0 1,0-1 0,0 1 0,0-1 0,0 0 0,0 1 0,1-1 0,-1 0-1,1 0 1,-1 0 0,1 0 0,-1 0 0,1 0 0,-1 0 0,1 0 0,0-1 0,0 1-1,-1-1 1,1 1 0,0-1 0,0 0 0,0 0 0,-1 1 0,1-1 0,0-1 0,0 1-1,0 0 1,3-1 0,5-1-21,-1 0-1,1 0 0,0-1 1,-1-1-1,1 1 0,-1-2 1,0 1-1,0-1 1,-1-1-1,1 1 0,-1-1 1,13-14-1,-7 7-27,0-1 0,-2 0 0,0-1 0,0-1 0,17-32 0,-25 42 52,-2 0 1,1 0 0,-1 0 0,1-1-1,-2 1 1,1-1 0,-1 1 0,0-1-1,0 1 1,-1-13 0,0 19-5,0-1 0,0 1-1,0 0 1,0-1 0,0 1 0,0-1 0,0 1 0,0 0 0,0-1-1,0 1 1,0 0 0,0-1 0,0 1 0,0-1 0,-1 1 0,1 0-1,0-1 1,0 1 0,0 0 0,-1-1 0,1 1 0,0 0 0,0 0-1,-1-1 1,1 1 0,0 0 0,-1 0 0,1-1 0,0 1 0,-1 0-1,1 0 1,0 0 0,-1 0 0,1 0 0,-1-1 0,1 1 0,0 0-1,-1 0 1,-15 10 129,-8 21 134,19-19-151,1 1 0,0 0 0,0 0 1,1 0-1,1 0 0,0 1 0,1-1 1,0 15-1,1-26-72,1 0-1,-1 0 1,0-1-1,0 1 1,1 0-1,-1 0 1,1-1-1,-1 1 1,1 0-1,0 0 1,0-1-1,0 1 1,0-1-1,0 1 1,0-1-1,0 1 1,0-1-1,1 0 1,-1 0-1,0 1 1,1-1-1,-1 0 1,4 1 0,-1 0 8,1 0 0,-1-1 1,1 1-1,-1-1 1,1-1-1,0 1 1,-1-1-1,1 1 0,6-2 1,4 0-7,-1 0 1,0-2-1,0 0 0,0 0 1,21-9-1,-11 0-65,-1-1 1,0-1-1,35-29 0,-34 25-34,-22 70-262,-2-51 305,0 1 0,0-1 1,0 0-1,1 0 0,-1 1 0,0-1 1,1 0-1,-1 0 0,1 0 0,-1 0 1,1 1-1,-1-1 0,1 0 0,0 0 1,0 0-1,-1 0 0,1 0 0,0-1 1,0 1-1,0 0 0,0 0 0,0-1 0,0 1 1,2 1-1,0-1-99,-1-1-1,1 1 1,0-1-1,-1 0 1,1 1-1,0-1 1,0 0 0,-1-1-1,1 1 1,0 0-1,2-1 1,6-2-800,0-1 0,-1 0 0,1 0 0,13-8 0,53-40-8214,-38 22 1927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0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138 71 11723,'0'0'8563,"-10"6"-6145,-5 5-1686,1 1 0,0 1 0,1 0 0,-13 17 0,21-25-467,0 1 1,1 0 0,0 0 0,0 0-1,0 0 1,1 1 0,0-1 0,0 1-1,1 0 1,-1 0 0,2 0 0,-1 0-1,1 1 1,0-1 0,0 11 0,2-17-256,-1 1 0,1-1 0,0 0 0,0 0 0,0 1 1,-1-1-1,1 0 0,1 0 0,-1 0 0,0 0 0,0 0 0,0 0 1,0 0-1,1-1 0,-1 1 0,0 0 0,1-1 0,-1 1 0,0-1 1,1 1-1,-1-1 0,1 0 0,-1 1 0,1-1 0,-1 0 0,1 0 1,-1 0-1,1 0 0,-1 0 0,0-1 0,1 1 0,-1 0 1,1-1-1,1 0 0,6 0 19,0-1 0,0 0 1,0 0-1,12-6 0,-7 1-114,-1-1 0,-1 0 0,1-1-1,-1 0 1,0 0 0,-1-2-1,-1 1 1,1-1 0,10-16 0,-14 18 16,-1-1 0,1 0 1,-2-1-1,0 0 0,0 1 1,0-1-1,-2-1 0,1 1 1,-2-1-1,1 1 0,-1-1 0,0-15 1,-5 19 52,-5 15-15,-5 17 8,8-7 101,0 1 0,0-1 0,2 1 0,0 0 0,0 22 0,3-33-164,1 0 0,-1 0-1,1-1 1,0 1 0,1-1 0,-1 1-1,6 10 1,-6-13-199,1-1 0,0 0 1,0 0-1,0 1 0,1-1 0,-1-1 0,1 1 0,-1 0 1,1 0-1,0-1 0,0 0 0,0 0 0,0 0 0,6 3 0,21 4-6265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0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2 138 64,'0'0'27242,"0"9"-26591,-1 19-21,0 53 370,1-74-969,1-1 0,-1 1 1,1-1-1,0 0 1,1 1-1,0-1 0,0 0 1,0 0-1,6 10 0,-7-14-13,1 0-1,0 0 1,0 0-1,0 0 1,0 0 0,1 0-1,-1-1 1,0 1-1,1-1 1,-1 1-1,1-1 1,0 0-1,-1 0 1,1 0-1,0 0 1,0-1 0,-1 1-1,1-1 1,0 0-1,0 0 1,0 0-1,0 0 1,0 0-1,-1 0 1,1-1-1,0 1 1,0-1 0,0 0-1,-1 0 1,1 0-1,-1 0 1,5-3-1,3-1 4,-1 0 0,1-1 0,-1 0 0,0-1 1,-1 0-1,0 0 0,9-11 0,-8 8-65,-1-1 0,0 0 0,-1-1 0,0 1 0,-1-2 0,0 1 0,-1 0 0,6-23 0,-6 11 47,-1 0 0,-1 0 0,0-46-1,-5 56-71,-4 19-103,-4 25 50,-1 29 175,2 1-1,4 0 0,2 1 1,8 105-1,-4-155-65,1-1 0,0 0 0,1 0-1,0 0 1,1-1 0,0 1 0,0-1 0,1 0 0,0 0 0,11 15 0,-15-24-510,-3-11 194,-1 0 1,1 0 0,-2 1 0,0-1-1,0 1 1,0 0 0,-2 0 0,-9-15-1,2 0 262,-1 1 97,8 14 239,0-1 0,1 1 1,0-1-1,0 0 0,1 0 0,1 0 0,-3-15 0,6 25-231,0 0 0,0 0 0,1-1 0,-1 1 0,0 0 0,1 0 0,-1 0 0,1 0-1,-1 0 1,1 0 0,-1 0 0,1 0 0,0 0 0,0 0 0,-1 0 0,1 1-1,0-1 1,0 0 0,0 0 0,0 1 0,0-1 0,0 0 0,0 1 0,0-1 0,0 1-1,0 0 1,0-1 0,0 1 0,1 0 0,-1 0 0,0-1 0,0 1 0,2 0 0,49-3 40,-38 3 29,-4-1-260,60-7 52,-40-6-2267,-28 13 1931,-1 0 0,1 0-1,-1-1 1,0 1 0,1-1-1,-1 1 1,0-1 0,0 1-1,0-1 1,0 0 0,0 1-1,0-1 1,1-3 0,0-20-7528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1.1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12748,'0'0'12556,"75"26"-16015,-36-9-2275,-2 0-7366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1.4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234 76 20467,'0'0'2814,"2"-9"-455,8-29 449,-9 37-2721,-1 0 0,0 0 0,0 0 1,0 0-1,0 0 0,0 0 0,0 0 0,0 0 0,0 0 0,0 0 0,0 0 0,0 0 0,0 0 0,-1 1 0,1-1 0,0 0 0,-1 0 0,1 0 1,-1 0-1,1 1 0,-1-1 0,1 0 0,-1 0 0,0 1 0,1-1 0,-1 0 0,0 1 0,0-1 0,1 1 0,-1-1 0,0 1 0,0-1 0,0 1 1,0-1-1,0 1 0,1 0 0,-1 0 0,0-1 0,0 1 0,0 0 0,0 0 0,0 0 0,-2 0 0,-2 0-21,0 0 0,-1 0 0,1 1 0,-1 0 0,1 0-1,-7 2 1,1 1-63,1 1-1,-1 0 0,1 1 1,0 1-1,0-1 1,1 1-1,0 1 0,0 0 1,1 0-1,0 1 1,0 0-1,1 0 0,-8 14 1,9-15-4,0 1 1,1 0-1,1 0 1,0 1 0,0 0-1,0-1 1,2 1-1,-1 0 1,1 1-1,0-1 1,1 0 0,0 0-1,1 1 1,0-1-1,3 15 1,-3-22-4,1 1 0,0-1-1,1 0 1,-1 0 0,0 0 0,1 0-1,0 0 1,0-1 0,0 1 0,0 0 0,0-1-1,0 1 1,1-1 0,-1 0 0,1 0-1,-1 0 1,4 2 0,0-1-33,1 0 1,-1 0-1,1 0 1,0-1-1,-1 0 1,1-1-1,13 2 1,-4-2-195,-1 0 0,1-1-1,0-1 1,-1-1 0,1 0 0,26-7 0,-28 4-1135,-1-1 1,0 0-1,0 0 0,-1-1 0,20-14 1,9-13-4951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1.8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0 257 16784,'0'0'7890,"1"-11"-6054,-1 10-1798,0-2 48,0 0 0,0 0 0,0-1 0,0 1-1,1 0 1,-1 0 0,1 0 0,0 0 0,0 0-1,0 0 1,0 0 0,1 0 0,-1 1 0,1-1-1,-1 0 1,1 1 0,0-1 0,0 1 0,1 0-1,-1-1 1,0 1 0,1 0 0,-1 0 0,1 1-1,4-3 1,58-31 376,76-27 0,-140 61-437,1 0 1,0 1-1,0-1 0,-1 0 1,1 1-1,0-1 0,0 1 1,-1 0-1,1-1 1,0 1-1,0 0 0,0 0 1,0 0-1,0 0 0,-1 1 1,1-1-1,0 0 1,0 1-1,0-1 0,-1 1 1,1 0-1,0 0 0,-1-1 1,1 1-1,1 2 1,0 0 83,0 1 1,-1-1 0,0 1 0,0 0 0,0 0 0,-1 0 0,1 0 0,1 7 0,14 31 413,-14-37-491,1 0 0,0 0 0,0 0 0,0-1 0,1 0 0,-1 0 0,1 0 0,0 0 0,0-1 0,1 0-1,-1 0 1,1 0 0,-1-1 0,1 1 0,0-2 0,0 1 0,0 0 0,0-1 0,0 0 0,0-1 0,0 1-1,0-1 1,1 0 0,-1-1 0,0 0 0,0 0 0,0 0 0,6-2 0,-6 1-67,0 1 1,0-1-1,0 0 1,-1-1-1,1 1 1,-1-1-1,0 0 1,0-1-1,0 1 1,0-1 0,-1 0-1,1 0 1,-1 0-1,0-1 1,0 0-1,0 1 1,-1-1-1,0-1 1,0 1-1,0 0 1,-1-1-1,1 1 1,-1-1-1,0 0 1,-1 0-1,0 0 1,0 0-1,1-8 1,-5-21-3996,-6 1-5799,3 13-2828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2.4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356 35 11627,'0'0'5055,"9"-6"-2044,27-18-37,-22 20 1891,-12 13-3098,-9 11-653,-1-8-915,0 0 0,-1-1 1,0 0-1,-1-1 0,0 0 0,-17 13 1,-73 48 294,100-71-493,-216 131 431,215-131-431,1 0 0,-1 0 0,0 1 1,1-1-1,-1 0 0,0 1 0,1-1 0,-1 1 0,1-1 0,-1 0 0,0 1 1,1 0-1,0-1 0,-1 1 0,1-1 0,-1 1 0,1-1 0,0 1 1,-1 0-1,1-1 0,0 1 0,-1 0 0,1-1 0,0 1 0,0 1 1,15 5 8,42-6-17,-46-1 6,46 0-281,112 0-3308,85-15-6391,-206 10-3488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3.3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9449,'0'0'10410,"5"83"-8617,-5-34 129,0 6-961,0 5 64,0-1-448,0-5-417,3-4-96,1-8-801,4-10-1505,-7-10-1345,-1-12-1346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3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2 171 13100,'0'-14'3235,"0"4"-2631,-1 5-361,0 0-1,1 1 1,0-1-1,0 0 0,1 0 1,-1 0-1,1 0 1,0 0-1,0 0 1,1 1-1,-1-1 1,1 1-1,0-1 0,0 1 1,1-1-1,-1 1 1,1 0-1,4-4 1,1 2 164,0 0 0,0 0 1,1 1-1,0 0 0,0 1 0,1 0 1,-1 0-1,1 1 0,0 0 1,-1 0-1,1 1 0,1 1 0,16-1 1,-19 1-352,1 1 0,0 0 0,0 1 0,0 0 0,0 0 0,-1 1 0,1 0 0,-1 0 0,1 1 0,-1 0 0,0 1 0,0 0 0,0 0 0,-1 0 0,14 12 0,-18-14-55,0 1 0,0 0 0,0 0 0,-1 0 0,0 1 0,1-1 0,-1 1 0,0-1-1,-1 1 1,1 0 0,-1-1 0,1 1 0,-1 0 0,-1 0 0,1 0 0,0 0 0,-1 0 0,0 0 0,0 0 0,0 0 0,0 1 0,-1-1 0,1 0 0,-1 0 0,0-1 0,0 1-1,-1 0 1,1 0 0,-1 0 0,0-1 0,0 1 0,0-1 0,0 1 0,-1-1 0,-3 3 0,-8 11 280,-1 0 1,-1-2-1,-1 0 1,-34 24-1,37-24 64,16-5-388,27 4-544,-12-8 371,-9-3 100,0 1 1,-1 0 0,1 1 0,-1-1 0,0 2 0,0-1 0,-1 1 0,0 0 0,0 0 0,0 0 0,7 11 0,-11-14 145,-1 0 0,1 0 0,-1 0 0,1 0 0,-1 0 0,0 1 0,0-1 0,-1 0 0,1 0 0,-1 1 0,1-1 0,-1 1 0,0-1 0,-1 0 0,1 1 0,0-1 1,-1 0-1,0 0 0,0 1 0,0-1 0,0 0 0,0 0 0,0 0 0,-1 0 0,0 0 0,0 0 0,1 0 0,-2-1 0,1 1 0,0-1 0,0 1 0,-5 2 0,-3 3 195,-1 1 1,0-2-1,-1 0 0,0 0 1,0-1-1,0-1 1,-1 0-1,0 0 0,0-1 1,0-1-1,0 0 1,-1-1-1,1-1 0,-1 0 1,1-1-1,-1 0 1,-20-3-1,33 3-361,-1-1 1,0 1-1,0-1 0,0 1 1,1-1-1,-1 1 1,0-1-1,1 0 0,-1 0 1,0 0-1,1 0 0,-1 0 1,1-1-1,0 1 0,-1 0 1,1-1-1,-2-2 1,3 3-108,-1 0 1,1 0-1,0 0 0,0 1 1,0-1-1,0 0 1,-1 0-1,2 0 1,-1 0-1,0 0 1,0 0-1,0 0 0,0 0 1,0 0-1,1 0 1,-1 0-1,1 0 1,-1 0-1,0 1 1,1-1-1,-1 0 0,1 0 1,0 0-1,-1 1 1,1-1-1,0 0 1,-1 1-1,1-1 1,0 1-1,0-1 1,0 0-1,-1 1 0,1 0 1,0-1-1,1 0 1,25-13-6282,5-6-3405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18962,'0'0'7431,"-8"12"-6123,-9 18-772,2 0 0,1 1 0,2 1 0,-17 63 0,19-45-422,2-1 0,-3 97-1,21-161-191,2-17-57,23-168-1915,-35 216 2023,-1-1 72,1 0 0,1 0 0,0 0 1,7 25-1,-8-36-28,2-1 1,-1 0 0,0 1-1,1-1 1,-1 0-1,1 0 1,0 1 0,0-1-1,0-1 1,0 1-1,1 0 1,-1-1 0,1 1-1,0-1 1,-1 1-1,1-1 1,0 0 0,0 0-1,1-1 1,-1 1 0,0-1-1,1 0 1,-1 1-1,0-1 1,6 0 0,0 0 6,-1 0 1,0-1 0,1-1 0,-1 1 0,1-1 0,-1-1 0,0 1-1,0-1 1,0-1 0,0 0 0,0 0 0,-1 0 0,1-1 0,-1 0-1,0-1 1,0 1 0,0-2 0,-1 1 0,1 0 0,-1-1 0,-1 0-1,1-1 1,-1 1 0,0-1 0,-1 0 0,1-1 0,-2 1 0,1 0-1,-1-1 1,0 0 0,2-9 0,-6 21 55,-27 94 650,25-85-624,1 1-1,0-1 1,0 1-1,1 0 0,1-1 1,2 19-1,-2-31-117,0 0-1,0 0 0,0 0 1,1 0-1,-1 0 1,0 0-1,1 0 1,-1 0-1,1 0 0,-1 0 1,1 0-1,-1-1 1,1 1-1,0 0 1,-1 0-1,1 0 0,0-1 1,0 1-1,-1 0 1,1-1-1,0 1 1,0-1-1,0 1 0,0-1 1,0 1-1,0-1 1,0 0-1,0 1 1,0-1-1,0 0 0,0 0 1,0 0-1,0 0 1,0 0-1,0 0 1,0 0-1,0 0 0,0 0 1,0 0-1,0 0 1,0-1-1,0 1 1,1-1-1,2 0-276,-1-1 0,0 1 0,1-1 0,-1 0 1,0 0-1,0 0 0,0 0 0,0 0 0,-1-1 0,1 1 0,3-5 0,11-22-4820,-4-10-2391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4.1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17104,'0'0'10570,"8"79"-9289,-8-41-544,0 2-545,2-1-160,6-4 0,2-4-192,5-4-801,-3-5-1441,-4-8-1089,-5-6-2051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4.4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0 331 14125,'0'0'13645,"72"-43"-12171,-33 39-513,4 0-705,1 3-224,0 1-833,-6-2-2050,-7-3-2370,-5-1-4099</inkml:trace>
  <inkml:trace contextRef="#ctx0" brushRef="#br0" timeOffset="1">572 1 22325,'0'0'3299,"-10"57"-1057,10-23-1057,0 6-95,0 4-578,0 3-480,6 2-64,3 0-833,1-3-800,-2-6-1699,-3-4-1248,-5-10-1057,-3-11-1794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4.8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64 14830,'4'-8'1965,"-2"4"-1708,0 1 1,0-1 0,1 0 0,-1 1 0,1 0 0,0-1 0,0 1 0,0 0 0,0 1-1,1-1 1,-1 0 0,1 1 0,0 0 0,-1 0 0,1 0 0,0 0 0,0 1-1,0-1 1,0 1 0,1 0 0,-1 1 0,0-1 0,0 1 0,1-1 0,4 1 0,17 0 301,0 1 0,-1 2 0,1 0 0,0 1 1,49 16-1,-35-6-414,-1 2 0,70 39 0,-102-51-135,1 1 0,-1 0 0,-1 0 0,1 0 0,-1 1 1,1 0-1,9 13 0,-15-17 67,1 0 1,-1 1-1,1-1 1,-1 0 0,0 1-1,0-1 1,0 1-1,0 0 1,-1-1-1,1 1 1,-1 0-1,0-1 1,1 1 0,-1 0-1,0 0 1,-1-1-1,1 1 1,0 0-1,-1-1 1,1 1-1,-1 0 1,0-1 0,0 1-1,0-1 1,0 1-1,-1-1 1,1 1-1,-1-1 1,-2 3-1,-4 4 184,0-1-1,0 0 0,-1 0 0,-1-1 1,1 0-1,-1 0 0,-19 8 0,-82 32 541,90-38-683,-128 42 82,129-45-459,-1-2-1,1 0 1,-1-1-1,0-1 1,-30-1 0,51-1 42,-1-1 0,1 1 0,0 0 0,0-1 0,0 1 0,0-1 1,0 1-1,0 0 0,0-1 0,0 1 0,0-1 0,0 1 0,0-1 0,0 1 1,0 0-1,0-1 0,0 1 0,0-1 0,1 1 0,-1 0 0,0-1 0,0 1 1,0-1-1,1 1 0,-1 0 0,0-1 0,0 1 0,1 0 0,-1 0 1,0-1-1,1 1 0,21-16-7615,10-3-5279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5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33 16367,'0'0'8841,"49"17"-6567,-9-13-672,6-2-930,10-2-512,-2 0-128,3 0-96,-7-2-1185,-8-7-1762,-4-3-1569,-12-4-1954,-10 0-5189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5.5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4 16400,'0'0'2658,"12"0"-1275,9-2-729,16 0 1032,53 4 0,-82-2-1471,0 1-1,0 0 0,0 0 0,0 1 0,0 0 0,0 0 1,-1 1-1,1 0 0,-1 0 0,0 1 0,1 0 1,-2 0-1,12 9 0,-16-10-148,0-1 1,0 1-1,0 0 1,-1 0-1,1 0 1,-1 0-1,0 0 1,0 0-1,0 0 0,0 0 1,-1 0-1,1 0 1,-1 0-1,1 1 1,-1-1-1,0 0 1,-1 0-1,1 0 1,-1 1-1,1-1 0,-2 4 1,-1 2 63,0 1 0,-1-1 0,0 0 0,0 0 0,-10 14 0,-20 26-54,-2-2-1,-3-2 1,-49 46 0,-65 40-7020,93-89-1998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9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236 1 10250,'0'0'11579,"4"15"-9604,-2-11-1850,0 2 25,0 1 0,0-1 0,-1 1 0,0-1 0,0 1 0,0 0 0,-1 0 0,0-1 0,-1 1 0,1 0 0,-1 0 0,0-1 0,-1 1-1,0 0 1,0-1 0,-4 10 0,-203 336 507,182-310-1527,28-54-7063,10-17 1292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49.6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195 0 18033,'0'0'3139,"-5"61"-897,1-26-608,-4 5 95,2 4-512,2 4-768,2 1-321,2 1-128,0-2 32,5-7-480,4-6-930,1-8-287,2-11-609,-7-8-1186</inkml:trace>
  <inkml:trace contextRef="#ctx0" brushRef="#br0" timeOffset="1">1 310 13068,'0'0'9161,"59"-47"-8552,-13 43-417,11-1-96,2 0-961,2-1-2754,-5-6-6215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0.0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1 17681,'0'0'3374,"-9"5"-1618,2 1-1566,0-1 1,1 1-1,0 0 1,0 1-1,0-1 0,1 1 1,0 0-1,0 0 1,1 1-1,0 0 0,0-1 1,1 1-1,0 1 1,-2 8-1,-1 3 110,1 1 0,1-1 0,0 1-1,2 0 1,1 0 0,0 0 0,4 29 0,-3-44-288,1 0-1,0 0 1,0 0 0,0-1 0,1 1 0,0 0 0,0-1-1,0 1 1,1-1 0,0 0 0,0 0 0,0 0-1,0 0 1,1-1 0,0 1 0,0-1 0,0 0 0,1 0-1,-1 0 1,1-1 0,0 0 0,0 0 0,0 0 0,0 0-1,1-1 1,-1 0 0,1 0 0,-1 0 0,1-1-1,11 2 1,-7-2-834,0 0-1,0-1 1,0 0-1,0-1 0,16-2 1,-20 1-179,0 1-1,0-1 1,1-1 0,-2 1 0,1-1 0,0 0-1,0 0 1,-1-1 0,8-6 0,16-18-7551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0.4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18 10954,'0'0'4132,"-11"-2"-795,8 0-3110,-1 1-1,0 0 1,0 0 0,1 0 0,-1 0 0,0 1-1,0-1 1,0 1 0,0 0 0,0 0 0,0 1-1,0-1 1,0 1 0,1 0 0,-1 0 0,0 0-1,0 0 1,1 1 0,-1 0 0,1-1 0,-1 1-1,1 1 1,0-1 0,0 0 0,0 1 0,0-1-1,0 1 1,0 0 0,1 0 0,-1 0 0,1 1-1,-4 6 1,4-5-2,-1 0 1,1 1-1,0 0 0,0 0 1,0-1-1,1 1 0,0 0 1,-1 8-1,2-12-186,0 0-1,0-1 1,0 1 0,0 0-1,0 0 1,0-1-1,1 1 1,-1-1 0,1 1-1,-1 0 1,1-1 0,-1 1-1,1-1 1,0 1 0,0-1-1,0 1 1,0-1 0,0 0-1,0 0 1,0 1 0,0-1-1,0 0 1,1 0-1,-1 0 1,0 0 0,1 0-1,-1 0 1,1-1 0,-1 1-1,1 0 1,0-1 0,-1 1-1,4 0 1,2 0-9,1-1 1,-1 0-1,0 0 0,1 0 1,-1-1-1,1 0 0,-1 0 1,0-1-1,1 0 1,-1 0-1,0-1 0,-1 0 1,1 0-1,7-5 0,-10 5-22,1 1 0,-1-1 0,0 0 0,0-1 0,0 1 0,-1-1 0,1 1 0,-1-1 0,0 0 0,0 0 0,0-1 0,-1 1 0,1 0-1,-1-1 1,0 0 0,0 1 0,-1-1 0,0 0 0,1 0 0,-2 0 0,2-8 0,-2 12-9,0-1 1,-1 1-1,1 0 1,0 0-1,0-1 1,-1 1-1,1 0 1,-1 0-1,1 0 1,-1-1-1,0 1 1,1 0-1,-1 0 0,0 0 1,0 0-1,1 0 1,-1 0-1,0 1 1,0-1-1,0 0 1,0 0-1,0 1 1,-2-2-1,-35-9-243,25 9-102,1 2 0,0 0 1,-1 0-1,-15 3 0,24-2 58,1 1 1,-1-1-1,1 1 1,0 0-1,-1 0 0,1 0 1,0 0-1,-4 5 0,6-7 102,0 1-1,1-1 1,-1 0-1,0 1 0,1 0 1,-1-1-1,0 1 0,1-1 1,-1 1-1,1 0 1,-1-1-1,1 1 0,0 0 1,-1 0-1,1-1 1,-1 1-1,1 0 0,0 0 1,0-1-1,0 1 0,-1 0 1,1 0-1,0 0 1,0 0-1,0-1 0,0 1 1,0 0-1,0 0 0,1 0 1,-1 0-1,0-1 1,0 1-1,1 0 0,-1 0 1,0-1-1,1 1 0,-1 0 1,1 0-1,-1-1 1,1 1-1,-1 0 0,1-1 1,-1 1-1,1-1 0,1 2 1,13 3-5227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0.7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16 14318,'0'0'9908,"-11"-4"-8376,7 2-1460,1 1 0,-1-1 0,0 1 1,0-1-1,0 1 0,0 0 0,0 1 0,-1-1 1,1 1-1,0 0 0,0 0 0,0 0 1,0 0-1,0 1 0,-1-1 0,1 1 1,0 0-1,0 1 0,1-1 0,-1 1 0,0-1 1,0 1-1,1 0 0,-1 1 0,1-1 1,-1 1-1,1-1 0,0 1 0,0 0 0,0 0 1,1 0-1,-1 1 0,-2 4 0,2-4-24,1-1 0,0 1 0,0 0 0,0 0 0,0 0-1,1 0 1,0 0 0,-1 0 0,2 0 0,-1 0 0,0 1-1,1-1 1,0 0 0,0 0 0,0 1 0,0-1 0,1 0-1,0 0 1,-1 1 0,2-1 0,-1 0 0,0 0 0,1 0-1,3 5 1,-2-4-35,0-1-1,1 0 0,-1-1 0,1 1 1,0 0-1,0-1 0,0 0 0,0 0 1,1 0-1,-1-1 0,1 1 1,0-1-1,0 0 0,-1-1 0,1 1 1,1-1-1,-1 0 0,0 0 0,9 0 1,-7 0 14,-1-2 0,1 1 0,-1-1 0,1 1 0,-1-2 0,1 1 0,-1-1 0,0 0 0,0 0 0,0-1 0,0 0 0,0 0 0,0 0 0,-1-1 0,1 0 0,-1 0 0,0 0 0,0 0 0,-1-1 0,1 0-1,-1 0 1,0 0 0,0-1 0,-1 1 0,0-1 0,0 0 0,0 0 0,-1 0 0,1 0 0,-1-1 0,-1 1 0,1 0 0,-1-1 0,-1 1 0,1-13 0,-1 17-23,-1-1 0,1 1-1,-1 0 1,1 0-1,-1 0 1,0 0 0,0 0-1,0 0 1,0 0-1,0 0 1,-1 0 0,1 0-1,-1 1 1,1-1-1,-1 0 1,1 1 0,-1 0-1,0-1 1,0 1-1,0 0 1,1 0 0,-1 0-1,0 0 1,-1 0-1,1 0 1,0 0 0,0 1-1,0-1 1,0 1-1,-5-1 1,-4 0-421,-1-1-1,0 1 1,1 1-1,-20 2 1,30-2 190,0 0 0,-1 0 0,1 0 0,-1 1 0,1-1 0,0 0-1,-1 1 1,1-1 0,0 1 0,0-1 0,-1 1 0,1 0 0,0 0 0,0 0 0,0-1 0,0 1 0,-1 1-1,-3 15-6046,5-5 92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1 897,'0'0'19602,"-16"49"-19057,26-34-865,9-2-1154,7-1-1889,6 1-5125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1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188 19 19058,'0'0'9011,"-8"-5"-7388,6 3-1588,-1 1-1,1-1 1,-1 1-1,1 0 1,-1-1-1,0 1 1,0 1 0,1-1-1,-1 0 1,0 0-1,0 1 1,0 0-1,0 0 1,0 0-1,0 0 1,0 0-1,0 0 1,0 1 0,1-1-1,-1 1 1,0 0-1,0 0 1,0 0-1,1 0 1,-1 0-1,1 1 1,-1-1 0,1 1-1,-1 0 1,1 0-1,0 0 1,0 0-1,0 0 1,0 0-1,-3 5 1,3-5-35,-1 0 0,1 0 0,0 0 1,0 0-1,0 1 0,1-1 0,-1 1 0,1-1 0,-1 1 0,1 0 1,0-1-1,0 1 0,0 0 0,0 0 0,0 0 0,1 0 0,-1 0 1,1 0-1,0 0 0,0 3 0,1-3-5,0-1 1,1 0-1,-1-1 1,0 1-1,1 0 0,0 0 1,-1-1-1,1 1 1,0-1-1,0 1 0,0-1 1,0 0-1,0 1 1,0-1-1,0 0 0,1-1 1,-1 1-1,0 0 0,0-1 1,1 1-1,-1-1 1,1 0-1,-1 1 0,5-2 1,25 4-214,-22-3 185,0 0-1,0 1 1,0 0 0,0 1 0,0 0 0,0 1 0,0 0-1,-1 0 1,14 7 0,-22-9 51,0 0 0,0 0 0,1 0 0,-2 0-1,1 0 1,0 0 0,0 0 0,0 0 0,0 0 0,-1 1 0,1-1 0,-1 0 0,1 0 0,-1 1-1,1-1 1,-1 0 0,0 1 0,1-1 0,-1 1 0,0-1 0,0 0 0,0 1 0,0-1-1,0 0 1,-1 1 0,1-1 0,0 1 0,0-1 0,-1 0 0,1 0 0,-1 1 0,0-1 0,1 0-1,-1 0 1,0 1 0,0-1 0,1 0 0,-1 0 0,0 0 0,0 0 0,-2 1 0,-4 5 168,1-1 0,-1 1 0,0-1 0,-13 7 0,9-5-143,0-2 0,0 0 0,0 0 0,-1-1 0,0 0 0,0-1 0,0 0 0,0-1 0,-1 0 0,1-1 1,-1-1-1,0 0 0,-16-1 0,28 0-217,0-1 0,-1 1 0,1-1 0,0 1 0,0-1 0,0 1 0,0-1 1,0 0-1,0 0 0,0 1 0,0-1 0,0 0 0,0 0 0,0 0 0,0 0 0,0 0 0,1 0 0,-1 0 1,1-1-1,-1 1 0,0 0 0,1 0 0,0 0 0,-1-1 0,1 1 0,0 0 0,0 0 0,0-1 1,-1 0-1,1-2-912,0 0 0,0 0 0,0-1 0,0 1 0,1 0 0,0 0 0,-1 0 1,3-5-1,14-18-8539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1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0 118 16239,'9'1'2584,"10"0"-469,12 2 335,0-1 0,0-2 0,33-5 0,-57 5-2345,1-1 1,-1-1-1,1 1 0,-1-1 1,0 0-1,1-1 1,-1 0-1,-1 0 0,1-1 1,0 0-1,-1 0 1,0 0-1,1-1 0,-2 0 1,1 0-1,-1 0 1,1-1-1,7-11 0,-13 17-104,1-1 0,0 0-1,-1 0 1,1 0-1,-1 0 1,1 0 0,-1 0-1,1 0 1,-1 0-1,0 0 1,1 0 0,-1 0-1,0 0 1,0-1-1,0 1 1,0 0 0,0 0-1,0 0 1,0 0-1,0 0 1,0 0 0,-1 0-1,1 0 1,0 0-1,-1-1 1,1 1 0,-1 0-1,1 0 1,-1 1 0,1-1-1,-1 0 1,0 0-1,1 0 1,-1 0 0,0 0-1,0 1 1,0-1-1,0 0 1,1 1 0,-1-1-1,0 1 1,0-1-1,0 1 1,0-1 0,0 1-1,-1 0 1,1-1-1,0 1 1,0 0 0,0 0-1,0 0 1,0 0-1,0 0 1,-2 0 0,-8-1-3,1 1 1,0 0 0,0 0-1,-18 3 1,20 0 1,0-1 0,0 1 0,-1 0 0,2 0 0,-1 1 0,0 0 0,1 0 0,0 1 0,0 0 0,0 1 0,-12 11 0,15-12 0,-1 0 0,1 0 0,0 0 0,1 0 0,-1 0 0,1 1 0,0 0 0,0 0 0,1-1 0,0 2 0,0-1 0,0 0 0,1 0 0,0 0 0,0 1 0,0 9 0,2-13-116,-1 0 0,1 0 0,0 0 0,1 0 0,-1 0 0,0-1 0,1 1-1,-1 0 1,1-1 0,0 1 0,0-1 0,0 0 0,0 0 0,0 0 0,1 0 0,-1 0 0,1 0 0,-1 0 0,1-1 0,0 1 0,-1-1 0,1 0 0,0 0-1,0 0 1,0 0 0,0 0 0,0-1 0,0 1 0,4-1 0,7 2-906,-1 0 0,1-1 0,-1-1 0,1 0 0,19-3 0,7-10-5256,-3-8-2525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1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381 1 17424,'0'0'6593,"-9"-1"-4318,3 2-1997,-1-1 0,1 1 0,-1 0 0,1 1 0,0 0 0,-1 0 0,1 0 0,-8 4 0,12-4-219,-1-1 0,0 0 0,1 1 0,-1 0 0,0 0 0,1 0 0,0 0 0,-1 0 0,1 0 0,0 0 0,0 1 0,1-1 0,-1 1 0,0 0 0,1-1 0,-1 1 0,1 0 0,0 0 0,0 0 0,0 0 0,1 0 0,-1 0 0,0 6 0,1-8-59,1 1 0,-1-1-1,1 0 1,-1 1 0,1-1 0,0 0 0,-1 0 0,1 1-1,0-1 1,0 0 0,0 0 0,0 0 0,0 0 0,0 0-1,0 0 1,0 0 0,1-1 0,-1 1 0,0 0 0,0 0-1,3 0 1,35 14-142,-28-11 64,4 2 18,-1 0 1,1 1-1,-1 1 1,23 16 0,-35-23 82,0 1 1,0 0 0,1 0 0,-1 0 0,-1 1 0,1-1 0,0 0 0,0 1 0,-1-1 0,0 1 0,1 0 0,-1-1 0,0 1 0,1 4 0,-2-5 38,0 0-1,0 0 1,0 0-1,-1 0 1,1 0 0,0 1-1,-1-1 1,0 0-1,1 0 1,-1 0 0,0-1-1,0 1 1,0 0-1,0 0 1,-1 0-1,1-1 1,0 1 0,-1-1-1,1 1 1,-1-1-1,0 1 1,-2 1-1,-17 12 78,0-1 1,-1-1-1,0-1 0,-1-2 0,-1 0 0,-36 11 0,23-11-1910,-66 10 1,52-15-3067,1-4-2471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2.1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0 266 17521,'0'0'1606,"9"1"-47,50-4 246,-1-2 0,0-2 0,86-23 0,-21 4-750,1091-164 1230,-1113 184-3940,-101 7 1515,0-1-1,0 0 1,0 0 0,0 0 0,0 0 0,0 1 0,0-1 0,0 0-1,0 0 1,0 1 0,0-1 0,0 0 0,0 0 0,0 0 0,0 1 0,0-1-1,0 0 1,0 0 0,0 0 0,0 1 0,0-1 0,0 0 0,0 0-1,0 0 1,0 1 0,0-1 0,-1 0 0,1 0 0,0 0 0,0 0 0,0 1-1,0-1 1,0 0 0,-1 0 0,1 0 0,0 0 0,0 0 0,0 0-1,-1 0 1,1 1 0,0-1 0,0 0 0,-1 0 0,-18 3-6352,-4-2-5733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19:52.5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80 144 10666,'0'0'2050,"-66"14"-416,52-8-97,14 3-480,3-4 128,25 0 481,10-2-257,17-3-384,17 0 160,24-10 128,30-10-256,27-3 96,24 0-512,21-3-513,8 2-480,-12 2-2499,-17 3-2786,-23 0-3492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4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5089 6278,'0'0'929,"-2"-8"-545,0-7-301,1 6 159,0 0 1,-1 0-1,0 0 1,0 1 0,-1-1-1,0 1 1,-5-12-1,7 20-170,0-1-1,0 0 1,0 0-1,0 1 1,0-1-1,0 1 1,0-1-1,0 1 1,-1-1-1,1 1 1,0 0-1,0-1 1,0 1-1,0 0 1,-1 0-1,1 0 1,0 0-1,0 0 1,0 0-1,-1 0 1,1 0-1,0 1 1,0-1-1,0 0 1,0 1-1,-1-1 1,1 1-1,0-1 1,0 1-1,0-1 1,0 1-1,0 0 1,0 0-1,1-1 1,-1 1-1,-1 2 1,-33 36 750,30-33-558,-16 25 346,16-23-393,0 0-1,0 0 0,-1-1 1,-9 9-1,19-49 761,36-60-598,4 2 0,69-106 0,-88 153-251,110-169 514,164-198 0,192-174-660,-114 150 12,740-827 116,91 90 2359,-1013 1009-2282,257-234-91,-438 382-208,-17 14-1136,-26 21-2700,14-9 2156,-46 28-7673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5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0 151 12396,'3'-10'2253,"10"-32"-428,-13 41-1758,0 1-1,0-1 1,0 0 0,0 1-1,1-1 1,-1 1-1,0-1 1,0 0-1,0 1 1,0-1-1,1 1 1,-1-1 0,0 1-1,1-1 1,-1 1-1,0-1 1,1 1-1,-1-1 1,1 1 0,-1-1-1,1 1 1,-1 0-1,1-1 1,-1 1-1,1 0 1,-1-1-1,1 1 1,-1 0 0,1 0-1,0-1 1,7 17 641,-1 30 28,4 143 650,-10-112-1235,5-1 1,21 116 0,-25-183-111,0-1-1,1 1 1,0-1-1,0 0 1,1 0-1,0 0 1,0 0-1,7 9 1,-8-14-18,-1-1 1,0 1-1,1-1 1,0 0-1,-1 0 0,1 0 1,0 0-1,0-1 1,0 1-1,0-1 1,0 0-1,0 1 0,0-1 1,1-1-1,-1 1 1,0 0-1,1-1 1,-1 0-1,0 0 0,1 0 1,-1 0-1,0 0 1,1-1-1,5-1 1,10-4 73,-1-2 0,0 0 0,0 0 1,-1-2-1,0 0 0,-1-1 0,0-1 1,-1 0-1,16-17 0,9-5 20,269-208 174,-205 168-760,123-65 1,-94 70-2295,-21 10-2968,-10 3-6269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6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12524,'0'0'10666,"10"90"-9897,-6-31-33,3 14-608,1 8-95,3-1-1,-2-5-257,4-12-1440,0-16-1570,-4-19-2307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6.3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15663,'0'0'8904,"52"2"-14797,-11 11 1857,5-4-2947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6.7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251 0 16303,'-11'7'2760,"-11"5"-1690,-42 26 1665,-63 48 0,101-58-2613,26-17-208,18-6-100,14-6-112,0-1-1,0-2 1,51-12-1,-55 9 150,0 1 1,1 2-1,-1 0 0,56 2 1,-81 2 154,0 0 1,-1 0 0,1 1-1,0-1 1,-1 1 0,1-1 0,0 1-1,-1 0 1,1 0 0,-1 0 0,1 0-1,-1 0 1,1 1 0,-1-1-1,0 1 1,0 0 0,0-1 0,0 1-1,0 0 1,0 0 0,0 0-1,-1 0 1,1 1 0,-1-1 0,1 0-1,-1 1 1,0-1 0,0 1 0,0-1-1,0 1 1,-1 0 0,1-1-1,-1 1 1,0 0 0,1-1 0,-1 1-1,0 0 1,0 0 0,-1-1-1,1 1 1,-1 0 0,1-1 0,-3 6-1,0 4 199,-1-1-1,0 1 1,-1-1-1,0 0 0,0 0 1,-2-1-1,1 1 1,-13 14-1,4-9 140,0-1-1,-1 0 1,-1-1-1,-20 13 1,29-22-238,-1 1 0,1-2 0,-1 1 0,0-1 0,0-1 0,-1 1 0,1-2 0,-1 1 0,1-1 0,-1-1-1,-12 1 1,20-2-156,1 0 0,0 0 0,-1 0-1,1 0 1,0-1 0,0 1 0,-1 0-1,1-1 1,0 1 0,0 0 0,-1-1-1,1 0 1,0 1 0,0-1 0,0 0-1,0 0 1,0 1 0,0-1 0,0 0-1,0 0 1,0 0 0,1 0 0,-1 0-1,0 0 1,1 0 0,-1-1 0,0 1-1,1 0 1,0 0 0,-1 0 0,1-1-1,-1-1 1,1-47-5883,1 45 5042,8-54-9850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18449,'-10'5'2424,"6"-4"-2207,-60 34 4395,60-32-4298,0 0-1,0 0 0,0 0 1,1 0-1,0 0 1,-1 1-1,1-1 1,0 1-1,1 0 0,-1 0 1,1 0-1,-1 0 1,1 0-1,0 1 1,-1 5-1,3-9-304,0 0-1,0-1 1,0 1-1,-1 0 1,2-1 0,-1 1-1,0 0 1,0-1 0,0 1-1,0 0 1,0-1-1,0 1 1,1 0 0,-1-1-1,0 1 1,1-1-1,-1 1 1,0 0 0,1-1-1,-1 1 1,1-1-1,-1 1 1,1-1 0,-1 1-1,1-1 1,-1 0-1,1 1 1,0 0 0,25 6-54,33-8-379,-56 0 387,9 0-167,-1-2-1,1 0 1,-1 0 0,0-1-1,20-10 1,-21 10 54,-1-1-1,1 1 1,0 1-1,0 0 1,0 0 0,0 1-1,18-2 1,-28 4 197,1 1 1,0-1-1,-1 1 0,1-1 1,0 1-1,-1-1 1,1 1-1,0-1 0,-1 1 1,1 0-1,-1-1 1,1 1-1,-1 0 0,0-1 1,1 1-1,-1 0 1,1-1-1,-1 1 0,0 0 1,0 0-1,0 0 1,1-1-1,-1 1 0,0 0 1,0 0-1,0 0 1,0-1-1,0 1 0,-1 1 1,1 39 882,0-16-405,1-24-518,0 0-1,-1-1 1,1 1 0,0 0-1,-1-1 1,1 1 0,0-1-1,0 1 1,0-1-1,-1 1 1,1-1 0,0 1-1,0-1 1,0 0 0,0 1-1,0-1 1,0 0-1,0 0 1,0 0 0,0 0-1,0 0 1,0 0 0,0 0-1,-1 0 1,3 0-1,27-4 68,25-18-333,-47 17 215,0 1 1,0 0 0,0 1 0,0 0-1,1 0 1,-1 1 0,1 0 0,-1 0-1,1 1 1,0 0 0,0 1-1,0 0 1,12 2 0,-19-1-38,0 0-1,0 0 1,-1 0-1,1 0 1,0 1-1,-1-1 1,1 0-1,-1 1 1,0 0-1,1-1 1,-1 1 0,0 0-1,0-1 1,0 1-1,0 0 1,0 0-1,-1 0 1,1 0-1,0 0 1,-1 0-1,0 0 1,1 0-1,-1 0 1,0 0 0,0 0-1,-1 4 1,3 6-3822,-1-4-2508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7.4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1 13389,'0'0'4623,"-3"15"-3118,-6 47-922,2 0 1,4 1-1,2 0 0,12 99 1,60 261 1053,-60-388-717,-11-35-896,0 0 1,1 0-1,-1 1 0,0-1 0,0 0 1,0 0-1,1 0 0,-1 0 0,0 0 1,0 0-1,0 0 0,1 0 0,-1 0 1,0 0-1,0 0 0,1 0 0,-1 0 1,0 0-1,0 0 0,0 0 0,1 0 1,-1 0-1,0 0 0,0 0 0,0 0 1,1-1-1,-1 1 0,0 0 0,0 0 1,0 0-1,1 0 0,-1 0 0,0 0 1,0-1-1,0 1 0,0 0 0,0 0 1,1 0-1,-1-1 0,0 1 0,0 0 1,0 0-1,0 0 0,0-1 0,0 1 0,0 0 1,0 0-1,0-1 0,0 1 0,0 0 1,0 0-1,0 0 0,0-1 0,0 1 1,0 0-1,0 0 0,0-1 0,0 1 1,7-67 1612,-5-83-1170,-32-273 0,34 439-581,1-1 0,0 1 1,1-1-1,13 23 0,-6-12 85,-1-2 34,0 0-1,24 34 1,-32-53-5,0 0 0,0 0 0,0 0 0,0 0 1,1-1-1,-1 0 0,1 0 0,0 0 0,0-1 0,1 1 0,-1-1 0,1 0 0,0-1 0,0 1 1,0-1-1,0-1 0,7 2 0,-10-3-2,1 1 0,0-2 1,-1 1-1,1 0 0,-1-1 0,1 0 1,0 0-1,-1 0 0,0 0 0,1 0 0,-1-1 1,0 1-1,1-1 0,-1 0 0,0 0 1,4-4-1,-1 1 21,0-1 0,-1-1-1,1 1 1,-1-1 0,0 0 0,7-14 0,-3 0 23,0 0 1,-1-1 0,-1 0-1,5-31 1,-7 32-20,-2 0 1,0-1-1,-1 1 0,-2-1 1,0 1-1,-1 0 0,-5-27 1,6 46-22,-1 0 1,0 0 0,1 0 0,-1 0-1,0 0 1,0 0 0,0 0 0,0 1-1,0-1 1,0 0 0,-1 0-1,1 1 1,-1-1 0,1 1 0,-1-1-1,0 1 1,1 0 0,-5-3-1,5 4-5,0 0 0,-1 0-1,1-1 1,-1 1-1,1 0 1,0 0-1,-1 0 1,1 1-1,0-1 1,-1 0 0,1 0-1,0 1 1,-1-1-1,1 1 1,0-1-1,-1 1 1,1 0-1,0 0 1,0-1-1,0 1 1,0 0 0,0 0-1,0 0 1,0 0-1,0 0 1,0 0-1,0 0 1,0 0-1,1 1 1,-1-1-1,0 2 1,-7 11-15,1 1 1,1 0-1,1 0 1,0 1-1,0-1 1,2 1-1,-3 27 1,-3 117 119,9-153-101,0-1 2,-1 20 2,2-1-1,0 1 1,1-1-1,9 36 1,-11-57-2,1 1 1,1-1-1,-1 1 1,0-1-1,1 0 1,0 1 0,0-1-1,0 0 1,1 0-1,0 0 1,-1-1-1,1 1 1,0-1-1,1 1 1,-1-1-1,1 0 1,-1 0-1,1 0 1,0-1-1,0 1 1,0-1-1,0 0 1,1 0-1,-1-1 1,0 1-1,1-1 1,-1 0-1,1 0 1,0 0-1,-1-1 1,9 0-1,-3-1 51,1-1 0,-1-1-1,1 0 1,-1 0-1,0-1 1,0 0-1,-1-1 1,1 0 0,-1-1-1,0 0 1,0 0-1,-1-1 1,0 0 0,0 0-1,12-15 1,-2 0 48,-1 0-1,0-1 1,-2 0 0,24-49 0,-30 52-74,-1-1 1,0 0-1,-2 0 1,0 0-1,4-43 1,-11 48-42,-4 17-50,-7 23-21,0 12 104,2 0 0,2 1 0,1 0 0,2 0 0,1 0 0,2 1 0,6 67 0,-4-102-30,0 0-1,1 0 1,-1 0 0,1-1 0,0 1 0,0 0-1,0-1 1,0 1 0,0 0 0,1-1-1,-1 1 1,1-1 0,0 0 0,0 0-1,-1 1 1,1-1 0,1 0 0,-1-1 0,0 1-1,5 3 1,-5-4-60,0-1-1,1 1 1,-1 0 0,0-1-1,1 0 1,-1 0-1,1 1 1,-1-1 0,0-1-1,1 1 1,-1 0 0,0 0-1,1-1 1,-1 0-1,0 1 1,1-1 0,-1 0-1,0 0 1,0 0 0,0 0-1,0 0 1,0-1-1,0 1 1,0-1 0,3-3-1,4-5-894,-1 0 0,0 0 1,-1-1-1,0-1 0,0 1 0,-1-1 0,-1 0 0,0-1 0,-1 1 0,0-1 0,4-25 0,3-41-8185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7.8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1 17136,'0'0'5125,"-60"67"-2242,44-32-769,3 3-1378,9-2-383,4-6-257,11-9-192,20-11-1506,5-10-1377,5-5-1505,3-17-2466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8.1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 1 4036,'0'10'11323,"-3"9"-9126,0 1 1,-11 30 0,8-31-1026,1 1 0,1 0 1,0 0-1,-1 39 0,5-58-1160,0 0-1,0-1 1,0 1 0,0 0 0,0 0-1,0-1 1,1 1 0,-1 0 0,0-1-1,1 1 1,-1-1 0,0 1-1,1 0 1,-1-1 0,1 1 0,-1-1-1,1 1 1,-1-1 0,1 1 0,-1-1-1,1 0 1,-1 1 0,1-1 0,0 0-1,-1 1 1,1-1 0,0 0-1,0 1 1,27 0 63,26-16-303,-8-4-396,-28 11 170,0 1 0,0 0 0,1 1 0,27-4 0,-45 9 442,0 1-1,1 0 0,-1-1 0,1 1 0,-1 0 0,0 0 0,1 0 1,-1 0-1,0 0 0,1 0 0,-1 1 0,1-1 0,-1 0 0,0 1 1,0-1-1,1 1 0,-1-1 0,0 1 0,0 0 0,1-1 0,-1 1 0,0 0 1,0 0-1,0 0 0,0 0 0,1 2 0,-1-1 47,-1 0-1,1 0 0,-1 0 0,1 0 1,-1 0-1,0 0 0,0 0 1,0 0-1,0 1 0,0-1 1,0 0-1,-1 0 0,1 0 1,-1 0-1,0 2 1,-3 8 375,-1-1 0,0 0 0,0-1 0,-14 20 0,2-5-30,-2-1 0,-1-1 0,-1-1 0,-1 0 0,-1-2 0,-48 34 0,69-53-454,1 0 1,-1 0-1,0 0 1,1 0-1,-1 0 1,0 0-1,0 0 1,0-1-1,0 1 1,0-1-1,0 1 0,1-1 1,-1 0-1,0 1 1,0-1-1,0 0 1,0-1-1,-3 1 1,4-1-363,0 0 1,0 0 0,0-1-1,0 1 1,0 0 0,0-1 0,1 1-1,-1 0 1,0-1 0,1 1-1,-1-1 1,1 1 0,-1-1 0,1 1-1,0-1 1,0 1 0,0-1 0,0 1-1,0-1 1,0 0 0,0 1-1,1-4 1,1-36-12018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8.6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1 16912,'0'0'3032,"-8"17"-1558,6-13-1387,-4 9 193,0 0-1,1 1 1,0-1 0,1 1 0,0 0-1,2 1 1,-1-1 0,0 29 0,11 41 659,3 0 1,4-1-1,47 149 1,-57-215-889,12 37 21,-15-50-64,-1-1-1,0 0 0,1 0 1,0 0-1,0 0 0,0 0 1,0-1-1,0 1 0,0-1 1,1 1-1,-1-1 0,6 4 1,-7-6 0,0 1-1,0-1 1,0 0 0,0 0-1,0 1 1,0-1 0,0 0-1,0 0 1,0 0 0,0 0-1,0 0 1,0 0 0,0 0-1,0 0 1,0-1 0,0 1-1,0 0 1,0-1 0,0 1 0,0-1-1,0 1 1,0-1 0,0 1-1,0-1 1,-1 1 0,1-1-1,0 0 1,0 0 0,-1 1-1,1-1 1,0 0 0,-1 0-1,1 0 1,-1 0 0,1 0-1,-1 0 1,1 0 0,0-1 0,13-42 315,-13 43-316,5-33 19,0 0 1,-2 0 0,-2 0 0,-1-1-1,-2 1 1,-1-1 0,-2 1-1,-12-55 1,15 89-31,0-7-49,-1 0 0,0 0 0,0 0 0,-1 0 0,0 1 0,0-1 0,-1 1 1,-7-11-1,11 17 48,-1-1 1,1 1-1,0 0 1,-1-1 0,1 1-1,0 0 1,0 0-1,-1-1 1,1 1 0,0 0-1,-1 0 1,1 0-1,0-1 1,-1 1 0,1 0-1,-1 0 1,1 0-1,0 0 1,-1 0 0,1 0-1,-1 0 1,1 0-1,0 0 1,-1 0 0,1 0-1,0 0 1,-1 0-1,1 0 1,-1 0 0,1 0-1,0 1 1,-1-1-1,1 0 1,0 0 0,-1 0-1,1 1 1,0-1-1,-1 0 1,1 0 0,0 1-1,-1-1 1,1 0-1,0 0 1,0 1 0,0-1-1,-1 0 1,1 1-1,0-1 1,0 0 0,0 1-1,0-1 1,-1 1-1,1-1 1,0 0 0,0 1-1,0-1 1,0 1-1,0-1 1,0 0 0,0 1-1,0-1 1,0 1-1,0-1 1,1 1-1,-3 29-122,2-28 124,1 6-10,-1 1 0,2-1 0,-1 1 1,1-1-1,0 1 0,1-1 0,0 0 0,0 0 0,1 0 0,0 0 0,0-1 0,1 1 0,0-1 1,0 0-1,10 9 0,-10-12 25,-1 0 0,1 0 1,0-1-1,0 1 0,0-1 1,0-1-1,0 1 0,1-1 1,-1 0-1,1 0 0,0 0 0,-1-1 1,1 0-1,0 0 0,0 0 1,0-1-1,0 0 0,0 0 1,0 0-1,-1-1 0,1 0 1,0 0-1,0-1 0,7-2 1,-2-1 59,0-1 1,0 0 0,0-1 0,-1 0 0,0 0 0,0-2 0,-1 1 0,0-1 0,-1 0 0,1-1-1,-2 0 1,1 0 0,10-21 0,-7 11-20,-1 0-1,-1 0 1,-1-1-1,-1-1 1,0 1-1,6-44 1,-13 63-50,3-49 56,-3 50-61,1 0 1,-1-1-1,0 1 0,0-1 0,0 1 1,0-1-1,0 1 0,0-1 1,0 1-1,0 0 0,-1-1 0,1 1 1,-1-1-1,1 1 0,-1 0 1,1-1-1,-1 1 0,0 0 0,0 0 1,0-1-1,1 1 0,-1 0 0,0 0 1,0 0-1,-1 0 0,-1-1 1,1 2-7,0 1 0,0-1 1,0 1-1,0 0 0,1 0 1,-1 0-1,0 0 0,0 0 1,1 0-1,-1 0 0,1 1 1,-1-1-1,1 0 0,-1 1 1,1-1-1,0 1 0,0 0 1,0-1-1,0 1 0,0 0 1,0 0-1,0 0 0,1 0 1,-1 0-1,0 2 0,-16 58-42,16-56 38,-7 26-1,2-1 0,2 1 0,0 1 0,3-1 0,0 0 0,8 61 0,-6-88 17,0 0 0,0 0 0,1 0 0,-1-1 0,1 1-1,0 0 1,1-1 0,-1 1 0,1-1 0,0 0 0,0 0 0,0 0 0,1 0-1,-1 0 1,1-1 0,0 0 0,0 1 0,0-1 0,0-1 0,1 1 0,-1-1-1,1 1 1,4 0 0,-2-1 11,-1-1 0,1 1 0,-1-2 0,1 1 0,-1-1 0,1 0 0,-1 0 0,1 0 0,-1-1 0,1 0 0,-1-1 0,1 0 0,-1 0 0,0 0 0,0 0 0,0-1 0,8-5 0,3-3 48,-1 0 1,0-2-1,-1 1 0,0-2 0,-1 0 1,19-25-1,-25 30-39,-2-1 0,0 1 1,0-1-1,0 0 0,-1 0 0,-1 0 1,0-1-1,0 0 0,-1 0 1,-1 0-1,1 0 0,0-22 0,-3 33-22,0-1 1,0 0-1,0 0 0,1 1 0,-1-1 0,-1 0 0,1 0 1,0 1-1,0-1 0,0 0 0,0 1 0,0-1 0,-1 0 0,1 0 1,0 1-1,-1-1 0,1 0 0,0 1 0,-1-1 0,1 1 0,-1-1 1,1 1-1,-1-1 0,1 1 0,-1-1 0,1 1 0,-1-1 1,0 1-1,1-1 0,-1 1 0,-1-1 0,1 1-3,-1 1 1,1-1-1,-1 0 0,0 0 0,1 0 1,-1 1-1,1-1 0,-1 1 1,1 0-1,-1-1 0,1 1 0,0 0 1,-3 1-1,-2 3-3,0-1 1,0 1-1,0 1 1,1-1-1,-9 11 1,3 3 55,0 1 0,2 0 1,-14 39-1,19-49-36,1 1 0,0-1 0,1 1 0,0 0 0,1 0-1,1 0 1,-1 0 0,2 0 0,2 19 0,-3-28-33,1 0-1,0 0 1,0 1-1,0-1 1,0-1-1,0 1 1,1 0-1,-1 0 1,1 0-1,-1-1 1,1 1-1,-1 0 1,1-1-1,0 0 1,0 1-1,0-1 1,0 0-1,0 0 1,0 0-1,0 0 1,0 0-1,0-1 1,0 1-1,0-1 1,1 1-1,-1-1 1,0 0 0,0 0-1,1 0 1,-1 0-1,0 0 1,0 0-1,1-1 1,-1 1-1,3-2 1,6 0-531,-2 0 0,1-1 1,0-1-1,0 0 0,-1 0 1,14-9-1,35-30-7572,-2-11-9085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9.1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148 5 17392,'0'0'8141,"-9"-2"-6971,7 1-1141,-1 1 1,1-1-1,0 1 1,-1 0-1,1 0 1,-1-1 0,1 1-1,0 1 1,-1-1-1,1 0 1,-1 1-1,1-1 1,0 1 0,-1 0-1,1-1 1,0 1-1,0 0 1,0 1-1,0-1 1,0 0 0,0 1-1,-3 2 1,-1 3-12,0 0 0,1 1 0,0-1 0,0 1 0,1 0 0,-5 12 0,1-3-21,1 1 1,0-1-1,2 1 1,0 1 0,1-1-1,1 1 1,1-1-1,0 1 1,1 0-1,2 19 1,-1-35-8,1-1 0,-1 1-1,1 0 1,-1-1 0,1 1 0,0 0 0,0-1 0,0 1-1,1-1 1,-1 1 0,0-1 0,1 0 0,0 1 0,0-1-1,-1 0 1,1 0 0,0 0 0,0 0 0,1-1-1,-1 1 1,4 2 0,-1-2-45,-1-1-1,1 1 1,0-1-1,-1 0 1,1-1-1,0 1 1,0-1-1,0 0 1,0 0-1,-1 0 1,9-2-1,3-1-233,1-1 0,-1-1-1,1-1 1,-1 0 0,-1-1 0,18-10-1,2-5-1966,-1-2 0,60-55-1,-18 2-4170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9.4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1 15022,'-12'13'2675,"-29"33"-888,1 2 0,3 2 0,-48 83 0,83-130-1758,1 0 1,-1-1 0,1 1-1,0 0 1,0 0 0,0 0-1,0 0 1,0 1 0,1-1-1,0 0 1,-1 0 0,1 4-1,1-7-30,-1 1 0,0-1 0,1 1 0,-1-1 0,0 1-1,1-1 1,-1 0 0,0 1 0,1-1 0,-1 0-1,1 1 1,-1-1 0,1 0 0,-1 1 0,1-1 0,-1 0-1,1 0 1,-1 0 0,1 1 0,-1-1 0,1 0 0,-1 0-1,1 0 1,-1 0 0,1 0 0,0 0 0,-1 0 0,1 0-1,-1 0 1,1 0 0,-1-1 0,1 1 0,-1 0 0,1 0-1,-1 0 1,1-1 0,-1 1 0,1-1 0,8-3 12,-1 0 0,0-1 0,-1 0-1,1 0 1,-1-1 0,11-11 0,29-36-164,-2-2-1,70-114 0,-106 154-121,-9 41 18,-7 11 533,-14 42 0,12-53-94,2 1 0,1 0 1,1 0-1,-1 30 0,5-56-183,1 0 0,0 0 0,0 1 0,0-1-1,-1 0 1,1 0 0,1 0 0,-1 0 0,0 0 0,0 1 0,0-1 0,1 0-1,-1 0 1,0 0 0,1 0 0,-1 0 0,1 0 0,-1 0 0,1 0 0,0 0 0,-1 0-1,1 0 1,0 0 0,0-1 0,-1 1 0,1 0 0,0 0 0,0-1 0,2 2 0,-1-2 4,-1 0 1,1 0 0,0-1 0,0 1-1,0 0 1,0-1 0,0 1 0,0-1 0,0 0-1,-1 1 1,1-1 0,0 0 0,-1 0-1,1 0 1,2-2 0,9-7-216,0-1 0,21-24 0,-14 11-2142,0-2 0,18-31 0,-4-3-4335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29.8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17 4100,'0'0'21823,"4"-2"-21753,-1 0-93,0 1 0,0-1 0,0 0 1,0 1-1,1 0 0,-1-1 1,0 1-1,1 1 0,-1-1 1,1 0-1,-1 1 0,8 0 0,-7 1 17,1 0-1,-1 1 0,1-1 1,-1 1-1,0 0 1,0 0-1,1 1 0,-2-1 1,1 1-1,4 4 0,17 11 180,-16-13-215,0 1 1,-1 0-1,0 1 0,0 0 0,10 12 1,-16-17 131,-1 1 1,1-1 0,-1 1-1,0-1 1,0 1 0,1 0-1,-2-1 1,1 1 0,0 0-1,-1 0 1,1 0 0,-1 0-1,0-1 1,0 1-1,0 0 1,0 0 0,0 0-1,-1 0 1,1 0 0,-1-1-1,0 1 1,0 0 0,0 0-1,-2 4 1,-2 3 370,-1-1 0,0 0 0,0 0-1,-15 14 1,19-20-450,-1 0-1,1-1 0,-1 1 0,0-1 0,0 1 1,0-1-1,0 0 0,0-1 0,0 1 0,0 0 1,-1-1-1,1 0 0,0 0 0,-1 0 1,1 0-1,-1 0 0,0-1 0,-4 1 0,6-2-167,1 0-1,0 0 0,-1 0 0,1 0 1,0 0-1,0 0 0,0 0 1,0 0-1,0-1 0,0 1 0,0 0 1,0-1-1,1 1 0,-1-1 1,0 1-1,1-1 0,-1 1 0,1-1 1,0 1-1,0-1 0,-1 0 1,1 1-1,0-1 0,0 1 1,0-1-1,1-2 0,2-47-7051,6 13 569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0.1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1 182 12075,'0'0'6353,"9"-3"-3209,15-6-1425,1-2-1,40-24 0,-54 28-1730,-1 0 0,1-1 0,-1 0-1,-1 0 1,0-1 0,0 0 0,0-1-1,11-17 1,-19 26-27,-1 0 0,1 0 0,0 0 0,-1-1 0,1 1 0,-1 0 0,1 0 0,-1 0 0,1-1-1,-1 1 1,0 0 0,0 0 0,0-1 0,1 1 0,-1 0 0,0 0 0,-1-3 0,1 3 16,-1 1 1,1-1 0,0 1-1,-1-1 1,1 1 0,-1 0-1,1-1 1,-1 1 0,1 0-1,-1-1 1,1 1 0,-1 0-1,1-1 1,-1 1 0,1 0-1,-1 0 1,0 0 0,1 0-1,-1-1 1,1 1-1,-1 0 1,0 0 0,1 0-1,-1 0 1,0 1 0,-4-1-54,1 1 0,0 0 0,0 0 0,-1 0 0,1 0 0,0 1 0,0 0 0,0 0 0,-3 2 0,-3 4 12,0 0 1,1 0 0,0 1 0,1 0-1,-1 1 1,2 0 0,0 0 0,-11 21 0,14-25 69,1 1 1,0 0 0,0 0 0,0-1-1,1 2 1,0-1 0,1 0 0,0 0 0,0 1-1,0-1 1,1 0 0,0 1 0,1-1-1,-1 1 1,1-1 0,3 11 0,-2-14 5,0 0 0,1 0-1,-1 0 1,1-1 0,0 1 0,-1-1 0,2 0 0,-1 0 0,0 0 0,1 0 0,-1 0 0,1-1-1,0 1 1,0-1 0,0 0 0,0 0 0,0-1 0,0 1 0,0-1 0,1 0 0,4 1 0,8 1-80,-1-1 1,1 0 0,0-1-1,22-2 1,29-9-2031,2-14-2936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0.5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0 1 5605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0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94 0 17264,'-3'14'668,"-9"43"74,3 1 1,3 0 0,2 1 0,3-1-1,9 88 1,60 302 2344,-64-429-2994,-3-8-27,1 1 0,0-1-1,1 0 1,1 0 0,0 0 0,0-1-1,9 16 1,-13-26-66,0-1 1,0 1-1,0 0 1,0-1-1,0 1 0,0 0 1,0 0-1,0-1 1,0 1-1,0 0 0,0-1 1,0 1-1,0 0 1,0-1-1,1 1 0,-1 0 1,0 0-1,0-1 1,0 1-1,1 0 0,-1-1 1,0 1-1,0 0 1,0 0-1,1 0 0,-1-1 1,0 1-1,0 0 1,1 0-1,-1 0 0,0 0 1,1 0-1,-1-1 1,0 1-1,1 0 0,-1 0 1,0 0-1,1 0 1,-1 0-1,0 0 0,1 0 1,-1 0-1,0 0 1,0 0-1,1 0 0,-1 0 1,0 0-1,1 1 1,-1-1-1,0 0 0,1 0 1,-1 0-1,0 0 1,0 1-1,1-1 0,-1 0 1,0 0-1,0 0 1,1 1-1,-1-1 0,0 0 1,0 0-1,0 1 1,1-1-1,-1 1 0,2-30-16,-2 27 22,-1-31-22,-1-1 1,-2 0-1,-1 1 1,-2 0-1,-17-51 0,4 30-72,-3 0 0,-40-71 0,59 119 95,1 0 12,0 0 1,-1 0-1,1 0 0,-1 1 1,-10-10-1,14 15-5,0 0 0,-1 1 0,1-1 0,0 0 0,0 1 0,-1-1 0,1 0 0,0 0 0,0 1 0,-1-1 0,1 1-1,0-1 1,0 0 0,0 1 0,0-1 0,0 0 0,0 1 0,0-1 0,0 1 0,0-1 0,0 0 0,0 1 0,0-1 0,0 1 0,0-1 0,0 0 0,0 1 0,0-1-1,0 0 1,0 1 0,1-1 0,-1 0 0,0 1 0,0-1 0,0 0 0,1 1 0,-1-1 0,1 1 0,6 22-67,-1-13 3,0-1-1,0 0 1,1 0-1,1 0 1,-1-1-1,1 0 1,1-1-1,0 0 1,0 0-1,0-1 1,1 0-1,-1 0 1,1-1-1,14 4 1,-16-6-354,-1-1 1,1 0-1,0 0 1,0-1 0,0 0-1,0-1 1,0 0-1,0 0 1,9-1-1,-10 0-320,-1-1 0,1 0 0,-1 0 0,0 0 0,0 0 0,0-1 0,0 0-1,0-1 1,-1 1 0,1-1 0,-1 0 0,6-6 0,25-29-9419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54 3043,'0'0'23580,"-1"12"-22459,-8 70 328,-2 0-1199,4 0 0,4 89 0,4-171-253,-1 0-1,0 0 1,0 0-1,0-1 1,0 1-1,1 0 1,-1 0 0,0 0-1,0 0 1,0 0-1,0-1 1,1 1 0,-1 0-1,0 0 1,0 0-1,1 0 1,-1 0 0,0 0-1,0 0 1,1 0-1,-1 0 1,0 0-1,0 0 1,0 0 0,1 0-1,-1 0 1,0 0-1,0 0 1,1 0 0,-1 0-1,0 0 1,0 0-1,1 0 1,-1 0-1,0 1 1,0-1 0,0 0-1,1 0 1,-1 0-1,0 0 1,0 0 0,0 1-1,0-1 1,0 0-1,1 0 1,-1 0-1,0 1 1,0-1 0,0 0-1,0 0 1,0 0-1,0 1 1,0-1 0,0 0-1,0 0 1,1 1-1,-1-1 1,0 0-1,0 0 1,0 1 0,0-1-1,-1 0 1,1 0-1,0 1 1,0-1-1,11-17-213,6-33-815,-3 0 0,13-86 0,9-36 55,-34 168 829,-1-1 0,1 0 0,0 0 0,1 1 0,-1-1 0,1 1 0,-1 0 0,1 0 0,1 0 0,-1 0 1,5-4-1,-7 7 96,0 1 1,0-1 0,0 0-1,0 1 1,0-1 0,0 1-1,0-1 1,0 1 0,0-1 0,1 1-1,-1 0 1,0 0 0,0-1-1,0 1 1,0 0 0,1 0-1,-1 0 1,0 0 0,0 0-1,2 1 1,-1 0 53,0 0 1,-1 0-1,1 0 0,0 0 1,-1 0-1,1 1 0,-1-1 1,1 1-1,-1-1 0,0 1 1,1-1-1,-1 1 0,0 0 0,0-1 1,0 1-1,1 2 0,0 4 19,1-1 0,-1 0 0,0 1 0,-1-1 0,0 1 0,0 0 0,0-1 0,-1 1 0,0 0 0,-1-1 0,0 1 0,0 0 0,-1-1 0,1 1 0,-2-1 0,1 0 0,-6 11 0,6-13 64,0 0 1,-1 0-1,1 0 1,-1 0-1,-1 0 1,1-1-1,-1 1 1,1-1-1,-1 0 1,0 0-1,-1-1 1,1 1-1,-1-1 1,1 0-1,-1 0 1,0 0-1,0-1 0,-1 1 1,1-1-1,0-1 1,-1 1-1,1-1 1,-1 0-1,-7 1 1,12-2-134,1 0 1,-1-1-1,0 1 1,1 0-1,-1 0 1,0 0-1,1-1 1,-1 1-1,0 0 1,1-1-1,-1 1 1,1-1-1,-1 1 1,1 0-1,-1-1 1,1 1-1,-1-1 1,1 1-1,0-1 1,-1 0-1,1 1 1,-1-1-1,1 1 1,0-1-1,0 0 1,-1 1-1,1-1 1,0 0-1,0 1 1,0-1-1,0 0 1,0 1-1,0-2 1,0 0-438,0 0-1,0 0 1,0 0 0,0 0 0,0-1 0,0 1 0,1 0 0,-1 0 0,1 0 0,0 0 0,1-2-1,12-12-6987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1.2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35 113 15150,'0'0'2894,"-2"13"-1282,-7 36-704,1-17 130,2 1 0,1 0 1,0 53-1,5-85-1039,0-1 0,0 1 0,0 0 0,1-1 0,-1 1 1,0 0-1,0-1 0,1 1 0,-1-1 0,0 1 0,1 0 1,-1-1-1,0 1 0,1-1 0,-1 1 0,1-1 0,-1 0 0,1 1 1,-1-1-1,1 1 0,-1-1 0,1 0 0,0 1 0,-1-1 0,1 0 1,-1 0-1,1 1 0,1-1 0,25 0-129,26-15-110,12-14 63,-47 19-10,1 2-1,0 0 1,0 0-1,0 2 1,1 1-1,0 0 1,38-3-1,-88 4 5045,26 3-4668,0-1-1,-1 0 1,1 0-1,0-1 0,1 1 1,-1-1-1,0 0 1,1 0-1,-1 0 1,1-1-1,0 1 1,0-1-1,-2-4 1,-10-8 129,2-1 1,0-1 0,1-1 0,1 0-1,1 0 1,-15-38 0,25 56-331,0 0 0,-1 0 1,1 0-1,0 0 0,0 0 0,0 0 0,0 0 1,0 0-1,0 0 0,0 0 0,1 0 0,-1 1 1,0-1-1,1 0 0,-1 0 0,0 0 1,1 0-1,-1 0 0,1 0 0,-1 1 0,1-1 1,-1 0-1,1 0 0,0 1 0,-1-1 0,1 0 1,0 1-1,0-1 0,0 1 0,-1-1 1,1 1-1,0-1 0,0 1 0,0 0 0,0-1 1,0 1-1,0 0 0,0 0 0,0 0 0,1-1 1,48 0-1042,-31 2 358,14-3-3040,60-9 1,-26-6-3788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1.6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1 143 15567,'0'0'5333,"1"12"-4687,3 35-222,3 0 1,1 0-1,3-1 0,1 0 1,28 64-1,-39-107-407,0 0-1,1 0 1,0 0 0,-1 0-1,1-1 1,0 1 0,0-1-1,1 1 1,-1-1 0,1 0 0,-1 1-1,1-1 1,0 0 0,-1-1-1,1 1 1,5 2 0,-5-4 5,-1 0 1,0 1-1,0-1 1,1 0-1,-1 0 1,0 0 0,0-1-1,1 1 1,-1 0-1,0-1 1,0 0-1,0 1 1,1-1-1,-1 0 1,0 0 0,0 0-1,0-1 1,-1 1-1,1 0 1,0-1-1,0 1 1,-1-1 0,1 1-1,-1-1 1,3-3-1,8-11 281,-1 0 0,0-1-1,-1 0 1,-1-1 0,-1 0 0,0 0-1,-2-1 1,0 0 0,-1 0-1,4-28 1,-1-17-54,-1-120 0,-11 139-279,4 45 22,0 0 0,0 0 0,0 1 0,0-1 0,0 0 0,0 0 0,0 0 0,-1 0 0,1 0 0,0 0 0,0 0 0,0 0 0,0 0 0,0 0 0,0 0 0,0 0 0,0 0 0,0 0 0,0 0 0,0 0 0,0 0 0,-1 0 0,1 0 0,0 0 0,0-1 0,0 1 0,0 0 0,0 0 0,0 0 0,0 0 0,0 0 0,0 0 0,0 0 0,0 0 0,0 0 0,0 0 0,0 0 0,0 0 0,-2 26-339,2 18 357,1 1-1,3-1 0,1 0 1,3 0-1,1-1 0,2 0 1,21 53-1,-29-90-77,0 0 1,0 0-1,0 0 1,1 0-1,0-1 0,0 0 1,1 0-1,0 0 1,0 0-1,7 5 0,-10-8-43,1-1-1,0 1 1,-1-1-1,1 0 0,0 0 1,0 0-1,0 0 0,0 0 1,-1-1-1,1 1 0,0-1 1,0 0-1,0 0 1,0 0-1,0 0 0,0-1 1,0 1-1,0-1 0,0 1 1,0-1-1,0 0 0,0 0 1,-1-1-1,1 1 1,4-4-1,1 0-342,-1-1 0,0 1 0,-1-2 0,1 1 0,-1-1 0,-1 0 1,1 0-1,6-12 0,0-3-2757,19-45 1,-6-8-4760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2.0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171 0 12716,'0'0'6203,"-4"10"-4543,-16 41 677,-34 58 0,29-63-2117,2 2 0,-19 59 0,41-106-299,1-1 0,0 1 1,-1 0-1,1 0 1,0-1-1,0 1 1,0 0-1,-1-1 1,1 1-1,0 0 1,0 0-1,0-1 1,0 1-1,0 0 1,0 0-1,1-1 1,-1 1-1,0 0 1,0 0-1,0-1 1,1 1-1,-1 0 1,0-1-1,1 1 1,-1 0-1,1-1 1,-1 1-1,2 1 1,-1-2 26,0 0 0,0 1 1,1-1-1,-1 0 1,0 0-1,1 0 1,-1 0-1,0 0 1,1 0-1,-1 0 0,0 0 1,1 0-1,-1-1 1,0 1-1,2-1 1,61-30 369,-45 21-316,5-1-13,0 1 0,1 1-1,-1 2 1,2 0 0,-1 2-1,1 1 1,35-2-1,-58 6-9,0-1-1,0 1 1,0 1-1,0-1 1,0 0-1,0 1 0,0-1 1,0 1-1,0 0 1,0 0-1,0 0 0,0 1 1,-1-1-1,1 1 1,5 3-1,-7-4 29,0 1 1,0 0-1,0-1 0,0 1 1,0 0-1,0 0 0,0 0 1,0 0-1,-1 0 0,1 0 1,-1 0-1,1 0 0,-1 0 1,0 0-1,0 0 0,0 0 1,0 0-1,0 0 0,0 0 1,-1 0-1,1 0 0,-1 0 1,1 0-1,-1 0 0,-1 3 1,-3 6 273,-1 0 1,0 0 0,-1-1-1,0 0 1,0 0-1,-14 13 1,-57 54 1395,69-69-1530,-1 1-11,-1 2-67,0 0 1,-1-1-1,-1 0 0,1-1 0,-1 0 0,-1-1 0,0-1 0,-18 8 0,32-15-107,-1 0-1,1 0 0,-1 0 1,1 0-1,0 0 0,-1 0 0,1 0 1,-1 0-1,1 0 0,-1 0 1,1 0-1,-1 0 0,1 0 1,-1-1-1,1 1 0,-1 0 1,1 0-1,0-1 0,-1 1 1,1 0-1,0 0 0,-1-1 0,1 1 1,-1 0-1,1-1 0,0 1 1,0-1-1,-1 1 0,1 0 1,0-1-1,0 1 0,-1-1 1,1 1-1,0-1 0,0 1 1,0 0-1,0-1 0,0 1 0,0-1 1,0 1-1,0-1 0,0 1 1,0-1-1,0 1 0,0-1 1,0 1-1,0-1 0,0 1 1,0-1-1,1 1 0,-1 0 1,0-1-1,1 0 0,9-29-2965,50-64-7464,-19 36 640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2.4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197 137 16944,'0'0'5194,"-8"12"-3080,-13 21-1379,2 2-1,1 0 1,-26 73-1,-28 133-613,58-165-1477,14-75 1319,0-1 0,0 0 0,0 0 0,0 1 0,0-1 0,0 0 0,0 0 0,0 1 0,0-1 1,0 0-1,0 0 0,0 1 0,0-1 0,0 0 0,0 0 0,0 1 0,1-1 0,-1 0 0,0 0 0,0 1 0,0-1 0,0 0 0,0 0 0,1 0 0,-1 1 0,0-1 0,0 0 0,0 0 0,1 0 0,-1 0 0,0 0 0,0 1 0,0-1 0,1 0 0,-1 0 0,0 0 0,0 0 0,1 0 0,-1 0 0,0 0 0,0 0 0,1 0 0,-1 0 0,0 0 1,0 0-1,1 0 0,-1 0 0,0 0 0,0 0 0,1 0 0,-1 0 0,0 0 0,0 0 0,1-1 0,-1 1 0,0 0 0,1 0 0,14-10-963,-3-2 419,-1 0 1,0-1-1,-1 0 1,-1 0-1,0-1 0,13-27 1,38-99-3524,-39 77 2345,27-122-1,-34 100 4057,-5 2 4344,-33 247-3158,13-102-2657,-5 89 0,16-142-905,-1 9 254,1 0 0,1 1 0,0-1 1,1 0-1,5 20 0,-6-34-322,1 0 0,-1 0 0,0 0-1,1 0 1,0 0 0,0-1 0,0 1 0,1-1 0,-1 0 0,1 1 0,0-1 0,-1 0 0,1-1 0,1 1 0,-1 0-1,0-1 1,1 0 0,-1 0 0,1 0 0,0 0 0,0 0 0,-1-1 0,1 0 0,0 1 0,0-1 0,0-1 0,1 1-1,5 0 1,9-3-3840,-8-5-2366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2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0 100 15278,'0'0'9257,"65"-21"-9129,-11 15-96,4-4-320,1-4-2787,-7-7-2146,0-6-8456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33.1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1 165 17168,'0'0'1586,"5"-10"416,0 1-1703,1 0 1,1 1 0,-1 0-1,1 0 1,1 1 0,-1-1 0,1 2-1,1-1 1,-1 1 0,1 0-1,0 1 1,0 0 0,16-6 0,-2 1 39,0 2 0,1 0 0,0 1 0,0 2 0,0 0 0,1 2 0,39-1 0,-62 3-342,1 1 1,-1 0 0,1 0 0,-1 0 0,1 0 0,-1 1 0,1-1 0,-1 1 0,0-1 0,1 1 0,-1 0 0,0 0 0,1 0 0,-1 0-1,0 0 1,0 0 0,0 1 0,0-1 0,0 1 0,0 0 0,0-1 0,0 1 0,-1 0 0,1 0 0,-1 0 0,0 0 0,1 0 0,-1 1 0,0-1-1,0 0 1,0 1 0,0-1 0,-1 0 0,1 1 0,-1-1 0,1 1 0,-1-1 0,0 1 0,0-1 0,0 1 0,-1 3 0,0 6-1,-1-1 1,-1 0 0,0 0 0,0 0 0,-1 0-1,-1 0 1,1-1 0,-9 12 0,-85 119 145,67-101 309,2 1 1,-43 82-1,70-118-366,-1 0 0,1 1 1,0-1-1,0 1 0,0 0 1,1-1-1,0 1 0,0 0 1,1 0-1,-1 0 0,2 7 0,-1-12-80,1 0 0,-1 0 0,1 0 0,0 0 0,0 0 0,0 0 0,-1 0 0,1 0-1,0 0 1,0 0 0,0-1 0,0 1 0,0 0 0,1-1 0,-1 1 0,0-1 0,0 1-1,0-1 1,1 1 0,-1-1 0,0 0 0,0 0 0,1 0 0,-1 1 0,0-1-1,0 0 1,1-1 0,-1 1 0,0 0 0,0 0 0,1 0 0,-1-1 0,2 0 0,4 1 12,10-2-184,-1 0 0,0-1-1,0 0 1,0-2 0,0 0-1,20-9 1,49-26-4437,-25 11-3328,-11 8-5767</inkml:trace>
  <inkml:trace contextRef="#ctx0" brushRef="#br0" timeOffset="1">434 900 24247,'0'0'5829,"-34"55"-4643,50-55-1026,13-14-256,5-14-2659,-2-12-6021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0.4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19186,'0'0'7239,"13"54"-5766,-6-4-63,2 12-449,2 5-577,0-1-352,4-5 0,3-9-64,3-10-897,1-14-929,-6-15-1665,-6-13-1474,-10-12-4227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0.7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87 15663,'0'0'9000,"66"-3"-7334,-17 3-673,9-2-545,6-6-352,0-5-544,0-8-2531,-10 1-1729,-15 1-2115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1.1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1 154 18321,'0'0'4004,"54"21"-1826,-2-34-897,10-13-31,10-6-610,3-1-544,-3 1-1569,-14 7-4229,-21 11-2657</inkml:trace>
  <inkml:trace contextRef="#ctx0" brushRef="#br0" timeOffset="1">48 425 18481,'0'0'7496,"88"13"-6503,-24-45-193,8-6-447,8-3-225,-1-1-705,-12 6-4772,-13 4-6502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1.7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85 632 7495,'-38'-111'3548,"28"72"-3455,2 0 0,2 0 1,1 0-1,2-1 0,2 1 1,5-52-1,1 55 1765,16-65 0,-19 93-1460,-2 5-144,1-1 1,-1 1 0,1 0-1,0-1 1,1 1 0,-1 0-1,1 0 1,-1 0-1,1 0 1,0 0 0,0 0-1,0 0 1,0 0 0,4-2-1,-6 5-219,0 0-1,1 0 1,-1 0-1,1-1 1,-1 1-1,0 0 0,1 0 1,-1 0-1,1 0 1,-1 0-1,1 0 1,-1 0-1,0 0 1,1 0-1,-1 0 1,1 0-1,-1 1 1,0-1-1,1 0 0,-1 0 1,1 0-1,-1 0 1,0 1-1,1-1 1,-1 0-1,0 0 1,1 1-1,-1-1 1,0 0-1,1 1 0,-1-1 1,0 0-1,0 1 1,1-1-1,-1 0 1,0 1-1,0-1 1,0 1-1,0-1 1,1 0-1,-1 1 1,0-1-1,0 1 0,0-1 1,0 1-1,0 0 1,5 25 432,-5-25-408,20 288 3674,6 45-958,-17-264-2140,4 0 0,36 118 1,-48-185-631,3 8 11,-1 1 0,2-1 0,0 0 0,0 0 0,1-1 0,13 19 0,-19-29-12,0 0 0,1 0 0,-1 0 0,0 0 0,0 0 0,1 0 0,-1 0 1,0-1-1,0 1 0,1 0 0,-1 0 0,0 0 0,0 0 0,1-1 0,-1 1 0,0 0 0,0 0 0,0-1 0,1 1 0,-1 0 0,0 0 1,0-1-1,0 1 0,0 0 0,0 0 0,0-1 0,0 1 0,0 0 0,1-1 0,-1 1 0,0 0 0,0 0 0,0-1 0,0 1 0,0 0 0,-1-1 1,1 1-1,0 0 0,0 0 0,0-1 0,0 1 0,0 0 0,0-1 0,0 1 0,-1 0 0,1 0 0,0-1 0,-2-22 169,-10-16-396,-1 1-1,-36-70 1,-50-66-1635,90 158 1760,-21-28 39,20 30 64,0 0 1,2 0-1,-8-17 1,40 40-327,-6-1 319,1 0 0,-1-2 0,1 0-1,0-1 1,1-1 0,-1-1 0,32 1-1,-38-4-226,-1 0 0,0-2 0,0 0 0,1 0 0,-1-1 0,-1 0 0,1-1 0,0-1 0,-1 1 0,0-2 0,0 0 0,-1 0 0,14-11 0,-10 6-293,-1 0 0,0-2 0,-1 1 0,0-2 0,-1 1 0,10-17 0,-12 14-362,0 0-1,0-2 1,-2 1 0,0-1-1,-1 0 1,-1 0 0,-1 0-1,0-1 1,-2 0-1,0 1 1,-1-1 0,0 0-1,-2 0 1,0 0 0,-5-23-1,-9-15-3471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16912,'-12'4'625,"2"0"-236,0 1 0,0 0 1,1 1-1,-1 0 0,1 0 1,0 1-1,-13 13 0,18-16-225,0 0-1,1 0 1,0 0-1,0 0 1,0 0-1,1 0 1,-1 1 0,1 0-1,0-1 1,0 1-1,1 0 1,0 0-1,-1 0 1,1 0-1,1 0 1,-1 0-1,1 0 1,0 0-1,0 0 1,1 0-1,-1 0 1,3 9-1,-2-11-156,1-1 0,-1 0 0,1 1 0,0-1 0,-1 0 0,1 0 0,0 1 0,0-2 0,1 1 0,-1 0 0,0 0 0,1-1 0,-1 1 0,0-1-1,1 0 1,0 0 0,-1 0 0,1 0 0,0 0 0,0 0 0,-1-1 0,1 1 0,0-1 0,0 0 0,4 0 0,3 1 52,1-1 0,0 0 0,0-1-1,-1 0 1,18-5 0,-20 3 54,0 0 0,0 0-1,-1-1 1,1 0-1,-1-1 1,0 0 0,-1 0-1,1 0 1,-1-1 0,10-11-1,-12 14-50,-1-1 0,0 0 1,0-1-1,0 1 0,0 0 0,-1-1 0,0 1 0,0-1 0,0 0 0,0 0 0,-1 0 0,0 0 0,0 0 0,0 0 0,0 0 0,-1 0 0,0 0 0,-1-9 1,0 12-94,1 0 1,-1 1-1,0-1 1,0 1-1,1-1 1,-1 1-1,0 0 1,-1-1-1,1 1 1,0 0-1,0 0 1,0 0-1,-1 0 1,1 0-1,-1 0 1,1 0-1,0 0 1,-1 0-1,0 1 1,1-1-1,-1 1 1,1-1-1,-1 1 1,0-1-1,1 1 1,-1 0-1,0 0 1,1 0-1,-1 0 1,0 0 0,0 0-1,1 1 1,-1-1-1,0 0 1,1 1-1,-1-1 1,-1 2-1,0-1-151,1-1-1,0 1 0,0 0 1,0 0-1,0 0 1,0 0-1,0 1 1,0-1-1,1 1 1,-1-1-1,0 1 1,-1 1-1,2-2-26,1 0 0,-1 0-1,1-1 1,-1 1 0,1 0 0,-1 0-1,1 0 1,0 0 0,0 0 0,-1 0-1,1 0 1,0 0 0,0 0 0,0 0-1,0-1 1,0 1 0,0 0 0,0 0 0,0 0-1,1 0 1,-1 0 0,0 0 0,0 0-1,1 0 1,-1 0 0,1 0 0,0 1-1,8 4-5144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2.2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0 7783,'0'0'2600,"2"12"-1057,7 75 2171,-4 0 0,-7 90 0,1-13-127,1-81-2126,19 308 1471,-18-378-2876,9 46 158,-10-57-210,1 1 0,0 0 0,0-1 0,0 1 0,0-1 0,0 1 0,0-1 0,1 0 0,-1 1 0,1-1 0,-1 0 0,1 0 0,0 0 0,0 0 0,0 0 0,0-1 0,4 3 0,-5-3-2,0-1 1,0 0-1,0 0 1,0 1 0,0-1-1,1 0 1,-1 0-1,0 0 1,0 0-1,0 0 1,0 0 0,0 0-1,1-1 1,-1 1-1,0 0 1,0-1 0,0 1-1,0-1 1,0 1-1,0-1 1,0 1-1,0-1 1,0 0 0,0 1-1,-1-1 1,1 0-1,0 0 1,0 0 0,-1 0-1,1 1 1,0-1-1,-1 0 1,1 0-1,0-3 1,14-36 152,-9 11-265,-1 0-1,-2 0 0,-1 0 0,-1 0 1,-2 0-1,-7-54 0,1 44-51,-1 1 0,-2 0 0,-2 0 0,-25-54 0,33 83 151,-18-33-42,21 40 40,0 1 1,0-1 0,0 1-1,-1-1 1,1 1-1,0-1 1,-1 1 0,1 0-1,-1-1 1,1 1 0,-1 0-1,0 0 1,1 0 0,-1 0-1,0 1 1,0-1 0,0 0-1,-3 0 1,4 1 0,0 1 0,0-1 0,1 1-1,-1-1 1,0 1 0,1 0 0,-1-1 0,0 1 0,1 0 0,-1-1 0,1 1 0,-1 0 0,1 0-1,0-1 1,-1 1 0,1 0 0,0 0 0,-1 0 0,1 0 0,0-1 0,0 1 0,0 0 0,0 0 0,0 0-1,0 0 1,0 0 0,0 0 0,0-1 0,0 1 0,1 1 0,2 31-83,-2-28 59,1-1-1,-1 1 1,1 0-1,0 0 1,0-1-1,0 1 1,1-1-1,0 0 1,0 1-1,0-1 1,0 0-1,1-1 1,-1 1-1,1-1 1,0 0-1,0 1 1,0-2 0,1 1-1,-1 0 1,0-1-1,1 0 1,0 0-1,0 0 1,7 1-1,-6-2 5,0 0-1,0 0 0,1-1 1,-1 0-1,0 0 0,1-1 1,-1 1-1,0-2 1,0 1-1,0 0 0,0-1 1,0 0-1,0-1 1,0 1-1,0-1 0,-1 0 1,0-1-1,1 1 1,6-7-1,0-1-73,0-2 0,-1 1 0,0-1 1,-1-1-1,0 0 0,-1 0 0,-1-1 0,0 0 0,-1 0 1,-1-1-1,-1 0 0,0 0 0,0 0 0,-2-1 1,0 1-1,0-18 0,-5 26 323,-5 20-108,-5 22 67,0 11 414,2 0 1,2 0-1,2 1 0,0 70 1,6-115-572,0 1-1,0 0 1,0-1 0,0 1 0,0 0 0,0 0-1,0-1 1,0 1 0,1 0 0,-1-1 0,1 1-1,0 0 1,-1-1 0,1 1 0,0-1-1,0 1 1,0-1 0,0 0 0,0 1 0,0-1-1,0 0 1,0 1 0,0-1 0,1 0 0,-1 0-1,1 0 1,-1 0 0,1 0 0,-1-1 0,1 1-1,-1 0 1,1-1 0,0 1 0,-1-1 0,1 0-1,0 1 1,-1-1 0,1 0 0,0 0 0,-1 0-1,1 0 1,3-1 0,3 0-138,0-1 0,0 0 0,0 0 0,0-1 0,0 0 0,-1 0 0,14-8 0,4-5-2807,-1-1 1,30-27-1,-5-5-6218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2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180 468 18065,'-12'9'3214,"8"-6"-3061,-23 19 2289,-46 46 0,67-61-2166,0-1 0,0 1 0,0 1 0,1-1 0,0 1 0,1 0 0,-1 0 0,2 0 0,-1 0 0,1 1 0,0 0 0,1 0 0,0-1-1,-1 12 1,3-19-272,0 0 0,0 1-1,0-1 1,0 1-1,0-1 1,0 0-1,1 1 1,-1-1-1,1 1 1,-1-1-1,1 0 1,-1 0 0,1 1-1,0-1 1,-1 0-1,1 0 1,0 0-1,0 0 1,0 1-1,0-1 1,0-1 0,0 1-1,0 0 1,0 0-1,3 1 1,-2-1-39,1 0-1,0 0 1,0-1 0,0 1 0,0-1 0,0 0 0,0 1 0,0-1 0,1-1-1,-1 1 1,4-1 0,2-1-149,0 0 1,-1-1-1,1 0 0,-1 0 1,0-1-1,0 0 0,13-8 0,-1-7-674,0-1-1,-1 0 0,-1-1 0,-2-1 0,0-1 0,-1-1 1,-1 0-1,-1 0 0,-1-1 0,12-39 0,-7 11-388,14-66 0,-5-46 2693,-21 90 748,-7 71 1145,-3 16-2338,-5 22-563,-7 37 300,4 1 0,3 0-1,3 1 1,4 138 0,4-192-614,2-1 0,0 1 0,1-1 0,9 28 0,-10-38-94,0-2 1,-1 1-1,2 0 1,-1 0 0,1-1-1,0 0 1,1 0-1,-1 0 1,1 0-1,0-1 1,1 0 0,-1 0-1,1 0 1,7 4-1,-11-8-30,-1 0-1,0 0 0,0-1 0,0 1 1,1-1-1,-1 1 0,0-1 1,1 0-1,-1 1 0,1-1 0,-1 0 1,0 0-1,1 0 0,-1 0 0,1 0 1,1 0-1,-2-1-21,0 1-1,0-1 1,-1 1-1,1 0 1,-1-1-1,1 1 1,0-1-1,-1 1 0,1-1 1,-1 0-1,1 1 1,-1-1-1,1 0 1,-1 1-1,0-1 1,1 0-1,-1 1 1,0-1-1,0 0 1,1 0-1,-1-1 1,0-2-90,1 1 0,-1-1 0,0 0 0,0 0 0,-1 0-1,1 0 1,-1 0 0,0 0 0,0 1 0,-2-6 0,-3-2-75,0 0 0,-1 0 0,0 0 0,-1 1 0,0 0 0,-1 1 0,0 0 0,-16-13 0,-87-58 664,88 66-132,18 11-114,0 0 0,0 0 0,0-1 0,1 1 1,-1-1-1,1-1 0,0 1 0,0-1 0,1 0 0,-6-7 1,10 12-189,-1-1 1,1 1 0,0-1 0,0 0 0,0 1-1,0-1 1,0 1 0,0-1 0,0 0 0,0 1 0,0-1-1,0 0 1,0 1 0,0-1 0,0 1 0,1-1-1,-1 0 1,0 1 0,0-1 0,1 1 0,-1-1-1,0 1 1,1-1 0,-1 1 0,0-1 0,1 1-1,-1-1 1,1 1 0,-1-1 0,1 1 0,-1 0 0,1-1-1,-1 1 1,1 0 0,-1 0 0,1-1 0,0 1-1,26-10 100,-24 9-98,103-23-56,23-8-3265,-47-1-5475,-14-4-8439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3.4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131 6 14990,'0'0'11141,"-11"-2"-8802,8 2-2233,1-1-45,0 0-1,-1 1 0,1-1 0,-1 1 0,1 0 1,0 0-1,-1 0 0,1 0 0,-1 0 0,1 0 0,-1 1 1,1-1-1,0 1 0,-1-1 0,1 1 0,0 0 0,-1 0 1,1 0-1,0 0 0,0 1 0,0-1 0,0 1 0,0-1 1,0 1-1,0 0 0,1-1 0,-1 1 0,1 0 1,-1 0-1,1 0 0,0 0 0,-2 3 0,-5 11 175,1 1 0,0-1 0,2 1 0,0 0 0,0 1 0,2-1-1,0 1 1,0 28 0,3-44-232,0 0 0,0 0-1,0 0 1,0 0 0,0 0-1,1 0 1,-1 0 0,1-1 0,-1 1-1,1 0 1,0 0 0,0 0-1,0 0 1,0-1 0,0 1-1,0 0 1,1-1 0,-1 1 0,0-1-1,1 0 1,-1 1 0,1-1-1,-1 0 1,1 0 0,0 0-1,0 0 1,-1 0 0,1 0 0,0 0-1,0-1 1,0 1 0,0-1-1,0 1 1,0-1 0,0 0-1,0 0 1,0 0 0,0 0 0,0 0-1,0 0 1,3-1 0,5-1-6,0 1 0,-1-2 0,1 1 0,-1-1 1,0 0-1,1-1 0,12-8 0,1-3-40,-1-2 1,24-22-1,-27 22-2,1 1 1,39-25-1,-58 40 46,-1 1 1,1-1-1,-1 1 0,1 0 0,-1-1 0,1 1 0,0 0 0,-1 0 0,1-1 0,0 1 0,-1 0 0,1 0 0,0 0 0,-1 0 0,1 0 0,0 0 0,0 0 0,-1 0 0,1 0 0,0 0 1,-1 1-1,1-1 0,0 0 0,-1 0 0,1 1 0,-1-1 0,1 0 0,0 1 0,0 0 0,8 22 65,-8 48 73,-2-47-114,1-19-25,0-1 0,1 1 0,-1-1 0,1 0 0,0 1 0,0-1 0,0 0 0,1 0 0,0 0 0,0 0 0,0 0 0,0 0 0,4 4 0,-4-6 0,-1 0 0,1-1 0,0 1 0,0-1 0,0 0 0,0 1 0,0-1 0,1 0 0,-1-1 0,0 1 0,0 0 0,1 0 0,-1-1 0,0 0 0,1 1 0,-1-1 0,1 0 0,-1 0 0,0 0 0,1 0 0,-1-1 0,1 1 0,-1-1 0,0 1 0,1-1 0,3-2 0,9-5 0,0-1 0,0 0 0,-1-1 0,-1-1 0,0 0 0,0 0 0,-1-2 0,15-18 0,12-10 0,-28 29 0,22-20 0,-32 30 0,1 1 0,-1 0 0,1 0 0,0-1 0,-1 1 0,1 0 0,0 0 0,0 1 0,0-1 0,-1 0 0,1 1 0,0-1 0,0 1 0,0 0 0,0-1 0,0 1 0,3 0 0,-3 3-138,0 0-1,0 0 1,0 1-1,0-1 1,-1 0-1,1 1 1,-1-1-1,0 1 1,0 0-1,0-1 1,0 5-1,5 14-1824,5-6-2442,4-6-3639,4-9-3716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3.7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0 16944,'0'0'2306,"-10"73"96,0-22-896,2 3-1122,2 2 545,6-5-128,0-7-609,9-9-512,6-11-2115,2-10-1696,-5-9-2179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4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12 199 20595,'-3'-10'2098,"3"8"-1998,-2-2 93,1 0 1,-1 1-1,1-1 0,0 0 1,1 0-1,-1 0 0,1 0 1,-1 0-1,1 1 0,1-1 1,-1 0-1,0 0 0,1 0 1,0 0-1,0 0 1,0 1-1,0-1 0,0 0 1,1 1-1,0-1 0,0 1 1,0-1-1,0 1 0,0 0 1,1 0-1,-1 0 0,1 0 1,5-4-1,8-3 88,0 1 0,0 1 0,1 0 0,0 1 0,0 1 0,1 1 1,-1 0-1,38-4 0,8 3-68,77 2 1,-122 4-192,-3 0-10,3 0-14,1 0 0,32 6 0,-48-6 7,0 0 1,0 1-1,0-1 1,0 1-1,0 0 1,-1 0 0,1 0-1,0 0 1,0 1-1,-1-1 1,1 1-1,-1-1 1,0 1-1,1 0 1,-1 0-1,0 0 1,0 0-1,0 1 1,0-1-1,0 1 1,-1-1 0,1 1-1,-1-1 1,2 5-1,-3-4 21,0 0 1,0 0-1,0-1 0,0 1 0,0 0 0,-1 0 0,1 0 1,-1 0-1,0-1 0,0 1 0,0 0 0,0 0 0,-1-1 1,1 1-1,-1-1 0,1 0 0,-1 1 0,0-1 1,0 0-1,0 0 0,0 0 0,-4 3 0,-8 6 176,0 0 0,-23 12 0,24-15-166,-6 5-36,10-7 0,-1 0 0,0 0 0,0-1 0,0 0 0,-1-1 0,-14 4 0,46-11 0,0 1 0,0 0 0,0 2 0,1 0 0,31 6 0,-47-6 0,1 1 0,-1 0 0,0 1 0,0-1 0,-1 1 0,1 0 0,0 1 0,0-1 0,-1 1 0,0 0 0,0 1 0,0-1 0,0 1 0,0 0 0,0 0 0,-1 1 0,0-1 0,0 1 0,0 0 0,-1 0 0,0 0 0,1 1 0,-2-1 0,1 1 0,-1-1 0,0 1 0,0 0 0,0 0 0,-1 0 0,0 0 0,0 0 0,-1 0 0,0 1 0,0-1 0,0 0 0,-1 0 0,1 0 0,-1 0 0,-1 0 0,0 0 0,1 0 0,-2 0 0,1 0 0,-1-1 0,0 1 0,0-1 0,-7 9 0,-7 5 0,0-1 0,-2-1 0,0-1 0,-1 0 0,0-2 0,-2 0 0,1-1 0,-2-2 0,1 0 0,-2-1 0,1-1 0,-1-1 0,0-2 0,-1 0 0,-42 4 0,62-10-78,-1 0 0,0 0 0,1 0-1,-1-1 1,1 1 0,-1-1 0,1-1 0,-1 1 0,1-1-1,0 0 1,0 0 0,0 0 0,0-1 0,0 0 0,-8-6-1,11 7-98,0-1-1,0 1 1,0-1-1,0 1 1,0-1-1,1 0 1,0 0-1,-1 1 1,1-1-1,0 0 1,0 0-1,1 0 1,-1 0-1,1 0 1,-1-1-1,1 1 1,0 0-1,0 0 1,1 0-1,-1 0 1,0 0-1,1 0 1,0 0-1,0 0 1,0 0-1,0 0 1,0 0-1,1 0 1,-1 0-1,3-2 1,17-28-10430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5.2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1 132 8264,'0'0'7207,"0"-10"-4554,0 6-2529,-1 1 0,1-1 1,0 0-1,1 0 1,-1 1-1,1-1 0,0 1 1,0-1-1,0 0 0,0 1 1,0 0-1,3-4 0,-2 3-6,1 1 0,0 0 0,0 0 0,0 0 0,0 0 0,1 0 0,-1 1-1,1-1 1,0 1 0,0 0 0,0 0 0,0 1 0,7-3 0,19-5 116,0 2 0,0 0 1,1 3-1,0 0 0,0 2 1,0 1-1,0 2 0,38 5 1,-66-6-223,0 0 0,0 1 0,0-1 0,0 1 0,0 0 0,0 0 0,0 0 0,0 0 0,-1 0 0,1 1 0,0-1 0,-1 1 0,1 0 0,-1 0 0,1 0 0,-1 0 0,0 0 0,0 0 0,0 1 0,0-1 0,0 1 0,-1-1 0,1 1 0,-1 0 0,0 0 0,1-1 0,-1 1 0,0 0 0,-1 0 0,1 0 0,-1 0 0,1 0 0,-1 0 0,0 1 0,0-1 0,0 0 0,0 0 0,-1 0 0,1 0 0,-1 0 0,0 0 0,0 0 0,0 0 0,0 0 0,-1-1 0,1 1 0,-4 5 0,-4 5 307,-2 0-1,1-1 1,-2 0 0,1-1-1,-2 0 1,1-1 0,-1 0-1,-26 14 1,15-8 486,-36 29 1,59-44-802,0 0 0,0-1 0,0 1-1,0 0 1,1 0 0,-1 0 0,0 0 0,1 0 0,-1 0-1,0 0 1,1 0 0,-1 0 0,1 0 0,0 0 0,-1 0-1,1 0 1,0 0 0,0 0 0,-1 0 0,1 0 0,0 0-1,0 1 1,0-1 0,1 0 0,-1 0 0,0 0 0,0 0 0,0 0-1,1 0 1,-1 0 0,1 0 0,-1 0 0,1 0 0,-1 0-1,1 0 1,-1 0 0,1 0 0,0 0 0,0 0 0,-1 0-1,1-1 1,0 1 0,0 0 0,0-1 0,0 1 0,0 0-1,0-1 1,1 1 0,9 6-12,1-1 0,-1-1 1,21 7-1,-12-4-5,5 4-1608,0 1 0,-1 1 0,36 28 0,-38-23-4121,32 34-1,-32-28-2457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5.6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10666,'0'0'12652,"26"47"-10538,-1-39-705,7-4-512,6-4-769,-5 0-1281,-8-17-5125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8.4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88 0 12684,'0'0'9630,"1"10"-8151,8 26-788,1-1-1,1 0 1,2-1 0,2 0-1,26 45 1,-16-32-608,-2 2 0,18 56 1,-32-67 429,-2 0-1,5 72 1,-10-90-183,-2-19-314,0 0 0,0 0 1,0 0-1,0 0 0,0 0 0,0 0 0,0 0 1,1 0-1,-1 1 0,0-1 0,1 0 0,-1 0 0,1 0 1,-1 0-1,1 0 0,-1 0 0,1-1 0,0 1 1,-1 0-1,2 1 0,-1-2-9,-1 0 1,1 0 0,0 0-1,-1 0 1,1 0-1,0 0 1,-1 0-1,1-1 1,0 1-1,-1 0 1,1 0 0,0 0-1,-1-1 1,1 1-1,-1 0 1,1-1-1,-1 1 1,1-1-1,-1 1 1,1 0-1,-1-1 1,1 1 0,0-2-1,26-38 236,-26 39-233,11-21 18,1 1-1,1 0 0,1 1 1,1 1-1,18-18 1,-26 29-37,1 1 1,0 0 0,1 0-1,0 1 1,0 1 0,0-1-1,1 2 1,-1-1 0,1 2-1,0-1 1,0 1 0,0 1 0,16-2-1,77 0-18,-81 4 5,0 0 0,0-1 0,0-2 0,0 0 0,0-1 1,-1-1-1,0-2 0,29-11 0,-34 9 30,-13 6 15,0 1 0,0-1 0,1 1 0,-1 0 0,1 0 0,-1 1 0,10-3 0,-11-34 420,-1 18-413,-1-1-1,-1 0 1,-1 0-1,0 0 1,-2 1-1,-6-26 1,8 39-28,-1 0 1,-1 0-1,1 0 1,-1 1-1,0-1 1,-1 1-1,1 0 1,-1 0-1,-1 0 1,1 1-1,-1-1 1,0 1-1,0 0 1,0 0-1,-1 1 1,0 0-1,0 0 1,0 0-1,0 0 1,0 1-1,-13-4 1,2 4-9,1 1 0,-1 1 0,0 0 0,0 1 0,0 1-1,1 0 1,-1 2 0,0 0 0,-21 7 0,-38 4 35,-59 0 334,-246-6 0,374-8-362,-1 0-1,1-1 1,0 0 0,-1 0-1,1 0 1,0-1 0,0 0-1,0-1 1,0 0 0,0 0-1,0 0 1,1-1 0,-1 0-1,1 0 1,-7-6 0,13 10-6,0 0 1,0 0 0,0-1-1,0 1 1,-1 0 0,1 0 0,0 0-1,0-1 1,0 1 0,0 0-1,0 0 1,0 0 0,-1-1-1,1 1 1,0 0 0,0 0 0,0-1-1,0 1 1,0 0 0,0 0-1,0-1 1,0 1 0,0 0 0,0 0-1,0-1 1,0 1 0,0 0-1,1 0 1,-1-1 0,0 1 0,0 0-1,0 0 1,0 0 0,0-1-1,0 1 1,0 0 0,1 0 0,-1 0-1,0-1 1,0 1 0,0 0-1,1 0 1,-1 0 0,0 0 0,0 0-1,0-1 1,1 1 0,-1 0-1,0 0 1,1 0 0,21-4-77,26 6 60,423 14-449,-36-16-2012,-428-1 2478,-6 3-41,-1 5 35,-1 11 113,-1-1 0,0 0 0,-1 1 0,-1-1-1,-8 24 1,-40 82 930,28-67-750,4-11 19,7-17-101,1 0-1,1 1 1,-9 42 0,25-86-456,1 1 0,1 0 0,0 0 1,0 1-1,2 0 0,-1 0 0,13-12 0,16-27-231,-29 39 460,-1 0-1,0 0 1,-1 0 0,-1-1 0,0 0 0,0 0-1,-1 0 1,-1-1 0,-1 0 0,2-23 0,-5 38 26,1 0 1,0-1-1,0 1 1,0 0 0,0 0-1,0-1 1,0 1 0,-1 0-1,1 0 1,0 0-1,0-1 1,0 1 0,-1 0-1,1 0 1,0 0 0,0 0-1,0-1 1,-1 1-1,1 0 1,0 0 0,0 0-1,-1 0 1,1 0 0,0 0-1,-1 0 1,1 0 0,0 0-1,0 0 1,-1 0-1,1 0 1,0 0 0,0 0-1,-1 0 1,1 0 0,0 0-1,0 0 1,-1 0-1,1 0 1,0 0 0,0 1-1,-1-1 1,1 0 0,0 0-1,0 0 1,-1 0-1,1 0 1,0 1 0,0-1-1,0 0 1,0 0 0,-1 1-1,1-1 1,0 0-1,0 0 1,0 0 0,0 1-1,0-1 1,0 0 0,0 1-1,-14 12-37,-18 36-1309,-7 12-3395,34-55 3173,0 0 0,0-1 0,0 0 0,-1 1 0,0-2 0,0 1 0,-8 4 0,-4 0-8565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9.5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259 194 11915,'-45'15'2847,"16"-4"-863,0-1 0,-1-2 0,1-1 0,-2-1-1,-31 2 1,62-8-1962,-1 0-1,1-1 1,0 1 0,0 0-1,0 0 1,-1 0 0,1 0-1,0 0 1,0-1 0,0 1-1,-1 0 1,1 0-1,0 0 1,0-1 0,0 1-1,0 0 1,0 0 0,0 0-1,-1-1 1,1 1-1,0 0 1,0 0 0,0-1-1,0 1 1,0 0 0,0 0-1,0-1 1,0 1-1,0 0 1,0 0 0,0-1-1,0 1 1,0 0 0,0 0-1,1-1 1,-1 1-1,0 0 1,0 0 0,0 0-1,0-1 1,0 1 0,0 0-1,1 0 1,-1 0-1,0-1 1,0 1 0,0 0-1,1 0 1,-1 0 0,0 0-1,0 0 1,0-1 0,1 1-1,-1 0 1,0 0-1,0 0 1,1 0 0,-1 0-1,0 0 1,15-15-92,276-189 102,-283 199-66,0 0 0,0 1 1,0 0-1,0 0 0,10-2 0,-18 5 31,1 1 0,-1 0-1,0 0 1,0 0 0,1 0-1,-1 0 1,0 0 0,0 0 0,0 0-1,1 0 1,-1 0 0,0 0-1,0 0 1,0 0 0,1 0 0,-1 0-1,0 1 1,0-1 0,0 0-1,1 0 1,-1 0 0,0 0-1,0 0 1,0 0 0,1 0 0,-1 1-1,0-1 1,0 0 0,0 0-1,0 0 1,0 0 0,1 1 0,-1-1-1,0 0 1,0 0 0,0 0-1,0 1 1,0-1 0,0 0-1,0 0 1,0 0 0,0 1 0,0-1-1,0 0 1,0 0 0,0 1-1,0-1 1,0 0 0,0 0-1,0 0 1,0 1 0,0-1 0,0 0-1,0 0 1,0 0 0,-1 1-1,-4 13-11,-14 15 101,-2-1 1,-1-2-1,-1 0 0,-37 33 0,19-19 231,12-9 22,15-16 38,0 0-1,-22 16 0,48-55-147,17-16-407,1 2 0,2 1-1,2 1 1,51-41 0,-84 76 178,0 0 0,1-1 1,-1 1-1,0 0 0,1 1 1,-1-1-1,1 0 0,-1 0 1,1 1-1,-1-1 0,1 0 1,-1 1-1,1 0 0,2-1 1,-3 1-1,-1 0 1,1 1 0,-1-1 0,0 0 0,1 0 0,-1 1 0,0-1-1,1 0 1,-1 1 0,0-1 0,1 0 0,-1 1 0,0-1 0,0 1 0,0-1-1,1 0 1,-1 1 0,0-1 0,0 1 0,0-1 0,0 1 0,0-1-1,0 0 1,0 1 0,0-1 0,0 1 0,0-1 0,0 1 0,0-1 0,0 1-1,0-1 1,0 1 0,-2 6 43,1 1-1,-1-1 1,-1 0-1,-5 13 1,-32 50 618,27-48-335,0 0 1,-17 44-1,32-69-296,0-1 0,1 1-1,-1 0 1,1 0 0,0 0 0,0 0-1,0 0 1,0 0 0,5-2 0,6-7 8,4-6-25,12-12-351,0 2 0,2 0-1,69-44 1,-99 71 294,-1 0 0,1 0 0,-1-1 0,1 1 0,0 1 0,0-1 0,-1 0 0,1 0-1,0 1 1,0-1 0,0 1 0,0-1 0,0 1 0,-1 0 0,1 0 0,0 0 0,0 0-1,0 0 1,4 1 0,-6 0 35,1 0-1,-1 0 1,1 0-1,-1 0 1,1 0-1,-1 0 0,0 0 1,1 0-1,-1 0 1,0 0-1,0 0 1,0 0-1,0 1 1,0-1-1,0 0 0,0 0 1,0 0-1,-1 0 1,1 0-1,0 0 1,-1 0-1,1 0 1,-1 0-1,0 1 0,-5 13 93,-1-1-1,0 0 1,-13 17-1,0-2 390,-2-1-1,-1-1 1,-43 37-1,47-51-77,10-16 28,9 1-408,-1 0 0,1 0 0,0 0 0,0 0 0,0 0 0,1 0 0,-1 0 0,0 0 0,1 0 0,-1 0 0,1 0 0,0 0 0,0 1 0,0-1 0,0 0 0,1-2 0,10-16-40,1 1 1,1 1-1,1 0 0,31-30 0,77-55-732,-106 89 323,-38 28 188,-11 8 296,-22 10 183,-62 29 0,95-52-77,1-1-1,-2 0 0,1-2 1,-1 0-1,0-1 0,-38 2 1,55-7-151,1 0 1,-1 0-1,0-1 0,0 0 1,0 0-1,0 0 1,1 0-1,-1-1 0,0 0 1,1 0-1,0 0 1,-1 0-1,1-1 0,-6-4 1,8 5-67,-1 0 1,1 0-1,0-1 1,0 1-1,0-1 0,0 1 1,1-1-1,-1 0 1,0 0-1,1 0 1,0 0-1,0 0 1,0 0-1,0 0 1,0 0-1,1 0 1,-1 0-1,1 0 1,0-1-1,0 1 0,0 0 1,1 0-1,0-6 1,0 8 23,-1 0 1,1-1-1,0 1 0,-1 0 1,1 0-1,0-1 0,0 1 1,0 0-1,0 0 0,0 0 1,0 0-1,1 0 1,-1 1-1,0-1 0,0 0 1,1 0-1,-1 1 0,0-1 1,1 1-1,-1-1 0,1 1 1,-1-1-1,0 1 0,1 0 1,-1 0-1,1 0 1,-1 0-1,1 0 0,-1 0 1,1 0-1,-1 0 0,1 1 1,-1-1-1,2 1 0,4 0-2,-1 1-1,1-1 1,-1 1-1,0 0 1,0 1 0,8 4-1,9 8 18,-17-10 23,1 0-1,-1-1 0,1 0 1,1 0-1,10 4 1,-16-7 0,0-1 1,1 1 0,-1-1 0,0 0 0,0 0 0,1 0 0,-1 0-1,0 0 1,0 0 0,1 0 0,-1-1 0,0 1 0,0-1-1,0 0 1,1 0 0,-1 0 0,0 0 0,0 0 0,0 0 0,-1 0-1,1 0 1,0-1 0,0 1 0,1-3 0,61-70 158,-63 73-123,-17 12 54,-184 154 801,207-170-897,1 1 1,0 0-1,1 0 1,-1 0-1,15-3 1,-4 0-1,9-3-3,1 2 0,0 1 0,1 1 0,37-2 0,27 3-2770,0 4-7451,-93 1 10116,26 0-10136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49.9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198 51 8552,'-67'11'3928,"44"-9"-660,0 2-1,1 1 0,-40 13 1,63-15-608,12-1-2004,14 1-385,73-9 942,1-3 1,105-26 0,-91 15-1246,126-8 0,-103 28-1703,-49 11-4842,-66-7 1420,-7-4-2685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1569,'0'0'11916,"0"-4"-10934,0 4-961,0-1 0,0 0 0,0 1 0,0-1 0,0 1 0,0-1 0,0 0 1,1 1-1,-1-1 0,0 1 0,0-1 0,0 0 0,0 1 0,1-1 0,-1 1 0,0-1 0,1 1 0,-1-1 0,0 1 0,1-1 0,-1 1 0,1-1 1,-1 1-1,1-1 0,-1 1 0,1 0 0,-1-1 0,1 1 0,0-1 0,11 13 867,-10-9-718,-1-1 0,1 1 0,0-1 0,0 0 0,1 0 0,-1 0-1,0 0 1,0-1 0,4 3 0,-6-5-6,1 0 1,0 0-1,-1 1 0,1-1 0,-1 0 1,1 0-1,-1 0 0,0 0 0,1 0 1,-1 0-1,0 0 0,0 0 1,1 0-1,-1 0 0,0 0 0,0 0 1,0 0-1,0 0 0,-1 0 0,1 0 1,0 0-1,0 0 0,0 0 0,-1 0 1,1 0-1,-1 0 0,1 0 1,-1 0-1,1 0 0,-1 1 0,1-1 1,-1 0-1,0 0 0,1 0 0,-1 1 1,0-1-1,0 0 0,0 1 0,1-1 1,-1 1-1,0-1 0,0 1 1,0-1-1,0 1 0,0 0 0,0-1 1,-2 1-1,2 1-139,0 0 0,0-1 0,0 1 0,0 0 0,0 0 0,0 0 0,0 1 0,0-1 0,0 0 0,0 0 0,1 0 0,-1 1 0,0-1 0,1 0 0,0 1-1,-1-1 1,1 0 0,-1 1 0,1-1 0,0 1 0,0-1 0,0 0 0,0 1 0,0-1 0,0 1 0,1 2 0,-1 0-30,0 0 0,0 0 0,0 0 0,1 0 0,-1 0 0,1 0 0,0 0 0,0 0 0,2 4 0,-3-9 50,0 0 0,-1 0-1,1 0 1,0 0-1,-1 0 1,1 0-1,0 0 1,0 0-1,0 0 1,0 0-1,0 0 1,0 0-1,0 0 1,0 0 0,0 0-1,1 0 1,-1 0-1,0 0 1,0 0-1,1 0 1,-1 0-1,1 0 1,-1 0-1,1 0 1,0 1-1,-1-1 1,1 0 0,0 0-1,-1 1 1,1-1-1,0 0 1,0 1-1,0-1 1,-1 0-1,1 1 1,0 0-1,0-1 1,0 1-1,0-1 1,0 1 0,0 0-1,0 0 1,0-1-1,0 1 1,0 0-1,0 0 1,0 0-1,0 0 1,0 0-1,0 1 1,0-1-1,0 0 1,0 0 0,0 1-1,0-1 1,0 0-1,0 1 1,0-1-1,0 1 1,0 0-1,0-1 1,-1 1-1,1-1 1,0 1-1,0 0 1,-1 0-1,1-1 1,0 1 0,0 1-1,-1-2-38,-1-1 1,1 1-1,0-1 0,-1 1 0,1-1 0,0 1 1,-1-1-1,1 1 0,-1 0 0,1-1 1,-1 1-1,1-1 0,0 1 0,-1 0 1,0 0-1,1-1 0,-1 1 0,1 0 0,-1 0 1,1 0-1,-1-1 0,1 1 0,-1 0 1,0 0-1,1 0 0,-1 0 0,1 0 1,-1 0-1,0 0 0,1 0 0,-1 1 0,1-1 1,-1 0-1,1 0 0,-1 0 0,1 1 1,-1-1-1,1 0 0,-1 0 0,1 1 1,-1-1-1,1 1 0,-1-1 0,1 0 0,-1 1 1,1-1-1,-1 1 0,-14 24-91,14-23 93,1 0 0,-1-1 1,1 1-1,0 0 1,0-1-1,-1 1 1,1 0-1,0 0 0,1 0 1,-1-1-1,0 1 1,0 0-1,1-1 0,-1 1 1,2 3-1,-1-5-8,-1 0 0,0 0 0,1 1-1,-1-1 1,1 0 0,-1 0 0,1 0 0,-1 0-1,1 0 1,-1 0 0,1 1 0,-1-1 0,1 0-1,-1 0 1,0 0 0,1-1 0,-1 1 0,1 0-1,-1 0 1,1 0 0,-1 0 0,1 0-1,-1-1 1,1 1 0,-1 0 0,0 0 0,1 0-1,-1-1 1,1 1 0,-1 0 0,0-1 0,1 1-1,-1-1 1,3-1 83,-1 0 0,0-1 1,1 1-1,-1-1 0,0 1 0,-1-1 0,1 0 0,0 0 0,-1 0 0,0 0 0,1 0 1,-1 0-1,-1 0 0,1 0 0,0-4 0,-2 7-44,0 0 0,-1 1 1,1 0-1,-1-1 0,1 1 0,0 0 1,0-1-1,-1 1 0,1 0 1,0 0-1,0 0 0,0 0 0,0 1 1,0-1-1,0 0 0,-1 2 0,-2 5-48,1 1 0,1-1-1,0 1 1,0-1 0,0 1-1,1 0 1,0 16 0,26-60 601,-21 29-532,-1-1 0,1 1-1,-1-1 1,-1 0 0,1 0 0,-1 0 0,-1-1-1,1 1 1,0-8 0,-20 38-60,10-2 0,6-15 0,0 0 0,0-1 0,-1 1 0,0 0 0,0-1 0,-7 11 0,9-69 0,10-1 44,-9 51-68,0 11-47,-2 14-54,2-20 76,2 22-2443,-2-23 2183,1-1 0,-1 1-1,0-1 1,1 1-1,-1-1 1,1 1 0,-1-1-1,1 1 1,-1-1-1,1 1 1,-1-1-1,1 0 1,0 1 0,-1-1-1,1 0 1,0 1-1,-1-1 1,1 0 0,0 0-1,-1 0 1,2 1-1,15-1-8808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16592,'0'0'2781,"-9"0"-112,-1 1-2239,0 0 0,1 1 0,-1 1 0,1-1 1,0 2-1,0-1 0,0 1 0,0 0 0,0 1 0,1 0 0,0 1 0,0-1 0,0 1 0,1 1 0,-10 10 0,14-14-355,0 0 0,0 0-1,0 1 1,1-1-1,-1 1 1,1-1 0,-3 8-1,5-11-82,0 1 0,-1-1-1,1 1 1,0-1 0,0 1 0,0-1-1,0 0 1,0 1 0,0-1-1,0 1 1,0-1 0,0 1-1,0-1 1,1 1 0,-1-1 0,0 0-1,0 1 1,0-1 0,0 1-1,1-1 1,-1 0 0,0 1-1,1-1 1,-1 0 0,0 1 0,0-1-1,1 1 1,21 3-383,57-5-1950,-30-1-1157,70 6 0,-118-4 3531,0 0 0,0 0 0,0 0 0,0 0 0,0 0 0,1 0 0,-1 1 0,0-1 0,0 0 0,0 0 1,-1 1-1,1-1 0,0 1 0,0-1 0,0 1 0,0-1 0,0 1 0,0 0 0,-1-1 0,1 1 0,0 0 0,0 0 0,-1 0 0,1-1 0,-1 1 1,2 1-1,-2-1 86,-1 1 1,1-1-1,0 0 1,0 0-1,0 1 1,-1-1-1,1 0 1,-1 0-1,1 0 1,-1 1-1,1-1 1,-1 0-1,0 0 1,1 0-1,-1 0 1,0 0-1,-2 1 1,-4 5 699,0 0 0,-1 0 0,-17 10 0,11-8-360,0 0-1,-1-1 0,0-1 0,-1 0 0,1-1 0,-1-1 0,-1 0 0,1-1 0,-30 3 0,45-7-548,1 0 1,0 0 0,-1 0 0,1-1-1,-1 1 1,1 0 0,0 0-1,-1 0 1,1 0 0,0-1-1,-1 1 1,1 0 0,0 0-1,-1-1 1,1 1 0,0 0-1,0 0 1,-1-1 0,1 1-1,0 0 1,0-1 0,-1 1-1,1 0 1,0-1 0,0 1-1,0 0 1,0-1 0,0 1-1,0-1 1,0 1 0,-1 0-1,1-1 1,0 1 0,0-1-1,0 1 1,0 0 0,1-1-1,-1 1 1,0 0 0,0-1-1,0 1 1,0-1 0,0 1-1,0 0 1,1-1 0,-1 1 0,0 0-1,0-1 1,1 1 0,-1 0-1,0-1 1,0 1 0,1-1-1,13-19-5811,5 7-767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0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6983,'0'0'0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1.0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336 0 17104,'0'0'12065,"-10"13"-11531,-100 149 265,57-80-748,-110 130 1,187-252-5252,27-27 1641,107-135-8468,-104 137 12277,3 4 4490,-36 45-1347,-21 16-3310,1 0 1,-1 0-1,1 0 1,-1 0-1,0 0 1,1 0-1,-1 0 1,0 0-1,1 0 1,-1 0-1,0 0 1,1 0-1,-1 0 1,0 0-1,1 1 1,-1-1-1,0 0 1,1 0-1,-1 0 1,0 0-1,1 1 1,-1-1-1,0 0 1,0 0-1,1 1 1,-1-1-1,0 0 1,0 0-1,1 1 1,-1-1-1,0 0 1,0 1-1,0-1 1,1 1-1,0 4 313,0 0 0,-1 0 0,1 1 0,-1-1 0,0 0 0,-1 8-1,1-4-550,-17 179 1738,1-26-1495,16-154-237,-7 47-1889,-6-21-4076,-4-15-3149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1.4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0 148 16464,'0'0'6245,"54"-13"-5572,-14 11 256,7-2-32,4-3-705,4-5-288,1-6-1634,-3-5-1633,-9-9-2787,-1-4-7270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1.7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 13741,'0'0'8189,"-6"8"-7281,-3 8-688,1 0 0,1 1 0,0 0 0,1 0 1,0 0-1,-4 34 0,6-28-38,1 0-1,1 1 1,1-1 0,1 1 0,4 31-1,-4-53-177,0-1 0,1 1 0,-1-1 0,0 1-1,1-1 1,-1 1 0,0-1 0,1 1 0,0-1-1,-1 0 1,1 1 0,0-1 0,0 0 0,0 1-1,0-1 1,0 0 0,0 0 0,0 0-1,0 0 1,1 0 0,-1 0 0,0 0 0,0 0-1,1 0 1,-1-1 0,1 1 0,-1-1 0,1 1-1,-1-1 1,1 1 0,-1-1 0,1 0 0,-1 0-1,1 0 1,-1 0 0,1 0 0,-1 0 0,1 0-1,0 0 1,-1-1 0,1 1 0,-1 0-1,1-1 1,-1 1 0,0-1 0,1 0 0,-1 0-1,2-1 1,5-1 18,0-1 0,-1-1 1,0 0-1,0 0 0,0 0 0,0-1 0,8-9 0,9-18-64,-1-1 0,-2-2 0,28-60 0,-15 28 1267,-31 89-402,-1 0-1,-1 29 0,-3-20-794,0-10-4,1-1 0,1 1 1,1 0-1,3 19 0,-3-35-20,-1-1 0,1 0 1,-1 0-1,1 0 0,0 0 1,0 0-1,1 0 0,-1 0 1,0 0-1,1 0 0,0 0 0,0-1 1,0 1-1,0-1 0,0 1 1,0-1-1,1 0 0,-1 0 1,1 0-1,-1 0 0,1 0 1,0-1-1,0 1 0,0-1 1,0 0-1,0 1 0,0-1 1,0-1-1,0 1 0,6 0 1,-4-1 38,0-1 1,-1 1 0,1-1-1,-1 0 1,0 0 0,1-1 0,-1 0-1,0 1 1,0-1 0,0-1-1,0 1 1,0-1 0,0 1-1,-1-1 1,1 0 0,-1 0-1,0-1 1,4-4 0,7-9 189,0-1 0,14-27-1,-23 37-201,11-18 162,-4 8 82,0-1 0,-2-1 0,0 1 1,14-41-1,-24 62-1134,0-2 729,0 0-1,0 0 1,0 0-1,0 1 1,0-1-1,0 0 0,0 0 1,-1 1-1,1-1 1,0 0-1,0 0 1,0 1-1,0-1 0,0 0 1,0 0-1,0 1 1,0-1-1,1 0 1,-1 0-1,0 0 0,0 1 1,0-1-1,0 0 1,0 0-1,0 1 1,0-1-1,0 0 0,1 0 1,-1 0-1,0 1 1,0-1-1,0 0 1,0 0-1,1 0 0,-1 0 1,0 0-1,0 1 1,1-1-1,-1 0 1,0 0-1,0 0 1,0 0-1,1 0 0,-1 0 1,0 0-1,0 0 1,1 0-1,-1 0 1,0 0-1,0 0 0,1 0 1,-1 0-1,0 0 1,0 0-1,1 0 1,-1 0-1,0 0 0,0 0 1,1 0-1,-1 0 1,0-1-1,0 1 1,0 0-1,1 0 0,-1 0 1,0 0-1,0-1 1,8-12-11401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2.1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173 0 15631,'0'0'11942,"0"12"-10843,-8 55-316,-2-1-1,-25 81 0,10-42-550,-38 256-1882,63-360 1442,0-1 0,0 1 0,0-1 0,0 1 0,-1-1 0,1 0 0,0 1 0,0-1 0,0 1 0,-1-1 0,1 0 0,0 1 0,0-1 0,-1 1 0,1-1 0,0 0 0,-1 1 0,1-1 0,0 0 1,-1 0-1,1 1 0,-1-1 0,1 0 0,0 0 0,-1 1 0,1-1 0,-1 0 0,1 0 0,-1 0 0,1 0 0,0 0 0,-1 0 0,1 0 0,-1 0 0,1 0 0,-1 0 0,1 0 0,-1 0 0,1 0 0,-1 0 0,1 0 0,0 0 0,-1-1 0,1 1 0,-1 0 0,1 0 0,-1 0 0,1-1 0,0 1 0,-1 0 0,1-1 0,-14-11-6567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0:52.4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1 144 10250,'0'13'6310,"1"22"-4202,2 0 0,1 0 1,12 44-1,-13-65-1616,1 1-1,0-1 1,1 0 0,1-1-1,0 1 1,1-1 0,1 0-1,0-1 1,0 0 0,1 0 0,16 16-1,-22-25-462,1-1 1,0 1-1,-1-1 0,1 1 0,0-1 0,0 0 0,0-1 0,0 1 1,0 0-1,0-1 0,1 0 0,-1 0 0,0-1 0,1 1 0,-1-1 1,9 0-1,-6-1 33,0-1 0,1 1 0,-1-1 0,0-1 0,0 1 1,-1-1-1,1 0 0,0-1 0,7-5 0,8-7 90,-1-2-1,-1 0 0,-1-1 1,22-27-1,-11 9-1089,48-75 1,-59 78-817,-1 0 0,23-66 0,-18 23-6740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1:34.4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6900 235 7911,'-644'-66'5398,"-5"39"-3839,-648 50-1138,-100 99 2331,1178-85-2582,1 10 1,3 10-1,3 8 0,-265 121 1,290-96-24,-307 202 1,387-217-123,3 4 0,4 5 0,-173 189 0,236-229 84,2 2 0,2 1 1,3 2-1,1 1 0,3 1 1,1 1-1,-28 94 1,43-111-107,1 0 0,2 0 0,1 1 0,3 0 0,0 0 0,2 0 0,2 0 0,2 1 0,1-2 0,1 1 1,2 0-1,2-1 0,18 47 0,-8-38-7,1-1 0,3-1 0,1-1 1,3-1-1,1-2 0,1 0 0,53 51 1,-34-46 1,1-2 1,2-1-1,2-4 1,111 59-1,-62-47 14,2-5-1,116 33 0,218 33 84,56-13-46,4-23 1,848 16 0,-178-138-50,-824 7 202,-3-14-1,-2-16 1,457-159-1,-709 200-174,-3-5-1,0-3 0,-3-3 1,94-66-1,-119 67-5,-2-2 0,-2-2 0,-2-3-1,-2-2 1,-3-1 0,51-75 0,-40 43 243,-5-3 0,-3-2 0,-3-3 1,-5-1-1,-4-1 0,-4-2 0,30-150 1,-52 187-121,-3-2 1,-3 1-1,-3-75 0,-4 94-63,-1 1 0,-2-1 0,-2 1-1,-2 1 1,-27-71 0,8 47-36,-3 1 1,-2 1-1,-3 3 0,-3 0 0,-2 3 1,-2 1-1,-3 3 0,-92-79 1,62 68-147,-2 2 0,-3 5 0,-3 3 0,-1 3 0,-141-54 1,120 64-1197,-190-41 1,-120 13-6158,183 39-2588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3.2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0 116 8392,'0'0'3689,"0"-9"-716,0-50 1649,0 11 5538,0 111-9714,7 236 2039,29 236-2485,-36-494 61,-1-29-113,3-31-203,1-1-2120,1-2-4837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5.9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28 282 5317,'-16'-1'-1191,"5"-3"14041,27 2-12022,446-46 725,124 9 1730,-377 20-2752,125-4 598,-104 25 293,245-5 199,-229-17-1349,57-1 615,-138 23-637,-59 1-178,168-18 1,-216 5-5,56-18 0,-75 16-59,0 2 0,0 2 0,1 2 0,50-2 0,382-4 157,-67 15 147,-146 3-3530,-249-6-1124,0-2-2668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7.3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38 11211,'-2'-4'3558,"0"1"-2315,0 1 0,1-1 0,-1 0 0,1 0 0,0 0 0,0 0 0,0 0 0,0 0 0,0-5 0,2 10-1053,0 0 0,0 0 0,-1 0-1,1 0 1,0 0 0,-1 1 0,1-1 0,-1 0 0,0 0-1,0 0 1,1 1 0,-1-1 0,-1 3 0,1-4-19,-13 360 1914,2-169-1431,11-198-2705,0-40-5506,0 20 2863,0 11-3874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9769,'0'0'19379,"-12"-1"-19054,5 0-297,3 0-19,0 1 0,0-1 0,0 1 0,0 0 0,0 0 0,0 0 0,0 0 0,0 1 0,0 0 0,0 0 0,0 0 0,0 0 0,1 0 0,-1 1 0,0 0 0,1-1 0,-1 1 0,1 1 0,-6 3 0,2 1 6,0 0 0,0 0 0,1 0 0,-1 1 0,2 0 0,-1 0 0,1 0-1,1 1 1,-1 0 0,1 0 0,1 0 0,0 0 0,-2 11 0,5-19-67,0 0 0,0 1 0,1-1 0,-1 0 0,1 0 0,-1 0 1,1 0-1,-1 0 0,1 0 0,-1 0 0,1-1 0,0 1 0,0 0 1,-1 0-1,1 0 0,0-1 0,0 1 0,0 0 0,0-1 0,0 1 1,0-1-1,0 1 0,0-1 0,0 1 0,0-1 0,0 0 1,0 0-1,1 1 0,-1-1 0,0 0 0,0 0 0,0 0 0,0 0 1,0 0-1,0 0 0,2-1 0,48-3-2311,-49 4 2214,48-9-1861,-29 5 1681,-1 0 1,33 0 0,-52 4 350,0 0-1,-1 0 1,1 0 0,0 0-1,0 0 1,-1 1 0,1-1-1,0 0 1,-1 0 0,1 1 0,-1-1-1,1 0 1,0 1 0,-1-1-1,1 1 1,-1-1 0,1 1-1,-1-1 1,1 1 0,-1-1 0,1 1-1,-1 0 1,0-1 0,1 1-1,-1-1 1,0 1 0,1 0-1,-1 0 1,0-1 0,0 1-1,0 0 1,0-1 0,1 1 0,-1 0-1,0-1 1,0 1 0,-1 0-1,1 0 1,0-1 0,0 1-1,0 0 1,0-1 0,-1 1-1,1 0 1,0-1 0,0 1 0,-1 0-1,1-1 1,-1 2 0,-20 33 2747,7-22-1765,0-1-1,-28 18 0,36-26-1060,0 0 0,-1 0 0,1-1-1,-1 0 1,0-1 0,0 1 0,0-1 0,0-1 0,0 1-1,-8 0 1,16-12-6050,13-6 801,9-5-3172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7.8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1 151 1505,'0'0'20719,"4"-8"-19726,-4 7-986,1-2 153,1 1-1,-1-1 1,1 0 0,0 0-1,-1 1 1,1-1-1,0 1 1,1-1 0,-1 1-1,0 0 1,1 0-1,-1 0 1,1 0-1,0 1 1,-1-1 0,1 0-1,0 1 1,0 0-1,0 0 1,0 0 0,0 0-1,5 0 1,112-22 4079,155-51-2782,-275 75-1448,1 0 0,-1 0 1,0 1-1,0-1 0,1 0 0,-1 0 1,0 0-1,0 0 0,0 1 1,-1-1-1,1 0 0,0 0 0,0 0 1,-1 0-1,1 0 0,0 1 0,-1-1 1,0 1-1,-23 70-9,4 0 0,4 1 0,2 1 0,-7 133 0,21-47 0,-9-180-3111,7 18 1999,0 0 1,-1-1-1,1 1 1,-1 0-1,0 1 1,0-1-1,0 0 1,0 1-1,0 0 1,0 0-1,0 0 1,0 0-1,0 0 0,-5 0 1,-11 1-9758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8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89 13325,'0'0'15043,"12"0"-13815,62-3-649,-13 0 69,1 2 0,0 2 0,104 17 0,-161-17-648,49 7 0,-53-8 0,0 0 0,0 1 0,0-1 0,0 0 0,1 0 0,-1 0 0,0-1 0,0 1 0,0 0 0,0 0 0,1-1 0,-1 1 0,0 0 0,0-1 0,0 1 0,0-1 0,0 0 0,0 1 0,0-1 0,0 0 0,0 0 0,-1 1 0,1-1 0,0 0 0,0 0 0,-1 0 0,1 0 0,0 0 0,-1 0 0,1 0 0,-1 0 0,1 0 0,-1 0 0,0-1 0,1 1 0,-1 0 0,0-2 0,-2 2 0,0-1 0,0 1 0,0 0 0,0 1 0,-1-1 0,1 0 0,0 1 0,0-1 0,-1 1 0,1-1 0,-1 1 0,1 0 0,0 0 0,-1 0 0,1 1 0,-4 0 0,-1-1 0,-84 2 0,0 4 0,-118 22 0,305-40 0,45-30-160,-84 23-54,113-22 1,-214 55 458,-39 6 97,-67-10-342,100-8 0,-55 7 0,101-6-945,12 0-1417,18-2-3780,-10-9-1529,2-6-5990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8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55 9353,'0'0'8557,"2"-9"-4868,3-27-475,-5 36-3126,0 0 1,0-1-1,0 1 1,0 0-1,0-1 1,0 1-1,0 0 0,0-1 1,0 1-1,0 0 1,0-1-1,0 1 1,0 0-1,0 0 1,0-1-1,0 1 0,0 0 1,-1-1-1,1 1 1,0 0-1,0 0 1,0-1-1,0 1 1,-1 0-1,1 0 1,0-1-1,0 1 0,-1 0 1,1 0-1,0 0 1,0 0-1,-1-1 1,1 1-1,0 0 1,-1 0-1,1 0 0,0 0 1,-1 0-1,1 0 1,0 0-1,0 0 1,-1 0-1,1 0 1,0 0-1,-1 0 1,1 0-1,0 0 0,-1 0 1,1 0-1,0 0 1,-1 0-1,1 0 1,0 1-1,0-1 1,-1 0-1,1 0 0,0 0 1,0 0-1,-1 1 1,1-1-1,-16 9 640,-2 8-504,0 1 0,2 0 0,0 1 0,-15 24 0,24-33-160,1 0 1,0 0 0,1 1-1,0 0 1,1 0 0,0 0-1,1 0 1,0 1 0,1-1-1,-2 22 1,4-31-66,0 0 0,0-1 1,0 1-1,0 0 0,1-1 0,-1 1 1,1-1-1,-1 1 0,1 0 0,-1-1 1,1 1-1,0-1 0,0 0 0,0 1 1,0-1-1,0 0 0,0 1 0,0-1 1,0 0-1,1 0 0,-1 0 0,0 0 1,2 1-1,1 0-19,0 0 0,1-1 1,-1 1-1,0-1 0,0 0 0,1 0 0,-1-1 1,9 1-1,-2-1-206,1 0 0,-1-1 0,0 0 0,0-1 0,1 0 0,15-6 0,-18 4-1318,0 0 0,-1-1-1,0 0 1,0 0 0,-1 0-1,10-10 1,7-10-8449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29.3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18 194 8840,'0'0'17526,"-5"-9"-15839,4 7-1627,-1-1 47,1 0 0,0 1 1,-1-1-1,1 0 0,0 0 0,0 0 0,1 1 0,-1-1 0,0 0 0,1-4 0,0 5-50,1 0 0,-1 0 0,1 0 0,0 1 0,-1-1 0,1 0 0,0 1 0,0-1 0,0 1 0,0-1 0,1 1 0,-1-1 0,0 1 1,1 0-1,-1-1 0,1 1 0,-1 0 0,1 0 0,-1 0 0,1 0 0,0 1 0,-1-1 0,1 0 0,2 0 0,3-2 49,0 0-1,0 1 1,0 0-1,1 0 1,-1 0-1,1 1 1,-1 0 0,1 1-1,-1 0 1,15 1-1,-18-1-60,0 1-1,1 0 0,-1 1 1,0-1-1,0 1 1,0 0-1,0 0 1,-1 0-1,1 0 1,0 1-1,-1-1 0,1 1 1,-1 0-1,0 0 1,0 0-1,0 0 1,-1 1-1,1-1 1,3 8-1,-6-11-44,0 1 0,1-1 0,-1 0 0,0 1 0,0-1 0,0 0 0,0 0 0,0 0 0,1 1 0,-1-1 0,0 0 0,0 0 0,0 0 0,1 1 0,-1-1 0,0 0 0,0 0 0,0 0 0,1 0 0,-1 0 0,0 0 0,1 1 0,-1-1 0,0 0 0,0 0 0,1 0 0,-1 0 0,0 0 0,0 0 0,1 0 0,-1 0 0,0 0 0,1 0 0,-1 0 0,0 0 0,0 0 0,1-1 0,-1 1 0,0 0 0,11-11 0,4-18 0,-15 29 0,3-7-15,0-1 1,0 1-1,0-1 0,-1 1 1,0-1-1,-1 0 0,1 0 1,-2 0-1,1 0 0,-1 0 1,-1-12-1,-8 13-3737,3 3-2682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0.4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0 5541,'0'0'2627,"-18"51"-2531,16-38 224,0-1 161,-1-1-321,3-2-224,-2-2-929,2-1-2146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1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96 6502,'0'0'3305,"2"-10"-1880,2-2-848,6-30 819,-7 11 5242,-4 31-6532,0 0 0,0 0 1,0 1-1,1-1 0,-1 1 0,0-1 1,0 0-1,0 1 0,1 0 1,-1-1-1,0 1 0,0-1 0,1 1 1,-1 0-1,0 0 0,1-1 1,-1 1-1,1 0 0,-1 0 0,1 0 1,-1 1-1,-11 28 919,9-25-487,1 1 0,-1 0 0,1 1 0,1-1 0,-1 0 0,1 1 0,0-1 0,0 11 0,-7 12 1553,1-10-2897,4 0-4814,3-4-4432,0-8 2509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1.5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0 146 3203,'0'0'609,"2"-9"154,0-13-62,1-8 2257,1-2 5651,8 9-8357,-10 21-397,-1 0-1,0 1 1,1-1-1,-1 0 1,0 0-1,0-1 1,0 1-1,0 0 1,-1 0-1,1 0 1,-1 0-1,1-3 1,-4 40-2920,-4-11-618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2.9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60 4164,'1'-24'-190,"2"-12"16854,-3 66-13349,0 154 1888,0 92-4939,0-276-355,0 0 1,0 0-1,0 0 1,0 1-1,0-1 1,0 0-1,0 0 1,0 0-1,0 1 1,0-1-1,0 0 1,0 0-1,0 0 1,0 1-1,0-1 1,0 0-1,1 0 1,-1 0-1,0 1 1,0-1-1,0 0 1,0 0-1,0 0 1,1 0-1,-1 1 1,0-1-1,0 0 1,0 0-1,0 0 1,1 0-1,-1 0 1,0 0-1,0 0 1,0 0-1,1 1 1,-1-1-1,0 0 1,0 0-1,0 0 1,1 0-1,-1 0 1,0 0-1,0 0 1,0 0-1,1 0 1,-1 0-1,0 0 1,0-1-1,0 1 1,1 0-1,-1 0 1,0 0-1,0 0 1,0 0-1,1 0 1,-1 0-1,0 0 1,0-1-1,0 1 1,0 0-1,1 0 1,-1 0-1,0 0 1,0-1-1,0 1 1,0 0-1,0 0 1,0-1-1,12-12-5697,-6-3-1029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3.3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0 4356,'0'0'21364,"-1"5"-20264,-2 35 808,4 83 0,33 127-1288,-27-227-600,-6-23-56,-1 0 0,0 0-1,0 1 1,0-1 0,0 0 0,0 0-1,0 0 1,0 1 0,1-1-1,-1 0 1,0 0 0,0 0-1,0 0 1,1 0 0,-1 0 0,0 0-1,0 1 1,0-1 0,0 0-1,1 0 1,-1 0 0,0 0 0,0 0-1,1 0 1,-1 0 0,0 0-1,0 0 1,0 0 0,1 0-1,-1 0 1,0 0 0,0 0 0,0 0-1,1 0 1,-1 0 0,0-1-1,0 1 1,0 0 0,1 0 0,-1 0-1,0 0 1,0 0 0,0 0-1,1-1 1,0-1-504,1-1 0,-1 0 0,0 1 0,1-1 0,-1 0 0,-1 0 0,1 0 0,0 0 0,-1 0-1,1-6 1,0-22-5449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5.4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7634 1 14350,'0'0'3865,"-8"10"-3428,-1 2-318,7-8-45,-1 1 0,-1-1 0,1 0 0,0 0 0,-1 0 0,0 0 0,0-1 1,0 1-1,-7 3 0,7-6 141,1 0 0,-1 0 1,0-1-1,1 1 1,-1-1-1,0 0 0,0 0 1,0 0-1,1 0 0,-1-1 1,0 1-1,0-1 0,1 0 1,-1 0-1,1 0 0,-1-1 1,1 1-1,-6-5 1,-33-7 256,5 12-470,0 1 0,0 2 0,-1 1-1,2 3 1,-60 15 0,44-9-333,-101 9 0,-524 30 859,104-34-341,177-13 368,195 0-488,-249-25 0,161 15 31,200 7-56,0-3 0,-124-18 0,116 4 338,-1 4 0,0 5 0,-1 4 0,1 4 0,-100 15 0,-355 12 556,-3-44 105,246 4-659,104 5-470,-649 1 181,723 15-69,-163 3 42,255-13 120,0-2 0,0-2 1,0-2-1,1-1 0,-52-18 0,59 11-112,-15-4 47,17 14-5943,40-5-6226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38 330 9673,'0'0'15983,"-21"69"-14157,11-38-641,5 0-480,3-4-449,2-5-256,0-8-1505,8-9-1987,5-5-1857,-1-4-4356</inkml:trace>
  <inkml:trace contextRef="#ctx0" brushRef="#br0" timeOffset="1">58 1 18770,'0'0'5381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6.7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344 866 9449,'0'0'18145,"-5"-3"-16308,3 0-1726,-1 1 1,0-1 0,1 0 0,0 0 0,0 0 0,0-1 0,0 1-1,0 0 1,1-1 0,0 1 0,-1-1 0,1 1 0,0-1 0,1 0-1,-1 1 1,1-1 0,-1 0 0,1 0 0,0 1 0,1-1 0,0-4 0,-1-44-15,-3 1 0,-1 0 0,-3 0 1,-2 0-1,-2 0 0,-3 2 0,-1 0 1,-27-57-1,24 66-91,4 5-27,-2 1 1,-1 1 0,-2 1-1,-34-45 1,51 75-170,-1-1 0,0 1 0,0 0 1,0 0-1,0 0 0,0 0 0,0 0 0,0 1 1,-7-3-1,-10 4-3033,19 0 2923,1 1 1,-1-1 0,0 0 0,0 1 0,1-1 0,-1 1 0,0-1 0,1 1 0,-1-1-1,1 1 1,-1 0 0,0-1 0,1 1 0,0 0 0,-1-1 0,1 1 0,-1 0 0,1 0 0,0 0-1,-1-1 1,1 3 0,-2 5-5456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7.3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0 797 11339,'0'0'11531,"7"-11"-10400,42-54 1492,103-106-1,-67 81-2026,108-140-576,-33 39-2315,-156 186 1908,27-24 14,-30 29-55,0-1 1,1 0 0,-1 1 0,0-1-1,1 1 1,-1 0 0,0-1 0,1 1 0,-1 0-1,1 0 1,-1-1 0,1 1 0,-1 1-1,1-1 1,-1 0 0,2 0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8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15951,'0'0'8712,"18"68"-8648,-8-28-608,0-5-1154,-2-2-512,-5-7-384,-3-7-962,-3-7-2658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8.4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4 164 8808,'-1'-9'3833,"0"-1"-3419,0 1 457,1 0-1,-1 0 1,1-1-1,2-13 1,-1 20-612,0-1 0,0 1 0,0 0 0,0-1 0,0 1 0,1 0-1,-1 0 1,1 0 0,0 0 0,0 0 0,0 0 0,0 1 0,1-1 0,-1 1 0,1-1 0,0 1 0,4-3 0,2 0-143,1 1-1,-1 0 1,1 0 0,0 1 0,0 0 0,0 1-1,1 0 1,-1 1 0,1 0 0,-1 1 0,0 0-1,14 1 1,-22 0-116,0-1-1,0 0 0,0 1 1,0-1-1,0 1 1,0-1-1,0 1 0,0 0 1,0 0-1,0 0 1,-1 0-1,1 0 0,0 0 1,-1 0-1,1 1 0,-1-1 1,1 1-1,-1-1 1,0 1-1,2 2 0,-1 0 59,0 0-1,-1 0 1,1 0-1,-1 0 1,0 1-1,0-1 1,0 0-1,-1 1 1,1 5 0,-2 11 318,0 0 1,-2 0 0,-6 26 0,5-27-178,4-20-217,0 0 0,-1 1-1,1-1 1,0 1 0,0-1 0,0 1-1,0-1 1,0 0 0,0 1 0,0-1-1,0 1 1,0-1 0,0 1 0,0-1-1,0 1 1,0-1 0,0 0 0,0 1-1,0-1 1,0 1 0,1-1 0,-1 0-1,0 1 1,0-1 0,0 1 0,1-1-1,-1 0 1,0 1 0,1-1 0,-1 0-1,0 1 1,1-1 0,-1 0 0,0 0-1,1 1 1,-1-1 0,0 0 0,1 0-1,0 0 16,-1 1 1,1-1-1,-1 0 0,0 0 0,1 0 0,-1 1 0,1-1 0,-1 0 0,0 0 0,1 1 0,-1-1 0,0 0 0,0 1 0,1-1 0,-1 0 0,0 1 0,0-1 0,1 1 0,-1-1 0,0 0 0,0 1 1,0-1-1,0 1 0,0-1 0,0 1 0,1-1 0,-1 0 0,0 1 0,0-1 0,0 1 0,-1 0 0,0 12 241,-1-1 0,0 1 0,-1 0 0,0-1 0,-1 0 0,-1 0 0,0 0 1,0 0-1,-8 12 0,3-8 392,0 0 0,0-1 0,-2 0 0,0-1 0,-23 22 0,34-35-601,0-1 1,0 1-1,1 0 1,-1 0-1,0-1 1,0 1-1,0-1 1,0 1-1,0-1 1,0 1-1,0-1 1,0 1-1,0-1 1,0 0-1,0 0 1,0 1-1,0-1 1,0 0-1,-2 0 1,2-1-82,1 1 0,-1 0 1,1-1-1,-1 1 0,1-1 1,-1 1-1,1 0 0,-1-1 0,1 1 1,0-1-1,-1 1 0,1-1 1,0 1-1,-1-1 0,1 0 1,0 1-1,0-1 0,0 1 1,-1-1-1,1 0 0,0 1 1,0-1-1,0 1 0,0-2 0,0-1-354,0 0-1,0 0 0,0 0 0,1-1 1,-1 1-1,1 0 0,0 0 1,0 0-1,0 0 0,0 0 0,0 0 1,3-2-1,31-30-8951,-12 20 234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9.1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20820,'0'0'2050,"-2"58"-1057,0-31-321,2 3-127,0-1 223,0 0-575,7-2-161,4-3-801,4-5-897,-2-6-736,-1-6-1730,-3-7-2626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39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98 16784,'0'0'2525,"-2"-9"347,1 7-2751,0 0 1,0 0-1,0 0 0,0 0 1,1 0-1,-1 0 0,1 0 1,0 0-1,-1 0 0,1 0 1,0 0-1,0 0 0,0 0 1,1 0-1,-1 0 0,0 0 1,1 0-1,0 0 0,-1 0 1,1 0-1,0 0 0,0 0 0,0 0 1,0 0-1,0 1 0,0-1 1,1 0-1,-1 1 0,0-1 1,1 1-1,-1-1 0,1 1 1,0 0-1,0 0 0,-1 0 1,1 0-1,0 0 0,0 0 1,0 0-1,0 1 0,0-1 1,0 0-1,3 1 0,36-7 514,0 2 0,0 1 1,1 3-1,74 6 0,-112-4-602,21 0 50,0 2 0,-1 1 0,36 10 0,-53-12-78,0 0-1,0 0 1,0 1 0,0 0-1,-1 0 1,1 1 0,-1 0-1,0 0 1,0 0-1,-1 1 1,1 0 0,-1 0-1,0 0 1,0 1 0,-1-1-1,5 8 1,-7-10 2,-1-1 1,0 1 0,0 0-1,0-1 1,-1 1 0,1 0-1,-1 0 1,1-1-1,-1 1 1,0 0 0,0 0-1,0 0 1,0-1-1,-1 1 1,1 0 0,-1 0-1,1-1 1,-3 6 0,1-4 42,-1 1 1,1-1 0,-1 0 0,0 0 0,-1 0-1,1-1 1,-1 1 0,1-1 0,-9 6-1,-7 3 182,0-1 0,-1-1 0,-38 14 0,43-18-216,-16 7-11,-1-2-1,0-1 1,0-1-1,-1-2 1,0-1-1,-51 2 1,83-8-23,0 0 1,-1 0-1,1 0 0,-1 0 0,1 0 1,-1 0-1,1-1 0,0 1 0,-1 0 1,1-1-1,-1 1 0,1-1 1,0 0-1,0 1 0,-3-3 0,4 3-21,-1-1-1,1 0 0,-1 1 0,1-1 0,0 1 0,0-1 1,-1 0-1,1 1 0,0-1 0,0 0 0,-1 0 0,1 1 1,0-1-1,0 0 0,0 1 0,0-1 0,0 0 0,0 0 1,0 1-1,0-1 0,1 0 0,-1-1 0,2-1-335,-1-1 1,1 0-1,0 1 0,0-1 0,1 1 1,-1 0-1,1 0 0,-1 0 0,1 0 0,3-3 1,33-24-6956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1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333 146 19154,'-4'-10'2477,"-1"-2"-1842,-1 0 0,0 0-1,-1 1 1,0 0 0,-1 0-1,0 0 1,-11-10 0,17 18-543,-1 0 0,0 0 0,-1 0 0,1 1 0,0-1 0,-1 1 1,1 0-1,-1 0 0,0 0 0,0 0 0,0 0 0,0 1 0,0 0 0,0 0 0,0 0 0,0 0 1,0 1-1,-1 0 0,1 0 0,0 0 0,0 0 0,0 1 0,-1-1 0,1 1 0,0 0 0,0 0 1,0 1-1,0-1 0,0 1 0,-4 2 0,-4 5-71,1 1-1,0 0 1,0 0 0,1 1 0,0 1-1,1 0 1,1 0 0,-1 1 0,2 0-1,0 0 1,1 0 0,0 1-1,1 0 1,0 1 0,1-1 0,-2 19-1,5-29-27,0 0-1,1 0 0,0 0 0,0 0 1,0 0-1,0-1 0,0 1 1,1 0-1,0 0 0,0 0 0,0-1 1,0 1-1,0 0 0,1-1 1,0 1-1,-1-1 0,5 6 0,-2-6-14,-1 0-1,0 0 0,1-1 1,0 0-1,-1 0 0,1 0 1,0 0-1,0 0 0,0-1 1,0 0-1,1 0 0,-1 0 1,0 0-1,0 0 0,7-1 1,195 2-1366,-202-1 1369,1-1 0,-1 1 0,0-1 0,0 1 0,0 0 0,0 1 0,0-1 0,0 1 0,0 0 0,0 0 0,-1 0 0,1 0 0,-1 0 1,1 1-1,-1 0 0,0 0 0,0 0 0,0 0 0,0 0 0,-1 0 0,0 1 0,1 0 0,-1-1 0,0 1 0,0 0 0,-1 0 1,1 0-1,-1 0 0,0 0 0,0 0 0,0 0 0,-1 0 0,0 1 0,0 5 0,1 3 74,-2-1 1,0 0-1,0 1 1,-1-1-1,-1 0 0,0 0 1,0 0-1,-1 0 0,-1-1 1,-10 20-1,6-18 163,1 0-1,-2 0 1,0-1-1,0 0 1,-1-1-1,-1 0 1,-17 13-1,22-19-3,-1 0-1,0 0 1,0-1-1,0 0 1,-1 0 0,0-1-1,1 0 1,-1-1-1,0 0 1,0 0-1,-1-1 1,1 0-1,-16 0 1,21-2-211,1 1-1,-1-1 1,0 0 0,1 0-1,0-1 1,-1 1 0,1-1-1,0 0 1,-1 0 0,1 0-1,0 0 1,1 0 0,-1 0-1,0-1 1,1 0 0,-1 1-1,1-1 1,0 0 0,0 0-1,0 0 1,0-1 0,0 1-1,1 0 1,-1-1 0,1 1-1,0-1 1,0 1 0,1-1-1,-2-6 1,0-8-6,0-1 0,0 1-1,2-1 1,3-28 0,-1 29-171,0 1-1,2 1 1,0-1-1,1 0 1,0 1 0,2 0-1,0 0 1,1 1 0,0 0-1,1 0 1,13-16-1,-14 21-55,0 1-1,0 0 1,1 1-1,0 0 1,1 0-1,-1 1 1,2 0-1,-1 1 1,1 0-1,0 0 1,0 1-1,0 1 1,1 0-1,0 0 1,0 1-1,18-2 1,12 2-4372,1 2-1857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1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27 22389,'-9'-1'2269,"5"1"-2045,-2-1-21,1 0 0,0 1 0,-1-1-1,1 1 1,0 1 0,-1-1 0,1 1 0,0 0 0,0 0 0,-1 0 0,1 1-1,0 0 1,0 0 0,0 0 0,1 0 0,-1 1 0,0 0 0,-6 6 0,5-3-50,1 0 0,0 1 1,1-1-1,0 1 0,0 0 1,0 1-1,1-1 1,0 1-1,1-1 0,-3 14 1,4-19-149,1 0 1,-1 0 0,1 1-1,0-1 1,0 0-1,0 0 1,0 1-1,0-1 1,0 0 0,1 0-1,-1 0 1,1 0-1,0 1 1,-1-1 0,1 0-1,0 0 1,0 0-1,1 0 1,-1-1-1,0 1 1,0 0 0,1 0-1,-1-1 1,1 1-1,0-1 1,-1 1 0,1-1-1,0 0 1,0 1-1,0-1 1,0 0 0,0 0-1,0-1 1,0 1-1,0 0 1,0-1-1,0 1 1,1-1 0,-1 0-1,0 1 1,4-1-1,4 0-3,1 0 1,-1 0-1,1-1 0,-1-1 0,0 1 0,0-1 0,0-1 0,0 0 0,0-1 0,0 0 0,17-10 0,-21 11 11,-1 0 0,0 0 0,0-1 0,-1 0 0,1 0-1,-1 0 1,0-1 0,0 1 0,0-1 0,-1 0 0,1 0-1,-1 0 1,0-1 0,-1 1 0,1-1 0,-1 1 0,-1-1-1,1 0 1,-1 0 0,1 0 0,-2 0 0,1-7 0,-1 11-19,0-1 0,0 1 0,-1 0 0,1-1 0,-1 1 0,1 0 0,-1 0 0,0-1 0,0 1 0,0 0 1,0 0-1,0 0 0,0 0 0,-1 0 0,1 0 0,-1 1 0,0-1 0,1 0 0,-1 1 0,0-1 0,0 1 1,0-1-1,0 1 0,0 0 0,0 0 0,0 0 0,0 0 0,0 0 0,-1 1 0,1-1 0,0 1 0,-1-1 0,1 1 1,0 0-1,-1 0 0,1 0 0,0 0 0,-3 1 0,2-1-103,-1 0 0,1 0 0,0 1-1,0-1 1,0 1 0,-1 0 0,1 0 0,0 0 0,0 0 0,0 1 0,1-1 0,-1 1-1,0 0 1,0 0 0,1 0 0,-1 0 0,1 0 0,0 0 0,0 1 0,0-1-1,0 1 1,0 0 0,0-1 0,1 1 0,-1 0 0,1 0 0,0 0 0,-2 5-1,2-6-198,1 0-1,-1 0 1,1 1-1,-1-1 0,1 0 1,0 1-1,0-1 1,0 0-1,0 1 1,0-1-1,1 1 0,-1-1 1,1 0-1,-1 0 1,1 1-1,0-1 0,0 0 1,0 0-1,0 0 1,0 0-1,1 0 0,-1 0 1,0 0-1,1 0 1,0 0-1,-1-1 0,1 1 1,0-1-1,0 1 1,3 1-1,24 6-5953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2.2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16 15855,'0'0'9892,"-10"4"-8605,5-2-1156,0 0 0,1 0 0,-1 1 1,1-1-1,-1 1 0,1 0 1,0 0-1,0 1 0,0-1 0,1 1 1,-1 0-1,1 0 0,0 0 1,0 0-1,1 0 0,-1 1 1,1-1-1,0 1 0,0 0 0,0 0 1,0 0-1,1 0 0,0 0 1,0 0-1,1 0 0,-1 0 0,1 0 1,0 0-1,0 1 0,1-1 1,1 7-1,-1-10-121,0 0-1,0-1 1,0 1-1,0-1 1,0 1 0,0-1-1,0 1 1,1-1 0,-1 0-1,0 0 1,1 1 0,-1-1-1,1 0 1,0 0 0,-1-1-1,1 1 1,0 0 0,-1 0-1,1-1 1,0 1 0,0-1-1,-1 0 1,1 1 0,0-1-1,0 0 1,0 0-1,0 0 1,-1 0 0,1-1-1,0 1 1,3-1 0,0 0 16,0 0 0,0 0 1,0 0-1,0 0 0,0-1 0,0 0 1,0 0-1,-1 0 0,1-1 1,5-3-1,-7 3 4,1-1 1,-1 1 0,0-1-1,0 1 1,-1-1 0,1 0-1,-1 0 1,1 0 0,-1-1-1,0 1 1,-1 0 0,1-1-1,-1 1 1,0-1 0,0 0-1,0 1 1,-1-1 0,0 0-1,0 1 1,0-1 0,0 0-1,-1 1 1,-1-7-1,1 8-26,0 0 0,0 0 0,-1 0 0,0 0 0,1 1 0,-1-1 0,0 0 0,0 1 0,0-1 0,-1 1 0,1 0 0,-1-1 0,1 1 0,-1 0 0,0 1 0,0-1 0,1 0 0,-1 1 0,0 0 0,-1 0 0,1-1-1,0 2 1,0-1 0,0 0 0,-1 1 0,1-1 0,0 1 0,-1 0 0,1 0 0,0 1 0,0-1 0,-1 1 0,-2 0 0,3 0-107,0 0 0,0 0 0,1 1 1,-1-1-1,0 1 0,1-1 0,-1 1 0,1 0 1,0 0-1,0 0 0,0 0 0,0 1 0,0-1 0,0 1 1,0-1-1,1 1 0,-1-1 0,1 1 0,0 0 0,0 0 1,-2 4-1,3-5-194,-1 0 0,1 0 0,-1 0 0,1 0 0,0 0 0,0 0 0,0 0 0,0 0 0,0 0 0,0 0 0,0 0 0,1 1 0,1 2 0,-2-4-73,1 1-1,0-1 1,-1 0-1,1 0 0,0 0 1,0 0-1,0 0 1,0 0-1,0 0 1,0 0-1,0 0 1,0-1-1,0 1 1,1 0-1,-1-1 1,0 1-1,0-1 0,1 1 1,-1-1-1,0 0 1,1 1-1,2-1 1,20 1-6052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2.5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141 183 17008,'0'0'6353,"-9"1"-3487,-3-1-2294,8-1-429,0 1 1,0-1-1,0 1 1,1 0-1,-1 1 1,0-1-1,0 1 0,0-1 1,0 1-1,0 0 1,0 1-1,1-1 1,-1 1-1,0 0 1,1-1-1,0 2 1,-1-1-1,1 0 1,0 1-1,0-1 1,0 1-1,0 0 1,-3 5-1,1-1-128,1 1-1,1-1 1,-1 1 0,1 0-1,0 0 1,1 0 0,0 0-1,0 1 1,1-1 0,0 1-1,0 9 1,1-17-7,0 0 0,0 1 0,0-1 0,0 0-1,1 0 1,-1 0 0,0 0 0,0 0 0,1 0 0,-1 0-1,0 1 1,1-1 0,-1 0 0,1 0 0,0-1 0,-1 1 0,1 0-1,0 0 1,-1 0 0,1 0 0,0 0 0,0-1 0,0 1-1,0 0 1,0-1 0,0 1 0,2 0 0,-1 0 19,1 0 0,0-1 0,0 1 1,0-1-1,0 0 0,0 0 0,0 0 0,0 0 0,0-1 1,5 0-1,2-2 70,0 0-1,0 0 1,-1-1 0,1 0 0,13-9 0,0-4-30,-1-1 1,0-1 0,-2-1-1,0-1 1,-1-1 0,-1-1-1,-1 0 1,-1-1-1,-2-1 1,0 0 0,12-32-1,-17 28 296,-11 28-288,-5 9-56,-7 15-38,0 3-18,1 1-1,2 0 1,0 0 0,2 1-1,1 1 1,1-1-1,2 1 1,-3 49 0,8-75-233,0 0 0,0 0 0,0 0 0,0 0 0,1 0 0,0 0 0,-1 0 1,1 0-1,0 0 0,0-1 0,1 1 0,-1 0 0,2 3 0,-1-5-170,-1 0 0,0 0-1,0 0 1,1 0 0,-1 0-1,1 0 1,-1 0-1,1 0 1,-1-1 0,1 1-1,-1-1 1,1 1 0,0-1-1,-1 1 1,1-1 0,0 0-1,-1 0 1,1 0 0,0 0-1,0 0 1,-1 0-1,1 0 1,0 0 0,2-2-1,15-5-9419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15855,'0'0'8040,"-3"8"-6647,-8 35-645,1 1 0,2 1 1,3-1-1,1 1 0,2 51 1,2-94-742,0 0 0,0 0 0,0 0 1,0 0-1,0 1 0,1-1 0,-1 0 1,1 0-1,-1 0 0,1 0 0,0 0 1,0 0-1,0 0 0,0 0 1,0 0-1,0-1 0,2 3 0,-2-3-9,0 0-1,0-1 0,1 1 1,-1 0-1,0-1 1,0 1-1,1-1 0,-1 0 1,0 1-1,0-1 0,1 0 1,-1 0-1,0 0 1,1 0-1,-1 0 0,0 0 1,1 0-1,-1 0 0,0 0 1,3-1-1,2-1-50,0-1 0,0 0 0,0 0 0,0 0 0,0-1 1,0 1-1,-1-1 0,0-1 0,6-5 0,10-12-267,-15 14 210,1 0 1,0 1-1,0 0 1,1 0-1,13-8 1,-21 15 109,0 0-1,0 0 1,0 0 0,0-1-1,0 1 1,0 0 0,0 0 0,1 0-1,-1 0 1,0 0 0,0 0 0,0 0-1,0 0 1,0 0 0,0 0-1,0 0 1,1 0 0,-1 0 0,0 0-1,0 0 1,0 0 0,0 0 0,0 0-1,0 0 1,0 0 0,1 0-1,-1 0 1,0 0 0,0 0 0,0 0-1,0 0 1,0 0 0,0 0 0,0 0-1,1 0 1,-1 0 0,0 0-1,0 0 1,0 0 0,0 0 0,0 0-1,0 0 1,0 1 0,0-1 0,0 0-1,1 0 1,-1 0 0,0 0-1,0 0 1,0 0 0,0 0 0,0 1-1,0-1 1,0 0 0,0 0 0,0 0-1,0 0 1,0 0 0,0 0-1,0 1 1,-3 10-29,-9 11 64,-7 4 213,-1-1 0,-30 30 1,44-49-198,1-1 1,-1 1 0,-1-1 0,1-1 0,-1 1-1,0-1 1,0 0 0,0 0 0,0-1 0,-1 0-1,1 0 1,-1-1 0,0 0 0,-14 2 0,22-4-98,-1-1 1,1 1-1,-1 0 1,1 0 0,0 0-1,-1 0 1,1 0 0,0-1-1,-1 1 1,1 0-1,0 0 1,-1 0 0,1-1-1,0 1 1,-1 0 0,1-1-1,0 1 1,0 0-1,-1-1 1,1 1 0,0 0-1,0-1 1,0 1-1,-1 0 1,1-1 0,0 1-1,0-1 1,0 1 0,0 0-1,0-1 1,0 1-1,0-1 1,0 1 0,0 0-1,0-1 1,0 1 0,0-1-1,0 1 1,0 0-1,0-1 1,1 1 0,-1-1-1,0 1 1,8-21-2384,1 11 517,0 0 0,1 0 0,0 1-1,0 0 1,1 1 0,19-12 0,-27 18 1487,36-25-6841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3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238 89 16656,'0'0'4057,"0"-8"-2028,0-32 102,0 5 2752,-1 35-4787,1-1 0,-1 0 0,0 1 0,0-1 0,0 1 0,0 0 0,0-1 0,0 1 0,0-1 0,0 1 0,0 0 0,0 0 0,0 0 0,0 0 0,0 0 0,0 0 0,0 0 0,0 0 0,0 0 0,0 0 1,0 0-1,0 1 0,-1 0 0,-28 4-68,2 5 108,0 1-1,2 1 1,-1 1-1,-24 17 1,49-29-136,0 0 1,1 0-1,-1 0 0,1 0 0,-1 0 1,1 1-1,-1-1 0,1 0 0,0 1 1,0-1-1,-1 0 0,1 1 1,0 0-1,1-1 0,-1 1 0,-1 2 1,2-3-1,0 0 0,0-1 0,0 1 0,0 0 1,1 0-1,-1-1 0,0 1 0,0 0 0,1-1 0,-1 1 1,0 0-1,1-1 0,-1 1 0,1-1 0,-1 1 0,1 0 1,-1-1-1,1 1 0,-1-1 0,1 1 0,-1-1 0,1 0 1,0 1-1,-1-1 0,1 0 0,1 1 0,5 2-6,0-1-1,0 0 0,0 0 1,0-1-1,0 0 0,9 0 1,96-1-775,25 2 254,-135-2 530,-1 0 1,1 0-1,0 0 0,-1 0 1,1 0-1,0 1 1,-1-1-1,1 1 0,-1-1 1,1 1-1,-1 0 1,1-1-1,-1 1 0,1 0 1,-1 0-1,1 0 1,-1 0-1,0 0 0,0 1 1,0-1-1,0 0 1,0 1-1,0-1 0,0 0 1,1 2-1,-2-1 32,0 0 1,0-1-1,0 1 0,0 0 0,0-1 0,0 1 1,0-1-1,-1 1 0,1 0 0,-1-1 0,1 1 1,-1-1-1,0 1 0,1-1 0,-1 1 0,0-1 1,0 0-1,0 1 0,0-1 0,0 0 0,0 0 1,-1 1-1,1-1 0,0 0 0,-3 1 0,-30 20 22,0-1 0,-2-2 0,0-1 0,-1-3 0,-57 18 0,64-25-1033,13-7-2415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4.4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 75 13805,'0'0'7938,"-5"14"-6475,-2 8-1070,1 0-1,1 0 1,1 1 0,1-1 0,1 1-1,1 34 1,1-56-385,0 1 1,0 0-1,0 0 0,0 0 0,0 0 0,1 0 0,-1-1 1,1 1-1,-1 0 0,1 0 0,0-1 0,0 1 0,0 0 1,0-1-1,0 1 0,0-1 0,0 1 0,0-1 0,0 0 1,1 1-1,-1-1 0,1 0 0,-1 0 0,1 0 0,-1 0 0,1 0 1,0 0-1,-1 0 0,1-1 0,0 1 0,0-1 0,0 1 1,-1-1-1,1 0 0,0 1 0,0-1 0,0 0 0,0 0 1,-1 0-1,1-1 0,0 1 0,0 0 0,0-1 0,0 1 1,-1-1-1,3 0 0,7-3 72,-1 1 0,0-2 0,1 1 1,-2-1-1,1-1 0,14-10 0,27-27 238,-2-2-1,-1-3 1,71-94 0,-118 157 7,-38 135-13,26-116-290,2 1 0,1 1 0,2 0 0,-3 53 0,9-87-43,-1 0 1,1-1-1,0 1 1,0-1-1,1 1 0,-1-1 1,0 1-1,0-1 1,1 1-1,-1-1 1,1 1-1,-1-1 0,1 1 1,0-1-1,0 0 1,-1 1-1,1-1 0,0 0 1,0 0-1,0 0 1,0 1-1,1-1 0,-1 0 1,1 1-1,1-2-98,-1 1 0,0 0 0,0-1 0,0 0 0,0 1 0,1-1 0,-1 0 0,0 0 0,0 0-1,1 0 1,-1-1 0,0 1 0,0 0 0,4-2 0,5-2-849,-1-1 0,1 1 0,-1-2 0,-1 1 0,16-12 0,17-20-5310,0-5-4602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4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 1 19506,'-10'1'2141,"-1"2"-1736,-1 0 0,1 0 0,0 1 0,0 1 0,0 0 0,1 1 0,0 0 0,0 0 0,0 1 0,1 0 0,0 1 0,0 0 0,-8 10 0,16-17-353,-41 51 1287,40-50-1323,0 0 0,1 0 0,-1 1 0,1-1 0,-1 1 0,1 0 0,0-1 1,0 1-1,0 0 0,0 0 0,0 0 0,1-1 0,-1 1 0,1 0 0,0 0 1,0 0-1,0 0 0,0 0 0,1 4 0,0-6-35,0 0-1,1 0 1,-1 0 0,0 0-1,0 0 1,1 0 0,-1 0-1,0 0 1,1-1 0,-1 1-1,1-1 1,-1 1 0,1-1-1,0 1 1,-1-1 0,1 0-1,-1 0 1,1 1-1,-1-1 1,1 0 0,1-1-1,41-2-331,-38 3 274,80-17-1194,10-2-432,-87 18 1567,0 0 1,0 1 0,0 0-1,1 0 1,-1 1 0,0 1-1,17 4 1,-23-5 143,-1 0 1,0 0-1,0 0 1,0 0 0,0 0-1,0 0 1,0 1-1,-1-1 1,1 1-1,0 0 1,-1-1-1,1 1 1,-1 0 0,0 0-1,1 0 1,-1 0-1,0 0 1,0 0-1,0 0 1,-1 0-1,1 1 1,0-1 0,-1 0-1,1 0 1,-1 1-1,0-1 1,0 0-1,0 1 1,0-1-1,0 0 1,-1 1 0,1-1-1,-2 3 1,1 3 188,-1 0 0,0-1 0,-1 1 1,0-1-1,0 0 0,-1 0 0,0 0 1,-8 11-1,-3 0 313,-1-1 0,-1-1 1,-1 0-1,-25 17 0,31-24-251,-1-1 0,-1 0 0,1-1 0,-1 0 0,0-1 0,-1-1 0,-24 6 0,38-11-295,0 1-1,0-1 1,0 0 0,0 1-1,1-1 1,-1 0 0,0 0 0,0 0-1,0 0 1,0 0 0,0 0-1,0 0 1,0 0 0,0 0 0,0 0-1,0-1 1,0 1 0,0 0-1,0-1 1,0 1 0,0-1 0,1 1-1,-1-1 1,0 1 0,0-1-1,1 1 1,-1-1 0,0 0 0,-1-1-1,2 0-170,0 1-1,0-1 0,0 0 0,0 0 1,0 1-1,0-1 0,0 0 0,0 1 1,1-1-1,-1 0 0,1 1 0,-1-1 1,1 1-1,0-1 0,1-1 0,4-9-2073,1 0 0,1 1-1,10-12 1,18-18-7846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5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55 17585,'0'0'6918,"-7"58"-5220,-12-23-161,-1 2-640,-4 3-577,0 0-224,4-7-63,6-5-1,7-11-64,7-12-673,9-5-1089,20-21 65,7-12-1058,2-8-1185,2-8-3651</inkml:trace>
  <inkml:trace contextRef="#ctx0" brushRef="#br0" timeOffset="1">304 1 10154,'0'0'10730,"-28"77"-9705,8-28-449,2 1 449,3 1 192,7-4-96,7-7-544,1-9-481,1-11-352,11-6-1121,1-10-673,-2-4-1121,-7 0-1314,-3-9-6885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5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72 11755,'0'0'9577,"-53"-36"-7110,50 32-482,3 0-639,23 3-866,16 1-480,10 0 32,15-8-2306,10-11-5766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5.8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0 17873,'0'0'8584,"-56"24"-8136,45 24-255,2 8-97,0 13-32,6-3 0,2-8-32,1-9-609,0-10-960,10-17 320,2-17-481,2-5-1697,-3-21-2339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6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51 15951,'0'0'8008,"77"-28"-7496,-21 28 33,8-3-321,0-1-96,-5-2-288,-14 0-1025,-12 4-545,-15 1-256,-48 12-8424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6.5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56 18289,'0'0'2403,"64"2"-706,-11-8-191,12-7-33,5-1-672,-4 1-705,-9 3-513,-19 8-2113,-17 2-1057,-21 6-1186,-13 11-1152</inkml:trace>
  <inkml:trace contextRef="#ctx0" brushRef="#br0" timeOffset="1">0 290 14286,'0'0'5925,"67"33"-4964,-5-37 673,6-10-994,10-2-544,0-4-1793,-5 0-4229,-10-1-5861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46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0 13325,'0'0'9347,"-6"9"-9267,-4 8-4,1 1-1,1 0 1,0 0-1,1 1 1,1 0-1,1 0 1,1 0-1,0 1 1,1 0-1,2-1 1,0 1-1,0 0 1,5 31-1,-3-48-65,-1-1 0,1 1-1,0-1 1,0 0 0,0 1 0,0-1-1,0 0 1,1 0 0,-1 0 0,1 0-1,-1 0 1,1 0 0,0 0 0,0 0-1,-1-1 1,1 1 0,0 0 0,1-1-1,-1 0 1,0 0 0,0 0 0,1 0-1,-1 0 1,0 0 0,1 0 0,-1-1-1,1 1 1,-1-1 0,1 0 0,-1 1-1,1-1 1,-1 0 0,1-1 0,4 0-1,0 0 58,0 0-1,1-1 1,-1 0 0,0 0-1,0-1 1,0 0-1,0 0 1,-1 0-1,1-1 1,9-8-1,17-19 169,-1-2 1,48-64-1,-10 9 602,-48 71-743,-22 17-94,1-1 0,-1 1 1,0 0-1,1 0 0,-1 0 0,0 0 1,1 0-1,-1 0 0,0 0 0,1 0 0,-1 0 1,0 0-1,1 1 0,-1-1 0,0 0 1,1 0-1,-1 0 0,0 0 0,1 0 1,-1 1-1,0-1 0,1 0 0,-1 0 1,0 0-1,0 1 0,1-1 0,-1 0 0,0 1 1,0-1-1,0 0 0,1 0 0,-1 1 1,0-1-1,0 0 0,0 1 0,0 0 1,2 5-5,-2 0 1,1 0 0,0 0-1,-1 0 1,-1 11 0,0-6 27,-2 44 17,1-32-628,1 1 0,0-1 0,2 0 0,1 1 0,5 24 0,11 2-5360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0.9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20211,'0'0'1377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9129,'0'0'14285,"-27"64"-12395,13-36-769,-1-1-64,7-1-512,1-7-449,7-6-801,0-6-2082,3-7-2145,8-2-3877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2.2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16976,'0'0'6374,"3"8"-5114,3 15-928,0 1 1,-2 0-1,-1 0 0,-1 0 1,-2 0-1,0 0 0,-4 28 0,2-12-113,6 74 0,-5-112-204,1 0 1,1 1-1,-1-1 0,0 0 1,1 1-1,-1-1 0,1 0 0,-1 0 1,1 0-1,0 1 0,0-1 1,0 0-1,0 0 0,0 0 0,1 0 1,-1-1-1,1 1 0,-1 0 0,1-1 1,0 1-1,-1 0 0,1-1 1,0 0-1,0 0 0,0 1 0,0-1 1,0 0-1,0 0 0,0-1 0,1 1 1,-1 0-1,0-1 0,0 1 1,4-1-1,-1 0 43,0-1 0,1 0 1,-1 0-1,0-1 0,0 1 1,0-1-1,0 0 0,0 0 1,0-1-1,-1 0 0,1 1 1,-1-2-1,0 1 0,5-4 1,16-18-42,-1 0 1,-1-1 0,-1-2 0,-1 0 0,-1-1 0,-2-1 0,-1-1 0,-2 0 0,-1-1 0,11-36 0,-34 99 258,-9 30-41,2 2 1,3-1-1,-6 85 0,19-142-231,0 0 1,0-1-1,0 1 0,1 0 0,0 0 0,0 0 1,0 0-1,0-1 0,1 1 0,0-1 1,0 1-1,4 7 0,-4-10-15,0 0 1,0 0-1,0 0 1,0 0-1,0-1 1,1 1-1,-1 0 1,1-1-1,-1 0 1,1 1-1,-1-1 1,1 0-1,0 0 1,0-1-1,-1 1 1,1-1-1,0 1 1,0-1-1,0 0 1,0 0-1,-1 0 1,6-1-1,-1 0-309,-1 0 0,0 0-1,0 0 1,0-1 0,0 0-1,0-1 1,0 1 0,-1-1 0,8-4-1,22-24-4980,-13 3-2124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2.6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283 61 17969,'0'0'3491,"-4"-10"-426,2 6-2754,0 0 0,0 0 1,0 0-1,-1 0 1,1 1-1,-1-1 0,0 1 1,0 0-1,0-1 1,-5-2-1,6 4-225,-1 1 0,1 0 0,0 0 0,0 1-1,-1-1 1,1 0 0,-1 1 0,1 0 0,0-1 0,-1 1 0,1 0 0,-1 0-1,1 0 1,-1 1 0,1-1 0,-1 1 0,1-1 0,0 1 0,-1 0 0,1 0-1,0 0 1,0 0 0,-1 0 0,1 0 0,0 0 0,-3 4 0,-5 2-77,1 1-1,0 0 1,0 1 0,1-1 0,0 2 0,1-1 0,0 1 0,0 0 0,1 0 0,0 1 0,1 0-1,0 0 1,1 0 0,0 1 0,1 0 0,0-1 0,1 1 0,1 0 0,-1 0 0,2 16-1,0-25-15,1-1-1,0 1 1,0-1-1,0 1 0,0-1 1,0 1-1,1-1 0,-1 1 1,1-1-1,-1 0 0,1 0 1,0 0-1,0 0 0,0 0 1,0 0-1,0-1 0,0 1 1,1-1-1,-1 1 0,1-1 1,-1 0-1,1 0 1,-1 0-1,5 1 0,8 2-215,1 0 1,-1-1-1,18 1 0,-22-3-50,24 2-435,40 6-744,-71-8 1407,1 0 1,0 0-1,-1 1 1,1 0-1,-1-1 1,1 1-1,-1 1 1,0-1-1,0 1 1,0 0-1,0-1 0,4 5 1,-7-5 82,0-1-1,0 1 1,0 0-1,0-1 1,0 1-1,0 0 1,-1-1 0,1 1-1,-1 0 1,1 0-1,-1 0 1,1-1-1,-1 1 1,0 0 0,0 0-1,0 0 1,0 0-1,0 0 1,-1 0 0,1-1-1,0 1 1,-1 0-1,1 0 1,-1 0-1,0-1 1,0 1 0,0 0-1,0-1 1,0 1-1,0-1 1,0 1-1,0-1 1,0 1 0,-1-1-1,1 0 1,-2 2-1,-7 6 429,0-1-1,-1 0 1,-21 13-1,29-19-434,-30 17 856,-62 28 0,82-42-737,0 0 0,-1-1-1,1 0 1,-1-1 0,0-1 0,0 0 0,0-1 0,-17-1 0,30 0-200,0 0 0,0 0 1,0 0-1,-1 0 0,1 0 0,0 0 0,0-1 1,-1 1-1,1 0 0,0-1 0,0 1 0,0-1 1,0 1-1,0-1 0,0 0 0,0 1 1,0-1-1,0 0 0,0 0 0,0 0 0,0 0 1,0 0-1,0 1 0,1-2 0,-1 1 0,1 0 1,-1 0-1,0-2 0,0 0-229,1 1 1,0-1-1,0 0 0,0 0 1,0 1-1,1-1 1,-1 0-1,1 0 0,0 1 1,-1-1-1,1 1 1,2-5-1,3-4-1308,0 0 1,0 1 0,1-1-1,0 1 1,9-9 0,28-23-8750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3.0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230 0 22870,'0'0'6336,"-6"9"-4862,-72 99-522,51-74-668,2 0 0,1 2-1,-36 71 1,58-103-441,1 0 0,-1 1 0,1-1 0,0 0 0,0 0 0,0 1 0,1-1 0,-1 9 0,1-13 101,0 1 0,0 0 0,0-1 0,1 1 0,-1 0 0,0-1 0,0 1 0,1 0 0,-1-1 0,0 1 0,1-1 0,-1 1 0,1-1 0,-1 1 0,0-1 0,1 1 0,-1-1 0,1 1 0,-1-1 0,1 1 0,0-1 0,-1 0 0,2 1 0,-1-1-43,1 1 0,0-1-1,-1 0 1,1 0-1,0 0 1,0 0 0,-1 0-1,1 0 1,0 0 0,0-1-1,-1 1 1,1-1-1,2 0 1,3-3-1128,0 0 0,0 0 0,0-1 0,0 0 0,-1 0 0,0-1 0,0 0 0,0 0 0,-1 0 0,0-1 0,7-11 0,-8 13-64,27-39-11089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3.3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260 0 17681,'0'0'1761,"-22"72"-928,12-27 480,5 7-31,5-3 287,0-1-704,4-4-705,10-7-96,4-6-64,-3-4-128,-2-2-288,-2-9-930,-9-5-1761,-2-8-1473</inkml:trace>
  <inkml:trace contextRef="#ctx0" brushRef="#br0" timeOffset="1">0 242 13036,'0'0'11852,"74"-13"-11180,-1 13-448,10 0-448,7-13-4292,6-7-14959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4.0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1 20307,'0'0'2493,"-5"13"-1874,-3 13-203,0-1-1,2 1 0,0 1 1,-2 40-1,8-55-286,-1 0 0,2 0 0,-1 0 1,2-1-1,-1 1 0,2 0 0,4 13 0,-6-21-112,1-1 1,0 1-1,0-1 0,0 1 1,1-1-1,-1 0 0,1 0 1,0 0-1,-1-1 1,1 1-1,0-1 0,1 1 1,-1-1-1,0 0 0,1 0 1,-1 0-1,1-1 0,0 1 1,0-1-1,-1 0 0,1 0 1,0 0-1,0-1 0,0 1 1,6-1-1,0 0 59,1-1-1,-1 0 0,1-1 1,-1 0-1,1-1 1,-1 0-1,0 0 0,0-1 1,-1 0-1,1-1 1,-1 0-1,0-1 1,0 0-1,-1 0 0,1-1 1,6-7-1,-3 3 28,0-1 0,-1 0 0,-1 0 0,0-1 0,-1 0 0,0-1 0,-1 0 0,0 0 0,10-31 0,-11-4 467,-10 42-363,-6 31-125,0 17-51,1 0 0,2 0 0,2 1 0,2 63 0,2-98-66,1-1-1,-1 0 1,1 0-1,0 1 1,1-1-1,-1 0 1,1 0-1,0 0 1,1 0-1,-1-1 1,1 1-1,1-1 1,3 6-1,-4-8-284,-1 0-1,1 0 0,0-1 0,0 1 1,1-1-1,-1 0 0,0 0 0,1 0 0,0 0 1,-1-1-1,1 1 0,0-1 0,0 0 0,-1 0 1,1 0-1,0-1 0,0 0 0,0 1 1,0-1-1,0 0 0,7-2 0,23-4-5519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4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7239,'0'0'19464,"3"15"-17729,4 42-805,-2 0 1,-3 1 0,-7 84-1,0 39-953,16-318-16248,-11 80 4409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5.1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18065,'0'0'4666,"9"3"-2808,36 11 1052,62 10 1,-45-15-2149,121 2 0,-149-10-793,-23 0-178,0 0-1,0-1 1,0 0 0,0-1-1,0 0 1,0-1 0,0 0-1,0-1 1,11-4 0,-21 4-5067,-9 0 3285,-12 2-997,-22 1-4924,-7 0-3731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5.5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 14798,'0'0'7944,"21"52"-6023,30-51 129,16-1 192,17-1-1056,3-14-674,-2 1-224,-6 0-224,-19 7-96,-20 4-1025,-24 3-832,-16 6-1507,-17 11-960,-25 3-2050</inkml:trace>
  <inkml:trace contextRef="#ctx0" brushRef="#br0" timeOffset="1">19 262 11819,'0'0'3363,"-18"50"-1505,45-44 128,14-4 32,13-2 352,8 0-640,7 0-1154,0-4-448,-2-3-1088,-8 1-2372,-9-1-2657,-10-5-5606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35.8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135 4 19538,'0'0'1618,"-10"9"-155,-4 6-945,1 0 0,1 1 1,0 1-1,2 0 0,-1 0 0,2 1 1,1 0-1,0 0 0,1 1 0,1 1 1,-6 30-1,11-45-465,0 0 0,1 0 0,-1 0-1,1 0 1,0 0 0,1 0 0,-1 0 0,1 0 0,0-1-1,0 1 1,3 8 0,-2-11-42,-1 1 1,1-1-1,0 0 0,0 0 0,0 0 0,0-1 0,1 1 1,-1-1-1,0 1 0,1-1 0,-1 1 0,1-1 1,-1 0-1,1 0 0,0-1 0,-1 1 0,1 0 1,0-1-1,-1 0 0,1 1 0,0-1 0,4-1 0,3 2-15,1-2-1,0 1 0,0-2 0,-1 1 0,1-1 0,0-1 0,-1 0 0,0 0 1,0-1-1,0-1 0,0 0 0,-1 0 0,1 0 0,-2-2 0,1 1 0,0-1 1,-1 0-1,0 0 0,-1-1 0,0 0 0,10-15 0,-2 0-6,-1 0 0,-1-1-1,-2 0 1,0-1 0,-1 0-1,-2 0 1,9-41 0,-36 207 235,12-98-400,0 60 0,8-40-4394,3-35-3897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8.8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1 175 11147,'0'0'1889,"9"0"-672,412 14 2648,-311-12-3812,652-14 1987,38-40-1954,266 35 1878,-250 37-1902,-782-18-55,855 7 1158,-785-10-1192,1128-69 97,92 1 9,-765 77 1031,-559-8-1200,0 1-346,0-1 1,0 1-1,0 0 1,0-1-1,0 1 1,-1 0-1,1-1 1,0 1-1,0 0 1,-1-1-1,1 1 1,-1 0 0,1-1-1,0 1 1,-1-1-1,1 1 1,-1-1-1,1 1 1,-1-1-1,1 1 1,-1-1-1,0 0 1,1 1-1,-1-1 1,1 0-1,-1 0 1,0 1-1,1-1 1,-1 0 0,-1 0-1,1 1-371,-6 2-9523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17617,'0'0'4521,"-5"11"-2615,-6 20-1014,1-1-1,1 2 1,-7 49-1,-6 110 834,9-54-1576,12-133-24,0-7-1,-3-24-16,4 26-130,0 0 1,-1 0-1,1 0 1,0 1-1,-1-1 1,1 0-1,-1 0 1,1 0-1,-1 0 1,1 1-1,-1-1 1,1 0-1,-1 0 1,0 1-1,1-1 1,-1 0-1,0 1 1,0-1-1,1 1 0,-1-1 1,0 1-1,0-1 1,0 1-1,0 0 1,0-1-1,0 1 1,-1 0-1,-4-24-3650,-2 6 912,8 9-5171,0 5 3316,0 0-2602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9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0 1 2370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9.6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20 6887,'0'0'7100,"0"0"-7069,0 0 1,0 0-1,0 0 1,-1 0-1,1 0 1,0 0-1,0 0 1,0 0-1,0 0 1,0 0-1,-1 0 1,1 0-1,0 0 1,0 0-1,0 0 1,0 0-1,-1 0 1,1 0-1,0 0 1,0 0-1,0-1 1,0 1-1,0 0 1,0 0-1,-1 0 1,1 0-1,0 0 1,0 0-1,0 0 1,0-1-1,0 1 1,0 0 0,0 0-1,0 0 1,0 0-1,0 0 1,0-1-1,0 1 1,-1 0-1,1 0 1,0 0-1,0 0 1,0-1-1,0 1 1,0 0-1,1 0 1,-1 0-1,0 0 1,0 0-1,0-1 1,0 1-1,0 0 1,0 0-1,0 0 1,0 0-1,0 0 1,0-1-1,0 1 1,0 0-1,0 0 1,1 0-1,13-4 539,1 1 0,-1 0 0,1 1 0,0 1 0,0 0-1,24 3 1,-14-2-122,94-1 921,186 7-507,-322-4-986,0 0-1,0 2 1,-17 5-1,14-5-375,-36 7-5954,39-11 1772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2.3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269 116 4965,'7'-9'4201,"1"-2"-3373,22-27 1031,-6 14 2426,-20 24-2400,-7 8-1368,-16 18 202,-1-1 1,-2-1-1,-29 27 0,3-4-174,-4 4-40,29-30-75,1 2 0,0 0 1,-33 48-1,51-57 104,12-11-208,24-16-53,-26 11-242,195-102 282,-133 65-775,1 4 0,122-44 0,-190 79 459,36-8-81,-37 8 82,1-1-1,-1 1 0,1 0 1,-1 0-1,1 0 0,-1 0 1,1 0-1,-1 0 0,1 0 0,-1 1 1,1-1-1,-1 0 0,1 0 1,-1 0-1,1 0 0,-1 1 1,1-1-1,-1 0 0,1 0 1,-1 1-1,0-1 0,1 0 0,-1 1 1,1-1-1,-1 0 0,0 1 1,1-1-1,-1 1 0,0-1 1,0 1-1,1-1 0,-1 1 1,0-1-1,0 1 0,0-1 0,0 1 1,1-1-1,-1 1 0,0-1 1,0 1-1,0-1 0,0 1 1,0-1-1,0 1 0,0-1 1,0 1-1,-1-1 0,1 1 0,0-1 1,0 1-1,0-1 0,-1 1 1,1-1-1,0 1 0,0-1 1,-1 1-1,1-1 0,0 0 1,-1 1-1,0 0 0,-14 23 270,-1 0 1,-2-1-1,0-1 0,-24 23 1,-10 11 61,37-39-250,5-5-27,-1 0 1,1 1 0,1 0-1,0 1 1,-12 26 0,20-40-49,1 0 1,0 0 0,0 1 0,0-1-1,0 0 1,-1 0 0,1 1 0,0-1-1,0 0 1,0 1 0,0-1 0,0 0-1,0 1 1,0-1 0,0 0-1,0 0 1,0 1 0,0-1 0,0 0-1,0 1 1,0-1 0,0 0 0,0 1-1,0-1 1,0 0 0,0 1 0,0-1-1,0 0 1,1 0 0,-1 1 0,0-1-1,0 0 1,0 0 0,0 1 0,1-1-1,-1 0 1,0 0 0,0 0-1,1 1 1,-1-1 0,0 0 0,0 0-1,1 0 1,-1 0 0,0 1 0,1-1-1,-1 0 1,0 0 0,1 0 0,-1 0-1,20-4 96,31-20-319,-2-2 0,0-2 0,60-47 0,-30 22-821,77-56 266,-207 162 2397,1-6-899,18-18-396,0 1 0,3 2 0,0 1 0,-29 45 1,51-57-193,15-13-50,-6-7-71,1-1 0,0 0-1,0 0 1,0 0 0,0-1 0,0 1-1,0-1 1,0 1 0,0-1-1,4-2 1,24-11-217,-2-1 1,0-1-1,52-39 0,76-74-1162,-123 99 1496,20-19-36,-191 167 1356,107-91-1264,-15 13 75,2 1 0,-50 61 0,92-101-261,-1 1 0,1-1 1,0 0-1,0 1 0,0 0 1,0-1-1,0 1 0,0-1 1,0 1-1,0 0 0,1 0 0,-1 0 1,1-1-1,-1 1 0,1 0 1,0 2-1,0-4-2,1 1 1,-1-1-1,1 0 0,0 1 0,-1-1 1,1 0-1,-1 0 0,1 1 0,0-1 1,-1 0-1,1 0 0,0 0 1,-1 0-1,1 0 0,0 0 0,-1 0 1,1 0-1,0 0 0,0 0 0,-1 0 1,1-1-1,-1 1 0,1 0 1,0 0-1,-1-1 0,1 1 0,0-1 1,57-29-240,-10-3-284,-1-1 1,-1-3 0,-3-1 0,69-79 0,-109 111 559,-13 9-37,-23 19 299,1 0 0,-30 28 0,-12 10 107,24-23-246,0 2 182,-89 51-1,122-84-225,14-11 22,19-20-41,-16 25-101,58-74-428,33-46-137,-82 105 506,0-1-1,0 1 0,-2-2 1,0 1-1,-1-1 0,6-22 1,-11 35 21,0-1 0,0 1 0,-1-1 1,1 1-1,-1-1 0,0 0 0,-1 1 0,1-1 1,-1 1-1,1-1 0,-3-4 0,2 7 26,0 0 0,0 0 0,0 0-1,-1 0 1,1 0 0,-1 1 0,1-1-1,-1 0 1,0 1 0,1-1 0,-1 1-1,0 0 1,0 0 0,0-1 0,0 1-1,0 0 1,0 1 0,-1-1 0,1 0-1,0 1 1,0-1 0,0 1 0,-3-1-1,-10 0-13,1 0 1,0 1-1,-1 1 0,1 0 0,-1 1 0,1 0 0,0 1 0,-20 7 0,-113 50 124,112-44-52,-102 49 150,-103 43 379,228-104-514,9-2-24,-1 0 0,1 0 0,0-1-1,-1 0 1,1 1 0,-1-1 0,1-1 0,-1 1-1,0 0 1,1-1 0,-1 0 0,0 0 0,1 0-1,-1 0 1,-6-2 0,10 2-25,-1-1-1,1 1 1,0-1-1,0 1 1,-1-1-1,1 1 1,0-1-1,0 1 1,0-1-1,0 1 1,0-1 0,0 1-1,0-1 1,0 1-1,0-1 1,0 0-1,0 1 1,0-1-1,0 1 1,0-1-1,0 1 1,0-1-1,1 1 1,-1-1-1,0 1 1,0-1 0,1 1-1,-1-1 1,0 1-1,1-1 1,-1 1-1,0 0 1,2-2-1,11-15-317,1 0-1,0 0 1,2 2 0,22-19-1,82-58-1257,-85 67 1229,-31 22 297,145-100-1270,-130 92 1194,0 0 1,1 1-1,0 1 0,1 1 0,43-11 0,-62 19 113,0-1-1,0 1 1,1-1 0,-1 1-1,0 0 1,1 0-1,-1 0 1,0 0-1,1 0 1,-1 1-1,0-1 1,0 1-1,1-1 1,-1 1-1,0 0 1,0 0-1,3 2 1,-4-2-1,0 0 1,0 0-1,0 0 0,0 0 1,0 1-1,0-1 0,-1 0 1,1 0-1,-1 1 1,1-1-1,-1 1 0,1-1 1,-1 0-1,0 1 0,0-1 1,1 1-1,-1-1 0,0 1 1,0-1-1,-1 3 0,0 4 28,-1 0-1,-1 1 0,1-1 0,-1 0 0,-1 0 0,1-1 0,-10 15 0,-91 113 581,70-95-257,-46 72 0,74-92-232,6-20-110,0 1 0,0-1 0,0 0 0,0 1 0,0-1 0,0 0 0,0 1 0,1-1 0,-1 0 0,0 1 0,0-1 0,1 0 0,-1 0 0,0 1 0,0-1 0,1 0 0,-1 0 0,0 1 0,0-1 0,1 0 0,-1 0 0,0 0 0,1 0 0,-1 0 0,0 1 0,1-1 0,-1 0 0,0 0 0,1 0 0,0 0 0,2 0 20,1-1-1,0 1 0,-1-1 0,1 1 0,0-1 0,-1-1 1,1 1-1,3-2 0,47-24-265,77-53 1,-82 48-314,104-50 1,-149 80 554,0 0 1,0 1-1,0-1 1,0 1-1,1 0 1,-1 0-1,0 0 0,0 1 1,7-1-1,-10 2 6,-1-1 0,0 0 0,1 0-1,-1 0 1,1 0 0,-1 0-1,1 1 1,-1-1 0,0 0 0,1 0-1,-1 1 1,1-1 0,-1 0-1,0 1 1,1-1 0,-1 0-1,0 1 1,0-1 0,1 0 0,-1 1-1,0-1 1,0 1 0,1-1-1,-1 1 1,0-1 0,0 0 0,0 1-1,0-1 1,0 1 0,0 0-1,-8 27 427,-8-2 30,-1-1-1,-1-1 1,-28 30-1,24-29 56,0 1 0,-24 40 0,45-64-495,0 0 1,-1 0-1,1 0 0,0 0 1,0 0-1,1 0 0,-1 1 1,0-1-1,1 0 0,-1 1 1,1-1-1,0 4 0,0-5-22,0 0 0,0-1 0,1 1-1,-1-1 1,0 1 0,0-1-1,1 1 1,-1-1 0,0 1 0,1-1-1,-1 1 1,1-1 0,-1 0-1,0 1 1,1-1 0,-1 0 0,1 1-1,-1-1 1,1 0 0,-1 1-1,1-1 1,-1 0 0,1 0 0,0 0-1,-1 1 1,1-1 0,-1 0-1,1 0 1,0 0 0,0 0 0,5-1-36,0 0 1,0 0-1,0 0 1,0 0-1,0-1 1,-1 0-1,1-1 1,7-3-1,39-25-946,-2-2 0,64-53 1,2-2 476,-126 97 850,1 0 0,-1 0 0,-12 17 0,-10 12 458,-52 43 424,38-38-489,1 3 1,-50 65-1,95-111-734,0 0 1,0 0-1,0 1 0,0-1 0,0 0 0,0 0 0,0 1 1,0-1-1,0 0 0,0 0 0,1 0 0,-1 0 0,0 1 1,0-1-1,0 0 0,0 0 0,0 0 0,0 1 0,0-1 1,1 0-1,-1 0 0,0 0 0,0 0 0,0 0 1,0 0-1,1 1 0,-1-1 0,0 0 0,0 0 0,0 0 1,1 0-1,-1 0 0,0 0 0,0 0 0,0 0 0,1 0 1,-1 0-1,0 0 0,0 0 0,0 0 0,1 0 0,-1 0 1,0 0-1,0 0 0,0 0 0,1 0 0,-1 0 1,0 0-1,0 0 0,0-1 0,1 1 0,-1 0 0,0 0 1,0 0-1,0 0 0,0 0 0,1-1 0,16-3 64,5-8-292,-2 0 0,0-2 0,0 0 0,31-31 0,66-76-2264,-100 102 2204,-3 4 81,-1 0 1,0-1-1,20-33 0,-29 36 236,-10 10 7,-18 13 13,-26 24 856,-88 79-1,57-43-154,63-56-548,-8 8 402,-54 34 1,138-111-647,-31 27-339,6-4 109,-2-1-1,-1-1 1,-2-1-1,-1-2 1,35-66-1,-59 98 245,0-1 1,-1 1-1,0-1 1,0 0-1,-1 0 1,1 0-1,-1 0 0,-1 0 1,1-7-1,-1 13 25,0-1-1,0 1 1,0-1-1,0 0 1,-1 1-1,1-1 1,0 1-1,0-1 0,-1 1 1,1-1-1,0 1 1,0-1-1,-1 1 1,1-1-1,0 1 1,-1-1-1,1 1 1,-1 0-1,1-1 0,-1 1 1,1 0-1,-1-1 1,1 1-1,-1 0 1,1 0-1,-1-1 1,1 1-1,-1 0 1,1 0-1,-1 0 0,0 0 1,1 0-1,-1 0 1,0 0-1,-21 2-22,19-1 23,-25 8 140,0 1 1,0 2 0,1 1 0,0 1 0,-32 23-1,1-3 115,-14 9 102,9-5 210,-79 34-1,108-61-433,34-11-132,0 0-1,0 1 0,-1-1 1,1 0-1,0 0 0,-1 0 1,1 0-1,-1 0 0,1 0 1,0 0-1,-1 0 0,1 0 1,0 0-1,-1 0 0,1 0 1,0 0-1,-1 0 1,1 0-1,0 0 0,-1 0 1,1 0-1,-1 0 0,1 0 1,0-1-1,0 1 0,-1 0 1,1 0-1,0 0 0,-1-1 1,1 1-1,0 0 0,0 0 1,-1-1-1,1 1 0,0 0 1,0 0-1,-1-1 1,1 1-1,0 0 0,0-1 1,5-17-285,18-15-525,94-99-1587,32-40-274,-147 169 2645,0 1 0,0-1 0,0 1 0,0-1 1,-1 0-1,1 1 0,-1-1 0,0 0 0,0 0 0,0 0 1,0 0-1,0 0 0,0-5 0,-2 7 25,1 1-1,0-1 1,0 1-1,0-1 1,0 1-1,-1-1 1,1 1-1,0 0 1,0-1-1,-1 1 1,1 0-1,0-1 1,-1 1-1,1 0 1,-1-1-1,1 1 1,0 0-1,-1-1 1,1 1 0,-1 0-1,1 0 1,0 0-1,-1-1 1,1 1-1,-1 0 1,1 0-1,-1 0 1,1 0-1,-2 0 1,-28 6 9,-12 13 341,1 2-1,1 1 0,-49 37 1,19-12 158,0-1 125,30-18-269,-1-2 0,-50 23 0,76-45-260,16-11-54,21-15-237,24-14-522,1 2 0,2 2 0,2 2 0,0 2-1,2 3 1,75-25 0,-112 44 571,54-16-42,-65 20 175,0 1-1,-1 0 1,1 1 0,0-1 0,0 1 0,-1 0 0,1 0 0,0 0 0,0 1 0,0 0 0,7 2 0,-11-3-1,0 1 1,0 0 0,0 0 0,0-1-1,0 1 1,0 0 0,0 0 0,0 0-1,-1 0 1,1 0 0,0 0-1,-1 1 1,1-1 0,0 0 0,-1 0-1,0 0 1,1 1 0,-1-1 0,0 0-1,1 0 1,-1 1 0,0-1 0,0 0-1,0 1 1,0-1 0,0 0-1,0 1 1,-1-1 0,1 0 0,0 0-1,-1 1 1,1-1 0,-1 0 0,1 0-1,-1 0 1,1 1 0,-2 0-1,-27 43 68,-5-9 157,-2-1 0,-78 59 0,78-72-1741,8-13-4008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2.9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1 186 17681,'0'0'6470,"74"0"-5381,10-2 512,28-14-319,22-2-482,13-7-447,6-2-193,-2 3-96,-12 5-609,-20 1-1024,-17 0-2243,-24 0-3138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5.7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80 11627,'0'0'5984,"0"-9"-3400,0 3-2533,1 2 316,-1 0-1,0 0 1,0 0-1,0 0 1,-1 0-1,1 0 1,-1 1-1,0-1 1,-1-4-1,0 6-201,1 1 0,0-1-1,0 1 1,0-1 0,-1 1-1,1-1 1,-1 1-1,1 0 1,-1 0 0,0 0-1,1 0 1,-1 0 0,0 0-1,0 0 1,0 1 0,1-1-1,-1 1 1,0-1-1,0 1 1,0 0 0,0-1-1,0 1 1,0 0 0,0 1-1,-2-1 1,-4 1-140,0 0 1,0 1-1,0 0 1,1 0-1,-1 1 0,1 0 1,-1 0-1,1 1 1,0 0-1,0 0 1,1 1-1,-1 0 0,1 0 1,0 0-1,0 1 1,1 0-1,0 0 0,0 0 1,0 1-1,1 0 1,0-1-1,0 2 0,0-1 1,-3 13-1,6-19-37,1 1 0,0-1-1,0 1 1,0 0-1,0-1 1,0 1 0,0 0-1,1-1 1,-1 1 0,0 0-1,1-1 1,-1 1 0,1-1-1,0 1 1,-1-1 0,1 1-1,0-1 1,0 1-1,0-1 1,0 0 0,0 1-1,0-1 1,1 0 0,-1 0-1,0 0 1,1 0 0,-1 0-1,0 0 1,1 0 0,-1-1-1,1 1 1,0 0-1,2 0 1,7 2-178,0 0 0,0 0 0,23 1 0,-18-3 41,8 2-28,66 13-281,-84-15 435,0 1 0,0 0-1,0 0 1,-1 0 0,1 1 0,-1 0 0,0 0 0,1 1 0,-1-1-1,-1 1 1,10 9 0,-13-12 28,1 1 1,-1 0-1,0-1 0,1 1 0,-1 0 1,0 0-1,0 0 0,0 0 0,-1 0 1,1 0-1,0 0 0,-1 1 0,1-1 1,-1 0-1,0 0 0,0 0 1,0 1-1,0-1 0,0 0 0,0 0 1,0 0-1,-1 0 0,0 4 0,-1-3 102,0 1-1,0 0 1,-1-1-1,1 0 1,-1 0-1,1 0 1,-1 0 0,0 0-1,0 0 1,-1-1-1,-5 5 1,-8 2 484,0 0 0,0-1 1,-1-1-1,-22 6 1,12-5-228,0-2 0,-1-1 0,1-1 0,-46 0 0,73-4-390,-1 0 0,0 1 0,0-1 0,1 0 0,-1 0 0,0-1 0,1 1-1,-1 0 1,0 0 0,1-1 0,-1 1 0,0-1 0,1 0 0,-1 1 0,1-1 0,-1 0 0,1 0 0,-1 0 0,1 0 0,-1 0 0,1 0 0,0 0 0,0-1-1,0 1 1,0 0 0,0-1 0,0 1 0,0-1 0,0 1 0,0-1 0,1 1 0,-1-1 0,0-2 0,1 1-90,0 0 1,0 1 0,1-1-1,-1 0 1,1 1-1,-1-1 1,1 0 0,0 1-1,0-1 1,0 1-1,1-1 1,-1 1-1,1 0 1,-1-1 0,1 1-1,0 0 1,-1 0-1,1 0 1,0 0 0,5-2-1,13-10-3026,0 1 0,1 2 0,1 0 0,33-12-1,-3 4-8649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6.6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82 158 16656,'0'0'9289,"10"-7"-8131,-6 4-1067,0 1 25,0-1 1,0 1-1,0-1 0,0 0 1,-1 0-1,1-1 0,-1 1 1,0-1-1,0 0 0,0 1 0,-1-1 1,1 0-1,-1-1 0,0 1 1,0 0-1,0-1 0,-1 1 1,2-7-1,-2 6-22,-1 0 0,1 1 1,-1-1-1,0 0 1,-1 0-1,1 1 0,-1-1 1,0 0-1,-2-8 0,2 12-74,0 0 0,0-1 0,0 1 0,0 0-1,0 0 1,0 0 0,0 0 0,0 0 0,0 0 0,0 1 0,-1-1-1,1 0 1,0 0 0,-1 1 0,1-1 0,0 1 0,-1-1-1,1 1 1,0 0 0,-1 0 0,1-1 0,-1 1 0,1 0 0,-1 0-1,1 0 1,-1 1 0,1-1 0,0 0 0,-1 0 0,1 1-1,-1-1 1,1 1 0,0-1 0,-1 1 0,1 0 0,0 0 0,-2 1-1,-4 1 7,1 2-1,0-1 1,-1 1-1,2 0 0,-1 0 1,0 1-1,1-1 1,0 1-1,1 0 1,-1 1-1,-3 7 0,4-9-18,1 1-1,-1 1 1,1-1-1,1 0 1,-1 1-1,1-1 1,0 1 0,1 0-1,-1 0 1,1 0-1,1-1 1,0 14-1,0-18-4,1 0-1,0-1 1,0 1-1,0 0 1,0-1 0,0 1-1,0-1 1,0 0-1,1 1 1,-1-1 0,0 0-1,1 1 1,-1-1-1,1 0 1,0 0-1,-1 0 1,1-1 0,0 1-1,-1 0 1,1-1-1,0 1 1,0-1-1,0 1 1,-1-1 0,1 0-1,0 0 1,0 0-1,3 0 1,60-2 19,-59 1-24,19-3-300,46-13 1,-53 11 71,1 1-1,0 1 1,0 1 0,26-1 0,-44 4 226,0-1 0,0 1 0,1 1 0,-1-1 0,0 0 0,0 0 1,0 0-1,0 0 0,1 1 0,-1-1 0,0 1 0,0-1 0,0 1 1,0-1-1,0 1 0,0-1 0,0 1 0,0 0 0,0 0 1,0-1-1,-1 1 0,1 0 0,0 0 0,0 0 0,0 2 0,0-1 38,0 0 0,-1 0 0,1 1 0,-1-1-1,0 1 1,0-1 0,0 0 0,0 1 0,0-1-1,0 0 1,0 1 0,-2 2 0,-2 9 282,0 1 0,-2-1 0,-8 18 1,9-22-148,1 1 334,6-9-175,13-14-48,18-29-159,-24 29-119,-1-1 1,-1 0-1,0 0 1,-1-1-1,0 0 1,-1 0-1,-1 0 1,0 0-1,-1-1 1,1-14-1,-2 28-8,0 0 0,0 0 1,0 0-1,0 1 0,0-1 0,0 1 0,0 0 0,0-1 1,0 1-1,0 0 0,0 0 0,0 0 0,0 1 0,0-1 1,0 0-1,4 2 0,-1-2-26,58-2-524,-46 1 415,-1 0-1,1 1 1,26 3-1,-41-2 137,0-1-1,0 1 1,-1-1-1,1 1 1,-1-1 0,1 1-1,0 0 1,-1 0-1,0 0 1,1 0 0,-1 0-1,1 0 1,-1 0-1,0 1 1,0-1-1,0 0 1,0 1 0,0-1-1,0 1 1,0-1-1,1 4 1,0-1 16,-1 1 0,0 0-1,0 0 1,0 0 0,0 0 0,-1 0 0,0 8-1,-1 4 63,-1-1 0,-1 0 0,-7 28-1,8-34 53,6-8-58,15-17-83,27-36-424,-42 47 341,11-12-44,-10 12 144,-1 1-1,0-1 1,0 0-1,0-1 1,0 1-1,-1-1 1,0 1-1,0-1 1,0 0-1,0 0 1,2-9 0,-5 14 197,-1 2-170,1 0 0,-1 1 0,1-1 0,-1 0 1,1 0-1,0 1 0,0-1 0,0 0 0,0 1 0,1-1 0,-1 0 0,1 3 0,2-4-15,0 0 0,0-1-1,0 1 1,-1-1 0,1 1-1,0-1 1,0 0 0,0 0-1,0 0 1,0 0 0,0-1-1,0 1 1,0-1 0,-1 1-1,5-3 1,41-17 58,-10-3-40,-1-1 0,44-39 0,-109 120 590,20-45-615,1 1 0,0 1 1,1-1-1,1 1 0,0 0 1,1 1-1,0-1 0,1 1 1,-2 22-1,5-36-8,0 0-1,0 0 1,0 0-1,0 0 1,0 0 0,0 0-1,0 0 1,1 0-1,-1 0 1,0 0-1,0 0 1,1 0 0,-1 0-1,1 0 1,-1 0-1,1-1 1,-1 1 0,1 0-1,-1 0 1,1 0-1,0-1 1,-1 1-1,1 0 1,0-1 0,0 1-1,0-1 1,-1 1-1,1-1 1,0 1 0,0-1-1,0 1 1,0-1-1,0 0 1,0 0 0,0 1-1,0-1 1,0 0-1,0 0 1,0 0-1,0 0 1,0 0 0,0 0-1,0 0 1,0 0-1,0-1 1,0 1 0,0 0-1,0-1 1,-1 1-1,1-1 1,2 0 0,2-1-98,0 0 0,0-1 0,0 1 1,0-1-1,0-1 0,0 1 1,-1-1-1,5-4 0,12-22-3637,-8-5-4001,-8 8-680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6.9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18642,'0'0'9641,"72"45"-23062</inkml:trace>
  <inkml:trace contextRef="#ctx0" brushRef="#br0" timeOffset="1">239 32 8648,'0'0'16021,"-12"10"-14137,-15 11-1238,8-6 268,0 0 0,1 1-1,1 0 1,0 1 0,-18 26 0,33-42-927,1 1 0,0-1 0,0 1 0,0-1 1,0 1-1,0 0 0,1-1 0,-1 1 1,0 0-1,1 0 0,-1 0 0,1-1 1,0 1-1,-1 0 0,1 0 0,0 0 0,0 0 1,0 0-1,0-1 0,1 1 0,-1 0 1,0 0-1,1 0 0,0 0 0,-1-1 0,1 1 1,0 0-1,0-1 0,0 1 0,0 0 1,0-1-1,0 1 0,0-1 0,0 0 1,1 1-1,-1-1 0,1 0 0,-1 0 0,1 0 1,-1 0-1,1 0 0,0 0 0,-1 0 1,1 0-1,0-1 0,0 1 0,-1-1 0,1 1 1,2-1-1,13 4-985,-1-2 1,1 0-1,0 0 0,23-2 1,-29 0-210,2 0 156,3 0-1274,0 0-1,0-1 1,0 0-1,30-8 1,-11-3-3574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7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93 102 12812,'0'0'15225,"10"-4"-13458,0 1-1514,0-1 0,0 0 1,-1-1-1,12-7 0,-18 10-243,0 0-1,0-1 1,0 1 0,0 0 0,0-1 0,0 0 0,-1 0-1,1 0 1,-1 0 0,0 0 0,0 0 0,0 0-1,0-1 1,-1 1 0,1-1 0,-1 1 0,0-1-1,1-6 1,-2 9-20,0 1-1,0-1 1,-1 1-1,1 0 1,0-1 0,-1 1-1,1 0 1,0-1-1,-1 1 1,1 0-1,0-1 1,-1 1 0,1 0-1,-1-1 1,1 1-1,-1 0 1,1 0-1,-1 0 1,1 0-1,0-1 1,-1 1 0,1 0-1,-1 0 1,1 0-1,-1 0 1,1 0-1,-1 0 1,1 0 0,-1 0-1,1 0 1,-1 0-1,0 1 1,-19 2-174,9 1 197,0 1 0,0 0 0,1 0 0,-1 1 1,2 1-1,-1 0 0,1 0 0,0 1 0,-14 15 0,17-17 69,0 0 0,1 1-1,0-1 1,0 1-1,1 0 1,0 1 0,0-1-1,0 1 1,1-1 0,0 1-1,1 0 1,0 0-1,0 0 1,-1 14 0,3-21-81,0 0 1,1 0-1,-1 1 1,0-1-1,0 0 1,1 0-1,-1 0 1,1 1-1,-1-1 1,1 0-1,0 0 1,-1 0-1,1 0 1,0 0-1,0 0 1,-1 0-1,1 0 1,0 0-1,0 0 1,0-1-1,0 1 1,0 0-1,1-1 1,-1 1-1,1 0 1,3 1-63,0-1-1,-1 1 1,1-1 0,0 0-1,0-1 1,0 1 0,5-1 0,5 0-785,0-1 1,0-1-1,27-6 1,7-10-3954,-1-6-2350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7.7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1 20083,'0'0'9107,"2"7"-9310,-1-5 134,-1 1-1,1-1 0,0 0 0,0 0 0,0 0 0,0 0 1,0 0-1,1 0 0,-1 0 0,1-1 0,-1 1 1,1 0-1,-1-1 0,1 1 0,0-1 0,2 2 0,1-1-107,-1-1-1,1 1 1,-1-1-1,1 0 1,0 0-1,0-1 0,-1 1 1,1-1-1,5-1 1,16 1-202,-16-1 345,0 0 0,0 1 1,0 0-1,0 1 0,0 0 1,0 1-1,0 0 1,0 0-1,10 5 0,-19-7 106,0 1 1,0-1-1,0 1 0,0-1 0,-1 1 0,1-1 0,0 1 0,-1 0 0,1-1 0,0 1 1,-1 0-1,1-1 0,-1 1 0,1 0 0,-1 0 0,1 0 0,-1 0 0,0-1 0,1 1 1,-1 0-1,0 0 0,0 0 0,0 0 0,0 0 0,0 0 0,0 0 0,0 0 0,0 0 1,0 0-1,0-1 0,0 1 0,0 0 0,-1 0 0,1 0 0,0 0 0,-1 0 1,1 0-1,0-1 0,-1 1 0,1 0 0,-1 0 0,0-1 0,1 1 0,-1 0 0,0-1 1,1 1-1,-1 0 0,0-1 0,0 1 0,0 0 0,-43 29 2093,44-30-2162,-20 12 146,-1-1 1,0-1-1,-1 0 1,0-2-1,0-1 1,-1 0-1,1-2 1,-1 0-1,-38 1 1,61-6-280,-1 0 1,1 0-1,-1 0 1,1 0 0,-1 0-1,1 0 1,-1 0 0,1 0-1,-1 0 1,1-1 0,-1 1-1,1 0 1,-1 0 0,1-1-1,-1 1 1,1 0-1,0-1 1,-1 1 0,1 0-1,-1-1 1,1 1 0,0 0-1,-1-1 1,1 1 0,0-1-1,0 1 1,-1-1-1,1 1 1,0-1 0,0 1-1,0-1 1,0 1 0,-1-1-1,1 1 1,0-1 0,0 1-1,0-1 1,0 1 0,0-1-1,0 1 1,0-1-1,1 1 1,-1-1 0,0-1-399,0-19-8926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8.6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215 23 10634,'0'0'8296,"52"-22"-6663,-52 36-479,-5 22 447,-22 8-288,-5 6-416,-5 7-577,-3 0-255,1-4-33,6-10 0,8-10 0,7-10 0,8-9-128,10-20-3428,15-23-1665,5-13-7943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8552,'0'0'19218,"48"-21"-18225,-24 21-608,4 0-225,-3 3-128,4-1-288,-4-1-1346,-1-1-2017,-4 0-1859,-8 0-5572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8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11979,'0'0'8713,"-3"75"-7176,3-40-480,0 2-32,0 4-256,0 2-609,12 0-32,5-3-833,0-3-1409,1-6-1345,-8-8-737,-4-6-2434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19.3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27 13485,'0'0'8840,"57"0"-7911,-2 0 64,10-8-320,7-1-417,-3 4-224,-6 1-2338,-12 4-3652,-13 0-5829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0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 13933,'0'0'10213,"-2"15"-10027,-11 180 434,13-193-620,-1 1 0,1-1 0,0 0 0,1 1 1,-1-1-1,0 0 0,1 1 0,-1-1 1,1 0-1,0 0 0,-1 1 0,1-1 0,0 0 1,0 0-1,1 0 0,-1 0 0,0 0 0,3 2 1,-2-3 24,-1 0 0,0 0 0,1-1 0,-1 1 0,1-1 0,-1 1 0,1-1 0,-1 0 0,1 1 0,-1-1 0,1 0 0,-1 0 0,1 0 0,0 0 0,-1 0 0,1-1 0,-1 1 0,1 0 0,-1-1 0,3 0 0,4-3 119,-1 1 1,1-1 0,-1-1-1,0 1 1,0-1 0,-1 0-1,0-1 1,10-9 0,1-6 34,0 0-1,0-2 1,-2 1 0,-1-2 0,14-33 0,-43 105 744,-15 85 0,28-124-847,-3 13-59,1 1 0,2 0 1,-1 42-1,3-64-8,0 0 1,0-1 0,0 1-1,0 0 1,0 0-1,0 0 1,0 0 0,0 0-1,1 0 1,-1-1-1,0 1 1,1 0-1,-1 0 1,0 0 0,1-1-1,-1 1 1,1 0-1,-1 0 1,1-1 0,-1 1-1,1 0 1,0-1-1,-1 1 1,1-1-1,0 1 1,0-1 0,-1 1-1,1-1 1,0 1-1,0-1 1,0 0 0,-1 1-1,1-1 1,0 0-1,0 0 1,0 0-1,0 0 1,0 0 0,0 0-1,-1 0 1,1 0-1,0 0 1,0 0 0,0 0-1,0 0 1,0-1-1,0 1 1,-1 0-1,1-1 1,0 1 0,0 0-1,0-1 1,1 0-1,4-3 237,0 1 0,0-1-1,0 0 1,-1 0-1,11-10 1,14-21-28,-1-2 0,-2-1-1,30-57 1,-7 12-160,-49 82-83,-1 0 0,1 0 0,-1 1 0,1-1 0,-1 0 0,1 0 0,-1 0 0,1 0 0,0 1 0,0-1 0,-1 0 0,1 1 0,0-1 0,0 0 0,0 1 0,0-1 0,0 1 0,-1-1 0,3 1 1,-2 0-30,-1 0 0,1 1 1,-1-1-1,0 0 1,1 1-1,-1-1 1,1 1-1,-1-1 1,0 0-1,1 1 1,-1-1-1,0 1 1,1 0-1,-1-1 1,0 1-1,0-1 1,0 1-1,1-1 1,-1 1-1,0 0 1,0-1-1,0 1 0,0-1 1,0 2-1,0 52-4176,0-42 2557,0 2-4807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0.9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80 136 9993,'0'0'7875,"4"-10"-6087,2-1-1051,5-14 69,-8-2 3139,-3 26-3859,0 1-1,-1-1 1,1 1 0,0-1 0,-1 1-1,1 0 1,0-1 0,-1 1 0,1 0 0,0-1-1,-1 1 1,1 0 0,-1 0 0,1-1-1,-1 1 1,1 0 0,-1 0 0,1 0 0,-1-1-1,1 1 1,-1 0 0,1 0 0,-1 0-1,1 0 1,-1 0 0,1 0 0,-1 0 0,1 0-1,-1 0 1,1 0 0,-1 1 0,1-1-1,-1 0 1,1 0 0,0 0 0,-1 1 0,1-1-1,-1 0 1,1 0 0,-1 1 0,1-1-1,-1 1 1,-22 12 411,17-7-485,0 0 0,0 0 0,1 1-1,0 0 1,0 0 0,1 0 0,0 0 0,0 1-1,1 0 1,0 0 0,0 0 0,1 0 0,-3 15 0,5-22-15,0-1 1,0 1 0,0 0 0,0 0 0,0 0 0,0-1 0,0 1 0,0 0 0,1 0 0,-1-1 0,0 1 0,0 0-1,1 0 1,-1-1 0,1 1 0,-1 0 0,0-1 0,1 1 0,-1 0 0,1-1 0,0 1 0,-1-1 0,1 1-1,-1-1 1,1 1 0,0-1 0,-1 0 0,1 1 0,0-1 0,0 0 0,-1 1 0,1-1 0,0 0 0,0 0-1,-1 0 1,1 1 0,0-1 0,0 0 0,0 0 0,-1 0 0,1 0 0,0-1 0,0 1 0,0 0 0,-1 0 0,2-1-1,39-12 70,-25 2-96,1-1 1,27-25 0,-29 23-92,2 1 1,21-15-1,-38 28 123,1 0-1,-1 0 0,1-1 0,-1 1 0,0 0 0,1 0 1,-1-1-1,1 1 0,-1 0 0,0 0 0,1 0 0,-1 0 1,1 0-1,-1-1 0,1 1 0,-1 0 0,1 0 0,-1 0 1,0 0-1,1 0 0,-1 1 0,1-1 0,-1 0 0,1 0 1,-1 0-1,1 0 0,-1 0 0,0 1 0,1-1 0,-1 0 0,1 0 1,-1 1-1,0-1 0,1 0 0,-1 0 0,0 1 0,1-1 1,-1 1-1,0-1 0,0 0 0,1 1 0,-1-1 0,0 0 1,0 1-1,0-1 0,0 1 0,1-1 0,-1 1 0,0-1 1,0 1-1,0-1 0,0 0 0,0 1 0,0 0 0,0 33 172,-1-23-34,-1 35 257,-2 1 0,-2-1-1,-2-1 1,-3 1 0,-27 77 0,33-112-297,0-1 0,0 0-1,-1 0 1,0-1 0,-11 14 0,15-21-82,0 0 1,0 0-1,0 0 0,0 0 1,0 0-1,-1-1 0,1 1 1,0-1-1,-1 1 1,1-1-1,-1 0 0,-4 1 1,6-2-16,-1 0 1,1 0 0,-1 0 0,1 0 0,-1 0 0,0 0 0,1-1-1,-1 1 1,1 0 0,0-1 0,-1 1 0,1-1 0,-1 0 0,1 1-1,0-1 1,-1 0 0,1 0 0,0 0 0,0 0 0,0 0 0,0 0-1,-1 0 1,2-1 0,-3-1 0,-1-4-4,1 1 0,-1-1 0,1 0 0,0-1 0,1 1 0,0-1 0,0 1 0,1-1 0,-1 1 0,2-1 0,-1-9 0,1 2 0,0 1 0,1-1 0,0 1 0,2 0 0,4-19 0,-2 20-139,0-1 1,1 1-1,1 0 1,0 0-1,1 1 0,0-1 1,1 2-1,0-1 1,1 2-1,0-1 1,1 1-1,0 1 0,17-12 1,14-6-1760,2 3 0,74-32 0,-19 10-2212,-31 11-10635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0.9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53 126 7111,'0'-2'42,"0"0"565,1-1 1,-1 0-1,0 1 1,0-1-1,0 0 0,0 1 1,-1-1-1,1 0 0,-1 1 1,0-1-1,1 0 1,-1 1-1,0-1 0,-1 1 1,1-1-1,0 1 1,-1 0-1,1 0 0,-1 0 1,0-1-1,-4-2 0,6 5-491,0-1-1,0 1 0,0 0 0,0 0 1,-1 0-1,1 0 0,0 0 1,0 0-1,0 0 0,-1 0 0,1 0 1,0 0-1,0 0 0,0 0 0,-1-1 1,1 1-1,0 0 0,0 1 0,-1-1 1,1 0-1,0 0 0,0 0 1,0 0-1,-1 0 0,1 0 0,0 0 1,0 0-1,0 0 0,0 0 0,-1 0 1,1 1-1,0-1 0,0 0 0,0 0 1,0 0-1,-1 0 0,1 0 1,0 1-1,0-1 0,0 0 0,0 0 1,0 0-1,0 1 0,0-1 0,-1 0 1,1 0-1,0 0 0,0 1 0,0-1 1,0 0-1,0 0 0,0 0 1,0 1-1,0-1 0,0 0 0,-3 16 1048,3-14-856,0-10 808,0 7-946,-11-52 1150,11 52-1309,0 1-8,0-1 0,0 0 0,1 0-1,-1 0 1,0 0 0,0 0-1,0 1 1,0-1 0,0 0 0,0 0-1,0 0 1,0 0 0,0 0-1,-1 0 1,1 1 0,0-1 0,-1 0-1,1 0 1,0 0 0,-1 1 0,1-1-1,-1 0 1,1 0 0,-1 1-1,1-1 1,-1 0 0,0 1 0,1-1-1,-1 1 1,-1-2 0,1 46 131,12 385 1100,-8-375-1149,11 69 0,3 40 42,-9-55-126,-7-117-694,0-1 1,1 0-1,1 1 0,5-15 0,-3 7-1522,5-12-5295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1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91 1 7335,'-30'0'-1634,"-1"3"321,1-2-1634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1.8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5 192,'-28'0'5317,"1"0"-2786,5 0-1442,3-4-833,3 4-224,0 0 0,5 0-256,3 0-961,4 0-2050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3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1 270 9257,'0'0'6513,"11"0"-5787,261-18-195,-161 7-2233,140 4 1,-169 13 2694,-39-2-1949,0-2 0,65-5 1,-16-6 239,124 0 5905,-160 6-6219,83-14 0,-83 8-107,85-2 0,-42 14 5413,-56-1-3822,1-1-1,0-3 1,49-7 0,180-30-2528,4 20 3550,-106 7-1580,273-57 0,-338 49-115,-53 12 169,0 1 0,59 1 0,-105 7 141,0 0 0,-1 1 0,1-1-1,-1 1 1,1 0 0,-1 1 0,0 0-1,0 0 1,0 0 0,0 1 0,0-1-1,-1 1 1,8 7 0,-7-5-133,1-1 0,0 0-1,0 0 1,1-1 0,-1 0 0,1 0 0,0-1-1,0 0 1,10 3 0,17-2-516,1-2-1,0-1 1,68-8-1,-70 3 1202,-1 2 1,1 1-1,0 2 0,62 9 0,-37-2-602,1-2-1,-1-3 1,1-2-1,94-12 1,48 0 642,163-8 660,-134 3-1073,64 22 270,-147 2-472,185-6 554,221 14 662,-480-6-1035,-1 4 0,0 3-1,-1 3 1,99 41 0,-145-53-214,0-1 1,0-1-1,1-2 1,0-1-1,0-1 1,0-1 0,40-3-1,-5 0 503,-22-2-1300,-29 1-5160,-8-4 760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5.8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89 5958,'0'0'5909,"12"5"-5487,2 1-176,1-1-1,0 0 1,0-1-1,0-1 1,0-1-1,0 0 1,16 0-1,389-29 2614,2 0-4479,184 37 2768,-208 14 1422,-101-1-1473,591-16 798,-516-9-651,342-9-1145,-127 0-38,140-18-15,58-1 4,-297 39 9,-113 0-27,-249-2-8,-78-3 385,0-2 0,0-2 0,57-7 0,-11-7 646,145-4-1,-235-7-9537,-4 9 1960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6.7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0 158 192,'7'-19'3327,"8"-20"4760,23-46 0,-37 84-7839,-1 0 0,0 0 0,0 1 0,1-1 0,-1 0 0,0 0 0,1 1 0,-1-1 0,1 0 0,-1 1 0,1-1 0,-1 1-1,1-1 1,-1 0 0,1 1 0,0 0 0,-1-1 0,1 1 0,0-1 0,-1 1 0,1 0 0,0-1 0,-1 1 0,1 0 0,0 0 0,1-1 0,5 18 2567,-4 44-1879,-3-51-315,-3 73 101,1-60-680,1 0 1,1 0-1,1 0 1,1 0-1,0-1 1,8 27-1,18-34-1586,-9-7-4332,-13-6 1570,-2-1-2134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9385,'0'0'12203,"-5"51"-11914,5-33-129,-5-1-128,2 4-384,-2-2-225,-1-6-160,5-7-800,-2-6-3011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7.5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1 15791,'0'0'8376,"0"9"-7031,-19 451 5680,20-460-7021,-1 0 0,0 0 0,0 0 0,0 0 0,0 0-1,0 0 1,0 0 0,0 0 0,1 0 0,-1 0-1,0 0 1,0 0 0,0 0 0,0 0 0,0 0 0,0 0-1,0 0 1,0 0 0,1 0 0,-1 0 0,0 0-1,0 0 1,0 0 0,0 0 0,0 0 0,0 0-1,0 0 1,0 1 0,0-1 0,1 0 0,-1 0 0,0 0-1,0 0 1,0 0 0,0 0 0,0 0 0,0 0-1,0 0 1,0 1 0,0-1 0,0 0 0,0 0 0,0 0-1,0 0 1,0 0 0,0 0 0,0 0 0,0 1-1,0-1 1,0 0 0,0 0 0,0 0 0,0 0 0,0 0-1,0 0 1,8-15 35,5-21-105,-6-13-916,-2 0 0,-2-1 0,-7-94-1,4 141 985,-3-31-108,3 33 117,0 0 1,0-1-1,0 1 1,0 0-1,0 0 1,-1 0-1,1 0 1,0 0-1,-1 0 1,1 0-1,0 0 1,-1 0-1,1 0 1,-1 0-1,0 0 1,1 0-1,-1 0 1,0 0-1,1 0 1,-1 0-1,0 1 1,-1-2-1,1 3 20,0-1 0,0 1-1,0 0 1,0 0-1,0 0 1,0 0 0,1-1-1,-1 1 1,0 0-1,1 0 1,-1 1 0,0-1-1,1 0 1,-1 0-1,1 0 1,0 0 0,-1 0-1,1 3 1,-9 32 222,6-25-132,-6 30 176,1 0 0,3 1 0,1 0 1,1-1-1,6 61 0,1-89-127,4-19 44,4-22 27,0-35-380,-2 0 0,-4-1 0,-1-108 0,-7 187 34,-1-1-1,-1 0 0,-5 16 1,-9 31 95,13-26-437,-3 58 0,7-65-4387,1 0-4578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8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1 6662,'0'0'14788,"-4"12"-13737,-4 22-368,1 0-1,2 1 0,1 0 0,2 58 1,2-51-135,-2-18-114,2 0 0,1 0 0,7 42 0,-8-65-414,0-1-1,0 0 0,0 0 0,0 1 0,0-1 0,0 0 1,0 1-1,0-1 0,0 0 0,1 1 0,-1-1 0,0 0 1,0 0-1,0 1 0,0-1 0,0 0 0,0 0 1,1 1-1,-1-1 0,0 0 0,0 0 0,0 1 0,1-1 1,-1 0-1,0 0 0,0 0 0,1 0 0,-1 1 0,0-1 1,0 0-1,1 0 0,-1 0 0,0 0 0,1 0 1,-1 0-1,0 0 0,1 0 0,-1 0 0,0 0 0,1 0 1,8-10 178,5-18-147,-2-15-191,-1-2 1,-3 1-1,-1-1 0,-3 0 1,-1-58-1,-3 103 137,0 0 1,0 0 0,-1 1-1,1-1 1,0 0-1,0 0 1,0 0 0,-1 0-1,1 0 1,0 1-1,0-1 1,-1 0 0,1 0-1,0 0 1,0 0-1,-1 0 1,1 0 0,0 0-1,0 0 1,-1 0-1,1 0 1,0 0 0,0 0-1,-1 0 1,1 0-1,0 0 1,0 0 0,-1 0-1,1 0 1,0 0-1,0 0 1,-1-1 0,1 1-1,0 0 1,0 0-1,0 0 1,-1 0 0,1-1-1,0 1 1,0 0-1,0 0 1,-1 0-1,1-1 1,0 1 0,0 0-1,0 0 1,0 0-1,0-1 1,0 1 0,0 0-1,0 0 1,-1-1-1,1 1 1,0-1 0,-12 23-122,4 6 157,2 1 0,0-1-1,2 2 1,2-1 0,0 0 0,3 30 0,-1-41 68,0-18-99,0 0-1,0 1 1,0-1 0,0 0 0,0 1 0,0-1 0,0 0 0,0 1 0,0-1 0,0 0 0,0 1-1,0-1 1,0 0 0,0 1 0,0-1 0,1 0 0,-1 1 0,0-1 0,0 0 0,0 1 0,0-1-1,1 0 1,-1 0 0,0 1 0,0-1 0,1 0 0,-1 0 0,0 0 0,0 1 0,1-1 0,-1 0-1,0 0 1,1 0 0,-1 0 0,0 0 0,1 1 0,-1-1 0,14-6-731,11-18-2794,-9-1-1848,-2-1-3330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8.7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73 1 11755,'0'0'13052,"-8"10"-12219,3-4-707,0 1-1,0 0 1,1 0-1,0 1 1,1-1-1,-1 1 0,2-1 1,-1 1-1,1 0 1,0 0-1,0 1 1,1-1-1,0 10 1,-2 38 415,3 0-1,12 89 1,-4-199-258,-8-187-2509,-17 352 1965,10-49 299,-8 115 1023,28-208-10125,-5 3-2195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49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69 105 6790,'0'0'20041,"14"2"-19048,281-4 1179,-403 3-1923,-120-2 148,225 1-398,-1-1 1,1 1-1,-1-1 0,1 0 0,-1 0 0,1 0 1,0-1-1,-6-2 0,9 4-1,-1 0-1,1 0 1,0 0 0,-1-1 0,1 1-1,0 0 1,-1 0 0,1-1-1,0 1 1,0 0 0,-1 0 0,1-1-1,0 1 1,0 0 0,0-1 0,-1 1-1,1 0 1,0-1 0,0 1 0,0 0-1,0-1 1,0 1 0,0-1 0,0 1-1,0 0 1,0-1 0,0 1-1,0 0 1,0-1 0,0 0 0,17-9-97,53-10-572,1 4 0,80-8 1,-124 20 307,-20 2 263,18-1-310,-22 5 236,-13 3 89,-2 0 33,-11 5-159,1 0-1,-2-2 0,1 0 0,-1-2 0,0 0 1,-1-2-1,-40 2 0,64-6 83,1 0 0,-1 0 0,0 0 0,1 0-1,-1 0 1,0-1 0,1 1 0,-1 0 0,0 0 0,1-1 0,-1 1-1,1 0 1,-1-1 0,0 1 0,1 0 0,-1-1 0,1 1 0,-1-1-1,1 1 1,-1-1 0,1 1 0,0-1 0,-1 0 0,1 1 0,0-1-1,-1 1 1,1-1 0,0 0 0,0 1 0,0-1 0,-1 0 0,1 1-1,0-1 1,0-1 0,3-26-5857,8-2-2390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0.1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40 15246,'0'0'11339,"8"-2"-10762,140-8-22,-136 9-502,-35 2 3,0 1-1,1 1 0,0 1 1,-1 1-1,1 0 1,1 2-1,-35 15 0,114-27-802,44-25 44,45-11-569,-204 58 3532,-9 2-1857,53-16-1334,1 0-1,-1-1 1,-17 0-1,37-14-13567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1.1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11 10474,'0'0'150,"0"0"1,0-1-1,0 1 0,0 0 1,0 0-1,0-1 1,1 1-1,-1 0 0,0-1 1,0 1-1,0 0 0,0 0 1,0-1-1,0 1 0,0 0 1,0-1-1,0 1 1,0 0-1,-1-1 0,1 1 1,0 0-1,0 0 0,0-1 1,0 1-1,0 0 1,0 0-1,-1-1 0,1 1 1,0 0-1,0 0 0,0-1 1,-1 1-1,1 0 1,0 0-1,0 0 0,-1 0 1,1-1-1,0 1 0,0 0 1,-1 0-1,1 0 0,0 0 1,-1 0-1,1 0 1,0 0-1,0 0 0,-1 0 1,1-1-1,0 1 0,-1 1 1,1-1-1,0 0 1,-1 0-1,1 0 0,0 0 1,0 0-1,-1 0 0,1 0 1,0 0-1,0 0 1,-1 1-1,0 0 53,0-1 0,0 1 0,0 0 0,0 0 0,1 0 0,-1 0 0,0 0 0,1 0 0,-1 0 0,1 0 0,-1 0 0,1 0 0,-1 1 1,1-1-1,0 0 0,-1 2 0,3 226 4448,2-86-2138,-5-127-2395,0-8-139,1-1 0,0 1 0,0-1 0,0 1 0,1-1 0,0 1 0,1-1 0,-1 0 0,1 1 0,1-1 0,5 13 0,-7-20-131,-1 0-1,0 0 1,0 1-1,1-1 1,-1 0-1,0 0 1,0 0-1,1 0 1,-1 1-1,0-1 1,1 0-1,-1 0 1,0 0-1,1 0 1,-1 0-1,0 0 1,1 0-1,-1 0 1,0 0-1,0 0 1,1 0-1,-1 0 1,0 0-1,1 0 1,-1 0-1,0 0 1,1 0-1,-1-1 1,0 1-1,0 0 1,1 0-1,-1 0 1,0 0-1,1-1 1,-1 1-1,0 0 1,0 0-1,0-1 1,1 1-1,-1 0 1,0 0-1,0-1 1,0 1-1,0 0 1,1 0-1,-1-1 1,9-15-4489,-9 15 3643,9-16-5841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1.4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0 16143,'0'0'9273,"-5"10"-8766,-4 14-250,0 0 0,2 1 0,0-1 0,2 1 0,-4 45 0,1 141 902,7-211-1174,1 0 0,0 1 0,0-1 0,0 0 0,0 1 1,0-1-1,0 1 0,0-1 0,0 0 0,0 1 0,0-1 0,0 1 0,0-1 0,0 0 0,0 1 0,1-1 0,-1 0 0,0 1 0,0-1 0,0 1 0,0-1 0,1 0 0,-1 0 0,0 1 0,0-1 0,1 0 0,-1 1 0,0-1 0,1 0 0,-1 0 0,0 1 0,1-1 0,-1 0 0,0 0 0,1 0 0,-1 0 0,0 1 0,1-1 0,-1 0 0,0 0 0,1 0 0,-1 0 0,1 0 0,-1 0 0,0 0 0,1 0 0,-1 0 0,1 0 0,-1 0 0,0 0 0,1-1 0,-1 1 0,0 0 0,1 0 0,-1 0 0,1 0 0,-1-1 0,0 1 0,1 0 0,-1 0 0,0-1 0,0 1 0,1 0 0,-1-1 0,20-19-3148,-5-9-4193,0-6-8622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1.9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10634,'0'0'8125,"12"6"-6801,11 7-773,0 1 1,-1 0-1,-1 2 1,-1 1-1,0 0 0,19 22 1,-19-16-171,0 2 1,-2 0-1,0 1 1,-2 1 0,18 39-1,-27-48-260,0 0 0,-1 0 0,-1 0 0,-1 1 0,-1 0 0,0 0-1,-1 0 1,-1 0 0,-1 0 0,-3 20 0,2-31-73,-1 1-1,0-1 1,-1 0 0,0 0-1,0 0 1,-1 0 0,0 0-1,-9 12 1,11-16-81,-1 0 0,1-1-1,-1 1 1,0-1 0,0 0 0,0 0-1,-1 0 1,1 0 0,-1-1-1,0 1 1,0-1 0,1 0 0,-1 0-1,0-1 1,-1 1 0,1-1 0,0 1-1,-6 0 1,9-3-43,1 1 0,-1 0-1,1 0 1,-1 0 0,1-1-1,0 1 1,-1 0 0,1 0-1,-1-1 1,1 1 0,0 0 0,-1-1-1,1 1 1,-1-1 0,1 1-1,0 0 1,0-1 0,-1 1-1,1-1 1,0 1 0,0-1-1,0 1 1,-1-1 0,1 1 0,0-1-1,0 1 1,0-1 0,0 1-1,0-1 1,0 1 0,0-1-1,0 1 1,0-1 0,0 1-1,0-1 1,0 1 0,1-1 0,-1 1-1,0-1 1,0 1 0,0-1-1,1 0 1,7-24-2440,9-9-2017,6-2-3560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2.7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20211,'0'0'4356,"23"61"-2818,-15-18-609,-1 6-545,-4 1-256,2 2-160,3-8-1185,1-11-1057,-3-10-2339,-5-14-3522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3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64 176 16784,'3'-10'1452,"-1"2"-1079,0 0-1,1 0 1,0 1 0,0 0-1,1-1 1,0 1 0,0 0-1,1 1 1,0-1 0,0 1-1,0 0 1,1 0 0,0 1 0,0-1-1,7-4 1,-1 3-77,0 0 1,0 0-1,1 1 1,-1 1-1,1 0 1,0 1-1,1 0 1,-1 1-1,1 1 1,-1 0-1,1 1 1,24 0-1,-35 1-276,-1 1 0,1-1 0,0 1 0,0-1 1,-1 1-1,1 0 0,0 0 0,-1 0 0,1 0 0,-1 0 0,1 1 0,-1-1 0,0 1 0,1 0 0,-1-1 0,0 1 0,0 0 0,0 0 0,-1 0 0,1 1 1,0-1-1,-1 0 0,1 1 0,-1-1 0,0 1 0,0-1 0,0 1 0,0 0 0,0-1 0,-1 1 0,1 0 0,-1 0 0,0-1 0,0 1 0,0 4 0,0 2 48,0 1 0,-1-1-1,-1 1 1,0-1 0,0 0-1,0 0 1,-1 0 0,-1 0-1,-5 12 1,-3 0 48,-2 1 0,-22 27 0,29-40 8,0-1 0,-1 0 0,0-1 0,0 1 0,-1-1 0,0-1 0,-18 11 0,7-13 41,22-16-182,23-19-286,-14 25 212,0 0 1,0 0-1,0 2 0,0-1 1,1 1-1,-1 1 1,1 0-1,0 0 0,0 2 1,17-2-1,-23 3 42,-1 0 0,1 0 1,0 1-1,-1 0 0,1 0 0,-1 0 0,0 1 1,1-1-1,-1 1 0,0 0 0,5 4 0,-7-5 37,0 1-1,-1 1 0,1-1 0,-1 0 0,0 0 0,1 1 0,-1 0 0,0-1 0,-1 1 0,1 0 0,0 0 0,-1 0 0,1 0 0,-1 0 0,0 0 0,0 1 0,0-1 0,-1 0 0,1 6 0,-1-2 96,0 1 0,0 0-1,-1-1 1,0 1 0,0-1 0,-1 1-1,0-1 1,-1 1 0,1-1 0,-2 0-1,1 0 1,-1 0 0,1-1 0,-2 1-1,1-1 1,-1 0 0,0 0 0,0-1-1,-1 1 1,1-1 0,-1 0 0,-1-1-1,-7 6 1,-9 4 248,0-1 0,-1-1 0,0-1 0,0-1 0,-41 11 0,50-16-331,-1-2 0,1 0 0,-1 0 0,0-1 0,0-1 0,-18-1 0,31-1 0,-1 1 0,1 0 0,-1 0 0,0-1 0,1 0 0,0 0 0,-1 0 0,1 0 0,-1-1 0,1 1 0,0-1 0,0 0 0,0 0 0,0 0 0,0 0 0,0 0 0,1-1 0,-1 1 0,1-1 0,0 0 0,-1 1 0,1-1 0,0 0 0,1 0 0,-1-1 0,1 1 0,-1 0 0,1-1 0,0 1 0,0 0 0,0-1 0,0-6 0,1 8-146,0-1 0,0 0 0,0 1 0,0-1-1,0 1 1,0-1 0,1 0 0,0 1 0,-1-1 0,1 1 0,0-1 0,0 1-1,0-1 1,1 1 0,-1 0 0,1 0 0,-1 0 0,1 0 0,0 0 0,2-3-1,4-1-1202,-1 0 0,1 1 0,0 0-1,12-5 1,-15 7 685,28-13-8428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14798,'0'0'13581,"16"39"-16240,-14-32-1889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4.0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137 0 16496,'0'0'10703,"-2"11"-9838,-16 48-432,9-30-290,0-1 0,2 1 0,1 1 0,-2 32 0,9-62-132,1 0 0,-1-1 0,0 1 0,1 0 0,-1-1 0,0 0 0,1 1 0,-1-1 0,0 0 0,0 0 0,0 1 0,0-1 0,1 0 0,-1 0 0,1-2 0,22-27 54,-19 22-109,1 1 1,1-1-1,-1 1 0,1 0 1,0 0-1,11-7 1,-17 21 15,1 0 0,-1 0 1,-1-1-1,1 1 1,-2 11-1,1-1 52,-1 1-1,0 0 1,-2-1 0,0 1-1,-1-1 1,-12 34 0,4-36 533,3-22-301,-1-33-210,9 32-51,-4-12-87,-1 0-1,-1 1 1,-1 0 0,0 0 0,-1 1-1,-1 0 1,-1 1 0,-1 0 0,0 0 0,-15-14-1,20 25 98,8 12-13,12 12-15,-3-10 40,0 0 0,0-1 0,1 0 0,0-1 0,1 0 0,-1-1 0,1 0 0,0 0-1,0-2 1,16 4 0,4-2-1175,0 0 0,60-1-1,-32-4-4270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4.6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1 516 16143,'0'0'8611,"5"-10"-7154,19-27-607,2 1-1,1 1 1,52-52-1,116-86-285,-181 162-634,21-17 178,45-27-1,-71 49-275,1 0 1,1 1-1,-1 0 1,1 1-1,-1 0 1,1 1-1,0 0 1,1 0-1,-1 1 0,12 0 1,-22 2-29,0 0 0,1 0 0,-1 0 0,0 1 0,0-1 0,0 0 0,0 1 0,0-1 0,0 1 0,0-1 0,1 1 0,-2 0 0,1-1 0,0 1 0,0 0 0,0 0 0,0 0 0,0-1-1,0 2 1,5 13-9507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5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0 12396,'0'0'12572,"0"15"-10442,-11 187 2161,-2 35-4424,18-218-1533,-5-19 1519,0 0 1,0 0-1,0-1 1,0 1-1,0 0 1,0 0-1,0-1 1,0 1 0,0 0-1,1 0 1,-1 0-1,0-1 1,0 1-1,0 0 1,0 0-1,0 0 1,0-1 0,1 1-1,-1 0 1,0 0-1,0 0 1,0 0-1,1 0 1,-1-1-1,0 1 1,0 0 0,0 0-1,1 0 1,-1 0-1,0 0 1,0 0-1,1 0 1,-1 0-1,0 0 1,0 0 0,1 0-1,-1 0 1,0 0-1,0 0 1,0 0-1,1 0 1,-1 0-1,0 0 1,0 0 0,1 0-1,-1 0 1,0 0-1,0 0 1,0 1-1,1-1 1,-1 0-1,0 0 1,0 0 0,0 0-1,1 0 1,-1 1-1,0-1 1,0 0-1,0 0 1,0 0-1,0 1 1,3-17-6783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5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10 134 18706,'0'0'5306,"-3"-8"-2962,2 6-2243,0 0 0,0 0 0,0 0 1,1 0-1,-1 0 0,1 0 0,-1 0 0,1-1 1,0 1-1,0 0 0,0 0 0,0 0 1,0 0-1,0 0 0,1 0 0,-1 0 0,1-1 1,1-2-1,0 1 24,1 1 0,0 0 0,0 0-1,1 0 1,-1 0 0,1 1 0,-1 0 0,1-1 0,0 1 0,-1 0 0,9-2 0,11-6 31,0 2 0,0 1 0,1 0 0,-1 2 0,1 0 0,0 2 1,1 1-1,-1 1 0,1 0 0,-1 2 0,27 5 0,-45-5-148,0 0-1,-1 1 1,1 0-1,0 0 1,-1 0-1,1 1 0,-1 0 1,0 0-1,0 0 1,0 1-1,0 0 1,-1 0-1,1 0 1,-1 0-1,0 1 0,-1-1 1,1 1-1,-1 0 1,1 0-1,-2 0 1,1 1-1,0-1 1,-1 1-1,0 0 1,-1-1-1,1 1 0,0 9 1,0-4 21,-2-1 0,0 1 0,0-1 0,-1 1 1,0-1-1,0 1 0,-1-1 0,-1 1 0,0-1 0,0 0 1,-1 0-1,-1-1 0,1 1 0,-12 16 0,4-10 13,-1 0-1,-1-1 0,-1-1 1,0 0-1,0 0 0,-1-2 1,-32 19-1,35-23-28,-1-1-1,0-1 1,0 0 0,-1 0-1,1-2 1,-1 1 0,0-2-1,-1 0 1,1-1-1,-28 0 1,41-2-85,0 0-1,-1 0 1,1-1-1,0 1 1,0-1 0,0 1-1,0-1 1,0 0-1,0 0 1,0 1-1,0-1 1,0-1 0,0 1-1,0 0 1,0 0-1,1-1 1,-1 1 0,1-1-1,-1 0 1,1 1-1,-1-1 1,1 0 0,0 0-1,0 0 1,0 0-1,0 0 1,0 0 0,0 0-1,1 0 1,-1 0-1,1 0 1,-1 0-1,1-1 1,0 1 0,0 0-1,0 0 1,0 0-1,1-4 1,0-1-300,-1 1-1,2-1 1,-1 1-1,1-1 1,0 1-1,0 0 1,0 0-1,1 0 1,0 0-1,0 1 1,1-1 0,5-7-1,24-18-4383,1 0-1912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5.8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198 36 18866,'0'0'6262,"1"-8"-3502,0 2-2592,-1-16 1892,-1 23-2005,0-1 1,0 1 0,0 0-1,0-1 1,0 1 0,0 0 0,0-1-1,0 1 1,0 0 0,1 0 0,-1 0-1,0 0 1,0 0 0,1 0 0,-1 0-1,1 0 1,-1 0 0,1 0-1,-1 1 1,1-1 0,-1 2 0,-32 56 64,-17 28 412,-40 100 1,83-165-330,7-22-202,-1 1 0,1-1 0,0 0 0,0 1 0,0-1 0,-1 0 0,1 1 0,0-1 0,0 0 0,0 1 0,0-1 0,0 0 0,-1 1 0,1-1 0,0 1 0,0-1 0,0 0 0,0 1 0,0-1 0,0 0 0,0 1 0,0-1 0,0 1 0,1-1 0,-1 0 0,0 1 0,0-1 0,0 0 0,0 1 0,0-1 0,1 0 0,-1 1 0,0-1 0,0 0 0,1 1 0,-1-1 0,0 0 0,0 0 0,1 1 0,-1-1 0,0 0 0,1 0 0,-1 0 0,0 1 0,1-1 0,6-4-10,8-10-181,-1-2-1,0 1 1,-1-2 0,13-20-1,-10 14-171,30-35 0,-46 58 355,0 0 0,0 0 0,0 0 0,0 0 0,0 0 0,1 0 0,-1 0 0,0 0 0,0-1 0,0 1 0,0 0 0,1 0 0,-1 0 0,0 0 0,0 0 0,0 0 0,0 0 0,1 0 0,-1 0 0,0 0 0,0 0 0,0 0 0,0 1 0,1-1 0,-1 0 0,0 0 0,0 0 0,0 0 0,0 0 0,1 0 0,-1 0-1,0 0 1,0 0 0,0 1 0,0-1 0,0 0 0,0 0 0,0 0 0,1 0 0,-1 0 0,0 1 0,0-1 0,0 0 0,0 0 0,0 0 0,0 0 0,0 1 0,0-1 0,0 0 0,0 0 0,0 0 0,0 0 0,0 1 0,0-1 0,0 0 0,0 0 0,0 0 0,0 0 0,0 1 0,2 22-126,-2 25 110,-1-31 65,-2 16 9,5 54 0,1-75-18,2-14 100,1-20 48,-7-3-123,-1-1 0,-1 1-1,-2 0 1,0 1 0,-2-1-1,0 1 1,-2 0 0,-1 1-1,-14-25 1,26 52-95,-1 0-1,1 0 1,0 0-1,0 0 1,0-1 0,1 1-1,-1-1 1,6 7 0,48 30-3457,-14-17-6422,-6-5-7375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6.6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98 0 11275,'0'0'17691,"-11"6"-17531,3 0-67,-1-1 0,0 1 0,1 1 0,0-1 0,-9 11 0,14-13-29,0-1 0,0 1 0,1 0 1,-1-1-1,1 1 0,0 0 0,0 0 0,1 1 1,-1-1-1,1 0 0,0 1 0,0-1 1,0 0-1,1 1 0,-1-1 0,1 1 0,0-1 1,1 6-1,0-8-71,-1-1 1,1 1-1,0-1 0,0 0 1,0 1-1,0-1 0,0 0 1,1 0-1,-1 0 0,0 0 1,1 0-1,-1 0 0,0 0 1,1 0-1,-1-1 0,1 1 1,-1 0-1,1-1 0,-1 1 1,1-1-1,0 0 0,-1 0 1,1 1-1,-1-1 0,1 0 1,0 0-1,-1 0 0,1-1 1,-1 1-1,4-1 0,50-8-1564,8-15-3046,-59 22 3442,0 0 0,-1 0-1,1 0 1,-1-1 0,1 0 0,-1 0 0,5-6 0,-1-4-7751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85 12043,'0'0'13042,"7"-8"-12108,-6 7-923,2-2 103,0-1-1,-1 1 1,1 0 0,1 0-1,-1 0 1,0 0-1,1 1 1,-1 0-1,1-1 1,0 1-1,0 0 1,0 1-1,0-1 1,0 1 0,0 0-1,0-1 1,0 2-1,0-1 1,1 1-1,-1-1 1,7 1-1,-10 1-100,0-1 0,0 0-1,-1 0 1,1 1 0,0-1-1,0 0 1,0 1 0,0-1 0,-1 1-1,1-1 1,0 1 0,0-1-1,-1 1 1,1 0 0,-1-1-1,1 1 1,0 0 0,-1-1-1,1 1 1,-1 0 0,1 0-1,-1 0 1,0-1 0,1 1-1,-1 0 1,0 0 0,0 0 0,1 0-1,-1 0 1,0 0 0,0 1-1,-2 32 455,2-21-148,19-43-219,-2-5 17,1-1-2988,-13 34-4117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8.2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153 0 801,'0'0'24444,"-3"9"-23723,-2 8-522,0 0-1,-2-1 1,0 0 0,-15 24-1,17-32-11,0 0-1,-1 0 0,0 0 1,0-1-1,-1 0 0,0 0 1,0-1-1,-1 1 1,0-2-1,0 1 0,-9 4 1,17-10-177,0 0 0,-1 1 1,1-1-1,0 0 0,0 0 1,-1 0-1,1 1 0,0-1 1,-1 0-1,1 0 0,0 0 1,-1 0-1,1 0 0,0 0 1,-1 0-1,1 1 0,0-1 1,-1 0-1,1 0 0,0-1 1,-1 1-1,1 0 0,-1 0 1,1 0-1,0 0 0,-1 0 1,1 0-1,0 0 0,-1 0 1,1-1-1,0 1 0,0 0 1,-1 0-1,1 0 0,0-1 1,0 1-1,-1 0 0,1 0 1,0-1-1,0 1 0,-1 0 1,1-1-1,0 1 0,0-1 1,2-20 19,17-22-344,36-52-396,-56 136 582,-6 8 331,0 77 0,7-126-197,0 1 1,0-1 0,0 0 0,0 0-1,1 0 1,-1 0 0,0 0 0,0 1-1,0-1 1,0 0 0,0 0 0,0 0-1,0 0 1,0 0 0,0 0 0,0 0-1,1 1 1,-1-1 0,0 0 0,0 0-1,0 0 1,0 0 0,0 0-1,0 0 1,1 0 0,-1 0 0,0 0-1,0 0 1,0 0 0,0 0 0,0 0-1,1 0 1,-1 0 0,0 0 0,0 0-1,0 0 1,0 0 0,1 0 0,-1 0-1,0 0 1,0 0 0,0 0 0,0 0-1,0 0 1,0 0 0,1 0-1,-1 0 1,0-1 0,0 1 0,0 0-1,0 0 1,0 0 0,0 0 0,0 0-1,1 0 1,-1 0 0,0-1 0,0 1-1,0 0 1,0 0 0,0 0 0,0 0-1,0 0 1,0-1 0,0 1 0,0 0-1,8-9 55,-7 4-43,1 0-1,-1-1 1,0 1-1,0 0 1,-1-1-1,1 1 1,-1-1-1,0 1 1,-1 0-1,1-1 1,-1 1-1,-2-8 1,-1 0-19,-1 0 0,1 0 0,-13-20 0,21 38-137,-1-1 0,1 0-1,1 1 1,-1-1-1,0-1 1,1 1-1,0-1 1,0 1 0,0-1-1,0-1 1,7 3-1,68 26-7072,-47-21-754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8.8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0 13965,'0'0'8889,"-1"13"-7694,-29 177 2724,15-116-3081,-8 135 0,23-208-944,0 1-1,0-1 1,0 1-1,0-1 1,0 1-1,0 0 1,0-1-1,0 1 0,1-1 1,-1 1-1,1-1 1,-1 0-1,1 1 1,-1-1-1,1 1 1,0-1-1,0 0 1,0 0-1,0 1 1,0-1-1,0 0 1,0 0-1,0 0 1,0 0-1,2 1 1,-1-2-138,-1 1 0,1-1-1,-1-1 1,1 1 0,-1 0 0,1 0 0,-1 0 0,1-1 0,-1 1-1,1-1 1,-1 1 0,0-1 0,1 0 0,-1 1 0,0-1 0,0 0-1,1 0 1,-1 0 0,0 0 0,0 0 0,0 0 0,0 0 0,0 0-1,0-1 1,-1 1 0,1 0 0,0 0 0,0-2 0,16-25-5874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3:59.3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0 287 12684,'0'0'14366,"11"-7"-13945,-4 4-363,0-1-2,0-1-1,-1 1 0,1-1 0,-1 0 0,0 0 0,0-1 0,0 0 0,-1 0 0,9-13 0,32-67 684,-31 55-220,0 2 0,25-34-1,-40 64-524,0-1-1,0 0 1,0 0-1,0 1 0,0-1 1,0 0-1,0 0 1,1 1-1,-1-1 0,0 0 1,0 0-1,0 0 0,0 1 1,0-1-1,1 0 1,-1 0-1,0 0 0,0 0 1,0 0-1,1 1 1,-1-1-1,0 0 0,0 0 1,0 0-1,1 0 0,-1 0 1,0 0-1,0 0 1,1 0-1,-1 0 0,0 0 1,0 0-1,1 0 1,-1 0-1,0 0 0,0 0 1,1 0-1,-1 0 0,0 0 1,0 0-1,1 0 1,-1 0-1,0 0 0,0 0 1,0-1-1,1 1 1,-1 0-1,0 0 0,0 0 1,0 0-1,1-1 1,-1 1-1,0 0 0,-2 6-263,1-17-411,-13 11-9011,5 0-1964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13485,'0'0'11536,"1"11"-10853,-2 37-421,-1 0 1,-2-1-1,-14 62 0,8-57 183,2 0 0,3 0 0,1 64 1,4-116-445,0 0 0,0 1 0,0-1 0,0 0 0,0 1 0,0-1 0,0 0 0,0 1 0,0-1 0,0 0 0,0 0 0,0 1 0,0-1 1,0 0-1,0 1 0,0-1 0,0 0 0,0 1 0,0-1 0,0 0 0,1 0 0,-1 1 0,0-1 0,0 0 0,0 0 0,0 1 0,1-1 0,-1 0 0,0 0 0,0 0 1,1 1-1,-1-1 0,0 0 0,0 0 0,1 0 0,-1 0 0,0 0 0,1 1 0,-1-1 0,0 0 0,0 0 0,1 0 0,-1 0 0,0 0 0,1 0 0,9-13 79,-3-13-430,-2 0 0,0 0 0,-2-1 0,0 0 0,-2 1 0,-1-1 0,-1 0 0,-6-32 0,1 42-550,-1 20 362,-3 28 545,9-22 161,0 1 0,1 0 0,0 0 0,0 0 0,1-1 0,3 14 0,-4-21-142,1-1 1,-1 1-1,1 0 1,0 0-1,0 0 1,0-1-1,0 1 1,0 0-1,0-1 1,0 1-1,1-1 1,-1 1-1,0-1 1,1 0 0,0 0-1,-1 1 1,1-1-1,-1 0 1,1 0-1,0-1 1,0 1-1,0 0 1,-1-1-1,1 1 1,0-1-1,0 1 1,0-1-1,0 0 1,0 0 0,0 0-1,0 0 1,0 0-1,0 0 1,0 0-1,0-1 1,0 1-1,3-2 1,0 0-14,0 0-1,0-1 1,0 1 0,0-1 0,-1 0-1,1 0 1,-1 0 0,0-1 0,0 1-1,0-1 1,0 0 0,-1-1 0,0 1 0,4-6-1,38-70 106,-39 68-43,-11 24 253,0 0-1,1 1 1,1-1 0,0 1-1,0 0 1,1 0-1,1 0 1,0 0-1,1 0 1,2 21 0,-2-32-327,1-1 0,-1 0 0,0 1 0,1-1 0,-1 0 0,1 1 0,0-1 1,-1 0-1,1 0 0,0 0 0,0 1 0,0-1 0,0 0 0,0 0 0,0 0 0,0-1 1,0 1-1,0 0 0,0 0 0,0 0 0,1-1 0,-1 1 0,0-1 0,0 1 0,1-1 1,-1 1-1,1-1 0,-1 0 0,0 0 0,1 0 0,-1 0 0,1 0 0,-1 0 0,0 0 1,1 0-1,-1 0 0,0 0 0,1-1 0,-1 1 0,2-1 0,1-1-14,0 1-1,0-1 1,0 1-1,0-1 0,0 0 1,0-1-1,-1 1 1,1-1-1,-1 1 0,1-1 1,4-6-1,-1-1-88,-1 0 1,-1 0-1,0-1 0,0 1 0,5-20 0,-8 24 101,0 1-1,-1-1 1,0 0-1,0 0 1,-1 0 0,1 0-1,-1 0 1,0 0-1,-1 0 1,0 0-1,0 0 1,-3-10-1,4 14 4,-1 1 0,1 0 1,-1-1-1,0 1 0,1 0 0,-1 0 0,0-1 0,0 1 0,0 0 0,0 0 0,0 0 0,0 0 0,0 0 0,0 0 1,0 0-1,-1 1 0,1-1 0,0 0 0,-1 0 0,1 1 0,0-1 0,-1 1 0,1 0 0,0-1 0,-1 1 0,1 0 1,-1 0-1,1 0 0,-1 0 0,1 0 0,-1 0 0,1 0 0,-1 0 0,1 1 0,0-1 0,-1 0 0,1 1 1,0-1-1,-1 1 0,1 0 0,0-1 0,-3 3 0,0-1 34,0 1 0,0 0 0,0 0 0,1 0 1,-1 0-1,1 1 0,-1-1 0,1 1 0,0 0 0,1 0 0,-5 8 0,5-9 24,1 1-1,-1 1 0,1-1 1,0 0-1,0 0 0,0 0 1,0 1-1,1-1 0,0 0 1,0 1-1,0-1 0,1 0 1,-1 1-1,1-1 0,0 0 1,2 6-1,-2-7-50,1-1 0,-1 1-1,1-1 1,0 0 0,0 0 0,0 1-1,0-1 1,0 0 0,1-1 0,-1 1 0,0 0-1,1-1 1,-1 1 0,1-1 0,0 0-1,0 0 1,-1 0 0,1 0 0,0 0-1,0-1 1,0 1 0,0-1 0,0 0-1,4 0 1,8 1-216,0 0 1,0-2-1,0 0 0,0 0 0,-1-1 0,1-1 0,21-7 0,-57 3-1674,8-2-5948,10 1 494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0.4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32 344 10314,'-23'5'5774,"14"-3"794,20-11-4155,10-8-1652,0 0 0,-2-2 0,0 0 0,30-40 0,-16 12-77,34-61 0,-58 86-455,9-12 65,-10 79-481,-4-30 179,0-1 0,2 0 0,0 0-1,14 23 1,11 29-223,-4 14-3615,-14-25-4116,-6-24 546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0.9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210 73 7015,'0'0'2316,"11"-8"-516,3-1-677,15-11 580,-5-6 4167,-24 26-5725,0 0 0,1 0 0,-1 0 0,0-1 0,0 1-1,0 0 1,1 0 0,-1 0 0,0 0 0,0 0 0,0-1 0,0 1 0,0 0 0,1 0 0,-1 0 0,0-1 0,0 1 0,0 0 0,0 0 0,0 0 0,0-1 0,0 1 0,0 0 0,0 0 0,0-1 0,0 1-1,0 0 1,0 0 0,0-1 0,0 1 0,0 0 0,0 0 0,0 0 0,0-1 0,0 1 0,0 0 0,0 0 0,-1 0 0,1-1 0,0 1 0,0 0 0,0 0 0,0 0 0,0-1 0,-1 1 0,1 0 0,0 0-1,0 0 1,0 0 0,0 0 0,-1 0 0,1-1 0,0 1 0,0 0 0,-1 0 0,-19 1 2013,-22 12-1431,17 2-502,0 1 0,1 0 0,1 2 0,-39 38 0,54-47-144,1 0 1,-1 0-1,1 1 0,1 0 0,0 1 1,-7 15-1,11-20-62,0 0-1,0 0 1,1 1 0,-1-1 0,1 1-1,1-1 1,-1 1 0,1-1 0,0 1 0,1-1-1,0 1 1,2 10 0,-1-13-18,0 1-1,0-1 1,1 0 0,-1 1-1,1-1 1,0 0 0,1-1 0,-1 1-1,1 0 1,-1-1 0,1 0-1,0 0 1,0 0 0,0 0-1,1-1 1,-1 0 0,1 0 0,-1 0-1,1 0 1,0 0 0,-1-1-1,1 0 1,0 0 0,6 0-1,7 1-14,1 0-1,0 0 1,0-2 0,0-1-1,21-2 1,-20-1-527,-1-1 0,1 0 0,-1-1 0,35-17 0,-41 16-1097,0 0 1,-1 0 0,0-1 0,14-13 0,-8 1-5276,-9 1-4522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1.3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60 272 11115,'0'0'3496,"-9"-11"-901,-25-36-391,31 43-1958,1 1 1,0-1-1,1 0 0,-1 0 0,1 0 0,-1 0 0,1 0 0,0 0 0,1 0 1,-1 0-1,1-1 0,0 1 0,0 0 0,0 0 0,0-1 0,1 1 0,-1 0 0,1 0 1,0 0-1,1 0 0,-1 0 0,1 0 0,0 0 0,0 0 0,0 1 0,0-1 0,3-3 1,2-1 119,0-1 1,1 2-1,0-1 1,0 1 0,1 0-1,-1 1 1,1 0 0,15-7-1,-14 8-252,0 1-1,0 0 0,0 1 1,0 0-1,1 0 0,-1 1 1,1 1-1,14-1 1,-20 2-106,0 0 1,0 0-1,0 1 1,0 0-1,0 0 1,0 0-1,-1 0 1,1 1-1,0 0 1,-1 0-1,1 0 1,-1 0-1,1 1 1,-1 0-1,0 0 1,0 0-1,-1 0 1,1 1-1,5 5 1,17 37 62,-23-39-45,0 0 0,1 0 0,-1 0 0,2-1 0,-1 0 0,1 1 0,0-2 0,0 1 0,7 5 0,-9-9 8,0-1 0,0 1 0,0-1 0,0 0 0,0 0 0,1-1 1,-1 1-1,0-1 0,1 0 0,-1 1 0,0-1 0,1-1 0,-1 1 0,0 0 0,1-1 1,-1 0-1,0 0 0,0 0 0,1 0 0,-1 0 0,0-1 0,0 1 0,2-3 1,10-4 167,-1-2 1,0 0 0,14-13 0,-22 17-189,10-6-10,-12 9-8,1 0 0,-1 0 0,1-1 1,-1 1-1,0-1 0,0 0 0,5-9 0,-25 11-14970,9 2 7009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02.0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73 11147,'0'0'3635,"5"-9"-1126,0-1-1561,8-14 185,2-5 4292,-45 91-821,15-28-4207,-1-1 0,-2-1 1,-1 0-1,-1-2 0,-38 45 1,88-127-222,94-130-2376,-123 190 2328,0-1-1,-1 1 0,0-1 0,0 1 1,-3 12-1,-3 17 12,2 0-1,1 0 1,4 40 0,-1-75-117,0-1-1,0 1 1,0 0 0,0 0-1,1-1 1,-1 1-1,1 0 1,-1-1 0,1 1-1,0 0 1,-1-1-1,1 1 1,0-1 0,0 1-1,0-1 1,0 0-1,1 1 1,-1-1 0,0 0-1,1 0 1,-1 0-1,0 0 1,1 0 0,-1 0-1,1 0 1,0 0 0,-1-1-1,1 1 1,-1-1-1,1 1 1,0-1 0,0 0-1,-1 1 1,1-1-1,0 0 1,0 0 0,-1 0-1,1 0 1,0-1-1,0 1 1,2-1 0,-3 0-20,0 1 1,0-1-1,-1 0 1,1 1-1,0-1 0,-1 0 1,1 1-1,0-1 1,-1 0-1,1 0 1,-1 0-1,1 0 1,-1 0-1,0 0 1,1 1-1,-1-1 1,0 0-1,0 0 1,0 0-1,0 0 1,1 0-1,-1 0 1,0 0-1,-1 0 1,1 0-1,0 0 1,0-1-1,-5-31 35,-6 10-33,-1 1-1,0 0 0,-2 0 1,-1 1-1,0 1 0,-1 1 1,-35-32-1,50 49 16,-1 0 0,0 0 0,0 1 0,0-1 0,0 1 0,0-1 1,-1 1-1,1 0 0,0 0 0,-1 0 0,1 0 0,0 0 0,-6-1 0,12 14 339,2-4-348,1 0 0,0 0-1,1-1 1,-1 0 0,1-1 0,1 1 0,-1-2 0,1 1 0,1-1 0,9 4 0,5 1-463,0 0 0,48 11 0,-24-14-2760,-2-3-3129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4.0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4939 207 7623,'0'0'8376,"-10"0"-7276,-284 3 2373,93-9-3549,-304-49-1,346 34 37,-318-3 0,-230-3 393,-77-16-231,253 24 316,437 14-402,-1 3 0,1 5 0,-153 24 0,206-23 171,0-2 0,-1-1-1,-66-9 1,71 5-110,6 2-28,1 1 1,-1 2-1,1 0 0,0 2 1,-46 13-1,71-16-81,-59 10 144,61-11-112,-1 0 0,1 0 0,0-1 0,-1 1 0,1-1 0,-1 1 0,1-1 0,0 0 0,0 0 0,0-1-1,-1 1 1,1-1 0,0 1 0,1-1 0,-1 0 0,-4-3 0,0-2 131,0 0 0,-1 1 0,1 0 1,-1 1-1,-13-8 0,19 12-292,-1 1 1,1-1 0,0 0 0,0 1-1,0-1 1,0 1 0,0-1 0,-1 1-1,1 0 1,0 0 0,0 0 0,-5 1-1,6-1-382,-1 1 0,0 0 0,1-1-1,-1 1 1,1 0 0,-1 0 0,1 0-1,-1 0 1,1 0 0,0 0 0,0 1 0,-1-1-1,1 0 1,0 1 0,0-1 0,0 1-1,0-1 1,-1 3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5.6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451 1 4292,'0'0'15369,"-16"8"-13591,-402 261 2343,417-268-4112,0-1 0,0 1-1,-1 0 1,1-1 0,0 1-1,0 0 1,1 0 0,-1 0-1,0 0 1,0 0 0,0 0-1,0 0 1,1 0 0,-1 0 0,0 0-1,1 0 1,-1 2 0,2-2-25,0-1-1,0 1 1,0-1 0,0 1 0,1-1 0,-1 0 0,0 0 0,0 0 0,0 1 0,1-1 0,-1 0-1,0 0 1,0-1 0,0 1 0,1 0 0,-1 0 0,0 0 0,2-2 0,45-8-1130,0-3 1,79-33-1,1-1-2298,-95 36 2572,0 2 1,1 1-1,53-6 1,-86 14 925,0-1 0,1 1 1,-1 0-1,0 0 1,1 0-1,-1 0 1,0 0-1,1 0 1,-1 0-1,0 0 0,1 0 1,-1 1-1,0-1 1,1 0-1,-1 1 1,0-1-1,0 1 1,0 0-1,1-1 0,-1 1 1,0 0-1,0 0 1,0-1-1,0 1 1,0 0-1,0 0 1,0 0-1,-1 0 1,1 1-1,0-1 0,-1 0 1,1 0-1,0 0 1,-1 1-1,1-1 1,-1 0-1,0 0 1,1 1-1,-1-1 0,0 0 1,0 1-1,0-1 1,0 0-1,0 1 1,0-1-1,0 0 1,-1 1-1,0 1 0,-1 5 403,0 1-1,-1-1 0,0 0 0,0-1 1,-1 1-1,-7 11 0,-107 133 3464,58-78-921,53-63-1944,14-11-652,19-13-417,-20 9 64,307-203-4828,-125 75 3764,-162 118 1236,-14 11 110,-12 11 444,-31 34 1369,-54 56 0,-5 7-654,89-104-1462,0 0-1,0 0 1,-1 1 0,1-1-1,1 0 1,-1 1 0,0-1-1,0 1 1,0-1-1,1 1 1,-1-1 0,1 1-1,-1-1 1,1 1 0,-1 0-1,1-1 1,0 1 0,0 1-1,0-2-22,1-1-1,0 1 1,-1-1-1,1 1 1,0-1-1,-1 0 0,1 1 1,0-1-1,-1 0 1,1 0-1,0 1 1,0-1-1,-1 0 1,1 0-1,0 0 1,0 0-1,-1 0 0,1 0 1,0 0-1,0 0 1,-1 0-1,1-1 1,0 1-1,0 0 1,1-1-1,61-24-117,-61 24 115,124-64-1978,-67 32-489,73-28 0,-131 61 2477,-1-1 0,1 1 0,0-1 0,0 0 0,0 1-1,0 0 1,0-1 0,0 1 0,0 0 0,0-1 0,0 1 0,0 0 0,0 0 0,1 0 0,-1 0-1,0 0 1,0 0 0,0 0 0,0 0 0,0 0 0,0 1 0,0-1 0,0 0 0,2 2 0,-3-1 41,0 0 1,-1 0 0,1 1 0,0-1-1,-1 0 1,1 0 0,0 1 0,-1-1-1,0 0 1,1 0 0,-1 0 0,0 0-1,1 0 1,-1 0 0,0 0-1,-1 2 1,-48 48 1871,48-49-1865,-207 168 3303,193-159-3334,26-19-1051,29-14-5201,-38 22 6065,-1 1 0,0-1 0,0 0 0,1 0 0,-1 0 0,0 0 0,1 1 0,-1-1 0,0 0 0,0 0 0,1 0-1,-1 1 1,0-1 0,0 0 0,1 0 0,-1 1 0,0-1 0,0 0 0,0 1 0,0-1 0,1 0 0,-1 1-1,0-1 1,0 0 0,0 1 0,0-1 0,0 0 0,0 1 0,0-1 0,0 0 0,0 1 0,0-1 0,0 0 0,0 1-1,0-1 1,0 0 0,0 1 0,-1-1 0,1 0 0,0 1 0,0-1 0,0 0 0,0 0 0,-1 1 0,1-1 0,0 0-1,-9 14-6520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6.1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75 767 11339,'0'0'5359,"-9"0"-2401,-29 0-663,37 0-2150,0 0-1,0 0 0,0 0 0,0 0 1,-1-1-1,1 1 0,0 0 0,0 0 0,0-1 1,0 1-1,0-1 0,0 1 0,0-1 0,0 1 1,0-1-1,0 0 0,0 1 0,1-1 1,-1 0-1,0 0 0,0 1 0,1-1 0,-1 0 1,0 0-1,1 0 0,-1 0 0,1 0 0,-1 0 1,1 0-1,0 0 0,-1 0 0,1 0 1,0-1-1,0 1 0,-1 0 0,1 0 0,0 0 1,0 0-1,1 0 0,-1-2 0,1-3 58,0 0-1,0 0 1,0 0-1,1 0 0,5-11 1,13-20-24,3 2 0,1 0 0,1 1 0,44-45 0,-46 53-134,66-74-20,128-110 0,-69 97-5239,-132 101 287,-12 4-2492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6.8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292 0 13997,'0'0'5339,"-3"9"-3877,-6 12-700,0-1 0,-2 1 0,-1-2 0,-17 23 0,-68 80-56,51-67-615,-30 35-1575,167-204-9107,-51 57 1969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7.1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 0 12876,'0'0'5531,"-5"10"-4095,-11 26 714,-21 73 0,32-92-1879,1 0 0,1 1-1,1 0 1,0-1-1,1 1 1,1 0-1,3 24 1,-1-35-384,0-1 0,0 1 0,1-1 0,0 1 0,0-1 0,1 0 0,0 0 0,0-1 0,0 1 0,1-1 0,-1 0 0,1 0 0,1 0 0,-1-1 0,1 0 0,10 6 0,-8-3-758,4 9-4519,-12-15 5183,0-1 0,0 1 0,0-1 0,0 1-1,0-1 1,0 1 0,0-1 0,0 0 0,0 1-1,-1-1 1,1 1 0,0-1 0,0 1 0,-1-1-1,1 0 1,0 1 0,-1-1 0,1 1 0,0-1 0,-1 0-1,1 0 1,0 1 0,-1-1 0,1 0 0,-1 1-1,1-1 1,-1 0 0,1 0 0,0 0 0,-1 0-1,1 1 1,-1-1 0,1 0 0,-1 0 0,1 0-1,-1 0 1,1 0 0,-1 0 0,0 0 0,-22 1-4347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7.5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9545,'0'0'12652,"63"-32"-12236,-8 29-191,0-1-129,7-1-128,-9 1-2403,-8-4-2081,-10-4-5317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37 8200,'-13'-6'3240,"-3"0"-2522,-1 0 0,1 1 0,-2 1 0,1 1 1,-30-3-1,36 6-442,0-1 1,0 2 0,0-1 0,0 1-1,0 1 1,0 0 0,1 1 0,-1 0-1,1 0 1,0 1 0,0 1 0,-11 6-1,1 3-71,1 1-1,0 1 0,1 1 1,1 1-1,1 0 0,0 1 1,2 1-1,-23 39 0,0 11 62,-39 102 0,27-43-199,5 1 1,6 3 0,6 1 0,6 2 0,-12 176 0,33-223-68,3 0 1,5 1 0,4-1 0,3-1 0,5 0 0,3 0 0,4-2 0,3 0 0,47 102 0,-58-156-64,2 0-1,2 0 1,1-2 0,1 0 0,26 28-1,-38-49 16,1-1 0,0 0-1,0 0 1,0-1 0,1 0-1,0-1 1,0 0 0,17 7 0,-20-11 18,0 0 1,1 0 0,-1 0-1,1-1 1,-1 0 0,1-1-1,-1 1 1,1-1-1,-1-1 1,1 0 0,-1 0-1,1 0 1,-1-1 0,12-4-1,-8 1 31,-1 0 1,1-1-1,-1 0 0,0-1 0,0 0 0,-1 0 0,0-1 0,0-1 0,-1 1 0,13-19 0,1-4 95,-1-1 0,20-42-1,0-14 358,56-174 0,2-105 171,-98 365-622,149-726 303,-123 528-131,2-339-1,-30 532-153,2-20 116,-2-1-1,-2 0 0,-7-37 1,9 59-119,0 1 0,-1-1 1,1 1-1,-1 0 0,-1-1 1,1 1-1,-1 0 0,0 0 1,0 1-1,0-1 0,0 0 1,-1 1-1,0 0 0,0 0 1,0 0-1,0 0 1,-1 1-1,0 0 0,1 0 1,-1 0-1,0 0 0,-9-2 1,3 2-114,-1 0 0,0 1-1,0 1 1,0 0 0,0 1 0,1 0 0,-1 1 0,-16 2 0,-11 5-1142,-45 15 0,50-12-2414,-56 9 0,32-14-5797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18802,'0'0'9326,"10"1"-21017,24-2 9750,75 3-3095,-109-2 5309,1 0 0,0 0 0,0 1 1,0-1-1,0 0 0,0 1 1,0-1-1,0 0 0,-1 1 1,1-1-1,0 1 0,0-1 0,0 1 1,-1 0-1,1-1 0,0 1 1,-1 0-1,1 0 0,-1-1 0,1 1 1,-1 0-1,1 0 0,-1 0 1,1-1-1,-1 1 0,0 0 0,0 0 1,1 0-1,-1 0 0,0 0 1,0 0-1,0 0 0,0 0 0,0 0 1,0 0-1,0 0 0,0 0 1,0 0-1,-1-1 0,1 1 1,0 0-1,-1 0 0,0 1 0,-21 48 4609,15-35-3552,6-13-1239,0-1 0,0 0 0,0 1 0,1-1 0,-1 1 0,0-1 0,1 1 0,-1-1 0,1 1 0,0-1 0,0 1 0,-1 0 0,1-1 0,0 1 1,0-1-1,0 1 0,1-1 0,-1 1 0,0 0 0,1-1 0,-1 1 0,1-1 0,-1 1 0,1-1 0,0 1 0,-1-1 0,1 0 0,0 1 1,1 0-1,1 0-187,1-1 1,-1 0 0,0 0 0,0-1 0,1 1-1,-1-1 1,1 1 0,-1-1 0,0 0 0,6-1-1,-6 0 44,0 1-1,-1-1 1,1 1 0,0 0-1,-1 0 1,1 0-1,0 0 1,0 0-1,-1 1 1,1-1-1,0 1 1,-1 0 0,1-1-1,-1 1 1,1 0-1,-1 1 1,1-1-1,-1 0 1,0 1-1,1 0 1,-1-1 0,0 1-1,0 0 1,3 4-1,-5-6 101,0 1-1,1 0 0,-1 0 0,0-1 1,0 1-1,0 0 0,1 0 1,-1 0-1,0 0 0,0-1 1,0 1-1,0 0 0,0 0 0,-1 0 1,1 0-1,0-1 0,0 1 1,-1 0-1,1 0 0,0 0 1,-1-1-1,1 1 0,0 0 0,-1 0 1,1-1-1,-1 1 0,0-1 1,0 2-1,-26 14 318,-33-2-1034,26-15-6591,21-2-2125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7.9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12107,'0'0'10255,"5"8"-8813,5 14-617,-1-1 0,10 37 0,15 39 20,-33-95-826,-1-1 0,1 1-1,0 0 1,0 0 0,0-1-1,0 1 1,0-1 0,0 1 0,0-1-1,0 1 1,1-1 0,-1 0-1,1 1 1,-1-1 0,1 0-1,-1 0 1,1 0 0,0 0-1,-1 0 1,1-1 0,0 1-1,0 0 1,0-1 0,-1 0-1,4 1 1,-2-1 22,0-1 0,1 1 0,-1-1 0,0 0 0,0 0 0,0 0 0,0-1 0,0 1-1,0-1 1,0 0 0,0 1 0,-1-1 0,4-4 0,6-5 37,-1 0-1,0-1 1,-1-1-1,17-25 1,24-62-249,-61 134 112,6-24 69,0 1 1,1 0-1,0 0 0,1 0 0,0 0 1,1 0-1,1 1 0,-1-1 0,2 0 0,1 12 1,-2-22 2,0 0 0,1 0 1,-1 0-1,1 0 0,-1 1 1,1-1-1,-1 0 0,1 0 1,0 0-1,-1 0 1,1-1-1,0 1 0,0 0 1,0 0-1,0 0 0,0-1 1,0 1-1,0 0 0,0-1 1,0 1-1,0-1 0,0 1 1,0-1-1,0 0 1,0 1-1,1-1 0,-1 0 1,0 0-1,0 0 0,0 0 1,0 0-1,1 0 0,-1 0 1,0 0-1,0 0 0,0 0 1,1-1-1,-1 1 1,0-1-1,0 1 0,0-1 1,0 1-1,2-2 0,4-1 150,1-1-1,-1 0 0,0-1 0,12-8 0,-5 0-23,0 0-1,-1-1 0,20-26 0,-28 34-406,-1 0 0,1-1 0,-1 0 0,-1 0 0,0 0 0,0 0 0,0-1 0,-1 1 0,0-1 0,0 1-1,1-16 1,-9 23-6883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28.2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231 126 13901,'0'0'2461,"9"-11"219,-2 2-1906,32-41 2309,-37 47-2301,1-1-1,-1 0 1,0 0-1,-1-1 1,1 1-1,-1 0 0,0-1 1,1-4-1,-2 9-751,0-1 0,0 1 0,0-1 0,0 1 0,0-1 0,0 1 0,0-1 0,0 1 0,0-1 0,-1 1 0,1-1 0,0 1-1,0-1 1,0 1 0,-1-1 0,1 1 0,0-1 0,0 1 0,-1-1 0,1 1 0,-1 0 0,1-1 0,0 1 0,-1 0 0,1-1 0,-1 1 0,1 0 0,0-1-1,-1 1 1,1 0 0,-1 0 0,0-1 0,-21 1 884,-22 14 19,-26 31-933,66-42 0,0 0 0,0 0 0,0 0 0,0 1 0,1 0 0,-1-1 0,1 1 0,0 1 0,0-1 0,1 0 0,-1 1 0,1-1 0,0 1 0,-1 5 0,3-9-7,0 0 1,0 0-1,0 0 0,1 0 1,-1 0-1,0 0 0,1-1 1,-1 1-1,1 0 0,-1 0 1,1 0-1,-1-1 0,1 1 1,0 0-1,-1-1 0,1 1 1,0 0-1,0-1 0,-1 1 1,1-1-1,0 1 0,0-1 1,0 1-1,0-1 0,0 0 1,0 0-1,-1 1 0,1-1 1,0 0-1,0 0 0,0 0 1,0 0-1,0 0 0,0 0 1,2 0-1,46 0-453,-38 0 317,15-1-256,34 0-303,-56 1 681,-1 1-1,1-1 1,-1 1 0,1-1-1,-1 1 1,0 0 0,1 0 0,-1 1-1,0-1 1,0 1 0,0-1-1,0 1 1,4 3 0,-6-4 31,0 0 1,-1 1-1,1-1 0,0 0 1,0 1-1,-1-1 1,1 0-1,-1 1 0,1-1 1,-1 1-1,0-1 1,0 1-1,1-1 0,-1 1 1,0-1-1,0 1 1,0-1-1,-1 1 0,1-1 1,0 1-1,-1-1 1,1 1-1,0-1 0,-1 0 1,0 1-1,1-1 1,-1 0-1,0 1 0,0-1 1,0 0-1,1 0 1,-1 0-1,0 0 0,-1 0 1,1 0-1,0 0 1,0 0-1,-3 1 1,-49 36 1035,19-20-914,0-1-1,-2-1 1,0-2 0,0-2-1,-43 9 1,78-21-141,-10 1-1752,14-12-4589,14-12-6125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1:59.2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276 76 15407,'0'0'8002,"-6"-10"-5861,-19-30-273,23 38-1733,-1-1 1,1 1-1,-1 0 1,1 0-1,-1 0 1,0 0-1,0 1 0,0-1 1,0 1-1,0 0 1,0-1-1,0 1 1,0 1-1,0-1 0,-1 0 1,1 1-1,0 0 1,0 0-1,-1 0 1,1 0-1,-5 1 0,2-1-108,0 1 0,0 1-1,0-1 1,0 1 0,0 0-1,0 0 1,1 0-1,-1 1 1,-6 4 0,7-2-20,0-1-1,0 0 1,1 1 0,0 0 0,0 0 0,0 0 0,-6 11-1,9-13-10,-1 0-1,1 0 1,0 0 0,-1 0-1,1 0 1,1 1-1,-1-1 1,0 0-1,1 1 1,0-1-1,0 0 1,0 1-1,0-1 1,0 0-1,1 1 1,1 6-1,-1-9-3,0 1 0,0-1 0,0 1 0,1-1-1,-1 1 1,1-1 0,-1 1 0,1-1 0,-1 0 0,1 0-1,-1 0 1,1 0 0,0 0 0,0 0 0,0-1-1,-1 1 1,1-1 0,2 1 0,41 8-48,-34-8 38,-7 0 40,12 1-39,1 1 1,-1 1 0,0 1-1,21 8 1,-34-12 29,-1-1 0,0 1-1,0 0 1,-1 0 0,1 0 0,0 0-1,0 0 1,0 0 0,-1 0-1,1 1 1,0-1 0,-1 1 0,1-1-1,-1 1 1,0-1 0,0 1 0,1 0-1,-1 0 1,0 0 0,0 0 0,-1 0-1,1 0 1,0 0 0,-1 0 0,1 0-1,-1 0 1,0 0 0,1 0 0,-1 0-1,0 0 1,0 0 0,-1 0 0,1 1-1,0-1 1,-1 0 0,1 0 0,-1 0-1,1 0 1,-1 0 0,0 0-1,0 0 1,0-1 0,0 1 0,-1 0-1,1 0 1,-2 1 0,-2 4 58,-1-2-1,0 1 1,0-1 0,0 1-1,-1-2 1,0 1-1,0-1 1,0 0 0,0 0-1,0-1 1,-1 0 0,0 0-1,1-1 1,-13 2 0,-1 0 80,-1-1 0,1-1 0,-1 0 0,-28-3 0,49 1-176,-1 0 0,1-1 0,0 1 0,-1 0 0,1 0 1,0-1-1,-1 1 0,1-1 0,0 1 0,0-1 0,-1 1 0,1-1 0,0 0 0,0 0 0,0 1 0,0-1 0,0 0 1,0 0-1,0 0 0,0 0 0,0 0 0,0 0 0,0-2 0,1 2-36,-1 0 0,1 0 0,0 0-1,0 0 1,0 0 0,0 1 0,0-1 0,0 0 0,1 0-1,-1 0 1,0 0 0,0 0 0,1 0 0,-1 1-1,0-1 1,1 0 0,-1 0 0,1 0 0,-1 1 0,1-1-1,-1 0 1,1 1 0,-1-1 0,1 0 0,0 1 0,0-1-1,-1 1 1,1-1 0,0 1 0,0-1 0,-1 1-1,1 0 1,0-1 0,0 1 0,0 0 0,1-1 0,13-4-3465,1 1 0,0 0 0,26-2 0,-7 2-4621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0.6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85 8488,'0'-5'20708,"0"5"-20687,0 1 0,0-1 1,0 1-1,1-1 1,-1 0-1,0 1 1,0-1-1,0 1 0,1-1 1,-1 0-1,0 1 1,0-1-1,1 0 0,-1 1 1,0-1-1,1 0 1,-1 1-1,1-1 0,-1 0 1,0 0-1,1 0 1,-1 1-1,1-1 1,-1 0-1,0 0 0,1 0 1,-1 0-1,1 0 1,-1 0-1,1 0 0,-1 0 1,1 0-1,28 1 1190,-23-2-1004,0 1 0,0-1 0,0 0-1,1-1 1,-2 0 0,1 0-1,7-3 1,-11 4-207,0 0 0,0 0 0,0-1 0,-1 1 0,1 0 0,0-1 0,-1 0 0,1 1 0,-1-1 0,1 0 0,-1 0 0,0 1 0,0-1 0,0 0 0,0 0 0,0-1 0,0 1 0,-1 0 0,1 0 0,-1 0 0,1 0 0,-1 0 0,0-1 0,0 1 0,0 0 0,0-3 0,-1 3 0,0 1 0,0-1 0,0 1 0,0 0 0,0-1 0,-1 1 0,1 0 0,0-1 0,-1 1 0,1 0 0,0 0 0,-1 0 0,0 1 0,1-1 0,-1 0 0,1 0 0,-1 1 0,0-1 0,1 1 0,-1 0 0,0-1 0,0 1 0,0 0 0,1 0 0,-1 0 0,0 0 0,0 0 0,1 0 0,-1 1 0,0-1 0,0 1 0,-2 0 0,0 1 0,-1 0 0,1 0 0,-1 0 0,1 0 0,0 1 0,0-1 0,0 1 0,1 0 0,-1 0 0,1 1 0,-1-1 0,1 1 0,0-1 0,0 1 0,1 0 0,-1 0 0,1 1 0,-3 6 0,-2 6 0,0-1 0,1 1 0,-5 29 0,9-40 0,1 1 0,0 0 0,0 0 0,0 0 0,1 0 0,1 8 0,-1-13 0,0-1 0,1 0 0,-1 0 0,1 0 0,-1 0 0,1 1 0,-1-1 0,1 0 0,0 0 0,0 0 0,-1 0 0,1 0 0,0 0 0,0-1 0,0 1 0,0 0 0,0 0 0,0 0 0,0-1 0,0 1 0,0-1 0,1 1 0,-1-1 0,0 1 0,0-1 0,0 0 0,1 0 0,-1 1 0,0-1 0,1 0 0,-1 0 0,0 0 0,0 0 0,1 0 0,-1-1 0,0 1 0,0 0 0,0-1 0,2 0 0,11-3 0,-1-1 0,1 0 0,-1-1 0,-1-1 0,1 0 0,-1-1 0,16-13 0,19-11 0,-39 27 0,0 1 0,0-1 0,1 2 0,-1-1 0,1 1 0,11-3 0,-18 6 0,0 0 0,-1-1 0,1 1 0,0 0 0,0 0 0,0 0 0,-1 1 0,1-1 0,0 0 0,0 1 0,-1-1 0,1 1 0,0-1 0,0 1 0,-1 0 0,1 0 0,-1 0 0,1 0 0,-1 0 0,1 0 0,-1 0 0,0 0 0,1 1 0,-1-1 0,0 0 0,0 1 0,0-1 0,0 1 0,0-1 0,0 1 0,-1 0 0,1-1 0,0 1 0,-1 0 0,1 0 0,-1 3 0,4 13 0,-2-9 0,-1 1 0,2 0 0,0-1 0,7 18 0,-10-26 0,1 0 0,-1-1 0,1 1 0,-1 0 0,1 0 0,0 0 0,-1-1 0,1 1 0,0 0 0,-1-1 0,1 1 0,0-1 0,0 1 0,0 0 0,0-1 0,-1 0 0,1 1 0,0-1 0,0 0 0,0 1 0,0-1 0,1 0 0,0 0 0,0 0 0,-1-1 0,1 0 0,0 1 0,-1-1 0,1 0 0,-1 1 0,1-1 0,-1 0 0,1 0 0,-1 0 0,1-1 0,-1 1 0,0 0 0,0 0 0,0-1 0,2-1 0,3-5 0,0 1 0,-1-2 0,0 1 0,0 0 0,-1-1 0,0 0 0,0 0 0,2-9 0,-5 14 0,0 1 0,0-1 0,-1 1 0,1-1 0,-1 0 0,0 1 0,0-1 0,0 0 0,-1 1 0,1-1 0,-1 0 0,0 1 0,0-1 0,0 1 0,0 0 0,-1-1 0,1 1 0,-1 0 0,0 0 0,0 0 0,0 0 0,-1 0 0,-4-5 0,7 8 0,0 0 0,-1 0 0,1 0 0,0-1 0,-1 1 0,1 0 0,0 0 0,-1-1 0,1 1 0,0 0 0,0-1 0,-1 1 0,1 0 0,0 0 0,0-1 0,0 1 0,-1-1 0,1 1 0,0 0 0,0-1 0,0 1 0,0 0 0,0-1 0,0 1 0,0-1 0,0 1 0,0 0 0,0-1 0,0 1 0,0-1 0,0 1 0,0 0 0,0-1 0,0 1 0,1 0 0,-1-1 0,0 1 0,0 0 0,0-1 0,0 1 0,1 0 0,-1-1 0,0 1 0,0 0 0,1-1 0,-1 1 0,0 0 0,1 0 0,-1-1 0,0 1 0,1 0 0,-1 0 0,0 0 0,1 0 0,-1-1 0,0 1 0,1 0 0,-1 0 0,1 0 0,28-5 0,-24 4 0,7-1 0,0 0 0,-1 2 0,1-1 0,20 3 0,-30-2 0,0 0 0,0 0 0,0 1 0,1-1 0,-1 1 0,0-1 0,0 1 0,0 0 0,0 0 0,0 0 0,0 0 0,-1 0 0,1 1 0,0-1 0,0 1 0,-1-1 0,1 1 0,-1-1 0,1 1 0,-1 0 0,0 0 0,0-1 0,0 1 0,0 0 0,0 0 0,0 0 0,0 0 0,-1 1 0,1-1 0,-1 0 0,1 0 0,-1 3 0,-5 83 0,0-18 0,5-69 0,0 0 0,1-1 0,-1 1 0,0 0 0,0 0 0,1-1 0,-1 1 0,0 0 0,1-1 0,-1 1 0,1 0 0,-1-1 0,1 1 0,-1-1 0,1 1 0,-1 0 0,1-1 0,-1 0 0,1 1 0,0-1 0,-1 1 0,1-1 0,0 0 0,0 1 0,-1-1 0,1 0 0,0 0 0,-1 1 0,1-1 0,0 0 0,0 0 0,0 0 0,-1 0 0,1 0 0,0 0 0,0 0 0,-1 0 0,1-1 0,0 1 0,0 0 0,-1 0 0,1-1 0,0 1 0,0 0 0,0-1 0,36-16 0,-19 3 0,-1-1 0,0-1 0,19-23 0,-30 32 0,-1 1 0,-1 0 0,1-1 0,-1 0 0,0 0 0,-1 0 0,0-1 0,0 1 0,-1-1 0,1 0 0,-2 0 0,1 1 0,0-11 0,-2 18 0,0 0 0,0-1 0,0 1 0,0 0 0,0 0 0,0-1 0,0 1 0,0 0 0,0 0 0,0 0 0,0-1 0,0 1 0,-1 0 0,1 0 0,0-1 0,0 1 0,0 0 0,0 0 0,0 0 0,-1 0 0,1-1 0,0 1 0,0 0 0,0 0 0,0 0 0,-1 0 0,1 0 0,0 0 0,0-1 0,0 1 0,-1 0 0,1 0 0,0 0 0,0 0 0,-1 0 0,1 0 0,0 0 0,0 0 0,0 0 0,-1 0 0,1 0 0,0 0 0,0 0 0,-1 0 0,1 0 0,0 0 0,0 0 0,0 1 0,-1-1 0,1 0 0,0 0 0,0 0 0,0 0 0,-1 0 0,1 0 0,0 1 0,0-1 0,0 0 0,0 0 0,0 0 0,-1 1 0,1-1 0,0 0 0,-12 15 0,12-14 0,-1 1 0,0 0 0,1 0 0,-1 0 0,1 0 0,0 0 0,-1 0 0,1 0 0,0 0 0,0 0 0,0 0 0,1 0 0,-1 0 0,0 0 0,1 0 0,-1 0 0,1 0 0,0-1 0,0 1 0,0 0 0,0 0 0,0-1 0,0 1 0,0 0 0,0-1 0,1 1 0,-1-1 0,0 1 0,1-1 0,-1 0 0,1 0 0,0 0 0,-1 0 0,1 0 0,3 1 0,-1 0 0,0-2 0,0 1 0,0 0 0,0-1 0,0 0 0,1 0 0,-1 0 0,0 0 0,0-1 0,0 1 0,0-1 0,0 0 0,0-1 0,0 1 0,-1-1 0,1 1 0,6-5 0,-1 0 0,1-1 0,-1 0 0,-1-1 0,0 0 0,0 0 0,0-1 0,10-16 0,-29 69 0,8-35 0,0 1 0,1-1 0,0 1 0,1-1 0,-1 1 0,2-1 0,-1 1 0,2 13 0,0-23-163,-1 1 0,1 0 0,0 0 0,-1-1 0,1 1 0,0 0 0,0-1 0,0 1 1,-1 0-1,1-1 0,0 1 0,0-1 0,0 0 0,0 1 0,0-1 0,0 0 0,0 1 0,0-1 0,0 0 0,0 0 0,0 0 0,0 0 0,0 0 0,0 0 0,0 0 1,0 0-1,0-1 0,0 1 0,0 0 0,0 0 0,0-1 0,0 1 0,0-1 0,-1 1 0,1-1 0,0 1 0,0-1 0,0 0 0,-1 1 0,1-1 0,0 0 0,0 1 0,0-3 1,6-14-7061,-2-4-4265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1.0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21 17681,'-7'-11'4292,"-1"1"6086,8 16-10282,11 4-32,1 4-224,3 0-2083,3-3-3202,0-4-2851,2 1-8071</inkml:trace>
  <inkml:trace contextRef="#ctx0" brushRef="#br0" timeOffset="1">262 112 16944,'0'0'10159,"-11"6"-8440,-4 4-1302,0 0 0,1 1 0,-25 23-1,35-30-390,1-1-1,-1 1 0,1-1 0,0 1 0,0 0 1,0 0-1,1 0 0,-1 1 0,1-1 1,0 1-1,0-1 0,0 1 0,1 0 0,0 0 1,0-1-1,0 1 0,1 0 0,-1 0 1,1 0-1,0 0 0,0 0 0,2 9 0,0-13-42,-1 1 0,1 0-1,0-1 1,-1 1 0,1-1-1,0 1 1,0-1 0,0 0-1,0 0 1,0 0 0,0 0-1,0 0 1,0 0-1,1-1 1,-1 1 0,0-1-1,0 1 1,1-1 0,-1 0-1,0 0 1,1 0 0,2 0-1,54-3-3907,-24-6-949,3-6-2007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1.3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31 106 16143,'0'0'11819,"8"1"-10762,9-1-871,-1 0 0,1 0 0,0-2 0,19-4 0,-29 5-168,1-1 1,-1 0-1,0-1 1,0 1-1,0-2 0,0 1 1,0-1-1,-1 0 1,1 0-1,-1 0 1,0-1-1,10-11 1,-15 16-4,-1-1 0,1 0-1,0 0 1,0 1 0,0-1 0,-1 0 0,1 0 0,0 0 0,-1 0 0,1 0 0,-1 0 0,1 0 0,-1 0 0,0-1 0,1 1 0,-1 0 0,0 0 0,0 0 0,1 0 0,-1 0 0,0-1 0,0 1 0,-1 0 0,1 0 0,0 0 0,0 0 0,0 0 0,-1-2 0,-1 2 40,1-1 0,0 1 0,-1 0 1,1 0-1,-1 0 0,0 0 0,1 0 0,-1 1 1,1-1-1,-1 0 0,0 1 0,0-1 0,0 1 0,1 0 1,-5-1-1,-4 1 155,0-1 0,0 1 0,0 1 1,0 0-1,-16 3 0,16 0-210,1-1 0,-1 2 0,0 0 0,1 0 0,0 0 0,0 1 0,0 1 0,-10 9 0,15-12 0,-1 0 0,1 0 0,0 1 0,1-1 0,-1 1 0,1 0 0,0 0 0,0 0 0,0 1 0,1-1 0,-1 1 0,1-1 0,1 1 0,-1 0 0,1 0 0,-1 7 0,2-11-26,1-1 0,-1 1 0,0 0-1,0-1 1,1 1 0,-1-1 0,0 1 0,1 0 0,0-1 0,-1 1-1,1-1 1,0 0 0,0 1 0,0-1 0,0 1 0,0-1 0,0 0-1,0 0 1,1 0 0,-1 0 0,3 2 0,0-1-145,0 0 0,0 0 1,0 0-1,1-1 0,-1 1 1,0-1-1,1 0 0,4 0 1,5 0-794,0 0 1,0-1-1,0-1 0,22-4 1,8-9-5689,2-8-2412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1.7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0 16432,'0'0'13132,"-10"1"-11712,9 0-1378,-5-1 102,0 1 0,1 0 0,-1 1 0,0-1 0,1 1 0,-6 3 0,10-5-129,-1 1 1,1 0-1,0 0 0,-1-1 1,1 1-1,0 0 0,0 0 1,0 0-1,-1 1 0,1-1 1,0 0-1,0 0 0,1 1 1,-1-1-1,0 0 0,0 1 1,1-1-1,-1 1 0,1-1 1,-1 1-1,1-1 0,-1 1 1,1-1-1,0 1 0,0-1 1,0 1-1,0 0 0,0-1 1,0 1-1,0-1 1,1 1-1,-1-1 0,0 1 1,1-1-1,0 1 0,0 1 1,0-2-39,0 1 0,0-1 0,1 0 0,-1 1 0,0-1 0,1 0 0,-1 0 1,1 0-1,0 0 0,-1 0 0,1 0 0,0-1 0,-1 1 0,1 0 1,0-1-1,0 1 0,-1-1 0,1 0 0,0 0 0,0 0 0,2 0 1,48 1-1260,-37-1 840,28-2-192,-29 1 640,0 0 0,0 0 0,0 2 0,0 0-1,0 0 1,0 1 0,26 8 0,-40-10 37,1 0 0,0 1 0,-1-1 0,1 0-1,0 1 1,-1-1 0,1 1 0,-1-1 0,1 1-1,-1-1 1,1 1 0,-1 0 0,1-1 0,-1 1 0,1-1-1,-1 1 1,0 0 0,0-1 0,1 1 0,-1 0 0,0 0-1,0-1 1,0 1 0,1 0 0,-1 0 0,0-1 0,0 1-1,0 0 1,0 0 0,-1-1 0,1 1 0,0 0 0,0 0-1,0-1 1,-1 1 0,1 0 0,0-1 0,0 1 0,-1 0-1,1-1 1,-1 1 0,1 0 0,-1-1 0,1 1 0,-1-1-1,1 1 1,-1-1 0,1 1 0,-1-1 0,-1 1 0,-31 24 708,16-14-746,0 0-1,-1-2 0,0 0 0,-1-2 1,1 0-1,-2-1 0,1 0 0,-1-2 1,-33 4-1,52-8-2,1 0-49,0 0-1,-1 0 0,1 0 1,-1 1-1,1-1 0,-1 0 1,1 0-1,0 0 0,-1 0 1,1 0-1,-1 0 0,1 0 1,-1 0-1,1 0 0,-1-1 1,1 1-1,0 0 0,-1 0 1,1 0-1,-1 0 0,1-1 1,0 1-1,-1 0 0,1 0 1,0-1-1,-1 1 0,1 0 1,0-1-1,-1 1 0,1 0 1,0-1-1,-1 1 0,1 0 0,0-1 1,0 1-1,0-1 0,0 1 1,-1 0-1,1-1 0,0 1 1,0-1-1,0 1 0,0-1 1,0 1-1,0-1 0,0 1 1,0 0-1,0-1 0,0 1 1,0-2-1,0-19-7997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3.4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1 21332,'0'0'5253,"-46"54"-3459,35-19-1122,0 7-575,4 3-33,7 1-481,0-1-1216,0-4-353,4-10-897,3-5-672,-2-15-513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3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 16335,'0'0'9033,"74"-20"-8168,-31 29-321,9-1-384,2-1-95,-3-2-226,-4-3-1440,-10-1-1090,-11 0-1248,-16-1-1987</inkml:trace>
  <inkml:trace contextRef="#ctx0" brushRef="#br0" timeOffset="1">125 149 2594,'0'0'14446,"13"57"-12556,12-53-1057,8-2-353,1-2-384,2 0-1377,-3 0-2979,-7-3-2691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4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37 365 11755,'0'0'8808,"-36"48"-5348,54-48-3268,15-15 0,14-13-160,9-4-2274,1-8-2434,-4 2-3012</inkml:trace>
  <inkml:trace contextRef="#ctx0" brushRef="#br0" timeOffset="1">618 1 18706,'0'0'3619,"-71"76"-2818,41-40-353,0 5-159,-2-1-161,4 1-64,1-6-32,5-5 0,8-7 0,3-11 0,4-8-1185,1-4-1922,-2-14-3748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160 308 14350,'0'0'9950,"-8"-8"-8135,4 3-1689,-1 1 0,0 0-1,1 0 1,-1 0-1,0 1 1,-1 0 0,1 0-1,-1 0 1,-8-2-1,11 4-94,1 0-1,-1 1 0,0 0 0,0-1 1,0 1-1,0 0 0,0 1 0,0-1 1,0 0-1,1 1 0,-1 0 0,0-1 1,0 1-1,0 0 0,1 1 1,-1-1-1,1 0 0,-1 1 0,1-1 1,-1 1-1,1 0 0,0 0 0,0 0 1,0 0-1,0 0 0,0 0 0,-2 4 1,2-4-24,0 1 1,0-1-1,1 1 1,-1 0-1,0-1 1,1 1-1,0 0 1,0 0-1,0 0 1,0 0-1,0 0 1,0 0-1,1 1 1,-1-1-1,1 0 0,0 0 1,0 0-1,1 1 1,0 4-1,0-5-8,0-1 0,0 0-1,0 0 1,0 0 0,0-1-1,1 1 1,-1 0 0,1 0-1,-1-1 1,1 1 0,0-1-1,0 1 1,-1-1 0,1 0-1,0 0 1,0 1 0,0-1-1,0-1 1,1 1 0,-1 0-1,0 0 1,0-1 0,0 0-1,1 1 1,-1-1-1,0 0 1,4 0 0,7-1 9,1 0 0,-1-1 0,0 0 0,0-1 0,0-1 0,0 0 0,0 0 0,-1-1 0,0-1 0,0 0 0,-1-1 0,14-10 0,-3 2-1,-1-2 1,0-1 0,-2 0-1,0-2 1,18-23-1,-5-10 80,-31 51-117,0-1 1,0 1-1,1 0 1,-2-1-1,1 1 0,0-1 1,0 1-1,-1-1 1,0 1-1,1-1 1,-1 0-1,0 1 1,0-1-1,0 1 1,-1-1-1,1 0 1,-1 1-1,1-1 0,-1 1 1,-1-4-1,1 6-1,0-1-1,0 0 0,0 1 0,1-1 0,-1 1 1,0-1-1,0 1 0,0-1 0,0 1 0,0-1 1,0 1-1,0 0 0,0 0 0,-1 0 1,1 0-1,0 0 0,0 0 0,0 0 0,0 0 1,0 0-1,0 0 0,0 0 0,0 1 0,0-1 1,0 0-1,0 1 0,0-1 0,0 1 0,0-1 1,0 1-1,0-1 0,0 1 0,1 0 0,-1-1 1,0 1-1,0 0 0,0 1 0,-29 30-25,26-26 98,0-1-1,1 1 1,0 0-1,0 0 0,0 0 1,1 0-1,0 1 1,0-1-1,1 1 0,0-1 1,0 1-1,0 0 1,1 7-1,0-13-28,0-1 0,0 1 0,1-1-1,-1 1 1,0 0 0,1-1 0,-1 1 0,1-1-1,-1 0 1,1 1 0,-1-1 0,1 1 0,-1-1-1,1 1 1,-1-1 0,1 0 0,-1 0 0,1 1 0,-1-1-1,1 0 1,0 0 0,-1 0 0,1 1 0,0-1-1,-1 0 1,1 0 0,0 0 0,-1 0 0,1 0-1,-1 0 1,1 0 0,0-1 0,-1 1 0,1 0-1,0 0 1,0-1 0,25-8 74,-16 3-52,-1 0-1,0-1 1,-1 0 0,0 0-1,0-1 1,0 0-1,-1-1 1,10-16 0,4-9-166,18-40 1,-27 48-197,-13 30 272,1-1 0,-1 1 0,1-1 0,-1 1-1,1-1 1,0 1 0,0-1 0,1 5 0,-1 14 81,-15 88 14,5-43 345,-2 84-1,11-113-293,2-1 1,2 1 0,1-1 0,10 41-1,-8-56-11,0-1 0,-2 1-1,-1 1 1,-1-1-1,0 0 1,-3 26-1,1-46 1,0 0-1,-1-1 0,1 1 1,0 0-1,-1 0 1,0 0-1,1 0 1,-1-1-1,0 1 0,0 0 1,0-1-1,0 1 1,-1-1-1,1 1 0,0-1 1,0 1-1,-1-1 1,1 0-1,-1 0 0,0 0 1,1 0-1,-1 0 1,0 0-1,1 0 1,-1 0-1,0-1 0,0 1 1,0-1-1,0 1 1,1-1-1,-4 1 0,2-1-13,1 0 0,-1 0 0,0 0 1,0-1-1,1 1 0,-1-1 0,0 1 0,1-1 0,-1 0 0,0 0 0,1 0 0,-1 0 0,1-1 0,-1 1 0,1-1 0,0 1 0,0-1 0,0 0 0,0 0 0,0 0 0,-2-2 0,-3-6-85,1-1-1,0 0 1,1 0 0,1 0-1,-1 0 1,2-1 0,-1 0 0,2 1-1,0-1 1,0 0 0,1-1-1,0 1 1,1 0 0,1 0 0,3-22-1,-2 21-164,1 0-1,0 0 1,1 0-1,1 1 1,0-1-1,1 1 1,0 0-1,0 1 1,2 0-1,-1 0 1,1 0-1,1 1 1,0 0 0,12-10-1,1 4-2599,0 0 0,48-24 0,-5 9-5500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4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80 13357,'0'0'3811,"60"25"-1825,-27-8-448,9 5-1186,2-3-224,4-1-64,-1-6-1697,-2-7-2852,-3-5-7238</inkml:trace>
  <inkml:trace contextRef="#ctx0" brushRef="#br0" timeOffset="1">561 1 18866,'0'0'5317,"-11"75"-4933,4-39-160,4 2-159,0 1-33,3-2-129,0-1-1280,0-5-1217,0-8-802,0-10-1120,-3-8-2819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4.8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0 173 17713,'0'0'5573,"72"0"-4708,-29 0-705,6 0-288,12 0-2627,-2-9-2754,3-7-10186</inkml:trace>
  <inkml:trace contextRef="#ctx0" brushRef="#br0" timeOffset="1">593 0 18738,'0'0'2274,"-36"49"-352,17-17-321,1 2 1,4 2 63,8-1-928,6-2-577,0-2-224,3-2-2306,6-6-1442,0-7-1537,-3-5-5573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5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0 370 13677,'0'0'10634,"68"-19"-9705,-20 7-545,6-2-256,0-4-32,-6-1-96,-8 0-416,-11-2-1185,-13 1-513,-12-5-321,-4 1-608,-12-1-2498</inkml:trace>
  <inkml:trace contextRef="#ctx0" brushRef="#br0" timeOffset="1">67 39 14318,'0'0'11691,"73"-5"-11275,-18-3-320,4 1-64,3-1-576,-9 2-1731,-11 1-1184,-10 5-1698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5.5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0 13325,'0'0'6336,"-5"9"-3608,-4 9-1498,1 0 0,0 0 0,1 1 0,1 0 0,-5 29 0,8-30-862,1 1-1,0 0 1,2 32 0,0-50-364,0 1 0,0 0-1,0 0 1,0-1 0,1 1-1,-1 0 1,0 0 0,1-1-1,-1 1 1,1 0 0,0-1-1,-1 1 1,1-1 0,0 1-1,0-1 1,0 1 0,0-1-1,0 0 1,0 1 0,0-1-1,1 0 1,-1 0 0,0 0-1,1 0 1,-1 0 0,1 0-1,-1 0 1,1 0 0,0-1-1,-1 1 1,1 0 0,0-1 0,-1 0-1,1 1 1,0-1 0,-1 0-1,4 0 1,-2 0-3,0-1-1,0 0 1,0 1-1,-1-1 1,1 0 0,0-1-1,-1 1 1,1 0 0,-1-1-1,1 1 1,-1-1-1,0 0 1,0 0 0,0 0-1,0 0 1,0 0 0,0 0-1,0-1 1,-1 1 0,1 0-1,-1-1 1,0 0-1,1-2 1,6-20-71,-2-1-1,-1 0 1,-1 0 0,-1 0 0,-2-49-1,-18 103-452,14-20 552,0 0-1,1 0 1,0 0-1,1 0 1,0 0-1,0 0 1,1 0 0,0 10-1,0-16-15,0 0 0,1 1 0,-1-1 0,1 0 0,-1 0 0,1 0 0,0 0 0,0 0 0,0 0 0,0 0 0,0 0 0,0 0 0,0 0 0,1-1 0,-1 1 0,1 0 0,-1-1 0,1 1 0,0-1 0,0 0 0,-1 1 0,1-1 0,0 0 0,0 0 0,0 0 0,0-1 0,0 1 0,1 0 0,-1-1 0,0 1 0,0-1 0,0 0 0,4 0 0,-1 1 9,1-1-1,-1-1 0,0 1 1,0-1-1,0 0 0,-1 0 0,1 0 1,0 0-1,0-1 0,-1 0 0,1 0 1,-1 0-1,1-1 0,-1 0 1,0 0-1,0 0 0,7-6 0,1-4 1,-1-1 0,-1 0-1,17-29 1,-19 28-23,2 0-1,0 1 1,13-15 0,-23 29-1,0-1 0,0 1 1,1-1-1,-1 1 0,0-1 0,0 1 1,1 0-1,-1-1 0,0 1 1,1 0-1,-1-1 0,1 1 0,-1 0 1,0-1-1,1 1 0,-1 0 0,1 0 1,-1 0-1,1-1 0,-1 1 0,1 0 1,-1 0-1,1 0 0,-1 0 1,1 0-1,-1 0 0,1 0 0,-1 0 1,1 0-1,-1 0 0,1 0 0,-1 0 1,1 0-1,-1 1 0,1-1 0,-1 0 1,1 0-1,-1 0 0,0 1 1,1-1-1,-1 0 0,1 0 0,-1 1 1,0-1-1,1 0 0,-1 1 0,0-1 1,1 1-1,-1-1 0,0 1 0,1-1 1,-1 0-1,0 1 0,0-1 1,0 1-1,0-1 0,1 1 0,-1-1 1,0 1-1,0-1 0,0 1 0,0-1 1,0 1-1,0-1 0,0 1 0,0-1 1,0 1-1,-1 0 0,3 45 290,-3-38-237,0 31-230,3 54 1257,-2-86-1613,1 1 0,1 0 0,-1 0 0,1 0-1,1-1 1,-1 1 0,1-1 0,1 0 0,3 7 0,9 4-8717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6.0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21044,'0'0'5413,"9"5"-3673,7 3-1436,0-2 0,1 0 0,0 0 0,0-2 0,0 0 0,0-1 0,28 1-1,131-6-2491,-142 0 792,-34 2 1345,0 1 0,1-1-1,-1 1 1,0-1-1,1 1 1,-1-1 0,0 1-1,0-1 1,1 1 0,-1-1-1,0 1 1,0-1 0,0 1-1,0-1 1,0 1-1,0 0 1,0-1 0,0 1-1,0-1 1,0 1 0,0-1-1,0 1 1,0 0 0,0-1-1,-1 1 1,1-1-1,0 1 1,0-1 0,-1 1-1,1-1 1,0 1 0,-1-1-1,1 1 1,0-1 0,-1 0-1,0 1 1,-15 26 0,-1-2 1,-22 27 0,-16 21 83,50-66-75,-33 55-2803,30-50 1401,1 1-1,1 0 1,0 1 0,1-1 0,-5 20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6.4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28 12876,'0'0'7015,"60"-28"-5350,-24 29-1216,12 10-257,7-2-192,7-1-1313,0-5-2339,2-3-4355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6.7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260 30 14125,'-9'-5'3267,"5"2"-3006,0 0-1,-1 0 0,1 1 0,-1 0 0,0-1 0,0 2 0,0-1 0,0 1 0,0-1 1,0 2-1,0-1 0,0 0 0,0 1 0,0 0 0,0 0 0,-1 1 0,1-1 0,0 1 0,0 0 1,0 0-1,0 1 0,0 0 0,0-1 0,1 2 0,-1-1 0,1 0 0,-1 1 0,-4 4 1,-1 3-89,0 0 1,0 2 0,1-1 0,1 1 0,0 0 0,1 0-1,0 1 1,0 0 0,2 1 0,0-1 0,0 1 0,1 0-1,1 0 1,0 1 0,-1 23 0,4-34-141,0-1 0,0 1 0,0-1-1,0 0 1,1 1 0,0-1 0,-1 0 0,1 0 0,1 1 0,-1-1 0,0 0 0,1 0-1,-1 0 1,1 0 0,0 0 0,0-1 0,0 1 0,0-1 0,1 1 0,2 2-1,0-2-4,0 0 0,0 0-1,1 0 1,-1 0-1,1-1 1,-1 0-1,1 0 1,0-1-1,0 1 1,11 0-1,-5-1-4,0-1 0,0 0-1,0 0 1,0-2 0,0 1 0,-1-1 0,1-1-1,0 0 1,-1-1 0,0 0 0,15-8-1,-19 7-21,0 0 0,-1 0 1,0-1-1,0 0 0,-1 0 0,1-1 0,-1 0 0,-1 0 0,1 0 0,-1 0 0,-1 0 0,1-1 0,-1 0 0,0 0 0,-1 0 0,0 0 0,0 0 0,-1 0 0,0-1 1,0 1-1,-1-12 0,0 15-19,0-1 0,-1 0 0,0 1 0,1-1 1,-2 1-1,1 0 0,-1-1 0,1 1 0,-1 0 1,-1 0-1,1 0 0,-1 0 0,0 0 0,0 1 1,0-1-1,-1 1 0,0 0 0,1 0 0,-1 0 1,-1 1-1,1-1 0,-1 1 0,1 0 0,-1 0 1,0 0-1,0 1 0,0 0 0,0 0 0,0 0 0,-1 1 1,1-1-1,-9 0 0,9 2-84,1 0 0,-1 0-1,1 0 1,-1 1 0,1 0 0,-1 0 0,1 0-1,0 0 1,-1 1 0,1-1 0,0 1 0,0 0-1,0 1 1,0-1 0,0 1 0,-6 5-1,9-7-54,-1 1 0,1-1 0,-1 1 0,1 0 0,0-1 0,0 1 0,-1 0 0,1 0 0,0 0 0,1 0-1,-1 0 1,0 0 0,0 0 0,1 0 0,-1 0 0,1 1 0,0-1 0,0 0 0,0 0 0,0 0 0,0 0 0,0 1-1,1-1 1,-1 0 0,0 0 0,1 0 0,0 0 0,0 0 0,-1 0 0,1 0 0,1 0 0,-1 0 0,0 0-1,0-1 1,1 1 0,-1 0 0,3 1 0,22 15-4193,12-8-3352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7.1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38 20211,'-8'0'1826,"2"0"-1566,0 0 1,0 0-1,-1 0 0,1 1 0,1 0 1,-1 0-1,0 1 0,0 0 1,0 0-1,1 0 0,-1 1 1,1-1-1,0 1 0,0 1 1,0-1-1,-9 8 0,5-1 65,0-1 0,1 2-1,0-1 1,1 1-1,-11 21 1,15-25-237,0-1 1,0 1-1,1-1 0,0 1 1,0 0-1,1 0 0,0 0 1,0 0-1,1 0 1,0 0-1,0 0 0,2 11 1,-1-15-79,0-1 0,0 1 0,1-1 0,-1 1 1,1-1-1,0 1 0,0-1 0,0 0 0,0 0 0,0 0 1,0 0-1,1 0 0,-1-1 0,1 1 0,-1 0 1,1-1-1,0 0 0,-1 0 0,1 0 0,0 0 0,0 0 1,0 0-1,-1-1 0,1 0 0,0 1 0,4-1 0,5 1 23,0-1-1,-1 1 1,1-2-1,-1 0 1,20-3-1,-23 1-32,1-1 0,-1 1-1,0-1 1,0-1 0,0 1-1,-1-1 1,1-1-1,-1 1 1,0-1 0,-1-1-1,0 1 1,0-1 0,0 0-1,0-1 1,4-9-1,-6 12 35,0-1 0,-1 0 0,0 0-1,-1 0 1,1 0 0,-1-1 0,0 1 0,-1-1-1,1 1 1,-1-1 0,0 0 0,-1 1-1,0-1 1,0 0 0,-1 1 0,1-1-1,-1 0 1,-1 1 0,1-1 0,-1 1-1,-3-9 1,2 11-2,0 0-1,-1 0 0,1 1 1,-1-1-1,1 1 1,-1 0-1,0 0 1,0 0-1,0 0 1,-1 1-1,1-1 1,-1 1-1,1 0 1,-1 1-1,0-1 0,0 1 1,0 0-1,0 0 1,1 0-1,-1 1 1,0 0-1,0 0 1,0 0-1,0 0 1,0 1-1,0 0 0,-8 2 1,8-1-126,0-1 1,1 1 0,-1-1-1,1 1 1,-1 0-1,1 1 1,0-1-1,0 1 1,0 0 0,0 0-1,0 0 1,-6 7-1,8-7-195,0 0-1,1 0 1,-1 0-1,0 0 1,1 0-1,0 0 1,0 0 0,0 1-1,0-1 1,0 1-1,0-1 1,1 0-1,0 1 1,0-1-1,0 1 1,0-1-1,0 1 1,1-1-1,1 6 1,8 14-6384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7.5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0 24663,'0'0'-128,"-4"72"160,-3-26 417,3 6 159,4-5-448,0-2-128,6-5-1153,5-12-3715,1-6-5158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8.0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19731,'0'0'1521,"6"-9"193,-1 4-1491,1-1 0,-1 1 1,1 0-1,0 0 0,1 1 1,-1 0-1,1 0 0,-1 0 1,1 1-1,0 0 0,1 0 1,-1 1-1,0 0 0,1 0 1,-1 1-1,1 0 0,12-1 1,-13 2-151,21-4 62,1 2-1,-1 0 1,1 2-1,0 2 1,41 6-1,-68-8-140,0 1-1,0-1 1,0 0-1,0 1 1,0-1 0,0 1-1,0 0 1,-1 0-1,1 0 1,0 0-1,0 0 1,0 0-1,-1 0 1,1 0-1,-1 1 1,1-1-1,-1 0 1,1 1-1,-1 0 1,0-1-1,0 1 1,0 0-1,0 0 1,0-1 0,0 1-1,0 0 1,0 0-1,-1 0 1,1 0-1,-1 0 1,0 0-1,1 0 1,-1 0-1,0 0 1,0 0-1,0 0 1,-1 0-1,0 4 1,-1 0 14,0 1 1,-1-1-1,0 0 0,0 0 1,-1-1-1,0 1 1,0-1-1,0 0 0,-1 0 1,-7 8-1,-5 1 94,0 0-1,-1 0 1,0-2-1,-1 0 0,-22 10 1,80 7-1688,-31-22 1382,0 1 0,-1 0 0,0 0 1,7 10-1,-12-15 194,0 0 0,0 0 1,0 1-1,0-1 1,-1 1-1,0-1 0,0 1 1,0 0-1,0 0 1,0-1-1,-1 1 0,1 0 1,-1 0-1,-1 7 1,1-10 107,-1 0 0,1 0 0,-1 0 0,1 0 0,-1-1 0,0 1 0,0 0 0,1 0 0,-1 0 0,0-1 0,0 1 0,0 0 0,0-1 0,0 1 0,0-1 0,0 1 0,0-1 0,0 1 0,0-1 0,0 0 0,0 1 0,0-1 0,0 0 0,-1 0 0,1 0 0,-2 0 0,-39 0 1478,30-1-1165,-4 1-75,-1-1-1,1 0 0,-18-5 0,27 5-395,1-1 0,0 0-1,-1 0 1,1 0 0,0-1 0,1 0-1,-1 0 1,0-1 0,1 1 0,-9-9-1,19 11-6590,20 0 4,-3 1-586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20083,'0'0'93,"1"-1"-1,-1 1 1,0 0 0,0 0-1,0 0 1,0-1 0,0 1-1,0 0 1,0 0-1,1 0 1,-1-1 0,0 1-1,0 0 1,0 0 0,0 0-1,1 0 1,-1 0 0,0 0-1,0-1 1,0 1 0,1 0-1,-1 0 1,0 0-1,0 0 1,0 0 0,1 0-1,-1 0 1,0 0 0,0 0-1,1 0 1,-1 0 0,0 0-1,0 0 1,0 0 0,1 0-1,-1 0 1,0 0-1,0 0 1,1 0 0,-1 0-1,0 0 1,0 1 0,0-1-1,1 0 1,-1 0 0,0 0-1,0 0 1,0 0 0,0 1-1,1-1 1,-1 0-1,0 0 1,0 0 0,0 1-1,0-1 1,0 0 0,0 1-1,8 21 1189,-1 27-1091,-8 20 93,0-54-264,0 0 0,1 0 0,1 0 0,0 0 0,1 0 0,6 23 0,-8-38-12,0 0 1,0 0-1,0 1 0,0-1 0,0 0 1,0 1-1,0-1 0,0 0 0,0 0 1,0 1-1,1-1 0,-1 0 0,0 1 0,0-1 1,0 0-1,0 0 0,1 0 0,-1 1 1,0-1-1,0 0 0,0 0 0,1 0 1,-1 1-1,0-1 0,0 0 0,1 0 1,-1 0-1,0 0 0,1 0 0,-1 0 0,0 1 1,0-1-1,1 0 0,-1 0 0,0 0 1,1 0-1,-1 0 0,0 0 0,0 0 1,1 0-1,7-12 348,2-17 24,-6 10-560,-2 1 0,-1-1 0,0 0 0,-1 0 0,-1 0 0,-1 0 1,-7-32-1,13 56 94,-1-1 1,1 0-1,0 1 0,1-1 1,-1-1-1,1 1 0,0-1 1,0 0-1,0 0 0,0 0 1,0-1-1,6 3 0,2 0-13,0 0 0,0-1-1,0 0 1,1-1-1,0 0 1,-1-1-1,1-1 1,26-1 0,-35 0 132,0 0 0,0-1 0,0 0 1,0 0-1,0-1 0,0 1 0,-1-1 1,1 0-1,-1 0 0,1-1 0,7-5 1,-9 5 39,-1 1 1,1-1-1,-1 1 0,0-1 1,0 0-1,0 0 1,0 0-1,-1-1 1,1 1-1,-1 0 0,0 0 1,0-1-1,0 1 1,0-1-1,0 1 1,-1-1-1,0 1 0,0-7 1,1 9-39,-1-1 0,0 1 1,0-1-1,0 1 0,0-1 0,0 1 0,0-1 1,0 1-1,-1-1 0,1 1 0,-1-1 0,1 1 1,-1-1-1,1 1 0,-1 0 0,0-1 1,1 1-1,-1 0 0,0 0 0,0 0 0,0-1 1,0 1-1,0 0 0,0 0 0,-1 0 0,1 1 1,0-1-1,0 0 0,-1 0 0,1 1 0,0-1 1,-1 1-1,1-1 0,-1 1 0,1-1 1,-1 1-1,1 0 0,-1 0 0,1 0 0,-1 0 1,1 0-1,-1 0 0,1 0 0,-1 0 0,-1 1 1,-2 0-35,1 0 1,0 1 0,0-1 0,0 1-1,1 0 1,-1 0 0,0 0 0,1 0-1,-1 1 1,1-1 0,-1 1-1,1 0 1,0 0 0,1 0 0,-5 5-1,2 2-11,1 0 0,0 0 0,0 0 0,1 0 0,-4 21 0,6-27-89,1 0-1,-1 1 1,1-1 0,0 0 0,0 1 0,1-1-1,-1 0 1,2 5 0,-1-8-8,-1 1-1,1-1 1,-1 1 0,1-1 0,0 0-1,-1 0 1,1 1 0,0-1-1,0 0 1,0 0 0,0 0-1,0 0 1,0 0 0,1 0 0,-1 0-1,0 0 1,0 0 0,1 0-1,-1-1 1,0 1 0,1-1-1,1 2 1,3-1-612,0 0 1,0 0-1,0-1 0,0 1 1,0-1-1,0-1 0,0 1 1,0-1-1,0 0 0,0 0 1,0-1-1,0 0 0,-1 0 1,1 0-1,6-4 0,26-18-7234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8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18834,'0'0'13260,"11"68"-13067,-8-47-129,0-2-32,3-2-1025,1-6-2114,-2-7-2755,3-4-1921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8.6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7 12460,'0'0'11744,"4"13"-11306,-1-3-310,0 1-1,-1-1 1,-1 1-1,1 0 1,-1-1-1,-1 1 1,0 0-1,-3 19 1,-1-10 79,-2 7 0,2 0 0,1 0 0,0 38 0,3-65-190,0 1 0,0-1 1,0 0-1,1 1 0,-1-1 0,0 0 0,0 1 0,1-1 0,-1 0 0,0 0 0,1 1 0,-1-1 0,0 0 0,1 0 0,-1 0 0,0 1 0,1-1 0,-1 0 1,0 0-1,1 0 0,-1 0 0,1 0 0,-1 0 0,0 0 0,1 0 0,-1 0 0,1 0 0,-1 0 0,0 0 0,1 0 0,-1 0 0,0 0 0,1 0 0,-1 0 1,1-1-1,-1 1 0,0 0 0,1 0 0,-1 0 0,0-1 0,1 1 0,-1 0 0,0 0 0,0-1 0,1 1 0,-1 0 0,0-1 0,18-11 344,-7-1-336,0 0-1,-2-1 1,1 0-1,-2 0 1,0-1 0,0 0-1,-2-1 1,7-21-1,-6 15-52,0 0 0,-2 0 0,-1-1-1,3-27 1,-12 158 344,2-55-685,6 80 1,1-114-2996,0-10-3447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09.9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0 20788,'0'0'256,"4"58"64,-6-21 1090,0 4-930,0-1-384,1 1 0,1-3-96,0-7-640,4-6-866,2-9 33,5-13-257,-4-3-864,-2-17-97,-2-13-3170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0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73 9257,'0'0'7527,"79"8"-6790,-36-8-193,4-1-95,1-13-161,-1-3-64,-8 2-192,-11 2-352,-11 1-865,-13 6-1090,-4 4-896,-15 2-4772</inkml:trace>
  <inkml:trace contextRef="#ctx0" brushRef="#br0" timeOffset="1">3 198 10666,'0'0'7111,"35"50"-6278,9-50 63,11-1-319,4-10-449,-2-1-544,-6-1-2883,-18 1-4837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0.6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1 135 16528,'0'0'1953,"59"18"-1472,-2-35-161,12-8 129,5-2-321,1-3-833,-11 3-4163,-9 1-9418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0.9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318 0 18770,'0'0'4836,"-69"55"-4035,40-22-385,-1 3-255,0 4-97,1-3-64,2-1 32,3-6-32,3-5-353,3-9-479,3-10-738,3-6-992,4-2-1987,2-18-2177</inkml:trace>
  <inkml:trace contextRef="#ctx0" brushRef="#br0" timeOffset="1">77 83 12876,'0'0'8712,"68"31"-8007,-44-12-160,3 4-353,3-1-128,3-3-737,-1-2-2818,-2-8-6310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1.8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144 0 18353,'0'0'6294,"5"9"-4922,-4-7-1287,1 1 0,-1-1 0,1 1 0,-1-1-1,0 1 1,0 0 0,0-1 0,-1 1 0,1 0-1,0 0 1,-1 0 0,0-1 0,0 1 0,0 0-1,0 0 1,0 0 0,-1 3 0,-1 0-2,-1 0 0,1 0 0,-1 0 0,-1-1 0,1 1 0,-1-1 0,0 0 0,-8 9 0,-3 4-19,-1-1 1,0-1-1,-2 0 0,0-1 0,-21 13 0,38-27 53,23 0-240,-9 2 105,-1 1 0,1 1 0,-1 0 0,0 0 0,0 1-1,19 14 1,24 11-2235,-47-27 1025,0-1-1,0 0 0,0 0 0,1-1 0,12 2 0,17-2-8754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2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19795,'0'0'3715,"0"61"-1216,0-32-930,-1 3-704,1-1-609,0-1-192,0-7-64,7-4-704,4-2-1378,-4-7-1314,-2-5-1632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2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86 342 14798,'0'0'9577,"79"13"-7879,-41-13 31,7-10-896,0-3-577,1-3-192,-6 3-32,-10-1-928,-10 3-738,-12 3-416,-8 0-1153,-10-1-1601,-17 0-5318</inkml:trace>
  <inkml:trace contextRef="#ctx0" brushRef="#br0" timeOffset="1">1 90 10154,'0'0'15214,"67"-33"-13741,-13 24-416,6 1-800,0-1-193,-3 4-256,-7-3-2563,-8 0-2786,-12-2-4645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2.9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18930,'0'0'9892,"0"11"-9198,1-8-670,-1 3 22,1 0-1,-1 1 1,2-1 0,-1 0 0,1 0 0,4 11 0,-5-14-38,1-1 0,-1 1 0,1-1 0,0 0 0,0 0 0,-1 0 0,2 0 0,-1 0 0,0 0 0,0 0 0,1 0 0,-1-1 0,0 0 0,1 1 0,0-1 0,-1 0 0,1 0 0,0 0 0,-1-1 0,1 1-1,0-1 1,5 1 0,-1 0 1,1-1 0,0 0 0,-1-1 0,1 0 0,-1 0 0,1 0 0,-1-1 0,1 0 0,-1-1 0,0 0 0,0 0 0,12-7 0,-3-1-26,0 0 0,-1-2 0,25-26-1,-40 39 32,1 0 0,-1 0 0,0-1 0,0 1 0,0 0 0,0 0 0,0 0 0,1-1 0,-1 1 0,0 0 0,0 0 0,0 0 0,0 0 0,1 0 0,-1 0 0,0-1 0,0 1 0,0 0 0,1 0 0,-1 0 0,0 0 0,0 0 0,1 0 0,-1 0 0,0 0 0,0 0 0,1 0 0,-1 0 0,0 0 0,0 0 0,0 0 0,1 0 0,-1 0 0,0 0 0,0 0 0,1 0 0,-1 0 0,0 1 0,0-1 0,0 0 0,1 0 0,-1 0 0,0 0 0,0 0 0,0 1 0,0-1 0,1 0 0,3 18 475,-4 37-1,0-35-466,0-19-19,1 0-1,-1 0 1,1 0-1,-1-1 1,1 1-1,0 0 1,-1 0-1,1-1 0,0 1 1,0 0-1,0-1 1,-1 1-1,1-1 1,0 1-1,0-1 1,0 1-1,0-1 1,0 1-1,0-1 0,0 0 1,0 0-1,0 0 1,0 1-1,0-1 1,0 0-1,0 0 1,0 0-1,0-1 0,0 1 1,0 0-1,0 0 1,0-1-1,0 1 1,2-1-1,39-10 78,12-25-457,-47 30 290,0 0-1,-1 1 0,1 0 0,1 0 0,-1 1 0,1 0 0,0 0 1,0 1-1,0 0 0,0 1 0,13-3 0,-20 5 76,0 0-1,-1 0 0,1 0 0,0 0 1,0 0-1,-1 1 0,1-1 1,0 0-1,-1 0 0,1 1 1,0-1-1,-1 0 0,1 1 1,-1-1-1,1 1 0,0-1 0,-1 1 1,1-1-1,-1 1 0,0-1 1,1 1-1,-1 0 0,1-1 1,-1 1-1,0 0 0,1-1 1,-1 1-1,0 0 0,0-1 1,0 1-1,1 0 0,-1 0 0,0-1 1,0 2-1,-1 35 916,-1-16-4045,5-6-5498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93 125 10250,'0'0'10052,"-11"9"-8050,4-4-1770,1 0 0,0 0 0,0 0 0,0 1 0,0 0 0,1 0 0,0 1 0,1 0 0,-1 0 0,1 0 0,1 0-1,-1 0 1,1 1 0,0-1 0,1 1 0,0 0 0,0 0 0,1 0 0,0 0 0,0 0 0,1 11 0,0-18-209,1 0 0,-1 0 0,0 0 0,1 1 0,-1-1 0,1 0 0,0 0 0,-1 0 0,1-1 0,0 1 0,-1 0 0,1 0 1,0 0-1,0 0 0,0-1 0,0 1 0,0 0 0,0-1 0,0 1 0,0 0 0,0-1 0,0 0 0,0 1 0,0-1 0,0 0 0,0 1 0,0-1 0,0 0 0,1 0 0,-1 0 0,0 0 0,0 0 0,0 0 0,0 0 0,0 0 0,1-1 0,0 1 0,3-1-8,0 0 1,0 0-1,0-1 1,0 0-1,0 1 1,0-2-1,6-3 1,3-5 14,-1 0 0,-1-1 0,0-1 0,-1 0 0,-1 0 0,0-1 0,0-1 0,-1 1 0,-1-2 0,-1 1 0,0-1 0,-1 0 0,-1 0 0,0-1 0,-1 1 1,-1-1-1,-1 0 0,1-20 0,-20 62-810,7 1 724,2 0-1,1 1 0,1 0 0,-3 32 0,9 14-4287,4-47-1704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3.6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1 538 19987,'0'0'1505,"11"-15"481,23-33 75,79-113 1445,49-101-2437,-147 224-979,-12 24-40,-7 19-51,-13 28-66,1 2 0,2 0 0,1 1 1,2 1-1,1-1 0,2 2 1,2-1-1,1 1 0,1 41 0,4-76-30,-1-1 0,1 1-1,0 0 1,0-1-1,1 1 1,-1-1 0,1 1-1,-1 0 1,1-1-1,0 1 1,0-1 0,0 0-1,0 1 1,0-1 0,1 0-1,-1 1 1,1-1-1,-1 0 1,1 0 0,0 0-1,0-1 1,0 1-1,3 2 1,-2-3-174,0 0-1,1 0 1,-1 0-1,1 0 1,0-1 0,-1 1-1,1-1 1,-1 0-1,1 0 1,-1-1-1,1 1 1,-1-1 0,1 0-1,-1 1 1,1-2-1,-1 1 1,6-3-1,43-26-4778,4-12-1692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3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219 10 17969,'0'0'2226,"-11"8"-528,-8 9-1259,0 1 1,1 1 0,1 0 0,1 1-1,1 1 1,1 0 0,-22 45 0,27-49-198,1 0 1,0 0-1,2 0 1,0 1-1,1 0 1,-6 34-1,11-50-210,0 0 0,-1-1 0,1 1 0,0 0-1,0-1 1,0 1 0,0 0 0,0-1 0,1 1-1,-1 0 1,0-1 0,1 1 0,-1-1 0,1 1-1,0-1 1,-1 1 0,1-1 0,0 1 0,0-1-1,0 1 1,0-1 0,0 0 0,0 0 0,0 1-1,1-1 1,1 1 0,-1-1 5,1-1-1,-1 1 1,1-1 0,-1 1 0,1-1-1,-1 0 1,1 0 0,-1 0-1,1 0 1,-1 0 0,1-1-1,-1 1 1,1-1 0,-1 0 0,4-1-1,7-3 83,0-1-1,-1-1 1,1 0-1,-1-1 1,12-10-1,-9 6-67,0-2-1,-1 0 1,-1 0-1,0-2 1,-1 1-1,16-29 1,-22 34 93,-1-1 1,0 0-1,-1 0 0,0 0 1,-1-1-1,0 1 1,-1-1-1,0 0 1,-1 0-1,0 0 1,-1 0-1,-1-14 0,1 22-131,-1 1 0,1 0-1,-1 0 1,1 0 0,-1 0-1,0 0 1,0 0-1,-1 0 1,1 0 0,-1 0-1,1 0 1,-1 0 0,0 1-1,0-1 1,0 1 0,0-1-1,0 1 1,-1 0-1,1 0 1,-1 0 0,0 0-1,1 1 1,-1-1 0,0 1-1,0-1 1,0 1-1,0 0 1,-6-1 0,5 1-22,0 1 0,-1 0 1,1 0-1,0 0 0,0 0 1,-1 1-1,1 0 1,0 0-1,0 0 0,0 0 1,0 1-1,0-1 0,0 1 1,1 0-1,-1 0 0,0 0 1,1 1-1,0 0 1,-1-1-1,1 1 0,-3 4 1,1-1-181,0 0 0,0 0 0,1 0-1,-1 0 1,2 1 0,-1-1 0,1 1 0,0 0 0,0 0 0,1 0 0,0 1 0,0-1 0,1 0 0,0 1 0,0 0 0,1 8 0,0-15-23,0 1 1,0-1-1,1 0 0,-1 1 1,1-1-1,-1 1 0,1-1 1,0 0-1,-1 0 0,1 1 1,0-1-1,0 0 0,0 0 1,0 0-1,0 0 0,0 0 1,0 0-1,0 0 0,1 0 1,-1-1-1,0 1 0,1 0 1,-1-1-1,0 1 0,1-1 1,-1 1-1,0-1 0,1 0 1,-1 1-1,1-1 0,-1 0 1,1 0-1,-1 0 0,2 0 1,4 0-1196,-1-1 1,1 0-1,0 0 1,-1 0-1,1 0 1,9-5-1,24-14-9253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2:14.3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213 0 16848,'0'0'2349,"-12"8"-278,-10 10-1278,1 1-1,1 0 0,0 2 1,-23 32-1,34-42-546,0 0-1,2 1 1,-1 0-1,1 1 1,1-1-1,1 1 1,0 0-1,0 1 1,1-1-1,1 1 1,-3 26-1,6-39-237,0 0 1,0 0-1,0 0 0,0 0 1,0 0-1,0 0 0,0 0 1,1 0-1,-1 0 0,1 0 1,-1 0-1,0 0 0,1-1 1,-1 1-1,1 0 0,0 0 1,-1 0-1,1 0 0,0-1 1,0 1-1,-1 0 1,1-1-1,0 1 0,0-1 1,0 1-1,0-1 0,1 1 1,1 0 10,1 0 1,-1 0 0,0-1-1,0 1 1,1-1 0,-1 0-1,1 0 1,5-1 0,2 0 43,0-2 0,0 1 0,0-1 0,16-8 0,-9 2-48,0-1 0,-1 0 1,-1-2-1,0 0 0,0-1 0,22-23 1,-33 31 78,0-1 1,0 1 0,0-1 0,-1 0 0,0-1 0,0 1-1,0-1 1,-1 1 0,0-1 0,0 0 0,-1 0-1,0-1 1,0 1 0,-1 0 0,0-1 0,0 1 0,0-1-1,-1 1 1,0-1 0,-3-13 0,2 19-60,0 0 0,0-1-1,-1 1 1,1 0 0,-1 0 0,1 0 0,-1 0 0,0 0-1,0 1 1,1-1 0,-2 1 0,1-1 0,0 1 0,0-1-1,0 1 1,-1 0 0,1 0 0,0 0 0,-1 0 0,1 1-1,-1-1 1,1 1 0,-1-1 0,1 1 0,-4 0 0,-3-1-33,0 1 1,0 0-1,1 0 1,-1 1-1,0 0 1,-10 3 0,12-2-108,1 1 1,-1 0 0,1 0-1,-1 1 1,1-1 0,0 1-1,0 1 1,-9 8-1,-18 26-4886,23-23-1624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1.1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257 87 9289,'10'-9'7420,"2"-3"-5885,31-27 1247,-9 15 2072,-34 23-4784,0 1 0,0 0-1,0 0 1,0 0 0,0 0-1,0 0 1,0 0 0,1 0-1,-1-1 1,0 1-1,0 0 1,0 0 0,0 0-1,1 0 1,-1 0 0,0 0-1,0 0 1,0 0 0,0 0-1,0 0 1,1 0-1,-1 0 1,0 0 0,0 0-1,0 0 1,0 0 0,1 0-1,-1 0 1,0 0 0,0 0-1,0 0 1,0 0-1,1 0 1,-1 1 0,0-1-1,0 0 1,0 0 0,0 0-1,0 0 1,0 0-1,1 0 1,-1 0 0,0 1-1,0-1 1,0 0 0,0 0-1,0 0 1,0 0 0,0 0-1,0 1 1,0-1-1,0 0 1,0 0 0,0 0-1,0 1 1,-2 14 1045,-9 15-530,-43 61-189,-4-3 0,-88 104-1,64-88-295,74-91-813,12-15-1028,19-18-2451,58-74-4045,-36 30 2525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1.5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0 8904,'0'0'15968,"-1"12"-14575,-31 146 861,19-109-2132,3 1 1,-8 86-1,17-118-520,3 74-201,4-63-2670,5-1-3489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1.8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31 14029,'0'0'15567,"18"-31"-15407,16 40-64,9-4-96,1-1-993,5-1-2210,-3-3-1409,-3-3-4901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2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263 34 19154,'0'0'7415,"-11"-6"-5557,3 1-1535,5 3-247,-1-1-1,1 1 0,-1-1 1,0 1-1,0 0 1,1 1-1,-1-1 1,0 1-1,0 0 1,-1 0-1,1 0 1,0 0-1,0 1 1,0-1-1,-1 1 1,1 0-1,-6 1 0,-3 3-16,1 1-1,-1 0 0,1 1 1,0 0-1,0 1 0,1 0 0,0 1 1,0 0-1,0 1 0,1 0 1,-9 12-1,18-21-64,1 0-1,0 1 1,-1-1 0,1 0 0,0 1 0,-1-1 0,1 0-1,0 1 1,-1-1 0,1 1 0,0-1 0,0 0 0,-1 1-1,1-1 1,0 1 0,0-1 0,0 1 0,0-1 0,-1 1-1,1-1 1,0 1 0,0-1 0,0 1 0,0-1 0,0 1-1,0-1 1,1 1 0,-1-1 0,0 0 0,0 1-1,0-1 1,0 1 0,0-1 0,1 1 0,-1-1 0,0 1-1,0-1 1,1 0 0,-1 1 0,0-1 0,1 0 0,-1 1-1,0-1 1,1 0 0,-1 1 0,1-1 0,-1 0 0,0 0-1,1 1 1,-1-1 0,1 0 0,-1 0 0,1 0 0,-1 0-1,1 0 1,-1 1 0,1-1 0,-1 0 0,1 0 0,0 0-1,40 2-265,-27-3 179,-7 2 38,17 0-103,0 1 1,0 0 0,0 2 0,24 8-1,-43-11 129,0 1 0,0 0-1,0 1 1,0-1 0,0 1 0,0 0-1,-1 0 1,0 0 0,1 1-1,4 5 1,-7-6 17,0-1-1,0 1 1,-1 0 0,1 0 0,-1 0-1,1 0 1,-1 0 0,0 0 0,-1 0-1,1 0 1,0 0 0,-1 0-1,0 0 1,1 1 0,-1-1 0,-1 0-1,1 0 1,0 0 0,-2 5-1,0-2 130,-1 1 0,1-1 0,-1 0 0,-1 0 0,1 0 0,-1-1-1,0 1 1,-1-1 0,1 0 0,-1 0 0,0 0 0,0-1 0,0 0-1,-1 0 1,0 0 0,1 0 0,-11 3 0,2 1 170,-1-2-1,0 0 1,0-1 0,0 0-1,0-1 1,-25 3 0,37-7-289,-6 1-88,-1 0-1,1-1 0,-1 0 0,-12-2 1,21 2 59,0 0 0,0 0 0,0 0 0,0 0 1,0-1-1,0 1 0,0 0 0,0-1 0,0 1 0,0 0 0,0-1 1,0 1-1,0-1 0,0 0 0,0 1 0,1-1 0,-1 0 0,0 0 1,0 1-1,1-1 0,-1 0 0,0 0 0,1 0 0,-1 0 0,1 0 1,-1 0-1,1 0 0,0 0 0,-1 0 0,1 0 0,0 0 1,0 0-1,0 0 0,0 0 0,0 0 0,0 0 0,0 0 0,0 0 1,0 0-1,0 0 0,0 0 0,1 0 0,-1 0 0,0 0 0,1 0 1,-1 0-1,1 0 0,-1 0 0,1 0 0,1-1 0,1-3-818,1 1-1,0 0 0,1 0 0,-1 0 0,1 0 0,0 1 0,0 0 1,0 0-1,0 0 0,0 1 0,1-1 0,9-2 0,-4 1-956,31-12-5444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2.9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170 27 18770,'0'0'2178,"-9"0"-822,3 0-1276,4-1-1,-1 1 0,1-1 1,0 1-1,-1 0 0,1 0 0,0 0 1,-1 0-1,1 0 0,0 1 0,0-1 1,-1 1-1,1-1 0,0 1 1,0 0-1,-1 0 0,1 0 0,0 0 1,0 0-1,0 1 0,0-1 0,1 1 1,-1-1-1,0 1 0,1 0 0,-1-1 1,1 1-1,-1 0 0,1 0 1,0 0-1,0 0 0,0 0 0,-2 4 1,4-1 4037,9-15-3108,-9 7-1129,1 1 0,0 0-1,0 0 1,0-1 0,0 1 0,0 0-1,0 1 1,0-1 0,1 0 0,-1 1-1,4-2 1,-6 3 136,23-29-614,-29 28 750,1 1-1,-1-1 0,0 1 0,1 0 1,-1 0-1,1 0 0,-1 1 0,-8 2 1,9 0-61,-1-1 1,1 1-1,0 1 1,0-1-1,1 1 1,-1 0-1,1 0 1,0 0-1,0 0 1,-5 8-1,7-10-78,1 0-1,0 0 1,0 1-1,-1-1 1,1 0-1,1 0 0,-1 0 1,0 1-1,0-1 1,1 0-1,0 1 1,-1 3-1,1-5-14,0 0 1,1 0-1,-1 0 0,0 0 0,1 1 1,-1-1-1,1 0 0,-1 0 0,1 0 0,-1 0 1,1 0-1,0 0 0,-1 0 0,1 0 1,0 0-1,0-1 0,0 1 0,0 0 1,0 0-1,0-1 0,0 1 0,0-1 1,0 1-1,0-1 0,0 1 0,1 0 1,10 2-31,-1-1 0,0 1 0,0-2 0,1 1 0,-1-2 1,20 0-1,-21-1-14,-1 1 1,1 0-1,-1 0 1,1 1-1,0 1 1,-1-1-1,0 2 1,1-1-1,13 7 1,-22-9 45,1 1 1,-1 0 0,0 0 0,0 0 0,0 0 0,0 0-1,0 0 1,0 0 0,0 0 0,0 0 0,0 0-1,0 0 1,-1 1 0,1-1 0,-1 0 0,1 1 0,-1-1-1,1 0 1,-1 1 0,1-1 0,-1 1 0,0-1 0,0 0-1,0 1 1,0-1 0,0 1 0,0-1 0,0 1-1,-1-1 1,1 0 0,0 1 0,-1-1 0,1 0 0,-2 3-1,0 0 98,0 0 0,0 0 0,0-1 0,-1 1 0,1 0 1,-1-1-1,0 1 0,0-1 0,-6 5 0,-3 0 25,0-1 1,0 0-1,-1-1 1,0 0-1,0-1 1,-1-1-1,1 0 1,-1-1-1,0 0 1,0-1-1,0 0 1,0-2-1,0 1 0,-15-3 1,28 2-135,0 0 0,1 0 0,-1 0 0,0 0 0,0 0 0,0 0 0,1 0 0,-1 0 0,0 0 0,1 0 0,-1-1 1,0 1-1,0 0 0,1-1 0,-1 1 0,0 0 0,1-1 0,-1 1 0,1-1 0,-1 1 0,1-1 0,-1 1 0,1-1 0,-1 0 0,1 1 0,-1-1 0,1 1 0,0-1 0,-1 0 0,1 0 0,0 1 0,-1-1 0,1 0 0,0 1 1,0-1-1,0 0 0,0 0 0,0 1 0,0-1 0,0 0 0,0 0 0,0-1 0,1 0-90,-1 0 0,1 1 0,0-1 0,0 0 0,0 0 0,0 1 0,0-1 0,0 0 0,0 1 0,0-1 0,1 1 0,-1 0 0,0-1 0,1 1 0,2-2 0,98-48-13005,-60 30 4436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3.5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0 20692,'0'0'8290,"-10"9"-7217,3-2-939,0-1 1,0 1-1,1 1 0,0-1 1,0 1-1,1 0 1,0 0-1,0 0 0,1 1 1,0 0-1,1 0 0,0 0 1,0 0-1,1 0 0,0 1 1,1-1-1,-1 19 0,2-27-134,0 0 1,0 1-1,0-1 0,0 0 0,0 0 0,1 1 0,-1-1 0,0 0 0,1 0 0,-1 0 0,1 0 0,0 0 0,-1 0 0,1 0 1,0 0-1,-1 0 0,1 0 0,0 0 0,0 0 0,0 0 0,0 0 0,0-1 0,0 1 0,0 0 0,0-1 0,0 1 0,0-1 1,2 1-1,1 0-12,-1 0 0,1-1 1,0 1-1,0-1 1,-1 0-1,1 0 1,0-1-1,0 1 0,5-2 1,4-1-114,0-1 1,-1-1-1,0 0 0,20-10 1,17-24-455,-41 31 533,1 0 0,0 1 0,0 0-1,1 1 1,0 0 0,13-6 0,-23 12 37,0 0 1,1 0-1,-1 0 1,0 0 0,1 0-1,-1 0 1,0 0-1,1 0 1,-1 0 0,0 0-1,0 0 1,1 0-1,-1 0 1,0 0 0,1 0-1,-1 0 1,0 0 0,1 0-1,-1 0 1,0 0-1,0 1 1,1-1 0,-1 0-1,0 0 1,0 0-1,1 1 1,-1-1 0,0 0-1,0 0 1,0 1 0,1-1-1,-1 0 1,0 0-1,0 1 1,0-1 0,0 0-1,0 0 1,1 1-1,-1-1 1,0 1 0,1 19-100,-7 20 213,0-19-22,5-17-36,-1 1-1,0 0 1,1 1-1,0-1 0,0 0 1,1 0-1,0 0 1,0 10-1,0-15-34,1 1 1,0-1-1,-1 1 0,1-1 0,0 1 0,-1-1 0,1 0 1,0 1-1,0-1 0,-1 0 0,1 1 0,0-1 0,0 0 1,0 0-1,-1 0 0,1 0 0,0 0 0,0 0 0,0 0 1,-1 0-1,1 0 0,0 0 0,0-1 0,0 1 0,-1 0 1,1 0-1,1-1 0,23-7 154,44-32-137,-59 33-113,0 0 0,0 1 1,1 0-1,0 0 1,0 1-1,0 0 0,1 1 1,-1 1-1,1 0 1,21-3-1,-32 6 77,0 0 0,0 0 0,0 0-1,0 0 1,0 0 0,0 0 0,0 1 0,0-1 0,0 0 0,0 0-1,-1 1 1,1-1 0,0 1 0,0-1 0,0 1 0,0-1 0,-1 1-1,1-1 1,0 1 0,0 0 0,-1 0 0,1-1 0,-1 1 0,1 0-1,0 1 1,5 26 114,1 4 317,-6-31-396,0 0 0,-1 0 0,1 0 0,0 0 0,0 0 0,0 0 0,0 0 0,0 0 0,0-1 0,0 1 0,1 0 0,-1-1 1,0 1-1,0-1 0,0 1 0,1-1 0,-1 1 0,0-1 0,1 0 0,-1 0 0,0 0 0,1 0 0,-1 0 0,3 0 0,6-2 39,1 0 0,0-1 0,-1 0-1,1-1 1,-1 0 0,0 0 0,14-9-1,34-14-77,-49 24-66,1 0 0,0 0-1,-1 1 1,1 1 0,0-1-1,13 1 1,-21 1 80,0 0 0,0 0-1,0 1 1,0-1 0,0 1-1,-1-1 1,1 1 0,0-1 0,0 1-1,0 0 1,-1 0 0,1 0 0,0 0-1,-1 0 1,1 0 0,-1 1-1,1-1 1,-1 0 0,0 1 0,0-1-1,1 1 1,-1-1 0,0 1 0,0 0-1,0-1 1,-1 1 0,1 0-1,0 0 1,-1 0 0,1 0 0,-1-1-1,0 1 1,1 0 0,-1 0-1,0 0 1,0 0 0,-1 3 0,1-3 9,0-1 0,0 1 0,0-1 1,0 1-1,1-1 0,-1 1 0,0-1 0,1 0 1,-1 1-1,1-1 0,-1 0 0,1 1 0,0-1 1,-1 0-1,1 1 0,0-1 0,0 0 0,0 0 1,0 0-1,0 0 0,0 0 0,0 0 0,1 0 1,-1 0-1,0-1 0,0 1 0,1 0 0,-1-1 1,0 1-1,1-1 0,-1 1 0,1-1 0,-1 0 1,0 1-1,1-1 0,-1 0 0,1 0 0,-1 0 1,1 0-1,-1 0 0,1-1 0,-1 1 0,3-1 1,10-2 100,-1 0 1,1-1-1,23-10 0,-19 7-73,-11 5-588,1-1 0,-1 1 1,0 0-1,1 1 0,0 0 0,13-1 1,-19 2 396,-1 0 0,0 1 1,0-1-1,0 0 1,1 0-1,-1 1 0,0-1 1,0 1-1,0-1 1,0 1-1,0-1 0,0 1 1,0 0-1,0 0 1,0-1-1,0 1 0,0 0 1,0 0-1,1 1 1,-2 0 15,1 0 0,0-1 0,0 1 0,-1 0 0,1 0 0,-1 0 0,0 0 0,0 0 0,0 0 0,0 0 0,0 0 0,0 0 0,0 0 0,0 0 0,-2 3 0,0 1-828,0 0 0,0-1 0,0 1 0,-1-1 0,0 0 0,-5 6 0,7-10 727,-9 15-8284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4.3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1 134 13933,'0'0'9220,"10"-3"-7251,14-1-599,-1 1 1,37 0-1,-28 2-734,-1-2 0,36-7 0,-58 9-612,-1-1-1,0-1 0,0 0 0,0 0 0,0 0 1,-1-1-1,1 0 0,-1 0 0,0-1 0,0 0 1,-1-1-1,12-10 0,-17 14-19,0 1-1,0 0 0,0 0 1,0 0-1,0-1 1,0 1-1,0-1 1,-1 1-1,1-1 1,0 1-1,-1-1 1,1 1-1,-1-1 1,0 1-1,1-1 1,-1 1-1,0-3 1,0 3-6,0 0 0,-1 0 0,1 0 0,0 0 0,-1 1 0,1-1 0,-1 0 0,1 0 0,-1 1 1,0-1-1,1 0 0,-1 1 0,1-1 0,-1 1 0,0-1 0,0 1 0,1-1 0,-1 1 1,0-1-1,0 1 0,0 0 0,-1-1 0,-3 0-15,-1-1 0,1 2 0,-1-1 0,1 0 0,-1 1 0,1 0 0,-1 1 1,-7 0-1,1 2 53,1 1 0,0 0 0,0 0 1,0 1-1,0 1 0,1-1 0,0 2 1,0-1-1,0 1 0,-12 13 0,14-12-9,0-1-1,1 1 1,-1 0-1,2 1 0,0 0 1,0 0-1,0 0 0,1 1 1,0-1-1,1 1 1,-5 19-1,8-26-26,0 0 1,1 0-1,-1 0 0,1 0 0,0-1 1,0 1-1,0 0 0,1 0 1,-1 0-1,0 0 0,1 0 1,0 0-1,0 0 0,0-1 0,0 1 1,0 0-1,1-1 0,-1 1 1,1-1-1,0 1 0,-1-1 1,4 4-1,0-3-16,-1 0 1,1 0 0,-1 0 0,1-1-1,0 1 1,0-1 0,0 0-1,0 0 1,1-1 0,-1 0-1,8 1 1,6 0-1001,1-1 1,-1-1-1,0 0 0,0-2 0,1 0 1,18-6-1,42-19-9757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5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59 8360,'0'0'14531,"1"-9"-11921,4-29-1163,-5 38-1418,0 0 0,0 0 0,0-1 0,1 1 0,-1 0 1,0 0-1,0-1 0,0 1 0,0 0 0,0-1 0,0 1 0,0 0 0,0-1 0,0 1 0,0 0 0,0-1 0,0 1 0,0 0 0,0 0 0,0-1 0,0 1 0,0 0 1,0-1-1,0 1 0,0 0 0,-1-1 0,1 1 0,0 0 0,0 0 0,0-1 0,-1 1 0,1 0 0,0 0 0,0 0 0,0-1 0,-1 1 0,1 0 0,0 0 0,0 0 1,-1-1-1,1 1 0,0 0 0,-1 0 0,1 0 0,0 0 0,-1 0 0,1 0 0,0 0 0,0 0 0,-1 0 0,1 0 0,0 0 0,-1 0 0,1 0 0,0 0 0,-1 0 1,1 0-1,-1 0 0,-11 9 359,7-4-380,1 2 0,0-1 0,0 0-1,0 1 1,1 0 0,0 0 0,1 0-1,-1 0 1,1 0 0,1 0 0,-1 1-1,1-1 1,0 1 0,1-1 0,0 1-1,0-1 1,1 1 0,0-1 0,3 13-1,-3-18-9,1 0 1,0-1-1,-1 1 0,1 0 0,0 0 0,0-1 0,0 1 0,1-1 0,-1 0 0,0 0 0,0 0 1,1 0-1,-1 0 0,1 0 0,-1 0 0,1-1 0,-1 1 0,1-1 0,-1 0 0,1 0 1,-1 0-1,1 0 0,-1 0 0,1 0 0,0-1 0,-1 1 0,1-1 0,3-2 0,6 0-55,-1 0 0,0-1-1,0 0 1,20-12 0,57-45-751,-79 53 710,0 1 0,0-1 0,-1-1 0,-1 1 0,0-2 1,0 1-1,7-13 0,-37 88-95,21-61 269,1 0 0,0 0 1,0 1-1,0-1 0,1 0 0,0 1 1,0-1-1,0 0 0,1 1 0,2 9 1,-3-14-65,1 0-1,0 0 1,1-1 0,-1 1 0,0 0-1,0 0 1,0-1 0,0 1 0,0 0-1,1-1 1,-1 1 0,0-1 0,1 0 0,-1 1-1,0-1 1,1 0 0,-1 0 0,0 0-1,1 0 1,-1 0 0,0 0 0,1 0 0,-1 0-1,0-1 1,1 1 0,-1 0 0,3-2-1,36-13-821,5-11-2308,-2-2-3811,-19 11-21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5.6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 1 16720,'0'0'8301,"0"12"-7586,-2 21-248,0-14-248,1 1 1,0 0-1,2-1 1,4 32-1,-4-49-203,0 0-1,0 0 0,0 0 0,0 0 0,0 0 0,1 0 0,-1-1 1,0 1-1,1 0 0,-1-1 0,1 1 0,0-1 0,-1 0 0,1 1 1,0-1-1,0 0 0,0 0 0,0 0 0,0-1 0,0 1 0,0 0 0,0-1 1,0 1-1,1-1 0,-1 0 0,0 1 0,0-1 0,0 0 0,0-1 1,1 1-1,-1 0 0,0 0 0,0-1 0,3-1 0,4 0 87,0 0 0,0-1 0,0 0 0,0 0 0,0-1 0,12-8 0,41-39 168,-49 39-195,0 1 1,0 0-1,25-15 1,-38 26-60,0 0-1,1 0 1,-1 0 0,1 0 0,-1 0 0,1 0 0,-1 0 0,1 0 0,-1 1 0,0-1 0,1 0 0,-1 0 0,1 0 0,-1 0 0,1 1 0,-1-1 0,0 0 0,1 0 0,-1 1 0,0-1 0,1 0 0,-1 1 0,0-1 0,1 0 0,-1 1 0,0-1 0,0 0 0,1 1 0,-1-1 0,0 1-1,0-1 1,0 0 0,1 1 0,-1-1 0,0 1 0,0-1 0,0 1 0,0-1 0,0 0 0,0 1 0,0-1 0,0 1 0,0-1 0,0 1 0,0-1 0,0 1 0,-1 0 0,1 31 104,0-26 29,1 78 401,-1-83-548,0-1 0,0 1-1,0 0 1,0-1 0,0 1-1,0 0 1,0-1 0,0 1 0,1-1-1,-1 1 1,0 0 0,0-1-1,1 1 1,-1-1 0,0 1 0,1-1-1,-1 1 1,1-1 0,-1 1 0,0-1-1,1 0 1,-1 1 0,1-1-1,-1 1 1,1-1 0,0 0 0,-1 0-1,1 1 1,-1-1 0,1 0 0,0 0-1,0 1 1,25-7 272,22-22 399,21-26-158,-43 32-487,1 1 1,0 1 0,51-26 0,-75 44-43,0 1 1,0-1-1,0 1 1,0 0-1,1 0 1,-1 0-1,0 1 1,0-1-1,1 1 1,-1 0-1,0 0 1,7 0 0,-9 1 2,0-1 1,0 1-1,1 0 1,-1 0 0,0-1-1,0 1 1,0 0 0,0 0-1,0 0 1,0 0 0,0 0-1,0 0 1,0 0 0,-1 0-1,1 1 1,0-1-1,-1 0 1,1 0 0,-1 1-1,1-1 1,-1 0 0,0 1-1,1-1 1,-1 1 0,0-1-1,0 0 1,0 1 0,0-1-1,0 3 1,-1 25 212,-7 51 1,0-33-5346,7-39 3347,-2-25-11668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6.0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 0 19763,'0'0'3587,"-25"68"-3491,25-48-865,0-8-4676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8.3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32 15214,'0'0'10907,"-9"-6"-8836,5 3-1999,-1 0-1,1 0 1,-1 1-1,0-1 1,0 1 0,0 0-1,0 1 1,0-1-1,0 1 1,-1 0 0,1 0-1,0 0 1,-1 1 0,1 0-1,-1 0 1,1 0-1,0 1 1,-1 0 0,1 0-1,0 0 1,0 1-1,0-1 1,0 1 0,0 1-1,0-1 1,0 1-1,1-1 1,-6 5 0,4-3 29,1 1 0,0-1 0,0 1 0,0 0 0,1 0 0,-1 0 0,1 1 0,1-1 0,-1 1-1,1 0 1,0 0 0,0 0 0,1 1 0,-1-1 0,2 0 0,-1 1 0,1 0 0,0-1 0,0 1 0,0 0 0,1 0 0,0-1 0,2 14 0,0-17-96,-1 0-1,0 0 0,1-1 1,-1 1-1,1-1 0,0 1 1,0-1-1,0 0 0,0 1 1,0-1-1,0 0 0,1 0 1,-1-1-1,1 1 0,-1 0 1,1-1-1,0 0 1,-1 1-1,1-1 0,0 0 1,0-1-1,5 2 0,8 1-83,0 0-1,31 0 0,-44-3 54,28 2-2710,57-6 0,-28-9-4396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8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145 43 6983,'0'0'13271,"-13"2"-9049,7-2-4004,0 1 0,0 0 0,0 0-1,0 0 1,0 1 0,1 0 0,-1 0-1,0 0 1,1 1 0,0 0 0,-1 0-1,1 0 1,0 1 0,1 0-1,-1 0 1,1 0 0,0 0 0,0 1-1,0 0 1,0-1 0,1 1 0,0 1-1,0-1 1,0 0 0,0 1-1,1 0 1,-2 8 0,3-12-212,1 0-1,-1 0 1,1-1 0,0 1-1,-1 0 1,1 0 0,0 0-1,0-1 1,0 1 0,1 0-1,-1 0 1,0 0 0,1-1-1,-1 1 1,1 0 0,-1 0-1,1-1 1,0 1 0,0-1-1,0 1 1,0-1 0,0 1-1,0-1 1,0 1 0,1-1-1,-1 0 1,0 0 0,1 1-1,1 0 1,1-1-33,-1 0 1,1 0-1,-1 0 0,1 0 1,-1-1-1,1 1 0,-1-1 1,1 0-1,0 0 1,-1-1-1,1 1 0,0-1 1,-1 1-1,7-3 0,-2 0-39,-1 0-1,1 0 0,0-1 0,-1 0 1,0-1-1,0 1 0,0-1 0,0-1 1,-1 1-1,0-1 0,10-13 0,2-5 60,30-52-1,-28 43 563,-25 70-288,-3-2-117,3-21-131,1 0-1,1 0 0,0 0 0,1 1 1,0-1-1,2 1 0,-1-1 0,3 17 1,-1-29-73,-1 0 0,1-1 0,-1 0 1,1 1-1,0-1 0,0 1 1,0-1-1,0 0 0,0 0 0,0 1 1,0-1-1,0 0 0,0 0 0,1 0 1,-1 0-1,0 0 0,1-1 1,-1 1-1,1 0 0,-1 0 0,1-1 1,-1 1-1,1-1 0,-1 0 0,1 1 1,-1-1-1,1 0 0,0 0 1,-1 0-1,1 0 0,-1 0 0,1 0 1,2-1-1,3 0-478,0 0 0,0-1-1,0 0 1,-1 0 0,1 0 0,10-6 0,-5 1-517,-1 0-1,0-1 1,-1 0 0,0-1 0,12-12 0,19-30-6413,-10-2-1427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9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187 0 12107,'0'0'8990,"-5"13"-6913,-5 19-1239,-48 158 3693,51-158-4232,1 0 0,2 0 1,1 1-1,1 45 0,5-52-248,-3-25-64,0 0 0,0 0 0,0 0 0,0 0 0,0 0-1,1-1 1,-1 1 0,0 0 0,1 0 0,-1 0 0,0 0 0,1 0-1,-1-1 1,1 1 0,-1 0 0,1 0 0,0-1 0,-1 1-1,1 0 1,0-1 0,-1 1 0,1-1 0,0 1 0,1 0-1,-3-19-808,-7-2 593,0 0-1,-1 1 1,-1 0-1,0 0 1,-2 1-1,0 1 1,-24-28-1,42 49 465,1-2-1,-1 1 1,1-1 0,0 0 0,0 0-1,-1-1 1,1 0 0,10 0-1,81 4-51,-85-6-216,1-1 0,0-1-1,-1 0 1,0-1-1,0 0 1,0-1-1,0 0 1,-1-1 0,0-1-1,0 0 1,-1-1-1,0 0 1,0 0-1,-1-1 1,0 0 0,0-1-1,-1-1 1,10-13-1,-18 23 70,-1 1 0,1-1-1,-1 1 1,1-1 0,-1 0-1,1 1 1,-1-1 0,0 0-1,1 1 1,-1-1 0,0 0 0,1 1-1,-1-1 1,0 0 0,0 0-1,0 1 1,0-1 0,0 0-1,0 0 1,0 1 0,0-1 0,0 0-1,0-1 1,-15 7 390,-21 22 224,19-9-254,0 1 0,-27 41-1,39-52-314,0 0-1,1 1 0,-1 0 1,2 0-1,0 0 0,0 0 1,0 1-1,1-1 0,0 1 1,0 16-1,2-23-83,0-1 0,1 0 0,-1 1 0,0-1 0,1 0 0,-1 1-1,1-1 1,0 0 0,0 0 0,0 0 0,0 0 0,0 0 0,1 0 0,-1 0 0,0 0 0,1 0 0,0 0 0,-1-1-1,1 1 1,2 1 0,1 0-31,0 0 1,0 0-1,0-1 0,0 1 0,1-1 0,-1-1 0,0 1 0,9 1 0,-1-2-251,1 1 0,-1-1 0,1-1 0,-1-1 0,1 0 0,23-5 0,2-11-4658,-2-9-3668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49.8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14 12364,'0'0'19479,"-10"-3"-19228,8 2-249,0 0-4,0-1 1,-1 1-1,1 0 0,0 0 1,-1 1-1,1-1 1,-1 0-1,0 1 1,1-1-1,-1 1 1,1 0-1,-1 0 0,0 0 1,1 0-1,-1 0 1,1 1-1,-1-1 1,1 1-1,-1 0 0,1 0 1,-1 0-1,1 0 1,0 0-1,-1 0 1,1 0-1,0 1 0,0-1 1,0 1-1,0 0 1,0 0-1,0 0 1,0-1-1,1 2 1,-3 3-1,-2 1-148,4-5 50,0 1 0,0-1 0,0 1 0,0 0 0,0-1 0,0 1 0,1 0 0,-1 0 0,1 0 0,0 1 0,0-1 0,0 0 0,0 0 0,0 5 0,18-15-722,20-22 542,-32 24 167,1-1-1,0 1 1,0 1-1,0-1 1,1 1 0,0 0-1,0 0 1,0 1-1,12-4 1,-18 6 97,0 1 0,0 0 1,1 0-1,-1 1 0,0-1 1,0 0-1,1 0 1,-1 1-1,0-1 0,0 0 1,0 1-1,0-1 0,1 1 1,-1 0-1,0-1 0,0 1 1,0 0-1,0 0 1,0-1-1,-1 1 0,1 0 1,0 0-1,0 0 0,0 0 1,-1 0-1,1 0 0,-1 0 1,1 0-1,-1 1 0,1-1 1,-1 0-1,1 0 1,-1 0-1,0 1 0,0 0 1,8 52-270,-8-49 311,3 39 657,-3 0 0,-1-1 0,-12 77 1,10-102-459,-1 1 0,-1-1 0,-1 0 0,-1-1 0,0 1 0,-1-1 0,-1-1 1,0 0-1,-2 0 0,0-1 0,-17 19 0,27-32-225,0 0 0,-1 0 0,1-1 0,-1 1 0,0 0 0,1-1 0,-1 0 0,0 1 0,0-1 0,0 0 0,0 0 0,0 0 0,0 0 0,0 0 0,0-1 0,0 1 0,-1-1 0,1 1 0,0-1 0,0 0 0,0 0 0,-1 0 0,1 0 0,0 0 0,0 0 0,-4-1 0,3-1 0,1 0 0,0 1 0,-1-1 0,1 0 0,0 0 0,0-1 0,0 1 0,1 0 0,-1 0 0,0-1 0,1 1 0,0-1 0,-1 0 0,1 1 0,0-1 0,1 0 0,-1 0 0,0 0 0,0-4 0,-1-4-153,0 1 1,1-1-1,1 1 1,-1-1-1,2 1 1,-1-1-1,2 1 1,-1-1-1,1 1 0,1-1 1,0 1-1,0 0 1,1 0-1,0 1 1,7-11-1,-1 5-445,0 1 1,2 0-1,-1 1 0,2 0 0,0 1 1,0 0-1,1 1 0,20-12 0,12-7-6251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0.8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237 63 18962,'0'0'2899,"-9"2"-1650,-40 5-528,50-45-2157,0 31 2797,-36 18 3281,10-5-3663,16-2-787,0 0 0,0 0 0,1 1-1,0 0 1,0 1 0,0 0 0,1 0 0,0 1 0,-10 11-1,13-14-161,1-1 0,0 1 0,1 0 0,-1 0 0,1 1 0,-1-1 0,1 0 0,1 1 0,-1-1 0,1 1-1,-1 0 1,1 0 0,1-1 0,-1 1 0,1 0 0,-1 0 0,2 0 0,-1 0 0,0 0 0,3 9 0,-2-12-26,0 0 0,1 0 1,-1 0-1,0-1 1,1 1-1,-1 0 1,1-1-1,0 1 0,0-1 1,0 1-1,0-1 1,0 0-1,0 0 1,0 0-1,0 0 0,0 0 1,0 0-1,0 0 1,1-1-1,-1 1 0,0-1 1,1 0-1,-1 0 1,0 0-1,1 0 1,-1 0-1,0 0 0,0 0 1,1-1-1,-1 1 1,3-2-1,4 1 35,0-1 1,1-1-1,-1 1 0,0-2 0,0 1 1,11-7-1,-2-3 8,0-1 1,-2-1-1,1-1 1,-2 0-1,0-1 1,-1 0-1,-1-1 1,15-28-1,-17 94-442,-11-46 366,0 0 0,1-1 1,-1 1-1,1 0 0,0 0 0,0-1 0,0 1 1,-1 0-1,1-1 0,1 1 0,-1-1 0,0 1 1,0-1-1,1 0 0,-1 1 0,0-1 0,1 0 1,0 0-1,-1 0 0,1 0 0,2 1 0,-1-1-11,0-1 0,1 1 0,-1-1 0,0 1-1,1-1 1,-1 0 0,0 0 0,1-1 0,-1 1-1,0-1 1,5-1 0,9-3-317,-1-1 0,0-1 0,27-16 0,-28 14-233,-13 8 557,0 0 0,0 0 0,0 0-1,0 0 1,0 0 0,0 0-1,0 0 1,0 1 0,0-1 0,1 1-1,-1 0 1,0-1 0,4 1 0,-5 1 22,0 0 0,0 0 1,0 0-1,0-1 0,0 1 1,0 0-1,0 1 1,0-1-1,0 0 0,-1 0 1,1 0-1,0 0 1,-1 1-1,1-1 0,-1 0 1,0 0-1,1 1 0,-1-1 1,0 0-1,0 1 1,1 2-1,-1-3 11,0 1 1,0-1-1,1 1 0,-1-1 0,1 1 1,-1-1-1,1 1 0,-1-1 1,1 0-1,0 1 0,0-1 0,0 0 1,0 0-1,0 1 0,0-1 0,0 0 1,0 0-1,0 0 0,1 0 1,-1 0-1,0-1 0,1 1 0,-1 0 1,3 0-1,-1 0 1,0-1 1,0 1-1,0-1 1,0 0-1,0 0 1,1-1-1,-1 1 0,0 0 1,0-1-1,0 0 1,5-2-1,6-3 9,1-1 0,-1 0 0,22-16 0,-10 4 0,-15 10-7,1 1-1,-1 0 1,1 1 0,1 0 0,17-7 0,-29 18-90,0-1 1,0 0 0,0 1 0,0-1-1,-1 1 1,1-1 0,-1 1-1,0-1 1,0 1 0,-1-1-1,0 4 1,-2 23-21,2-19 258,0-1-1,0 1 1,1 0 0,1 17 0,0-24-105,0 0 0,0 0 0,0 0 0,1-1 0,-1 1 0,1 0 1,0-1-1,0 0 0,0 1 0,1-1 0,-1 0 0,1 0 0,-1 0 0,1 0 1,0-1-1,6 5 0,22 14 71,-17-11-590,0-1-1,-1 2 0,19 18 0,-28-25 314,0 1 0,0 0 0,-1 0 0,0 0 0,0 1-1,0-1 1,0 1 0,-1 0 0,0-1 0,0 1 0,-1 0-1,0 0 1,1 10 0,-1-5 250,-1-1 1,0 1-1,-1-1 0,0 0 0,0 1 1,-1-1-1,-1 0 0,0 0 0,0 0 1,-1 0-1,0-1 0,-7 12 0,8-16 130,-1 1 0,0-1 0,0 0 0,0 0 0,-1 0 0,0-1 0,0 1 0,0-1 0,0 0 0,-1-1 0,1 1 0,-1-1 0,0-1 0,0 1 0,0-1-1,-1 0 1,1 0 0,0 0 0,-1-1 0,-9 1 0,13-2-190,0 0 0,0 0 0,0 0 0,0 0 0,0-1 0,0 1 0,0-1 0,0 0 0,0 0 0,1 0 0,-1 0 0,0 0 0,0-1 1,1 1-1,-1-1 0,1 0 0,-1 1 0,1-1 0,-3-4 0,1 2 34,0-1 1,1 0-1,0 0 1,0-1-1,0 1 0,1-1 1,0 1-1,0-1 1,-2-8-1,1-3 57,0-1 0,1 1 0,1-1-1,1 0 1,4-34 0,-2 40-247,0 1 1,1 0-1,0 0 0,1 0 0,0 0 1,1 0-1,0 1 0,1 0 1,0 0-1,0 0 0,1 1 0,1 0 1,-1 0-1,1 1 0,15-12 1,7-1-1317,0 1 1,1 1-1,55-23 1,-47 23-226,19-10-10093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1.7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316 0 19442,'0'0'3913,"-4"10"-1921,-12 20-114,-37 55 0,-82 84-908,34-45-411,95-111-3001,20-22 271,23-25-1566,-1-6-725,3-5-1923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2.1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261 0 8840,'0'0'12369,"-2"11"-11125,-7 48 62,-3 8 801,-5 116 0,17-166-2772,1 60 1978,1-55-4165,1-6-4169,-10-31 2756,-10-4-2178</inkml:trace>
  <inkml:trace contextRef="#ctx0" brushRef="#br0" timeOffset="1">0 278 13901,'0'0'13709,"85"-30"-12556,-34 25-576,5 0-545,0-2-1410,-7-7-4227,-8-3-8392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3.5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0 8360,'0'16'11050,"0"7"-9993,0 6 1410,-8 6 415,0 2-1056,-1 0-929,3-2-577,2-7-192,4-6-128,0-5-832,0-8-1218,6-9-1089,1 0-993,-1-19-1762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17 223 6662,'0'0'11681,"-2"9"-11147,-2-1-240,3-5-165,-1 0-1,1 0 0,0 0 1,-1 0-1,2 0 1,-1 0-1,0 0 0,1 1 1,-1-1-1,1 0 1,0 1-1,0-1 0,0 0 1,1 5-1,1-7-10,0-1 0,0 0 0,0 0 0,-1 0 0,1 0 1,0-1-1,0 1 0,0-1 0,-1 1 0,1-1 0,0 1 0,-1-1 0,1 0 0,0 0 0,-1 0 0,1 0 0,1-1 0,10-9-87,-1 0 0,-1-1 0,0 0-1,-1-1 1,0 0 0,-1 0 0,0-1 0,-1 0 0,-1-1-1,0 0 1,-1 0 0,-1-1 0,0 1 0,-1-1 0,0 0-1,-2 0 1,1-19 0,-6 24-214,-7 19 286,-6 19 297,-1 6 427,-17 44 0,30-67-450,1 1 0,0 0-1,0 0 1,1 0 0,1 1 0,0-1 0,0 0-1,2 18 1,-1-26-373,1-1 1,0 0-1,0 0 0,0 0 0,0 0 1,0 0-1,0 0 0,0 0 0,1-1 1,-1 1-1,1 0 0,-1-1 0,1 1 1,-1-1-1,1 1 0,0-1 0,0 0 0,0 0 1,0 1-1,0-2 0,0 1 0,0 0 1,0 0-1,0-1 0,1 1 0,-1-1 1,0 1-1,0-1 0,1 0 0,-1 0 1,0 0-1,0 0 0,1-1 0,1 0 0,4 1-170,-1-1-1,1 0 0,-1 0 0,0-1 0,1 0 0,-1 0 0,0-1 0,0 0 0,9-5 0,-10 3-768,0 1 0,0-1 0,0-1 0,9-11 0,4-13-7080,-8 4-4418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3.9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51 19699,'0'0'9737,"-7"-48"-9257,7 45-416,1 3-1217,5 0-1345,0 9-1089,-2 5-2403,-2 0-5605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4.2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200 61 13837,'0'0'10362,"2"-9"-6769,9-26-540,-11 35-3025,0-1 0,1 1 1,-1-1-1,0 1 0,0 0 0,0-1 0,0 1 0,0-1 0,0 1 1,0-1-1,0 1 0,0-1 0,0 1 0,-1 0 0,1-1 0,0 1 1,0-1-1,0 1 0,0-1 0,-1 1 0,1 0 0,0-1 0,0 1 1,-1 0-1,1-1 0,0 1 0,-1 0 0,1-1 0,0 1 0,-1 0 1,1 0-1,0-1 0,-1 1 0,0 0 0,-19-3 557,-19 8-233,27-1-352,0 1 0,0-1 0,1 2 0,0 0 0,0 0 0,0 1 0,0 0 0,1 1 0,1 0 0,-1 1 0,-9 12 0,18-21-3,1 0 0,-1 1 0,1-1-1,-1 1 1,1-1 0,-1 1 0,1-1 0,-1 1 0,1-1 0,-1 1-1,1-1 1,0 1 0,-1 0 0,1-1 0,0 1 0,0-1 0,-1 1-1,1 0 1,0-1 0,0 1 0,0 0 0,0 0 0,0-1 0,0 1-1,0 0 1,0-1 0,0 1 0,0 0 0,0-1 0,1 1 0,-1 0-1,0-1 1,0 1 0,1 0 0,-1-1 0,0 1 0,1-1 0,-1 1-1,1-1 1,-1 1 0,1-1 0,-1 1 0,1-1 0,-1 1 0,1-1-1,-1 1 1,1-1 0,-1 0 0,1 1 0,0-1 0,-1 0 0,1 0-1,0 0 1,-1 1 0,1-1 0,0 0 0,-1 0 0,2 0 0,50 0-333,-39-1 248,72-5-804,-51 2 298,-1 2 0,54 4 0,-85-2 573,1 0 0,0 0 0,0 1 0,0 0 1,-1-1-1,1 1 0,0 0 0,-1 0 0,1 0 0,-1 1 0,1-1 1,-1 1-1,1-1 0,1 3 0,-3-3 35,0 0 0,0 0-1,-1 0 1,1 1 0,0-1 0,0 0-1,-1 1 1,1-1 0,-1 0 0,0 1-1,1-1 1,-1 0 0,0 1 0,0-1 0,1 1-1,-1-1 1,0 1 0,-1-1 0,1 0-1,0 2 1,-2 2 130,1-1-1,-1 1 1,0-1-1,0 0 1,0 0 0,-1 0-1,1 0 1,-1 0-1,0-1 1,0 1 0,-1-1-1,1 0 1,-1 1-1,-6 3 1,-6 4-68,-1-1 0,-1 0 0,1-2-1,-2 0 1,1-1 0,-1 0 0,0-2 0,0 0 0,0-1 0,-1-1 0,0-1-1,1-1 1,-39-2 0,58 1-203,-1 0-1,1 0 0,-1-1 1,1 1-1,-1 0 1,1 0-1,-1 0 1,1 0-1,-1-1 0,1 1 1,-1 0-1,1 0 1,-1-1-1,1 1 0,0 0 1,-1-1-1,1 1 1,0 0-1,-1-1 0,1 1 1,0-1-1,-1 1 1,1-1-1,0 1 1,0 0-1,-1-1 0,1 1 1,0-1-1,0 1 1,0-1-1,0 1 0,0-1 1,0 1-1,0-1 1,0 0-1,0 1 0,0-1 1,0 1-1,0-2 1,0-10-8132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5.6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22229,'0'0'4708,"2"59"-3266,-2-24-737,0 6-321,-2 0-256,2-1-128,0 1 0,0-1-833,0-4-993,0-5-704,0-7-2114,0-3-2499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6.0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0 142 17809,'0'0'5541,"88"4"-4292,-31-4-32,15-10 449,3-7-801,2-1-609,-8-1-224,-6 4-352,-16-1-1570,-14 2-448,-18 4-737,-15-2-1954,-11-2-2306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6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98 18481,'0'0'7944,"72"-49"-6759,-21 34-128,8 1-608,3 3-385,-3 4-481,0 5-2145,-8 2-2083,-8 4-1665,-4 8-6277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6.7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18930,'0'0'4126,"0"9"-2054,0 1-1611,-1-1 115,1 0 1,1 1-1,0-1 0,3 17 0,-3-23-526,-1-1 0,1 1 1,0-1-1,0 1 0,0-1 1,0 0-1,1 0 0,-1 1 0,1-1 1,-1 0-1,1 0 0,0-1 1,-1 1-1,1 0 0,0 0 1,0-1-1,1 1 0,-1-1 0,0 0 1,0 0-1,1 0 0,-1 0 1,0 0-1,1 0 0,3 0 1,0 0-25,0 0 1,0-1-1,1 1 1,-1-1-1,0-1 1,0 1-1,0-1 1,1 0-1,-1-1 1,0 0-1,7-3 1,2-2-150,0 0 0,24-19 0,16-8-504,-54 33 629,0 1 1,0-1 0,-1 0 0,1 1 0,0-1 0,0 1-1,0-1 1,0 1 0,0-1 0,1 1 0,-1 0 0,0-1-1,0 1 1,0 0 0,0 0 0,0 0 0,0 0 0,0 0 0,0 0-1,1 0 1,-1 1 0,0-1 0,0 0 0,0 0 0,0 1-1,0-1 1,0 1 0,0-1 0,0 1 0,0-1 0,0 1 0,0 0-1,-1-1 1,2 2 0,0 2 93,0 0-1,-1 0 1,1 0 0,-1 0-1,0 0 1,0 0 0,1 8-1,8 29 613,-9-40-699,-1 0 0,1 1 0,0-1 0,-1 0 0,1 0-1,0 0 1,0 0 0,0 0 0,0 0 0,0 0 0,0 0-1,0 0 1,0 0 0,1 0 0,-1-1 0,0 1 0,0 0-1,1-1 1,-1 1 0,0-1 0,1 0 0,-1 1 0,1-1-1,1 0 1,6 0 48,0 0-1,0-1 1,0-1 0,0 1-1,-1-1 1,1-1 0,-1 0-1,12-5 1,67-39-299,-31 15-415,-45 27 550,-4 1 54,-1 0 1,1 0-1,0 1 1,1 0-1,-1 0 1,0 1-1,1 0 1,-1 1-1,1-1 1,0 1-1,11 0 1,-18 2 80,-1 0 0,1 0 1,0 0-1,0-1 0,0 1 1,0 0-1,-1 0 0,1 0 1,0 0-1,-1 0 0,1 0 0,-1 1 1,1-1-1,-1 0 0,1 0 1,-1 0-1,0 0 0,0 1 1,1-1-1,-1 0 0,0 0 0,0 0 1,0 1-1,-1 0 0,1 42 771,-1-33-730,1-10-73,0 1 1,0-1-1,-1 0 0,1 1 1,1-1-1,-1 1 1,0-1-1,0 0 1,0 1-1,1-1 1,-1 0-1,1 0 1,-1 1-1,1-1 1,-1 0-1,1 0 0,0 0 1,0 1-1,-1-1 1,1 0-1,0 0 1,0 0-1,0 0 1,0-1-1,0 1 1,0 0-1,1 0 0,-1-1 1,2 2-1,0-2-293,-1 0 0,0 1 0,0-2 0,1 1 0,-1 0 0,0 0 0,0-1 0,0 1 0,1-1 0,-1 0 0,0 0 0,0 0 0,0 0 0,0 0 0,0 0 0,0 0 0,-1-1 0,3-1 0,19-17-6509,2-6-3428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7.0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0 8776,'-5'8'10111,"-11"20"-7467,0 0 0,2 0-1,-20 61 1,23-52-2171,2 0-1,2 0 1,-4 52-1,-12 52-394,11-73 341,15-81-191,1 0 1,1 0-1,10-19 0,6-18-437,19-90-963,-30 97 573,2 1 1,1 0 0,24-49-1,-33 84 563,0 1 0,0 0-1,1 0 1,0 0 0,0 0-1,0 1 1,1 0 0,-1 0-1,12-8 1,-14 11 33,0 0-1,0 1 1,1-1 0,-1 1 0,0-1 0,1 1-1,-1 0 1,1 0 0,-1 0 0,1 1-1,-1-1 1,1 1 0,-1 0 0,1 0-1,0 0 1,-1 1 0,1-1 0,-1 1 0,1 0-1,-1-1 1,1 2 0,3 1 0,-6-3 39,0 1 1,0 0-1,0 0 0,0 0 1,0-1-1,0 1 1,0 0-1,0 0 0,-1 0 1,1 1-1,0-1 1,-1 0-1,1 0 0,-1 0 1,1 0-1,-1 0 1,0 1-1,1-1 1,-1 0-1,0 0 0,0 1 1,0-1-1,0 0 1,0 1-1,0-1 0,0 0 1,0 0-1,0 1 1,-1-1-1,1 0 0,-2 2 1,1 1 126,0-1-1,0 0 1,-1 1 0,0-1-1,1 0 1,-1 0 0,0 0-1,-1 0 1,-4 4 0,-3 1 94,0 0 0,-1-1 0,0-1 1,0 0-1,-1-1 0,-21 8 0,22-10-1138,1 0 0,-1-1 0,0 0 0,-19 0 0,32-7-8382,13-3 2473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7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156 296 19827,'0'0'9064,"-12"3"-7959,1 1-834,0 0-1,0 0 0,0 1 0,1 1 1,-17 10-1,22-13-198,0 1 0,0 0-1,0 0 1,1 0 0,-1 1 0,1-1 0,0 1-1,0 0 1,1 0 0,-1 0 0,1 1 0,0-1 0,1 1-1,-1 0 1,0 6 0,2-12-72,1 1 0,0-1 0,0 1 0,0-1 0,0 1 0,0-1 0,0 1 0,0-1 0,0 0 0,0 1 0,0-1 0,1 1 0,-1-1 0,0 1 0,0-1 0,0 1 0,1-1 0,-1 1 0,0-1 0,0 0 0,1 1 0,-1-1 0,0 0 0,1 1 0,-1-1 0,0 0 0,1 1 0,-1-1 0,1 0 0,-1 1 0,0-1 0,1 0 0,-1 0 0,1 0 0,0 1 0,25 0 0,25-12 0,25-19-70,-51 18 41,0 1 0,1 2 0,0 1 0,0 1 0,1 1 1,48-5-1,-75 11 34,0 0 0,0 0 1,0 0-1,1 0 0,-1 0 1,0 0-1,0 0 0,1 1 1,-1-1-1,0 0 0,0 0 1,0 0-1,1 0 0,-1 0 1,0 0-1,0 1 0,0-1 1,0 0-1,1 0 1,-1 0-1,0 1 0,0-1 1,0 0-1,0 0 0,0 0 1,0 1-1,0-1 0,0 0 1,0 0-1,0 1 0,0-1 1,1 0-1,-1 0 0,0 0 1,-1 1-1,1-1 0,0 0 1,0 0-1,0 1 0,0-1 1,0 0-1,0 0 0,0 0 1,0 1-1,0-1 0,0 0 1,0 0-1,-1 0 0,1 1 1,0-1-1,0 0 0,0 0 1,0 0-1,-1 0 0,1 1 1,-5 0-51,3-12 31,2-1-809,0-1 0,1 1 0,0-1 0,1 1 0,1-1 0,0 1 1,7-19-1,-5 22-227,0-1 0,1 2 0,-1-1 0,1 0 0,1 1 0,0 0 0,0 1 0,1-1 0,14-10 0,35-19-3697,4-4 1441,-28 9 5802,-29 24 1657,-9 7 892,-3 5-1451,0 1-3798,-1 3 694,0 1 0,0 1 0,1 0 0,0 0 1,1 1-1,0-1 0,1 1 0,0 1 0,1-1 0,-7 24 1,5-13 11,1 0 1,1 1 0,1-1-1,1 1 1,1 27 0,2-43-482,0 0 1,1 0 0,0 0 0,0 0-1,4 10 1,-5-16-41,0 0 0,0 0 0,1 0 1,-1 0-1,0 0 0,1 0 0,-1 0 0,1 0 0,-1 0 0,1 0 0,0 0 0,-1-1 0,1 1 0,0 0 1,0 0-1,-1 0 0,1-1 0,0 1 0,0-1 0,0 1 0,0 0 0,0-1 0,0 0 0,0 1 1,0-1-1,0 0 0,0 1 0,0-1 0,0 0 0,0 0 0,0 0 0,0 0 0,0 0 0,0 0 1,0 0-1,0 0 0,0 0 0,0 0 0,0-1 0,0 1 0,0-1 0,0 1 0,0 0 0,0-1 0,0 1 1,1-2-1,0 0 14,-1 0 1,1 0 0,-1 0 0,0 0-1,0 0 1,0-1 0,0 1 0,0 0-1,-1-1 1,1 1 0,-1 0 0,1-1-1,-1 1 1,0-1 0,0 1 0,0-1 0,-1-4-1,-5-44 242,-12 0 708,17 50-694,41 12-249,-28-6 26,0-2 0,1 0 0,-1 0 0,1-1 0,17 0 0,-29-2-26,12 0-22,0 0 1,0-1-1,17-4 1,-28 5 22,0 0 1,-1 0-1,1-1 1,-1 1-1,1 0 1,-1-1-1,1 1 1,0-1-1,-1 1 1,0-1-1,1 0 0,-1 1 1,1-1-1,-1 0 1,0 0-1,0 0 1,1 0-1,-1-1 1,0 1-1,0 0 1,0 0-1,0-1 1,0 1-1,-1 0 1,1-1-1,0 1 1,-1-1-1,1 1 1,0-1-1,-1 1 0,0-1 1,1 1-1,-1-1 1,0 0-1,0 1 1,0-1-1,0 1 1,-1-4-1,1 5-8,-1-1-1,0 0 1,1 1-1,-1-1 1,0 1-1,0-1 0,1 1 1,-1-1-1,0 1 1,0 0-1,0-1 1,0 1-1,0 0 1,1 0-1,-1 0 1,0 0-1,0 0 1,0-1-1,0 2 0,0-1 1,0 0-1,0 0 1,0 0-1,0 0 1,1 0-1,-1 1 1,0-1-1,0 0 1,0 1-1,0-1 1,0 1-1,-28 13-14,25-12 44,1 1-1,0 0 1,0 0 0,0 0 0,0 1 0,1-1 0,-1 1 0,1 0-1,0-1 1,0 1 0,0 0 0,0 0 0,1 0 0,0 0 0,-1 6 0,1-9-16,1 1 1,0 0 0,1 0 0,-1 0-1,0 0 1,0-1 0,1 1 0,-1 0 0,1 0-1,0-1 1,-1 1 0,1 0 0,0-1-1,0 1 1,0-1 0,0 1 0,0-1 0,1 1-1,-1-1 1,0 0 0,1 0 0,-1 1-1,1-1 1,-1 0 0,1 0 0,-1-1 0,1 1-1,0 0 1,-1 0 0,1-1 0,0 1-1,0-1 1,-1 1 0,1-1 0,0 0-1,0 0 1,2 0 0,29 4-282,0-2 0,1-1 0,-1-2 0,1-1 0,-1-2 0,59-14 0,-92 18 288,1 0 1,-1-1-1,0 1 0,0 0 1,1 0-1,-1 0 0,0-1 1,1 1-1,-1 0 0,0 0 1,0-1-1,0 1 0,1 0 1,-1-1-1,0 1 0,0 0 1,0-1-1,0 1 0,1 0 1,-1-1-1,0 1 0,0 0 1,0-1-1,0 1 0,0 0 1,0-1-1,0 1 0,0 0 0,0-1 1,0 1-1,0-1 0,0 1 1,-1 0-1,1-1 0,0 1 1,0 0-1,0-1 0,0 1 1,0 0-1,-1 0 0,1-1 1,0 1-1,0 0 0,-1-1 1,1 1-1,0 0 0,0 0 1,-1 0-1,1-1 0,0 1 1,-1 0-1,1 0 0,-1 0 1,-21-22 1185,15 16-988,6 5-213,-36-40 0,36 39 0,-1 0 0,0 0 0,1 0 0,-1 0 0,1 0 0,0-1 0,-1 1 0,1 0 0,0-1 0,1 1 0,-1-1 0,0 1 0,1-1 0,-1 1 0,1-1 0,0 0 0,0-3 0,46 1-3950,-14-1-3572,7-3-6246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8.7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263 41 16271,'1'-1'255,"0"1"-1,0-1 0,0 0 1,0 0-1,0 1 0,-1-1 0,1 0 1,0 0-1,0 0 0,0 0 1,-1 0-1,1 0 0,0 0 0,-1 0 1,1 0-1,-1 0 0,0 0 1,1 0-1,-1-1 0,0 1 0,0 0 1,1 0-1,-1 0 0,0-1 1,0 1-1,0 0 0,0 0 0,-1-3 1,-1 3-16,1 0 1,0 0 0,-1 0-1,1 1 1,-1-1 0,0 0-1,1 1 1,-1-1 0,0 1-1,1-1 1,-1 1-1,0 0 1,1-1 0,-1 1-1,0 0 1,-3 1 0,-7-1 152,-1 1 0,1 1 1,0 0-1,-19 5 0,18-1-363,0-1-1,0 2 0,1 0 1,-1 0-1,2 1 0,-1 1 1,1 0-1,1 0 0,0 1 1,0 1-1,1-1 0,-13 21 1,21-30-30,0-1 1,1 1-1,-1 0 1,0 0-1,1 0 1,-1 0-1,1 0 1,0 0-1,-1 0 1,1 0-1,0 0 1,0 0-1,-1 0 1,1 0-1,0 0 1,0 0-1,0 0 1,0 0-1,0 0 1,0 0-1,1 0 1,-1 0-1,0 0 1,1 0-1,-1 0 1,1 1-1,0-1 5,0 0 0,0-1-1,0 1 1,1-1 0,-1 1 0,0-1-1,0 0 1,0 0 0,1 1-1,-1-1 1,0 0 0,1 0-1,-1 0 1,0 0 0,0 0-1,1-1 1,1 1 0,8-3 60,-1 0 0,0 0 0,19-10 0,82-55 189,3-2-153,-89 63-77,-24 7-18,-1 0 0,1 1 0,0-1 0,-1 0-1,1 0 1,0 0 0,-1 0 0,1 1 0,-1-1 0,1 0 0,0 1 0,-1-1 0,1 0 0,-1 1 0,1-1 0,-1 1 0,1-1 0,-1 1 0,0-1 0,1 1 0,0 0 0,0 3 48,0 0-1,0 0 0,0 0 0,0 0 0,-1 0 1,0 0-1,1 0 0,-2 6 0,1-2 50,-1 20 251,0-20-265,0 0 0,0 0-1,1 1 1,1-1 0,-1 0 0,1 0-1,1 0 1,2 10 0,-3-16-84,1-1 1,-1 0-1,0 1 1,0-1-1,0 0 0,1 0 1,-1 0-1,0 0 1,1 0-1,-1-1 1,1 1-1,-1 0 0,1-1 1,0 1-1,-1-1 1,1 1-1,0-1 1,-1 0-1,1 1 0,0-1 1,-1 0-1,1 0 1,0-1-1,-1 1 1,1 0-1,0 0 0,2-2 1,47-15 79,13-19-84,-51 26 0,2 1 0,-1 1 0,1 0 0,1 1 0,-1 1 0,1 0 0,0 1 0,20-3 0,-35 7 0,0 1 0,0 0 0,0 0 0,0 0 0,1 0 0,-1 0 0,0 0 0,0 1 0,0-1 0,0 0 0,0 0 0,0 1 0,0-1 0,0 1 0,0-1 0,0 1 0,0-1 0,0 1 0,0 0 0,0-1 0,0 1 0,0 0 0,-1 0 0,1 0 0,0 0 0,-1 0 0,1-1 0,0 1 0,0 2 0,6 37 0,0 0 0,-6-39 0,-1 1 0,1-1 0,-1 0 0,1 1 0,0-1 0,0 0 0,0 0 0,0 1 0,-1-1 0,1 0 0,1 0 0,-1 0 0,0 0 0,0 0 0,0-1 0,0 1 0,1 0 0,-1 0 0,0-1 0,1 1 0,-1-1 0,3 1 0,3 0-92,0 0 0,-1 0 0,1-1 0,0 0 0,0-1 0,0 0-1,0 0 1,0 0 0,0-1 0,6-2 0,70-32-2256,-21 9 237,-20 12-3239,-12 7-1034,3 1-5301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9.1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68 207 5029,'0'0'8344,"5"-10"-5419,2 0-1979,9-21 229,-13 0 2774,-3 31-3890,0-1 0,-1 1 0,1-1 1,0 1-1,-1-1 0,1 1 0,0 0 0,-1-1 0,1 1 1,-1 0-1,1 0 0,-1-1 0,1 1 0,-1 0 0,1 0 1,0-1-1,-1 1 0,1 0 0,-1 0 0,1 0 0,-1 0 1,0 0-1,1 0 0,-1 0 0,1 0 0,-1 0 1,1 0-1,-1 0 0,1 0 0,-1 0 0,1 0 0,-1 1 1,1-1-1,-1 0 0,1 0 0,0 0 0,-1 1 0,1-1 1,-1 0-1,1 1 0,-1-1 0,1 0 0,0 1 0,-1-1 1,1 1-1,-23 14 422,17-9-250,1 0-1,0 0 1,0 0 0,0 1 0,1 0 0,0 0-1,0 0 1,0 0 0,1 1 0,0-1-1,1 1 1,-3 13 0,5-20-209,0 0 1,0 0-1,0 0 0,1 0 0,-1 0 1,0-1-1,1 1 0,-1 0 0,0 0 1,1 0-1,-1 0 0,1 0 1,0-1-1,-1 1 0,1 0 0,0 0 1,-1-1-1,1 1 0,0-1 0,0 1 1,-1 0-1,1-1 0,0 1 0,0-1 1,0 0-1,0 1 0,0-1 1,0 0-1,0 0 0,0 1 0,0-1 1,0 0-1,0 0 0,-1 0 0,1 0 1,0 0-1,0 0 0,1-1 1,43-3 144,-28-3-224,1 0 0,-1 0 0,-1-2-1,0 0 1,0-1 0,-1-1 0,0 0 0,0-1 0,-1 0 0,-1-1 0,0-1 0,-1 0 0,-1-1 0,0 0 0,10-21 0,-18 31 196,0 0-1,-1 0 1,0 0 0,0 0 0,-1 0 0,0-1-1,1 1 1,-1-9 0,-13 18 646,4 5-758,0 0 0,1 1 0,0 0 0,1 0 0,0 1 0,1 0 0,0 0 0,1 0 0,0 1 0,1-1 0,0 1 0,0 0 0,2 0 0,-1 0 0,1 16 0,1-26-122,0 0 0,0 0 0,0 1-1,0-1 1,0 0 0,1 0 0,-1 0 0,1 0 0,-1 0-1,1 0 1,0 0 0,0 0 0,0 0 0,0 0-1,0 0 1,0-1 0,0 1 0,3 2 0,-2-3-408,-1 0 1,1 0 0,0 0-1,0 0 1,0 0 0,0 0 0,0 0-1,0-1 1,1 1 0,-1-1-1,0 0 1,2 1 0,24 0-10757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0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94 16912,'0'0'12257,"-7"9"-12060,3-5-183,1 1 0,-1 0-1,1 0 1,-1 1-1,1-1 1,1 1-1,-1-1 1,1 1-1,0 0 1,0 0-1,1 0 1,0 0-1,0 0 1,0 9-1,3 7-254,0 0 0,2 1-1,0-1 1,2-1-1,15 41 1,-13-42-50,-1 0 0,0 1 0,-2 0 0,-1 0 0,0 0-1,1 38 1,-6-56 334,1 0-1,-1 0 0,1 0 1,-1-1-1,0 1 1,0 0-1,0 0 0,0-1 1,-1 1-1,1-1 1,-1 1-1,0-1 0,1 0 1,-1 1-1,0-1 0,0 0 1,0 0-1,-1 0 1,1-1-1,-1 1 0,1 0 1,-1-1-1,1 0 0,-5 2 1,5-2 5,0 0 1,1-1 0,-1 1 0,0-1-1,0 0 1,0 1 0,0-1-1,0 0 1,0 0 0,0 0-1,0-1 1,0 1 0,0 0 0,0-1-1,0 1 1,0-1 0,0 0-1,1 1 1,-1-1 0,0 0-1,0 0 1,1 0 0,-1 0 0,1-1-1,-1 1 1,1 0 0,-1-1-1,1 1 1,0-1 0,-1 1-1,1-1 1,0 0 0,0 1 0,0-1-1,1 0 1,-2-3 0,-1-6-93,0 0 0,1-1 0,0 1 0,1-1 0,0 1 0,1-1 0,0 1 0,1-1 0,0 1 0,1 0 0,0-1 0,1 1 0,1 0 0,-1 0 0,1 1 0,1-1 0,9-14 0,11-18-196,2 1 0,53-63-1,-72 95 254,10-13-187,-11 13 113,0-1-1,1 1 1,1 1 0,0-1-1,0 2 1,1-1-1,0 1 1,17-10 0,-27 18 56,1-1 0,-1 1 1,0 0-1,1 0 0,-1 0 1,1-1-1,-1 1 0,0 0 1,1 0-1,-1 0 0,1 0 1,-1 0-1,1 0 0,-1 0 1,0 0-1,1 0 1,-1 0-1,1 0 0,-1 0 1,1 0-1,-1 0 0,0 0 1,1 0-1,-1 0 0,1 0 1,-1 1-1,0-1 0,1 0 1,-1 0-1,0 1 0,1-1 1,-1 0-1,0 0 0,1 1 1,-1-1-1,0 0 0,1 1 1,-1-1-1,0 1 1,0-1-1,0 0 0,1 1 1,-1 25-52,-14 27 274,-11-6 559,-10 23 795,36-64-1344,9-11-170,8-14-152,-10 9 73,-2 0 0,1 0-1,-2-1 1,1 0 0,-1-1-1,-1 1 1,0-1-1,-1 0 1,0 0 0,-1 0-1,0 0 1,-1 0 0,0-25-1,-1 36-20,0 25-44,0-21 93,0 0-1,0 0 0,1 0 1,-1 0-1,1 0 1,0-1-1,0 1 0,0 0 1,0-1-1,0 1 0,1-1 1,-1 1-1,1-1 1,0 1-1,-1-1 0,1 0 1,0 0-1,0 0 0,1 0 1,-1 0-1,0-1 1,0 1-1,1-1 0,-1 1 1,1-1-1,0 0 0,-1 0 1,5 1-1,-4-1 0,1 0 0,0-1 0,0 0 0,-1 0 0,1 0 0,0 0 0,0 0 0,-1-1-1,1 1 1,0-1 0,-1 0 0,1 0 0,-1-1 0,1 1 0,-1-1 0,0 0 0,1 1 0,-1-2 0,0 1-1,0 0 1,3-4 0,38-44 37,-41 47-53,0-1-1,0 0 1,-1 0 0,1 0 0,-1-1-1,0 1 1,-1-1 0,1 1 0,-1-1 0,0 1-1,1-8 1,-2 12 4,-1 0-1,0 0 1,0 0 0,1 0-1,-1 0 1,0 1-1,0-1 1,1 0 0,-1 0-1,0 1 1,0-1 0,1 0-1,-1 1 1,1-1-1,-1 1 1,0-1 0,1 1-1,-1-1 1,1 1 0,-1-1-1,1 1 1,-1 0-1,1-1 1,-1 1 0,0 1-1,-18 19 200,14-14-51,0 0 0,0 0-1,1 0 1,0 1 0,0-1 0,1 1 0,0 0 0,0 0-1,1 0 1,0 0 0,0 1 0,1-1 0,0 11 0,1-18-136,1 0 1,0 0-1,-1 1 1,1-1-1,0 0 1,0 0 0,0 0-1,0 0 1,0 0-1,0-1 1,0 1-1,0 0 1,0 0-1,0-1 1,1 1-1,-1-1 1,0 1 0,0-1-1,1 1 1,-1-1-1,0 0 1,1 0-1,-1 1 1,0-1-1,1 0 1,-1 0 0,0 0-1,1-1 1,-1 1-1,0 0 1,1 0-1,1-1 1,46-10-101,-8-13-528,-35 19 569,1 1 0,-1 0-1,1 0 1,0 0 0,0 1 0,1 0 0,-1 1 0,0-1 0,1 1 0,8-1 0,-16 4 69,1-1-1,0 1 1,-1 0-1,1 0 1,-1-1-1,1 1 1,-1 0 0,1 0-1,-1-1 1,0 1-1,1 0 1,-1 0-1,0 0 1,0 0 0,0 0-1,0-1 1,1 1-1,-1 0 1,0 0-1,0 0 1,-1 0 0,1 0-1,0 0 1,0 0-1,0-1 1,-1 1-1,1 1 1,-6 28 269,3-16-98,0-1-1,1 1 1,0 23 0,2-36-176,0 0 1,1 0-1,-1 0 1,0-1-1,1 1 0,-1 0 1,1 0-1,-1-1 0,1 1 1,0 0-1,-1-1 0,1 1 1,0-1-1,-1 1 1,1-1-1,0 1 0,-1-1 1,1 1-1,0-1 0,0 0 1,0 1-1,-1-1 0,1 0 1,0 0-1,0 0 1,0 0-1,0 1 0,0-1 1,-1 0-1,1 0 0,0-1 1,0 1-1,0 0 0,0 0 1,0 0-1,-1-1 1,1 1-1,0 0 0,0-1 1,1 0-1,39-14 206,-3-11-246,-21 14-361,-1 1 0,1 1-1,1 0 1,36-14 0,-61 48 742,-13 5-517,-11 22 679,22-18-9031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4:59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56 0 9641,'0'0'11163,"-8"12"-9263,2-2-1476,0 0 0,0 1 0,1 0 0,0 0-1,1 0 1,0 0 0,1 1 0,0-1 0,-1 21 0,3-28-283,1 0 1,-1 0 0,1 1-1,0-1 1,1 0-1,-1 0 1,1 1 0,0-1-1,0 0 1,0 0-1,0 0 1,1 0-1,0 0 1,0 0 0,4 6-1,-3-8-71,0 1 0,0-1 0,0-1 0,0 1-1,0 0 1,0-1 0,1 0 0,-1 0 0,1 0-1,-1 0 1,1 0 0,-1-1 0,1 1 0,-1-1-1,1 0 1,-1 0 0,1 0 0,-1-1 0,1 1 0,3-2-1,9-1 147,0-1 0,0 0 0,0-1 0,0 0 0,24-14 0,73-48-39,-14 9-198,-99 57 17,1 0-1,-1 1 0,1-1 0,0 1 1,-1-1-1,1 1 0,0-1 0,0 1 0,-1-1 1,1 1-1,0 0 0,0 0 0,-1-1 1,1 1-1,0 0 0,0 0 0,0 0 0,0 0 1,0 0-1,-1 0 0,1 0 0,0 0 1,0 0-1,0 0 0,0 0 0,-1 0 0,1 1 1,0-1-1,0 0 0,0 1 0,-1-1 1,1 1-1,0-1 0,-1 1 0,1-1 0,0 1 1,-1-1-1,1 1 0,0 0 0,-1-1 1,1 1-1,0 1 0,0 2 5,-1 1-1,1-1 1,-1 1 0,1-1 0,-1 1-1,-2 8 1,1 6 229,1-8-156,0-7-55,0 1 1,0-1 0,0 1 0,0-1 0,1 0-1,0 0 1,0 1 0,1 4 0,-1-8-13,0 0 1,0 1 0,0-1-1,0 0 1,1 0 0,-1 0 0,0 1-1,0-1 1,1-1 0,-1 1-1,1 0 1,-1 0 0,1 0 0,-1-1-1,1 1 1,-1-1 0,1 1-1,0-1 1,-1 0 0,1 0 0,0 1-1,-1-1 1,1 0 0,0-1-1,1 1 1,13-1 30,0-1-1,-1 0 0,1-1 1,-1-1-1,22-7 0,34-19-6142,-71 30 5827,0 0-1,1 0 1,-1 0 0,0 0 0,1-1-1,-1 1 1,0 0 0,1 0 0,-1 0-1,0-1 1,1 1 0,-1 0-1,0-1 1,0 1 0,0 0 0,1-1-1,-1 1 1,0 0 0,0-1 0,0 1-1,0 0 1,1-1 0,-1 1 0,0 0-1,0-1 1,0 1 0,0-1-1,0 1 1,0 0 0,0-1 0,0 1-1,0-8-6697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0.1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 21300,'0'0'8808,"62"-4"-16719,-32 4-6054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0.7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1 13645,'0'0'11728,"-3"14"-10708,-13 51 265,4 1 0,-7 107-1,19-173-1276,0 0 1,0 0-1,0 0 0,0 1 0,0-1 0,0 0 1,0 0-1,0 1 0,0-1 0,0 0 0,0 0 0,0 0 1,1 1-1,-1-1 0,0 0 0,0 0 0,0 0 0,0 1 1,1-1-1,-1 0 0,0 0 0,0 0 0,0 0 0,1 0 1,-1 0-1,0 1 0,0-1 0,1 0 0,-1 0 1,0 0-1,0 0 0,0 0 0,1 0 0,-1 0 0,0 0 1,0 0-1,1 0 0,-1 0 0,0 0 0,0 0 0,1 0 1,-1 0-1,0 0 0,0-1 0,0 1 0,1 0 1,-1 0-1,0 0 0,0 0 0,1 0 0,-1 0 0,0-1 1,0 1-1,0 0 0,0 0 0,1 0 0,-1 0 0,0-1 1,0 1-1,14-11 217,-5 0-219,1-1 0,-2 1 1,0-2-1,0 1 0,-1-1 1,-1 0-1,0 0 0,0-1 1,-2 0-1,0 0 0,0 0 1,-1-1-1,-1 1 0,0-1 1,-1-20-1,-4 78-575,1-33 538,1 0 0,1 0 0,0 0 0,0 0 0,3 15 0,-3-22 48,1 0-1,0 0 0,0 0 1,1 0-1,-1 0 0,1 0 1,-1-1-1,1 1 0,0 0 1,0-1-1,0 1 0,0-1 1,1 0-1,-1 0 1,1 0-1,-1 0 0,1 0 1,0-1-1,-1 1 0,1-1 1,6 3-1,0-2 47,0 1-1,1-2 1,-1 1-1,1-1 1,-1-1-1,1 1 1,-1-2-1,1 1 1,-1-1-1,1-1 1,-1 0-1,0 0 1,1-1-1,-1 0 1,-1 0-1,1-1 1,15-9-1,-11 6 19,-2-1 0,1 0 0,-1 0 0,0-1 0,-1-1 1,0 0-1,0 0 0,-1-1 0,0 0 0,-1 0 0,10-21 0,-8-4-81,-13 24 0,-13 23 0,5 1 0,2 1 0,-1 0 0,2 1 0,0 0 0,1 0 0,0 1 0,1 0 0,0 0 0,1 1 0,1-1 0,1 1 0,-2 19 0,5-34 0,0 1 0,0 0 0,0-1 0,0 1 0,0 0 0,0-1 0,0 1 0,1-1 0,-1 1 0,1 0 0,-1-1 0,1 1 0,0-1 0,-1 1 0,1-1 0,0 1 0,0-1 0,0 0 0,0 1 0,0-1 0,0 0 0,1 0 0,1 2 0,0-2 0,-1 0 0,1 0 0,0 0 0,0 0 0,-1-1 0,1 1 0,0-1 0,0 0 0,0 1 0,-1-1 0,1-1 0,5 0 0,3-1 0,0 0 0,0-1 0,0-1 0,-1 0 0,0 0 0,12-7 0,42-34 0,-60 42 0,-1-1 0,1 1 0,-1-1 0,1 0 0,-1 0 0,0 0 0,-1-1 0,1 1 0,-1-1 0,0 1 0,0-1 0,0 0 0,1-5 0,-3 10 0,0 0 0,0-1 0,0 1 0,1-1 0,-1 1 0,0-1 0,0 1 0,0-1 0,0 1 0,0-1 0,0 1 0,0-1 0,0 1 0,0-1 0,0 1 0,-1-1 0,1 1 0,0-1 0,0 1 0,0 0 0,-1-1 0,1 1 0,0-1 0,0 1 0,-1-1 0,1 1 0,0 0 0,-1-1 0,1 1 0,0 0 0,-1-1 0,1 1 0,-1 0 0,-16 3 0,-16 20 0,29-17-197,1 0 0,0 0 0,-1 1 0,2-1 0,-1 1 0,1-1 0,0 1 0,0 0 0,1 0 0,-1 11 0,2-16 19,0 1 0,0-1 0,0 1 0,0 0 0,0-1 1,0 1-1,1-1 0,0 1 0,-1-1 0,1 1 0,0-1 1,0 1-1,0-1 0,1 0 0,-1 1 0,1-1 0,-1 0 1,1 0-1,-1 0 0,1 0 0,0-1 0,0 1 0,0 0 1,0-1-1,1 1 0,-1-1 0,0 0 0,0 0 0,1 0 1,-1 0-1,4 1 0,27 3-8299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2.2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150 309 17521,'0'0'10409,"-12"-5"-9320,6 1-913,4 3-138,-1-1 0,1 1-1,0 0 1,-1-1 0,1 1 0,-1 0-1,1 0 1,-1 1 0,1-1 0,-1 0-1,1 1 1,-1 0 0,0-1-1,1 1 1,-1 0 0,0 0 0,1 1-1,-1-1 1,0 1 0,1-1 0,-1 1-1,1 0 1,-1 0 0,1 0 0,-1 0-1,1 0 1,0 1 0,-1-1 0,-2 3-1,0 1 3,0 1 0,0 1 0,0-1 1,1 1-1,-1-1 0,2 1 0,-1 0 0,1 1 0,0-1 0,0 0 0,1 1 0,0 0 0,1 0 0,-1-1 0,1 10 0,1-16-35,0 0 0,0 0 0,0 0 0,0 1 0,0-1 0,0 0 0,1 0 0,-1 0 0,0 0 0,1 0 0,-1 0 0,1 0-1,-1 1 1,1-1 0,0 0 0,-1-1 0,1 1 0,0 0 0,0 0 0,-1 0 0,1 0 0,0-1 0,0 1 0,0 0 0,2 0 0,0 0 40,-1 0 0,1 0 0,0 0-1,0-1 1,0 0 0,0 1 0,-1-1 0,1 0 0,0 0 0,4-1 0,3-1 134,0 0 0,0-1 0,-1 0 0,0 0 0,14-7 1,-11 3-166,0 0 0,-1-1 0,0 0 0,-1 0 0,1-1 0,-2 0 0,1-1 0,7-11 0,-12 14-16,0-1 0,0 0 1,-1 0-1,0 0 0,-1 0 0,1-1 0,-2 0 0,1 1 0,-1-1 0,-1 0 0,0 0 0,1-16 0,-2 25 2,0-1 0,0 1 0,0 0 0,0-1 0,0 1 0,1 0 0,-1-1 0,0 1 0,0-1 0,0 1 0,0 0 0,0-1 0,0 1 0,-1 0 0,1-1 0,0 1 0,0-1 0,0 1 0,0 0 0,0-1 0,0 1 0,-1 0 0,1-1 0,0 1 0,0 0 0,-1 0 0,1-1 0,0 1 0,0 0 0,-1-1 0,1 1 0,0 0 0,-1 0 0,1 0 0,0-1 0,-1 1 0,1 0 0,0 0 0,-1 0 0,1 0 0,0 0 0,-1 0 0,1 0 0,-1 0 0,1 0 0,0 0 0,-1 0 0,1 0 0,0 0 0,-1 0 0,1 0 0,-1 0 0,1 0 0,-2 1 0,1 0 0,0-1 0,0 1 0,0 0 0,0 0 0,0 0 0,0 0 0,0 0 0,0 0 0,0 0 0,0 0 0,1 0 0,-1 0 0,0 2 0,-1 0 0,1 0 0,0 1 0,0-1 0,0 0 0,0 0 0,1 0 0,0 1 0,-1-1 0,1 0 0,0 1 0,0-1 0,1 0 0,0 5 0,0-6 0,0-1 0,-1 1 0,1-1 0,0 0 0,0 1 0,0-1 0,0 0 0,0 1 0,0-1 0,0 0 0,1 0 0,-1 0 0,0 0 0,1 0 0,-1 0 0,1-1 0,-1 1 0,1 0 0,-1-1 0,1 1 0,-1-1 0,1 1 0,0-1 0,-1 0 0,1 0 0,0 0 0,2 0 0,9 0 1,1-2-1,-1 1 1,0-2-1,0 0 1,0 0-1,0-1 1,-1-1 0,1 0-1,-1-1 1,0 0-1,-1-1 1,1 0-1,19-17 1,-17 13-5,0-2 0,-1 1 0,0-2 0,-1 0 0,0 0 0,-1-1 0,-1-1 0,0 0 0,11-26 0,-20 39-18,1 0-108,-1 0 0,1-1 0,-1 1 0,0-1 0,0 1-1,0-1 1,-1 1 0,1-1 0,-1 0 0,0 1 0,0-1 0,-1-4-1,-14 26-1513,-21 41 1335,3 1-1,-41 101 0,72-155 315,1-1 0,-1 0 0,1 1-1,0-1 1,0 1 0,1 0 0,0-1-1,0 1 1,0-1 0,0 1 0,1 0 0,0-1-1,0 1 1,1-1 0,-1 0 0,1 1-1,0-1 1,5 8 0,-6-10 81,-6-9 108,-8-15 135,6-4-239,-7-46 1,9 30 59,7 31 442,1 15-574,0 1 0,1-1 0,0 1 0,0-1 0,0 0 0,0-1 0,1 1-1,0-1 1,0 0 0,0 0 0,1 0 0,-1-1 0,1 0 0,0 0 0,-1 0 0,1-1 0,1 1 0,-1-2 0,0 1-1,0-1 1,1 0 0,-1 0 0,1 0 0,-1-1 0,1 0 0,-1-1 0,1 1 0,-1-1 0,7-2 0,-3 1 29,0 0 0,-1-1 0,1 0 1,-1-1-1,0 0 0,0 0 1,0-1-1,0 0 0,-1-1 1,0 0-1,0 0 0,-1-1 0,0 0 1,0 0-1,0 0 0,-1-1 1,0 0-1,7-14 0,-7 7 14,0-2-1,-1 1 1,-1-1-1,-1 1 1,0-1-1,-1 0 1,-1 0-1,-2-25 1,1 41-69,1 1 0,-1-1 0,0 1 0,0 0 0,0-1 0,0 1 0,0 0 0,0-1 0,0 1 0,0-1 0,0 1 1,0 0-1,-1-1 0,1 1 0,0 0 0,0-1 0,0 1 0,0 0 0,0-1 0,-1 1 0,1 0 0,0-1 0,0 1 0,-1 0 1,1 0-1,0-1 0,0 1 0,-1 0 0,1 0 0,0-1 0,-1 1 0,1 0 0,0 0 0,-1 0 0,1 0 0,0 0 0,-1-1 0,0 1 1,-15 8-49,12-5 57,1 0 1,0 1 0,-1-1-1,1 1 1,0-1-1,1 1 1,-4 5-1,-2 17-31,0 1-1,2 0 0,1 0 1,1 1-1,1-1 0,2 1 0,3 53 1,-2-79 30,0-1 0,0 1 0,0-1 0,0 1-1,0-1 1,0 1 0,0-1 0,1 1 0,-1-1 0,1 1 0,-1-1 0,1 0 0,-1 1 0,1-1 0,0 0 0,-1 1 0,1-1 0,0 0 0,0 0 0,0 0 0,0 0 0,0 0 0,0 0-1,1 0 1,-1 0 0,0 0 0,0 0 0,1-1 0,-1 1 0,0 0 0,1-1 0,-1 1 0,1-1 0,-1 0 0,1 1 0,-1-1 0,1 0 0,2 0 0,-1-1 5,0 1 1,0-1 0,0 0 0,0 0-1,0-1 1,-1 1 0,1-1 0,0 1-1,-1-1 1,1 0 0,-1 0 0,1 0-1,-1 0 1,0 0 0,0-1 0,0 1-1,3-5 1,1-2 1,16-28 38,-22 35-44,1 0 1,0 0-1,0 1 1,0-1 0,-1 0-1,1 0 1,-1 0-1,0 0 1,1 0 0,-1 0-1,0 0 1,0 0-1,0 0 1,0 0 0,-1 0-1,1 1 1,-1-4-1,-1 5-23,0-1 0,1 1 1,-1 0-1,0 0 0,1 0 0,-1 1 0,0-1 0,1 0 0,-1 1 0,0-1 0,1 1 0,-1-1 0,0 1 0,1 0 1,-1-1-1,1 1 0,-1 0 0,-1 2 0,-2 0 56,0 1 1,0-1-1,1 1 0,-1 1 0,1-1 1,0 0-1,0 1 0,0 0 1,1 0-1,-1 0 0,1 1 1,1-1-1,-5 10 0,7-15-28,1 1 0,-1-1 0,0 1 0,0-1 0,0 1 0,0-1 0,0 1 0,0-1 0,1 0 0,-1 1 0,0-1 0,0 1 0,1-1 0,-1 0 0,0 1 0,0-1 0,1 0 0,-1 1 0,0-1 0,1 0 0,-1 0 0,1 1 0,-1-1 0,0 0 0,1 0 0,-1 0 0,1 1 0,-1-1 0,1 0 0,-1 0 0,0 0 0,1 0 0,-1 0 0,1 0 0,0 0 0,21 1 122,-17-1-82,85-2 58,104 5 11,-127 18 200,-67-44-171,-2-26-144,0 31 0,2 1 0,0 0 0,0-1 0,5-25 0,-4 42 3,-1-1 0,1 1 0,0 0-1,-1 0 1,1 0 0,0 0 0,0 0 0,0 0 0,0 0-1,0 0 1,0 1 0,0-1 0,0 0 0,0 0 0,0 1-1,0-1 1,0 1 0,0-1 0,1 1 0,-1-1 0,0 1-1,0 0 1,1 0 0,-1-1 0,3 1 0,40 0-282,-27 1-173,90-1-9707,-41 0-2055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224 90 16976,'7'-11'1596,"2"1"-782,-6 7-417,0-1 0,0 1-1,0-1 1,0 0-1,-1 0 1,0 0 0,0 0-1,0-1 1,0 1-1,-1 0 1,3-10 0,-4 14-311,0-1 0,0 1 0,0-1 0,0 1 0,0-1 0,-1 1 0,1-1 1,0 1-1,0-1 0,0 1 0,0 0 0,-1-1 0,1 1 0,0-1 1,-1 1-1,1 0 0,0-1 0,-1 1 0,1-1 0,0 1 0,-1 0 1,1-1-1,-1 1 0,1 0 0,0 0 0,-1 0 0,1-1 0,-1 1 1,1 0-1,-1 0 0,1 0 0,-1 0 0,1 0 0,-1-1 0,1 1 0,-1 0 1,1 0-1,-1 1 0,1-1 0,-1 0 0,1 0 0,-1 0 0,1 0 1,-1 0-1,1 0 0,-1 1 0,1-1 0,0 0 0,-1 0 0,1 1 1,-1-1-1,-30 13 970,14-2-858,0 0 0,1 1 1,0 1-1,1 1 0,0 0 0,1 1 0,-18 26 0,22-28-104,1 2 1,0-1 0,1 1-1,0 0 1,2 0-1,0 1 1,0 0 0,1 0-1,-3 27 1,7-40-103,0-1 0,1 0 0,0 1 0,0-1 1,0 0-1,0 1 0,0-1 0,0 0 0,1 1 0,-1-1 1,1 0-1,-1 1 0,1-1 0,0 0 0,0 0 0,0 1 0,0-1 1,0 0-1,1 0 0,-1 0 0,0-1 0,1 1 0,0 0 0,-1 0 1,1-1-1,0 1 0,0-1 0,0 0 0,0 1 0,0-1 1,0 0-1,0 0 0,1 0 0,-1-1 0,0 1 0,1 0 0,-1-1 1,0 0-1,1 1 0,2-1 0,8 0-230,0 0 1,-1-1-1,1-1 0,0 0 0,-1 0 1,18-7-1,7-4-1633,0-2 1,-1-1-1,0-2 1,33-23-1,-6 0-4973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3.2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11 11307,'-8'5'6454,"7"-4"-6282,-75 55 3978,70-51-3850,0 0 0,1 0 0,0 0 0,-1 1 0,2 0 0,-1 0 0,1 0 0,0 0 0,0 1 0,1 0 0,-5 11 0,8-18-294,0 1 0,0-1-1,0 0 1,0 0 0,0 0 0,0 1 0,0-1-1,0 0 1,0 0 0,0 0 0,0 1 0,0-1-1,0 0 1,0 0 0,0 0 0,0 1 0,1-1-1,-1 0 1,0 0 0,0 0 0,0 0-1,0 1 1,0-1 0,1 0 0,-1 0 0,0 0-1,0 0 1,0 0 0,0 0 0,1 0 0,-1 1-1,0-1 1,0 0 0,0 0 0,1 0 0,-1 0-1,0 0 1,0 0 0,0 0 0,1 0 0,-1 0-1,0 0 1,0 0 0,1 0 0,-1 0 0,17-3 93,14-9 53,-11 1-554,-1-1-1,0-1 1,-1 0 0,0-1 0,-1-1 0,-1-1 0,0 0 0,13-19-1,-57 151 1711,27-114-1358,-2 11 156,1 1 0,1-1 0,0 27-1,1-39-187,-1 1-1,1-1 0,0 0 0,0 1 1,0-1-1,1 1 0,-1-1 1,0 0-1,0 1 0,1-1 0,-1 1 1,1-1-1,-1 0 0,1 0 0,0 1 1,-1-1-1,1 0 0,0 0 0,0 0 1,0 0-1,0 0 0,0 0 1,0 0-1,0 0 0,0 0 0,0 0 1,1 0-1,-1-1 0,0 1 0,0 0 1,1-1-1,-1 1 0,0-1 0,1 0 1,-1 1-1,1-1 0,-1 0 1,0 0-1,1 0 0,-1 0 0,1 0 1,-1 0-1,0 0 0,1-1 0,-1 1 1,1 0-1,-1-1 0,0 1 0,2-2 1,21-13-4488,1-11-3331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3.6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4132,'0'0'6214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3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60 163 1281,'0'0'6993,"3"-10"-4430,15-49 1314,9-35 6099,-43 207-6709,-23 35-922,-11 60-110,50-207-2231,-1 1 0,1-1 0,-1 1 0,1-1 0,0 1 0,0-1 0,0 1 0,0-1 0,0 1 0,0-1 0,0 1 0,0-1 0,1 1 0,-1-1 0,2 3 0,10-13-188,14-39-753,-20 28 643,-2-1-1,0 0 0,-1 0 0,-1-1 0,-1 1 1,-2-27-1,0 18 170,1 28-78,2 17-400,-1-11 547,1 1 0,0-1-1,0 0 1,0 0 0,1-1 0,-1 1 0,1 0 0,0-1 0,0 0 0,0 1 0,0-1 0,1 0 0,-1-1 0,1 1 0,0-1 0,0 0 0,0 1 0,0-2 0,0 1 0,0 0 0,1-1-1,-1 0 1,9 2 0,-2-1-86,0 0 0,0-1-1,0 0 1,1-1 0,-1 0-1,0-1 1,0 0-1,19-4 1,-19 1 241,0-1 0,0 1 0,0-2 0,-1 1 0,15-12 0,-21 15-45,-1 0 1,1-1-1,-1 1 1,0-1-1,0 0 1,0 0-1,0-1 1,0 1-1,-1 0 0,1-1 1,-1 0-1,0 1 1,0-1-1,0 0 1,-1 0-1,1 0 0,-1 0 1,1-7-1,-2 11-15,-1-1-1,1 0 1,-1 1 0,1-1-1,-1 1 1,1-1-1,-1 0 1,0 1-1,1-1 1,-1 1-1,0 0 1,1-1-1,-1 1 1,0-1 0,0 1-1,1 0 1,-1 0-1,0-1 1,0 1-1,1 0 1,-1 0-1,0 0 1,0 0-1,0 0 1,1 0-1,-1 0 1,0 0 0,0 0-1,0 1 1,1-1-1,-1 0 1,0 0-1,0 1 1,1-1-1,-1 0 1,0 1-1,-1 0 1,-33 14 258,26-8-103,-1 0 1,2 0-1,-1 1 0,1 1 0,0-1 1,1 1-1,0 0 0,0 1 0,1 0 1,0 0-1,1 0 0,0 1 0,1 0 1,0 0-1,1 0 0,0 0 0,-2 13 1,5-22-196,0-1 1,0 0 0,0 0 0,1 1 0,-1-1 0,0 0-1,0 0 1,1 1 0,-1-1 0,1 0 0,-1 0-1,1 0 1,0 0 0,-1 0 0,1 1 0,0-1-1,0 0 1,0-1 0,0 1 0,-1 0 0,1 0 0,0 0-1,1 0 1,0 0 0,2 1 8,0 0 0,0-1 0,0 1 0,0-1 0,1 0 0,-1 0 0,7 0 0,7 0-384,1-1 1,28-4-1,-32 2-1263,0-1-1,0-1 1,23-8-1,15-12-8244,-13 2-1701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4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139 0 19891,'-11'2'2237,"-3"0"-1470,-5 0 798,0 2-1,-1 0 1,-26 9-1,45-13-1554,1 0 1,0 1 0,-1-1-1,1 0 1,-1 0-1,1 0 1,0 0-1,-1 0 1,1 1 0,0-1-1,-1 0 1,1 0-1,0 0 1,-1 1-1,1-1 1,0 0 0,-1 1-1,1-1 1,0 0-1,0 1 1,-1-1-1,1 0 1,0 1-1,0-1 1,0 1 0,-1-1-1,1 0 1,0 1-1,0-1 1,0 1-1,0-1 1,0 0 0,0 1-1,0-1 1,0 1-1,0-1 1,0 1-1,0-1 1,0 0 0,0 1-1,1-1 1,-1 1-1,0-1 1,0 0-1,0 1 1,0-1 0,1 0-1,-1 1 1,0-1-1,0 0 1,1 1-1,-1-1 1,0 0-1,1 1 1,-1-1 0,0 0-1,1 0 1,-1 0-1,0 1 1,2-1-1,30 18-299,-20-12 244,2 4 10,-1 1 1,0 0-1,-1 1 1,0 0-1,-1 1 1,0 0-1,-1 1 1,0 0-1,-2 1 1,1 0-1,-2 0 1,0 1-1,-1-1 1,0 2-1,3 16 1,-6-18 223,0-1 0,-1 1 1,0-1-1,-1 1 0,-1 0 1,0 0-1,-1-1 0,-1 1 1,0-1-1,-1 1 0,-1-1 1,0 0-1,-1 0 0,0 0 1,-1-1-1,-1 1 0,-13 19 1,18-30-174,1-1 1,0 0 0,-1 1-1,0-1 1,1 0 0,-1 0-1,0 0 1,0 0-1,0-1 1,-1 1 0,1 0-1,0-1 1,-1 0 0,1 1-1,0-1 1,-1 0 0,0 0-1,1 0 1,-1-1 0,0 1-1,1-1 1,-1 1 0,0-1-1,-3 0 1,4-1-16,-1 0 1,0-1-1,1 1 1,-1-1-1,1 1 1,-1-1-1,1 0 1,0 0-1,-1 0 1,1 0-1,0-1 0,1 1 1,-1-1-1,0 1 1,1-1-1,-1 1 1,1-1-1,0 0 1,0 0-1,0 0 1,-1-4-1,-5-17-1326,0 0 0,2 0 1,1-1-1,1 1 0,0-28 0,2 41 498,1 1 1,1-1-1,0 0 0,0 1 0,1 0 1,0-1-1,1 1 0,0 0 1,1 0-1,0 0 0,1 1 0,-1-1 1,2 1-1,9-13 0,11-5-9636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5.0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110 113 18001,'0'0'10938,"-10"-1"-10041,3 2-715,-1-1 0,0 1 0,1 1 0,-1-1-1,1 1 1,-9 4 0,14-6-135,0 1-1,0 0 0,0 0 1,0 0-1,0 0 1,0 0-1,0 0 1,0 0-1,0 1 1,1-1-1,-1 1 1,0-1-1,1 1 1,-1 0-1,1-1 1,0 1-1,0 0 1,0 0-1,0 0 1,0 0-1,0 0 0,0 0 1,0 0-1,1 1 1,-1-1-1,1 0 1,0 0-1,-1 0 1,1 1-1,0-1 1,1 4-1,0-6-45,-1 1-1,1 0 1,-1-1-1,1 1 0,0-1 1,0 1-1,-1-1 1,1 1-1,0-1 1,0 0-1,0 1 1,0-1-1,-1 0 0,1 0 1,0 1-1,0-1 1,0 0-1,0 0 1,0 0-1,0 0 1,0 0-1,1-1 1,26 0 44,-25 1-42,20-4-248,-1 0 0,1-1 0,35-14 0,-39 12 223,1 1-1,-1 1 0,1 0 1,0 1-1,32-1 0,-51 5 56,1 0 0,0 0 0,0 0-1,-1 0 1,1 0 0,0-1 0,-1 1 0,1-1 0,0 1-1,-1-1 1,1 1 0,0-1 0,-1 0 0,1 0 0,-1 0-1,1 0 1,-1 0 0,0 0 0,1 0 0,-1-1 0,0 1-1,0 0 1,2-3 0,-2 0-15,1 1 0,-1-1 0,0 0-1,0 0 1,0 0 0,0 0 0,-1 0 0,1 0 0,-1-7-1,-1 10-23,1-1 0,0 0 0,0 0 0,0 1 0,0-1 0,0 0 0,0 0 0,1 1 0,-1-1 0,0 0 0,1 0 0,0 1 0,-1-1 0,3-2 0,-2 3-14,-1 1 1,1 0-1,0 0 1,0 0-1,0 0 0,0 0 1,0 1-1,0-1 0,0 0 1,-1 0-1,1 0 1,0 1-1,0-1 0,0 1 1,0-1-1,-1 0 0,1 1 1,0-1-1,1 2 1,25 10 21,-18-9-72,0 0 0,0-1 0,1 0 0,-1-1-1,1 0 1,-1-1 0,1 0 0,-1 0 0,0-1 0,1 0 0,-1-1 0,1 0 0,-1 0 0,0-1 0,0-1-1,-1 1 1,1-1 0,0-1 0,-1 1 0,0-1 0,0-1 0,11-10 0,-18 15-106,-1 17-502,-4 69 572,1-39 519,1-1-1,10 86 0,-7-120-415,3 6-66,-2 0-1,0 1 1,-1-1 0,-1 1 0,-2 20 0,1-35 108,1 0 0,-1 1 1,0-1-1,0 0 0,0 0 1,0 0-1,0 0 0,-1 0 1,1 0-1,-1 0 0,0 0 1,0-1-1,0 1 0,0 0 1,0-1-1,-1 0 0,1 0 1,-1 1-1,1-1 0,-1-1 0,0 1 1,0 0-1,0-1 0,0 0 1,0 1-1,0-1 0,0 0 1,-1-1-1,1 1 0,0 0 1,0-1-1,-1 0 0,-5 0 1,6 0 15,-1 0 0,1 0 0,-1 0 0,1-1 1,-1 1-1,1-1 0,-1 0 0,1 0 1,0 0-1,-1-1 0,1 1 0,0-1 1,0 0-1,0 0 0,0 0 0,0 0 0,1 0 1,-4-4-1,2 2-30,1-1-1,0 0 1,0 1-1,0-1 1,1-1-1,-1 1 1,1 0 0,0 0-1,1-1 1,-2-9-1,1 3-106,1 0-1,0-1 0,1 1 1,1 0-1,0-1 1,0 1-1,1 0 0,1 0 1,0 0-1,5-14 1,-2 15-375,0-1 1,0 1-1,1 0 1,1 0-1,0 1 1,17-18-1,36-22-5962,-23 23-1668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159 218 3491,'0'0'11483,"15"-3"-11451,21-4-40,0 1-1,60-1 1,96 7-87,-88 1 71,771-19 334,887-37 2289,-1010 59-3287,-1078-19 914,43 1 968,-1309 6 1507,1073 10-2728,-117 12 72,-9 0-495,619-17 223,27-1-138,14-3-68,39-5 272,1 2 1,0 3-1,69-1 1,-64 4 134,1191-20 121,-920 25-88,296 4-8,538-7 98,-1141 2-117,187-14-1433,-153 1-3240,-35-5-5567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5.4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0 17649,'0'0'6662,"2"74"-5285,-2-24 417,0 8-1057,-3 4-385,0-7-192,1-6-128,2-12-256,0-10-1057,8-14-673,2-13-224,-4 0-1025,-6-22-2595,0-5-8231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5.9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40 139 10314,'-6'-8'4601,"4"6"-4349,-24-36 2818,25 36-2935,1 1 0,-1 0 0,0 0 0,1 0 0,-1 0 0,1-1 0,0 1 0,-1 0 0,1 0 0,0-1-1,0 1 1,0 0 0,0-1 0,0 1 0,0 0 0,0-1 0,0 1 0,0 0 0,1 0 0,-1-1 0,0 1 0,1 0 0,-1 0 0,1 0 0,0-1-1,-1 1 1,1 0 0,0 0 0,-1 0 0,1 0 0,0 0 0,0 0 0,0 0 0,0 1 0,0-1 0,0 0 0,0 0 0,2 0 0,17-7 603,0 1 0,0 0 0,0 2 0,1 0 0,37-3 0,108 3 1245,-148 5-1967,1 1 0,0 0 0,-1 2 0,0 0 0,24 8 0,-37-10-19,0 1 0,0 0-1,0 1 1,0-1 0,-1 1-1,1 0 1,-1 0-1,0 0 1,0 1 0,5 5-1,-7-7 12,0 1-1,-1 0 1,1 0 0,-1-1-1,1 1 1,-1 0-1,0 0 1,0 0-1,0 0 1,-1 0-1,1 1 1,-1-1-1,1 0 1,-1 0 0,0 0-1,0 0 1,-1 1-1,0 4 1,-1-1 27,-1-1 1,1 0 0,-1 0-1,-1 0 1,1 0 0,-1 0-1,0-1 1,0 0-1,0 0 1,-1 0 0,0 0-1,-6 5 1,5-6-101,1 0 0,0 1 0,1 0 0,-1 0 1,1 0-1,0 1 0,0-1 0,1 1 0,0 0 1,0 0-1,-4 11 0,7-16-2,0 0 1,0-1-1,0 1 1,0 0 0,1 0-1,-1 0 1,0 0-1,0-1 1,1 1-1,-1 0 1,1 0-1,-1 0 1,1-1-1,-1 1 1,1 0-1,-1-1 1,1 1 0,0 0-1,-1-1 1,1 1-1,0-1 1,-1 1-1,1-1 1,0 0-1,0 1 1,0-1-1,-1 0 1,1 1-1,0-1 1,1 0-1,33 10-1240,-26-8 911,-8-2 364,15 4-333,0 0 1,0 1-1,-1 0 0,25 14 1,-37-18 450,-1 0 0,1 1 0,-1-1 0,1 1 0,-1 0 0,0-1 1,0 1-1,1 0 0,-2 0 0,1 1 0,0-1 0,0 0 0,-1 1 0,1-1 0,-1 1 0,0-1 0,1 1 1,-1 0-1,0-1 0,-1 1 0,1 0 0,-1 0 0,1 0 0,-1-1 0,0 1 0,0 0 0,0 0 0,0 0 0,0 0 1,-1 0-1,1-1 0,-1 1 0,0 0 0,0 0 0,-2 3 0,0 0 127,-1 0 0,0-1 0,0 0-1,-1 0 1,1 0 0,-1-1 0,0 1 0,-1-1 0,1 0-1,-1-1 1,1 1 0,-1-1 0,0 0 0,-11 3-1,-11 4 936,-53 12 0,42-14-1148,-54 4 0,81-11 0,0 0 0,1-1 0,-1-1 0,1 0 0,-1 0 0,1-1 0,-1 0 0,1-1 0,-14-6 0,22 8-218,1 0 0,-1 0 0,1-1 0,-1 1 0,1-1 0,0 1 0,0-1 0,0 0 0,0 1 0,0-1 0,0 0 0,1-1 0,-1 1 0,1 0 0,-1 0 0,1-1 0,0 1 0,0-1 0,0 1 0,0-1 0,0 1 0,0-1 0,1 0 0,-1 1 0,1-1 0,0 0 0,0 1 0,0-1 0,1-3 0,0-11-7303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6.2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1 0 5958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6.6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69 121 14990,'0'0'10506,"-3"56"-8264,-9-20-864,0 7-257,1-2-225,4-4-575,4-10-225,3-5-32,0-12-577,10-10-1056,6 0-1506,-3-16-865,-3-12-1665,-6-6-5574</inkml:trace>
  <inkml:trace contextRef="#ctx0" brushRef="#br0" timeOffset="1">1 1 13645,'0'0'9961,"48"3"-14157,-19 7-480,7-5-4997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6.9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190 0 16688,'0'0'5904,"-8"7"-2979,-20 9-1299,0 0 0,-1-1-1,-38 12 1,73-28-1878,-1 1 1,0-1-1,1 1 0,-1 0 1,0 0-1,1 1 1,-1 0-1,0 0 1,6 2-1,53 15-830,-44-11 625,-1 0 0,24 13 1,-40-18 427,1 0 1,0 0-1,-1 0 1,1 0-1,-1 1 1,0 0-1,0-1 1,0 1-1,0 0 1,0 0-1,-1 0 1,1 1-1,-1-1 1,0 1-1,0-1 1,0 1-1,0 0 1,1 7-1,-3-8 115,0-1 0,-1 0 0,1 1-1,-1-1 1,0 0 0,0 0-1,0 0 1,0 1 0,0-1-1,0 0 1,0 0 0,-1 0-1,1-1 1,-1 1 0,1 0 0,-1 0-1,0-1 1,0 1 0,0-1-1,0 0 1,0 0 0,0 1-1,0-1 1,0 0 0,0-1 0,-3 2-1,-67 21 1472,64-21-1381,-20 6-196,-1-2 0,1-1 0,-51 2 0,78-7-137,1 0 45,1 0 1,-1-1 0,0 1-1,0 0 1,0 0 0,0 0-1,0 0 1,0 0 0,0-1-1,0 1 1,0 0 0,0 0-1,1 0 1,-1 0 0,0 0-1,0-1 1,0 1 0,0 0-1,0 0 1,0 0 0,0 0-1,0-1 1,0 1-1,0 0 1,0 0 0,-1 0-1,1 0 1,0-1 0,0 1-1,0 0 1,0 0 0,0 0-1,0 0 1,0 0 0,0-1-1,0 1 1,0 0 0,-1 0-1,1 0 1,0 0 0,0 0-1,0 0 1,0 0 0,0 0-1,-1-1 1,1 1 0,0 0-1,0 0 1,0 0 0,0 0-1,0 0 1,-1 0 0,1 0-1,0 0 1,0 0 0,0 0-1,0 0 1,-1 0-1,1 0 1,0 0 0,0 0-1,0 0 1,0 0 0,-1 0-1,1 1 1,11-14-8510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7.8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19699,'0'0'1852,"-5"15"-352,-11 39-470,2 1-1,2 1 0,3-1 1,3 2-1,0 78 1,6-132-1026,0-1-1,0 1 1,0-1 0,1 1 0,-1 0 0,1-1 0,-1 0 0,1 1 0,0-1 0,0 1 0,1-1-1,-1 0 1,0 0 0,3 4 0,-3-6 3,0 1 0,0 0 1,0 0-1,0-1 0,0 1 0,0 0 0,0-1 0,0 1 1,0-1-1,1 1 0,-1-1 0,0 0 0,0 0 0,1 1 0,-1-1 1,0 0-1,0 0 0,1 0 0,-1 0 0,0-1 0,2 1 1,0-1-3,1 0 1,-1-1 0,0 1 0,1-1-1,-1 0 1,0 0 0,0 0 0,0 0 0,-1-1-1,1 1 1,0-1 0,-1 1 0,0-1-1,0 0 1,0 0 0,0 0 0,0 0 0,2-6-1,1-6-94,-1 1 0,0-1 0,-2 0 0,0-1 0,0 1 0,-1 0 0,-1-1 1,-1 1-1,0 0 0,-1-1 0,0 1 0,-1 0 0,-1 0 0,-11-26 0,-5 14-253,10 25-23,4 18-12,6-13 369,-2 12-63,1 1 1,1-1 0,0 1-1,5 30 1,-4-42 116,-1-1 1,1 1-1,1-1 0,-1 1 0,0-1 1,1 0-1,-1 1 0,1-1 1,0 0-1,0 0 0,0-1 0,1 1 1,-1 0-1,1-1 0,-1 1 1,1-1-1,0 0 0,0 0 0,0 0 1,0 0-1,0 0 0,1-1 1,-1 1-1,0-1 0,1 0 0,-1 0 1,1 0-1,4 0 0,3-1 98,0 0-1,1 0 1,-1-1-1,0-1 1,1 0-1,-1 0 1,0-1-1,0 0 1,-1-1-1,1 0 1,-1-1-1,0 0 1,0-1-1,0 0 1,16-14-1,-17 13-75,-1 0 0,0 0 0,0-1-1,-1 0 1,0-1 0,0 1 0,-1-1 0,0 0-1,-1-1 1,0 1 0,0-1 0,-1 0 0,0-1-1,-1 1 1,0 0 0,2-21 0,-5 30-68,1 0 1,-1 0-1,0-1 1,0 1-1,1 0 1,-1 0-1,0-1 1,0 1-1,-1 0 1,1 0-1,0-1 1,0 1-1,0 0 1,-1 0-1,1 0 0,-1-1 1,1 1-1,-1 0 1,1 0-1,-1 0 1,0 0-1,0 0 1,1 0-1,-1 0 1,0 0-1,0 0 1,0 1-1,0-1 1,0 0-1,0 0 1,0 1-1,0-1 1,0 1-1,-1-1 1,1 1-1,0-1 0,-1 1 1,0 0-15,0 0 1,0 1-1,0-1 1,0 1-1,0 0 1,0 0-1,0-1 1,0 1-1,0 0 0,1 1 1,-1-1-1,0 0 1,1 0-1,-1 1 1,1-1-1,-1 1 1,1-1-1,0 1 0,0 0 1,0-1-1,0 1 1,-1 2-1,-7 14 8,2 1 1,1-1-1,0 1 0,1 0 0,1 0 0,1 1 0,1-1 0,0 1 0,3 39 1,-1-56 19,0 1 0,1-1 0,-1 0 0,1 0 0,0 1 0,-1-1 0,2 0 0,-1 0 0,0 0 0,1 0 0,-1 0 0,1 0 0,0 0 0,0-1 0,0 1 0,0-1 0,0 1 0,1-1 0,-1 0 0,6 4 0,-4-4 10,1 0-1,0 0 1,0 0-1,0 0 0,0-1 1,1 0-1,-1 0 0,0 0 1,0-1-1,1 1 1,-1-1-1,6-1 0,0 0 2,0-1-1,0 0 1,0 0 0,-1-1-1,1-1 1,-1 0-1,0 0 1,0-1-1,0 0 1,0 0 0,-1-1-1,10-9 1,-14 10-11,-1 0 1,0 0 0,0 0-1,0-1 1,-1 1-1,1-1 1,-1 0-1,-1 0 1,1 0 0,-1 0-1,0-1 1,1-10-1,-2 15-9,-1-1 1,0 1-1,0 0 0,0 0 0,0-1 0,0 1 0,0 0 0,-1 0 1,1-1-1,-1 1 0,1 0 0,-1 0 0,0 0 0,0 0 0,0 0 0,0 0 1,0 0-1,-1 0 0,1 0 0,-1 1 0,1-1 0,-1 0 0,1 1 0,-1-1 1,0 1-1,0 0 0,0 0 0,0-1 0,0 1 0,0 0 0,0 1 1,0-1-1,0 0 0,0 1 0,0-1 0,-1 1 0,1-1 0,-3 1 0,0 0 1,1 0 0,-1 0 0,0 1-1,1-1 1,-1 1 0,1 0-1,-1 0 1,1 1 0,0-1 0,-1 1-1,1 0 1,0 0 0,0 1-1,0-1 1,0 1 0,1 0 0,-1 0-1,1 0 1,0 0 0,-1 0-1,1 1 1,1 0 0,-1-1 0,1 1-1,-1 0 1,1 1 0,0-1-1,0 0 1,1 0 0,0 1-1,-1-1 1,1 1 0,1-1 0,-1 1-1,1 0 1,-1-1 0,2 1-1,-1-1 1,0 1 0,1 0 0,0-1-1,2 7 1,-2-8-113,0 0 1,0 0-1,1-1 0,-1 1 0,1 0 1,0-1-1,0 0 0,0 1 1,0-1-1,0 0 0,0 0 1,1 0-1,-1 0 0,1 0 0,-1-1 1,1 1-1,0-1 0,0 0 1,-1 0-1,7 2 0,1-1-924,-1 0-1,1 0 1,0-1 0,-1 0-1,16-2 1,23-2-8669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8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0 4004,'0'0'15625,"0"12"-13527,-1 8-1283,-1-5 0,2 0 0,0 0 0,3 29 1,-2-41-717,-1 0 1,0-1-1,1 1 1,-1 0-1,1-1 1,0 1 0,0-1-1,0 1 1,0-1-1,1 0 1,-1 1-1,1-1 1,-1 0 0,1 0-1,0 0 1,0 0-1,0 0 1,0 0 0,0-1-1,0 1 1,0-1-1,1 1 1,-1-1-1,0 0 1,1 0 0,-1 0-1,1 0 1,0 0-1,4 0 1,4 0 87,-1-1 0,0-1 1,0 0-1,0 0 0,0-1 0,0-1 0,0 1 1,-1-1-1,1-1 0,11-6 0,12-7 21,45-33-1,-8 5-145,-45 36-26,-24 9-36,-1 0 0,1 0 0,0 0 0,-1 0 0,1 0 0,-1 0 0,1 0 0,-1 0 0,1 0 0,0 1 0,-1-1 0,1 0 0,-1 0 0,1 1 0,-1-1 0,1 0 0,-1 1 0,1-1 0,-1 0 0,0 1 0,1-1 0,-1 1 0,1 0 0,1 3 18,-1 0-1,0-1 1,0 1-1,-1 0 0,1 0 1,-1 0-1,0 0 0,0 7 1,-1-2 50,0 27 179,-1-25-215,1 1 0,1-1 0,0 1-1,1-1 1,0 0 0,4 17 0,-4-26-31,-1-1-1,1 0 1,-1 1-1,1-1 1,0 0 0,0 1-1,0-1 1,0 0-1,0 0 1,0 0-1,0 0 1,0 0 0,1 0-1,-1 0 1,0 0-1,1 0 1,-1 0 0,0-1-1,1 1 1,-1-1-1,3 1 1,0 0 6,1 0-1,-1-1 1,0 0 0,0 0 0,0 0-1,0-1 1,0 1 0,5-2 0,4-2 9,0 0 0,-1-1 0,0 0 1,14-9-1,43-30-153,-38 23-14,48-24 1,-78 44 134,0 1 1,0-1-1,1 0 1,-1 1-1,0-1 0,0 0 1,0 1-1,0 0 0,1-1 1,-1 1-1,0 0 0,0-1 1,1 1-1,-1 0 0,0 0 1,1 0-1,-1 0 1,0 0-1,0 1 0,1-1 1,-1 0-1,0 0 0,2 2 1,-2-1-24,0 0 0,-1 0 1,1 1-1,-1-1 1,0 1-1,1-1 0,-1 0 1,0 1-1,0-1 1,0 1-1,0-1 0,0 0 1,0 1-1,0 1 0,-1 0-479,1-1 1,0 0-1,0 1 0,0-1 0,0 1 0,1-1 0,-1 0 0,1 1 0,-1-1 0,3 4 0,5-6-6459,-4-8 1420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8.8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16367,'0'0'5446,"3"51"-6920,11-33-1441,1-2-4740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9.2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88 8456,'0'10'6999,"-5"74"-993,-31 155 1,16-119-4440,16-77-755,11-33-639,9-21-303,-7 0-28,-1 0 0,0 0 0,-1-1 0,0 0 0,-1 0 1,5-14-1,24-83-206,-23 70 354,5-21-43,27-78-72,-39 124 130,1-1-1,1 2 1,0-1 0,1 1 0,1 0 0,18-21 0,-25 31-9,0 1 0,0 0 1,0 0-1,0 0 0,1 1 1,-1-1-1,1 0 0,-1 1 1,1 0-1,-1-1 1,1 1-1,-1 0 0,1 0 1,0 1-1,0-1 0,0 0 1,-1 1-1,7 0 0,-7 0-13,1 0 0,-1 1-1,0 0 1,0 0 0,1 0-1,-1 0 1,0 0-1,0 0 1,0 0 0,0 1-1,0-1 1,0 1 0,0-1-1,-1 1 1,1 0 0,-1 0-1,1-1 1,1 4 0,-1-1-17,1 1 1,-1-1 0,1 1 0,-2 0 0,1 0 0,0 0 0,-1 0 0,0 0 0,0 0 0,-1 0-1,1 1 1,-1-1 0,0 0 0,0 0 0,-1 0 0,0 1 0,0-1 0,0 0 0,0 0-1,-3 5 1,0-4 188,0 1 0,-1-1 0,0 0-1,0 0 1,0-1 0,-1 1 0,1-1-1,-1 0 1,-1-1 0,1 1 0,-1-1-1,1-1 1,-12 5 0,6-2 113,-1-2 1,1 0-1,-1 0 0,1-1 1,-1-1-1,0 0 0,-16 1 1,12-8-572,11-6-3677,6 10 3440,0 0 0,0 0-1,0 0 1,0 0-1,1 0 1,-1 0 0,1 0-1,-1-1 1,1 2 0,-1-1-1,1 0 1,-1 0 0,1 0-1,0 0 1,-1 0-1,1 0 1,0 0 0,0 1-1,0-1 1,-1 0 0,1 1-1,0-1 1,0 1 0,0-1-1,2 0 1,18-7-11429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09.5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99 11307,'0'0'11952,"-10"-4"-9699,-30-10-171,37 14-1919,0 0 0,0 0 0,0 1 0,0-1 0,0 0-1,0 1 1,0 0 0,0 0 0,1 0 0,-1 0 0,0 0 0,1 0 0,-1 1 0,1-1-1,-1 1 1,1 0 0,0 0 0,-4 3 0,2-1 134,-1 0 0,1 1 0,0-1-1,0 1 1,0 0 0,-5 10 0,9-14-297,-1 0 0,1 0 0,0 0 0,0 0 0,0 0 1,-1 0-1,1 0 0,0 0 0,0 0 0,0 0 0,1 0 0,-1 0 0,0 0 0,0 0 0,0 0 0,1 0 1,-1-1-1,0 1 0,1 0 0,-1 0 0,1 0 0,-1 0 0,1 0 0,-1-1 0,1 1 0,0 0 0,-1-1 1,1 1-1,0 0 0,0-1 0,-1 1 0,1-1 0,0 1 0,0-1 0,0 1 0,0-1 0,0 0 0,0 1 0,0-1 1,0 0-1,1 0 0,48 8-10,-39-7 0,52 3-460,-38-3 239,-1 1-1,29 6 1,-52-8 233,11 2 321,-11-9 224,1-12-239,2 1-308,-2 0 0,0 0 0,0 0 0,-2-1 0,-1 1 0,0 0 0,-6-31 0,34 64 0,-13-6-1470,0-1-1,1-1 1,0-1-1,18 7 1,-25-11 555,0 0-1,0 0 1,0 0 0,1-1 0,-1-1 0,0 1 0,0-1-1,1 0 1,-1-1 0,11-2 0,0-6-5529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19635,'0'0'2904,"0"14"-2435,-1 10-197,-3 52 121,4 0-1,3 1 1,14 86-1,-16-162-899,-2-7-341,0 1-1,0 0 1,0 0-1,0-1 1,-1 1 0,1 0-1,-2 0 1,1 0-1,0 1 1,-7-10 0,7 11 256,-19-33-5787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10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14510,'0'0'11397,"6"12"-9587,1 3-1422,-2 0 1,1 0-1,-2 1 0,-1 0 1,0 0-1,0 0 0,-1 29 1,-4 0 191,-9 53 1,5-54-316,-1 53 1,7-97-262,-1 0-1,1 1 1,0-1-1,0 1 1,0-1 0,0 0-1,0 1 1,0-1-1,0 0 1,0 1-1,0-1 1,0 1 0,0-1-1,0 0 1,0 1-1,0-1 1,0 1-1,0-1 1,1 0 0,-1 1-1,0-1 1,0 0-1,0 1 1,1-1-1,-1 0 1,0 0 0,0 1-1,1-1 1,-1 0-1,0 1 1,0-1 0,1 0-1,-1 0 1,0 0-1,1 1 1,-1-1-1,1 0 1,-1 0 0,0 0-1,1 0 1,-1 0-1,0 0 1,1 0-1,-1 0 1,1 0 0,-1 0-1,1 0 1,0 0-8,0-1-1,0 1 1,0-1 0,0 0 0,-1 1 0,1-1-1,0 0 1,0 0 0,-1 0 0,1 1 0,0-1-1,-1 0 1,1 0 0,0 0 0,-1 0 0,0 0-1,1-2 1,3-14-137,0-1 1,-2 0-1,0 0 0,-1 0 1,-1 0-1,-2-24 0,0-11-96,4 57 183,0 0 0,1 0 0,-1 0 0,1-1 0,0 1 0,0-1 0,1 1 0,-1-1 0,6 4 0,-4-2 17,5 3 96,-1 0 0,1-1 0,1 0 0,-1-1 0,1 0-1,0-1 1,0 0 0,19 5 0,-25-8-25,0-1 0,0 0 0,1 1 0,-1-1 0,0-1-1,1 1 1,-1-1 0,1 0 0,-1 0 0,0-1 0,1 0 0,-1 0 0,0 0 0,1 0 0,-1-1 0,0 0-1,0 0 1,0 0 0,0-1 0,-1 0 0,7-4 0,-9 5-23,0 0-1,0 1 1,0-1 0,-1 0-1,1 0 1,-1 0 0,1 0-1,-1 0 1,0 0-1,0 0 1,0 0 0,0 0-1,0-1 1,0 1 0,-1 0-1,1-1 1,-1 1 0,0-1-1,1 1 1,-1-1 0,0 1-1,0 0 1,-1-1-1,1 1 1,0-1 0,-1 1-1,0 0 1,1-1 0,-1 1-1,0 0 1,0 0 0,-1-1-1,1 1 1,0 0 0,-1 0-1,1 0 1,-1 1 0,1-1-1,-1 0 1,0 1-1,-3-3 1,3 2-5,0 0 0,0 1 0,0-1 0,0 1 0,-1 0 1,1 0-1,0 0 0,-1 0 0,1 0 0,-1 0 0,1 1 0,-1-1 0,0 1 0,1 0 0,-1-1 0,1 1 0,-1 1 0,0-1 1,1 0-1,-1 0 0,1 1 0,-1 0 0,1-1 0,-1 1 0,1 0 0,-1 0 0,1 1 0,0-1 0,0 0 0,-1 1 0,1-1 1,0 1-1,0 0 0,0-1 0,1 1 0,-1 0 0,-2 3 0,2-2-6,0 0 0,0 0 0,0 0 0,1 0 0,-1 0 0,1 0 0,-1 0 0,1 1 0,0-1 0,0 0 0,1 1 0,-1-1 0,1 1 0,0-1 0,0 1 0,0-1 0,0 1 0,0-1 0,1 1 0,-1-1 0,1 1 0,0-1 0,0 0 0,1 1 0,-1-1 0,1 0 0,-1 0 0,1 0 0,0 0 0,0 0 0,0 0 0,1-1 0,-1 1 0,1-1 0,-1 1 0,1-1 0,0 0 0,0 0 0,0 0 0,0-1 0,0 1 0,0-1 0,0 1 0,1-1 0,-1 0 0,0 0 0,5 0 0,26 4-221,1-1-1,0-1 1,55-4 0,-30 0 134,-60-1 152,0 0 0,0 1 0,0-1 0,0 1-1,-1-1 1,1 0 0,0 1 0,-1-1-1,1 1 1,-1-1 0,0 1 0,1-1-1,-1 1 1,-2-3 0,-6-9-65,-1 0 0,1 0 0,0 0 0,1-1 0,1-1 0,0 1 0,-5-17 0,13 31-68,-1-1 0,1 1 0,0-1 0,-1 1 0,1-1 0,0 1 0,-1 0 0,1-1 0,0 1 0,-1 0 0,1-1 0,0 1 0,0 0 0,0 0 0,-1 0 0,1 0 0,0-1-1,0 1 1,-1 0 0,1 0 0,0 1 0,0-1 0,0 0 0,-1 0 0,1 0 0,1 1 0,-2-1-134,41 10-7838,-13-5-170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3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585 5 18610,'0'0'3587,"-9"-3"-2236,2 2-1204,0 1 1,0 0-1,-1 0 1,1 0 0,0 1-1,0 0 1,0 0-1,0 1 1,0 0 0,0 0-1,0 0 1,0 1-1,-10 6 1,-17 10 451,-43 32 0,53-34-404,-24 16 329,2 3 1,-42 41-1,70-59-457,1-1 0,1 2 0,1 0 0,1 1 0,0 0 0,2 2 0,-15 32 0,24-47-61,0 1 0,0 0 0,1-1 0,1 1 1,-1 0-1,1 0 0,0 0 0,1 0 0,0 0 0,1 13 1,0-18-2,0 1 0,0-1 0,0 1 0,1-1 0,-1 0 0,1 0 0,0 1-1,0-1 1,0 0 0,0-1 0,0 1 0,1 0 0,-1-1 0,1 1 0,0-1 0,0 0 0,0 0 0,0 0 0,0 0 0,0 0 0,0-1 0,1 1 0,-1-1 0,0 0 0,6 1 0,17 4 34,0-2-1,0-1 0,0-1 1,1-1-1,-1-1 1,0-2-1,36-5 0,-9-3-1040,0-2-1,81-31 0,-116 37 230,52-22-1546,-66 26 1805,0-1-1,0 1 0,1-1 1,-1 1-1,-1-1 0,1 0 1,0-1-1,-1 1 0,0-1 1,1 1-1,4-9 0,-5-2-4156,-3 1-2621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3.4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71 14958,'0'0'12364,"90"-54"-11339,-7 47-481,12 0-384,0 4-95,-5 3-514,-16 0-1697,-20 5-1377,-23 8-129,-21 0-1793,-10 0-3908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3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44 12620,'0'0'1537,"-71"3"353,60-1 2498,40-2-3042,19 0 672,16 0-737,18-6-577,13-4-351,2 1-257,-7 2-64,-5 0-2466,-16-3-3748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4.3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3555,'0'0'18418,"67"18"-17874,-26-14-191,8 1-289,0-2-801,2-1-2210,-1-2-1985,-8 0-6631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4.7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43 16367,'0'0'4074,"15"-4"-3573,27-6-127,0 2 0,80-5 0,-74 10-329,-30 1-83,0 1 0,0 0 1,1 1-1,-1 1 0,0 1 1,0 0-1,32 10 0,-48-12 27,0 1 0,0-1 0,-1 1-1,1 0 1,0 0 0,-1-1 0,1 1-1,-1 0 1,1 1 0,-1-1 0,1 0 0,-1 0-1,0 1 1,0-1 0,1 0 0,-1 1-1,0-1 1,0 1 0,-1 0 0,1-1-1,0 1 1,0 0 0,-1-1 0,1 1 0,-1 0-1,0 0 1,1 0 0,-1 0 0,0-1-1,0 1 1,0 0 0,0 0 0,0 0-1,-1 0 1,1-1 0,-1 1 0,1 0 0,-1 0-1,1-1 1,-1 1 0,0 0 0,0-1-1,0 1 1,0-1 0,0 1 0,0-1-1,0 1 1,-2 1 0,-8 9 119,0-1 0,0 0 1,-1 0-1,-16 11 0,22-18-40,-113 84 1279,-34 26-2673,130-97-2880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5.2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39 18033,'8'-5'1468,"-1"1"-1137,-1-1 0,1 2 0,0-1 0,0 1 0,0 0 0,0 0 0,1 1 0,-1 0 0,1 1 0,-1-1 0,1 1 0,-1 1 0,1 0 0,9 0 0,-16 1-309,0 0 1,1-1 0,-1 1-1,1 0 1,-1 0-1,0 0 1,0 0 0,1 1-1,-1-1 1,0 0 0,0 0-1,0 1 1,-1-1-1,1 1 1,0-1 0,0 0-1,-1 1 1,1 0-1,-1-1 1,1 1 0,-1-1-1,0 1 1,1 0-1,-1-1 1,0 1 0,0-1-1,0 1 1,0 0 0,-1-1-1,1 1 1,0 0-1,-1-1 1,0 3 0,-1 6 24,0 0 0,-1 0-1,-1 0 1,-3 9 0,-10 11 141,-1 1 0,-31 38 0,29-42 482,1 0 0,-30 59 0,47-83-611,1 0-1,-1 0 1,1 0 0,0 0 0,0 1 0,0-1 0,0 0 0,0 1 0,1-1 0,0 1 0,0-1 0,0 1 0,0-1 0,0 1 0,1-1 0,1 6 0,-1-7-40,1 0 0,-1 0 0,1 0 1,0 0-1,-1 0 0,1 0 0,0-1 0,0 1 1,0-1-1,1 0 0,-1 1 0,0-1 0,0 0 0,1 0 1,-1 0-1,1-1 0,-1 1 0,1-1 0,-1 1 1,1-1-1,-1 0 0,1 0 0,3 0 0,17 1-43,0-1 0,36-4 0,-7-8-2154,-46 9 1321,-1 1 0,1-1 0,-1 0 1,0 0-1,0 0 0,6-6 0,2-7-6179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5.5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15439,'0'0'7719,"66"17"-7591,-11-4 128,7-3-192,5 2-1185,-3-7-1890,-7-1-2594,-11-4-3524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5.9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 1 11403,'0'0'4559,"-9"0"-1084,1 0-2969,1 1-1,0 0 1,-1 0 0,1 1-1,0-1 1,0 2-1,-8 2 1,12-3-350,0-1 0,0 1 0,0-1 0,0 1 1,1 0-1,-1 0 0,0 0 0,1 0 0,0 0 0,-1 1 0,1-1 0,0 1 0,0 0 0,0-1 0,1 1 1,-1 0-1,1 0 0,-1 0 0,1 0 0,0 0 0,-1 7 0,2-9-143,1 0 0,-1-1 0,0 1 0,1 0 0,-1 0 0,1-1 0,-1 1 0,1 0 0,-1-1 0,1 1 0,0 0 0,-1-1 0,1 1 0,0-1 0,-1 1 0,1-1 0,0 0 0,0 1 0,0-1 0,-1 0-1,1 1 1,0-1 0,0 0 0,0 0 0,-1 0 0,1 0 0,0 0 0,0 0 0,0 0 0,0 0 0,0 0 0,-1 0 0,1 0 0,0-1 0,0 1 0,1-1 0,36-4 180,29-18-6,-53 17-183,0 0 0,0 2 0,0 0 1,27-5-1,-40 10-7,0-1 1,1 0-1,-1 0 1,0 1-1,0-1 0,0 0 1,0 1-1,0-1 0,0 1 1,-1 0-1,1-1 1,0 1-1,0 0 0,0-1 1,0 1-1,-1 0 0,1 0 1,0 0-1,-1 0 1,1 0-1,-1 0 0,1-1 1,-1 1-1,1 0 1,-1 1-1,0-1 0,1 0 1,-1 0-1,0 0 0,0 0 1,0 0-1,0 0 1,0 0-1,0 0 0,0 0 1,0 0-1,0 0 1,-1 0-1,0 2 0,-7 55 644,5-48-360,3-9-272,0 0 0,-1 0 0,1 0 1,-1 0-1,1 0 0,0-1 0,0 1 0,0 0 1,0 0-1,-1 0 0,1 0 0,0 0 0,0 0 0,1 0 1,-1 0-1,0 0 0,0 0 0,0 0 0,1 0 1,-1 0-1,0 0 0,1 0 0,-1-1 0,1 1 1,-1 0-1,1 0 0,0 0 0,-1-1 0,1 1 1,0 0-1,-1-1 0,1 1 0,0 0 0,0-1 1,-1 1-1,1-1 0,0 1 0,0-1 0,2 1 1,0-1 29,1-1 0,-1 1 1,1-1-1,-1 1 0,1-1 1,-1 0-1,0-1 0,1 1 1,-1 0-1,5-4 1,69-48 336,-64 42-526,0 0-1,1 1 0,0 1 1,1 1-1,0 0 0,21-8 1,-35 16 102,-1-1 1,1 1 0,0 0 0,-1 0-1,1 0 1,0-1 0,-1 1 0,1 0 0,0 0-1,-1 0 1,1 0 0,0 0 0,-1 1-1,1-1 1,0 0 0,-1 0 0,1 0 0,0 0-1,-1 1 1,1-1 0,-1 0 0,1 1 0,0-1-1,-1 0 1,1 1 0,-1-1 0,1 1-1,-1-1 1,1 1 0,0 0 0,3 25-319,-15 41-1080,8-55-62,1 4-1469,2-6-1967,0-10 4906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6.2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50 13293,'0'0'12155,"8"2"-11765,-1-1-354,1 0 1,0 0-1,-1-1 1,1 0-1,0 0 1,-1-1 0,9-1-1,-13 1-24,1 0 1,0 1-1,-1-1 0,1-1 1,-1 1-1,1 0 0,-1-1 1,1 0-1,-1 0 0,0 0 1,0 0-1,0 0 1,0 0-1,0-1 0,-1 0 1,1 1-1,-1-1 0,0 0 1,4-6-1,-6 9 14,0 0 0,0 0 0,0-1 1,0 1-1,0 0 0,0 0 0,1 0 0,-1-1 0,0 1 0,0 0 0,0 0 1,0 0-1,0-1 0,0 1 0,0 0 0,0 0 0,0-1 0,0 1 1,0 0-1,-1 0 0,1 0 0,0-1 0,0 1 0,0 0 0,0 0 1,0 0-1,0-1 0,0 1 0,-1 0 0,1 0 0,0 0 0,0 0 1,0-1-1,0 1 0,-1 0 0,1 0 0,0 0 0,0 0 0,0 0 1,-1 0-1,1 0 0,0 0 0,0-1 0,0 1 0,-1 0 0,1 0 1,0 0-1,0 0 0,0 0 0,-1 0 0,-19 2 589,-18 10 15,27-5-533,0 0-1,1 1 1,0 0-1,-11 11 1,18-17-87,0 1-1,1-1 1,0 1 0,-1 0 0,1 0 0,0 0 0,0 0-1,1 0 1,-1 0 0,1 0 0,-1 0 0,1 1-1,0-1 1,0 1 0,1-1 0,-1 1 0,1-1 0,-1 1-1,1-1 1,1 6 0,-1-7-28,1-1 0,0 1-1,0 0 1,0-1 0,0 1 0,0-1 0,0 1-1,0-1 1,1 0 0,-1 1 0,0-1-1,1 0 1,-1 0 0,1 0 0,0 0 0,-1 0-1,1 0 1,0 0 0,-1-1 0,1 1 0,0-1-1,0 1 1,-1-1 0,1 0 0,2 1 0,49 1-4697,-53-2 4703,36-3-7040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9129,'0'0'16079,"53"-57"-14414,7 43-255,13-1-289,4-3-577,0 1-384,-2 2-224,-11 3-1633,-18 6-1955,-16 2-2658,-12-1-8840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7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 15086,'0'0'11494,"-4"9"-10613,-1 3-750,1 1 0,0 0 0,1-1 0,0 1 1,1 1-1,-1 25 0,4-38-125,-1 0-1,1 0 1,-1 0 0,1 0-1,0 0 1,0 0 0,-1 0-1,1 0 1,0 0 0,0 0-1,0 0 1,0-1 0,0 1-1,0 0 1,0-1 0,0 1-1,0-1 1,1 1 0,-1-1-1,0 0 1,0 1 0,0-1-1,1 0 1,-1 0 0,0 0-1,0 0 1,0 0 0,1 0-1,-1 0 1,0 0 0,0 0-1,1-1 1,-1 1 0,2-1-1,47-12 480,-21 0-331,-1-1 0,50-34-1,-19 11-80,-58 36-61,1 0 1,-1 0-1,0 1 0,1-1 1,-1 0-1,1 1 0,0-1 1,-1 1-1,1-1 0,-1 1 1,1 0-1,0 0 0,-1-1 1,4 2-1,-4-1 6,-1 0-1,1 0 0,-1 1 1,1-1-1,0 0 0,-1 1 1,1-1-1,-1 1 0,1-1 1,-1 0-1,1 1 0,-1-1 1,0 1-1,1 0 0,-1-1 1,1 1-1,-1-1 1,0 1-1,0-1 0,1 1 1,-1 0-1,0-1 0,0 1 1,0 0-1,0 0 0,1 7 163,-1 0-1,0 0 0,-1 0 0,0 0 0,-2 9 1,-1 16 163,4-32-339,1 0 0,-1-1-1,1 1 1,-1-1 0,1 1 0,0-1-1,-1 0 1,1 1 0,-1-1 0,1 1-1,0-1 1,0 0 0,-1 0 0,1 1-1,0-1 1,-1 0 0,1 0-1,0 0 1,0 0 0,-1 0 0,1 0-1,0 0 1,0 0 0,0 0 0,-1 0-1,1 0 1,1-1 0,24-4 180,-11-1-108,-1-1 0,0 0 0,0-1 0,17-14 0,-22 14-85,1 1-1,-1 0 0,1 1 0,0 1 0,1-1 0,0 1 0,0 1 0,0 0 1,0 1-1,13-3 0,-23 6 2,0 0 1,-1 0-1,1 1 1,0-1-1,-1 0 1,1 0-1,0 1 0,0-1 1,-1 0-1,1 1 1,0-1-1,-1 1 1,1-1-1,-1 1 1,1-1-1,-1 1 1,1-1-1,-1 1 0,1 0 1,-1-1-1,1 1 1,-1 0-1,0-1 1,1 1-1,-1 0 1,0-1-1,0 1 1,0 0-1,1 0 1,-1-1-1,0 1 0,0 0 1,0 0-1,0 0 1,0 36-16,0-26 32,-3 25 80,1 21-2500,2-56 2253,0 0 0,0-1 0,0 1 0,1-1 0,-1 1 0,0-1 0,1 1 0,-1-1 0,0 1 0,1-1 0,-1 0 0,1 1 0,-1-1 1,1 1-1,-1-1 0,0 0 0,1 0 0,0 1 0,-1-1 0,1 0 0,-1 0 0,1 1 0,-1-1 0,1 0 0,-1 0 0,1 0 0,0 0 0,-1 0 0,1 0 0,-1 0 0,1 0 0,-1 0 0,1 0 0,0 0 0,-1 0 0,1-1 0,23-7-4567,0-10-1249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7.8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1 13901,'0'0'11323,"-11"10"-9300,-9 6-1220,-47 41 1435,59-51-2087,2 1 0,-1 0 0,1 0 0,0 1 0,0 0 0,1 0 0,-5 10 0,10-18-153,0 0-1,-1 1 0,1-1 0,0 1 0,0-1 0,0 1 0,0-1 0,-1 1 0,1-1 0,0 1 0,0-1 0,0 1 0,0 0 0,0-1 0,0 1 0,0-1 0,0 1 0,1-1 0,-1 1 0,0-1 0,0 1 0,0-1 1,0 1-1,1-1 0,-1 1 0,0-1 0,1 0 0,-1 1 0,0-1 0,1 1 0,-1-1 0,0 0 0,1 1 0,0-1 0,21 3-253,27-15-383,-27 1-229,-1-1 0,0-1-1,35-30 1,-41 32 748,-16 25 557,-7 9 232,2-12-518,3-6 7,0-1 1,1 1-1,0 0 1,0 0-1,0 0 1,-1 7-1,2-11-133,1 0 0,0-1-1,0 1 1,0 0 0,0-1-1,0 1 1,1 0 0,-1-1-1,0 1 1,0 0-1,0-1 1,0 1 0,1-1-1,-1 1 1,0 0 0,1-1-1,-1 1 1,0-1 0,1 1-1,-1-1 1,1 1 0,0 0-1,22 3 300,-10-6-332,-1-1 0,1 0 1,-1-1-1,0 0 0,-1-1 0,1 0 1,-1-1-1,0 0 0,0-1 0,15-12 0,49-27-221,-75 46 225,0 0 1,0 1-1,1-1 1,-1 0-1,0 0 1,0 0-1,1 0 1,-1 1-1,0-1 1,0 0 0,0 0-1,1 0 1,-1 1-1,0-1 1,0 0-1,0 0 1,0 1-1,0-1 1,0 0-1,1 1 1,-1-1-1,0 0 1,0 0-1,0 1 1,0-1-1,0 0 1,0 1-1,0-1 1,0 0-1,0 0 1,0 1-1,0-1 1,0 0-1,-1 1 1,1-1-1,0 0 1,0 0-1,0 1 1,0-1-1,0 0 1,-1 0-1,1 1 1,0-1-1,0 0 1,-1 0-1,-3 16 128,-3-2-18,5-10-92,0-1-1,0 1 0,1 0 1,-1 0-1,1 0 0,0 0 1,0 0-1,0 0 0,0 8 1,5-11 14,0-1 1,0 0 0,-1 1-1,1-1 1,0-1 0,0 1-1,-1 0 1,1-1-1,0 0 1,6-2 0,6-4-16,0 0 0,-1-2 1,22-14-1,-22 13-203,0 1 1,0 0 0,23-9-1,-38 18 173,1 0 0,-1 0 1,1-1-1,-1 1 0,0 0 0,1 0 1,-1 0-1,1 0 0,-1 0 0,1 0 0,-1 0 1,1 0-1,-1 0 0,1 0 0,-1 0 0,0 0 1,1 0-1,-1 0 0,1 0 0,-1 0 1,1 1-1,-1-1 0,0 0 0,1 0 0,-1 0 1,1 1-1,-1-1 0,0 0 0,1 1 0,-1-1 1,0 0-1,1 1 0,-1-1 0,0 0 1,1 1-1,1 21-68,-13 24 192,-1-15 178,2 1-1,-10 62 1,18-76-196,0 0-1,2 0 1,0 0 0,1 0 0,0 0 0,2 0 0,4 18-1,-4-24-109,0 0-1,-1 0 0,0 0 0,-1 0 1,-1 0-1,0 0 0,-2 21 1,1-29 52,1-1 0,-1 1 1,0-1-1,0 1 1,-1-1-1,1 0 1,-1 0-1,1 0 0,-1 1 1,0-2-1,0 1 1,0 0-1,-1 0 1,1-1-1,-1 1 1,1-1-1,-1 0 0,0 1 1,0-1-1,0-1 1,0 1-1,0 0 1,-1-1-1,1 0 0,0 1 1,-1-1-1,1-1 1,-1 1-1,1 0 1,-5-1-1,6 1-4,0-1 0,0 1 0,0-1 0,-1 0 0,1 0 0,0 0 0,0 0 0,0-1 0,0 1 0,-1 0 0,1-1 1,0 0-1,0 1 0,0-1 0,0 0 0,0 0 0,0 0 0,1 0 0,-1 0 0,0-1 0,0 1 0,1-1 0,-1 1 0,1-1 0,-1 1 0,1-1 0,0 0 0,-1 0 0,1 1 0,-1-4 0,0-3 43,0 0-1,0-1 0,1 1 1,0 0-1,0-1 1,1-14-1,1 11-279,0 1 0,0-1 0,1 1 0,1 0 0,0 0 0,0 0 1,1 0-1,1 0 0,-1 1 0,2 0 0,0 0 0,0 0 0,0 1 0,1 0 0,1 0 0,15-14 0,4-1-1871,2 1 0,1 1-1,64-35 1,-52 33-9824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49.4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85 4901,'0'0'3416,"5"-8"-928,5-10-1141,9-17 2148,-4 12 3600,-17 34-4024,3 14-2560,0-12 6,-2 6-67,-1-1 0,-1 1-1,-10 35 1,7-35-204,1 1-1,2-1 1,-2 22 0,5-41-240,-1 1 1,1-1-1,0 0 0,0 1 1,1-1-1,-1 1 1,0-1-1,0 0 1,0 1-1,0-1 1,0 1-1,0-1 0,0 0 1,1 1-1,-1-1 1,0 0-1,0 1 1,0-1-1,1 0 1,-1 0-1,0 1 0,0-1 1,1 0-1,-1 0 1,0 1-1,1-1 1,-1 0-1,0 0 0,1 0 1,-1 1-1,0-1 1,1 0-1,-1 0 1,1 0-1,-1 0 1,0 0-1,1 0 0,-1 0 1,0 0-1,1 0 1,-1 0-1,1 0 1,-1 0-1,0 0 1,1 0-1,-1 0 0,0 0 1,1-1-1,-1 1 1,1 0-1,-1 0 1,0 0-1,0-1 1,1 1-1,-1 0 0,0 0 1,1-1-1,-1 1 1,22-15 216,2-9-33,27-35 1,-11 13 15,-40 46-206,0 0 0,0 0 0,0 0 0,0 0-1,0-1 1,0 1 0,0 0 0,1 0 0,-1 0 0,0 0 0,0 0 0,0 0-1,0 0 1,0-1 0,1 1 0,-1 0 0,0 0 0,0 0 0,0 0 0,0 0-1,1 0 1,-1 0 0,0 0 0,0 0 0,0 0 0,1 0 0,-1 0-1,0 0 1,0 0 0,0 0 0,0 0 0,1 0 0,-1 0 0,0 0 0,0 0-1,0 0 1,1 0 0,-1 1 0,0-1 0,0 0 0,0 0 0,0 0 0,0 0-1,1 0 1,-1 0 0,0 0 0,0 1 0,0-1 0,5 14 5,-1 28 66,-4-33-18,0-5-37,1 0 0,-1 0 0,0 0 0,1 0 0,0 0 0,0-1-1,0 1 1,1 0 0,-1 0 0,1-1 0,0 1 0,4 5 0,-4-8 22,-1 0 0,1 0 0,0 0 0,0 0 0,0 0 0,0 0 0,0-1 0,0 1 0,0 0 0,0-1 0,0 0 0,0 0 0,0 1 0,1-1 0,-1 0 0,0-1 0,0 1 0,0 0 1,0-1-1,0 1 0,0-1 0,0 1 0,0-1 0,0 0 0,3-2 0,10-3 56,-1-2-1,-1 0 1,1 0 0,19-17 0,-21 15-61,1 1 0,0 0 1,0 1-1,28-13 0,-40 21-33,0 0 0,-1 0 0,1-1 0,-1 1 0,1 0 0,0 0 0,-1 0 0,1 0 0,0 0 0,-1 0 0,1 0 0,-1 0 0,1 0 0,0 0 0,-1 0 0,1 0 0,0 0 0,-1 1 0,1-1 0,-1 0 0,1 0 0,-1 1 0,1-1 0,0 1 0,-1-1 0,1 0 0,-1 1 0,1 0 0,7 21 0,-8 39 0,-1-45 0,1-8 3,3 20 37,-2-28-47,0 0 1,-1 1-1,1-1 0,0 0 1,0 0-1,0 0 1,-1 0-1,1 0 0,0 0 1,0 0-1,0 0 0,-1 0 1,1 0-1,0-1 0,0 1 1,-1 0-1,1 0 0,0-1 1,0 1-1,-1-1 1,1 1-1,0 0 0,-1-1 1,1 1-1,-1-1 0,1 0 1,0 1-1,-1-1 0,1 1 1,-1-1-1,0 0 0,2-1 1,16-13-1524,8-8-3172,-2-2-5663,-9 6-3611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0.0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17713,'0'0'9182,"-8"13"-9140,-2 5 37,2 1-1,0-1 1,1 2-1,1-1 1,0 1-1,2-1 1,0 1-1,1 1 1,0 30-1,3-50-62,0 1 0,0-1 0,0 1 0,1-1 0,-1 1 0,0-1 0,1 1 0,-1-1 0,1 0 0,-1 1 0,1-1 0,0 0 0,-1 1 0,1-1 0,0 0 0,0 0 0,0 1 0,0-1 0,0 0 0,0 0 0,1 0 0,-1 0 0,0 0 0,3 1 0,-1-1 30,1 0-1,-1 0 1,1 0-1,-1-1 1,0 1-1,1-1 1,0 0 0,-1 0-1,1 0 1,5-1-1,2-1 34,-1-1 0,1 0-1,-1 0 1,1-1 0,-1 0 0,13-7-1,-14 5-55,0-1-1,-1 0 0,1 0 0,-1 0 0,11-15 1,-29 69-146,5-35 145,-12 41 5,16-51-20,0 1 0,1 0-1,-1 0 1,1 0 0,0-1-1,-1 1 1,1 0 0,0 0-1,1 0 1,-1 0 0,0 0-1,1-1 1,0 1 0,1 4-1,-1-6 2,1 1-1,-1-1 0,1 0 1,-1-1-1,1 1 0,-1 0 1,1 0-1,0-1 0,-1 1 1,1-1-1,0 1 0,-1-1 1,1 0-1,0 0 0,0 0 1,2 0-1,40-1 102,-28 0-65,-8 1-83,-1 0 0,0 0 0,0 0 0,0 1-1,1 0 1,-1 1 0,10 3 0,-15-4 23,0 0 0,0 1 0,0-1 0,0 1 0,0 0 0,0 0-1,0 0 1,0 0 0,-1 0 0,1 0 0,-1 0 0,1 0 0,-1 0 0,0 1 0,0-1 0,0 1-1,0-1 1,-1 1 0,1-1 0,0 1 0,-1-1 0,0 1 0,0 0 0,0 2 0,1 16 75,-1 1 1,-1 0 0,-1 0-1,0-1 1,-2 0 0,-8 25 0,8-31 93,0-1 1,-2-1-1,1 1 1,-2-1 0,0 0-1,-1 0 1,0-1-1,0 0 1,-21 21 0,28-31-96,0-1 0,-1 1 1,1-1-1,-1 0 0,1 1 1,-1-1-1,1 0 0,-1 0 1,1 0-1,-1 0 0,0 0 1,0-1-1,1 1 1,-1-1-1,0 1 0,0-1 1,0 1-1,0-1 0,0 0 1,1 0-1,-5 0 0,5-1-37,-1 0 0,1 0-1,0 0 1,-1 0 0,1 0 0,0 0-1,0 0 1,0 0 0,0-1-1,0 1 1,0 0 0,0-1 0,0 1-1,1-1 1,-1 1 0,0-1-1,1 1 1,0-1 0,-1-3 0,-2-12-52,1 0 0,1-1 0,1-29 0,1 31 101,-1-1-100,0 0 1,2 0-1,0 1 1,1-1 0,0 0-1,2 1 1,11-30-1,-13 40 10,0 0-1,0 0 0,1 0 1,0 0-1,0 1 1,0 0-1,0 0 0,1 0 1,0 0-1,0 1 0,0 0 1,1 0-1,-1 0 0,1 0 1,0 1-1,0 0 1,0 1-1,0-1 0,1 1 1,-1 0-1,1 1 0,11-2 1,17 1-1528,-4 1-1559,0-4-4250,3-7-7611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0.8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17617,'0'0'11589,"6"10"-10868,-2-2-615,-3-5-87,0 0 0,0 0 0,1 0 0,0 0 0,-1 0 0,1 0 0,0-1 0,0 1 0,1 0 0,-1-1 0,0 0 0,1 1 0,0-1-1,-1 0 1,1 0 0,0-1 0,0 1 0,0-1 0,0 1 0,0-1 0,5 1 0,9-1 58,0-1 0,0 0-1,-1-2 1,1 0 0,-1-1 0,1 0-1,-1-1 1,20-8 0,0 1-26,-32 9-43,0 1-1,0-1 0,0 1 1,1 1-1,-1-1 1,0 1-1,1-1 0,-1 1 1,0 0-1,1 1 1,8 1-1,-12-1 18,1 0 1,0 0 0,-1 0-1,1 0 1,-1 1-1,0-1 1,1 1-1,-1-1 1,0 1-1,0-1 1,0 1-1,0 0 1,0-1-1,0 1 1,0 0 0,-1 0-1,1 0 1,-1 0-1,1 0 1,-1 0-1,0 0 1,0 0-1,1-1 1,-1 1-1,-1 4 1,2 97 796,-1-102-822,1 0 0,-1 0 0,1-1 0,-1 1 0,1 0 0,-1 0 0,1 0 0,0-1 0,-1 1 0,1 0 0,0-1 0,0 1 0,0-1 0,-1 1 0,1-1 0,0 1 0,0-1 0,0 0 0,0 1 0,0-1 0,0 0 0,0 0 0,0 1 0,0-1 0,0 0 0,0 0 0,0 0 0,0 0 0,0 0 0,0-1 0,0 1 0,-1 0 0,1 0 0,0-1 0,0 1 0,0 0 0,0-1 0,0 1 0,1-1 0,38-17 0,5-17 0,18-12 0,-59 44 0,1 0 0,-1 1 0,0 0 0,1 0 0,-1 1 0,1-1 0,-1 1 0,1 0 0,-1 0 0,1 0 0,0 1 0,8-1 0,-11 2 1,0-1 1,0 1-1,-1 0 1,1-1-1,0 1 1,-1 0-1,1 0 1,-1 0-1,1 0 1,-1 0-1,0 1 1,1-1-1,-1 0 1,0 1-1,0-1 0,0 0 1,0 1-1,0-1 1,1 4-1,-1-3-8,0-1 0,0 1-1,0 0 1,0 0 0,0-1-1,1 1 1,-1-1 0,0 1-1,1-1 1,-1 0 0,1 1-1,0-1 1,-1 0 0,1 0-1,0 0 1,0 0 0,0 0-1,0-1 1,3 2 0,-3-2-245,1 0 0,0 1 0,0-1 0,0 0 0,0-1 0,0 1 0,-1 0 0,1-1 0,0 0 0,0 1 0,-1-1 0,1 0 0,0-1 0,3-1 0,-3 1-400,-1 0-1,1 0 1,-1 0-1,0 0 1,0-1 0,0 1-1,0 0 1,-1-1-1,1 0 1,-1 1-1,1-1 1,-1 0-1,2-5 1,2-19-5727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1.2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11307,'0'0'15791,"1"57"-15343,10-31-384,2 0-1057,2 0-3011,3-7-3234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1.5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89 146 18001,'-5'10'2338,"-14"38"1928,-27 91-1,40-114-3897,2 0 1,0 1-1,-1 35 0,8-60-221,2-8-75,3-10-2,29-125-161,-30 105 0,2 0 1,2 0-1,1 1 0,1 0 0,30-55 0,-42 89 86,1-1 0,0 0-1,-1 1 1,1-1 0,0 1 0,0-1-1,1 1 1,-1 0 0,0 0-1,1 0 1,-1 0 0,1 0 0,-1 1-1,1-1 1,0 1 0,0 0-1,0-1 1,0 1 0,0 1 0,0-1-1,0 0 1,0 1 0,0-1-1,0 1 1,1 0 0,-1 0 0,3 1-1,-3 0 2,-1 0 0,1 0 0,-1 0 0,1 1 0,-1-1-1,0 1 1,0 0 0,0 0 0,0-1 0,0 1 0,0 1 0,0-1-1,0 0 1,-1 0 0,1 1 0,-1-1 0,0 0 0,1 1 0,-1 0 0,0-1-1,-1 1 1,1 0 0,0-1 0,-1 1 0,0 0 0,1 0 0,-1-1-1,0 1 1,-1 3 0,1 0 73,-1 0 0,-1-1 1,1 1-1,-1-1 0,0 1 0,0-1 0,0 0 0,-1 1 1,1-1-1,-1 0 0,-1-1 0,1 1 0,-1-1 0,0 1 0,0-1 1,0 0-1,0-1 0,-1 1 0,1-1 0,-1 1 0,-9 3 1,4-1 68,0-1 0,0 0 1,-1-1-1,0 0 0,0-1 0,0 0 1,0 0-1,0-1 0,0-1 1,-15 0-1,26-1-188,0 1 0,-1-1 0,1 0 0,-1 0 0,1 0 0,0 0 0,-1 0 0,1 0 0,-1-1 0,1 1 0,0 0 0,-1 0 0,1 0 0,0 0 0,-1 0 0,1 0 0,0-1 0,-1 1 0,1 0 0,0 0 0,-1-1 0,1 1 0,0 0 1,0 0-1,-1-1 0,1 1 0,0 0 0,0-1 0,-1 1 0,1 0 0,0-1 0,0 1 0,0 0 0,0-1 0,0 1 0,0 0 0,-1-1 0,1 1 0,0-1 0,0 1 0,0 0 0,0-1 0,0 1 0,0 0 0,1-1 0,-1 1 0,0-1 0,0 1 0,0 0 0,0-1 0,0 1 0,0 0 0,1-1 0,-1 1 0,0 0 0,0-1 0,0 1 0,1 0 0,-1 0 0,0-1 0,1 1 0,-1 0 0,0 0 0,1-1 0,-1 1 0,0 0 0,1 0 0,0-1 0,21-18-5768,2 8 650,5 2-1185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2.1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40 248 16207,'0'0'10581,"-3"11"-9754,-5 14-489,1-6-181,1 0 0,1 0 0,-5 40 1,12-59-139,0 0 1,0 0-1,1 0 1,-1-1 0,0 1-1,0-1 1,0 1-1,1-1 1,-1 0-1,0 0 1,3-2 0,8-5-68,-1-1 1,-1 0-1,17-18 1,-24 23 35,0 0 0,-1 1 1,1-2-1,-1 1 1,0 0-1,-1-1 0,1 1 1,-1-1-1,0 0 1,0 0-1,0 0 0,-1 0 1,2-10-1,-3 15-52,0 0 53,-1 1 0,1-1 0,0 1 0,-1-1 0,1 1 0,-1-1 0,1 1 0,0 0 0,-1-1 0,1 1 0,0-1 0,0 1-1,-1 0 1,1-1 0,0 1 0,0 0 0,0 0 0,0-1 0,0 1 0,0 0 0,0-1 0,0 1 0,0 0 0,0-1 0,0 1 0,1 0 0,-1-1 0,0 1 0,0 0-1,1-1 1,-1 1 0,0-1 0,1 1 0,-1 0 0,1-1 0,-1 1 0,1-1 0,-1 1 0,1-1 0,-1 0 0,1 1 0,6-1-34,0 0 0,-1 0 0,1-1 1,-1 0-1,1 0 0,-1-1 0,0 0 1,1 0-1,-1-1 0,0 1 0,0-1 0,-1 0 1,1-1-1,0 0 0,-1 0 0,0 0 1,0 0-1,0-1 0,7-9 0,3-2 120,-1-2-1,-1 0 1,0-1-1,16-31 1,-24 39 107,0 1 1,0-1 0,-1 0 0,-1 0 0,0 0 0,0-1-1,1-17 1,-7 25-156,-4 10-21,-6 11 4,-9 25 2,-29 75 0,44-95 131,0 0 1,1 0 0,2 1 0,0-1-1,-1 39 1,5-59-135,0 0-1,0 1 1,0-1 0,1 0-1,-1 0 1,1 1 0,-1-1-1,1 0 1,-1 0-1,1 0 1,0 0 0,0 0-1,0 0 1,1 0 0,-1 0-1,0 0 1,1 0-1,-1 0 1,1-1 0,-1 1-1,1-1 1,0 1 0,0-1-1,0 0 1,2 2-1,0-2 4,0 0 0,-1 0 0,1 0-1,0 0 1,0 0 0,0-1 0,0 0-1,0 0 1,0 0 0,0 0 0,0 0-1,0-1 1,-1 0 0,6-1 0,-5 0-5,-1 1 1,1-1 0,-1 1 0,1-1 0,-1-1 0,0 1-1,0 0 1,0-1 0,0 1 0,0-1 0,-1 0-1,1 0 1,-1 0 0,0 0 0,1 0 0,1-6 0,-1 4 8,0-1 0,-1 0 0,0-1 0,0 1 0,0 0 0,-1-1 0,0 1 0,1-13 0,-2 18-43,0 25-95,-1-23 125,2 1 0,-1 0 1,0 0-1,0 0 1,0-1-1,1 1 0,-1 0 1,1 0-1,0-1 1,-1 1-1,1 0 0,0-1 1,0 1-1,0 0 0,0-1 1,0 0-1,0 1 1,1-1-1,-1 0 0,0 1 1,1-1-1,-1 0 1,3 1-1,0 0 9,0 0 0,0 0 0,1-1 0,-1 0 1,1 0-1,-1 0 0,1 0 0,0 0 0,5-1 0,6 0 10,-1-1-1,1-1 0,0 0 1,26-8-1,1-6-76,-31 11 78,0 1 0,0 0 0,0 0 0,0 1 1,1 1-1,13-1 0,-24 3 53,0 1-1,0-1 1,0 1 0,0 0-1,0-1 1,-1 1-1,1 0 1,0 0 0,-1 0-1,1 0 1,-1 1-1,1-1 1,-1 0 0,1 1-1,-1-1 1,0 1 0,0-1-1,2 4 1,-2-3-37,1 0 0,0 0 0,-1 0 1,1 0-1,0 0 0,0 0 0,0-1 1,0 1-1,0-1 0,0 1 0,0-1 1,1 0-1,2 2 0,6-1-44,0-1 0,0 0 0,0 0 0,0-1 0,0 0 0,0-1-1,1-1 1,-1 1 0,16-6 0,-21 5-483,-1 0 1,1-1-1,0 1 0,-1-1 1,0 0-1,8-6 0,-11 8-191,-1-1 0,0 1 0,1-1 0,-1 1 0,0-1 0,0 1 0,0-1 0,0 0 0,0 0 0,0 1 0,0-1 0,-1 0 0,1 0 0,0-2 0,0-14-8893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2.5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14926,'0'0'13453,"52"30"-16336,-38-29-2530,-3-1-5894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3.0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62 18321,'0'0'3331,"3"-9"150,6-28-700,-10 22-1197,-10 17-909,-11 18-467,19-14-286,0 1-1,1-1 1,-1 1 0,2-1 0,-1 1 0,1 0 0,-1 0 0,2-1-1,-1 1 1,1 0 0,0 0 0,1 0 0,0 0 0,1 8 0,-1-12-20,0 0 1,0 0-1,1 1 1,-1-1-1,1 0 1,0 0 0,0 0-1,0-1 1,0 1-1,0 0 1,0-1 0,1 1-1,-1-1 1,1 0-1,0 0 1,0 0 0,0 0-1,0 0 1,0-1-1,0 1 1,0-1-1,0 0 1,1 0 0,-1 0-1,1 0 1,-1-1-1,0 1 1,1-1 0,3 0-1,12 0 1,23 4-320,-40-3 402,-1-1 0,1 1-1,-1 0 1,0 0 0,1 0 0,-1 0 0,0 0 0,1 0 0,-1 0 0,0 0 0,0 1 0,0-1 0,0 0 0,0 1 0,0-1-1,0 0 1,-1 1 0,1-1 0,0 1 0,-1 0 0,1-1 0,-1 1 0,0-1 0,1 3 0,1 29 338,0-1 1,-3 1-1,0 0 1,-2-1-1,-2 0 1,-1 0-1,-1 0 1,-2 0-1,-19 46 1,23-66 121,0-1 0,-1 1 0,0-1 0,-14 17 0,19-26-375,-1 1 1,0-1 0,0 0 0,0 0 0,0 0 0,0 0-1,0 0 1,0 0 0,-1-1 0,1 1 0,-1-1 0,1 1-1,-1-1 1,0 0 0,1 0 0,-1 0 0,0-1 0,0 1-1,0 0 1,0-1 0,1 0 0,-1 0 0,0 0-1,0 0 1,0 0 0,-5-2 0,6 1-71,0 0 0,-1-1 0,1 0 0,0 0 0,0 1 0,0-1 0,0 0 0,0 0 0,1-1 0,-1 1 0,1 0 0,-1-1 0,1 1 0,0-1 0,0 1 0,0-1 0,0 1 0,0-1 0,1 0 0,-1 1 0,1-1 0,0-5 0,-2-70 0,2 64 0,1-5-270,0 1 0,2 0 0,0 0 0,1 0 0,0 0 0,2 1 0,0-1 0,15-28 0,-17 38 19,1 0 0,0 0 0,0 0 0,1 1 1,0 0-1,0 0 0,1 1 0,0-1 0,0 1 0,0 1 0,1 0 1,0 0-1,0 0 0,0 1 0,0 0 0,1 0 0,0 1 1,-1 1-1,14-3 0,10 0-6646,1-1-4543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4:44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19442,'0'0'1730,"12"52"-513,6-14 545,11 7-225,5 9-191,10 1-257,6 4-545,5 2-288,5 0-192,5-3 0,-3-2-96,-1-8-608,-5-8-1186,-10-9-1441,-17-16-3395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3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516 207 7431,'-26'12'396,"2"1"-1,-1 1 1,2 1 0,0 1 0,1 1-1,1 2 1,0 0 0,1 0-1,1 2 1,2 1 0,0 0-1,-22 38 1,6-2 239,3 1-1,2 2 1,3 1 0,-19 73-1,26-70 148,-15 107-1,29-137-469,1 1 0,2 0 0,2-1 0,8 64 0,-6-86-243,0 1-1,1-1 1,0 0 0,1-1-1,0 1 1,2-1 0,-1 0-1,1 0 1,1-1 0,0 0-1,18 20 1,-12-19-38,0 1 0,0-2 1,2 0-1,-1 0 0,1-2 0,1 0 0,-1-1 1,23 8-1,-17-9-20,0 0 1,0-1 0,1-2 0,0 0 0,0-1-1,0-2 1,0 0 0,0-2 0,0 0-1,0-1 1,0-2 0,0 0 0,-1-2 0,36-12-1,-27 2 214,0 0 0,-2-3 0,0 0 0,-1-1 0,-1-2 0,-1-1 0,0-1-1,37-48 1,-23 20 508,-2-1-1,-3-2 1,49-104-1,-55 93-254,-3-2 0,-2-1 0,22-111 0,-38 134-370,-1-1 0,-2 0 0,-3 0 1,-1 0-1,-3 0 0,-11-71 1,10 105-95,0-1 0,0 0 1,-2 1-1,1 0 0,-2 0 1,0 0-1,0 1 1,-1 0-1,-1 0 0,0 1 1,0-1-1,-1 2 0,-1-1 1,0 2-1,-12-11 1,11 12-45,-1 1 0,1 1 0,-1 0 1,-1 0-1,1 1 0,-1 0 0,0 1 1,0 1-1,0 0 0,0 1 1,0 0-1,-1 1 0,1 1 0,-1 0 1,-22 3-1,10 1-198,0 2 0,0 0-1,1 1 1,0 2 0,0 1-1,-27 15 1,-132 88-3286,142-85 1814,3-6-3542,16-18-5814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13325,'0'0'11808,"3"11"-10815,6 28-522,-2 1 1,3 68-1,2 12 266,-5-99-399,0-32 86,0-34-16,-6 7-338,-7-73 0,4 94-61,-2-1 0,1 1 0,-2 1 0,0-1 0,-1 1 0,-13-25-1,18 39-93,23 26-1399,-16-19 837,0-1 1,1 0-1,-1-1 0,1 1 0,0-1 1,0 0-1,0-1 0,1 0 1,-1 0-1,10 1 0,46 1-8201,-25-4-35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3.4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217 50 22774,'0'0'5450,"-8"-8"-3469,5 3-1772,1 2-168,0 1-1,0-1 1,0 1 0,-1-1 0,1 1 0,-1-1 0,1 1 0,-1 0 0,0 0 0,0 1-1,1-1 1,-1 0 0,0 1 0,-1 0 0,1 0 0,0 0 0,0 0 0,0 0 0,-1 1 0,1-1-1,0 1 1,-1 0 0,1 0 0,-1 0 0,1 0 0,-6 2 0,-3 3-49,0 2-1,0-1 1,0 2 0,1-1-1,0 2 1,1-1 0,0 1-1,-11 13 1,20-22 8,0 1 0,1 0 0,-1-1 0,0 1 1,0 0-1,1-1 0,-1 1 0,1 0 0,-1 0 0,0 0 0,1-1 0,0 1 0,-1 0 0,1 0 1,-1 0-1,1 0 0,0 0 0,0 0 0,0 0 0,-1 0 0,1 0 0,0 0 0,0 0 0,0 0 0,1 0 1,-1 0-1,0 0 0,0 0 0,0 0 0,1-1 0,-1 1 0,0 0 0,1 0 0,-1 0 0,1 0 1,-1 0-1,1-1 0,-1 1 0,1 0 0,0 0 0,0-1 0,-1 1 0,1 0 0,0-1 0,0 1 0,-1-1 1,1 1-1,0-1 0,0 1 0,0-1 0,0 0 0,0 1 0,0-1 0,1 0 0,10 4 1,1 0 0,-1-1 0,21 2 0,-14-2-5,-7-1 42,109 27-590,-107-25 404,-1 1-1,1 0 1,-1 1-1,0 1 1,-1 0-1,17 12 1,-27-18 147,0 0 0,-1 0 0,1 0-1,-1 1 1,1-1 0,-1 0 0,0 1 0,1-1 0,-1 1 0,0 0-1,0-1 1,0 1 0,0 0 0,0 0 0,0-1 0,-1 1 0,1 0-1,-1 0 1,1 0 0,-1 0 0,0 0 0,1 0 0,-1 0 0,-1 4-1,0-3 69,0-1 0,0 1 0,-1-1 0,1 1 1,-1-1-1,0 1 0,1-1 0,-1 0 0,0 0 0,0 0 0,-1 0 0,1 0 0,0 0 0,-1-1 0,-2 2 0,-11 5 283,0 0 1,0-1 0,-1-1 0,-21 5-1,4-4-331,-1-1 0,0-2-1,-68-1 1,102-3-98,-1 0 1,1 0-1,0 1 0,0-1 0,-1 0 1,1 0-1,0-1 0,0 1 0,-1 0 1,1 0-1,0 0 0,0-1 1,-1 1-1,1-1 0,0 1 0,0-1 1,0 1-1,0-1 0,-1-1 1,15-10-3869,40-9-6403,-17 9-1325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4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44 169 20211,'0'0'4639,"6"-8"-2845,11-13-945,33-39 310,-47 57-1110,0-1 1,-1 0-1,0 1 0,0-1 0,0 0 0,0 0 0,-1 0 0,1 0 0,-1-1 0,0 1 0,0 0 0,-1-1 0,1 1 0,-1-7 0,0 10-29,-1 1 0,1-1 0,-1 0 0,1 0 0,-1 1 0,0-1 0,1 0-1,-1 1 1,0-1 0,1 0 0,-1 1 0,0-1 0,0 1 0,1-1 0,-1 1 0,0 0 0,0-1 0,0 1 0,0 0 0,0-1 0,1 1 0,-1 0 0,0 0 0,0 0 0,0 0 0,0 0 0,0 0 0,0 0 0,0 0-1,0 0 1,0 1 0,0-1 0,1 0 0,-1 0 0,0 1 0,-1 0 0,-34 15 219,29-11-215,1 0 1,0 0-1,1 1 1,-1 0-1,1 0 1,0 0-1,0 1 1,1 0-1,0 0 1,0 0-1,1 0 1,0 0-1,0 1 1,1 0-1,0-1 1,-2 11-1,4-17-19,1 1 0,-1-1-1,0 1 1,1-1 0,-1 1 0,1-1 0,0 1-1,-1-1 1,1 1 0,0-1 0,0 0 0,0 1-1,0-1 1,0 0 0,0 0 0,0 0-1,1 0 1,-1 0 0,0 0 0,1 0 0,-1 0-1,0 0 1,1 0 0,-1-1 0,1 1 0,-1-1-1,1 1 1,-1-1 0,1 0 0,2 1-1,56 4 70,-54-5-72,49-2-40,-39 0-155,0 1 1,0 1-1,1 0 0,-1 1 0,0 1 1,0 0-1,21 7 0,-36-9 246,1 1-1,-1 0 0,0 0 1,1 0-1,-1 0 1,0 1-1,0-1 0,1 0 1,-1 0-1,0 1 1,0-1-1,-1 1 0,1-1 1,0 1-1,0-1 1,-1 1-1,1-1 0,-1 1 1,1 0-1,-1-1 1,0 1-1,1 0 0,-1-1 1,0 1-1,0 0 1,0-1-1,-1 1 0,1 0 1,0-1-1,-1 1 1,1 0-1,-1-1 0,1 1 1,-1 0-1,0-1 1,1 1-1,-3 2 0,1-33 1299,10-8-1351,1 1 0,16-41 0,-24 76-27,0-1 0,0 1-1,0-1 1,0 1 0,0-1 0,0 1 0,0 0 0,1 0-1,-1-1 1,1 1 0,-1 0 0,1 0 0,-1 0-1,1 1 1,-1-1 0,1 0 0,0 1 0,-1-1-1,1 1 1,0-1 0,0 1 0,-1 0 0,1-1 0,0 1-1,0 0 1,0 0 0,-1 1 0,1-1 0,3 1-1,62 15-1238,-44-9 1020,-21-7 269,-1 0-1,0 1 0,1-1 0,-1 0 0,0 1 1,1-1-1,-1 1 0,0 0 0,1-1 0,-1 1 0,0 0 1,0 0-1,0 0 0,0-1 0,0 1 0,0 1 1,0-1-1,0 0 0,0 0 0,0 0 0,0 0 0,-1 1 1,2 1-1,-2 1 41,1 0 0,-1-1 0,0 1 0,0 0 0,0 0 0,0 0 0,-1-1 0,-1 6 0,-2 10 109,2-15-151,1 0 1,0 0-1,0 1 0,1-1 0,-1 1 0,1-1 1,0 9-1,1-12-13,0 0 0,0-1 0,0 1 1,-1 0-1,1-1 0,0 1 0,0 0 0,0-1 0,0 0 1,0 1-1,0-1 0,0 1 0,0-1 0,0 0 0,0 0 1,1 0-1,-1 0 0,0 1 0,0-1 0,0-1 0,0 1 1,0 0-1,0 0 0,0 0 0,0-1 0,0 1 0,0 0 1,2-1-1,32-10 118,-23 4-111,-1 0-1,1 0 1,-2-1 0,15-14 0,-21 19-4,0-1-1,-1 0 1,1 0 0,-1 0-1,0 0 1,-1 0 0,1-1 0,-1 1-1,1-1 1,-1 0 0,-1 0 0,1 0-1,-1 0 1,2-8 0,-5 11 99,-3 9-52,-4 12 41,9-17-98,-1-1 0,1 1 0,0 0 0,-1-1 0,1 1 0,0 0 0,0 0 0,0-1 0,0 1 0,0 0 0,0 0 0,1-1 0,-1 1 0,1 0 0,-1 0 0,1-1 0,0 1 0,-1-1 0,1 1 0,0-1 0,0 1 0,0-1 0,0 1 0,0-1 0,2 2 0,0-2-1,0 0 0,0 0-1,0 0 1,0 0 0,0-1-1,0 1 1,1-1-1,-1 0 1,0 0 0,0 0-1,0-1 1,0 1 0,0-1-1,6-1 1,4-3 0,0 0 0,0 0 0,0-2 0,-1 0 0,0 0 0,0-1 0,0 0 0,-1-1 0,-1 0 0,0-1 0,0-1 0,12-15 0,-27 34 0,-12 16 0,-20 42 0,33-59 0,1 0 0,0 0 0,1 1 0,-1-1 0,1 1 0,1 0 0,-1-1 0,2 1 0,-1 0 0,1 0 0,1 13 0,-1-20 0,0-1 0,0 1 0,1-1 0,-1 1 0,0-1 0,1 1 0,-1-1 0,0 1 0,1-1 0,-1 1 0,1-1 0,-1 1 0,1-1 0,-1 1 0,1-1 0,-1 0 0,1 1 0,-1-1 0,1 0 0,0 0 0,-1 1 0,1-1 0,-1 0 0,1 0 0,0 0 0,-1 0 0,1 0 0,0 0 0,-1 0 0,1 0 0,0 0 0,-1 0 0,1 0 0,-1 0 0,1 0 0,0-1 0,-1 1 0,1 0 0,-1 0 0,2-1 0,23-13 0,-1-27-2398,-20 31 555,-1-1-1,0 1 0,-1 0 0,2-20 1,-2-11-8290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4.7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20595,'0'0'10442,"4"59"-10378,16-43-992,1-3-3204,0-4-3395</inkml:trace>
  <inkml:trace contextRef="#ctx0" brushRef="#br0" timeOffset="1">209 112 4965,'0'0'15759,"-8"0"-10111,-5 0-4985,1 0 1,0 1 0,0 0 0,-1 1-1,-19 6 1,29-7-593,0 0 0,0 0 0,0 0 0,1 1 0,-1-1 0,0 1 0,1-1 0,-1 1 0,1 0 0,-1 0 0,1 0 0,0 0 0,0 1 0,0-1 0,0 1 0,1-1 0,-1 1-1,0-1 1,1 1 0,0 0 0,0 0 0,0 0 0,0-1 0,0 1 0,0 0 0,1 0 0,-1 1 0,1-1 0,0 0 0,0 0 0,0 0 0,1 0 0,0 3 0,0-2-100,1-1 0,-1 1 1,1-1-1,0 1 0,0-1 0,1 0 1,-1 0-1,1 0 0,0 0 0,0 0 1,-1 0-1,2-1 0,-1 0 0,0 1 1,0-1-1,1 0 0,0-1 0,-1 1 1,5 1-1,11 5-593,0-1 1,27 6-1,17-7-7620,-35-6 1884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5.2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0 134 32,'0'0'28069,"12"-2"-26425,15-3-1217,-1-1-1,28-9 0,-47 13-403,0-1 0,0 1 0,0-1 0,-1 0-1,1-1 1,-1 1 0,0-1 0,0 0 0,0-1 0,0 0-1,-1 0 1,0 0 0,0 0 0,0-1 0,4-7 0,-9 13-2,1-1 0,-1 0 1,1 0-1,-1 0 0,0 0 1,1 1-1,-1-1 0,0 0 0,0 0 1,1 0-1,-1 0 0,0 0 1,0 0-1,0 0 0,0 0 1,0 0-1,-1 0 0,1 0 1,0 0-1,0 0 0,-1 1 1,1-1-1,0 0 0,-1 0 0,1 0 1,-1 0-1,0 0 0,0 0 1,-1 0-1,1 0 1,0 0-1,-1 0 0,1 0 1,-1 1-1,1-1 1,-1 1-1,0-1 0,1 1 1,-1 0-1,0 0 1,1-1-1,-3 1 0,-3 0 4,1 1-1,-1-1 0,0 1 0,1 0 0,-1 1 0,1 0 0,-8 3 0,5-1-8,1 1 0,1 1-1,-1 0 1,1 0 0,0 0-1,0 1 1,0 0 0,-6 9 0,11-13-10,-1 0-1,0 1 1,1-1 0,0 1 0,0 0 0,0-1 0,0 1 0,1 0 0,-1 0 0,1 0 0,0 0 0,0 1 0,1-1 0,-1 0 0,1 0 0,0 1 0,0-1 0,0 0 0,1 0 0,1 7 0,-1-9-67,0 0 0,0-1 1,0 1-1,1-1 0,-1 0 0,0 1 0,1-1 0,-1 0 1,1 0-1,-1 0 0,1 0 0,0 0 0,0 0 0,-1 0 1,1-1-1,0 1 0,0-1 0,0 1 0,0-1 0,0 0 1,-1 1-1,4-1 0,46 0-3260,-46-1 2793,31-5-4965,3-10-2151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5.5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84 4 13645,'0'0'12113,"-9"-2"-9273,7 2-2770,-3-1 176,1 1-1,-1-1 1,0 1-1,1 0 1,-1 0-1,0 1 1,-6 1-1,9-2-206,1 1 0,-1-1 0,1 1 0,-1 0 0,1 0 0,-1 0-1,1 0 1,-1 0 0,1 0 0,0 0 0,0 0 0,0 0 0,-1 1 0,1-1 0,0 0 0,1 1 0,-1-1-1,0 1 1,0-1 0,0 1 0,1-1 0,-1 1 0,1 0 0,0-1 0,-1 1 0,1 0 0,0-1-1,0 1 1,0 0 0,0 2 0,1-2-113,-1 0 0,1-1 0,-1 1 0,1-1 0,0 1 0,0-1 0,0 0 0,-1 1 0,1-1 0,1 0 0,-1 1 0,0-1 0,0 0 0,0 0 0,1 0 0,-1 0 0,0 0 0,1 0 0,-1-1 0,1 1 0,-1 0 0,3 0 0,48 17-997,-27-10 855,-24-8 221,48 24-192,-47-23 217,-1 0-1,1 0 0,0 0 1,0 0-1,-1 0 0,1 0 1,-1 1-1,1-1 0,-1 1 1,1-1-1,-1 1 1,0 0-1,0-1 0,0 1 1,0 0-1,0 0 0,0 0 1,0-1-1,-1 1 0,1 0 1,0 0-1,-1 0 0,1 3 1,-2-4 23,0 1 1,0-1-1,1 0 0,-1 0 1,0 0-1,0 1 0,0-1 1,0 0-1,0 0 1,-1 0-1,1 0 0,0-1 1,0 1-1,-1 0 1,1 0-1,0-1 0,-1 1 1,1-1-1,0 1 0,-1-1 1,1 0-1,-1 0 1,-1 1-1,-42 4 65,39-4-60,-6 0-323,-30 0-509,16-6-6840,7-10-10046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6.2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 0 18129,'0'0'10207,"-2"12"-9839,-27 136 325,17-99-515,2 1 1,-7 98-1,17-146-143,0-1 0,0 1-1,0-1 1,0 0 0,0 1 0,0-1-1,0 0 1,0 1 0,1-1-1,-1 0 1,0 1 0,1-1-1,-1 0 1,1 0 0,0 1 0,-1-1-1,1 0 1,0 0 0,0 0-1,0 0 1,0 0 0,-1 0 0,2 0-1,-1 0 1,0 0 0,0-1-1,2 2 1,0-1 39,-1-1 0,1 1 0,0-1 0,-1 0 0,1 0 0,0 0 0,-1-1 0,1 1 0,-1-1 0,1 1-1,-1-1 1,1 0 0,3-1 0,5-4 61,1 1-1,-1-1 0,-1-1 1,1 0-1,10-10 1,-6 1-134,0 0 0,-1-1 0,-1-1 1,0 0-1,-2-1 0,0-1 0,-1 1 1,-1-1-1,-1-1 0,0 0 0,-2 0 1,-1-1-1,0 1 0,-1-1 0,-2 0 1,1-29-1,-5 33-1,0 16 0,-3 10 0,-8 25 0,0 1 0,2 0 0,1 1 0,2 0 0,2 0 0,1 1 0,0 42 0,5-76-72,0 0-1,0-1 1,0 1-1,1 0 1,-1-1-1,1 1 1,-1-1 0,1 1-1,0-1 1,-1 1-1,1-1 1,0 1-1,0-1 1,0 0-1,0 1 1,0-1 0,0 0-1,1 0 1,-1 0-1,0 0 1,1 0-1,-1 0 1,0 0 0,1 0-1,0 0 1,-1-1-1,1 1 1,-1-1-1,1 1 1,0-1 0,-1 1-1,1-1 1,-1 0-1,1 0 1,0 0-1,0 0 1,-1 0-1,1 0 1,2-1 0,2 0-428,0 1 0,0-1 0,0 0 0,0-1 0,0 0 0,0 0 0,-1 0 0,1 0 0,0-1 0,5-4 0,15-16-5421,-2-7-1702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6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295 0 11627,'0'0'17793,"-10"3"-16774,-4 3-846,0 1 0,1 0 0,0 0-1,0 1 1,1 1 0,0 0-1,-14 15 1,-5 6 12,-43 53-1,62-60-215,12-22 27,0-1 1,0 1 0,0 0-1,0-1 1,0 1 0,1-1-1,-1 1 1,0-1 0,0 1-1,0-1 1,1 1 0,-1-1-1,0 1 1,0-1 0,1 0-1,-1 1 1,0-1 0,1 1-1,-1-1 1,1 0 0,-1 1-1,1-1 1,-1 0 0,0 0-1,1 1 1,-1-1 0,2 0-1,3 2-43,1-1 0,0 0 1,0 0-1,0-1 0,0 0 0,7-1 0,15 2-194,-10 0-77,0 2 0,0 0 0,0 1 0,0 1 0,-1 1 0,0 0 0,0 1 0,0 1 0,-1 1 0,0 0 0,17 13 0,-31-21 310,0 1 0,-1-1 0,1 1 0,0 0 1,-1-1-1,1 1 0,-1 0 0,1 0 0,-1 0 0,0 0 1,0 0-1,0 0 0,0 0 0,0 0 0,-1 1 1,1-1-1,-1 0 0,1 4 0,-1-4 81,0 0-1,-1 0 0,1 0 0,-1-1 1,0 1-1,1 0 0,-1 0 0,0-1 1,0 1-1,0 0 0,0-1 0,-1 1 1,1-1-1,0 1 0,0-1 1,-1 0-1,-2 2 0,-7 4 361,-1 0 1,0-1-1,0 0 1,0-1-1,-14 3 0,20-6-422,-24 9 210,-1-2-1,0-2 1,-1 0 0,0-3-1,-64 3 1,95-7-240,0 0 1,1 0-1,-1 0 0,0 0 0,0 0 1,1 0-1,-1 0 0,0 0 1,1 0-1,-1 0 0,0 0 1,1 0-1,-1-1 0,0 1 0,1 0 1,-1-1-1,0 1 0,1 0 1,-1-1-1,0 1 0,1-1 0,-1 1 1,1-1-1,-1 1 0,1-1 1,-1 1-1,1-1 0,0 1 1,-1-1-1,1 0 0,-1 0 0,1-1-82,0 1-1,1-1 1,-1 1-1,0 0 1,1-1-1,-1 1 0,1-1 1,0 1-1,-1 0 1,1 0-1,0-1 1,0 1-1,0 0 1,1-1-1,39-36-4086,3 7-1070,7-4-2264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6.9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219 1 17457,'0'0'14280,"-10"11"-13506,-40 43-566,-88 103-160,136-155-46,0 1 0,0-1-1,0 1 1,0 0 0,1-1 0,-1 1-1,1 0 1,0 0 0,-1 1 0,2-1 0,-1 0-1,0 0 1,0 0 0,1 5 0,0-7-3,0-1 0,0 1 0,0 0 0,1-1 0,-1 1 0,0-1 0,0 1-1,1-1 1,-1 1 0,1-1 0,-1 1 0,0-1 0,1 1 0,-1-1 0,1 1 0,-1-1 0,1 0 0,-1 1 0,1-1 0,-1 0 0,1 1 0,0-1 0,-1 0 0,1 0 0,0 1 0,31-3-106,-20-2-262,0 0 0,0-1 0,0 0 0,-1-1 0,1-1 0,-1 0 0,-1 0 0,19-16 0,-9 4-139,0-1-1,-1-1 1,16-23 0,-11 7 376,-17 24 202,-15 25 328,-9 15-312,-60 109 1589,70-120-1434,0 0 0,1 0 0,1 0 0,0 1 1,1 0-1,-3 34 0,7-48-266,0 0 0,0 1 0,0-1 0,0 0 0,1 0 0,-1 0 0,1 0 1,0 1-1,0-1 0,0 0 0,0 0 0,1-1 0,1 4 0,-2-4-199,1-1-1,-1 1 0,0-1 1,1 0-1,-1 1 1,1-1-1,-1 0 0,1 0 1,0 0-1,0 0 1,-1-1-1,1 1 0,0 0 1,0-1-1,0 1 0,0-1 1,-1 0-1,1 1 1,0-1-1,0 0 0,0 0 1,3-1-1,-4 1 10,-1 0 0,1 0-1,0 0 1,-1 0 0,1-1 0,-1 1 0,1 0-1,-1 0 1,1-1 0,-1 1 0,1 0-1,-1-1 1,1 1 0,-1-1 0,1 1-1,-1 0 1,0-1 0,1 1 0,-1-1 0,0 1-1,1-1 1,-1 1 0,0-1 0,1 1-1,-1-1 1,0 0 0,0 1 0,0-1-1,0 1 1,0-1 0,0 1 0,0-1 0,0 0-1,0 1 1,0-1 0,0 1 0,0-2-1,0 0-493,1-17-5729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7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52 8840,'0'0'6150,"-49"-33"-2242,33 23-481,15 7-256,1 1-705,13 2-1312,14 0-226,8 0-287,7 0-481,5 0-160,-1 0-1025,-5 0-2818,-8-3-4677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8.0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57 12139,'0'0'3321,"-3"-8"-865,-2-8-1479,-3-12 1239,6 24 2876,2 9-5065,0 226 1651,-2-193-1498,-1-1 0,-2 0 0,-2 0 0,-14 42 0,18-85 198,0-21-235,-1-35-55,3 31-2,0 18-23,0-1-1,1 0 1,1 0 0,3-21-1,-3 33-61,-1-1-1,1 1 0,0-1 0,0 1 0,0-1 1,0 1-1,0 0 0,0-1 0,1 1 0,-1 0 1,1 0-1,-1 0 0,1 0 0,0 0 0,0 1 1,0-1-1,0 0 0,0 1 0,0 0 0,0-1 0,0 1 1,1 0-1,-1 0 0,1 0 0,-1 0 0,1 1 1,-1-1-1,1 1 0,4-1 0,-2 1-79,1 0 1,-1 0-1,0 0 0,0 1 0,0 0 0,1 0 1,-1 0-1,0 0 0,0 1 0,0 0 1,-1 0-1,1 1 0,0-1 0,-1 1 0,8 6 1,14 7-1144,6-9 841,2-2 375,-33-5 4,-1 0 1,1 0-1,0 1 0,0-1 0,-1 0 0,1 0 0,0 0 0,-1 1 0,1-1 0,0 0 0,-1 1 1,1-1-1,0 1 0,-1-1 0,1 1 0,-1-1 0,1 1 0,-1-1 0,1 1 0,-1 0 0,1-1 1,-1 1-1,0-1 0,1 1 0,-1 0 0,1 1 0,-2-1 21,1 0 0,0 0 0,-1 0 0,1 0 0,-1 0 0,1 0 0,-1 0 0,0 0 0,1 0 0,-1 0 0,0 0 1,0-1-1,0 1 0,0 0 0,0 0 0,1-1 0,-1 1 0,0-1 0,0 1 0,-1-1 0,1 1 0,0-1 0,0 0 0,0 1 0,0-1 0,0 0 0,-2 0 0,-32 4 724,35-5-701,0-1-1,0 1 1,1 0-1,-1-1 1,0 1-1,1-1 1,-1 1 0,1 0-1,0 0 1,-1-1-1,1 1 1,0 0-1,2-2 1,6-6-188,1 1-1,0 0 1,0 1 0,1 0-1,0 1 1,1 0 0,-1 0 0,18-4-1,-20 7-730,0 0-1,0 1 0,1 0 0,-1 1 1,1 0-1,0 0 0,11 1 0,3 6-211,-22-5 1120,0 0 0,0-1 0,0 1 0,0 0 1,1-1-1,-1 0 0,0 1 0,0-1 1,1 0-1,-1 0 0,0 0 0,0-1 0,1 1 1,-1-1-1,0 1 0,0-1 0,0 1 1,4-3-1,44-17 927,-47 19-914,0 0 0,1 0 0,-1 1 1,1-1-1,-1 1 0,1 0 0,-1 0 0,0 0 0,1 0 0,-1 0 0,1 1 0,-1-1 0,5 3 0,-7-3 9,0 1 0,0 0 0,0 0 0,0 0 0,0 0 0,0 0 0,0 0 1,-1 0-1,1 0 0,0 1 0,-1-1 0,1 0 0,-1 0 0,1 0 0,-1 1 1,0-1-1,1 0 0,-1 1 0,0-1 0,0 0 0,0 3 0,0-3 61,0 0 0,0 0 0,0 0-1,0 0 1,0 0 0,0 0 0,0 0-1,0 0 1,0 0 0,1 0 0,-1 0-1,0 0 1,1 0 0,-1 0 0,1 0-1,-1 0 1,1 0 0,-1 0 0,1 0-1,0-1 1,0 1 0,-1 0 0,1 0-1,0-1 1,0 1 0,0-1 0,-1 1-1,1 0 1,0-1 0,0 0 0,0 1-1,0-1 1,0 0 0,0 1 0,1-1-1,38-5 1390,-24-6-3347,-10-7-5705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13901,'0'0'2664,"-10"5"-433,1 0-1779,0 0 0,0 1 0,1 1 0,-1 0 0,1 0 0,1 0 0,-1 1 0,1 0 0,1 0 0,-1 1 0,2 0 0,-1 0 0,1 1 0,-6 16 0,7-15-52,0 0 0,1 0-1,0 1 1,1-1 0,1 1-1,0 0 1,0 12 0,1-23-386,0 0 0,0 0 0,1 1 0,-1-1 0,0 0 0,0 0 0,1 0 0,-1 0 0,0 0 0,1 0 0,-1 0 0,1 0 1,0 0-1,-1 0 0,1 0 0,0 0 0,0 0 0,-1 0 0,1 0 0,0-1 0,0 1 0,0 0 0,0-1 0,0 1 0,2 0 0,-1 0-3,1 0 0,0-1 0,0 1 0,-1-1 0,1 0 0,0 1 0,0-1-1,0-1 1,0 1 0,3-1 0,3-1 5,-1 0-1,1-1 0,-1 0 0,0 0 1,0-1-1,10-5 0,1-6 4,-1 0 0,21-22 0,5-6-1,-44 43-18,0 0-1,1-1 0,-1 1 0,0 0 1,0 0-1,0 0 0,1 0 1,-1-1-1,0 1 0,0 0 1,0 0-1,1 0 0,-1 0 1,0 0-1,0 0 0,1 0 1,-1 0-1,0 0 0,0 0 1,1-1-1,-1 1 0,0 0 0,0 0 1,1 1-1,-1-1 0,0 0 1,0 0-1,1 0 0,-1 0 1,0 0-1,0 0 0,1 0 1,-1 0-1,0 0 0,0 0 1,0 1-1,1-1 0,-1 0 1,0 0-1,0 0 0,0 0 0,1 1 1,-1-1-1,0 0 0,0 0 1,0 0-1,0 1 0,0-1 1,0 0-1,1 1 0,3 21 21,-5 30 48,1-49-67,-3 22 11,2-18 43,-1 1 0,2-1 0,-1 1 0,1-1 1,0 0-1,1 1 0,1 8 0,-1-16-46,-1 1 1,1-1-1,-1 1 0,1-1 0,0 0 0,-1 1 0,1-1 0,-1 0 0,1 1 1,0-1-1,-1 0 0,1 0 0,0 1 0,-1-1 0,1 0 0,0 0 0,-1 0 1,1 0-1,0 0 0,0 0 0,-1 0 0,1 0 0,0-1 0,-1 1 0,1 0 0,0 0 1,-1 0-1,1-1 0,-1 1 0,1 0 0,0-1 0,-1 1 0,1-1 0,0 0 1,23-14 108,24-30-23,-39 34-99,1 1 1,0 1-1,0 0 1,1 0 0,0 1-1,1 0 1,0 1 0,18-9-1,-29 16 1,0-1 0,0 1-1,0 0 1,0-1 0,0 1 0,-1 0-1,1 0 1,0 0 0,0-1 0,0 1-1,0 0 1,0 0 0,0 0 0,0 1 0,0-1-1,0 0 1,0 0 0,0 0 0,0 1-1,-1-1 1,1 0 0,0 1 0,0-1-1,0 1 1,0-1 0,-1 1 0,1-1-1,0 1 1,0 0 0,-1-1 0,1 1-1,-1 0 1,1 0 0,0-1 0,-1 1-1,0 0 1,1 0 0,-1 0 0,1 0-1,-1 0 1,1 1 0,0 5 10,0 1-1,0 0 1,-1 0-1,-1 14 1,1-18-31,-1-1 1,1 1-1,-1 0 1,1 0-1,0 0 1,1 0-1,-1-1 0,1 1 1,0 0-1,-1 0 1,1-1-1,1 1 0,-1 0 1,1-1-1,2 6 1,-2-8-132,-1-1 0,1 1 0,-1-1 0,1 1 0,0-1 0,-1 1 0,1-1 0,-1 0 0,1 0 0,0 0 0,-1 0 1,1 0-1,0 0 0,-1 0 0,1 0 0,-1-1 0,1 1 0,0-1 0,-1 1 0,1-1 0,-1 0 0,1 1 0,-1-1 0,0 0 0,3-2 1,33-28-4504,-36 29 4343,29-29-5819,0-5-3256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5:59.7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303 942 13773,'-10'1'3235,"5"0"-3006,-10 1 1054,0 0 0,0 1-1,-1 1 1,2 0 0,-1 1 0,-16 8 0,54-13 1140,93-23 391,80-11-1560,626-12-2951,-447 34-3268,-310 7 4671,-36 2 613,0 2 0,0 0 0,49 6 0,-79-5-314,1 0-1,0 0 1,-1 0-1,1 1 1,0-1-1,-1 0 1,1 0-1,0 0 1,-1 0-1,1 0 1,0 1-1,0-1 1,-1 0-1,1 0 1,0 1-1,0-1 1,-1 0-1,1 0 1,0 1-1,0-1 1,0 0-1,0 0 1,-1 1-1,1-1 1,0 0-1,0 1 1,0-1-1,0 0 1,0 1-1,0-1 1,0 0-1,0 1 1,0-1-1,0 0 1,0 1 0,0-1-1,0 0 1,0 1-1,0-1 1,0 0-1,0 1 1,1-1-1,-1 0 1,0 0-1,0 1 1,0-1-1,0 0 1,1 0-1,-1 1 1,0-1-1,0 0 1,0 0-1,1 1 1,-1-1-1,0 0 1,1 0-1,-1 0 1,0 1-1,0-1 1,1 0-1,-1 0 1,0 0-1,1 0 1,-1 0-1,0 0 1,1 0-1,-1 0 1,1 0-1,-24 13 22,-36-1-43,0-3 1,0-3 0,0-2 0,-86-5-1,57 0 205,-459-8 1085,167 1-261,327 7-858,28-1 51,-1 1 0,0 2 0,1 0 1,-45 9-1,97-8 242,31-5-408,81-19 42,286-32-2,-96 43-1190,-204 13-2714,243 34 1,-359-34 4432,1-1 0,0-1 1,0 0-1,0 0 1,0-1-1,-1 0 1,12-3-1,64-23 471,-1 0-1703,-71 25 541,-1-2-1,1 1 1,-1-1-1,1-1 1,15-8 0,-23 10 95,0-1 0,-1 1 0,1-1 0,-1 0 0,0 0 0,0-1 0,0 1 0,-1-1 0,1 0 0,-1 0 0,0 0 0,-1 0 0,1 0 0,2-10 0,7-27 302,-1 0 0,4-50 0,1-1 36,-9 60-243,-1 0 0,-2 0 0,-1 0 0,-2-44 0,-1 68-69,-1 1 1,0-1 0,0 1-1,0 0 1,-1 0 0,-1 0-1,1 0 1,-1 0 0,-1 0 0,1 1-1,-1 0 1,-1-1 0,1 1-1,-1 1 1,0-1 0,-1 1 0,1 0-1,-1 0 1,-1 0 0,1 1-1,-1 0 1,-12-7 0,16 12-65,0 0 1,0 0-1,0 0 1,0 0-1,0 0 1,0 1-1,0-1 1,1 1-1,-1 0 1,0 0-1,0 0 1,1 0-1,-1 1 1,0-1-1,1 1 1,-1-1-1,-3 5 1,-24 9-109,11-12 155,0 0-1,-1-2 1,1 0-1,0-2 1,-1 0 0,1-1-1,-25-6 1,-49-2-26,-256 8-13,176 5 59,-194-22 1,244 1 101,74 8-80,-2 3 0,1 2 0,0 2 1,-96 6-1,134 0-84,0-1 0,0 2 1,0 0-1,-17 8 0,24-10-39,0 1-1,0-1 1,1 1-1,-1 0 1,1 0-1,0 0 1,0 1-1,0-1 1,0 1-1,0 0 1,1 0-1,0 0 1,-4 6-1,-9 7-695,-3 3 792,-29 56 123,15-27 25,2 2 0,2 1-1,3 1 1,-28 79 0,47-112-183,1 1-1,1 0 1,0 0 0,2 0-1,0 0 1,2 1 0,1 37-1,1-54-58,1 0 0,0 0-1,0 0 1,0 0-1,0 0 1,1-1-1,0 1 1,0-1-1,0 0 1,0 0-1,1 0 1,7 7 0,-1-3-1372,0 0 1,0 0 0,1-1 0,14 7-1,0-4-4949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1.5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30 18289,'0'0'3134,"-4"15"-1965,-12 38-297,3 1-1,2 0 1,-6 89-1,17-142-869,-1 0-1,1 0 1,0 0-1,0 0 1,0 0 0,1 0-1,-1 0 1,0 0 0,0 0-1,0 0 1,1 0-1,-1 0 1,0-1 0,1 1-1,-1 0 1,1 0 0,-1 0-1,1 0 1,-1-1-1,1 1 1,0 0 0,-1-1-1,1 1 1,0 0 0,0-1-1,-1 1 1,2 0-1,0-1 8,0 1-1,0-1 0,0 0 0,-1 0 0,1 0 0,0 0 0,0 0 0,0 0 0,-1-1 1,1 1-1,0-1 0,0 1 0,2-2 0,5-2 42,-1 0 0,0 0 0,0-1 0,0 0 0,8-8 0,13-14 98,0-1 0,-2-1 0,26-38 0,-39 48 148,-1-1 0,-1-1 0,0 0 0,-2-1 0,-1 0 0,11-36 0,-30 123-328,3 1 0,2 97 0,5-159-172,0 0-1,0 1 1,0-1 0,1 1-1,0-1 1,0 0 0,0 0-1,0 1 1,1-1 0,-1 0-1,1 0 1,0 0 0,0-1-1,4 5 1,-5-6-13,1 0 0,0-1-1,1 1 1,-1-1 0,0 1 0,0-1 0,1 0-1,-1 0 1,0 0 0,1 0 0,-1 0 0,1-1-1,-1 1 1,1-1 0,-1 0 0,1 0 0,0 0-1,-1 0 1,1 0 0,-1 0 0,1 0-1,0-1 1,-1 0 0,1 1 0,3-3 0,40-21-3792,3-15-3022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1.9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213 1 20019,'-10'9'1383,"-24"24"191,1 1 1,1 2 0,-42 63 0,73-97-1525,-1 0 0,1 0 1,0 0-1,0 0 0,1 0 0,-1 0 1,0 0-1,1 0 0,-1 0 0,1 0 1,0 0-1,-1 0 0,1 5 0,1-7-41,-1 1-1,0 0 1,0 0-1,1-1 1,-1 1 0,1 0-1,-1-1 1,1 1-1,-1 0 1,1-1-1,-1 1 1,1-1-1,-1 1 1,1-1 0,-1 1-1,1-1 1,0 1-1,0-1 1,-1 0-1,1 1 1,0-1-1,-1 0 1,1 0-1,0 1 1,1-1 0,4 1-5,1-1 0,0 0 1,0 0-1,-1-1 1,1 0-1,0 0 0,8-3 1,50-15-436,-49 13 104,1 0 0,0 2 0,0 0 1,1 1-1,25-2 0,-42 5 340,0 0 0,0 0-1,0 0 1,0 0 0,0 0 0,0 0 0,0 1-1,0-1 1,0 0 0,-1 0 0,1 1-1,0-1 1,0 1 0,0-1 0,0 1-1,0-1 1,-1 1 0,1-1 0,0 1 0,0 0-1,-1 0 1,1-1 0,0 1 0,-1 0-1,1 0 1,-1 0 0,1-1 0,-1 1-1,0 0 1,1 0 0,-1 0 0,0 0 0,1 0-1,-1 0 1,0 0 0,0 0 0,0 0-1,0 0 1,0 0 0,0 0 0,0 0-1,0 0 1,-1 0 0,1 0 0,0 0 0,-1 0-1,1 0 1,0 0 0,-1-1 0,1 1-1,-2 1 1,0 5 374,-2 0 0,1 0-1,-1 0 1,0 0 0,-7 8-1,-2-1 157,0 1 0,-2-2 0,1 0 0,-2-1 0,-32 21-1,36-27-694,0 0-1,0 0 0,0-1 0,0 0 1,-1-2-1,0 1 0,0-1 0,0-1 1,-23 1-1,33-2-577,-6-2-1329,6-5-3074,3-5-1690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2.4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310 0 16784,'0'0'6700,"-5"13"-4250,-11 28-1291,-2-1 0,-2-2-1,-36 55 1,-93 111-1890,104-144-232,101-109-5373,32-52-1704,-43 43 1485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2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211 0 13677,'0'0'10122,"-20"57"-9194,6-12-191,1 5-385,0 7-255,2-2-33,2-1-32,4-4 32,2-6-64,3-9-801,0-13-2947,0-8-3587</inkml:trace>
  <inkml:trace contextRef="#ctx0" brushRef="#br0" timeOffset="1">17 244 14798,'0'0'2883,"-17"-56"-673,17 38 1249,11 8-1633,13 4-897,7 4-513,8 2-384,5 0-320,4 4-1442,2 0-1985,3-4-4197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3.1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14318,'0'0'13869,"51"11"-12940,8-17-577,5-2-320,3 1-737,-8-2-2882,-6-2-1922,-14-2-2819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3.5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55 1 2210,'0'0'19571,"-18"59"-17810,27-39-31,-1 3-257,-2 4-608,-2 1-256,-4 5-385,0 2-128,-9 4-32,-6-3-640,-3-6-2051,-4-6-3138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5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294 100 16720,'0'-2'231,"0"1"0,0-1 0,0 1 1,-1-1-1,1 1 0,0 0 0,-1-1 0,1 1 1,-1-1-1,1 1 0,-1 0 0,0-1 0,0 1 1,0 0-1,1 0 0,-1 0 0,0 0 0,0 0 0,-1 0 1,1 0-1,0 0 0,0 0 0,0 0 0,-3-1 1,0 0 85,0 1 0,-1-1 1,1 1-1,-1 0 0,1 0 0,-1 1 1,1-1-1,-7 1 0,1 0-70,1 0-1,-1 1 0,1 0 1,0 1-1,0 0 1,0 1-1,0-1 0,-9 6 1,8-2-225,-1 1 0,2 0 0,-1 1-1,1 0 1,0 1 0,1 0 0,0 0 0,0 1 0,1 0 0,0 0 0,1 1 0,0 0 0,1 0 0,0 0-1,1 1 1,0-1 0,1 1 0,-4 20 0,8-31-19,-1-1 0,0 1-1,0 0 1,0 0 0,0 0 0,1 0-1,-1 0 1,0-1 0,1 1-1,-1 0 1,1 0 0,-1-1 0,1 1-1,-1 0 1,1 0 0,0-1 0,-1 1-1,1-1 1,0 1 0,-1-1 0,1 1-1,0-1 1,0 1 0,0-1 0,-1 1-1,1-1 1,0 0 0,0 0-1,0 1 1,0-1 0,0 0 0,0 0-1,-1 0 1,1 0 0,0 0 0,0 0-1,0 0 1,0 0 0,0-1 0,0 1-1,0 0 1,-1 0 0,1-1-1,0 1 1,1-1 0,43-15 186,-28 6-146,-1-1 0,-1 0-1,1-1 1,-2-1 0,0 0-1,0-1 1,-1 0 0,-1-1-1,-1-1 1,16-27 0,-32 54 4,0 0 1,1-1-1,0 2 1,1-1-1,0 0 1,0 1-1,1-1 1,1 1 0,0 21-1,1-31-40,0 0-1,0-1 1,1 1 0,-1-1-1,1 1 1,-1 0 0,1-1-1,0 1 1,-1-1-1,1 0 1,0 1 0,0-1-1,0 1 1,0-1 0,0 0-1,1 0 1,-1 0 0,0 0-1,0 0 1,1 0 0,1 1-1,1 0 19,0 0 0,1 0 0,-1-1-1,1 1 1,-1-1 0,1 0 0,7 0-1,4 0 62,0-1 1,0 0-1,26-5 0,-27 1-55,-12 3-18,0 0-1,-1 0 0,1 0 0,0 0 1,0 0-1,0 1 0,0-1 0,0 1 0,0 0 1,0 0-1,0 0 0,0 0 0,4 2 1,-6 13 140,-1-8 251,0-12 923,1-6-1243,0 0 0,1 0 0,0 0 0,1 0 1,5-13-1,-4 13-45,0 0 1,-1-1-1,0 1 1,-1-1-1,1-15 1,-3 27-44,0-1 0,0 1 0,0 0 0,1-1 1,-1 1-1,0 0 0,0-1 0,1 1 0,-1 0 0,0-1 0,1 1 0,-1 0 0,0 0 1,1-1-1,-1 1 0,0 0 0,1 0 0,-1 0 0,0 0 0,1-1 0,-1 1 0,1 0 1,-1 0-1,0 0 0,1 0 0,-1 0 0,1 0 0,-1 0 0,0 0 0,1 0 0,-1 0 1,1 0-1,-1 1 0,0-1 0,1 0 0,-1 0 0,0 0 0,1 0 0,-1 1 0,1-1 1,-1 0-1,0 0 0,0 0 0,1 1 0,24 11-507,-21-10 295,9 4-388,1 0 1,0-2-1,0 0 1,0 0-1,0-1 1,1-1 0,0 0-1,-1-1 1,1-1-1,-1 0 1,1-1-1,0 0 1,22-6-1,-29 5 626,-1-1 1,1 1-1,-1-1 0,1-1 0,-1 1 0,0-1 0,0-1 1,-1 1-1,1-1 0,-1 0 0,8-9 0,-10 9 332,0-1 0,0 0-1,0 1 1,-1-1 0,0-1-1,0 1 1,0 0 0,-1-1-1,0 1 1,-1-1 0,1 0-1,-1 0 1,0 1 0,-1-15-1,-2 21-342,0 1 0,0-1-1,0 0 1,0 1 0,0 0-1,0-1 1,0 1 0,0 0 0,0 0-1,0 0 1,0 0 0,-2 2-1,-9 8 349,0 1 0,0 0-1,2 0 1,-19 25 0,27-33-268,0 1 0,0-1 1,0 1-1,0 0 0,1 0 1,0 0-1,0 0 0,0 0 1,1 1-1,0-1 0,0 0 0,0 1 1,0-1-1,1 1 0,0-1 1,0 1-1,1-1 0,-1 1 0,2 5 1,0-9-104,0 1 0,-1 0 0,1-1 0,0 1 0,0-1 0,0 0-1,1 1 1,-1-1 0,1 0 0,-1 0 0,1-1 0,0 1 0,-1-1 0,1 1 0,0-1 0,0 0 0,0 0 0,0 0 0,0 0 0,0-1 0,0 1 0,1-1 0,2 1 0,9 0-1039,0 0-1,0-1 0,24-3 1,19-9-6252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6.6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8 4228,'-4'-8'11154,"0"9"-5126,-2 18-1981,0 39-5574,6-51 3179,-5 120 1465,5-126-3094,0-1-1,0 1 1,0-1-1,0 1 0,0-1 1,0 1-1,0 0 1,0-1-1,0 1 1,0-1-1,1 1 1,-1-1-1,0 1 0,0-1 1,0 1-1,1-1 1,-1 0-1,0 1 1,1-1-1,-1 1 1,0-1-1,1 1 0,-1-1 1,1 0-1,-1 1 1,0-1-1,1 0 1,-1 0-1,1 1 1,-1-1-1,1 0 1,0 0-1,20-3 746,18-20 403,-15 2-764,35-39 0,-10 9-207,-49 51-196,0 0-1,1-1 0,-1 1 1,0 0-1,0 0 0,0 0 1,1 0-1,-1 0 0,0 0 1,0 0-1,0 0 0,0-1 1,1 1-1,-1 0 0,0 0 1,0 0-1,1 0 0,-1 0 1,0 0-1,0 0 1,0 0-1,1 0 0,-1 0 1,0 0-1,0 0 0,0 1 1,1-1-1,-1 0 0,0 0 1,0 0-1,0 0 0,1 0 1,-1 0-1,0 0 0,0 0 1,0 1-1,0-1 0,1 0 1,-1 0-1,0 0 0,0 0 1,0 1-1,0-1 0,0 0 1,0 0-1,0 0 0,1 1 1,-1-1-1,0 0 0,0 0 1,0 0-1,0 1 1,0-1-1,0 0 0,0 0 1,0 0-1,0 1 0,0-1 1,0 0-1,2 27 47,-5 27 52,1-34-82,0-12-20,1 1 0,1-1 0,-1 1 1,1-1-1,2 15 0,-1-22 0,0-1 0,0 0 0,0 0 0,0 0 0,1 0 0,-1 0 0,0 0 0,0 0 0,0 0 0,0 0 0,0-1 0,0 1 0,0 0 0,0-1 0,0 1 0,0-1 0,0 1 0,1-1 0,19-12 0,-2-1 0,0-1 0,0-1 0,20-22 0,11-10 0,-41 41 0,-6 3 0,1 1 0,-1 0 0,1 0 0,0 0 0,0 1 0,0-1 0,0 1 0,0 0 0,0 0 0,9-3 0,-12 6 0,-1-1 0,1 1 0,0-1 0,-1 1 0,1-1 0,-1 1 0,0-1 0,1 1 0,-1-1 0,1 1 0,-1-1 0,0 1 0,1 0 0,-1-1 0,0 1 0,0 0 0,1-1 0,-1 1 0,0 0 0,0-1 0,0 1 0,0 0 0,0 0 0,0-1 0,0 1 0,0 0 0,0-1 0,0 1 0,-1 1 0,0 24 0,-2-9 0,-1-1 0,0 0 0,-11 25 0,-4 18 0,23-56-772,8-8-1149,12-10-2999,7-8-215,3-3-1239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7.2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173 18 12684,'0'0'11632,"-11"6"-9939,0-1-1398,-66 34 2792,69-35-2867,0 1 0,0 1 0,0-1-1,1 1 1,-1 1 0,2-1 0,-9 11-1,14-17-223,1 0 0,-1 1 1,1-1-1,0 0 0,-1 1 0,1-1 0,0 1 0,-1-1 0,1 0 0,0 1 0,0-1 0,-1 1 0,1-1 0,0 1 0,0-1 0,0 1 0,0-1 0,0 1 0,-1-1 0,1 1 0,0-1 0,0 1 0,0-1 0,0 1 0,0-1 0,1 1 0,-1-1 0,0 1 0,0-1 0,0 1 0,0-1 0,0 1 0,1-1 0,-1 1 0,0-1 0,0 0 0,1 1 0,-1-1 0,0 1 0,1-1 0,0 1 0,25 0-72,32-17-60,-39 6-118,0 0 0,26-20-1,-40 26 230,0 0-1,0 0 0,-1 0 1,1 0-1,-1-1 1,0 1-1,0-1 1,-1 0-1,0-1 1,1 1-1,-2-1 0,1 1 1,2-9-1,-7 11-82,-6 8 11,-7 10-23,8-6 81,-49 67 186,53-71-37,0 1 0,0-1 0,0 1 0,0-1 0,1 1 0,0 0 0,0 0 0,1 0 0,0 0-1,0 0 1,0 0 0,0 8 0,2-13-101,0 0-1,-1-1 1,1 1-1,-1 0 1,1-1-1,0 1 0,0-1 1,-1 1-1,1-1 1,0 1-1,0-1 1,-1 0-1,1 1 1,0-1-1,0 0 1,0 0-1,0 0 0,0 1 1,0-1-1,-1 0 1,1 0-1,0 0 1,0 0-1,0-1 1,0 1-1,0 0 1,0 0-1,-1 0 1,1-1-1,0 1 0,1-1 1,1 0 19,10-2 1,0-1 1,-1 0-1,1-1 0,-1 0 1,0-1-1,16-11 0,71-53-234,-61 42 146,-38 27 60,0 1-1,1 0 0,-1-1 0,0 1 0,0 0 0,1 0 0,-1-1 0,0 1 0,1 0 0,-1 0 0,0 0 0,1-1 0,-1 1 1,0 0-1,1 0 0,-1 0 0,0 0 0,1 0 0,-1 0 0,0 0 0,1 0 0,-1 0 0,1 0 0,-1 0 0,0 0 1,1 0-1,-1 0 0,0 0 0,1 0 0,-1 0 0,0 0 0,1 0 0,-1 1 0,0-1 0,1 0 0,-1 0 0,0 0 1,1 1-1,-1-1 0,2 19 82,-13 38 111,7-41-183,4-16-2,0 1-1,0-1 1,-1 1 0,1-1 0,0 1 0,0-1 0,0 1 0,0-1 0,0 1 0,0-1 0,0 1-1,0-1 1,0 1 0,0-1 0,0 1 0,1-1 0,-1 1 0,0-1 0,0 1 0,0-1-1,1 1 1,-1-1 0,0 1 0,0-1 0,1 0 0,-1 1 0,0-1 0,1 1 0,-1-1 0,1 0-1,-1 1 1,0-1 0,1 0 0,-1 0 0,1 1 0,0-1 0,21-5 205,27-25-21,-45 28-190,8-7 6,47-28 33,-55 35-50,0 0 0,0 1-1,-1-1 1,1 1 0,0 0-1,0 0 1,0 1 0,1-1-1,-1 1 1,0-1 0,0 1-1,0 1 1,0-1 0,5 1-1,-7 1 9,-1-1 0,1 0-1,-1 0 1,1 0 0,-1 1-1,0-1 1,0 1 0,1-1-1,-1 1 1,0-1 0,0 1-1,-1 0 1,1 0 0,0-1 0,0 1-1,-1 0 1,1 0 0,-1 0-1,0 0 1,0 0 0,1-1-1,-1 1 1,0 0 0,-1 0-1,1 2 1,0-2 4,0 0 1,-1 0-1,1 0 1,1 0-1,-1 0 1,0 0-1,0 0 0,1 0 1,-1 0-1,1 0 1,0 0-1,0 0 0,-1 0 1,1-1-1,0 1 1,0 0-1,1-1 0,-1 1 1,0-1-1,2 3 1,-1-4-75,0 0 1,-1 0-1,1 0 0,-1 0 1,1 0-1,-1-1 1,1 1-1,0 0 1,-1-1-1,1 1 1,-1-1-1,1 0 0,-1 1 1,0-1-1,1 0 1,-1 0-1,0 0 1,0 0-1,1 0 1,-1 0-1,0 0 0,0 0 1,0-1-1,0 1 1,0 0-1,0-1 1,-1 1-1,1 0 1,0-1-1,-1 1 0,1-3 1,3-4-1931,0 0 0,-1 0 0,0 0 0,3-15 0,-3-8-6433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17617,'0'0'6230,"-10"2"-3583,9-2-2625,-2 0 129,-1 0 1,1 1-1,0-1 1,-1 1-1,1 0 0,-1 0 1,1 0-1,0 0 1,0 1-1,0-1 1,-1 1-1,2 0 0,-1 0 1,0 0-1,0 0 1,1 0-1,-1 1 1,1-1-1,-1 1 0,1 0 1,0 0-1,0 0 1,0 0-1,1 0 1,-1 0-1,1 0 0,0 0 1,0 1-1,-1 4 1,-1 7-137,1 0-1,0-1 1,1 1 0,1 0 0,1 0 0,0 0 0,0 0-1,2-1 1,0 1 0,1-1 0,8 22 0,4 0-54,1-1-1,2 0 1,25 34 0,-35-49 80,-22-25 580,-23-24 324,20 14-912,1-1 1,-22-32-1,33 44-34,1-1 0,0 0-1,0-1 1,0 1 0,1 0 0,-1-1-1,1 0 1,1 1 0,-1-1 0,1 0-1,0 0 1,0 0 0,1 0 0,-1 0-1,2-8 1,0 12 2,0 0 0,0 1-1,0-1 1,0 0 0,0 1 0,1-1-1,-1 0 1,0 1 0,1 0 0,0-1-1,-1 1 1,1 0 0,0 0 0,-1 0 0,1 0-1,0 0 1,0 0 0,0 0 0,0 1-1,0-1 1,0 1 0,0-1 0,3 1-1,53-7-67,-53 7 41,60-2-4220,-21 2-5036,-19 0 474,-10 0-1260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7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16271,'0'0'14222,"10"57"-15535,11-52-2851,-1-2-3203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8.2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165 26 11435,'0'0'12796,"-8"9"-11291,6-6-1443,-3 2 102,0 1 1,1 0-1,0 0 0,0 0 0,0 0 0,1 1 0,0-1 0,0 1 0,1 0 0,0 0 1,0 0-1,0 0 0,0 11 0,3-18-614,19 2-605,-20-2 1063,1 0 0,0 0 0,-1 0 0,1 0 0,-1 0 0,1 0 0,0 0 0,-1 0 0,1 0 0,-1 0 0,1 0 0,-1-1 0,1 1 0,-1 0 0,1 0 0,-1-1 0,1 1 0,-1 0 0,1-1 0,-1 1 0,1-1 0,-1 1 0,1-1 0,-1 1 0,0 0 0,1-1 0,-1 1 0,0-1 0,0 0 0,1 1 0,-1-1 0,0 1 0,0-1 0,0 1 0,1-2 0,-11-24 2140,8 24-2114,1 0-1,-1-1 1,1 1-1,0 0 1,0-1 0,0 1-1,0-1 1,1 0 0,-1 1-1,1-1 1,-1-3 0,1 1-81,0 0 0,1 0 0,0 0 0,0 0 1,0 0-1,0 0 0,1 0 0,0 1 0,3-8 1,1-1 6,-45 98 749,14-35 336,3 1 0,-31 104 0,51-150-1045,1 1 0,0-1 0,0 1 0,1 0 0,-1-1 0,1 1 0,0 0 0,2 10 0,-1-14 0,0 0 0,0-1 0,0 1 0,0-1 0,0 1 0,0-1 0,0 1 0,0-1 0,1 0 0,-1 1 0,0-1 0,1 0 0,-1 0 0,1 0 0,-1 0 0,1 0 0,0-1 0,-1 1 0,1 0 0,0-1 0,0 1 0,-1-1 0,1 0 0,0 1 0,0-1 0,0 0 0,0 0 0,-1 0 0,5-1 0,1 1 0,0-1 0,0 0 0,0-1 0,0 0 0,0 0 0,0 0 0,-1-1 0,1 0 0,-1 0 0,0 0 0,1-1 0,-2 0 0,1 0 0,0-1 0,-1 0 0,8-8 0,1-3 0,-1-1 0,0 0 0,-2 0 0,17-34 0,-32 63 0,0 1 0,1-1 0,0 0 0,0 1 0,0 20 0,3-32 0,0 0 0,0-1 0,0 1 0,0 0 0,0-1 0,0 1 0,0-1 0,1 1 0,-1 0 0,0-1 0,0 1 0,1 0 0,-1-1 0,0 1 0,1-1 0,-1 1 0,0-1 0,1 1 0,-1-1 0,1 1 0,-1-1 0,1 0 0,-1 1 0,1-1 0,0 0 0,-1 1 0,1-1 0,-1 0 0,2 1 0,23 0 0,21-16 0,-6-11-20,-35 21 5,0 1-1,1-1 1,0 1 0,0 1 0,0-1 0,0 1-1,1 0 1,-1 1 0,1-1 0,0 1-1,9-1 1,-16 3 1,1 0 1,-1 1-1,1-1 0,-1 0 0,1 1 0,-1-1 1,1 1-1,-1-1 0,0 0 0,1 1 0,-1-1 1,1 1-1,-1-1 0,0 1 0,0-1 0,1 1 1,-1-1-1,0 1 0,0 0 0,0-1 0,1 1 1,-1-1-1,0 1 0,0-1 0,0 1 0,0 0 1,0-1-1,0 2 0,0 24-15,0-20 15,-3 33 145,-2 0 0,-1-1 0,-19 65 0,5-22-9,16-64-131,0 3-86,-1 1 0,0-2 0,-2 1 0,-15 33 1,20-48 77,-1-1 0,0 1 0,0-1 0,0 0 1,-1 0-1,1 0 0,-1 0 0,0-1 1,0 1-1,0-1 0,-1 0 0,1 0 0,-1-1 1,0 1-1,0-1 0,1 0 0,-1 0 1,-1-1-1,1 0 0,0 0 0,0 0 0,0 0 1,-11 0-1,13-2 27,0 1 0,-1-1 0,1 0 0,0 1 0,0-1 0,0-1 0,0 1 0,0 0 0,0-1 0,1 1 0,-1-1 0,0 0 0,1 0 0,-1 0 0,1 0 0,0-1 0,-1 1 0,1-1 0,0 1 0,0-1 0,1 0 1,-1 1-1,1-1 0,-1 0 0,1 0 0,0 0 0,0 0 0,0-1 0,1 1 0,-2-6 0,0-6 24,0 0 1,1 0-1,0 0 1,1 0-1,3-22 1,-2 28-93,1-1 0,1 1 0,-1 0 1,1 0-1,1 1 0,0-1 0,0 1 0,1 0 1,0 0-1,0 0 0,1 0 0,11-11 1,36-28-2143,5 9-3508,-5 7-2786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9.1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24 11499,'0'-1'368,"0"0"1,0 0-1,0 0 0,0 0 1,-1 0-1,1 0 1,0 1-1,0-1 0,-1 0 1,1 0-1,0 0 1,-1 0-1,1 0 0,-1 0 1,1 1-1,-1-1 1,1 0-1,-1 0 0,0 1 1,1-1-1,-1 1 1,0-1-1,0 0 0,1 1 1,-1-1-1,0 1 1,0-1-1,0 1 0,0 0 1,0-1-1,-1 1 1,1 0-150,-1 1 1,1-1 0,0 0 0,0 1-1,-1 0 1,1-1 0,0 1-1,0 0 1,0 0 0,0-1 0,0 1-1,0 0 1,0 0 0,0 0 0,0 0-1,1 0 1,-1 0 0,0 0 0,1 1-1,-1-1 1,1 0 0,-2 3-1,-6 15 403,1 0-1,1 1 0,1 0 0,0 0 0,-2 26 0,7-45-615,0-1 0,0 1 1,-1 0-1,1 0 1,0 0-1,0-1 0,0 1 1,0 0-1,1 0 0,-1-1 1,0 1-1,0 0 0,0 0 1,1-1-1,-1 1 1,0 0-1,1 0 0,-1-1 1,0 1-1,1 0 0,-1-1 1,1 1-1,-1-1 1,1 1-1,0-1 0,-1 1 1,1-1-1,0 1 0,-1-1 1,1 1-1,1 0 1,0-1 12,0 0 0,0 0 0,0 0 0,0 0 0,0 0 0,1 0 1,-1 0-1,0-1 0,0 1 0,0-1 0,3-1 0,50-27 247,76-80-266,-131 109 0,0 0 0,0-1 0,1 1 0,-1 0 0,0 0 0,0 0 0,0 0 0,0 0 0,1 0 0,-1 0 0,0 0 0,0 0 0,0 0 0,1 0 0,-1 0 0,0 0 0,0 0 0,0 0 0,1 0 0,-1 0 0,0 0 0,0 0 0,0 1 0,0-1 0,1 0 0,-1 0 0,0 0 0,0 0 0,0 0 0,0 0 0,0 0 0,1 1 0,-1-1 0,0 0 0,0 0 0,0 0 0,0 0 0,0 0 0,0 1 0,0-1 0,0 0 0,0 0 0,1 0 0,-1 1 0,0-1 0,0 0 0,0 0 0,0 1 0,3 17 0,-3 25 0,0-39 0,-2 32 0,1-23 0,0 1 0,1 0 0,4 25 0,-4-37 0,0-1 0,0 0 0,1 0 0,-1 0 0,0 0 0,1 0 0,-1 0 0,1 0 0,0 0 0,-1 0 0,1 0 0,0-1 0,-1 1 0,1 0 0,0 0 0,0 0 0,0-1 0,0 1 0,0-1 0,-1 1 0,1 0 0,0-1 0,1 0 0,-1 1 0,2 0 0,0-1 0,1 1 0,-1-1 0,0 0 0,1 0 0,-1 0 0,1-1 0,-1 1 0,6-3 0,4 0 0,-1-2 0,0 0 0,17-9 0,17-17 0,-35 23 0,-1 1 0,1 0 0,1 0 0,-1 1 0,1 0 0,0 1 0,23-7 0,-34 13 0,0-1 0,0 0 0,0 0 0,0 0 0,-1 1 0,1-1 0,0 1 0,0-1 0,0 0 0,0 1 0,-1 0 0,1-1 0,0 1 0,0-1 0,-1 1 0,1 0 0,0-1 0,-1 1 0,1 0 0,-1 0 0,1 0 0,-1 0 0,1-1 0,-1 1 0,0 0 0,1 0 0,-1 0 0,0 0 0,0 0 0,0 0 0,0 0 0,0 0 0,0 0 0,0 0 0,0 0 0,0 1 0,0 49 0,-1-36 0,5 9 0,-4-23 0,0-1 0,0 0 0,0 1 0,1-1 0,-1 0 0,0 1 0,1-1 0,-1 0 0,0 1 0,1-1 0,-1 0 0,0 0 0,1 1 0,-1-1 0,0 0 0,1 0 0,-1 0 0,1 1 0,-1-1 0,0 0 0,1 0 0,-1 0 0,1 0 0,-1 0 0,1 0 0,-1 0 0,1 0 0,3-1 0,0-1 0,-1 1 0,1-1 0,-1 0 0,0 0 0,1 0 0,-1 0 0,5-6 0,10-7 0,55-40 0,-68 51 0,1 1 0,0-1 0,1 1 0,-1 0 0,0 1 0,1 0 0,-1 0 0,1 0 0,0 1 0,10-2 0,-17 4-162,1-1 0,0 0-1,-1 0 1,1 0 0,-1 1 0,1-1 0,-1 0 0,1 1-1,-1-1 1,1 0 0,-1 1 0,0-1 0,1 0-1,-1 1 1,0-1 0,1 1 0,-1-1 0,0 1-1,1-1 1,-1 1 0,0-1 0,0 1 0,1-1 0,-1 1-1,0 0 1,0-1 0,0 1 0,0-1 0,0 1-1,0-1 1,0 1 0,0 0 0,0 0 0,-2 19-8526,2-20 8124,3-14-5746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9.5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62 9385,'0'0'9705,"12"-59"-6246,-8 57-736,4 2-1250,-3 13-1152,5 10-65,3 6-192,2 0 32,6 1-1313,0-3-1634,0-7-1633,-2-6-3299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09.8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111 49 15118,'-4'11'4100,"-12"31"-537,-12 50-1,-8 58 229,11-41-2103,23-96-1497,5-11-94,12-20-116,17-40-394,-8 3-124,28-98 0,-16 40 196,-33 106 327,0 0 0,0 1 0,1-1 0,0 1 0,0 0 0,5-7 0,-8 12-18,0 0-1,0-1 0,1 1 0,-1 0 0,0-1 1,0 1-1,0 0 0,1 0 0,-1 0 0,1 0 1,-1 0-1,1 1 0,-1-1 0,1 0 1,-1 1-1,1-1 0,0 1 0,-1-1 0,1 1 1,0 0-1,-1 0 0,1 0 0,0 0 1,0 0-1,-1 0 0,1 0 0,0 0 0,-1 1 1,1-1-1,0 1 0,-1-1 0,3 2 1,-3-1 29,-1-1 0,1 1 0,0 0 1,-1 0-1,1 0 0,-1-1 0,1 1 1,-1 0-1,0 0 0,1 0 1,-1 0-1,0 0 0,1 0 0,-1-1 1,0 1-1,0 0 0,0 0 1,0 0-1,0 0 0,0 0 0,0 0 1,0 0-1,0 0 0,-1 0 0,1 0 1,0 0-1,-1 0 0,0 1 1,-14 24 337,-8-7 69,0-2 0,-1-1 0,-1-1 0,-1-1-1,-38 16 1,53-25-1448,14-6-2381,19-6-2366,5-7-1426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0.2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49 14382,'0'0'16960,"-10"12"-16496,3-5-409,-35 45 267,38-47-299,1 0 0,0 0 0,0 0 0,0 0 0,1 1 0,0-1 0,0 1 0,0-1 0,1 1 0,-2 11 0,4-16-29,-1 0 1,1-1-1,0 1 1,0 0-1,-1-1 1,1 1-1,0-1 1,0 1-1,0-1 1,0 1-1,-1-1 1,1 0-1,0 1 1,0-1-1,0 0 1,0 0-1,0 1 1,0-1-1,0 0 1,0 0-1,0 0 0,0 0 1,2-1-1,33 1 16,-29 0-42,26-2-640,0-1-1,56-13 0,-88 16 697,-1 0-1,1-1 1,-1 1 0,1 0-1,0 0 1,-1 0-1,1 0 1,-1-1 0,1 1-1,0 0 1,-1 0-1,1-1 1,-1 1 0,1-1-1,-1 1 1,1 0-1,-1-1 1,1 1 0,-1-1-1,0 1 1,1-1-1,-1 1 1,0-1 0,1 1-1,-1-1 1,0 0-1,0 1 1,1-1 0,-1 1-1,0-1 1,0 0-1,0 1 1,0-1 0,0 0-1,0 1 1,0-1-1,0 1 1,0-1 0,0 0-1,0 1 1,0-1-1,-1 0 1,1 1-1,0-1 1,0 1 0,-1-1-1,1 1 1,0-1-1,-1 1 1,1-1 0,0 1-1,-1-1 1,1 1-1,-1-1 1,0 0 0,-31-32 681,26 27-666,-11-10 64,3 4-36,2-1 0,-1 1 0,1-2 0,-19-28 0,58 40-67,56 17-3373,-58-10 198,0 0 0,46 1 0,-51-6-4106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0.7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1 17553,'0'0'9598,"-1"10"-7895,0-2-1606,-23 314 3719,24-314-3816,0-1 0,1 1 0,0-1 0,0 1 0,3 7 0,-4-13 0,1-1 0,-1 1 0,1 0 0,0-1 0,-1 1 0,1-1 0,0 1 0,0-1 0,0 0 0,0 1 0,0-1 0,0 0 0,0 0 0,0 0 0,1 1 0,-1-1 0,0-1 0,1 1 0,-1 0 0,1 0 0,-1 0 0,1-1 0,-1 1 0,1-1 0,0 1 0,-1-1 0,1 0 0,2 1 0,-2-2 0,-1 1 0,1-1 0,-1 0 0,1 1 0,-1-1 0,0 0 0,1 0 0,-1 0 0,0 0 0,0 0 0,1-1 0,-1 1 0,0 0 0,0 0 0,-1-1 0,1 1 0,0 0 0,0-1 0,-1 1 0,1-1 0,0 1 0,-1-1 0,0 0 0,1 1 0,-1-1 0,0 1 0,0-1 0,0-2 0,4-52 0,-4 55 0,-2-31 0,0-4 0,2 36 0,1 0 0,-1 0 0,0 0 0,0 0 0,0 0 0,0 0 0,0 0 0,0 0 0,0 0 0,0 0 0,0 0 0,0 0 0,0 0 0,0 0 0,0 0 0,0 0 0,0 0 0,0 0 0,1 0 0,-1 0 0,0 0 0,0 0 0,0 0 0,0 0 0,0 0 0,0 0 0,0 0 0,4 21 0,-3-18 0,-1 0 0,1 0 0,0 0 0,0 0 0,0 0 0,0 0 0,1 0 0,-1 0 0,1 0 0,0-1 0,-1 1 0,1-1 0,1 1 0,-1-1 0,0 0 0,0 1 0,1-1 0,0 0 0,-1-1 0,1 1 0,0 0 0,0-1 0,0 0 0,0 1 0,0-1 0,0 0 0,0-1 0,0 1 0,0-1 0,0 1 0,1-1 0,-1 0 0,0 0 0,0 0 0,0 0 0,1-1 0,3-1 0,7 0 0,-1-1 0,1-1 0,-1 0 0,0-1 0,0 0 0,-1-1 0,17-10 0,-3-2 0,-19 12 0,0 1 0,0 0 0,0 1 0,1 0 0,-1 0 0,16-5 0,-23 9 0,1 1 0,-1-1 0,1 1 0,0-1 0,-1 1 0,1-1 0,-1 1 0,1-1 0,-1 1 0,1-1 0,-1 1 0,0 0 0,1-1 0,-1 1 0,0 0 0,1-1 0,-1 1 0,0 0 0,0 0 0,0-1 0,1 1 0,-1 0 0,0 0 0,0-1 0,0 1 0,0 0 0,0 0 0,-1-1 0,1 1 0,0 1 0,-1 30 0,1-30 0,-3 20 0,1-16 0,1 0 0,1 0 0,-1-1 0,1 1 0,0 0 0,0 0 0,0 0 0,1-1 0,1 8 0,-1-11 0,1-1 0,-1 0 0,0 0 0,0 0 0,1 0 0,-1 0 0,0-1 0,1 1 0,-1 0 0,1-1 0,-1 1 0,1-1 0,-1 1 0,1-1 0,0 0 0,-1 1 0,1-1 0,-1 0 0,1 0 0,0 0 0,-1 0 0,1-1 0,-1 1 0,1 0 0,0-1 0,-1 1 0,1-1 0,-1 1 0,3-2 0,44-20 0,-36 14-1080,-1 0 0,-1-1 0,18-17 0,-24 21 379,0 1 1,-1-1-1,1 0 0,-1 0 1,0 0-1,0 0 0,0-1 1,-1 1-1,0-1 0,3-11 1,-4 6-6747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1.2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 18546,'0'0'13036,"9"0"-13399,41 6-2384,-31-2-907,0-1 0,1-2 0,-1 1 0,20-3 0,-27-6 6147,-6-13 10484,-7 34-11925,-13 57 650,8-47-1336,1 0 0,2 0 0,-1 30 0,6-1-815,4 0 0,15 72 0,-11-77-444,-2 0 1,-2 1-1,-1 52 1,-5-99 964,0 1 0,0-1 0,0 0 0,0 0-1,0 0 1,-1 0 0,1 0 0,-1 0 0,1 0 0,-1 0 0,0 0 0,0 0 0,0 0 0,0 0-1,0 0 1,0 0 0,0 0 0,-1-1 0,1 1 0,-1-1 0,1 1 0,-1-1 0,0 0 0,1 1 0,-1-1-1,0 0 1,0 0 0,0 0 0,0 0 0,0-1 0,0 1 0,0 0 0,0-1 0,0 1 0,0-1-1,0 0 1,-1 0 0,1 0 0,-3 0 0,1-1 132,-1 1 0,1-1-1,0 0 1,0 0 0,-1-1 0,1 1-1,0-1 1,0 0 0,1 0 0,-1 0 0,0-1-1,1 1 1,-1-1 0,1 0 0,0 0-1,0 0 1,0-1 0,-5-6 0,2-1-172,0 0 1,1-1 0,1 0 0,-1 0 0,2-1-1,0 1 1,0-1 0,1 0 0,1 0 0,0 0-1,0 0 1,2 1 0,0-1 0,0 0 0,5-21-1,-3 23-261,0 0 0,1 1 0,0-1-1,1 1 1,0-1 0,1 1 0,0 1 0,0-1-1,1 1 1,0 0 0,10-9 0,58-46-7907,-35 32-1372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1.9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365 143 20499,'-2'-10'3796,"-1"2"-3235,1 0-1,-1 0 1,0 1-1,-1-1 1,1 1 0,-2 0-1,1 0 1,-1 0 0,0 0-1,0 1 1,-7-6-1,8 8-456,-1 0 0,0 0-1,0 0 1,0 1-1,-1 0 1,1 0-1,-1 0 1,0 1 0,1-1-1,-1 2 1,-8-3-1,11 4-95,0-1-1,0 0 1,-1 1-1,1 0 1,0 0-1,-1 0 1,1 0-1,0 1 1,0-1-1,0 1 1,-1 0-1,1 0 1,0 0-1,0 0 1,0 0-1,0 1 1,0-1-1,-4 5 1,3-3-13,1 1 1,-1-1 0,1 1 0,0 0 0,1 0-1,-1 0 1,1 1 0,0-1 0,0 1-1,0-1 1,-2 8 0,0 10-52,0 1 0,1 0 0,1-1 0,1 32-1,1-49 49,1 5-35,0 0-1,0-1 1,0 1 0,1 0 0,1-1 0,0 1 0,0-1 0,1 0 0,0 0-1,0 0 1,7 9 0,7 8 30,2-2 1,25 28-1,-27-34 9,-1 0-1,-2 2 1,0 0 0,19 33 0,-29-42 62,0 0-1,0 1 1,-1-1 0,-1 1-1,0 0 1,-1 0 0,0 1-1,0-1 1,-2 0-1,0 24 1,-1-31-37,0 0 1,0 0-1,0-1 1,0 1-1,-1 0 0,1-1 1,-1 1-1,-1-1 1,1 1-1,0-1 0,-1 0 1,0 0-1,0 0 1,0-1-1,-1 1 0,1-1 1,-1 1-1,0-1 1,0 0-1,0-1 0,0 1 1,0-1-1,-1 0 1,1 0-1,-1 0 0,1 0 1,-1-1-1,0 0 1,-7 1-1,3 0-21,0 0 0,-1-1 0,1 0 0,-1 0 0,0-1 0,1-1 0,-1 0 0,1 0 0,-1-1 0,1 0 0,0 0 0,0-1 0,0 0 0,0-1 0,0 0 0,1 0 0,-1-1 0,1 0 0,1-1 0,-1 0 0,1 0 0,0 0 0,0-1 0,0 0 0,1 0 0,0-1 0,1 0 0,0 0 0,0 0 0,0-1 0,1 1 0,1-1 0,-6-18 0,6 17 0,1 0 0,0 0 0,0 0 0,1-1 0,0 1 0,1 0 0,0-1 0,1 1 0,0-1 0,1 1 0,0 0 0,0 0 0,1 0 0,7-15 0,-5 15 0,0 1 0,2-1 0,-1 1 0,1 1 0,0-1 0,1 1 0,0 0 0,0 1 0,1 0 0,0 0 0,0 1 0,0 0 0,17-7 0,48-17-2392,42-4-6178,-69 22 5070,2-2-5740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2.3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236 112 17617,'1'-8'3555,"-1"0"-3013,-1-31 4057,0 38-4488,1 0-1,-1 0 0,1 0 0,-1 0 1,1 0-1,-1-1 0,0 1 1,1 0-1,-1 0 0,0 1 1,0-1-1,0 0 0,0 0 1,0 0-1,0 1 0,0-1 1,0 0-1,0 1 0,0-1 1,-1 1-1,1-1 0,0 1 0,0 0 1,-1-1-1,1 1 0,0 0 1,0 0-1,-1 0 0,1 0 1,0 0-1,0 0 0,-3 1 1,-3 0-40,0 1 1,0 1-1,0 0 1,0-1 0,0 2-1,1-1 1,-1 1-1,1 0 1,0 1-1,0-1 1,1 1 0,0 0-1,-6 7 1,-7 8-52,1 0 0,-20 31 0,32-43 1,1-1 1,-1 2-1,1-1 1,0 1-1,1-1 1,0 1-1,-2 10 1,5-17-19,-1 0 1,1 0-1,0-1 0,0 1 1,0 0-1,0 0 1,0 0-1,0 0 1,0-1-1,1 1 0,-1 0 1,1 0-1,-1-1 1,1 1-1,0 0 0,-1-1 1,1 1-1,0-1 1,0 1-1,0-1 0,0 1 1,0-1-1,1 1 1,-1-1-1,0 0 0,1 0 1,-1 0-1,1 0 1,-1 0-1,1 0 0,-1 0 1,1 0-1,0-1 1,-1 1-1,1-1 1,0 1-1,0-1 0,0 0 1,-1 1-1,1-1 1,3 0-1,11 0 13,-1-1 0,1 0 1,-1-1-1,0-1 0,0 0 0,0-1 1,0-1-1,-1 0 0,1-1 0,-1 0 1,-1-2-1,1 1 0,-1-2 0,-1 1 1,1-2-1,-1 0 0,-1 0 0,0-1 1,-1 0-1,0-1 0,0 0 0,8-17 1,-15 24-6,0 0 0,0 0 0,-1-1 1,0 1-1,0-1 0,0 0 0,-1 0 1,0 1-1,0-1 0,-1 0 0,1 0 1,-1 0-1,0 0 0,-1 0 0,-1-7 1,2 11-15,-1-1 1,0 1 0,0-1 0,-1 1-1,1-1 1,0 1 0,-1 0 0,1 0-1,-1 0 1,0 0 0,0 0 0,0 0-1,0 0 1,0 1 0,0-1 0,0 1 0,0-1-1,-1 1 1,1 0 0,0 0 0,-1 0-1,0 0 1,1 0 0,-1 1 0,1-1-1,-1 1 1,0-1 0,1 1 0,-1 0-1,0 0 1,1 0 0,-1 1 0,1-1-1,-5 2 1,2-1-17,0 0 0,0 1-1,0 0 1,1 0 0,-1 0-1,1 0 1,-1 1 0,1 0 0,0 0-1,0 0 1,0 0 0,0 1-1,1-1 1,-1 1 0,1 0 0,0 0-1,0 0 1,0 1 0,-2 4-1,2-2-156,0-1 0,0 1 0,0 0 0,0 0 0,1 1 0,1-1 0,-1 0 0,1 1 0,0-1 0,1 0 0,-1 1 0,2 11 0,0-17-136,0 1-1,0 0 1,0-1 0,0 1 0,1-1 0,-1 0 0,0 1 0,1-1 0,0 0 0,-1 0 0,1 0 0,0 0 0,0 0 0,0 0 0,1 0 0,-1-1 0,0 1 0,1-1 0,-1 0 0,1 0 0,-1 0 0,1 0 0,-1 0 0,1 0 0,0-1 0,-1 1 0,1-1 0,0 0-1,0 1 1,4-2 0,30 2-5885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9705,'0'0'19085,"-11"2"-17847,3-1-999,-1 1-1,1 1 1,0 0-1,0 0 0,-12 7 1,17-9-201,1 0 0,0 1 0,0-1 1,0 0-1,0 1 0,0 0 1,0-1-1,0 1 0,0 0 0,1 0 1,-1 0-1,1 0 0,-1 0 0,1 0 1,0 1-1,0-1 0,0 0 1,0 1-1,0-1 0,0 1 0,1-1 1,-1 1-1,1-1 0,0 1 0,0-1 1,0 1-1,0-1 0,0 1 1,1 3-1,0-5-41,-1-1 0,1 1 0,0 0 1,-1 0-1,1-1 0,0 1 0,0 0 0,0-1 0,-1 1 1,1-1-1,0 1 0,0-1 0,0 1 0,0-1 1,0 0-1,0 1 0,0-1 0,0 0 0,0 0 0,0 0 1,0 0-1,0 0 0,2 0 0,33-1-393,-23 1 27,168-13-3886,-181 13 4251,0 0-1,1 0 0,-1 0 0,1 0 0,-1 0 1,1 0-1,-1 0 0,0 0 0,1 0 1,-1 0-1,1 0 0,-1 0 0,1 0 0,-1 1 1,0-1-1,1 0 0,-1 0 0,0 1 0,1-1 1,-1 0-1,0 0 0,1 1 0,-1-1 1,0 0-1,0 1 0,1-1 0,-1 0 0,0 1 1,0-1-1,1 1 0,-1-1 0,0 0 0,0 1 1,0-1-1,0 1 0,0-1 0,0 1 1,0-1-1,-8 19 528,-12-3 19,-1-1 0,-1-1 0,1-1 0,-2-1 0,0 0 1,-1-2-1,1-1 0,-28 7 0,50-16-736,-22 5 566,11-5-1701,6-4-3515,6-11-2550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2.6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33 7847,'0'0'19950,"-7"13"-19635,1-4-285,-28 59 70,32-63-94,0 1 0,0-1-1,0 0 1,1 1-1,0-1 1,0 1-1,0-1 1,1 1-1,-1-1 1,1 1-1,1 0 1,-1-1 0,2 6-1,-1-10 8,0 0-1,0 0 0,0 0 1,0 0-1,0 0 1,1-1-1,-1 1 1,0 0-1,0-1 1,1 1-1,-1-1 1,0 0-1,1 1 0,-1-1 1,0 0-1,1 0 1,-1 0-1,0 0 1,1 0-1,-1 0 1,0 0-1,1 0 1,-1 0-1,0-1 0,3 0 1,34-9 709,-33 5-591,1 1-1,-1-1 1,0 0-1,0-1 1,0 1-1,-1-1 1,1 0-1,-2 0 1,1 0-1,0 0 1,-1-1-1,-1 1 1,1-1-1,-1 0 1,0 0-1,1-9 1,-2 14-109,0-1 0,0 0 1,-1 0-1,0 0 0,1-1 1,-1 1-1,0 0 1,0 0-1,-1 0 0,1 0 1,-1 0-1,1 0 0,-1 0 1,0 0-1,0 1 0,0-1 1,-1 0-1,1 0 0,-1 1 1,1-1-1,-1 1 0,0-1 1,0 1-1,0 0 0,0-1 1,-1 1-1,1 0 1,0 1-1,-1-1 0,1 0 1,-1 1-1,0-1 0,0 1 1,1 0-1,-1 0 0,0 0 1,0 0-1,0 1 0,-4-1 1,5 0-154,1 1 0,0 0-1,0 0 1,-1 0 0,1 0 0,0 0 0,0 0 0,0 0 0,-1 0 0,1 0 0,0 0 0,0 1-1,0-1 1,-1 0 0,1 1 0,0-1 0,0 1 0,0 0 0,0-1 0,0 1 0,0 0 0,0-1-1,0 1 1,0 0 0,0 0 0,0 0 0,1 0 0,-1 0 0,0 0 0,1 0 0,-1 0 0,1 0 0,-1 0-1,1 1 1,-1-1 0,1 0 0,0 0 0,-1 0 0,1 1 0,0-1 0,0 0 0,0 0 0,0 0-1,0 1 1,0-1 0,1 0 0,-1 0 0,0 1 0,1-1 0,-1 0 0,1 2 0,0 1-808,1 1 0,-1-1 0,1 0 0,-1 1 1,1-1-1,1 0 0,-1 0 0,1 0 0,-1 0 1,1-1-1,0 1 0,0-1 0,6 5 1,16 4-6712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3.0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118 268 3844,'5'-9'8594,"1"-3"-6648,0 0 0,-1 0 0,5-18 0,-10 28-1646,1 0 1,-1 0 0,1 0-1,-1 0 1,0-1-1,0 1 1,0 0 0,0 0-1,0 0 1,0 0-1,-1 0 1,1 0-1,-1 0 1,1 0 0,-2-3-1,1 4-190,0 0-1,0 0 1,0 1-1,0-1 1,0 0 0,-1 0-1,1 1 1,0-1-1,0 1 1,-1-1-1,1 1 1,0 0-1,-1-1 1,1 1-1,0 0 1,-1 0 0,1 0-1,0 0 1,-1 0-1,1 0 1,-1 0-1,1 1 1,0-1-1,-1 0 1,1 1-1,0-1 1,0 1-1,-2 0 1,-3 2-6,0 0-1,0 0 0,0 1 1,0-1-1,1 1 1,0 1-1,0-1 1,0 1-1,0 0 1,1 0-1,-1 0 1,-4 9-1,4-7 78,1 0-1,-1 0 1,1 1-1,1-1 1,0 1-1,0 0 0,0 0 1,1 0-1,-2 15 1,4-22-160,0 0 0,0 0 0,0 0 0,0 0 0,0 0 0,0 0 0,0 1 0,0-1 1,1 0-1,-1 0 0,0 0 0,1 0 0,-1 0 0,1 0 0,-1 0 0,1 0 0,0 0 0,-1 0 1,1-1-1,0 1 0,-1 0 0,1 0 0,0 0 0,0-1 0,0 1 0,1 0 0,1 0 5,-1 0-1,1 0 1,-1-1 0,1 1-1,-1-1 1,1 0-1,-1 0 1,1 0-1,0 0 1,-1 0-1,4-1 1,3 0 18,1-2 1,-1 1-1,1-1 0,-1-1 1,12-5-1,-5-1-29,0-1 0,0 0 0,-1-1-1,0 0 1,-1-1 0,-1-1 0,0 0 0,-1-1 0,0-1-1,-2 1 1,1-2 0,-2 1 0,0-2 0,-1 1 0,-1-1-1,-1 0 1,6-26 0,-12 43-17,1 0-1,-1 0 1,0 0 0,1 0-1,-1 0 1,0 0 0,0 0-1,0 0 1,0 0 0,0 0 0,0 0-1,0 0 1,0 0 0,-1 0-1,1 0 1,0 0 0,-1 0-1,1 0 1,-1-1 0,-11 11-103,-18 38-76,27-42 177,-3 6 7,-60 114 177,59-109-158,0-1 0,2 1-1,0 0 1,1 1 0,1-1 0,-3 24 0,6-39-94,0 1 1,0 0-1,0-1 1,0 1-1,0 0 1,0-1-1,0 1 1,0-1-1,1 1 1,-1-1-1,1 1 1,-1 0-1,1-1 1,0 0-1,-1 1 1,1-1-1,0 1 1,0-1-1,0 0 1,0 1-1,0-1 1,0 0-1,0 0 0,2 1 1,-1-1-223,1 0 0,-1 0 0,0-1 0,0 1 0,1-1 1,-1 1-1,0-1 0,1 0 0,-1 0 0,1 0 0,-1 0 0,0-1 0,1 1 0,3-1 0,3-2-1074,0 0 0,0-1 0,0 1 0,-1-2 0,1 1 0,-1-1 0,10-8-1,16-17-9996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3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115 0 14894,'0'0'10853,"-5"9"-9278,-37 47 1286,44-55-2974,0 0 1,0 0-1,0 0 0,1 0 0,-1 0 1,0 0-1,0-1 0,1 1 0,-1-1 0,0 0 1,1 1-1,4-1 0,-3 0-241,5 2-232,1 0 0,-1 1 0,0 0 0,-1 1 0,1 0 0,-1 0 0,10 6 0,-16-9 713,1 1-1,-1-1 1,1 1-1,-1-1 0,0 1 1,0 0-1,0 0 1,0 0-1,0 0 1,0 0-1,-1 0 1,1 0-1,-1 1 1,1-1-1,-1 1 1,0-1-1,0 1 1,0-1-1,0 1 1,0 0-1,-1-1 1,1 1-1,-1 0 1,0 0-1,0-1 1,0 1-1,0 0 1,-1 5-1,0-6 24,-1 0 0,1 0 0,-1 0 0,0 0-1,1 0 1,-1 0 0,0 0 0,0-1 0,0 1 0,0-1-1,0 1 1,-1-1 0,1 0 0,0 0 0,-1 0 0,1 0-1,-4 1 1,-47 11 79,46-12-149,-54 8-251,22-8-2920,16-2-3849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4.5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371 33 12460,'-3'-19'9077,"-5"9"-4367,7 9-4583,-1 1 0,0-1 1,0 1-1,0-1 0,1 1 1,-1 0-1,0 0 0,0-1 0,0 2 1,0-1-1,0 0 0,1 0 1,-1 0-1,0 1 0,0-1 1,-3 2-1,-4 2 172,-1 0 0,1 0 0,0 1 0,0 1 1,1-1-1,-1 1 0,1 1 0,-11 10 0,3-1 174,1 0 0,-24 36-1,33-42-439,0 0-1,1 0 1,0 0-1,1 1 0,0 0 1,-4 17-1,7-25-31,0-1-1,1 1 1,-1 0 0,1 0-1,0 0 1,0 0-1,0-1 1,0 1 0,0 0-1,0 0 1,1 0-1,-1-1 1,1 1-1,0 0 1,0 0 0,0-1-1,0 1 1,1-1-1,-1 1 1,0-1 0,1 0-1,0 1 1,0-1-1,0 0 1,0 0 0,0 0-1,0 0 1,0 0-1,0-1 1,1 1-1,2 1 1,6 0-1,0 1 0,0-2 0,0 1 0,0-2 0,1 1 0,-1-2 0,0 1 0,1-1 0,-1-1 0,1 0 0,14-4 0,-6 1 0,0-1 0,-1-1 0,0-1 0,-1-1 0,29-15 0,-42 20-254,0-1-1,0 1 1,0-1 0,-1 0-1,1 0 1,5-8 0,-9 11 167,0 0 1,0 0 0,0 0-1,-1 0 1,1 0 0,-1 0 0,1 0-1,-1 0 1,1-1 0,-1 1-1,1 0 1,-1 0 0,0-1-1,0 1 1,0 0 0,1 0-1,-1-1 1,-1 1 0,1 0 0,0 0-1,0-1 1,0 1 0,-1 0-1,1 0 1,0 0 0,-1-1-1,1 1 1,-1 0 0,0 0 0,1 0-1,-1 0 1,0 0 0,0 0-1,1 0 1,-1 0 0,0 0-1,0 0 1,-2 0 0,-3-4-822,-1 1 1,-1 0-1,1 1 1,-1-1 0,1 1-1,-16-3 1,-57-10-2003,44 10 2504,-144-21 259,59 16 4933,117 10-983,7-1-1342,19 0-379,34-2-936,2 3-1375,99 1 1403,-105 3-4453,-1 3-3900,-40-4-818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4.8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15310,'0'0'12396,"92"7"-11979,-32-11-321,4 4 32,-2 0-96,3 0-865,-8 0-2914,-6 0-2403,-4 0-10506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5.8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5862,'-7'0'96,"-2"0"-64,6 0-32,2 0-801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6.3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 13581,'0'0'16624,"64"18"-16464,-31-18-96,0-4-96,-2-2-1089,-8 2-1153,-10 0-1378,-4 0-1409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6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71 14286,'0'0'9609,"-1"-9"-7180,1 8-2372,-1-1 0,1 0 1,-1 0-1,1 0 0,0 0 1,0 0-1,0 1 0,0-1 1,0 0-1,0 0 0,0 0 1,1 0-1,-1 0 1,1 1-1,-1-1 0,1 0 1,0 0-1,-1 1 0,1-1 1,0 0-1,0 1 0,1-1 1,-1 1-1,0-1 0,0 1 1,1 0-1,-1-1 1,1 1-1,-1 0 0,1 0 1,-1 0-1,1 0 0,0 0 1,-1 0-1,1 1 0,0-1 1,0 1-1,0-1 0,0 1 1,-1 0-1,1-1 1,3 1-1,-1-1 8,1 0 1,-1 1-1,0-1 1,1 1-1,-1 0 0,1 0 1,-1 0-1,0 0 1,1 1-1,-1 0 1,0 0-1,0 0 0,7 3 1,-9-2-47,0 0 1,0-1-1,0 1 0,0 1 1,0-1-1,-1 0 0,1 0 1,-1 1-1,0-1 0,1 1 1,-1-1-1,0 1 1,-1-1-1,1 1 0,0 0 1,-1 0-1,1-1 0,-1 1 1,0 0-1,0-1 0,0 1 1,-1 4-1,0 0 25,0 0 1,0 0-1,0 0 0,-1 0 0,0-1 0,-1 1 0,1-1 1,-1 1-1,-1-1 0,-7 12 0,-52 59 214,12-16 274,45-53-442,1 0 0,0 1 0,1-1 1,-7 18-1,10-25-85,1 0 1,-1 1 0,1-1-1,0 0 1,-1 1 0,1-1-1,0 1 1,0-1 0,0 0-1,0 1 1,0-1 0,0 0-1,0 1 1,0-1 0,0 1-1,1-1 1,-1 0 0,1 1-1,-1-1 1,1 0 0,-1 0-1,1 1 1,0-1 0,0 0-1,0 0 1,-1 0 0,1 0-1,0 0 1,0 0-1,0 0 1,1 0 0,-1 0-1,0-1 1,0 1 0,0 0-1,1-1 1,-1 1 0,0-1-1,0 1 1,1-1 0,-1 0-1,2 1 1,27 3-296,0-1 1,0-1-1,32-2 1,-25-1-2317,-33 1 1758,9 0-2348,-7-5-2064,-5-3-2230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7.21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17 14542,'0'0'12321,"6"-3"-12247,9-1-294,1 1 0,0 0 0,-1 1-1,1 1 1,0 1 0,0 0 0,26 4-1,-12-2-654,-29-2 900,0 0 0,0 0-1,0 0 1,-1 0-1,1 0 1,0 0 0,0 0-1,0 1 1,0-1-1,0 0 1,-1 0 0,1 1-1,0-1 1,0 1-1,-1-1 1,1 1 0,0-1-1,0 1 1,-1-1 0,1 1-1,-1-1 1,1 1-1,0 0 1,-1 0 0,1-1-1,-1 1 1,0 0-1,1 0 1,-1-1 0,0 1-1,1 0 1,-1 0-1,0 0 1,0 0 0,0 0-1,1-1 1,-1 1 0,0 0-1,0 0 1,0 0-1,-1 0 1,1 0 0,0 0-1,0-1 1,0 1-1,-1 0 1,1 0 0,0 0-1,-1-1 1,1 1-1,-1 1 1,-30 51 2711,20-36-2155,10-16-531,0 1 0,1-1 0,-1 0 1,0 1-1,0-1 0,1 1 1,-1-1-1,0 1 0,1-1 0,0 1 1,-1-1-1,1 1 0,0 0 1,0-1-1,0 1 0,0-1 0,0 1 1,0 0-1,0-1 0,1 1 0,-1-1 1,1 3-1,0-4-12,0 1 0,0 0 1,0-1-1,0 0 0,1 1 0,-1-1 0,0 1 1,0-1-1,0 0 0,0 0 0,1 0 1,-1 0-1,0 0 0,0 0 0,0 0 0,1 0 1,-1 0-1,0-1 0,0 1 0,0 0 0,2-1 1,12-5 143,-1 1 1,-1-2 0,16-9 0,0-3-112,-21 13-60,-1 0 1,1 1 0,0 0 0,0 1 0,0 0-1,1 0 1,14-4 0,-34 39 138,-3-10 103,9-16-218,1 1 1,1-1 0,-1 1 0,1-1-1,0 1 1,0 0 0,1 1-1,-1-1 1,2 0 0,-3 9 0,5-15-33,-1 0 0,0 1 1,0-1-1,1 0 0,-1 1 1,1-1-1,-1 0 0,0 1 1,1-1-1,-1 0 0,1 0 1,-1 1-1,0-1 0,1 0 1,-1 0-1,1 0 0,-1 0 1,1 0-1,-1 0 0,1 0 1,-1 0-1,1 0 0,-1 0 1,1 0-1,-1 0 0,1 0 1,-1 0-1,1 0 0,-1 0 1,1 0-1,0-1 0,17-3 72,49-28-75,-57 26 0,-1 0 0,1 1 0,0 0 0,0 1 0,1 0 0,-1 1 0,1 0 0,-1 0 0,21-1 0,-30 4-56,-1 0 1,1 0-1,0 0 0,-1 1 1,1-1-1,0 0 1,-1 0-1,1 1 0,-1-1 1,1 0-1,0 0 0,-1 1 1,1-1-1,-1 1 1,1-1-1,-1 1 0,1-1 1,-1 1-1,0-1 0,1 1 1,-1-1-1,1 1 0,-1-1 1,0 1-1,0-1 1,1 1-1,-1 0 0,0-1 1,0 1-1,0 0 0,0-1 1,1 1-1,-1 0 0,0 0 1,-5 24-4655,-3-16-1958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8.4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222 122 13453,'0'0'6577,"-10"10"-5686,3-3-784,0 1 1,1 0-1,0 0 0,0 1 0,1 0 0,0 0 1,0 0-1,1 1 0,0-1 0,1 1 0,-3 11 1,-22 96 1410,-52 243 1281,64-270-2438,-7 183 0,23-266-456,0 7 163,0 1 0,1-1 0,5 28 0,-6-40-126,0-1 0,1 1 0,-1 0 1,0-1-1,1 1 0,-1 0 0,1-1 1,0 1-1,-1-1 0,1 1 0,0-1 0,0 1 1,0-1-1,0 0 0,0 1 0,0-1 1,0 0-1,1 0 0,-1 0 0,0 0 1,1 0-1,-1 0 0,1 0 0,-1 0 1,1 0-1,-1-1 0,1 1 0,0-1 1,-1 1-1,1-1 0,0 0 0,-1 1 1,1-1-1,0 0 0,-1 0 0,1 0 1,0 0-1,-1-1 0,1 1 0,0 0 1,-1-1-1,1 1 0,1-2 0,1 0-245,0 0-1,-1-1 1,1 0 0,-1 1-1,0-1 1,0-1-1,0 1 1,0 0-1,-1-1 1,1 1 0,-1-1-1,0 0 1,0 0-1,0 0 1,-1 0 0,1 0-1,-1 0 1,1-6-1,4-13-846,4-46 0,-9 67 1117,4-98 289,-4-1 0,-17-149 0,1 16 2558,14 224-2607,1 0 0,0-1 0,0 1 0,1 0 0,1 0 0,4-17 0,-5 24-163,0 1 0,1-1 1,-1 0-1,1 0 1,0 1-1,0-1 1,0 1-1,0 0 0,0-1 1,0 1-1,1 0 1,-1 0-1,1 0 0,-1 1 1,1-1-1,0 1 1,-1-1-1,1 1 0,0 0 1,0 0-1,0 0 1,0 1-1,0-1 1,1 1-1,-1-1 0,3 1 1,310 1 806,-128 5-554,-21-10-821,-1-7 1,-1-7 0,0-8 0,-2-7 0,251-85 0,-394 111 566,-9 3 262,0 0 0,0 0 0,0 1 0,1 1 0,22-2 0,-33 4-266,-1 0-1,1 0 1,0 0-1,-1 0 1,1 1 0,-1-1-1,1 0 1,-1 0-1,1 1 1,-1-1-1,1 0 1,-1 1-1,1-1 1,-1 0-1,1 1 1,-1-1 0,0 1-1,1-1 1,-1 1-1,0-1 1,1 1-1,-1-1 1,0 1-1,0-1 1,1 1-1,-1-1 1,0 1-1,0-1 1,0 1 0,0 0-1,0-1 1,0 1-1,0-1 1,0 1-1,0 0 1,0-1-1,0 1 1,0-1-1,0 1 1,0-1-1,-1 1 1,1-1 0,0 1-1,0-1 1,-1 1-1,1-1 1,0 1-1,-1 0 1,-13 28 672,9-20-635,0 0 0,0 0-1,1 1 1,0 0 0,1 0 0,-4 20 0,6-27-73,1 1 0,-1-1 0,1 0 0,0 0 0,0 0 0,0 1 0,1-1 0,-1 0 0,1 0 1,0 0-1,0 0 0,0 0 0,0 0 0,0 0 0,1 0 0,-1 0 0,1 0 0,0-1 0,0 1 0,0 0 0,0-1 1,0 0-1,0 0 0,1 1 0,-1-1 0,4 1 0,17 8 50,-20-10-31,0-1 0,-1 1 0,1 0 0,-1 0-1,1 0 1,-1 0 0,0 0 0,1 1-1,-1-1 1,0 1 0,0 0 0,0-1 0,0 1-1,0 0 1,0 0 0,0 0 0,-1 0-1,1 1 1,-1-1 0,0 0 0,1 1 0,-1-1-1,0 1 1,1 3 0,0 60 1152,-2 0 0,-3-1 1,-12 72-1,-2 29-816,15-97-351,2-40-257,-1 0 1,-2 0 0,-1-1 0,0 1-1,-14 40 1,17-65-140,0-1-1,-1 0 1,1 0 0,-1 0 0,1 0 0,-1-1-1,0 1 1,0 0 0,-5 4 0,-18 3-6641,2-9-1912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7143,'25'-37'5851,"-19"32"-4844,-1-1-1,0 0 1,-1-1 0,0 1-1,0-1 1,0 0 0,-1 0 0,0 0-1,0-1 1,-1 1 0,2-9-1,-4 15-913,0 1-1,-1-1 0,1 1 0,-1 0 0,1-1 0,0 1 0,-1 0 0,1-1 1,-1 1-1,1 0 0,-1-1 0,1 1 0,-1 0 0,1 0 0,-1 0 0,1-1 1,-1 1-1,1 0 0,-1 0 0,0 0 0,1 0 0,-1 0 0,1 0 1,-1 0-1,1 0 0,-1 0 0,1 0 0,-1 0 0,0 1 0,1-1 0,-1 0 1,0 1-1,-22 5 22,5 3-81,1 1 1,0 1-1,-25 20 0,35-27-32,1 2 1,0-1-1,1 0 0,-1 1 1,1 0-1,0 1 1,1-1-1,-1 1 1,1 0-1,1 0 0,-6 14 1,8-19-4,1-1 1,0 0-1,0 0 1,0 1-1,0-1 1,0 0-1,0 0 1,0 1-1,0-1 1,1 0-1,-1 0 1,0 1-1,1-1 1,-1 0-1,1 0 1,-1 0-1,1 0 1,0 0-1,-1 0 1,1 0-1,0 0 0,0 0 1,0 0-1,0 0 1,0 0-1,0 0 1,0-1-1,0 1 1,0 0-1,0-1 1,0 1-1,0-1 1,0 1-1,1-1 1,0 1-1,58 9 93,-23-5-26,-34-4-46,1 1 0,-1-1-1,0 1 1,1 0 0,-1-1 0,0 2-1,0-1 1,-1 0 0,1 0 0,0 1-1,-1 0 1,1-1 0,-1 1 0,0 0-1,0 0 1,0 1 0,0-1 0,-1 0-1,1 0 1,-1 1 0,0-1 0,0 1-1,0-1 1,0 1 0,-1 0-1,1-1 1,-1 1 0,0 0 0,-1 6-1,1-5 126,-1-1 0,1 1-1,-1 0 1,0 0-1,-1-1 1,1 1 0,-1-1-1,0 1 1,0-1-1,0 0 1,-1 0 0,0 0-1,1 0 1,-1 0-1,-1 0 1,1-1 0,0 0-1,-1 1 1,0-1-1,0-1 1,0 1 0,-6 3-1,1-3-101,0 0 1,-1-1-1,1 0 0,0 0 0,-1-1 0,1-1 0,-1 1 1,1-2-1,-13-1 0,21 2-52,0 0 0,1 0 1,-1 0-1,0 0 0,0 0 0,1 0 0,-1-1 0,0 1 1,0 0-1,1-1 0,-1 1 0,0 0 0,1-1 0,-1 1 1,1-1-1,-1 1 0,1-1 0,-1 1 0,1-1 0,-1 0 1,1 1-1,-1-1 0,1 1 0,-1-1 0,1 0 1,0 1-1,0-1 0,-1 0 0,1 0 0,0 1 0,0-1 1,0 0-1,0 0 0,0 1 0,0-1 0,0 0 0,0 0 1,0 1-1,0-1 0,0 0 0,0 0 0,0 1 0,1-1 1,-1 0-1,0 1 0,1-1 0,-1 0 0,0 1 1,1-1-1,-1 0 0,1 1 0,-1-1 0,1 1 0,-1-1 1,1 1-1,-1-1 0,1 1 0,0-1 0,-1 1 0,1 0 1,0-1-1,-1 1 0,1 0 0,0-1 0,0 1 0,-1 0 1,1 0-1,1 0 0,36-13-2768,11-4-2803,-1-8-4606,-19 5-2107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6:18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266 359 15631,'-81'0'1610,"-92"3"5866,172-3-7430,1 0 0,0 0 1,-1 0-1,1 0 0,-1 0 1,1 0-1,0 0 0,-1 0 1,1 0-1,-1 0 0,1 0 1,0 0-1,-1 0 0,1 0 1,0 0-1,-1 1 0,1-1 1,-1 0-1,1 0 0,0 0 1,-1 1-1,1-1 0,0 0 1,-1 0-1,1 1 0,0-1 0,0 0 1,-1 1-1,1-1 0,0 0 1,0 1-1,-1 0 0,19 3 289,64-4 967,134-18 1,85-32 52,-178 28-1093,250-42-1,305-53-1991,-225 41-4141,-306 52-775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8.5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64 12139,'2'-8'6844,"0"-3"-5239,-1 8-1157,-1-1 0,1 1 0,0-1 0,0 1 1,0 0-1,0-1 0,0 1 0,1 0 0,0 0 0,3-6 0,-5 9-378,1 0-1,-1 0 0,0-1 0,0 1 0,0 0 1,1 0-1,-1 0 0,0 0 0,0-1 0,1 1 0,-1 0 1,0 0-1,0 0 0,1 0 0,-1 0 0,0 0 0,0 0 1,1 0-1,-1 0 0,0 0 0,0 0 0,1 0 0,-1 0 1,0 0-1,0 0 0,1 0 0,-1 0 0,0 0 0,0 0 1,1 0-1,-1 1 0,0-1 0,0 0 0,1 0 0,-1 0 1,0 0-1,0 1 0,0-1 0,1 0 0,-1 0 1,0 0-1,0 1 0,0-1 0,0 0 0,1 0 0,-1 0 1,0 1-1,0-1 0,0 0 0,0 0 0,0 1 0,0-1 1,0 0-1,0 1 0,0-1 0,0 0 0,0 0 0,0 1 1,0-1-1,0 0 0,0 0 0,0 1 0,0-1 0,0 0 1,0 1-1,2 20 517,-2 104 113,-5 0 1,-31 174-1,34-277-1484,4-27-1221,8-36-3579,-3-12-1600,-4-12-3583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8.9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21492,'0'0'9134,"11"0"-7698,36-2-1259,0-2-1,-1-2 0,84-22 0,-99 18-166,-14 4-30,0 0 0,0 2-1,0 0 1,1 1-1,18-2 1,-35 5-59,-1 0 1,1 0-1,0 0 1,-1 0-1,1 0 0,0 1 1,-1-1-1,1 0 1,0 0-1,-1 0 1,1 1-1,0-1 0,-1 0 1,1 0-1,-1 1 1,1-1-1,-1 1 1,1-1-1,-1 0 0,1 1 1,-1-1-1,1 1 1,-1-1-1,0 1 1,1 0-1,-1-1 0,0 1 1,1-1-1,-1 1 1,0 0-1,-1 25-2924,-1-19 2065,0-1 0,-1 1 0,0 0 0,0 0 0,-5 7 0,-9 6-2560,1 0 0,-26 22-1,-9 2-5672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9.2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70 165 12107,'0'0'4004,"-58"35"-320,47-28 2241,27-7-4483,25-17 319,15-9-31,16-10-417,8 1-512,3-2-801,-5 8 0,-10 8 0,-16 16-160,-17 5-1570,-21 15-1120,-14 19-1603,-23 9-992,-23 6-6758</inkml:trace>
  <inkml:trace contextRef="#ctx0" brushRef="#br0" timeOffset="1">39 565 16528,'0'0'8295,"80"5"-5924,-17-39-385,6-6-833,5-8-929,-2 3-416,-7 4-1826,-8 1-1762,-13 2-1729,-8-1-3972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19.6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0 18738,'0'0'2188,"-9"12"-917,-12 16-223,2 0-1,2 1 1,-28 62 0,33-63-639,2 1 0,1-1 0,1 2 1,2-1-1,1 1 0,1 0 1,1 1-1,3 54 0,0-83-379,0 0 0,0 0 0,0 1 0,1-1 0,-1 0 0,1 0 1,-1 0-1,1 1 0,0-1 0,0 0 0,0 0 0,0 0 0,0 0 0,0-1 0,1 1 0,-1 0 0,1 0 0,-1-1 0,1 1 0,0-1 0,-1 1 0,1-1 1,0 0-1,0 0 0,0 0 0,0 0 0,0 0 0,0 0 0,0 0 0,0-1 0,0 1 0,1-1 0,-1 1 0,0-1 0,0 0 0,1 0 0,-1 0 0,0 0 1,0 0-1,0-1 0,1 1 0,-1-1 0,0 1 0,0-1 0,0 0 0,4-2 0,5-1 120,1-1-1,-2-1 1,1 0 0,0 0-1,-1-1 1,0 0 0,12-12 0,7-13-129,-1 0 0,-1-2 1,-2-1-1,33-59 0,-21 22-31,42-116-1,-81 230 11,-22 115-83,12-90-351,-7 105 1,19-156 78,0 58-2607,5-28-2989,11-3-8302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1.5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0 19378,'0'0'9246,"-2"14"-7281,-11 77-1239,3-1 0,4 158 0,9-221-1551,-3-27 782,0 0 1,0 0-1,0 0 1,0 0-1,0 0 1,0 0-1,0 0 1,0 0-1,0-1 1,1 1-1,-1 0 1,0 0-1,0 0 1,0 0-1,0 0 1,0 0-1,0 0 1,0 0-1,0 0 0,0 0 1,0 0-1,0 0 1,1 0-1,-1 0 1,0 0-1,0 0 1,0 0-1,0 0 1,0 0-1,0 0 1,0 0-1,0 0 1,0 0-1,0 0 1,1 0-1,-1 0 1,0 0-1,0 0 1,0 0-1,0 0 1,0 0-1,0 0 1,0 0-1,0 0 1,0 0-1,0 0 1,0 0-1,1 1 1,1-48-5533,-7 6-799,-6-4-2632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1.8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78 18033,'0'0'13901,"77"-45"-13068,-38 39-833,3 0 0,0 1 0,-1-2 0,-5 2 0,-6 3 0,-8 1-769,-6 1-1249,-7 0-1217,-9 3-1505,-5 9-1955,-18 0-5572</inkml:trace>
  <inkml:trace contextRef="#ctx0" brushRef="#br0" timeOffset="1">73 184 15407,'0'0'14509,"65"36"-13003,-17-46-449,2-3-769,-1 0-288,-7 0 0,-9 4-865,-13 8-1441,-9 1-1762,-22 17-11082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2.2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22 165 9865,'0'0'10538,"-22"54"-7303,23-51-288,20-3-1185,10-3-513,7-15-384,6-6-641,2-4-416,-2-6-1954,-6-2-2402,-8-1-2211,-6-5-5605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2.5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 14830,'0'0'6230,"0"10"-4127,-15 102 2474,8-78-3707,2 0 0,1 0-1,2 59 1,2-91-849,0 0 0,0-1 1,0 1-1,0-1 0,0 1 1,1-1-1,-1 1 0,1-1 0,-1 1 1,1-1-1,-1 1 0,1-1 1,-1 0-1,1 1 0,0-1 0,0 0 1,0 0-1,0 1 0,0-1 1,0 0-1,0 0 0,0 0 0,1 0 1,-1 0-1,0 0 0,1-1 1,-1 1-1,0 0 0,1-1 0,-1 1 1,1-1-1,-1 1 0,1-1 1,-1 0-1,1 0 0,-1 1 0,1-1 1,1-1-1,1 1 27,0-1 0,-1 0 0,1 0-1,0 0 1,-1-1 0,1 1 0,0-1 0,-1 0 0,0 0 0,1 0 0,-1 0-1,0-1 1,0 1 0,3-4 0,13-17-48,-1 0 0,0-1 0,-2-1 0,-1 0 0,-1-2 0,-2 1 0,0-1 0,-2-1 0,7-30 0,-56 244-2889,34-154 1178,1 0 1,2 0 0,1 1 0,4 41 0,6-40-12955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29.9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189 1 17969,'-10'0'611,"-1"-1"0,0 1 0,1 1 0,-1 0 0,0 0 0,1 1 0,-1 1 1,1 0-1,-16 6 0,22-7-498,-1 0 1,1 1 0,0 0 0,0-1 0,0 1 0,0 1-1,0-1 1,1 1 0,0-1 0,-1 1 0,1 0-1,1 0 1,-1 0 0,0 1 0,1-1 0,0 0-1,0 1 1,0 0 0,1-1 0,0 1 0,0 0-1,-1 9 1,2-12-101,-1-1 0,1 1 0,0 0 0,0 0 0,1-1 0,-1 1 0,0 0 0,1 0 0,-1-1 0,1 1 0,-1 0 0,1-1 0,0 1 0,-1-1 0,1 1 0,0-1 0,0 1 0,0-1 0,1 0 0,-1 1 0,0-1-1,0 0 1,1 0 0,-1 0 0,0 0 0,1 0 0,-1 0 0,1 0 0,0 0 0,-1-1 0,1 1 0,-1-1 0,1 1 0,0-1 0,0 0 0,-1 1 0,1-1 0,0 0 0,0 0 0,-1 0 0,1-1 0,3 1 0,3-1 10,0 0 1,-1 0-1,1 0 1,0-1-1,-1 0 1,1-1-1,-1 0 1,12-6-1,-8 2 8,0-1-1,0 0 1,-1 0-1,0-1 1,-1-1-1,0 1 1,0-1 0,-1-1-1,0 0 1,6-12-1,-15 28-5,0-1-1,0 0 0,1 1 0,0-1 1,0 0-1,0 1 0,1 7 1,1 12 175,-8 354 1674,6-374-1826,0-3-22,0 0 0,-1 0 0,1-1 0,0 1 0,0 0 0,-1 0 0,1-1 0,0 1 0,-1 0 0,1 0 0,0-1 0,-1 1 0,1 0 0,-1-1 0,1 1 0,-1-1 0,1 1 0,-1-1-1,0 1 1,1-1 0,-1 1 0,0-1 0,1 0 0,-1 1 0,0-1 0,0 0 0,1 1 0,-1-1 0,0 0 0,0 0 0,1 0 0,-1 0 0,0 0 0,0 0 0,0 0 0,1 0 0,-1 0 0,0 0 0,0 0 0,0 0 0,1-1 0,-1 1 0,0 0 0,0-1 0,1 1 0,-1 0-1,0-1 1,1 1 0,-2-1 0,-37-21 582,29 11-535,0 0 0,1 0 1,0-1-1,1 0 0,-13-24 0,17 28-48,1 0 1,0-1-1,0 1 0,0-1 0,1 1 1,0-1-1,1 0 0,0 0 0,1 1 1,-1-1-1,2-9 0,0 16-61,-1 0 0,1 0 0,0 0 0,0 0 0,0 0 1,0 0-1,0 0 0,0 0 0,0 0 0,0 0 0,1 1 0,-1-1 0,1 1 0,-1-1 0,1 1 0,0 0 1,0-1-1,0 1 0,-1 0 0,1 0 0,4-1 0,50-15-1789,-38 13 1013,64-20-7911,-41 8 918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57 15439,'0'0'1665,"-1"-9"390,-5-26 465,6 34-2456,0 1 1,0-1-1,0 1 0,0-1 0,0 1 0,0-1 1,0 1-1,0 0 0,0-1 0,0 1 1,0-1-1,0 1 0,-1-1 0,1 1 0,0 0 1,0-1-1,-1 1 0,1-1 0,0 1 1,0 0-1,-1-1 0,1 1 0,0 0 0,-1-1 1,1 1-1,-1 0 0,1 0 0,0-1 0,-1 1 1,1 0-1,-1 0 0,1 0 0,-1 0 1,1 0-1,0-1 0,-1 1 0,1 0 0,-1 0 1,1 0-1,-1 0 0,1 0 0,-1 0 1,1 0-1,-1 1 0,1-1 0,-1 0 0,1 0 1,0 0-1,-1 0 0,1 1 0,-1-1 0,1 0 1,0 0-1,-1 1 0,1-1 0,-1 0 1,1 0-1,0 1 0,0-1 0,-1 1 0,1-1 1,0 0-1,-1 1 0,1-1 0,0 1 0,0-1 1,-1 1-1,-13 27 1463,9 15-1008,0 0 1,3 0-1,2 0 0,2 0 1,1 0-1,2 0 1,3-1-1,1 1 1,28 78-1,-33-109-519,-2-6 0,1 0 0,-1 0 0,1 0 0,0 0 0,6 8 0,-13-41 0,-16-7 0,-1 1 0,-2 0 0,-1 2 0,-42-42 0,26 29 0,39 44 0,1 0 0,0 0 0,0 0 0,0 0 0,0-1 0,0 1 0,0 0 0,0 0 0,-1 0 0,1 0 0,0-1 0,0 1 0,0 0 0,0 0 0,0 0 0,0 0 0,0-1 0,0 1 0,0 0 0,0 0 0,0 0 0,0-1 0,0 1 0,0 0 0,0 0 0,0 0 0,1-1 0,-1 1 0,0 0 0,0 0 0,0 0 0,0 0 0,0 0 0,0-1 0,0 1 0,0 0 0,1 0 0,-1 0 0,0 0 0,0 0 0,0 0 0,0-1 0,1 1 0,-1 0 0,0 0 0,0 0 0,0 0 0,0 0 0,1 0 0,-1 0 0,0 0 0,0 0 0,0 0 0,1 0 0,-1 0 0,0 0 0,0 0 0,1 0 0,21-2 0,26 6 0,22 3-2138,94 0-9433,-123-7 4204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0.3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18385,'0'0'2755,"-9"0"-32,5-1-2573,1 1 0,-1 0 0,0 0 0,0 1 0,1-1 0,-1 1 0,0 0 0,1 0 0,-1 0 0,1 0 0,-1 1 0,1 0 0,0-1 0,-1 1 0,1 0 0,0 1 0,0-1 0,0 0 0,1 1 0,-1 0 0,0-1 0,1 1 0,0 0 0,0 0 0,0 1 1,0-1-1,0 0 0,1 1 0,-1-1 0,1 1 0,0-1 0,0 1 0,0-1 0,1 1 0,-1 0 0,1 0 0,0 6 0,0-9-152,0 0 0,1 0 1,-1 0-1,0 1 0,0-1 0,1 0 1,-1 0-1,1 0 0,-1 0 0,1 0 1,0 0-1,-1 0 0,1 0 0,0-1 1,-1 1-1,1 0 0,0 0 1,0 0-1,0-1 0,0 1 0,0-1 1,0 1-1,0 0 0,2 0 0,36 5-99,-31-6 72,1 0 0,0-1 0,-1 0 0,0-1 1,1 0-1,15-6 0,21-22-125,-43 28 159,-1 1 0,1-1 1,0 1-1,-1-1 0,0 0 1,1 0-1,-1 1 0,0-1 0,0 0 1,0 0-1,0 0 0,0 0 1,-1-1-1,1 1 0,-1 0 1,1 0-1,-1 0 0,0 0 1,1-1-1,-1 1 0,0 0 1,-1-3-1,1 4 2,-1 1 0,1-1 1,-1 0-1,0 0 0,1 1 0,-1-1 0,0 1 1,1-1-1,-1 0 0,0 1 0,0-1 0,1 1 1,-1 0-1,0-1 0,0 1 0,0 0 1,0-1-1,0 1 0,1 0 0,-1 0 0,0 0 1,0 0-1,0 0 0,-2 0 0,-28 0 200,23 0-183,-33 9-367,40-8 303,-1-1 0,1 0 0,0 1 0,0-1 0,-1 1 0,1-1 0,0 1 0,0-1 0,0 1 0,0 0 0,-1 0 0,1-1 0,0 1 0,0 0 0,1 0 0,-1 0 0,0 0 0,0 0 0,0 0 0,1 1 0,-1-1 0,0 0 0,1 0 0,-1 0 0,1 1 0,0-1 0,-1 0 0,1 1 0,0 0 0,4 0-868,1-1 0,-1 0 0,1 0 0,-1-1 0,1 0 0,-1 1 0,1-1 0,0-1 0,-1 1 0,7-2 0,25-6-5402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0.6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 12780,'0'0'11360,"-6"8"-10351,-19 29-5,24-36-988,0 0 1,1 0-1,-1-1 1,1 1-1,-1 0 1,0 0-1,1 0 1,-1 0-1,1 0 0,0 0 1,-1 0-1,1 1 1,0-1-1,0 0 1,0 0-1,0 0 1,0 0-1,0 0 1,0 0-1,0 0 1,0 0-1,0 0 1,1 2-1,0-3-2,-1 1-1,1-1 1,0 1-1,0-1 1,-1 0-1,1 1 1,0-1-1,0 0 1,0 0-1,-1 1 1,1-1-1,0 0 1,0 0-1,0 0 1,0 0-1,0 0 1,0 0-1,-1 0 1,1-1-1,0 1 1,1 0-1,40-16 240,-41 16-242,1-1 1,-1 1 0,0-1 0,0 0 0,0 1 0,0-1 0,0 0-1,0 0 1,0 0 0,0 0 0,0 0 0,0 0 0,0 0 0,0 0-1,-1 0 1,1 0 0,0 0 0,-1-1 0,1 1 0,0-2 0,-2 3 14,0-1 0,0 1 1,1-1-1,-1 1 0,0-1 1,0 1-1,0 0 0,0-1 1,0 1-1,1 0 0,-1 0 1,0 0-1,0 0 0,0 0 1,0 0-1,0 0 0,0 0 1,0 0-1,0 0 0,-1 0 1,-60 13 831,62-12-857,-3-1 21,1 1-1,-1 0 1,1-1 0,0 1 0,-1 1 0,1-1 0,0 0-1,0 0 1,0 1 0,0-1 0,0 1 0,0 0 0,0 0 0,1-1-1,-1 1 1,0 0 0,1 0 0,0 1 0,-2 1 0,35-2-1389,-26-3 574,0 0 0,0 0 1,-1-1-1,1 0 0,0 0 0,7-4 0,17-10-6656,-6 2-3826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1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151 164 3748,'0'0'21871,"-10"6"-21166,0 0-467,-10 4 356,1 1 1,-26 20 0,41-28-489,1-1 0,-1 1 0,1-1-1,0 1 1,0 0 0,0 0 0,0 1 0,1-1 0,0 0-1,-1 1 1,1 0 0,0-1 0,0 1 0,1 0 0,-1 0-1,1 0 1,0 0 0,0 0 0,0 1 0,1-1 0,-1 7-1,2-10-92,0 0 0,-1-1 0,1 1-1,0 0 1,-1 0 0,1-1-1,0 1 1,0-1 0,-1 1 0,1 0-1,0-1 1,0 0 0,0 1 0,0-1-1,0 1 1,0-1 0,0 0-1,0 0 1,0 0 0,0 0 0,0 1-1,0-1 1,0 0 0,0-1-1,0 1 1,0 0 0,0 0 0,0 0-1,2-1 1,32-7 123,-19 1-169,0-1 0,-1-1 0,0 0 0,-1-1 0,0 0 0,0-1 0,-1-1 0,16-18 0,-13 13-76,-2-1 0,0-1 0,-1 0 0,-1-1 1,18-40-1,-14 12 167,-17 48-58,1 0 1,0 0 0,0 0-1,0 0 1,0 0 0,0 0-1,0 0 1,-1 0 0,1 0-1,0 0 1,0 0 0,0 0-1,0 0 1,0 0 0,-1 0-1,1 0 1,0-1 0,0 1-1,0 0 1,0 0 0,0 0-1,0 0 1,0 0 0,0 0 0,-1 0-1,1 0 1,0 0 0,0-1-1,0 1 1,0 0 0,0 0-1,0 0 1,0 0 0,0 0-1,0 0 1,0 0 0,0-1-1,0 1 1,0 0 0,0 0-1,0 0 1,0 0 0,0 0-1,0 0 1,0-1 0,0 1-1,0 0 1,0 0 0,0 0-1,0 0 1,0 0 0,0 0-1,0-1 1,0 1 0,0 0-1,0 0 1,0 0 0,1 0-1,-1 0 1,0 0 0,0 0 0,0 0-1,0-1 1,0 1 0,0 0-1,0 0 1,0 0 0,1 0-1,-15 23 40,3 0 25,1 0 0,1 1-1,1 0 1,1 0 0,1 1-1,1-1 1,-3 48 0,8-71-96,0 0 0,0 0 0,0 1-1,0-1 1,0 0 0,0 0 0,1 0 0,-1 1 0,0-1 0,1 0-1,-1 0 1,1 0 0,-1 0 0,1 0 0,0 1 0,-1-1 0,1 0 0,0-1-1,0 1 1,0 0 0,0 0 0,0 0 0,0 0 0,0-1 0,0 1-1,0 0 1,0-1 0,0 1 0,0-1 0,1 1 0,-1-1 0,0 0-1,0 0 1,1 1 0,-1-1 0,0 0 0,0 0 0,1 0 0,-1 0 0,0 0-1,0-1 1,0 1 0,2 0 0,2-1-605,-1 0-1,1 0 1,0-1-1,-1 1 1,1-1-1,-1 0 1,0 0 0,0 0-1,0-1 1,6-4-1,13-17-7429,-2-6-6401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1.6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 1 12396,'0'0'5984,"-7"8"-2824,-66 79 5611,72-86-8781,24-11-1704,-19 7 1493,-1 1 0,1 0 0,0 0 0,0 1 0,0-1 0,0 1 0,0 0 0,1 0 0,-1 0 0,0 0 0,1 1 0,-1 0 0,0 0 0,1 0 0,-1 0 0,0 1 0,0-1 0,1 1 0,5 3 0,-7-3 326,0 1 0,0 0 0,0 1 0,0-1 0,-1 0 0,1 1 0,-1 0 0,0-1 0,0 1 0,0 0 0,0 0 0,0 0 0,-1 0 1,1 0-1,-1 1 0,0-1 0,0 0 0,0 1 0,-1-1 0,1 1 0,-1-1 0,1 1 0,-1-1 0,-1 7 0,1-7 7,-1-1 0,1 0-1,-1 1 1,0-1 0,0 1-1,0-1 1,0 0 0,0 0 0,0 1-1,-1-1 1,1 0 0,-1 0-1,1 0 1,-1-1 0,0 1-1,0 0 1,0 0 0,0-1-1,0 0 1,0 1 0,0-1 0,0 0-1,0 0 1,-1 0 0,1 0-1,-1 0 1,1-1 0,-5 2-1,-7 1 436,1-1 0,0 0 0,-1-1 0,-13 0 0,26-1-598,0 0 0,1 0 0,-1 0 0,0 0 0,0 0 0,1 0 0,-1-1 0,0 1 1,1 0-1,-1 0 0,1-1 0,-1 1 0,0 0 0,1-1 0,-1 1 0,1 0 0,-1-1 0,1 1 0,-1-1 0,1 1 0,-1-1 0,1 1 0,-1-1 0,1 1 0,0-1 0,-1 0 1,1 1-1,0-1 0,-1 0 0,1 1 0,0-1 0,0 0 0,0 1 0,0-2 0,1-26-7145,7 4-6855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2.9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0 14125,'-13'336'13699,"16"-326"-14529,4-20-1263,4-22-3504,-5-2-478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3.2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18257,'0'0'9161,"46"53"-8424,-12-50-353,2-3-256,3 0-64,-3-1-192,-4-8-1345,-8-4-1570,-7 3-1602,-8 2-2081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3.6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10570,'0'0'17328,"89"44"-16431,-38-44-576,2-8-289,-5 0-32,-8 1-993,-9 3-1762,-11 3-896,-13 1-770</inkml:trace>
  <inkml:trace contextRef="#ctx0" brushRef="#br0" timeOffset="1">0 207 12844,'0'0'7239,"51"8"-5445,-10-10-801,7-5-417,1-4-448,0 2-672,-5 1-2371,-10 0-3235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4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284 0 15983,'0'0'10031,"-7"13"-9022,-28 53-671,-2-3-1,-4-1 1,-62 74 0,77-114-1351,10-18-2400,15-4 3077,1 0 0,-1 0 0,0-1 0,1 1 0,-1 0 0,1 0-1,-1-1 1,0 1 0,1 0 0,-1-1 0,1 1 0,-1-1 0,1 1 0,-1-1 0,1 1 0,-1-1 0,1 1-1,0-1 1,-1 1 0,1-1 0,0 0 0,-1 0 0,-6-18-8483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4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17489,'0'0'7110,"61"39"-5861,-34-15-160,7 0-640,0 2-321,2-2-128,3-3-288,-6-4-2307,-5-6-2978,-4-6-6374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5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1 21845,'0'0'4324,"-10"67"-3684,10-33-415,5-1-129,7 0-128,1-5-897,4-4-417,-5-8-575,1-7-97,-9-8-737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38 14542,'0'0'6550,"-9"-2"-4020,6 2-2378,-1-1-1,1 1 1,0-1-1,0 1 1,-1 0-1,1 0 1,0 0-1,-1 1 1,1-1-1,0 1 1,0 0-1,0 0 1,-1 0-1,1 0 1,0 0-1,0 1 1,0-1-1,1 1 1,-1 0-1,0 0 1,1 0-1,-1 0 1,1 0-1,-1 1 1,1-1-1,0 1 1,0-1-1,-2 5 1,-1 0 171,-1 1 0,1-1 1,1 1-1,-1 0 0,2 0 0,-1 1 1,1-1-1,-4 15 0,8-23-306,-1 1-1,0 0 0,0-1 0,1 1 1,-1-1-1,0 1 0,1-1 1,-1 1-1,0-1 0,1 1 1,-1-1-1,1 1 0,-1-1 1,1 1-1,-1-1 0,1 0 0,-1 1 1,1-1-1,0 0 0,-1 1 1,1-1-1,-1 0 0,1 0 1,0 0-1,-1 0 0,1 0 1,0 1-1,-1-1 0,1 0 0,-1 0 1,1 0-1,0-1 0,-1 1 1,1 0-1,0 0 0,-1 0 1,1 0-1,-1-1 0,1 1 1,1-1-1,29-6 84,34-25-22,-55 26-107,0 0 1,1 0-1,0 1 1,1 0 0,-1 1-1,1 0 1,-1 1-1,1 0 1,0 1 0,19-1-1,-30 3 30,0 0 0,0 0 0,0 1-1,0-1 1,0 0 0,0 0 0,0 1 0,0-1-1,0 1 1,0-1 0,0 1 0,0 0 0,0-1 0,0 1-1,0 0 1,-1-1 0,1 1 0,0 0 0,0 0-1,-1 0 1,1 0 0,-1 0 0,1 0 0,-1 0 0,1 0-1,-1 0 1,1 0 0,-1 0 0,0 1 0,4 38 227,-2-12 288,2-26-346,1-10 5,2-10 19,-1-20-194,-5 30 0,-1-1 0,2 0 0,-1 1 0,1-1 0,0 1 0,1 0 0,0 0 0,0 0 0,9-15 0,-11 22 0,0 0 0,1 0 0,-1 0 0,0 1 0,0-1 0,1 0 0,-1 1 0,1-1 0,-1 1 0,0-1 0,1 1 0,-1-1 0,1 1 0,-1 0 0,1 0 0,-1 0 0,1 0 0,-1 0 0,1 0 0,-1 0 0,1 1 0,-1-1 0,0 0 0,1 1 0,-1-1 0,1 1 0,-1 0 0,0-1 0,0 1 0,1 0 0,-1 0 0,0 0 0,0 0 0,0 0 0,0 0 0,0 0 0,0 0 0,0 0 0,1 3 0,36 48 0,-38-52 0,3 5-23,-1 0 1,1-1-1,0 1 1,1-1-1,-1 0 1,1 0-1,0 0 1,5 4-1,-6-6-10,1 0 0,0-1 0,0 1 0,0-1 1,0 0-1,0 0 0,0-1 0,0 1 0,0-1 0,0 0 0,6 0 0,19-2-190,-23 1 186,-1 1 0,0-1 1,0 1-1,1 0 0,-1 0 0,0 0 1,1 1-1,-1 0 0,0 0 0,0 0 1,0 1-1,0 0 0,0 0 0,0 0 0,5 4 1,-9-5 32,0 0 0,0 0 1,1-1-1,-1 1 1,0 0-1,1 0 1,-1-1-1,0 1 0,1 0 1,-1-1-1,1 0 1,-1 1-1,1-1 0,-1 0 1,1 0-1,-1 1 1,1-1-1,-1 0 0,1-1 1,-1 1-1,1 0 1,-1 0-1,1-1 0,1 0 1,28-24-185,-29 22 176,1 1 1,-1-1-1,0 1 0,1 0 1,-1-1-1,1 1 1,0 0-1,-1 1 0,1-1 1,0 0-1,0 1 1,0 0-1,1-1 0,-1 1 1,0 0-1,4 0 1,-5 2 8,-1 0 1,1-1 0,-1 1 0,1 0 0,-1 0 0,0 0 0,1 1 0,-1-1 0,0 0 0,0 0 0,0 1 0,0-1 0,0 1 0,0-1-1,0 1 1,0-1 0,-1 1 0,1-1 0,0 1 0,-1 0 0,0-1 0,1 3 0,0-1-50,-1-1 1,1 1-1,0-1 1,0 1-1,0-1 1,1 0-1,-1 1 1,1-1-1,-1 0 1,1 0-1,0 0 1,-1 0-1,4 2 1,-2-3-305,-1 0 0,1 0 0,-1 0 0,1-1 0,0 1 0,0-1 1,-1 0-1,1 0 0,0 0 0,-1 0 0,1 0 0,0 0 0,-1-1 0,1 1 0,0-1 0,-1 0 1,1 0-1,3-2 0,1 0-984,-1-1-1,0 0 1,1 0 0,-2-1 0,9-7-1,8-12-4456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6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33 15214,'0'0'9385,"84"-2"-8520,-37 2-449,5 0-351,1 0-33,-2-3-1121,-6-3-1922,-7-4-2595,-5-2-6341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6.5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249 1 18129,'0'0'6534,"-43"75"-4708,30-39-961,1 1-385,2 4-384,7 0-128,3-5-1185,0-5-705,3-4-768,4-10-1122,-4-4-1345,-3-7-4996</inkml:trace>
  <inkml:trace contextRef="#ctx0" brushRef="#br0" timeOffset="1">1 391 16528,'0'0'6918,"67"-7"-4996,-21-5-513,6-3-576,1 0-609,-4-2-160,-8 2-256,-8-2-1377,-12 0-834,-14 1-1248,-7-2-1442,-7-3-5157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6.8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60 17200,'0'0'8104,"74"-44"-7047,-23 37-128,3 0-513,3 6-352,-4 1-352,-8 0-2114,-9 0-1794,-10 0-3876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37.1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14478,'0'0'10447,"6"9"-9331,0 1-986,-1 0 0,-1 1 0,0 0 0,0 0 0,-1 0 0,-1 0 0,0 1 0,0-1 0,-1 1 0,0 0 0,-1-1 0,-1 1 0,-2 13 0,-16 79-97,15-85 366,4-17 18,0-4 186,17-55-444,-4-1 0,-2 0 0,5-76-1,-21 161-230,2-18 99,1 0 0,0 0 0,1 1 0,0-1 0,1 15 0,0-22-20,0 0-1,0 0 0,0 0 1,1-1-1,-1 1 1,1 0-1,0 0 1,-1 0-1,1-1 0,0 1 1,0 0-1,0-1 1,0 1-1,1-1 1,-1 1-1,0-1 0,0 1 1,1-1-1,-1 0 1,1 0-1,0 0 1,-1 0-1,1 0 1,0 0-1,-1 0 0,1 0 1,0-1-1,0 1 1,0-1-1,-1 1 1,1-1-1,0 0 0,0 0 1,2 0-1,2 0 19,0 0 0,0 0 1,-1-1-1,1 1 0,0-2 0,-1 1 0,1-1 0,-1 1 0,0-1 0,1-1 0,-1 1 0,0-1 0,0 0 0,7-6 0,5-5 152,-1-1 0,24-26-1,11-12 13,-51 53-191,1-1 1,-1 1 0,0-1-1,1 1 1,-1-1 0,0 1-1,1 0 1,-1-1 0,1 1-1,-1 0 1,1-1 0,-1 1-1,1 0 1,-1-1 0,1 1-1,-1 0 1,1 0 0,0 0-1,-1 0 1,1 0 0,-1 0-1,1 0 1,-1 0 0,1 0-1,0 0 1,-1 0 0,1 0-1,-1 0 1,1 0 0,-1 0-1,1 0 1,0 1 0,-1-1-1,1 0 1,-1 0 0,1 1-1,0 0 1,6 25-110,-12 42-51,4-63 165,-17 216-729,18-216 311,3 13-2213,6-11-3233,7-6-4752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40.4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11 9961,'0'0'15968,"-4"4"-15499,2-2-442,0 0 0,0 0-1,0 0 1,1 0 0,-1 1-1,1-1 1,-1 1 0,1-1 0,0 1-1,0-1 1,0 1 0,0 0-1,0-1 1,1 1 0,-1 0-1,1 0 1,0-1 0,0 1-1,0 0 1,0 0 0,0 0 0,0 0-1,1-1 1,0 1 0,-1 0-1,1-1 1,0 1 0,0 0-1,1-1 1,-1 1 0,0-1-1,3 3 1,28 33 55,-21-26-64,0 1 0,-1-1 0,0 2 0,12 22 0,-20-31-11,0 0-1,0-1 1,-1 1 0,1 0-1,-1 0 1,0 0-1,-1 0 1,1 1 0,-1-1-1,0 0 1,0 0-1,-1 0 1,1 0 0,-1 0-1,0 0 1,-1 0 0,1 0-1,-1 0 1,-3 6-1,1-4 8,0 0 0,-1 0 0,0-1 0,-1 0 0,1 1 0,-1-2 0,0 1 0,-1-1 0,1 0 0,-1 0 0,0 0 0,-1-1 0,-14 6 0,12-6 103,0 0 0,-1 0 0,0-1 0,0 0 0,0-1 1,0-1-1,0 1 0,0-2 0,-22 0 0,31-1-74,0 1-1,0 0 1,-1-1 0,1 1-1,0-1 1,0 0 0,0 1-1,-1-1 1,1 0-1,0 0 1,0-1 0,1 1-1,-1 0 1,0-1 0,0 1-1,0-1 1,1 1-1,-1-1 1,1 0 0,0 0-1,-1 0 1,1 0 0,0 0-1,0 0 1,0 0 0,0 0-1,0 0 1,1 0-1,-1 0 1,1-1 0,-1 1-1,1 0 1,0-1 0,0 1-1,0 0 1,0 0 0,0-1-1,1 1 1,-1 0-1,1 0 1,-1-1 0,1 1-1,1-3 1,1-4-37,0 0-1,0 1 1,1-1 0,0 1-1,1-1 1,0 1 0,0 1-1,0-1 1,10-9 0,7-1-4,0 2 1,2 0 0,0 1 0,1 1 0,31-13 0,-21 11 50,61-39-1,-95 54-40,0 0-1,1 1 1,-1-1-1,0 0 1,1 0 0,-1 0-1,0 0 1,0 0-1,0 0 1,0 0-1,0-1 1,0 1-1,0 0 1,-1 0-1,1-1 1,0 1-1,-1-1 1,1 1-1,-1 0 1,1-1-1,-1 1 1,0-1 0,1 1-1,-1-1 1,0 0-1,0-1 1,-1 1 25,0 0 1,0 0-1,0 0 1,-1 0 0,1 0-1,0 0 1,-1 1-1,1-1 1,-1 1 0,0-1-1,0 1 1,1 0-1,-1-1 1,0 1 0,-4-1-1,-7-5 133,-1 2 0,0 0-1,-1 1 1,-15-3 0,6 5-657,-6 0-765,28 1 460,18 1-46,35 0-6993,-21 0 1158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40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181 0 16560,'-8'2'4457,"-5"1"-3619,1 1 0,1 0 0,-1 1 0,1 0-1,0 1 1,0 0 0,0 1 0,1 0 0,-11 10 0,16-13-749,1 0 0,0 0 0,0 1 0,0-1 0,1 1 0,-1 0 0,1 0 0,0 0 0,1 1 0,-1-1 0,1 1 0,0-1 0,1 1 0,-1 0 0,1 0 0,0 0 0,0 0 0,1 0 0,0-1 0,0 1 0,0 0 0,3 12 0,-2-15-86,-1 0 0,1 0 0,0-1 1,0 1-1,1 0 0,-1 0 0,1-1 0,-1 1 0,1-1 0,0 1 0,0-1 1,0 0-1,0 1 0,0-1 0,0 0 0,1 0 0,-1-1 0,5 3 0,-2-1 5,0-1-1,0 0 0,0-1 0,1 1 0,-1-1 0,0 0 0,1-1 0,-1 1 0,11-1 1,-7-1 7,0 1 0,0-2 1,0 1-1,0-1 1,0-1-1,0 1 1,-1-2-1,1 1 0,-1-1 1,0 0-1,0-1 1,9-7-1,-11 7 22,0-1-1,-1-1 1,0 1-1,0-1 1,-1 0 0,0 0-1,0-1 1,-1 1 0,0-1-1,0 1 1,0-1-1,-1 0 1,1-12 0,-2 17-26,-1 0 1,1 0 0,-1 0-1,0 1 1,0-1 0,0 0 0,-1 0-1,1 0 1,-1 0 0,1 0-1,-1 1 1,0-1 0,0 0 0,0 0-1,0 1 1,-1-1 0,1 1-1,-1-1 1,0 1 0,1 0 0,-1 0-1,0 0 1,0 0 0,-1 0 0,1 0-1,0 0 1,-1 0 0,1 1-1,-1 0 1,1-1 0,-1 1 0,0 0-1,1 0 1,-1 0 0,0 1-1,0-1 1,0 1 0,0-1 0,1 1-1,-4 0 1,-46 2-69,50-2 38,0 1 1,0-1 0,0 1 0,0 0 0,0 0 0,0-1-1,0 1 1,0 0 0,0 1 0,0-1 0,1 0 0,-1 0 0,1 1-1,-1-1 1,1 1 0,-1-1 0,1 1 0,0 0 0,0 0-1,-1-1 1,1 1 0,0 3 0,1-5-89,-1 0 0,1 1 0,0-1 0,0 0 0,0 0 0,0 1 0,0-1 0,0 0 0,0 1 0,1-1 0,-1 0 0,0 1 0,0-1 0,0 0 0,0 1 1,0-1-1,0 0 0,1 1 0,-1-1 0,0 0 0,0 0 0,0 1 0,1-1 0,-1 0 0,0 0 0,0 0 0,1 1 0,-1-1 0,0 0 0,1 0 0,-1 0 0,0 0 0,0 1 0,1-1 0,-1 0 0,0 0 0,1 0 0,-1 0 0,23 3-2719,20-5-2828,-15-7 43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41.1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129 1 14574,'0'0'6694,"-10"12"-4388,-2 2-1573,-8 8 578,2 1 0,-21 33 0,35-50-1244,0-1-1,1 1 1,0 0-1,0 0 0,1 0 1,0 0-1,0 0 1,0 1-1,1-1 1,-1 1-1,2-1 0,-1 1 1,1-1-1,0 1 1,0-1-1,1 1 0,2 12 1,-2-17-62,1 0 0,-1 0 0,1 0 1,0 0-1,0-1 0,-1 1 0,1 0 0,0-1 1,0 1-1,1-1 0,-1 0 0,0 0 0,0 0 0,1 0 1,-1 0-1,0 0 0,1 0 0,-1-1 0,1 1 1,-1-1-1,1 0 0,-1 0 0,5 0 0,1 0 14,0 0 0,0-1 0,0 1 0,0-2-1,0 1 1,12-5 0,-13 3 61,0-1 0,0 0 0,0-1 0,0 1 0,-1-1 0,1-1 0,-1 1 0,-1-1 0,1 0 0,-1 0-1,0-1 1,5-9 0,-6 11 39,-1 0-1,0-1 1,-1 0-1,1 1 1,-1-1-1,0 0 1,0 0-1,-1 0 1,0-1-1,0 1 1,-1 0-1,1 0 1,-1-1-1,0 1 1,-1 0-1,-2-11 1,3 15-118,-1 0 0,0 0 0,0 0 0,0 0 0,0 0 0,-1 0 1,1 1-1,0-1 0,-1 0 0,1 1 0,-1-1 0,1 1 0,-1-1 0,0 1 1,0 0-1,0 0 0,1 0 0,-5-2 0,1 1 0,-1 1-1,1-1 1,-1 1 0,1 0-1,-1 0 1,0 1 0,-7 0-1,4 0 0,1 1-1,-1 0 1,1 0-1,0 1 1,-1 0-1,1 0 1,0 1-1,0 0 1,-13 7-1,19-8-310,-1 0-1,2-1 1,-1 1-1,0 0 1,0 0-1,0 0 1,1 0-1,-1 1 1,1-1 0,-1 3-1,1-4 150,1-1-1,0 1 0,-1-1 1,1 1-1,0 0 1,0-1-1,0 1 1,0 0-1,0-1 1,0 1-1,0 0 1,0 0-1,0-1 1,0 1-1,0 0 0,0-1 1,0 1-1,1 0 1,-1-1-1,0 1 1,0-1-1,1 1 1,-1 0-1,1-1 1,-1 1-1,0-1 0,1 1 1,-1-1-1,1 1 1,-1-1-1,1 1 1,-1-1-1,1 0 1,-1 1-1,1-1 1,0 0-1,-1 1 1,1-1-1,0 0 0,-1 0 1,1 1-1,1-1 1,19 3-8129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0.3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9705,'0'0'17104,"3"55"-16879,-6-30-161,3-1-64,0-2-961,0-4-641,0-5-992,0-5-1058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0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15182,'0'0'4816,"11"-10"-2831,-4 3-1682,0 1-1,1 0 0,0 0 0,0 1 0,0 0 0,1 1 1,-1-1-1,1 2 0,0-1 0,1 1 0,-1 1 0,0-1 0,1 1 1,17 0-1,-22 1-291,-1 1 0,0 0 1,1 1-1,-1-1 0,0 1 1,1 0-1,-1 0 0,0 0 0,0 1 1,1-1-1,-1 1 0,6 4 1,-8-4-3,-1-1 0,1 1-1,-1 0 1,1 0 0,-1 0 0,0 0 0,0 0 0,0 0 0,0 0 0,0 0 0,0 1 0,0-1 0,-1 0 0,1 1 0,-1-1 0,1 0-1,-1 1 1,0-1 0,0 0 0,0 1 0,-1-1 0,1 1 0,0-1 0,-1 0 0,-1 4 0,1-3 83,-1 1 0,1 0 0,-1-1 0,0 1 0,0-1 0,0 1 0,-1-1 0,1 0 0,-1 0 0,0 0 0,0-1 0,0 1 0,0 0 0,0-1 1,-1 0-1,1 0 0,-1 0 0,-3 1 0,-20 15 657,54 3-866,-24-19 102,0 0-1,0 0 1,0 1 0,-1 0 0,1-1 0,-1 1 0,1 0 0,-1 0 0,0 0 0,0 0 0,0 1-1,-1-1 1,1 0 0,-1 1 0,0 0 0,0-1 0,0 1 0,0-1 0,-1 1 0,1 0 0,-1 0-1,0-1 1,0 1 0,-1 5 0,0-5 75,-1 0-1,1-1 0,-1 1 1,0 0-1,0-1 0,0 1 1,0-1-1,-1 1 1,1-1-1,-1 0 0,0 0 1,0-1-1,0 1 1,0 0-1,0-1 0,-1 0 1,1 0-1,-1 0 0,1 0 1,-1 0-1,-7 2 1,3-2 246,0 0 1,0 0-1,0-1 1,0 0 0,0 0-1,-15-1 1,21 0-300,1 0-1,0 0 1,-1 0 0,1 0 0,-1 0 0,1-1 0,0 1-1,-1 0 1,1-1 0,0 1 0,-1-1 0,1 1-1,0-1 1,0 0 0,-1 1 0,1-1 0,0 0-1,0 0 1,0 0 0,0 0 0,0 0 0,0 0 0,0 0-1,1 0 1,-1-1 0,0 1 0,0 0 0,1 0-1,-1-1 1,1 1 0,-1 0 0,1-1 0,0 1-1,0 0 1,-1-1 0,1 1 0,0-1 0,0 1-1,0 0 1,0-1 0,1 1 0,-1-1 0,0 1 0,1 0-1,-1-1 1,1-1 0,0 2-172,0-1 0,0 0 0,1 1 1,-1-1-1,0 1 0,1-1 0,-1 1 0,1 0 0,-1 0 1,1-1-1,-1 1 0,1 0 0,0 1 0,0-1 1,-1 0-1,1 0 0,0 1 0,0-1 0,0 1 0,2-1 1,48-6-6277,-39 5 3483,13-1-3753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1.14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 12107,'0'0'14830,"-5"47"-14061,5-30-481,2 1-223,3-4-97,3-5-1090,1-1-1024,0-7-1281,1-1-1185,-2-1-2339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49 168 5093,'0'0'15107,"-7"8"-12923,4-4-1966,-1 0 53,0 0-1,1 0 1,0 0 0,0 0-1,0 1 1,0-1 0,1 1-1,-1-1 1,1 1-1,0 0 1,1 0 0,-1 0-1,1 0 1,0 0 0,0 7-1,1-12-279,1 1 0,-1-1 0,1 1 0,-1-1 0,1 1 0,-1-1-1,1 0 1,0 1 0,-1-1 0,1 0 0,-1 0 0,1 1 0,0-1 0,-1 0 0,1 0 0,0 0 0,-1 0-1,1 0 1,0 0 0,0 0 0,-1 0 0,1 0 0,0 0 0,-1 0 0,1 0 0,0 0 0,-1-1 0,1 1-1,-1 0 1,1 0 0,0-1 0,-1 1 0,1 0 0,-1-1 0,2 0 0,21-12-603,-7-7-190,-9 12 174,-8 27 638,0-12 92,0 1 1,1-1 0,-1 1 0,1-1 0,1 0 0,0 1 0,0-1 0,0 1 0,4 9-1,-4-15-65,0 0 0,0 0 0,0 0 0,1 0 0,-1-1 0,1 1 0,-1 0 0,1-1 0,0 1 0,0 0 0,0-1 0,0 0 0,-1 0 0,2 1 0,-1-1 0,0 0 0,0-1 0,0 1 0,0 0-1,1-1 1,-1 1 0,0-1 0,1 0 0,-1 1 0,0-1 0,1 0 0,-1-1 0,0 1 0,1 0 0,-1-1 0,0 1 0,0-1 0,1 0 0,1 0 0,2-2 127,1 0 0,-1 0 0,0 0 0,-1-1 0,1 0-1,-1 0 1,1 0 0,-1-1 0,-1 0 0,1 0 0,0 0 0,5-10 0,6-7-39,22-44 0,-29 49-51,0-1 1,-1-1 0,-1 1 0,-1-1-1,-1 0 1,0-1 0,3-37 0,-8 57-79,0-1 1,0 1 0,1 0-1,-1 0 1,0-1 0,0 1 0,0 0-1,0-1 1,0 1 0,0 0-1,0-1 1,0 1 0,-1 0-1,1-1 1,0 1 0,0 0 0,0-1-1,0 1 1,0 0 0,0-1-1,-1 1 1,1 0 0,0 0-1,0-1 1,0 1 0,-1 0 0,1 0-1,0-1 1,0 1 0,-1 0-1,1 0 1,0 0 0,-1-1-1,1 1 1,0 0 0,0 0 0,-1 0-1,-11 7 152,-9 20 246,14-14-199,1 1-1,1 0 1,0 0-1,1 1 1,1 0 0,-3 27-1,5-34-133,0 0 0,1 0 0,0 1 0,0-1 0,1 0 0,0 1 0,0-1 0,1 0 0,0 0 0,1 0 0,0 0 0,0-1-1,8 14 1,-10-20-68,-1 0-1,0 0 1,1 0-1,-1 0 1,1 0 0,0 0-1,-1-1 1,1 1-1,0 0 1,-1 0-1,1-1 1,0 1-1,0 0 1,-1-1-1,1 1 1,0-1-1,0 1 1,0-1-1,0 0 1,0 1-1,0-1 1,0 0-1,0 1 1,0-1-1,0 0 1,0 0-1,0 0 1,0 0-1,0 0 1,0 0-1,1-1 1,0 0 0,-1 0 1,0 0-1,1-1 1,-1 1-1,0-1 1,0 1-1,0-1 0,0 0 1,0 1-1,0-1 1,0 0-1,0 0 1,-1 0-1,1-3 0,3-9 7,-2 0-1,0 0 0,1-16 0,-3 23 10,0-19 7,0 26-16,0-1 0,1 1 0,-1-1 0,0 1 0,0-1 0,0 1-1,0-1 1,-1 1 0,1-1 0,0 1 0,0-1 0,0 1 0,0-1 0,0 1-1,-1-1 1,1 1 0,0-1 0,-1 1 0,1-1 0,0 1 0,0-1-1,-1 1 1,1 0 0,-1-1 0,1 1 0,0 0 0,-1-1 0,1 1 0,-1 0-1,1 0 1,-2-1 0,2 2 2,-1-1-1,0 1 1,0-1 0,0 1-1,1 0 1,-1-1-1,0 1 1,1 0 0,-1 0-1,1-1 1,-1 1 0,1 0-1,-1 0 1,1 0-1,-1 0 1,1 0 0,0 0-1,0 0 1,-1 0 0,1 0-1,0 0 1,0 0-1,0 0 1,0 0 0,0 0-1,0 1 1,4 29 50,-2-27-62,1 0 0,0-1 0,0 0 0,0 1 0,1-1-1,-1 0 1,1 0 0,-1-1 0,1 1 0,0-1 0,0 0 0,0 0 0,1 0 0,-1 0-1,0-1 1,1 0 0,-1 0 0,1 0 0,-1 0 0,8 0 0,-7-1-49,1 1 1,-1-1-1,1 0 1,-1 0-1,1 0 1,-1-1-1,1 0 1,-1 0-1,0 0 1,1-1-1,-1 1 1,0-1-1,0-1 1,0 1-1,0-1 1,-1 0 0,6-3-1,-4-2 48,0 1-1,0-1 1,-1 0-1,0-1 1,0 1-1,4-12 1,-16 40 274,4-13-136,1-1 0,0 1 0,0 0 0,0-1 0,1 1 1,0 0-1,0 0 0,0 0 0,1 0 0,0 0 0,2 13 0,-1-19-211,-1 0-1,1 0 1,-1 0-1,1 0 0,-1 0 1,1-1-1,-1 1 1,1 0-1,0 0 0,0-1 1,-1 1-1,1-1 1,0 1-1,0 0 0,0-1 1,-1 1-1,1-1 1,0 0-1,0 1 0,0-1 1,0 0-1,0 0 1,0 1-1,0-1 0,0 0 1,0 0-1,0 0 1,0 0-1,0 0 0,0 0 1,0 0-1,0-1 1,0 1-1,0 0 1,0-1-1,0 1 0,-1 0 1,2-1-1,1-1-547,0 1 0,0 0 1,0-1-1,-1 1 0,1-1 0,0 0 0,-1 0 0,0 0 0,1 0 0,3-5 1,8-18-7975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1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0 13164,'0'0'3705,"-2"10"-2183,1-7-1371,-31 161 6068,27-128-5552,0 45-1,5-80-665,0-1 1,0 1-1,-1-1 0,1 1 0,0 0 1,0-1-1,0 1 0,0 0 1,0-1-1,0 1 0,0 0 0,0-1 1,0 1-1,1 0 0,-1-1 0,0 1 1,0-1-1,0 1 0,1 0 1,-1-1-1,0 1 0,1-1 0,-1 1 1,1-1-1,-1 1 0,0-1 1,1 1-1,-1-1 0,1 1 0,-1-1 1,1 0-1,-1 1 0,1-1 1,0 0-1,-1 1 0,1-1 0,-1 0 1,1 0-1,0 0 0,-1 1 0,1-1 1,0 0-1,-1 0 0,1 0 1,0 0-1,-1 0 0,1 0 0,0 0 1,-1-1-1,1 1 0,-1 0 1,1 0-1,0 0 0,-1-1 0,1 1 1,-1 0-1,1 0 0,0-1 0,-1 1 1,1-1-1,-1 1 0,1 0 1,-1-1-1,0 1 0,1-1 0,-1 1 1,1-2-1,33-33 83,-21 14-487,-2-1 0,15-41 0,-16 38 132,24-46 0,-43 124 292,-1-26 102,2-5 116,0 1-1,1-1 0,1 1 1,1 1-1,-2 40 1,6-63-257,1 0 1,0-1 0,0 1-1,1-1 1,-1 1 0,0-1-1,0 1 1,0-1-1,0 1 1,0-1 0,0 1-1,1-1 1,-1 1 0,0-1-1,0 1 1,1-1 0,-1 0-1,0 1 1,1-1 0,-1 1-1,1-1 1,-1 0-1,0 1 1,1-1 0,-1 0-1,1 0 1,-1 1 0,1-1-1,-1 0 1,1 0 0,-1 1-1,1-1 1,-1 0 0,1 0-1,-1 0 1,1 0-1,-1 0 1,1 0 0,-1 0-1,1 0 1,-1 0 0,1 0-1,-1 0 1,1 0 0,-1-1-1,1 1 1,-1 0 0,1 0-1,-1 0 1,1-1-1,-1 1 1,1-1 0,2 0-471,-1 0 0,0 0 0,0 0 0,0 0 0,0 0 1,0-1-1,0 1 0,-1-1 0,1 0 0,0 1 0,1-3 0,4-13-5533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18514,'0'0'7046,"57"45"-16687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6.5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14638,'5'6'6097,"-2"15"-5475,-3-17 95,12 88 1715,-5-41-2481,1 60-1,-25-132-10931,5 0 4890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6.9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70 11499,'0'0'2311,"0"-9"166,1-26-5,-1 33-2338,0 1-1,1 0 1,-1 0 0,1-1 0,-1 1-1,1 0 1,-1 0 0,1 0-1,0 0 1,-1 0 0,1 0 0,0 0-1,0 0 1,0 0 0,0 0-1,0 0 1,0 0 0,0 1-1,0-1 1,0 0 0,1 1 0,-1-1-1,0 1 1,0-1 0,0 1-1,1 0 1,-1-1 0,0 1 0,1 0-1,0 0 1,45-1 1123,-36 2-1011,18 1 174,46 10 0,-32-2-3844,-34-6-1925,-31-2-8466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7.2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87 0 4773,'0'0'11498,"-40"54"-10248,42-49-225,14-3 64,4 0-193,2-2-255,6 0-417,-4 0-96,0-6-256,-5 3-1377,-5 0-865,-9 0-1218</inkml:trace>
  <inkml:trace contextRef="#ctx0" brushRef="#br0" timeOffset="1">27 164 12492,'0'0'6566,"-26"56"-5125,29-48-352,14-1-256,3-5-160,6 1-417,5-3-128,3 0-192,-1 0-1858,0-3-1601,2-8-2659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7.6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292 0 15150,'0'0'1970,"-2"11"-400,-6 17-821,-1-1 0,-1 0 1,-1 0-1,-2-1 1,-29 47-1,19-39-255,-1-1-1,-2-1 0,-55 54 1,55-68-1525,25-17 920,1-1 0,-1 0 0,1 0 0,-1 0 0,1 0-1,-1 0 1,1 0 0,-1 0 0,1 0 0,-1 0 0,1 0 0,-1 0 0,1 0 0,-1-1 0,1 1 0,-1 0 0,1 0 0,-1 0 0,1-1 0,-1 1-1,1 0 1,-1-1 0,1 1 0,0 0 0,-1-1 0,1 1 0,0 0 0,-1-1 0,1 1 0,0-1 0,-1 1 0,1-1 0,0 1 0,0-1 0,0 1-1,-1-1 1,1 1 0,0-1 0,0 1 0,0-1 0,0 1 0,0-1 0,0 1 0,0-1 0,0 1 0,0-1 0,0 1 0,0-1 0,0 1-1,1-1 1,-1 0 0,0-29-4506,0-9-1015</inkml:trace>
  <inkml:trace contextRef="#ctx0" brushRef="#br0" timeOffset="1">35 88 11915,'0'0'8648,"55"7"-7719,-36 22-160,5 4-385,-1 4-287,5 1-33,0-2 0,5-7-833,1-6-1505,-4-8-1570,1-12-2178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7.9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0 19314,'0'0'3865,"11"5"-2605,65 19 34,-38-13-1220,57 24-1,-93-34-93,0 0-1,0 0 0,0 0 0,0 0 0,0 0 0,0 0 0,0 0 0,0 1 0,-1-1 0,1 1 0,0-1 0,-1 1 0,1 0 0,-1 0 0,0 0 0,0 0 0,0 0 1,0 0-1,0 0 0,0 0 0,1 3 0,-2-3 30,-1 0 0,1 0 1,0 0-1,-1 0 0,1 0 0,-1 0 1,0 0-1,1 0 0,-1 0 0,0-1 1,0 1-1,0 0 0,-1 0 0,1-1 1,0 1-1,-1-1 0,1 1 0,-3 1 1,-6 5 242,-1 0 0,1-1 0,-2 0 0,1 0 0,-22 7 0,-188 67 3512,294-85-13512,-40-6 3006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8.3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175 0 15246,'0'0'9161,"-15"81"-7912,4-45-352,2 5-577,0-4-223,6-1-65,3-8-225,0-2-736,0-8-736,0-5-353,0-7-448,0-3-2115</inkml:trace>
  <inkml:trace contextRef="#ctx0" brushRef="#br0" timeOffset="1">0 299 16912,'0'0'7111,"75"0"-5670,-41-5-736,3 0-449,-1 1-256,-4 0-224,-8 3-1057,-7 1-962,-8-1-767,-8-2-770,-1-2-384,-6-5-3459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8.6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26 13036,'0'0'9994,"54"-26"-9065,-18 26-417,2 0-352,4 4-128,-5 2 0,-4-1-704,-6-4-1891,-7-1-2433,-3 0-4646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9.0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 15310,'0'0'1442,"2"9"661,4 28 89,-2 1-1,-1 0 1,-5 64-1,1-30-1721,23-95-54,-17 8-603,-1 0 0,0-1 0,-1 1 1,0-1-1,-1 1 0,-1-1 0,-1 0 0,0 0 0,-3-22 1,-4 19 145,-5 17 214,11 3-154,0 0 0,0 0 1,-1 0-1,1 0 1,0 0-1,0 0 0,0 1 1,0-1-1,0 0 0,1 1 1,-1-1-1,0 1 1,1-1-1,-1 0 0,1 1 1,-1 0-1,1-1 1,0 1-1,-1-1 0,1 3 1,0-2 10,0 0 1,-1 0 0,1 1 0,0-1-1,0 0 1,1 0 0,-1 0-1,0 0 1,1 0 0,-1 0 0,1 0-1,0 0 1,-1 0 0,1-1 0,0 1-1,0 0 1,0 0 0,1 0-1,-1-1 1,0 1 0,1-1 0,-1 1-1,1-1 1,-1 0 0,4 3 0,-1-3 35,0 0 0,-1 0 0,1 0 0,0 0 0,1 0 0,-1-1 0,0 0 0,0 0 0,0 0 1,0 0-1,0-1 0,0 1 0,4-2 0,0 0 15,-1-1-1,1 1 1,-1-1 0,0-1-1,0 1 1,0-1 0,-1 0-1,1-1 1,-1 1 0,0-1-1,8-9 1,5-7-63,31-43 0,-18 20 51,-32 98-245,-2-37 276,-4 16 276,3 0 0,-1 57 0,5-88-385,-1 0 0,0 0 0,0 0 0,1-1 1,-1 1-1,1 0 0,-1 0 0,1-1 0,0 1 0,0 0 1,0-1-1,0 1 0,0-1 0,0 1 0,0-1 1,0 0-1,1 1 0,1 1 0,-2-3-258,0 1 0,0-1 1,0 0-1,0 1 0,-1-1 0,1 0 0,0 1 0,0-1 1,1 0-1,-1 0 0,0 0 0,0 0 0,0 0 1,0 0-1,0 0 0,0 0 0,0 0 0,0-1 0,0 1 1,0 0-1,0-1 0,1 0 0,9-8-8536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22581,'0'0'4036,"-11"54"-2498,23-41-1410,10-2-481,4-1-1632,4-4-1763,0-1-1281,-6 1-2690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8:59.8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1 145 14542,'0'0'8386,"0"-9"-6309,0 5-1981,0 1 1,0 0-1,0 0 1,0 0-1,1 0 1,-1 0-1,1 0 1,0 0-1,0 0 1,0 0-1,0 0 1,0 0-1,1 0 0,-1 1 1,1-1-1,0 0 1,0 1-1,0-1 1,0 1-1,0 0 1,1 0-1,-1 0 1,0 0-1,1 0 0,0 1 1,-1-1-1,1 1 1,6-3-1,2-1-7,1 0 0,0 0 1,0 2-1,1-1 0,-1 2 0,1-1 0,21 0 0,-31 3-75,1 0-1,0 0 1,-1 0-1,1 0 1,-1 1 0,1 0-1,0-1 1,-1 1-1,1 0 1,-1 1 0,0-1-1,1 1 1,-1-1-1,0 1 1,0 0 0,0 0-1,0 1 1,0-1 0,0 1-1,-1-1 1,1 1-1,-1 0 1,0 0 0,0 0-1,0 0 1,0 0-1,0 0 1,-1 0 0,3 8-1,-4-10 19,1-1 0,-1 1-1,0 0 1,1 0-1,-1 0 1,1 0 0,-1 0-1,1-1 1,-1 1 0,1 0-1,0-1 1,-1 1-1,1 0 1,0-1 0,-1 1-1,1-1 1,0 1 0,0-1-1,0 1 1,0-1 0,-1 0-1,1 1 1,0-1-1,0 0 1,0 0 0,0 1-1,0-1 1,0 0 0,0 0-1,0 0 1,0 0-1,0 0 1,0-1 0,0 1-1,-1 0 1,1 0 0,0-1-1,0 1 1,0 0-1,0-1 1,0 1 0,-1-1-1,1 1 1,0-1 0,0 1-1,-1-1 1,1 0-1,1-1 1,43-36 578,-38 32-538,4-6 26,-8 8-42,0 0 1,1 0-1,-1 1 0,1-1 1,-1 1-1,1 0 0,0 0 1,0 0-1,0 1 0,1 0 1,7-4-1,-11 49 13,-1-43-133,0 1 0,0-1 0,0 1 0,0 0 0,0-1 0,0 1-1,0-1 1,0 1 0,0 0 0,0-1 0,0 1 0,0-1 0,0 1 0,1-1-1,-1 1 1,0 0 0,0-1 0,1 1 0,-1-1 0,0 1 0,1-1 0,-1 1 0,0-1-1,1 1 1,-1-1 0,1 0 0,-1 1 0,1-1 0,-1 0 0,1 1 0,-1-1-1,1 0 1,-1 1 0,1-1 0,-1 0 0,1 0 0,0 0 0,-1 0 0,1 0 0,-1 1-1,1-1 1,0 0 0,-1 0 0,1 0 0,-1-1 0,2 1 0,-1 0-356,1-1 1,-1 0 0,1 1-1,-1-1 1,1 0-1,-1 0 1,0 0 0,1 0-1,-1 0 1,0 0 0,0-1-1,0 1 1,0 0-1,0-1 1,0 1 0,1-2-1,7-22-5900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0.3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70 52 14414,'0'0'11258,"2"-9"-9640,-2 7-1536,1 0 0,0-1 0,0 1-1,0 0 1,0 0 0,0-1 0,0 1 0,0 0 0,1 0 0,-1 0 0,1 1 0,-1-1 0,1 0 0,0 0-1,0 1 1,0-1 0,3-1 0,-2 2-29,0 0 1,0 0-1,1 0 0,-1 1 1,0-1-1,0 1 0,1 0 1,-1 0-1,0 0 0,0 0 1,1 0-1,-1 1 0,0 0 1,0 0-1,0-1 0,6 4 1,-7-3-46,1-1 0,-1 1 0,0 0 0,0 0 0,1 0 0,-1 0 0,0 0 0,0 1 1,0-1-1,0 1 0,0-1 0,-1 1 0,1 0 0,0 0 0,-1 0 0,0 0 0,1 0 0,-1 0 0,0 0 1,0 0-1,0 0 0,0 0 0,0 1 0,0-1 0,-1 0 0,1 1 0,-1-1 0,0 1 0,0-1 0,0 0 1,0 1-1,0-1 0,0 1 0,0-1 0,-1 0 0,1 1 0,-1-1 0,0 0 0,0 1 0,0-1 0,-2 4 1,-3 5 69,0 0 1,-1-1 0,0 0 0,0 0 0,-1-1-1,-17 16 1,-103 71 2099,181-99-2151,-5-6-1175,113-25-12753,-128 23 539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0.6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63 17232,'0'0'10629,"-8"-1"-9759,6 1-842,-1 0-1,1 0 1,-1 0-1,1 0 1,0 0-1,-1 0 1,1 1-1,-1-1 1,1 1-1,0 0 1,0 0-1,-1-1 0,1 1 1,0 1-1,0-1 1,-3 2-1,2 1 32,0-1-1,0 1 1,0 0-1,0 0 1,1 0-1,0 1 1,-1-1-1,2 1 0,-4 7 1,2-3 106,0 0 1,0 0-1,0 0 1,1 1-1,1-1 1,0 1-1,0-1 1,0 1-1,2 15 1,0-24-156,-1 0-1,1 0 1,-1-1 0,1 1 0,-1 0 0,1 0-1,-1 0 1,1-1 0,0 1 0,-1 0 0,1-1-1,0 1 1,0 0 0,0-1 0,-1 1 0,1-1 0,0 1-1,0-1 1,0 0 0,0 1 0,0-1 0,0 0-1,0 0 1,0 1 0,0-1 0,0 0 0,0 0-1,0 0 1,0 0 0,0 0 0,0-1 0,0 1 0,0 0-1,0 0 1,0-1 0,1 0 0,2 1 36,-1-2 0,1 1 1,0 0-1,-1-1 0,1 0 0,-1 0 1,1 0-1,3-3 0,-1-2-18,0 0 0,-1-1 0,0 0 1,0 0-1,0 0 0,-1 0 0,-1-1 0,1 0 0,-1 0 0,-1 0 0,0 0 0,0 0 0,0 0 0,-1 0 1,-1-1-1,0 1 0,0-1 0,-3-17 0,3 25-35,0 1-1,0-1 1,0 0-1,0 0 1,-1 1-1,1-1 1,-1 0 0,1 0-1,-1 1 1,1-1-1,-1 0 1,0 1-1,0-1 1,0 1-1,0-1 1,0 1 0,0-1-1,0 1 1,0 0-1,-1 0 1,1-1-1,0 1 1,-1 0 0,1 0-1,-1 0 1,0 1-1,1-1 1,-1 0-1,1 0 1,-1 1 0,0-1-1,0 1 1,1 0-1,-4-1 1,3 2-60,0-1 0,0 1 0,0-1 1,0 1-1,0 0 0,0 0 0,0 0 1,1 0-1,-1 0 0,0 0 0,1 1 0,-1-1 1,1 0-1,-1 1 0,1 0 0,0-1 1,0 1-1,0-1 0,0 1 0,0 0 1,0 0-1,0 0 0,0 0 0,1 0 0,-1 0 1,1 0-1,-1 0 0,1 0 0,0 4 1,0 34-3883,1-39 3468,-1 1 0,0-1 0,1 1 0,0-1 0,-1 1 0,1-1 0,0 0 0,0 1 0,0-1 0,0 0 0,0 0 0,0 1 0,0-1 0,0 0 0,0 0 0,0 0 0,1 0 0,-1 0 0,0-1 0,1 1 0,-1 0 0,3 0 0,16 4-11760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0.9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126 38 18001,'0'0'5867,"-11"4"-3475,2 1-2039,0-1 1,0 1-1,0 1 1,1-1-1,0 2 1,0-1-1,-11 12 1,16-15-225,0 1 1,-1-1-1,1 1 0,1 0 1,-1 1-1,0-1 1,1 0-1,0 1 1,0-1-1,0 1 1,1 0-1,-1-1 0,1 1 1,0 0-1,1 0 1,-1 0-1,1 0 1,0 0-1,0 0 1,2 9-1,-1-13-120,0 1-1,-1-1 1,1 0 0,0 0-1,1 0 1,-1 0-1,0 0 1,0 0 0,0 0-1,1 0 1,-1 0-1,0 0 1,1-1 0,-1 1-1,0 0 1,1-1-1,-1 1 1,1-1 0,-1 0-1,1 1 1,-1-1-1,1 0 1,0 0 0,-1 0-1,1 0 1,-1 0 0,1-1-1,-1 1 1,3-1-1,47-11 145,-38 6-110,0-1 1,-1-1-1,0 0 0,-1 0 1,1-1-1,13-14 0,-21 19-31,-1 0 1,1 0-1,0 0 0,-1-1 1,0 0-1,0 1 1,0-1-1,-1 0 0,1 0 1,-1 0-1,0-1 0,-1 1 1,1-1-1,-1 1 0,0-1 1,-1 1-1,1-1 0,-1 1 1,-1-7-1,1 10-26,-1 0 0,0 1 0,1-1 0,-1 1 0,0-1 0,0 0 0,0 1 0,0 0 0,-1-1 1,1 1-1,0 0 0,-1-1 0,1 1 0,0 0 0,-1 0 0,0 0 0,1 0 0,-1 1 0,1-1 0,-1 0 0,0 1 0,0-1 0,1 1 0,-1-1 0,0 1 0,0 0 0,1 0 0,-1 0 0,0 0 1,-3 0-1,1 0-79,-1 0 1,1 1-1,0-1 1,0 1 0,0 0-1,-1 0 1,1 0-1,0 0 1,0 1 0,0 0-1,1-1 1,-6 5-1,-8 9-2524,7-4-2682,3-1-4882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1.7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16528,'0'0'9288,"18"63"-9191,-16-39-194,1 0-1600,2-1-1122,-3-4-704,0-5-2467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2.1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29 106 12043,'0'0'4447,"-5"-10"-1447,-17-33-410,22 42-2479,-1 0 1,1 0-1,0 0 1,0-1-1,-1 1 1,1 0-1,0 0 1,0 0 0,0 0-1,0 0 1,0-1-1,0 1 1,0 0-1,1 0 1,-1 0-1,0 0 1,1 0 0,-1 0-1,1 0 1,-1-1-1,1 1 1,-1 1-1,1-1 1,0 0-1,-1 0 1,1 0-1,0 0 1,0 0 0,0 1-1,0-1 1,0 0-1,0 1 1,0-1-1,0 0 1,0 1-1,0-1 1,0 1 0,0 0-1,0-1 1,2 1-1,47-10 574,-47 10-504,98-5 437,-95 5-594,1 0-1,0 0 1,-1 1-1,1 0 1,-1 0-1,1 1 1,-1 0-1,0 0 1,1 1-1,-1-1 1,0 1-1,9 7 1,-13-9-20,-1 1-1,1 0 1,-1-1 0,1 1 0,-1 0 0,0 0-1,1 0 1,-1 0 0,0 0 0,0 0-1,-1 0 1,1 1 0,0-1 0,-1 0-1,1 0 1,-1 1 0,0-1 0,1 0 0,-1 1-1,0-1 1,-1 0 0,1 0 0,0 1-1,-1-1 1,1 0 0,-1 0 0,0 1-1,0-1 1,0 0 0,0 0 0,0 0 0,0 0-1,0 0 1,-1 0 0,1 0 0,-1-1-1,-2 4 1,-6 5 102,1 0 0,-1-1 0,-1 0 0,-20 13 0,17-14 130,0 0 1,0-1 0,-1 0-1,0-1 1,-19 5 0,55-14-378,-1-1-76,0 2-1,0 0 1,0 1-1,35 3 1,-53-2 210,-1 0 1,0 1-1,1-1 0,-1 0 1,0 1-1,0-1 1,1 0-1,-1 1 1,0 0-1,0-1 0,0 1 1,0 0-1,1-1 1,-1 1-1,0 0 1,0 0-1,-1 0 1,1 0-1,0 0 0,0 0 1,0 0-1,-1 0 1,1 1-1,0-1 1,-1 0-1,1 0 0,-1 1 1,0-1-1,1 0 1,-1 0-1,0 1 1,0-1-1,0 0 0,1 1 1,-2-1-1,1 0 1,0 3-1,-1-1 29,1-1-1,-1 1 1,0 0 0,0 0-1,0-1 1,0 1-1,0-1 1,-1 1-1,1-1 1,-1 0 0,1 1-1,-1-1 1,0 0-1,0 0 1,0 0 0,-3 2-1,-9 2 283,1 0 0,-1 0 0,0-2-1,-1 0 1,1 0 0,-1-1 0,1-1 0,-1-1-1,0 0 1,-29-2 0,42 1-352,1 0 0,-1 1 0,1-1 0,-1 0 0,0-1 0,1 1 0,-1 0 0,0 0 0,1-1 1,-1 1-1,1-1 0,-1 1 0,1-1 0,-1 0 0,1 0 0,0 1 0,-1-1 0,1 0 0,0 0 0,-1 0 0,1-1 0,0 1 0,0 0 0,0 0 0,0-1 0,-1-1 0,2 1-35,0 1 0,0 0-1,0-1 1,0 1-1,1-1 1,-1 1 0,1 0-1,-1 0 1,1-1 0,-1 1-1,1 0 1,-1 0-1,1-1 1,0 1 0,0 0-1,0 0 1,0 0-1,0 0 1,0 0 0,0 0-1,0 1 1,0-1-1,0 0 1,0 0 0,1 1-1,-1-1 1,0 1-1,0-1 1,1 1 0,-1-1-1,0 1 1,2 0 0,60-20-8251,-29 8 1912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2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1 20724,'0'0'9320,"-44"71"-8455,36-44-416,7 0-321,1-4-64,0-1-416,7-5-1378,5-7-1697,-1-7-1442,-1-3-2274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2.9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48 0 16528,'0'0'7730,"-3"11"-6049,-7 34-346,0-10-530,2 1 0,2-1-1,-4 71 1,10-105-807,0-1-1,0 1 1,0 0 0,1 0 0,-1-1-1,0 1 1,0 0 0,1 0 0,-1-1 0,0 1-1,1 0 1,-1-1 0,1 1 0,-1-1-1,1 1 1,-1 0 0,1-1 0,-1 1-1,1-1 1,0 0 0,-1 1 0,1-1-1,0 1 1,-1-1 0,1 0 0,0 0 0,-1 1-1,1-1 1,0 0 0,0 0 0,-1 0-1,1 0 1,0 0 0,0 0 0,-1 0-1,1 0 1,0 0 0,0 0 0,-1 0-1,1 0 1,0 0 0,0-1 0,-1 1 0,1 0-1,0-1 1,0 1 0,34-19-310,-19 2-51,0 0 0,-2-1-1,0 0 1,-1-1-1,-1-1 1,-1 0-1,0 0 1,-2-1-1,0-1 1,-2 1-1,6-26 1,-42 122 2921,21-58-2214,0 1 0,1 1 0,1 0 1,1 0-1,-6 36 0,10-48-851,2 18 1133,3-16-3652,7-6-5683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4.2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1 17873,'0'0'6470,"0"59"-4548,0-23-705,-1 3-544,1-2-385,0-6-160,3-5-96,7-7-32,3-9-288,0-6-417,-4-4-992,-5-5-1026,-4-12-1377,0-8-3331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4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54 14862,'0'0'10090,"56"-36"-8841,-20 31 96,3 0-448,7 1-545,-6 2-256,-1 1-32,-6 1-672,-10 0-1698,-9 0-769,-14 4-961,-2 4-1762,-22 0-4451</inkml:trace>
  <inkml:trace contextRef="#ctx0" brushRef="#br0" timeOffset="1">67 98 13741,'0'0'12684,"77"27"-11563,-42-25-640,-1 0-385,-2 1 0,-6 1-737,-9 0-1857,-15 4-1186,-2 1-1409,-25 1-4259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8072,'0'0'14557,"1"9"-12677,0 10-1053,5 51 4565,-6-69-5376,1 0 1,0 0-1,0 1 1,0-1-1,0 0 1,0-1-1,1 1 1,-1 0-1,0 0 1,0 0-1,0-1 1,1 1-1,-1 0 1,0-1-1,1 0 1,-1 1-1,1-1 1,-1 0-1,1 1 1,-1-1-1,0 0 1,1 0-1,-1 0 1,1 0-1,2-1 1,40-4-249,-27 0-437,0-1 1,-1 0-1,25-14 0,-30 14 529,1 0 0,0 0 0,0 1 0,0 1 0,1 0 0,-1 1 1,1 0-1,19-2 0,-32 6 229,1-1 1,0 0-1,0 1 1,-1-1-1,1 1 0,0-1 1,-1 1-1,1-1 1,0 1-1,-1-1 1,1 1-1,-1 0 0,1-1 1,-1 1-1,1 0 1,-1-1-1,0 1 1,1 0-1,-1 0 0,0-1 1,1 1-1,-1 0 1,0 0-1,0 0 1,0-1-1,0 1 0,0 0 1,0 0-1,0 0 1,0 1-1,0 41 959,1-7-2001,6-27-2017,2-8-1886,4-1-4940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4.9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 14157,'0'0'13325,"66"32"-12588,-25-36-385,2-5-160,-2 0-160,-4 3-800,-6 0-2339,-10 0-2403,-6 0-4259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29:05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12 19378,'0'0'1191,"-3"9"432,1-5-1446,-2 5 341,0 0 0,1 0-1,0 0 1,1 0 0,0 1-1,0-1 1,1 1 0,0 0-1,1-1 1,1 18 0,0-25-500,-1-1 0,1 1 0,0-1 1,0 0-1,0 1 0,0-1 0,0 0 0,0 1 0,0-1 0,1 0 1,-1 0-1,0 0 0,1 0 0,-1 0 0,1-1 0,-1 1 1,1 0-1,-1 0 0,1-1 0,-1 1 0,1-1 0,0 0 0,-1 1 1,1-1-1,-1 0 0,1 0 0,0 0 0,-1 0 0,4-1 1,2 0 7,-1 1 1,1-2 0,-1 1-1,0-1 1,0 0 0,10-4-1,-5 0-37,0 0 0,0-1 0,0 0 0,-1-1 0,0 0 0,0-1 0,-1 0 0,0-1 0,-1 0 0,0 0 0,0 0 0,-1-1 0,-1-1 0,10-19 0,-18 39 36,1 1 1,0-1-1,1 0 0,0 1 1,2 14-1,-1 7 122,-1-16-221,3 50 534,-2-60-631,0 0 1,0-1-1,0 1 0,0-1 1,0 1-1,1-1 1,0 0-1,-1 1 0,1-1 1,1 0-1,-1 0 1,0 0-1,1-1 1,5 6-1,15 4-5509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36.2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0 208 2370,'0'0'1015,"3"-8"-951,8-22 103,-2 7 848,-1 0 0,0-1 0,-2 0 0,6-46 0,-14 67-3086,-4 1-1890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38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4448 264 9449,'0'0'7105,"-9"-5"-7046,9 5-58,-8-5 2,0 0 1,0-1-1,0 0 1,0-1-1,-11-12 0,14 14 156,0 0 0,0 1-1,0 0 1,0 0 0,0 1 0,-1-1-1,0 1 1,0 0 0,0 1-1,0-1 1,0 1 0,0 0-1,-1 1 1,-6-1 0,-13-1-126,0 1 0,-33 2 1,16 0 32,-452-33-146,-61-1 10,304 36 365,-384-12-371,-5-1 1801,563 16-1546,0 2 1,0 4-1,1 4 1,-98 31-1,121-27-123,0 2-1,2 2 1,1 3-1,0 2 1,2 2-1,-71 58 1,56-32-60,3 2 1,3 3-1,2 3 0,3 2 0,3 2 1,3 3-1,3 1 0,3 3 0,-50 126 1,75-152-14,1 0 1,3 1 0,2 0 0,2 0 0,-2 75-1,9-58-5,4 1 0,2-1-1,23 108 1,93 533 23,-31-152-7,-51-368 61,68 193 0,-61-251 96,5-3 1,86 155 0,-105-229-153,1-2 0,3-2 0,2 0 0,1-3 0,3-1 0,64 52-1,-47-51-37,2-1-1,2-4 0,1-2 0,126 54 0,-104-60 15,1-3 0,1-4 0,2-4-1,0-3 1,1-5 0,1-4 0,0-4 0,0-3-1,106-12 1,-69-7-75,-1-6 0,-1-5-1,-1-6 1,124-50-1,-158 44 80,126-71 0,77-68 101,-120 69-32,-125 80-35,-2-3 0,-1-1 0,-2-3 0,-1-2 0,-2-1 0,-2-2 0,-1-2 0,51-75 0,47-112-186,151-344-1,-72 44 308,-190 448-76,-4-1 1,-3-1 0,-4-1 0,8-141-1,-21 28 608,-8 1-1,-36-221 1,32 362-611,-3 0 1,-2 0 0,-3 1-1,-41-88 1,21 70 68,-3 1 1,-83-109-1,23 47 360,-5 5 0,-137-129 0,222 240-469,0 0 0,-2 2 0,0 1-1,-1 0 1,0 2 0,-1 1 0,-1 1 0,1 1-1,-2 1 1,1 1 0,-35-4 0,25 7-303,-1 1 0,0 2 1,0 2-1,0 2 0,0 1 0,1 1 0,-69 19 1,-151 55-4342,143-44 33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1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1133 280 2338,'7'-15'6428,"-4"8"-5911,2-4 48,0 0 0,-1-1 0,5-20-1,-8 27-301,0 0 0,-1 0 0,1 0 0,-1 0 0,0 0 0,-1 0 0,1 0-1,-1 0 1,0 0 0,0 1 0,0-1 0,-1 0 0,0 0 0,0 1-1,-4-8 1,0 4-13,-1 0-1,0 0 0,-1 1 1,0 0-1,0 0 0,0 1 1,-1 0-1,0 0 1,0 1-1,0 0 0,-1 1 1,1 0-1,-1 1 0,0-1 1,0 2-1,-12-2 1,-13-2-34,1 2 0,-1 2 0,-54 2 0,48 4 46,0 1 0,1 3 0,0 1 0,0 1 0,1 3 1,1 1-1,0 1 0,1 3 0,0 1 0,2 1 0,0 2 0,-56 48 0,66-48-128,1 1 0,1 1 0,2 1 0,0 1 0,2 0 0,0 2 0,-16 34 0,25-40-119,0 1 0,1 0 0,2 1 0,0 0 0,2 0 0,0 0 0,2 1 0,0 0 0,2-1 0,2 30 0,0-40-12,1 0 1,0 1-1,1-1 1,0 0-1,2 0 0,-1-1 1,2 1-1,0-1 0,0 0 1,1-1-1,15 21 0,-10-19 3,0-1-1,0 0 1,2-1-1,-1-1 1,1 0-1,1 0 1,0-2-1,25 13 1,-4-7 16,0-2 0,1-1 0,1-1 0,0-3 0,0-1 0,0-1 0,1-3 0,42-1 0,-35-3 15,-1-2 0,0-3-1,0-1 1,0-2 0,-1-2-1,-1-2 1,0-2 0,44-22-1,-58 23 72,-1-1 0,0-1 1,-1-2-1,-1 0 0,0-2 0,-2-1 0,0-1 0,-2-1 0,0-1 0,-2-1 0,0 0 0,18-34 0,-31 47-52,-1 0 0,-1-1 0,0 0 0,0 0 0,-1 0 0,-1 0 0,0 0 0,-1-1 0,-1 0 0,0 1 0,0-1 0,-2 1 0,0-1 0,-2-13 0,0 16-47,0 0 0,0 0 0,-1 0 0,-1 1 0,1 0 0,-2 0 0,1 0 0,-2 0 0,1 1 0,-1 0 0,-1 1 0,1-1 0,-1 1 0,-1 1 0,0 0 0,-19-13 0,9 9-159,-2 0-1,0 1 1,0 2-1,-1 0 1,0 1-1,0 1 1,-44-6-1,-4 6-3294,-87 3 0,112 3 371,0 0-3444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2.7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1246 146 7655,'14'-6'2477,"-3"1"-2006,46-21 994,-52 24-1260,-1-1 0,1 0-1,-1 0 1,0 0 0,0 0 0,0-1 0,0 0 0,-1 1-1,1-1 1,-1-1 0,3-4 0,-5 8-124,-1 0 1,1 0 0,-1-1-1,1 1 1,-1 0 0,1-1-1,-1 1 1,0 0 0,1-1-1,-1 1 1,0 0 0,0-1-1,0 1 1,0-1 0,-1 1-1,1 0 1,0-1 0,0 1-1,-1 0 1,1-1 0,-1 1-1,1 0 1,-1 0 0,0-1-1,1 1 1,-1 0 0,0 0-1,0 0 1,0 0 0,0 0-1,0 0 1,0 0 0,0 0-1,0 0 1,0 0 0,0 1-1,-1-1 1,1 0 0,0 1-1,0-1 1,-1 1 0,-1-1-1,-8-2 73,1 0 0,0 1-1,-1 1 1,-14-2 0,25 3-153,-65-2 160,0 2 0,-100 14 0,-129 35 344,203-32-244,58-11-219,-71 12 434,0 4-1,-141 51 0,232-68-398,1 0 0,-1 1 0,2 1 0,-1 0 0,1 0 0,-12 11 0,20-16-74,1 0-1,0 0 1,0 0-1,0 0 0,0 1 1,0-1-1,0 1 1,0-1-1,1 1 1,0 0-1,-1-1 1,1 1-1,0 0 0,0 0 1,0 0-1,1 0 1,-1 0-1,1 0 1,0 0-1,-1 0 0,2 0 1,-1 0-1,0 0 1,0 0-1,1 0 1,0 0-1,-1 0 0,1 0 1,0 0-1,0 0 1,1-1-1,2 5 1,1 1 19,1 0 1,0-1 0,1 0-1,0 0 1,0 0 0,0-1-1,1 0 1,0-1 0,17 9 0,10 3 142,43 15 0,-56-23-108,158 51 138,2-7 1,252 39 0,-170-55-280,-219-33 61,2-2 0,-1-2 0,79-12 0,-113 10 179,-1-1 0,1 0 0,-1-1 0,1 0 0,-1-1 0,0 0 0,0 0 0,-1-2 0,0 1 0,0-1 0,-1-1 0,15-14 0,-19 17-49,0 0 1,-1-1-1,0 1 0,0-1 0,-1 0 0,1 0 1,-1 0-1,0-1 0,-1 1 0,0-1 1,0 0-1,0 1 0,-1-1 0,0 0 0,0 0 1,-1 0-1,0 0 0,0 0 0,-1 0 0,1 0 1,-1 0-1,-1 1 0,-3-11 0,1 7 47,-1 1 1,0 0-1,-1 0 0,0 0 0,0 1 0,-1 0 0,0 0 0,0 0 0,-1 1 1,0 0-1,0 1 0,-16-10 0,5 4-260,-1 1 0,-1 0 0,1 2 0,-43-13 0,2 9-1969,46 10 633,-1 0 1,0 0-1,1-2 0,0 0 1,-21-10-1,2-6-4521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8.70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59 41 12748,'0'0'5360,"-6"10"-3497,-3 7-1153,1 1 0,1-1 0,1 1 0,0 1 0,1-1 0,1 1 0,1 0 0,0 0 0,2 0 0,0 22 0,1-39-670,0 0 0,0-1 0,1 1 0,-1 0 0,1-1 0,-1 1-1,1 0 1,-1-1 0,1 1 0,0-1 0,0 1 0,-1-1 0,1 1 0,0-1 0,0 0 0,1 0 0,-1 1 0,0-1 0,0 0 0,1 0-1,-1 0 1,0 0 0,1 0 0,-1-1 0,1 1 0,-1 0 0,1-1 0,0 1 0,-1-1 0,1 1 0,0-1 0,-1 0 0,1 1 0,0-1 0,-1 0-1,1 0 1,0-1 0,-1 1 0,1 0 0,0 0 0,2-2 0,3 1 109,0-1 1,0 0-1,0-1 1,-1 0-1,1 0 0,-1 0 1,1-1-1,8-7 0,8-8-9,-1-2 0,0-1-1,27-36 1,-38 44 25,-1-1 0,-1 0 0,0-1 0,0 0 0,-2 0 0,0-1 1,6-22-1,-12 29-80,-4 9-64,-2 8-42,-5 12 21,0 1 0,1 0 0,2 1 0,0-1 0,1 2 0,1-1 0,1 0 0,0 1 0,2 0 0,1 0 0,1 0 0,3 30 0,-3-49-5,2 0 0,-1 0 0,0 0 1,1 0-1,-1 0 0,1 0 0,0 0 0,0-1 0,0 1 0,0 0 1,0-1-1,1 0 0,-1 1 0,1-1 0,-1 0 0,1 0 0,0-1 1,0 1-1,0-1 0,0 1 0,0-1 0,0 0 0,0 0 1,1 0-1,-1 0 0,0-1 0,4 1 0,12 1-280,-1-1 0,1 0-1,28-4 1,-39 3 83,24-6-4011,-12-2-2128,-1-5-3823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9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220 1 9033,'0'0'20002,"-10"1"-18549,4 1-1336,0 0 0,-1 0 1,2 0-1,-1 0 1,0 1-1,0 0 1,1 1-1,0-1 1,-1 1-1,1 0 0,1 0 1,-1 0-1,0 1 1,1 0-1,0 0 1,0 0-1,1 0 0,-5 10 1,-2-1-78,7-10-40,0-1 1,0 1-1,0 1 1,0-1-1,1 0 1,0 1 0,0-1-1,0 1 1,0 0-1,1 0 1,0-1-1,0 1 1,0 0-1,0 6 1,2-10-1,0-1 0,0 1 0,0 0 0,0-1 0,0 1 0,0-1 0,0 1 0,0-1 0,0 1 0,1-1 0,-1 0 0,0 0 0,0 0 0,0 0 0,1 0 0,-1 0 0,0 0 0,0 0 0,2 0 0,27-2 0,-29 2 0,49-9-249,-39 6 143,1 1 1,0 0-1,0 1 0,0 0 1,-1 1-1,1 0 0,14 2 1,-25-1 105,1-1 1,-1 0 0,1 1 0,-1-1 0,1 1 0,-1 0-1,1-1 1,-1 1 0,0 0 0,1 0 0,-1 0 0,0 0-1,0 0 1,0 0 0,0 0 0,1 0 0,-2 0 0,1 0-1,0 1 1,0-1 0,0 0 0,-1 1 0,1-1 0,0 1-1,-1-1 1,1 1 0,-1-1 0,0 1 0,0-1-1,1 1 1,-1-1 0,0 1 0,0-1 0,0 1 0,-1 0-1,1-1 1,0 1 0,-1-1 0,1 1 0,-1-1 0,0 2-1,-1 3 91,0 0-1,0-1 1,-1 1-1,0-1 1,0 0-1,0 0 1,-1 0-1,1 0 1,-6 5-1,-4 0-80,0 0 0,0-2-1,0 0 1,-1 0 0,-1-1-1,1-1 1,-1 0 0,0-1-1,0-1 1,0 0 0,-1-1-1,0-1 1,1 0 0,-1-1-1,-22-2 1,37 2-103,1-1-1,-1 0 1,0 0-1,0-1 1,1 1-1,-1 0 1,0 0 0,0 0-1,1 0 1,-1-1-1,0 1 1,0 0 0,1-1-1,-1 1 1,0 0-1,1-1 1,-1 1-1,0-1 1,1 1 0,-1-1-1,1 1 1,-1-1-1,1 0 1,-1 1-1,1-1 1,0 0 0,-1 1-1,1-1 1,0 0-1,-1 1 1,1-1 0,0 0-1,0 0 1,0 1-1,0-1 1,-1 0-1,1 0 1,0 0 0,0 1-1,1-1 1,-1 0-1,0 0 1,0 1-1,1-2 1,-1-1-443,1 0-1,0 1 0,0-1 1,0 1-1,1-1 1,-1 1-1,0-1 1,1 1-1,0 0 1,-1 0-1,1 0 1,3-2-1,20-15-5981,4 2-2787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9.5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26 19474,'0'0'4175,"9"-5"-609,28-15-859,-36 20-2670,0 0 0,-1 0 0,1 0 0,-1-1 1,1 1-1,0 0 0,-1 0 0,1 0 0,0 0 1,-1 0-1,1 0 0,0 0 0,-1 1 0,1-1 1,-1 0-1,1 0 0,0 0 0,-1 1 0,1-1 0,-1 0 1,1 0-1,-1 1 0,1-1 0,-1 1 0,1-1 1,-1 0-1,1 1 0,-1-1 0,1 1 0,-1-1 1,0 1-1,1-1 0,-1 1 0,0 0 0,1-1 1,-1 1-1,0-1 0,0 1 0,0 0 0,0-1 1,1 1-1,-1-1 0,0 1 0,0 0 0,0-1 0,0 1 1,0 0-1,-1-1 0,1 1 0,0 0 0,0-1 1,-1 2-1,-2 33 837,-1-19-874,-1 0 0,-1 0 0,0-1 0,-2 0 0,-12 21 0,-53 70 0,61-90 0,4-7 28,-15 22 19,20-25-163,14-15-185,41-47-4922,17-40-7042,-37 48 5400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39.8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147 1 10378,'0'0'10629,"-6"12"-8467,-4 12-1109,1 1 0,1 1 0,1-1 0,1 1 0,-3 45 0,8-63-970,0 1-1,1-1 1,0 1-1,0 0 0,1-1 1,0 0-1,1 1 0,0-1 1,0 0-1,1 1 1,0-2-1,0 1 0,1 0 1,0 0-1,0-1 0,1 0 1,0 0-1,0 0 1,1-1-1,0 0 0,0 0 1,0 0-1,8 5 0,-12-10 641,11 8-440,8 5-4997,-17-8-677,-23-12 1822,1-3 3372,-1-1-1,1-1 0,-30-24 0,32 22 2223,1 0 0,0-2 0,-25-30 0,40 45-1956,-1-1 1,1 1 0,0-1-1,-1 1 1,1-1 0,0 1-1,0 0 1,-1-1-1,1 0 1,0 1 0,0-1-1,0 1 1,0-1 0,0 1-1,0-1 1,0 1-1,0-1 1,0 1 0,0-1-1,0 1 1,0-1 0,0 0-1,0 1 1,0-1 0,1 1-1,-1-1 1,0 1-1,0-1 1,1 1 0,-1 0-1,0-1 1,1 1 0,-1-1-1,0 1 1,1 0 0,-1-1-1,1 1 1,-1-1-1,0 1 1,1 0 0,-1 0-1,1-1 1,-1 1 0,1 0-1,-1 0 1,1 0 0,-1 0-1,1-1 1,0 1-1,-1 0 1,1 0 0,-1 0-1,1 0 1,-1 0 0,1 0-1,-1 0 1,1 1 0,0-1-1,45-1-94,-35 2 325,39-1-292,18 0-1577,-23-1-5177,-13 0-4609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31.7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610 170 11723,'-10'-3'1591,"-5"0"-1335,0 0 0,0 1 1,1 1-1,-1 0 0,0 1 0,0 0 1,0 1-1,0 1 0,0 0 0,-20 7 1,10 1-47,1 2 0,0 0 1,1 1-1,0 1 0,2 2 0,-1 0 1,2 1-1,0 1 0,1 1 1,1 1-1,1 0 0,1 1 1,0 1-1,2 1 0,-14 29 1,12-20-9,3 1 1,0 1 0,2 0-1,2 1 1,1 0 0,2 1-1,1-1 1,2 1 0,1 0 0,6 65-1,-3-91-150,0 1 0,1-1 0,0 0 0,1 0 0,0 0 0,1 0-1,0-1 1,0 1 0,1-1 0,0 0 0,1 0 0,0-1 0,0 0 0,1 0-1,11 10 1,-9-10 56,1-1 1,0 0-1,0-1 0,0 0 0,1-1 0,0 0 0,0-1 0,0 0 0,1-1 0,-1 0 0,1 0 1,0-2-1,15 2 0,-2-3 125,0-1 0,0-1 0,0-1 0,0-2 0,0 0 0,-1-1 0,0-2 0,0 0 0,-1-2 0,44-24 0,-17 4 262,-2-2 0,-1-2 0,71-68 0,-79 65-375,-3-2 1,-1-1-1,-2-2 1,52-84-1,-72 102 30,0-1 0,-1 0 0,-2-1 0,0-1 0,-2 1 0,-1-1 0,-1 0 0,-1-1 0,-1 0 1,-1-55-1,-4 72-130,-1 0 0,0 1 0,0-1 0,-1 1 0,0-1 0,-1 1 1,0 0-1,-1 0 0,0 1 0,0-1 0,-1 1 0,0 0 0,-1 0 1,0 1-1,-1 0 0,1 1 0,-1-1 0,-1 1 0,1 1 0,-1-1 1,0 2-1,-1-1 0,0 1 0,0 1 0,0 0 0,0 0 1,0 1-1,-1 0 0,1 1 0,-16-2 0,6 1-146,1 1 1,-1 1-1,0 1 0,0 1 0,1 1 1,-1 0-1,0 1 0,1 1 0,0 1 1,0 1-1,-29 13 0,31-10-1011,0 0 0,1 1-1,0 1 1,1 1 0,0 0-1,1 0 1,-19 23 0,0 8-6262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 15887,'0'0'13036,"-61"-8"-12875,43 37-33,4 5 256,3 2-96,4 4-224,7-5-32,0-6-64,20-7-1153,8-11-2050,8-11-1665,6-3-2147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46.7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 13581,'0'0'11600,"12"2"-9101,33 0-990,0-2-1,77-9 1,-89 4-1635,76-9 151,-96 14-949,0 0 1,0 0-1,17 4 1,-29-4 643,0 0 0,-1 0 1,1 1-1,-1-1 0,1 0 0,-1 0 1,1 1-1,0-1 0,-1 1 1,0-1-1,1 0 0,-1 1 0,1-1 1,-1 1-1,1-1 0,-1 1 0,0-1 1,1 1-1,-1-1 0,0 1 1,0 0-1,1-1 0,-1 1 0,0-1 1,0 1-1,0 0 0,0-1 0,0 1 1,0 0-1,0-1 0,0 1 0,0-1 1,0 1-1,0 0 0,0-1 1,0 1-1,0 0 0,-1-1 0,1 1 1,0-1-1,0 1 0,-1-1 0,1 1 1,-1-1-1,1 1 0,0-1 0,-1 1 1,1-1-1,-1 1 0,1-1 1,-1 1-1,1-1 0,-1 0 0,1 1 1,-1-1-1,1 0 0,-1 0 0,0 1 1,0-1-1,-20 7-8913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47.1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 14606,'0'0'14061,"80"28"-12363,-28-28-641,5-4-737,5-5-224,-2 0-96,-3 2-1185,-11 0-2915,-12 2-4100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2.9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23 10090,'0'0'20120,"13"4"-18946,6 0-1052,0 0 1,1-2-1,-1 0 0,1-1 0,-1-1 0,1 0 0,35-7 0,89-25-4,-265 36 47,-79 35-42,419-59-123,-86 13 0,-267 15 0,81-4 0,-62-1 0,125-11-2199,7-1-4293,15-1-3843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5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65 6054,'0'0'5733,"8"-9"-1798,3-1-2523,8-10 162,0-6 7147,-20 30-8432,0 0 1,-1 0-1,1-1 0,-1 1 1,0 0-1,0-1 1,0 1-1,0-1 1,0 0-1,-5 5 0,-1 3 115,-193 252 732,145-195-6687,116-140-4298,-23 25 1457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5.5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310 0 17905,'0'0'6668,"-3"10"-4955,-8 26-236,-8 49 1,12-34-1410,-3 98 0,10-39-3089,0-109 2730,0 0 0,0 0 0,0 0 1,0 0-1,0 0 0,0 0 0,0 0 1,-1 0-1,1 0 0,0-1 0,-1 1 1,1 0-1,-1 0 0,1 0 0,-1 0 1,1-1-1,-1 1 0,1 0 0,-1-1 1,0 1-1,1 0 0,-1-1 0,0 1 1,0-1-1,1 1 0,-1-1 0,0 1 1,0-1-1,0 1 0,0-1 0,0 0 1,0 0-1,1 1 0,-1-1 0,0 0 1,0 0-1,0 0 0,0 0 0,0 0 1,-1 0-1,-18 0-7994</inkml:trace>
  <inkml:trace contextRef="#ctx0" brushRef="#br0" timeOffset="1">0 410 4933,'0'0'22293,"73"-9"-21332,-26 4-673,2 2-224,0 1-769,-7-1-2402,-3-3-2498,-10-2-4645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6.0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 17136,'0'0'7340,"-5"10"-6475,-5 21-104,0 0 0,2 0-1,1 0 1,2 1 0,0 0 0,3 1-1,2 60 1,0-92-744,0 1-1,-1-1 1,1 0-1,0 1 1,0-1-1,1 1 1,-1-1 0,0 1-1,0-1 1,1 1-1,-1-1 1,1 0-1,-1 1 1,1-1 0,-1 0-1,1 1 1,0-1-1,0 0 1,0 0-1,0 0 1,0 0 0,0 0-1,0 0 1,0 0-1,0 0 1,0 0-1,0 0 1,1 0-1,-1-1 1,0 1 0,1-1-1,-1 1 1,0-1-1,1 1 1,-1-1-1,1 0 1,-1 1 0,1-1-1,-1 0 1,1 0-1,-1 0 1,0 0-1,1-1 1,-1 1 0,3-1-1,2-1 42,0 0 0,-1 0-1,1-1 1,0 1 0,-1-1 0,0-1 0,1 1-1,-1-1 1,6-6 0,5-6-58,0-1 0,-2 0 0,0-1 0,-1-1 0,0 0 0,-2-1 0,0 0 0,-2 0 0,0-1 0,-1-1 0,8-36 0,-46 125 0,23-46 0,1 0 0,2 0 0,0 0 0,1 0 0,1 0 0,1 32 0,1-52 0,-1 0 0,1 0 0,0 1 0,0-1 0,1 0 0,-1 0 0,0 0 0,0 0 0,0 0 0,1 0 0,-1-1 0,0 1 0,1 0 0,-1 0 0,1 0 0,-1 0 0,1 0 0,-1 0 0,1-1 0,0 1 0,-1 0 0,1 0 0,0-1 0,0 1 0,0-1 0,-1 1 0,1 0 0,0-1 0,0 0 0,0 1 0,0-1 0,0 0 0,0 1 0,0-1 0,0 0 0,0 0 0,0 0 0,0 0 0,0 0 0,0 0 0,0 0 0,0 0 0,0 0 0,0 0 0,0 0 0,2-1 0,1-1 0,1 1 0,-1-1 0,0 0 0,0 0 0,0-1 0,0 1 0,0-1 0,0 0 0,4-3 0,7-13 0,0 0 0,-1-1 0,-1 0 0,-1-1 0,-1 0 0,0-1 0,7-25 0,22-42 0,-38 86-1349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4:56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203 70 14510,'0'0'3363,"10"-8"-657,57-44 3183,-67 52-5845,0 0 0,1 0 0,-1 0 1,0 0-1,0-1 0,1 1 0,-1 0 0,0 0 1,0 0-1,1 0 0,-1 0 0,0-1 1,0 1-1,1 0 0,-1 0 0,0-1 0,0 1 1,0 0-1,1 0 0,-1 0 0,0-1 1,0 1-1,0 0 0,0-1 0,0 1 0,0 0 1,1 0-1,-1-1 0,0 1 0,0 0 1,0-1-1,0 1 0,0 0 0,0-1 0,0 1 1,0 0-1,0 0 0,0-1 0,-1 1 1,1-1-1,-14 2 2029,-22 11 340,5 3-2413,-36 26 0,59-37 0,1 1 0,0 1 0,1 0 0,-1 0 0,1 0 0,0 0 0,1 1 0,-1 0 0,1 0 0,-7 15 0,12-21 0,0-1 0,0 1 0,0 0 0,0-1 0,0 1 0,0 0 0,0-1 0,0 1 0,0 0 0,0-1 0,0 1 0,0 0 0,1-1 0,-1 1 0,0 0 0,1-1 0,-1 1 0,0-1 0,1 1 0,-1 0 0,1-1 0,-1 1 0,0-1 0,1 1 0,0-1 0,-1 0 0,1 1 0,-1-1 0,1 1 0,-1-1 0,1 0 0,0 0 0,-1 1 0,1-1 0,0 0 0,-1 0 0,1 0 0,0 0 0,-1 0 0,1 1 0,0-1 0,-1 0 0,1-1 0,0 1 0,1 0 0,45 0 0,-33-1 0,133 1 0,-146 0 0,1 0 0,0 0 0,-1 0 0,1 1 0,0-1 0,-1 0 0,1 0 0,-1 1 0,1-1 0,0 1 0,-1 0 0,1-1 0,1 3 0,-2-3 0,-1 1 0,1-1 0,-1 1 0,1-1 0,-1 1 0,0-1 0,1 1 0,-1-1 0,0 1 0,1 0 0,-1-1 0,0 1 0,0 0 0,0-1 0,1 1 0,-1 0 0,0-1 0,0 1 0,0 0 0,0-1 0,0 1 0,0 0 0,-1 0 0,1 1 0,-1 1 0,0-1 0,0 1 0,-1-1 0,1 0 0,0 0 0,-1 0 0,1 0 0,-1 0 0,0 0 0,0 0 0,0 0 0,0-1 0,0 1 0,-3 2 0,-23 11-46,-1 0 0,0-2 0,-1-1 0,0-1 0,-1-2 0,0-1 0,-42 5 0,63-12-2768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2.7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17040,'0'0'8867,"12"-1"-6828,89-15 427,-51 6-2156,101-6 0,-151 16-312,1 0 0,0 0 0,-1 0 0,1 0 0,-1 0 0,1 0 0,0 0 1,-1 0-1,1 0 0,-1 0 0,1 0 0,-1 0 0,1 1 0,0-1 0,-1 0 0,1 0 0,-1 1 0,1-1 0,-1 0 0,1 1 0,-1-1 0,1 0 0,-1 1 0,0-1 1,1 1-1,-1-1 0,0 1 0,1-1 0,-1 1 0,0-1 0,1 1 0,-1-1 0,0 1 0,0-1 0,0 1 0,1 0 0,-1-1 0,0 1 0,0 0 0,0 0 8,0 0-1,-1 0 1,1 0-1,0 0 1,-1 0-1,1 0 1,-1 0-1,1 0 1,-1 0-1,1-1 0,-1 1 1,1 0-1,-1 0 1,0-1-1,0 1 1,1 0-1,-1-1 1,0 1-1,0 0 1,0-1-1,0 0 0,1 1 1,-2 0-1,-6 1 91,0-1-1,0 1 1,0-1-1,0 0 0,0-1 1,0 0-1,0 0 1,0-1-1,0 0 0,0-1 1,1 1-1,-1-1 1,0-1-1,-13-6 0,-23-4 156,19 11-251,24 2 0,1 1 0,-1-1 0,0 0 0,1 1 0,-1-1 0,1 1 0,-1-1 0,1 1 0,-1-1 0,1 1 0,-1-1 0,1 1 0,-1-1 0,1 1 0,0 0 0,-1-1 0,1 1 0,0 0 0,0-1 0,-1 1 0,1 0 0,0-1 0,0 1 0,0 0 0,0-1 0,0 1 0,0 0 0,0 0 0,0 0 0,1 0 0,-1-1 0,1 0 0,0 1 0,-1-1 0,1 1 0,0-1 0,-1 0 0,1 0 0,0 1 0,0-1 0,-1 0 0,1 0 0,0 0 0,0 0 0,0 0 0,-1 0 0,1 0 0,0 0 0,0 0 0,0 0 0,-1 0 0,1-1 0,0 1 0,1-1 0,21-5 0,7-5-2959,-30 11 2891,1 0 0,-1-1-1,1 1 1,-1 0 0,1 0 0,-1 0-1,1 0 1,-1 1 0,1-1 0,-1 0-1,1 0 1,-1 0 0,1 0 0,-1 0-1,0 0 1,1 1 0,-1-1 0,1 0-1,-1 0 1,0 1 0,1-1 0,-1 0-1,0 1 1,1-1 0,-1 0-1,0 1 1,1-1 0,-1 1 0,0-1-1,0 0 1,1 1 0,-1-1 0,0 1-1,0-1 1,0 1 0,0-1 0,0 1-1,1-1 1,-1 0 0,0 1 0,0-1-1,0 1 1,0-1 0,-1 1 0,1-1-1,0 1 1,0-1 0,0 1 0,0-1-1,0 1 1,0-1 0,-1 0 0,1 1-1,0-1 1,0 1 0,-1-1 0,1 0-1,0 1 1,-1-1 0,1 0-1,-1 1 1,0 0-338,1 0 0,-1 0 0,0-1-1,0 1 1,1 0 0,-1 0 0,0-1 0,0 1-1,0-1 1,0 1 0,0-1 0,0 1-1,0-1 1,0 0 0,0 1 0,0-1 0,0 0-1,0 0 1,0 0 0,0 0 0,0 1 0,0-2-1,0 1 1,0 0 0,-2 0 0,-1 0-1455,-8 0-5431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3.5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5 16560,'0'0'191,"0"0"1,0 0-1,0-1 1,0 1-1,0 0 1,0 0-1,0 0 1,0-1-1,0 1 1,1 0-1,-1 0 1,0 0-1,0 0 1,0-1-1,0 1 1,0 0-1,1 0 1,-1 0-1,0 0 1,0 0-1,0-1 1,0 1-1,1 0 1,-1 0-1,0 0 1,0 0-1,0 0 1,1 0-1,-1 0 1,0 0-1,0 0 1,1 0-1,-1 0 1,0 0 0,0 0-1,0 0 1,1 0-1,-1 0 1,0 0-1,0 0 1,0 0-1,1 0 1,-1 0-1,0 0 1,1 1-1,2 12 3291,-2 27-2585,-1-33-77,-6 117 489,-1 3-3163,-3-134-7835,-3-9 5141,-3-7-2173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3.9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59 14798,'0'0'5947,"13"-8"-3187,-3 2-2216,-2 0-149,1 1 0,-1 0 0,1 1 1,0 0-1,0 0 0,0 1 0,1 1 0,-1-1 0,14-1 0,23 1 731,0 1 1,58 6-1,-102-4-1118,1 0 0,-1 0 0,1 0 0,0 1 0,-1-1 0,1 1 0,-1-1 0,1 1 0,-1 0 0,1 0 0,-1 0 0,0 1 0,1-1 0,-1 0 0,0 1 0,0-1 0,0 1 0,0 0 0,0 0 0,0 0 0,-1 0 0,1 0 0,-1 0 0,1 0 0,-1 0 0,0 1 0,2 3 0,-3-2 28,0-1-1,0 0 1,0 0 0,0 0 0,-1 0-1,0 0 1,1 0 0,-1 0 0,0 0-1,0 0 1,-1 0 0,1 0 0,-1 0 0,1-1-1,-1 1 1,0 0 0,0-1 0,0 0-1,0 1 1,-1-1 0,1 0 0,-4 2-1,-23 19 34,0-1-1,-2-1 0,0-2 1,-46 20-1,83-40-68,0 0 0,0 1 0,0 0 0,0 0 0,0 0 0,7 1 0,11 1 0,-11-2-124,0 0 0,0 2 0,0-1 0,0 2 0,0-1 0,-1 2 0,20 7 0,-29-10 101,0 1-1,0-1 1,0 1-1,-1-1 1,1 1-1,0 0 1,-1 0-1,1 0 0,-1 1 1,0-1-1,1 0 1,-1 1-1,0 0 1,-1-1-1,1 1 1,0 0-1,-1 0 0,0 0 1,1 0-1,-1 0 1,0 0-1,-1 0 1,1 1-1,-1-1 1,1 0-1,-1 0 0,0 1 1,0-1-1,0 0 1,-1 0-1,1 1 1,-1-1-1,1 0 1,-1 0-1,0 0 0,-2 4 1,0-2 85,0 0 0,-1 0 0,1 0 0,-1 0 0,0 0 0,0-1 0,-1 0 0,1 0 0,-1 0 0,0 0 0,0-1 0,0 0 0,0 0 0,-1 0 0,-6 2 0,-5 2 155,0-1 1,0 0 0,-33 6 0,42-11-206,1 0 1,-1-1-1,0 1 1,0-1-1,1-1 1,-1 1-1,0-1 1,-13-4-1,19 4-26,0 0-1,0 0 1,0 1 0,0-1-1,1 0 1,-1 0 0,0-1-1,1 1 1,-1 0-1,1-1 1,-1 1 0,1-1-1,-1 1 1,1-1 0,0 0-1,0 1 1,0-1-1,0 0 1,0 0 0,0 0-1,1 0 1,-1 1 0,1-1-1,-1 0 1,1 0-1,0-1 1,-1 1 0,1 0-1,0 0 1,0 0 0,1 0-1,-1 0 1,0 0-1,1 0 1,-1 0 0,1 0-1,0 0 1,1-2 0,-1 1-515,1 0 0,-1 0 0,1 0 0,0 1 0,0-1 0,1 0 0,-1 1 0,1 0 0,-1-1 0,1 1 0,-1 0 0,7-3 0,-6 3-202,28-19-6235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9737,'-8'9'8430,"-8"7"-6379,0 2 0,-23 35 0,35-47-1812,0-1-1,1 0 1,0 1 0,0-1-1,1 1 1,0 0 0,0 0-1,0 0 1,1 0-1,0 0 1,0 1 0,0-1-1,1 0 1,0 0-1,0 1 1,0-1 0,1 0-1,2 8 1,-2-12-242,0 1-1,1-1 1,-1 0 0,1 0-1,0-1 1,0 1 0,0 0-1,0 0 1,0-1 0,0 0 0,0 1-1,0-1 1,0 0 0,1 0-1,-1 0 1,0 0 0,1 0-1,-1-1 1,1 1 0,-1-1-1,1 1 1,-1-1 0,1 0 0,0 0-1,-1 0 1,5-1 0,0 1-23,0-1 1,0 0 0,0 0 0,-1-1 0,1 1 0,0-1 0,-1-1 0,13-5 0,-8 0 15,1-1 1,-2 0-1,1-1 1,-1 0-1,0-1 0,-1 0 1,-1 0-1,1-1 1,-2 0-1,0 0 0,0-1 1,-1 0-1,-1 0 0,5-15 1,-58 102 105,43-64 110,1-1 1,-1 1-1,2 0 1,-1 0-1,2 0 0,-1 0 1,1 1-1,-1 18 1,4-28-202,-1 0-1,1 0 1,-1 0 0,0 0 0,1 0 0,0-1 0,-1 1 0,1 0 0,-1 0-1,1-1 1,0 1 0,0 0 0,-1-1 0,1 1 0,0-1 0,0 1 0,0-1-1,0 1 1,0-1 0,0 1 0,-1-1 0,1 0 0,0 0 0,0 1 0,0-1-1,0 0 1,0 0 0,0 0 0,0 0 0,0 0 0,0 0 0,0 0 0,0-1-1,0 1 1,0 0 0,0 0 0,0-1 0,1 0 0,43-12 40,21-22-304,24-12-77,-82 44 259,0 0-1,0 0 1,0 1 0,0 0 0,1 1 0,-1-1 0,0 1-1,1 1 1,10 0 0,-17 1 76,-1-1 0,0 1-1,1-1 1,-1 1 0,0 0 0,0-1 0,0 1-1,1 0 1,-1 0 0,0 0 0,0 0 0,0 0-1,0 0 1,0 0 0,-1 0 0,1 0 0,0 0 0,0 1-1,-1-1 1,1 0 0,-1 1 0,1-1 0,-1 0-1,1 1 1,-1-1 0,0 0 0,0 3 0,4 48 449,-4-36-372,0-9 185,1 0 0,0 0 0,0 0 0,1 1 0,4 11 0,-6-18-230,0-1 0,0 1 0,1-1 0,-1 1 0,0-1 1,0 1-1,0-1 0,1 1 0,-1-1 0,0 0 1,1 1-1,-1-1 0,0 0 0,1 1 0,-1-1 0,1 0 1,-1 1-1,1-1 0,-1 0 0,0 0 0,1 1 1,-1-1-1,1 0 0,-1 0 0,1 0 0,-1 0 0,1 0 1,-1 0-1,1 0 0,-1 0 0,1 0 0,0 0 1,1-1 1,0 0 0,-1 0 0,1-1 0,0 1 0,-1-1 1,0 1-1,1-1 0,-1 0 0,0 1 0,0-1 0,0 0 1,0 0-1,1-3 0,4-6-54,0-1 1,-1 1-1,-1-1 1,0 0-1,-1-1 0,0 1 1,-1 0-1,0-1 1,-1 0-1,-1 1 1,1-1-1,-2 0 0,-3-18 1,4 30-45,0 0 0,-1 0 0,1 0 0,-1 0 0,0 0 0,1 0 0,-1 0 0,0 0 0,1 0 0,-1 0 0,0 1 0,0-1 0,0 0 0,0 0 0,0 1 1,0-1-1,0 1 0,0-1 0,0 1 0,0-1 0,0 1 0,0-1 0,0 1 0,0 0 0,0 0 0,-1 0 0,1-1 0,0 1 0,-1 1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4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 1 24567,'0'0'8200,"-10"50"-8200,4-32 0,3 2 0,0-1 0,3 5 0,0-2 0,0 1 0,0-3-641,1 0-1088,-1-5-321,0-8-929,0-4-1089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4.68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16 17296,'0'0'11852,"70"13"-10027,-27-13-383,1 0-1090,5-2-352,-6-5 0,-4 0 0,-9 2-1505,-8 0-2435,-8 3-3075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5.0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9 18417,'0'0'11019,"-7"54"-9578,-4-28-352,4 2-576,-1 1-385,1-2-160,4 0-1153,3-2-1186,0-5-1600,0-2-930,0-9-1185</inkml:trace>
  <inkml:trace contextRef="#ctx0" brushRef="#br0" timeOffset="1">0 33 14894,'0'0'8664,"9"-6"-6950,-5 3-1543,1 0 0,-1 0-1,1 0 1,0 1 0,0 0 0,0 0 0,0 0 0,0 0-1,0 1 1,0 0 0,1 0 0,-1 0 0,1 1 0,-1 0-1,0 0 1,1 0 0,-1 0 0,0 1 0,1 0-1,7 3 1,16 4 186,-11-4-227,-1 0 1,1 2-1,-1 0 1,0 0 0,-1 2-1,0 0 1,0 1 0,20 15-1,-34-23-99,-1 1-1,1 0 0,0-1 1,-1 1-1,1 0 0,-1 0 0,1 0 1,-1 0-1,0 0 0,0 0 1,0 0-1,0 1 0,0-1 0,0 0 1,-1 0-1,1 1 0,-1-1 1,1 1-1,-1-1 0,0 0 0,0 1 1,0-1-1,0 1 0,-1-1 0,1 0 1,-1 1-1,1-1 0,-1 0 1,0 0-1,0 1 0,0-1 0,0 0 1,0 0-1,0 0 0,-1 0 1,1 0-1,-1 0 0,1 0 0,-1-1 1,0 1-1,-2 1 0,-5 5 128,-1 0 0,0-1-1,0-1 1,-1 1 0,1-2-1,-21 8 1,9-4-158,-1-2 0,-1-1 0,1-1 0,-1-1 0,0-1 0,-32 0 0,55-3-69,0 1 0,1-1 0,-1 0 0,0 0 1,0 0-1,0 0 0,1 0 0,-1 0 0,0 0 0,0 0 0,1 0 0,-1 0 1,0 0-1,0 0 0,0-1 0,1 1 0,-1 0 0,0 0 0,0-1 0,1 1 0,-1-1 1,0 1-1,1-1 0,-1 1 0,1-1 0,-1 1 0,1-1 0,-1 1 0,1-1 0,-1 0 1,1 1-1,-1-1 0,1 0 0,-1 1 0,1-1 0,0 0 0,0 0 0,-1 1 1,1-1-1,0 0 0,0 0 0,0 0 0,0 1 0,0-1 0,0 0 0,0 0 0,0 1 1,0-1-1,0 0 0,1 0 0,-1-1 0,4-13-8104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6.1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213 63 13261,'0'0'2872,"3"-9"-524,14-45 1934,-29 77 380,-15 13-3945,-1 1-475,1 5 468,2 1 1,2 2-1,-27 69 0,41-88-629,1 0 0,1 1 0,2-1 1,0 1-1,2 0 0,1 0 0,1 1 0,3 28 1,-2-51-157,1-1 0,-1 1 0,1-1 0,0 1 0,1-1-1,-1 1 1,1-1 0,0 0 0,0 0 0,0 0 0,0 0 0,1 0 0,0 0 0,0-1 0,0 1 0,0-1 0,0 0 0,1 0 0,-1 0 0,1 0 0,0-1 0,0 0 0,0 1 0,0-1 0,6 2 0,5 0-1366,1 0 0,-1-1 0,0-1 0,1 0 0,0-1 0,17-1 0,35 0-9893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6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9673,'0'0'13666,"11"4"-11920,0 1-1432,-1 0-1,0 1 1,0 0-1,0 0 1,-1 1-1,0 0 1,0 1-1,-1 0 1,0 0-1,0 1 1,-1 0 0,0 0-1,0 1 1,9 20-1,-8-11-152,-1 0-1,-1 1 1,-1 0-1,-1 0 0,-1 0 1,0 0-1,-1 1 1,-2-1-1,0 1 1,-1-1-1,-1 1 1,-1-1-1,-1 0 1,-7 24-1,1-12-279,0-1 0,-3 0 0,0-2-1,-2 1 1,-1-2 0,-2 0 0,0 0 0,-27 28 0,-12-1-3618,13-26-4313,-4-5-11222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8.0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1 17617,'0'0'12620,"-5"77"-11659,-9-42-449,2 3-448,1-3-32,5-3-32,5-5-96,1-4-352,0-7-417,5-8-673,3-7-1248,-3-1-1186,-5-5-1313,0-11-3075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8.4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50 15118,'0'0'13421,"57"-14"-12364,-14 8-609,6 0-319,4 1-65,-5 0-481,-1 1-2177,-10-1-2627,-6 0-3491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8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158 0 18962,'0'0'11915,"-8"6"-11450,-7 3-393,0 2 1,1 0 0,1 0 0,0 1-1,-17 21 1,25-26-50,-1 0-1,1 0 1,0 0-1,1 1 1,0 0 0,0 0-1,1 0 1,0 1-1,0-1 1,1 1 0,0 0-1,1-1 1,-1 19-1,2-24-109,0-1-1,1 1 1,0-1-1,0 1 1,0-1-1,0 0 1,0 1 0,0-1-1,0 0 1,1 0-1,-1 0 1,1 0-1,-1 0 1,1 0-1,0 0 1,0 0-1,0-1 1,0 1-1,0-1 1,0 1-1,1-1 1,-1 0-1,0 0 1,1 0-1,-1 0 1,1 0-1,-1-1 1,1 1-1,-1-1 1,5 1-1,5 1-897,-1-1-1,1 0 0,-1-1 0,1 0 0,19-3 1,3-7-6596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09.1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7 145 16239,'0'0'8408,"-2"-8"-6118,2 8-2260,-1-2 53,1 1 0,-1-1 0,0 0 0,1 1 0,0-1 0,-1 1 0,1-1 0,0 0 0,0 1 0,0-1 0,0 0 0,0 1 0,0-1 0,0 0 0,0 1 0,1-1 0,-1 0 0,1 1 0,-1-1 0,1 1 0,0-1 0,-1 1 0,1-1 0,0 1 0,0-1-1,0 1 1,0 0 0,0-1 0,0 1 0,1 0 0,-1 0 0,0 0 0,1 0 0,-1 0 0,1 0 0,-1 1 0,1-1 0,-1 0 0,1 1 0,-1-1 0,1 1 0,0-1 0,-1 1 0,3 0 0,18-8 64,0 2 0,0 1-1,0 0 1,1 2 0,44-2 0,-66 5-139,0 0 0,1 1 0,-1-1-1,0 0 1,1 1 0,-1-1 0,0 0 0,1 1 0,-1 0 0,0-1 0,0 1-1,1 0 1,-1 0 0,0-1 0,0 1 0,0 0 0,0 0 0,0 0 0,0 0-1,0 0 1,-1 1 0,1-1 0,0 0 0,1 3 0,8 38 418,0 0-38,-9-41-379,-1 1 0,1 0-1,0-1 1,0 1 0,0-1-1,0 0 1,0 1 0,0-1-1,0 0 1,0 1 0,0-1 0,1 0-1,-1 0 1,1 0 0,-1 0-1,0 0 1,1 0 0,0-1-1,1 2 1,1-1-94,0 0-1,-1 0 1,1-1 0,0 1 0,0-1-1,-1 0 1,1 0 0,0-1-1,0 1 1,0-1 0,-1 1 0,1-1-1,0 0 1,-1-1 0,1 1 0,-1-1-1,1 1 1,-1-1 0,0 0-1,1 0 1,-1-1 0,0 1 0,-1-1-1,1 1 1,0-1 0,-1 0-1,1 0 1,-1 0 0,2-4 0,0 1-319,-1 0 0,0 0 1,0 0-1,0-1 0,-1 1 1,0-1-1,0 0 1,-1 1-1,0-1 0,0 0 1,0 0-1,-1 0 0,0 0 1,0 0-1,-3-10 0,-4-4-9028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2.4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227 50 8456,'0'0'7356,"-7"-8"-6891,4 3-424,-1 1 1,0 0 0,0 0-1,0 0 1,-1 1 0,1 0-1,-10-6 1,11 8-35,1 0 1,-1 0-1,1 1 1,-1-1-1,0 1 1,0-1-1,1 1 1,-1 0-1,0 0 1,1 0-1,-1 0 1,0 0-1,0 1 0,1 0 1,-1-1-1,0 1 1,1 0-1,-1 0 1,1 0-1,-1 0 1,1 1-1,0-1 1,-5 4-1,-2 2 32,1 1 0,-1 0 0,2 1 0,-1 0 0,1 0 0,0 0 0,1 1 0,0 0-1,1 0 1,0 1 0,0 0 0,-4 15 0,4-7 34,0 1 1,2-1-1,0 0 1,1 1-1,0 0 0,3 28 1,-1-44-74,0-1 0,1 0 0,-1 0 0,1 0 1,0 1-1,0-1 0,0 0 0,0 0 0,0 0 0,1-1 0,-1 1 1,1 0-1,0 0 0,0-1 0,0 1 0,0-1 0,0 0 0,0 1 1,6 3-1,-4-4 68,0 0 1,1 0-1,-1 0 0,1-1 1,0 1-1,-1-1 1,1 0-1,0 0 1,0-1-1,0 0 1,9 0-1,2-2 249,0 0-1,-1-1 1,1 0 0,-1-2 0,0 0-1,0 0 1,15-9 0,-10 4 42,0-2 0,-1 0 0,-1-1 0,0-1 0,-1-1 0,22-23 0,-34 33-252,0-1 1,0 1-1,0-1 0,-1-1 1,0 1-1,0 0 0,-1-1 0,0 0 1,0 0-1,0 0 0,-1 0 0,0-1 1,-1 1-1,1 0 0,-1-1 1,-1 1-1,1-1 0,-1 0 0,-1 1 1,0-1-1,0 1 0,-3-15 0,3 20-145,0-1-1,-1 0 0,1 0 0,0 1 0,-1-1 1,1 1-1,-1 0 0,0-1 0,0 1 1,0 0-1,0 0 0,0 0 0,-1 0 0,1 1 1,0-1-1,-1 0 0,0 1 0,1 0 1,-1 0-1,0-1 0,1 2 0,-1-1 0,0 0 1,0 0-1,0 1 0,0 0 0,0-1 0,0 1 1,1 1-1,-1-1 0,-5 1 0,1 0-601,0 0 0,0 1-1,0 0 1,1 0-1,-1 1 1,0 0 0,1 0-1,0 0 1,0 1-1,0 0 1,-11 9 0,-10 15-5500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15278,'0'0'3545,"8"-5"-91,-6 4-3260,6-4 499,0 1 1,0 0 0,0 1 0,1-1 0,-1 2 0,1-1 0,-1 1-1,1 0 1,15 0 0,-23 2-675,0 1 0,1-1-1,-1 1 1,0 0 0,0 0 0,1 0-1,-1 0 1,0-1 0,0 1 0,0 1-1,0-1 1,0 0 0,0 0 0,-1 0 0,1 0-1,0 1 1,-1-1 0,1 0 0,-1 1-1,1-1 1,-1 0 0,1 1 0,-1-1-1,0 1 1,0-1 0,0 1 0,0-1-1,0 0 1,0 1 0,0 2 0,-4 48 467,-9 7-202,9-45-152,1 1-1,0-1 1,1 1-1,0 0 0,1 20 1,1-35-131,0 1 0,0 0 0,0-1 0,0 1 0,0 0 0,0-1 0,1 1 0,-1-1 1,0 1-1,0 0 0,0-1 0,1 1 0,-1-1 0,0 1 0,1-1 0,-1 1 0,1-1 0,-1 1 0,1-1 0,-1 1 1,0-1-1,1 1 0,0-1 0,-1 0 0,1 1 0,-1-1 0,1 0 0,-1 0 0,1 1 0,1-1 0,22-3 64,-18 1-59,-1-1 0,1 0-1,-1 0 1,1 0 0,-1 0 0,6-6 0,2-5-48,-1 0 1,0-1 0,-1-1 0,-1 1 0,10-20 0,-16 28 38,-1-1 1,1 0 0,-1 0 0,-1 0 0,1 0 0,-1 0-1,-1-1 1,1 1 0,-2-1 0,1 1 0,-1-1-1,0 1 1,-3-15 0,3 24-4,0-1 0,0 1 0,0-1-1,0 1 1,-1-1 0,1 0 0,0 1 0,0-1 0,-1 1 0,1-1-1,0 0 1,-1 1 0,1-1 0,0 0 0,-1 1 0,1-1 0,0 0-1,-1 0 1,1 1 0,-1-1 0,1 0 0,0 0 0,-1 0 0,1 0-1,-1 0 1,1 1 0,-1-1 0,1 0 0,-1 0 0,1 0 0,0 0-1,-1 0 1,1 0 0,-1 0 0,1-1 0,-1 1 0,1 0 0,-1 0-1,1 0 1,0 0 0,-1-1 0,1 1 0,-1 0 0,1 0 0,0-1-1,-1 1 1,1 0 0,0 0 0,-1-1 0,1 1 0,0 0 0,-1-2-1,2 6 16,1 0-1,0-1 0,0 0 1,0 1-1,0-1 0,0 0 0,1 0 1,0 0-1,-1-1 0,1 1 1,0-1-1,0 1 0,0-1 1,1 0-1,-1 0 0,0 0 0,1-1 1,0 1-1,-1-1 0,1 0 1,4 1-1,7 3 5,0-2 0,1 0 0,28 2 0,-32-4-5,0-1-1,0-1 1,0 0-1,-1-1 0,1 0 1,0-1-1,-1 0 1,1-1-1,16-7 1,-21 7 42,0 0 0,0 0 0,-1 0 0,0-1 0,0 0 0,0 0 0,0 0 0,-1-1 0,1 0 0,-2 0 0,1 0 1,-1-1-1,0 0 0,0 1 0,5-13 0,-8 17-42,0-1-1,0 1 1,0-1 0,-1 1-1,1-1 1,-1 0 0,1 1-1,-1-1 1,0 0 0,0 1 0,0-1-1,0 0 1,0 1 0,-1-1-1,1 1 1,-1-1 0,-1-3 0,1 5 0,0 0 0,0 0 0,0-1 1,0 1-1,0 0 0,0 0 1,0 0-1,0 1 0,0-1 1,-1 0-1,1 0 0,0 1 0,-1-1 1,1 0-1,0 1 0,-1 0 1,1-1-1,-1 1 0,1 0 1,-1 0-1,1-1 0,-3 1 0,-1 1 8,0-1-1,-1 1 0,1 0 0,0 0 0,0 1 0,0-1 0,0 1 0,0 0 0,0 1 0,0-1 1,1 1-1,-1 0 0,1 0 0,0 0 0,-6 6 0,3-1-15,1 0 0,0 0 0,0 0 0,1 0 0,0 1 0,1 0 0,0 0 0,0 1 0,1-1 0,-4 20 0,6-25 0,1 0 0,-1 0 0,1 0 0,0 1 0,0-1 0,0 0 0,1 0 0,-1 0 0,1 0 0,0 0 0,0 0 0,1 0 0,-1 0 0,1 0 0,0 0 0,0 0 0,0-1 0,0 1 0,1-1 0,-1 0 0,1 0 0,0 0 0,0 0 0,0 0 0,0 0 0,1-1 0,-1 1 0,5 1 0,6 2-238,-1-1 0,0 0-1,1-1 1,0 0 0,0-2 0,0 1 0,1-2 0,26 1-1,-26-3-969,0 0 0,1 0 0,-1-2 0,26-7 0,14-13-12549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4.7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380 28 9161,'-12'-3'1665,"-11"-1"-822,-1 1 0,1 0-1,-1 2 1,0 1 0,-44 5-1,58-4-721,1 1 0,-1-1 0,1 2 1,-1-1-1,1 2 0,0-1 0,0 1 0,0 0 0,0 1 0,1 0 0,0 0 0,0 1 0,0 0 0,1 1 0,0 0 0,0 0 0,0 0 0,-6 10 1,11-14-50,0 0 1,0 0 0,1 0-1,-1 0 1,1 1 0,0-1-1,0 0 1,0 1 0,0-1-1,0 1 1,1-1 0,-1 1-1,1 0 1,0-1 0,0 1 0,1 3-1,0-5-25,0 1 0,0-1 0,0 1 0,0-1 0,1 0 0,-1 1 0,1-1 0,-1 0 0,1 0 0,0 0 0,0 0 0,0 0 0,0-1 0,0 1 0,0-1 0,4 3 0,4 1 27,1-1 0,-1 0 0,1-1 0,-1 0 0,1-1 1,0 0-1,0-1 0,19 0 0,-3-2 55,-1 0 0,1-2 0,-1-2 0,0 0 0,0-1 0,-1-2 0,0 0 0,0-2 0,0-1 0,-2-1 0,34-22 0,-51 30-54,0 0 1,-1-1-1,0 0 1,0 0-1,0 0 1,0-1-1,-1 1 1,0-1-1,5-9 1,-8 13-48,0 1 1,-1-1 0,1 0-1,-1 1 1,1-1 0,-1 0-1,1 1 1,-1-1-1,0 0 1,0 1 0,0-1-1,0 0 1,0 0 0,0 1-1,0-1 1,-1 0-1,1 1 1,-1-1 0,1 0-1,-1 1 1,0-1 0,1 1-1,-1-1 1,0 1-1,0-1 1,0 1 0,0-1-1,0 1 1,0 0 0,-1 0-1,1 0 1,0 0-1,-1 0 1,1 0 0,-1 0-1,1 0 1,-1 0 0,1 0-1,-1 1 1,0-1-1,1 1 1,-4-1 0,-7-3-198,-1 1 0,0 1 0,0 0 0,0 0 0,0 1 0,0 1 0,0 0 0,1 1 0,-20 3-1,11 1-2574,0 0-1,-31 12 1,26-8-4799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5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367 4 10410,'-12'0'256,"0"-2"7,1 1 0,-1 1 0,0 0 0,1 0 0,-1 1 0,0 1 0,1 0 0,0 0 0,-1 2 0,1-1 0,0 1 0,0 1 0,1 0 0,-13 8 0,8-2-111,1 1 0,0 0 0,1 1 0,1 1 0,0 0 0,1 1 0,0 0 0,1 0 0,1 1 0,1 1 0,0 0 0,1 0 0,1 0 0,0 0 0,1 1 0,1 0 0,1 0 0,-1 31 0,4-47-149,0 1 1,0-1-1,0 1 0,0 0 0,0-1 0,1 1 0,-1-1 1,1 1-1,0-1 0,0 0 0,0 1 0,0-1 0,0 0 1,1 0-1,-1 1 0,0-1 0,1 0 0,0 0 1,-1-1-1,1 1 0,0 0 0,0-1 0,0 1 0,3 1 1,0-1 33,1 0 0,-1 0 0,0-1 0,0 1 0,1-1 1,-1-1-1,1 1 0,-1-1 0,1 0 0,10-1 0,8-3 166,0-1-1,-1 0 1,0-2-1,26-11 0,-12 3-124,-1-2-1,-1-1 1,57-39 0,-83 51-32,0-1 0,0 0 0,0 0 0,-1-1 1,0 0-1,0-1 0,-1 0 0,0 0 1,-1 0-1,0-1 0,-1 0 0,1 0 1,-2-1-1,0 1 0,0-1 0,-1 0 0,3-18 1,-5 26 1,-1 0 0,0 0 0,0 0-1,0 0 1,0 0 0,-1 0 0,1 0 0,-1 1 0,0-1 0,0 0 0,0 0 0,0 0 0,0 1 0,-1-1 0,1 1 0,-1-1 0,0 1 0,0-1 0,0 1 0,0 0 0,0 0-1,-2-2 1,-1 1-16,0 0 0,0 0 0,-1 1 0,1-1 0,0 1 0,-1 1 0,0-1-1,1 1 1,-1 0 0,-11-1 0,5 1-153,-1 1-1,1 1 1,-1 0-1,1 0 1,-1 1-1,1 1 1,0 0 0,0 1-1,0 0 1,-14 7-1,20-8-82,0 1-1,0 1 1,1-1-1,0 1 1,-1-1-1,1 2 1,1-1-1,-1 0 1,1 1-1,0 0 1,0 0-1,1 0 1,-4 10-1,3-5-656,0 1-1,1 0 1,1 0-1,0 1 1,1-1-1,0 22 0,1 31-4930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3.2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78 1 11627,'0'0'13196,"-21"48"-11338,10-6 384,-1 7-768,-1 10-738,2 2-479,4-5-225,5-3 0,2-12-321,0-11-735,4-14-322,7-10-512,-4-6-1601,-4-15-1505,-3-14-5895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3.6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0 15375,'0'0'4292,"60"0"-1922,-21 9-608,8 0-417,7-1-288,-2-2-577,-1 0-384,-7-4-64,-8 3-320,-10-1-1249,-15 0-1250,-11 0-1793</inkml:trace>
  <inkml:trace contextRef="#ctx0" brushRef="#br0" timeOffset="1">1 246 16528,'0'0'7174,"74"43"-5860,-17-42-225,4-1-513,3 0-448,-5 0-160,-10-1-1377,-15 1-1922,-17 0-2563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3.9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52 16784,'0'0'7431,"80"39"-6598,-23-39-289,6-11-384,5-5-352,-2-4-1634,-11-1-2466,-11-1-2658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4.3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33 1 16432,'0'0'7329,"-1"12"-5775,-8 42-42,-1 4 278,-3 78 0,13-133-1757,0 0 0,0 0-1,0 1 1,1-1-1,-1 0 1,1 0 0,0 0-1,-1 0 1,1 0 0,1 0-1,-1 0 1,0 0-1,1 0 1,0-1 0,-1 1-1,1 0 1,0-1-1,0 0 1,0 1 0,1-1-1,-1 0 1,4 3-1,-2-3-14,0-1-1,0 1 1,0-1-1,1 0 1,-1 0-1,0 0 0,0 0 1,0-1-1,1 0 1,-1 0-1,0 0 1,1 0-1,-1-1 0,0 1 1,0-1-1,8-2 1,-1-3-41,0 1-1,0-1 1,0-1 0,-1 0 0,1 0-1,-2-1 1,1 0 0,-1-1 0,-1 0 0,0-1-1,0 1 1,0-2 0,-1 1 0,-1-1-1,0 0 1,-1 0 0,0-1 0,0 1 0,3-17-1,-14 46-126,-5 8 217,-11 42 0,19-57-13,2 0 0,-1 0 0,2 0 0,-1 1 0,1-1 0,3 15 0,-3-22-281,1 0 0,1 0 0,-1 0 0,0 0 1,1 0-1,0 0 0,0-1 0,4 7 0,-4-8-400,0 1-1,1-1 0,-1 1 1,1-1-1,-1 0 1,1 0-1,0 0 1,0-1-1,0 1 0,0-1 1,0 1-1,4 0 1,26 4-13093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4.6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14798,'0'0'8520,"62"29"-6086,-10-21-896,17 0-193,7-4-896,5-1-385,-3 0-481,-10 2-1985,-15 0-1121,-23 2-1794,-22 0-3652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5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15951,'0'0'6278,"74"18"-5317,-13-13-64,14 0-353,15-3-448,7-2-256,-1 0-3491,-2-10-8617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6.6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8520,'0'0'23190,"71"22"-22133,-28-19-1057,5-2 0,-1 0 0,-6-1 0,-5 0 0,-11 0 0,-8 2-929,-8 0-2690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7.3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149 73 11979,'8'-6'2531,"-7"5"-2506,55-40 4327,-50 38-3575,0-1 1,0 1-1,0 0 0,1 1 0,-1 0 1,1 0-1,-1 0 0,1 1 1,13-2-1,-20 3-721,1 0 0,-1 0 0,1 0 0,-1 0 1,1 1-1,-1-1 0,1 0 0,-1 0 0,0 0 0,1 0 1,-1 1-1,1-1 0,-1 0 0,0 0 0,1 1 0,-1-1 0,0 0 1,1 1-1,-1-1 0,0 0 0,1 1 0,-1-1 0,0 0 0,0 1 1,1-1-1,-1 1 0,0-1 0,0 0 0,0 1 0,0-1 0,0 1 1,1-1-1,-1 1 0,0-1 0,0 1 0,0-1 0,0 0 0,0 1 1,0-1-1,-1 1 0,1-1 0,0 1 0,0 0 0,-8 22 575,-12 6-373,-1 0-1,-1-2 0,-2-1 0,-43 39 0,23-22-203,-4 6 128,10-10-59,29-31-2370,13-13-2670,45-63-7089,-19 24 1372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61 7111,'0'0'4479,"3"-8"-2243,19-40 743,-24 43 249,-6 8-2472,-8 10-704,-70 86 1558,4 4 1,-95 154-1,156-224-1413,-30 65 0,46-87-233,0 1-1,1 0 1,1 1 0,0-1 0,1 1 0,0-1 0,1 1 0,0 0-1,2 20 1,-1-30-26,0-1 0,1 1 0,-1-1-1,1 1 1,0-1 0,-1 0 0,1 0 0,0 1-1,1-1 1,-1 0 0,0 0 0,1 0-1,-1 0 1,1 0 0,-1 0 0,1-1 0,0 1-1,0 0 1,0-1 0,0 0 0,4 3-1,3 0-123,0-1-1,0 0 1,0 0-1,15 2 1,32 10-316,-54-14 488,1 0 1,-1 0-1,1 0 0,-1 1 0,0 0 0,1-1 1,-1 1-1,0 0 0,0 0 0,0 0 0,0 0 1,-1 0-1,1 1 0,-1-1 0,1 0 1,1 5-1,0 2 56,-1 1 1,0 0-1,0 0 0,-1 0 1,0 0-1,-1 0 1,0 0-1,-1 0 0,0 0 1,-1 0-1,1 0 1,-7 17-1,-6 14 540,-31 63-1,34-79-512,-18 30 45,19-38-230,1 0 0,1 1 0,0 0 0,1 0 0,-8 38 0,15-56-17,0 1 1,0 0-1,1 0 0,-1 0 0,0-1 1,1 1-1,-1 0 0,1 0 1,-1-1-1,1 1 0,-1 0 1,1-1-1,0 1 0,-1-1 1,1 1-1,0 0 0,-1-1 0,1 0 1,0 1-1,0-1 0,0 1 1,-1-1-1,1 0 0,0 0 1,0 1-1,0-1 0,0 0 1,-1 0-1,1 0 0,0 0 0,0 0 1,0 0-1,1 0 0,47 0-450,-23 0 356,-24 1 218,0-1 0,-1 1 1,1-1-1,0 1 1,-1 0-1,1 0 0,-1 0 1,0 0-1,1 0 1,-1 0-1,0 0 0,0 0 1,1 1-1,-1-1 1,0 0-1,0 1 0,0-1 1,-1 1-1,1-1 1,0 1-1,-1 0 0,1-1 1,0 1-1,-1 0 1,0-1-1,1 1 1,-1 0-1,0-1 0,0 3 1,-1 57 149,1-59-105,-8 45 733,-3 0 0,-1-1-1,-3 0 1,-1-1-1,-24 46 1,0 3 390,31-73-922,-70 206 203,73-203-648,0 1 1,2-1 0,1 1-1,1 0 1,1 0 0,1 0-1,5 38 1,-4-57 162,0 0 0,1 0 0,0 0-1,0-1 1,0 1 0,1-1 0,0 0 0,0 1 0,0-1-1,1 0 1,-1-1 0,7 7 0,-8-9-178,1 0 0,-1 0 0,0 0 1,1 0-1,-1-1 0,1 1 0,0-1 0,-1 0 0,1 0 1,0 0-1,0 0 0,0 0 0,0 0 0,-1-1 0,1 1 1,0-1-1,0 0 0,0 0 0,0 0 0,0-1 0,0 1 1,0-1-1,0 1 0,0-1 0,0 0 0,5-2 0,13-13-5152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7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168 0 12524,'0'0'10218,"0"59"-8585,-4-23-544,2 7-480,2-1-225,0-2-64,1-1-192,12-7-63,0-4-33,1-6-385,-3-5-319,-3-3-802,-5-8-1120,-3-1-1955</inkml:trace>
  <inkml:trace contextRef="#ctx0" brushRef="#br0" timeOffset="1">0 301 10730,'0'0'13293,"68"30"-12364,-25-27-513,7-2-384,-4-1-480,2 0-2595,-10 0-3299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18.2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13773,'0'0'3651,"0"8"-1227,1 17-640,2-1-1,0 1 1,10 34 0,30 78-132,-42-134-1569,0 1 1,0-1-1,1 0 0,0 0 1,-1 0-1,1 0 0,0 0 1,0 0-1,1 0 0,-1 0 0,0-1 1,1 1-1,5 3 0,-7-6-25,1 1 0,-1 0 0,1-1-1,0 0 1,-1 1 0,1-1 0,0 0 0,-1 0-1,1 0 1,0 0 0,0 0 0,-1 0-1,1 0 1,0 0 0,-1-1 0,1 1 0,0-1-1,-1 1 1,1-1 0,-1 0 0,1 0 0,-1 0-1,1 0 1,-1 0 0,0 0 0,1 0-1,-1 0 1,0 0 0,0 0 0,2-3 0,9-10 39,-1-1 1,0-1 0,-1 0 0,0-1 0,-1 0 0,-1 0 0,-1 0 0,-1-1-1,0-1 1,-1 1 0,3-28 0,-25 123-98,15-60 0,1-1 0,0 1 0,2 0 0,3 27 0,-3-42 0,-1 1 0,1 0 0,0-1 0,-1 1 0,1-1 0,0 1 0,1-1 0,-1 1 0,0-1 0,1 0 0,-1 1 0,1-1 0,0 0 0,0 0 0,4 3 0,-4-4 0,0 0 0,0-1 0,0 1 0,0-1 0,0 1 0,0-1 0,0 0 0,0 0 0,0 0 0,0 0 0,1 0 0,-1 0 0,0-1 0,0 1 0,0-1 0,0 1 0,0-1 0,0 0 0,0 0 0,0 0 0,-1 0 0,1 0 0,0 0 0,2-2 0,4-4-30,0 0 1,0 0-1,-1 0 1,0-1-1,0 0 0,-1-1 1,0 1-1,0-1 1,-1 0-1,5-11 0,-4 8-150,-1 0-1,-1 0 0,1-1 0,-2 0 0,0 1 0,0-1 1,1-22-1,-4 33-882,-1 0-692,-7 1-12553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0.5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191 73 2947,'0'0'14232,"4"-7"-12828,13-23 607,-8 1 3105,-9 29-5002,0 0 1,0 0 0,0-1-1,0 1 1,0 0-1,0-1 1,0 1 0,0 0-1,0 0 1,0 0 0,0-1-1,0 1 1,-1 0-1,1 0 1,0-1 0,0 1-1,0 0 1,0 0 0,0 0-1,-1-1 1,1 1 0,0 0-1,0 0 1,0 0-1,-1 0 1,1-1 0,0 1-1,0 0 1,-1 0 0,1 0-1,0 0 1,0 0-1,-1 0 1,1 0 0,0 0-1,0 0 1,-1 0 0,1 0-1,0 0 1,-1 0 0,-18 1 794,-17 7-1030,22-1 225,0 0 0,0 0 0,1 1 0,1 1 0,-1 0 0,1 0 0,-11 13 0,18-18-72,1 0 0,1 1 0,-1-1 0,1 1 0,-1 0 0,2-1 1,-1 2-1,0-1 0,1 0 0,0 0 0,0 1 0,0-1 0,1 1 0,0 0 0,0-1 0,0 1 0,1 0 0,0-1 0,0 1 0,0 0 0,1 0 0,1 5 0,0-7-32,0-1 0,0 1 0,0-1 0,1 0 0,-1 0 0,1 0 0,-1 0 0,1-1 0,0 1 0,0-1 0,1 1 0,-1-1 0,0 0 0,1-1 0,-1 1 0,1 0 0,-1-1 0,1 0 0,0 0 0,0 0 0,0 0 0,-1-1 0,8 1 0,-2 0 0,0 0 0,0 0 0,0-1 0,0 0 0,0-1 0,-1 0 0,1 0 0,0-1 0,12-4 0,-19 6 0,-1-1 0,1 0 0,0 1 0,0-1 0,-1 0 0,1 0 0,0 1 0,-1-1 0,1-1 0,-1 1 0,1 0 0,-1 0 0,1-1 0,-1 1 0,0 0 0,0-1 0,0 1 0,0-1 0,0 0 0,0 1 0,0-1 0,0 0 0,-1 0 0,1 1 0,-1-1 0,1 0 0,0-3 0,-2 2 0,0 0 0,0 0 0,-1 1 0,1-1 0,-1 0 0,1 1 0,-1-1 0,0 1 0,0 0 0,0 0 0,0 0 0,0 0 0,0 0 0,-1 0 0,1 0 0,-4-1 0,4 2 0,0 0 0,0 0 0,0-1 0,1 1 0,-1-1 0,0 1 0,1-1 0,-1 1 0,0-1 0,1 0 0,0 0 0,0 0 0,-1 0 0,1 0 0,-1-2 0,3 3 0,-1 0 0,1-1 0,-1 1 0,1 0 0,-1 0 0,1 0 0,0 0 0,-1 0 0,1 0 0,0 0 0,0 0 0,0 0 0,0 1 0,0-1 0,0 0 0,0 0 0,0 1 0,0-1 0,0 1 0,1-1 0,-1 1 0,0-1 0,0 1 0,0 0 0,1 0 0,-1 0 0,2-1 0,53-17-1105,-69 18-12371,-13 0 14151,23 1 51,0-1 0,0 1 1,0 0-1,0-1 0,1 1 1,-1 0-1,0 1 0,0-1 1,1 0-1,-1 1 0,1 0 1,0-1-1,-1 1 0,1 0 1,-3 3 485,33-19-337,-27 13-887,0 0 0,0 0-1,0 0 1,0 0 0,0 0-1,0 1 1,1-1-1,-1 0 1,0 1 0,0-1-1,1 1 1,-1-1-1,0 1 1,1-1 0,-1 1-1,0 0 1,1 0-1,-1 0 1,0 0 0,1 0-1,-1 0 1,0 0-1,2 1 1,-1 0 8,-1 1 0,1-1 0,-1 1 0,0 0 0,0 0-1,0-1 1,0 1 0,0 0 0,0 0 0,-1 0 0,1 0 0,-1 0 0,1 0 0,-1 1 0,1 2-1,1 4 86,-1 1-1,1-1 1,-1 1-1,-1-1 0,0 1 1,0-1-1,-1 1 1,0-1-1,-1 1 1,0-1-1,0 1 0,-1-1 1,0 0-1,-1 0 1,-9 16-1,-12 27-6128,30-63-140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1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20788,'0'0'8680,"74"41"-7495,-38-37-448,4-2-641,5-2-609,-4 0-2818,-3-16-5061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1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 20980,'0'0'3011,"1"64"-673,-1-31-1121,-1 6-352,-5 1-385,2 3-384,3-5-1121,1-2-1633,0-9-865,3-9-1474,5-9-1505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1.9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92 13549,'0'0'2947,"4"-9"-139,-2 4-2503,0 1 1,1 0-1,-1-1 1,1 1-1,0 0 1,0 0-1,0 1 1,1-1-1,-1 1 1,1-1-1,0 1 1,0 0-1,0 1 1,0-1-1,1 1 1,-1 0-1,1 0 1,0 0-1,-1 0 1,1 1-1,6-1 1,86-12 2060,-87 13-2241,0 1 1,0 0-1,1 1 0,-1 0 0,0 0 1,0 1-1,14 5 0,-23-7-96,1 1-1,-1-1 1,1 1 0,-1-1-1,1 1 1,-1 0-1,0 0 1,1 0-1,-1 0 1,0 0 0,1 0-1,-1 0 1,0 0-1,0 0 1,0 1 0,0-1-1,0 0 1,-1 1-1,1-1 1,0 1 0,0-1-1,-1 1 1,1-1-1,-1 1 1,0 0 0,1 2-1,-1-1 52,-1 0 0,1 1 0,-1-1 0,0 0 0,0 0 0,0 0 0,-1 0 0,1 0 0,-1 0 0,1 0 0,-1-1 0,-3 5 0,-6 6 292,-1-1 0,0 0-1,-24 19 1,-21 11-297,113-38-1474,-50-2 1257,0-1-1,-1 0 1,1 1-1,0 0 1,0 1-1,-1-1 1,1 1-1,-1 0 1,0 0-1,5 5 1,-7-6 98,0 0 1,-1 1-1,1-1 0,-1 1 1,0-1-1,1 1 0,-1 0 1,0 0-1,-1 0 0,1 0 1,-1 0-1,1 1 0,-1-1 1,0 0-1,0 1 0,0-1 1,-1 1-1,1 4 0,-1-5 100,-1-1 0,0 0 0,1 0-1,-1 0 1,0 0 0,0-1 0,0 1 0,0 0-1,-1 0 1,1 0 0,0-1 0,-1 1-1,1-1 1,-1 1 0,1-1 0,-1 0-1,0 1 1,0-1 0,0 0 0,1 0-1,-1 0 1,0 0 0,0-1 0,-4 2-1,-55 14 1242,57-15-1212,-88 12 823,85-12-903,0-1 1,1 0-1,-1 0 0,0 0 1,0-1-1,0 0 0,0 0 1,1-1-1,-1 0 0,0 0 1,-6-4-1,11 5-152,0-1-1,0 1 1,0-1-1,1 0 1,-1 0 0,1 1-1,-1-1 1,1 0-1,-1 0 1,1 0-1,0-1 1,0 1 0,0 0-1,0 0 1,1-1-1,-1 1 1,1 0 0,-1-1-1,1 1 1,0 0-1,0-1 1,0 1 0,0-1-1,0 1 1,0 0-1,1-1 1,-1 1 0,1 0-1,0-1 1,-1 1-1,1 0 1,2-4 0,3-7-2010,1 1 1,0 0-1,0 0 1,12-13-1,19-21-8893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2.5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124 1 9769,'0'0'19597,"-3"10"-18566,-17 52-333,-4-2 0,-48 91 1,68-142-595,3-8-211,11-15-907,-5 7 742,-1 0 0,1-1-1,-2 1 1,1-1 0,-1 0 0,-1 0-1,1 0 1,-1 0 0,-1 0 0,1 0-1,-1-1 1,-1 1 0,0-1 0,-1-14-1,1 23 273,0 0 0,0-1 0,0 1 0,0-1 0,-1 1 0,1 0 0,0-1 0,0 1 0,0 0 0,0-1 0,-1 1 0,1-1 0,0 1 0,0 0 0,-1-1 0,1 1 0,0 0 0,0 0 0,-1-1 0,1 1 0,0 0 0,-1 0 0,1-1 0,-1 1 0,1 0 0,0 0 0,-1 0-1,1 0 1,0 0 0,-1 0 0,1-1 0,-1 1 0,1 0 0,-1 0 0,1 0 0,0 0 0,-1 0 0,1 1 0,-1-1 0,1 0 0,0 0 0,-1 0 0,1 0 0,-1 0 0,1 0 0,0 1 0,-1-1 0,1 0 0,0 0 0,-1 1 0,1-1 0,0 0 0,-1 1 0,0 0 31,-1 0 0,1 0 1,0 0-1,0 0 1,-1 0-1,1 0 0,0 0 1,0 1-1,0-1 1,0 0-1,1 1 0,-1-1 1,-1 3-1,1 1 11,1-1-1,-1 1 1,1 0 0,0-1-1,0 1 1,1 0-1,-1 0 1,1-1 0,0 1-1,0-1 1,1 1 0,-1-1-1,1 1 1,0-1 0,0 0-1,1 0 1,-1 0 0,1 0-1,0 0 1,0-1-1,0 1 1,0-1 0,1 0-1,-1 0 1,1 0 0,0 0-1,0 0 1,0-1 0,0 0-1,0 0 1,1 0-1,-1 0 1,1-1 0,-1 0-1,1 0 1,-1 0 0,1 0-1,0-1 1,7 0 0,-12-2 15,0-1 1,-1 0 0,1 1 0,-1-1-1,0 0 1,0 1 0,0-1 0,0 1-1,0 0 1,-3-4 0,-20-28-40,12 18 224,0-1 0,1-1 0,1 0 0,-11-24 0,22 42-240,-1 0 1,1-1 0,-1 1-1,1 0 1,-1 0 0,1-1-1,0 1 1,-1 0 0,1 0 0,-1 0-1,1 0 1,-1 0 0,1 0-1,0 0 1,-1 0 0,1 0-1,-1 0 1,1 0 0,-1 0-1,1 0 1,-1 1 0,1-1-1,-1 0 1,1 0 0,-1 1 0,1-1-1,-1 0 1,1 1 0,0-1-1,21 10-194,0 1-499,33 20-2943,3-5-4555,-22-12-646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2.8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82 1 11307,'0'0'9545,"-28"49"-5926,13-20-416,-1 3-1185,4-2-865,4-3-256,5-4-609,3-6-224,0-4-608,1-6-1122,6-4-1601,-3-3-2338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3.23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0 217 11499,'0'0'14958,"49"-9"-13004,-18 4-737,2 0-865,3-3-288,1 0-736,-2-5-2627,-5-3-3107,-3-4-8136</inkml:trace>
  <inkml:trace contextRef="#ctx0" brushRef="#br0" timeOffset="1">393 0 18802,'0'0'4388,"-28"53"-2594,20-25-545,3 5-96,2 4-673,3 1-287,0-4-129,1-2-160,9-7-994,-2-6-1024,0-9-864,-4-6-962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3.5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29 17905,'0'0'10976,"8"-4"-9994,8-2-844,-1 2 0,1-1 0,-1 2 0,1 0 0,0 1 1,26 0-1,108 7 139,-143-5-271,0 1 1,0 0-1,1 0 1,-1 1-1,-1 0 1,1 0-1,0 1 1,0 0-1,-1 0 1,0 1-1,0-1 1,7 6-1,-10-6 19,-1-1 0,1 1 0,-1-1 0,0 1 0,0 0-1,0 0 1,0 0 0,-1 0 0,1 0 0,-1 0-1,1 0 1,-1 0 0,0 1 0,-1-1 0,1 1-1,0-1 1,-1 0 0,0 1 0,0-1 0,0 1 0,0-1-1,0 1 1,-1-1 0,0 0 0,1 1 0,-1-1-1,-2 5 1,-1 0 16,0 1 0,-1-1 0,0 0 0,0-1 0,-1 1 0,0-1 0,0 0 0,-1 0 0,0-1 0,0 0 0,0 0 0,-14 8 0,5-5 17,1 0 0,-2-1 0,1-1 0,-1 0 0,-29 7 0,35-11-230,-1-2 1,1 1-1,0-1 0,0-1 0,-20-1 1,29 1 108,1 0 0,-1 0 0,1 0 0,-1 0 0,1-1 0,-1 1 0,1-1 0,-1 1 0,1-1 0,-1 1 0,1-1 1,0 0-1,-1 1 0,1-1 0,0 0 0,0 0 0,-1 0 0,1 0 0,0 0 0,0 0 0,0-1 0,0 1 0,0 0 0,1 0 0,-1-1 0,0 1 1,0 0-1,1-1 0,-1 1 0,1-1 0,0 1 0,-1-1 0,1 1 0,0-1 0,0 1 0,0-1 0,0 1 0,0-1 0,0 0 0,0 1 0,0-1 1,1 1-1,-1-1 0,1 1 0,-1 0 0,1-1 0,-1 1 0,1-1 0,0 1 0,0 0 0,2-3 0,15-21-5697,9-3-1666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8:5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19 105 10570,'6'-5'4611,"34"-18"-3782,-27 21-380,-1 0 1,0 1-1,18-1 0,-22 3-292,1-1-1,-1-1 1,0 0 0,0 0-1,1 0 1,-1-1-1,0 0 1,0-1-1,10-4 1,-22 4 2381,-14 0-1850,-24 2-576,39 1 68,-140-18 2168,130 16-2048,47 5-368,1-2 0,-1-1 0,1-2 0,-1-1 0,1-2 1,52-14-1,-76 18 36,-35 10 142,-42 11 63,-35-13 158,14-2 58,86-1-541,11 2 74,13 3-108,40-3-2254,-21-9-2284,-3-8-3706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3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202 1 6534,'0'0'25769,"-11"12"-25369,-8 10-356,-7 7-40,1 1 0,1 1 0,2 1 0,-27 51 0,48-82-3,0 0 0,1 1-1,-1-1 1,1 0 0,-1 0 0,1 1 0,0-1-1,-1 0 1,1 1 0,0-1 0,0 0 0,0 1 0,0-1-1,0 0 1,0 1 0,0-1 0,1 0 0,-1 2-1,1-2 0,-1-1 0,1 0 0,-1 0 0,1 1 0,-1-1 0,1 0 0,0 0 0,-1 0 0,1 1 0,-1-1 0,1 0 0,0 0 0,-1 0 0,1 0 0,-1 0 0,1 0 0,0-1 0,-1 1 0,1 0 0,-1 0 0,1 0 0,-1 0 0,1-1 0,-1 1 0,1 0 0,0-1 0,5-2-55,0-1 0,-1 1 0,0-1 0,0 0 0,9-9 0,-9 6-238,1 0 0,-2-1 0,1 1 0,-1-1 1,0 0-1,-1 0 0,0-1 0,0 1 0,-1-1 0,0 1 0,0-1 0,-1 0 0,0 1 0,-1-17 1,0 24 283,0-1 0,0 1 0,0-1 0,0 1 1,0-1-1,0 1 0,-1 0 0,1-1 0,-1 1 1,1-1-1,-1 1 0,0 0 0,1-1 0,-1 1 1,0 0-1,0 0 0,0 0 0,0-1 0,0 1 1,0 0-1,0 0 0,0 0 0,0 1 0,-1-1 1,1 0-1,0 0 0,-1 1 0,1-1 0,0 0 1,-1 1-1,1 0 0,-1-1 0,1 1 0,0 0 1,-1 0-1,1-1 0,-1 1 0,1 1 0,-1-1 1,1 0-1,-1 0 0,1 0 0,-3 1 0,-1 0 114,0 0-1,0 1 0,1-1 1,-1 1-1,0 0 0,0 0 1,1 0-1,-1 1 0,1 0 1,0 0-1,-6 5 0,8-6-23,1-1-1,-1 0 0,1 1 1,-1-1-1,1 1 0,0 0 0,0 0 1,0-1-1,0 1 0,0 0 1,0 0-1,0 0 0,0 4 0,1-6-48,0 1-1,0-1 1,1 1-1,-1-1 1,0 1-1,0-1 0,1 0 1,-1 1-1,0-1 1,1 0-1,-1 1 1,0-1-1,1 0 0,-1 1 1,0-1-1,1 0 1,-1 0-1,1 1 1,-1-1-1,1 0 0,-1 0 1,0 0-1,1 0 1,-1 1-1,1-1 1,-1 0-1,1 0 0,-1 0 1,1 0-1,-1 0 1,1 0-1,-1 0 1,1-1-1,0 1 0,5-1 56,1 0-1,-1 0 0,0-1 1,1 0-1,-1 0 0,0 0 1,8-6-1,3-3-89,18-7 393,-34 17-382,0 1 0,1 0 0,-1 0 0,0 0 0,1 0 0,-1 0 0,0 0 1,1 1-1,-1-1 0,0 0 0,0 1 0,1-1 0,-1 1 0,0-1 0,0 1 1,0-1-1,1 1 0,-1 0 0,0 0 0,0 0 0,0 0 0,0-1 0,0 1 1,-1 0-1,1 1 0,0-1 0,1 1 0,1 3-204,-1-2 100,0 0-1,0 0 1,0 0 0,1 0-1,0 0 1,-1-1 0,1 1-1,4 2 1,4-1-3558,4-2-3758,-4-2-1668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4.3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346 0 16239,'0'0'7597,"2"11"-6407,2 6-530,7 42 682,6 80 0,-16-120-1326,0-1-1,-2 1 0,0-1 0,-1 1 1,-1-1-1,-1 0 0,0 0 0,-2 0 1,-8 20-1,4-18-259,-1 0 0,-1-1 0,0 0 0,-2-1 0,0-1 0,-1 0 0,-1-1 0,-27 22 1,27-26-1095,0-1 1,-1 0-1,0-2 1,0 0-1,-1 0 1,-20 5-1,-23 2-7876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4.6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127 0 5701,'0'0'17681,"-8"14"-17115,-12 22-184,3 0 0,1 1 0,1 0 0,2 2 0,2-1 0,-8 55 1,15-71-213,2 1 1,1 0 0,0 0-1,2 0 1,5 31 0,-5-45-211,2 0 0,-1 0 0,1-1 1,0 1-1,1-1 0,0 0 0,1 0 0,-1 0 0,1 0 0,1-1 1,-1 0-1,2 0 0,-1 0 0,0-1 0,1 0 0,9 6 1,-6-5-770,0-1 1,0-1-1,0 0 1,1 0 0,-1-1-1,22 5 1,16-2-5064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8.6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9705,'0'0'21226,"2"11"-20468,7 68-102,-6-35-768,3-1 0,2 0 0,16 55 0,-21-87 334,-3-1-5108,-1-9 4454,0-1 0,0 0 0,1 1 1,-1-1-1,0 1 0,0-1 0,1 0 1,-1 0-1,0 1 0,0-1 0,0 0 0,0 0 1,1 0-1,-1 0 0,0 0 0,0 0 0,0 0 1,0 0-1,1 0 0,-1-1 0,0 1 0,-1-1 1,-18-4-7422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8.9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 60 11883,'0'0'13325,"-20"-50"-11628,41 50-800,7 0-608,10 0-257,6 0-64,7 0-1730,1 0-1890,-4-3-2017,-2-4-4164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9.3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262 1 16912,'0'0'10554,"-9"2"-8680,-9 2-1518,1 1 0,1 1-1,-1 1 1,1 1 0,0 0 0,-18 12 0,23-13-313,1 1 1,0-1-1,0 2 0,0 0 1,1 0-1,0 0 0,1 1 1,0 0-1,0 1 1,-6 12-1,13-20-40,-1 0-1,1 0 1,-1 0 0,1 1 0,0-1-1,0 0 1,0 0 0,1 1 0,-1-1-1,1 1 1,0-1 0,0 0-1,0 1 1,0-1 0,1 0 0,-1 1-1,3 5 1,-2-6 4,1-1-1,-1 0 0,1 1 1,0-1-1,0 0 1,0 0-1,0 0 0,0 0 1,0-1-1,0 1 0,1 0 1,-1-1-1,0 0 1,1 1-1,0-1 0,-1 0 1,4 0-1,11 3-28,0-1-1,0 0 1,1-1 0,-1-2-1,25-1 1,-31 1-56,9 0-717,1-2 0,-1 0 0,25-6 0,-37 6-317,0-1 0,-1 1 0,1-1-1,-1-1 1,1 1 0,9-8 0,3-7-5577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29.7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1 157 14061,'0'0'8579,"0"-9"-6641,0 6-1791,0-1 1,0 1-1,0 0 0,0 0 1,1 0-1,0 1 1,-1-1-1,1 0 0,0 0 1,0 0-1,0 0 0,1 1 1,-1-1-1,1 0 1,-1 1-1,1-1 0,0 1 1,0 0-1,0 0 0,0 0 1,1 0-1,-1 0 1,1 0-1,-1 0 0,1 1 1,-1-1-1,4-1 0,4-1 71,-1 0-1,1 0 0,0 0 0,0 1 0,11-1 0,-19 3-198,1 1 0,-1-1 0,1 1 0,-1 0 0,1-1 0,-1 1 0,1 1-1,-1-1 1,1 0 0,-1 0 0,1 1 0,-1 0 0,1-1 0,-1 1 0,0 0-1,1 0 1,-1 0 0,0 1 0,0-1 0,0 1 0,0-1 0,0 1 0,0-1-1,0 1 1,2 3 0,17 42 335,-18-40-195,0 1-1,0-1 1,1 0-1,0 1 1,7 9-1,-9-15-111,0 0 0,1 1 1,-1-1-1,0-1 0,1 1 0,-1 0 0,1-1 0,0 1 0,0-1 0,-1 0 1,1 0-1,0 0 0,0 0 0,0 0 0,0-1 0,0 1 0,0-1 0,0 0 1,3 0-1,0-1-47,0 0 1,0 0-1,-1 0 1,1-1-1,-1 0 1,1 0-1,-1-1 1,0 1-1,0-1 1,0-1 0,0 1-1,-1 0 1,1-1-1,-1 0 1,0 0-1,0 0 1,0-1-1,0 1 1,-1-1-1,0 0 1,0 0-1,0 0 1,-1-1-1,0 1 1,0 0 0,0-1-1,0 1 1,-1-1-1,0 0 1,0 0-1,-1 1 1,1-1-1,-1 0 1,-1 0-1,1 0 1,-1 1-1,0-1 1,0 0-1,-3-8 1,3 13-288,0-1 0,0 1 0,0-1 0,0 1 0,0 0 0,0 0-1,0-1 1,0 1 0,0 0 0,-1 0 0,1 0 0,0 0 0,-1 0 0,1 0 0,-1 1 0,1-1 0,-1 0 0,-2 0 0,4 1 81,-1 0 0,1 0 0,-1 0 0,0 0 0,1 0 0,-1 1 0,0-1 0,1 0 1,-1 0-1,1 0 0,-1 1 0,0-1 0,1 0 0,-1 1 0,1-1 0,-1 0 0,1 1 1,-1-1-1,1 1 0,-1-1 0,1 1 0,0-1 0,-1 1 0,1-1 0,0 1 0,-1-1 1,1 1-1,0-1 0,0 1 0,-1 0 0,1-1 0,0 1 0,0-1 0,0 1 0,0 0 1,0-1-1,0 1 0,0 0 0,0-1 0,0 1 0,0 0 0,0-1 0,0 1 0,1-1 1,-1 1-1,0 0 0,1 0 0,1 10-10754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30.1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218 0 15855,'0'0'11552,"-3"13"-10596,-25 63 717,-57 110 1,124-345-3729,-41 170 1987,1 1 1,0-1-1,1 0 0,1 15 1,-1 13 132,0-23-20,-1 92 1405,3-123-108,-2 11-1323,1-1 1,-1 1 0,0-1 0,0 1-1,0 0 1,0-1 0,-1 1 0,1-1-1,-1 1 1,-3-7 0,-11-18-14,-1 1 0,-2 0 1,0 2-1,-2 0 0,-26-26 0,55 59-66,1-1-1,0 0 0,20 8 0,-8-4 53,13 7-207,0-2-1,1-2 0,47 12 0,-1-12-7905,-53-12-1184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3.1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315 65 9737,'0'0'1522,"-13"-3"-102,2 1-1102,6 0-199,-1 0 0,0 1 0,0 0 0,0 0 0,1 0 0,-1 1 1,0 0-1,0 0 0,0 1 0,0 0 0,0 0 0,0 0 0,-8 3 1,1 3 94,0 0 0,1 1 0,-1 1 1,2 0-1,-1 1 0,1 0 1,0 0-1,1 1 0,1 1 1,0-1-1,0 2 0,-10 19 1,11-18-37,1 0 1,1 0-1,0 1 0,1 0 1,0 0-1,2 0 1,0 0-1,0 1 1,1-1-1,1 1 0,2 29 1,-1-40-122,1-1 0,0 1 0,0-1 0,0 0 0,1 1 0,0-1-1,0 0 1,0 0 0,0 0 0,0 0 0,1 0 0,-1 0 0,1-1 0,0 1 0,1-1 0,4 4 0,-2-2 35,0-1 0,0-1 0,1 1 0,0-1 0,-1 0 0,1-1 0,0 1 0,1-1 0,9 1 0,2-1 58,0 0 0,0-2 1,0 0-1,0-1 1,0-1-1,0-1 0,22-6 1,-21 3-9,-1 0 1,0-2-1,0 0 0,-1-1 1,0-1-1,-1 0 1,0-1-1,0-1 0,-1-1 1,-1-1-1,19-19 1,-26 23-67,0 0 1,-1 0 0,0 0 0,0-1 0,-1 0 0,-1-1 0,1 1-1,-2-1 1,0 0 0,0 0 0,-1 0 0,-1-1 0,0 1-1,-1-1 1,0 1 0,0-1 0,-2 1 0,1-1 0,-5-18 0,3 25-194,0 0 0,0-1 0,0 1 0,-1 0 0,0 0 0,-1 0 0,1 1 0,-1-1 0,0 1 0,-1 0 0,1 0 0,-1 0 0,0 1 0,0-1 0,0 1 0,-1 0 0,1 1 0,-1 0 0,0-1 0,0 2 0,0-1 0,-13-3 0,13 4-411,-1 1 0,0 0 0,1 0 0,-1 0-1,0 1 1,0 0 0,0 0 0,0 0 0,0 1 0,1 0-1,-1 1 1,0-1 0,1 1 0,-8 4 0,-19 15-5691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4.1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146 0 11787,'0'0'1927,"-12"11"-1190,-5 7-374,1 0 0,0 1 1,-23 38-1,32-46-234,1-1 0,1 1 0,0 0 0,0 0 0,1 1 0,1-1 0,0 1-1,0 0 1,1 0 0,1 0 0,-1 19 0,3-29-83,-1 1-1,0-1 1,1 1-1,0-1 1,-1 1-1,1-1 1,0 1-1,0-1 0,0 0 1,1 0-1,-1 1 1,1-1-1,-1 0 1,1 0-1,-1-1 1,1 1-1,0 0 1,0 0-1,0-1 1,0 1-1,0-1 1,1 0-1,-1 0 1,0 1-1,0-2 0,1 1 1,-1 0-1,4 0 1,7 2 332,0-1-1,0 0 1,0-1 0,17 0 0,-18-1-132,12 0-128,0 0 0,0-2 0,-1 0 0,1-2 0,0-1-1,-1 0 1,0-2 0,0 0 0,-1-2 0,0-1 0,39-23 0,-58 31-47,0 0 1,0 0 0,0 0-1,0-1 1,-1 1 0,1-1-1,-1 0 1,1 0 0,-1 0-1,0 0 1,0 0-1,0 0 1,-1-1 0,1 1-1,-1-1 1,0 1 0,0-1-1,0 1 1,0-1 0,0-7-1,-1 8-32,-1 0-1,0 0 0,0 0 0,0 0 1,0 0-1,-1 0 0,1 0 1,-1 0-1,1 0 0,-1 0 1,0 1-1,0-1 0,-1 1 0,1 0 1,0-1-1,-1 1 0,1 0 1,-1 0-1,0 1 0,0-1 1,0 0-1,0 1 0,-4-2 0,-16-6-239,-1 2 0,0 0-1,0 1 1,-46-4 0,-31-7-2951,65 5 114,12-4-1953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6246,'0'0'12235,"60"15"-12170,-25-31-97,8 2-1250,3 1-1280,3 1-1186,1 2-3042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5:55.78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425 173 9513,'3'-14'3710,"8"-46"-1580,-10 59-2037,-1-1 0,1 1-1,-1-1 1,0 0 0,0 1 0,0-1-1,0 0 1,0 1 0,0-1 0,0 0 0,0 1-1,-1-1 1,1 1 0,-1-1 0,1 1-1,-1-1 1,1 0 0,-1 1 0,0 0-1,0-1 1,0 1 0,0 0 0,0-1-1,0 1 1,-3-2 0,2 2-45,0 0 0,-1 0 0,1 0 0,-1 1 0,1-1 1,-1 1-1,1-1 0,-1 1 0,0 0 0,1 0 0,-1 0 0,1 0 0,-1 1 0,-4 0 0,-5 3-23,-1 0-1,1 0 0,0 1 0,0 1 0,-12 7 0,-3 5 113,1 1 1,1 1-1,1 1 1,1 1-1,1 2 1,0 0-1,2 1 1,1 1-1,1 1 1,2 0-1,-26 56 1,39-74-12,0-1 0,1 1 0,-1-1 0,2 1 1,-1 0-1,1 0 0,0 16 0,1-23-103,1 1-1,-1-1 0,0 0 1,1 1-1,0-1 0,-1 1 0,1-1 1,0 0-1,0 0 0,0 0 1,1 0-1,-1 0 0,0 0 1,1 0-1,0 0 0,-1 0 0,1 0 1,0-1-1,0 1 0,0-1 1,0 1-1,0-1 0,0 0 0,0 0 1,0 0-1,0 0 0,1 0 1,-1 0-1,0-1 0,1 1 1,-1-1-1,4 1 0,13 0 51,-1-1-1,1-1 1,0 0-1,0-1 1,-1-1 0,1-1-1,-1-1 1,0 0-1,0-2 1,-1 0-1,1 0 1,-2-2 0,1 0-1,26-21 1,-10 6 64,-1-1 0,-1-2 0,-2-2 0,-1 0 0,45-61 0,-61 74-124,0-1 0,-1-1 0,-1 0 1,-1 0-1,0-1 0,-2 0 0,0-1 0,7-31 0,-14 50-82,1-1 1,0 0-1,-1 0 1,0 1-1,1-1 1,-1 0-1,0 0 1,0 0-1,0 1 1,0-1-1,0 0 1,-1 0-1,1 1 1,0-1-1,-1 0 1,0 0-1,1 1 1,-1-1-1,0 0 1,0 1-1,0-1 1,0 1-1,0-1 1,0 1-1,0 0 1,0-1-1,0 1 1,-1 0-1,1 0 1,-1 0-1,1 0 1,-1 0-1,1 0 1,-1 0-1,0 0 1,1 1-1,-1-1 1,0 1-1,1-1 1,-1 1-1,0 0 1,-3-1-1,-3 1-479,0 1 0,0 0 0,0 0-1,0 1 1,0 0 0,1 0 0,-1 1 0,-13 7-1,-5 4-1491,1 2-1,1 0 1,-41 38-1,-8 15-2577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08.6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13164,'0'0'11884,"1"55"-11404,2-23-448,2 2 0,2 2-993,4-3-1953,-2-5-642,0-6-191,-4-10-1699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09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74 19282,'0'0'4976,"12"-7"-3647,11-4-1040,1 1 0,0 1 0,1 1 0,-1 2 0,2 0 0,-1 1-1,37-1 1,-35 4-293,55-2-46,-77 4-22,0 0 0,-1 1 0,1-1 0,0 1 0,-1 0 0,1 0 0,-1 0 0,1 1 0,-1 0 0,1 0 0,-1 0 0,0 0 0,4 4 0,-6-5 48,0 0 0,-1 1 0,1-1 0,-1 1 1,0 0-1,1-1 0,-1 1 0,0 0 0,0 0 0,0-1 0,0 1 0,-1 0 0,1 0 0,0 0 0,-1 0 1,0 0-1,1 1 0,-1-1 0,0 0 0,0 0 0,0 0 0,-1 4 0,0-2 41,0 0 1,-1 0-1,1 0 0,-1-1 0,0 1 0,0-1 1,-1 1-1,1-1 0,-1 0 0,1 0 1,-5 3-1,-7 7 488,-1-1 1,0-1 0,-31 17 0,45-28-462,-24 12 793,19-9-642,0-1-1,0 1 1,0 0 0,1 1-1,-1-1 1,-8 9 0,14-12-198,0 1 1,1-1-1,-1 1 1,0-1-1,1 1 0,-1-1 1,0 1-1,1-1 1,-1 1-1,1-1 1,-1 0-1,0 1 1,1-1-1,-1 0 0,1 1 1,-1-1-1,1 0 1,0 1-1,-1-1 1,1 0-1,-1 0 1,1 0-1,-1 0 1,1 0-1,0 0 0,-1 1 1,1-1-1,-1-1 1,1 1-1,0 0 1,0 0-1,29 5 42,-27-5-55,12 2-227,0 1 0,0 0 0,0 1 0,0 1 0,-1 0 0,27 14 0,-37-16 193,0-1 0,0 1-1,0 0 1,0 0-1,0 0 1,-1 1 0,1-1-1,-1 1 1,0 0-1,0 0 1,0 0 0,-1 0-1,1 0 1,-1 0-1,0 1 1,0-1 0,-1 1-1,0 0 1,1 0 0,-1-1-1,-1 1 1,1 0-1,-1 0 1,0 0 0,0 7-1,-1-7 161,-1 0 1,0 0-1,1 0 0,-2 0 0,1 0 0,0-1 1,-1 1-1,0-1 0,0 1 0,0-1 0,-1 0 0,1 0 1,-1-1-1,0 1 0,0-1 0,0 0 0,-1 0 1,1 0-1,-1 0 0,0-1 0,1 0 0,-10 3 1,-2 1 312,-1 0 1,0-2 0,0 0 0,-1 0-1,-26 1 1,37-5-461,0 0-1,0-1 1,0 1 0,0-1-1,0-1 1,0 1-1,0-1 1,1-1 0,-1 1-1,1-1 1,-1 0 0,-6-5-1,10 6-7,1 1 1,-1-1-1,1 0 0,0 0 0,0 0 0,0 0 1,0-1-1,0 1 0,1 0 0,-1-1 0,1 1 0,-1-1 1,1 0-1,0 1 0,0-1 0,0 0 0,0 0 1,1 0-1,-1 0 0,1 0 0,0 0 0,0 1 1,0-1-1,0 0 0,0 0 0,1 0 0,-1 0 1,1 0-1,0 0 0,-1 0 0,1 1 0,2-4 0,-1 3-458,0 1-1,1-1 0,-1 1 1,1-1-1,0 1 0,0 0 1,0 0-1,0 0 0,0 0 0,0 0 1,0 1-1,1 0 0,-1-1 1,0 1-1,1 1 0,-1-1 0,1 0 1,0 1-1,-1-1 0,5 1 1,-8 0 356,35-4-6478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09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5 189 21492,'0'0'5200,"-2"11"-3812,1-4-1276,0 0-1,0 0 1,1-1 0,0 1-1,0 0 1,1 0 0,0 0-1,0 0 1,3 7 0,-3-11-114,0 0 0,0-1 0,1 1 0,-1-1-1,1 1 1,0-1 0,0 1 0,-1-1 0,2 0 0,-1 0 0,0 0 0,0 0 0,1 0 0,-1-1 0,1 1 0,-1 0 0,1-1 0,0 0 0,-1 0-1,1 0 1,0 0 0,0 0 0,0-1 0,0 1 0,0-1 0,0 0 0,0 1 0,4-2 0,-2 1 49,0-1-1,0 0 1,-1 0 0,1-1-1,-1 1 1,1-1 0,-1 0-1,0 0 1,1-1 0,-1 1-1,0-1 1,-1 0 0,1 0-1,0 0 1,-1 0 0,0-1-1,1 0 1,-2 1 0,1-1-1,0 0 1,-1 0 0,1-1-1,-1 1 1,-1 0 0,1-1-1,0 1 1,-1-1 0,0 0-1,0 1 1,0-8 0,-21 65 871,19-48-890,0 1 0,0 0 0,0 0 1,1 0-1,-1 0 0,2 0 0,-1 0 1,1 0-1,0-1 0,2 9 0,-2-12-35,0 0-1,0 0 1,0 0 0,0 0-1,1 0 1,-1-1-1,1 1 1,0 0 0,-1-1-1,1 1 1,0-1 0,0 0-1,0 1 1,0-1-1,0 0 1,0 0 0,0 0-1,0 0 1,1-1-1,-1 1 1,0-1 0,1 1-1,-1-1 1,0 0-1,0 0 1,1 0 0,-1 0-1,3-1 1,2 0 0,1 0 1,-1-1-1,-1 0 0,1 0 1,0-1-1,0 0 0,-1 0 1,0 0-1,1-1 1,-1 0-1,-1-1 0,1 1 1,-1-1-1,1 0 0,-1 0 1,-1 0-1,1-1 1,6-10-1,3-5 21,-1-1 0,0 0 0,18-47 1,-25 53 3,1-1-45,0-1 0,-1 0 0,-1 0 0,-1 0-1,4-37 1,-21 86-165,4-16 315,2 1-14,2-1-1,-1 1 1,2 0 0,0 0-1,1 1 1,0-1-1,0 23 1,3-31-102,1 0 1,-1 0-1,1 0 0,1 0 0,-1 0 1,1 0-1,1 0 0,-1-1 1,1 1-1,1-1 0,-1 1 0,1-1 1,1 0-1,-1-1 0,1 1 1,11 10-1,-10-10-197,0-1 0,0 0 0,1 0 0,0 0 0,0-1 0,0-1 0,1 1 0,-1-1 0,1 0 0,1 0 0,8 2 0,-17-8 127,1 1 0,-1-1 0,0 1 0,-1-1 0,1 0 0,0 1 0,0-1 0,-1 1 0,1-1 0,-1 1 0,1-1 1,-1 1-1,1 0 0,-2-2 0,-10-16-501,0 2 1,-1 0-1,-1 0 1,0 1-1,-27-22 1,25 24 727,-1 1 0,-1 1 0,0 0 0,0 1 0,-33-13 0,158 29 2326,-89-4-2402,44 0-1994,-21-3-2146,9-6-5386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0.5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48 17104,'0'0'4933,"-1"10"-2675,0-3-1898,-1 48 1659,2-53-1957,1 0 0,-1 0 1,0 0-1,0 0 0,1 0 0,-1 0 0,1 0 0,0 0 0,0 0 1,-1 0-1,1-1 0,0 1 0,1 0 0,-1 0 0,0-1 0,0 1 1,1-1-1,-1 1 0,1-1 0,-1 0 0,1 1 0,0-1 1,-1 0-1,1 0 0,0 0 0,3 1 0,3-1 17,-1 0-1,1 0 1,0 0 0,0-1-1,0-1 1,0 1-1,0-1 1,0-1 0,0 1-1,0-1 1,0-1 0,-1 1-1,1-1 1,-1-1-1,12-7 1,11-7 240,-2-2-1,37-33 1,-14 11-168,-51 42-141,1-1 0,-1 1 0,1-1 0,-1 1 1,1-1-1,-1 1 0,1 0 0,-1-1 0,1 1 0,-1 0 0,1-1 0,0 1 0,-1 0 0,1 0 0,0 0 1,-1-1-1,1 1 0,-1 0 0,1 0 0,0 0 0,-1 0 0,1 0 0,0 0 0,-1 0 0,1 0 1,0 0-1,-1 1 0,1-1 0,0 0 0,-1 0 0,1 0 0,-1 1 0,1-1 0,-1 0 0,2 1 1,-1 1 40,0 0 0,0 0 0,-1 0 0,1 0 0,0 0 0,-1 0 0,1 0 0,-1 0 0,0 0 0,1 0 1,-1 4-1,-8 69 977,7-65-983,0-8-45,1 0 0,-1 1 0,1-1 0,0 0 0,0 1 0,0-1 0,0 1 0,0-1 0,0 0 0,1 1 0,-1-1 0,1 0 0,0 0 0,-1 1 0,1-1 0,2 4 0,-1-5 0,-1 0 0,1 0 0,0-1 0,-1 1 0,1 0 0,0-1 0,0 1 0,0-1 0,-1 1 0,1-1 0,0 0 0,0 0 0,0 0 0,0 0 0,0 0 0,-1 0 0,1 0 0,0-1 0,0 1 0,0-1 0,0 1 0,2-2 0,64-26 23,-60 23-36,1 0 1,1 0-1,-1 2 1,1-1 0,0 1-1,0 0 1,0 1-1,0 0 1,10 0 0,-19 2-25,0 0 1,0 0 0,-1 0-1,1 0 1,0 0 0,0 1-1,-1-1 1,1 0 0,0 0-1,-1 1 1,1-1 0,0 0-1,-1 1 1,1-1 0,0 1-1,-1-1 1,1 1 0,-1-1-1,1 1 1,-1 0 0,1-1-1,-1 1 1,1-1 0,-1 1 0,0 0-1,1-1 1,-1 1 0,0 0-1,1 0 1,-1-1 0,0 2-1,2 27-5199,-2-22 360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0.8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18514,'0'0'8584,"56"13"-14030,-38-13-11690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2.5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 1 11179,'0'0'14862,"2"10"-13645,4 38-593,-1 0-1,-3 58 1,-3-74 85,-1-1-1,-2 0 0,-1 0 1,-16 54-1,29-142-612,10 1-96,-8 16 0,3 1 0,1 1 0,2 0 0,29-51 0,-43 86-40,1-1 0,-1 1 0,1-1 1,0 1-1,0 0 0,1 0 0,-1 0 0,1 1 0,-1-1 1,1 1-1,0 0 0,0 0 0,0 0 0,0 1 0,0-1 0,0 1 1,0 0-1,0 0 0,1 0 0,-1 1 0,0-1 0,1 1 1,-1 0-1,1 1 0,-1-1 0,0 1 0,7 1 0,-10-2 36,0 1-1,0-1 1,-1 0-1,1 1 1,0-1-1,0 1 1,-1-1-1,1 1 1,0-1-1,0 1 1,-1 0-1,1-1 1,-1 1-1,1 0 1,-1-1-1,1 1 1,-1 0-1,1 0 1,-1 0-1,1-1 1,-1 1-1,0 0 1,0 0-1,1 0 1,-1 0-1,0 0 1,0 0-1,0 0 1,0-1-1,0 1 1,0 0-1,0 0 1,0 0-1,0 0 1,-1 0-1,1 0 1,0 0-1,-1-1 1,1 1-1,0 0 1,-1 0-1,1 0 1,-2 0-1,0 3 22,0-1 1,0 1-1,-1-1 0,0 0 0,1 0 1,-1 0-1,0 0 0,-6 3 1,-5 2 108,0-1 0,0 0 0,-1-1 1,-19 6-1,26-10-73,-1 0-1,1 0 1,-1 0 0,1-1-1,-1-1 1,1 1 0,-1-1 0,0-1-1,-12-2 1,20 3-69,0 0 1,1 0-1,-1 0 0,0-1 1,0 1-1,1 0 1,-1-1-1,0 1 0,1 0 1,-1-1-1,1 1 0,-1-1 1,0 1-1,1-1 0,-1 1 1,1-1-1,-1 1 1,1-1-1,0 0 0,-1 1 1,1-1-1,-1 0 0,1 1 1,0-1-1,0 0 0,-1 0 1,1 1-1,0-1 0,0 0 1,0 0-1,0 1 1,0-1-1,0 0 0,0 0 1,0 1-1,0-1 0,0 0 1,1 0-1,-1 1 0,0-1 1,0 0-1,1 1 1,-1-1-1,0 0 0,2-1 1,-1-1-241,1 0 1,0 0 0,0 0 0,0 1 0,0-1-1,1 0 1,-1 1 0,6-4 0,10-5-3734,2 1 0,30-11 0,-28 12 90,20-9-4605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2.87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1 18193,'0'0'6753,"-2"11"-4148,0 3-2000,-6 31 1556,-3 86 1,11-130-2160,0-1 1,0 1-1,0-1 1,0 1-1,0-1 1,0 1-1,0-1 1,0 1-1,0-1 1,0 1-1,0-1 1,0 1-1,0-1 1,0 1-1,0-1 1,0 1-1,1-1 1,-1 1-1,0-1 1,0 1-1,0-1 1,1 1-1,-1-1 1,0 0-1,1 1 1,-1-1-1,0 1 1,1-1-1,-1 0 1,1 0-1,-1 1 1,1-1-1,-1 0 1,0 0-1,1 1 1,-1-1-1,1 0 1,-1 0-1,1 0 0,-1 0 1,1 0-1,-1 0 1,1 0-1,-1 0 1,1 0-1,-1 0 1,1 0-1,-1 0 1,1 0-1,-1 0 1,1 0-1,-1 0 1,1-1-1,-1 1 1,1 0-1,-1 0 1,1-1-1,-1 1 1,0 0-1,2-1 1,0-1 9,0 1 1,0-1-1,0 0 0,0 0 1,0 0-1,0 0 0,0 0 1,0 0-1,-1-1 1,2-2-1,2-12-12,0 0 0,-2 0 0,0 0 0,-1 0 0,-1-1 0,0 1 0,-3-23 0,2 41-10,0-1 1,0 0-1,-1 0 0,1 1 1,0-1-1,0 0 0,-1 0 1,1 0-1,0 1 0,0-1 1,-1 0-1,1 0 0,0 0 1,0 0-1,-1 0 0,1 1 1,0-1-1,-1 0 0,1 0 1,0 0-1,-1 0 0,1 0 1,0 0-1,-1 0 0,1 0 1,0 0-1,-1 0 0,1 0 1,0 0-1,-1 0 0,1-1 1,0 1-1,-1 0 0,1 0 1,0 0-1,0 0 0,-1-1 1,1 1-1,0 0 0,0 0 1,-1 0-1,1-1 0,0 1 1,0 0-1,-1 0 0,1-1 1,0 1-1,0 0 0,0-1 1,0 1-1,0 0 0,-1-1 1,1 2-46,-1 0 1,1 1 0,-1-1 0,1 0 0,0 0 0,-1 1 0,1-1 0,0 0-1,0 1 1,0-1 0,0 0 0,0 1 0,0-1 0,0 0 0,1 1 0,-1-1-1,0 0 1,1 1 0,-1-1 0,1 0 0,-1 0 0,1 0 0,0 0 0,0 1 0,-1-1-1,1 0 1,0 0 0,1 1 0,2 0-915,0 0-1,1 0 0,-1-1 1,0 1-1,0-1 1,1 0-1,-1 0 1,1-1-1,-1 1 1,1-1-1,-1 0 1,6 0-1,16 0-6701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3.23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104 1 16944,'0'0'5685,"-8"3"-3485,0 0-1775,1 1 0,-1 1 0,1-1 0,0 1 0,0 0 0,1 0 0,-10 11 0,13-14-341,0 1 0,1 0 0,-1 0 0,1 1 0,0-1 0,0 0 0,0 1 0,0-1 0,0 1 0,1 0 0,0 0 0,-1-1 0,2 1 0,-1 0 0,0 0 0,1 0 0,0 0 0,-1 0 0,2 0 0,-1 0 0,1 7-1,0-10-78,0 0 0,0 0 0,0 0 0,0 0 0,0 0 0,1 0 0,-1-1 0,0 1 0,0 0 0,1 0 0,-1-1 0,0 1 0,1-1 0,-1 1 0,0-1-1,1 0 1,-1 0 0,1 1 0,-1-1 0,1 0 0,-1 0 0,1 0 0,-1-1 0,0 1 0,1 0 0,-1 0 0,1-1 0,1 0 0,42-13 97,0-20-117,-43 32 53,0 0 0,0 0 0,0-1 0,0 1 0,0-1 0,0 1 0,0-1 0,-1 1 0,0-1 0,1 0 0,-1 0 0,0 0 0,0 0 0,-1 0 0,2-6 0,-2 9-19,0-1 0,-1 1 0,1 0 0,0-1 0,0 1 0,0 0 0,-1-1 1,1 1-1,0 0 0,-1 0 0,1-1 0,0 1 0,0 0 0,-1 0 0,1-1 1,0 1-1,-1 0 0,1 0 0,-1 0 0,1 0 0,0-1 0,-1 1 0,1 0 1,-1 0-1,1 0 0,0 0 0,-1 0 0,1 0 0,-1 0 0,1 0 0,0 0 1,-1 0-1,1 0 0,-1 0 0,1 1 0,0-1 0,-1 0 0,1 0 0,0 0 0,-1 0 1,1 1-1,0-1 0,-1 0 0,1 0 0,0 1 0,-1-1 0,1 0 0,-1 1 1,-18 12-2,14-9 15,1 2 1,-1-1-1,1 1 1,1-1-1,-1 1 0,1 0 1,0 0-1,0 1 0,-4 11 1,7-16-34,-1 0 0,1 0 0,-1 0 0,1 0 0,0 0 0,-1 0 0,1 0 0,0 0 0,0 0 0,1 0 0,-1 0 0,0 0 1,1 0-1,-1 0 0,1-1 0,-1 1 0,1 0 0,0 0 0,0 0 0,0 0 0,0-1 0,0 1 0,0-1 0,1 1 0,-1-1 1,0 1-1,1-1 0,-1 0 0,1 1 0,0-1 0,-1 0 0,1 0 0,0 0 0,0 0 0,-1-1 0,1 1 0,2 0 0,11 3-823,-1-2-1,1 0 0,0 0 0,-1-2 0,19-1 0,-8 1-2913,8 0-2813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3.5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108 73 10186,'0'0'11338,"4"-8"-7932,-2 6-2798,0-1-295,0 1-1,0-1 1,0 0-1,0 0 1,0 0-1,-1-1 1,0 1-1,1 0 1,-1 0-1,0-1 1,-1 1-1,1-1 1,-1 1-1,1-1 1,-1 1-1,0-6 1,-2 9-241,0-1 0,0 1 1,0-1-1,0 1 1,0-1-1,0 1 1,1 0-1,-1 0 1,0 0-1,0 0 0,0 1 1,0-1-1,0 0 1,0 1-1,0 0 1,1-1-1,-1 1 1,0 0-1,0 0 1,-1 1-1,-5 3-74,1 1-1,0 0 1,0 1-1,0-1 1,1 2 0,0-1-1,1 0 1,0 1-1,0 0 1,0 0 0,1 1-1,0-1 1,1 1-1,0 0 1,0 0 0,1 0-1,0 0 1,1 0-1,-1 16 1,2-23-20,0-1 1,0 1 0,0-1-1,0 1 1,0 0-1,0-1 1,1 1-1,-1-1 1,1 1-1,-1 0 1,1-1 0,0 1-1,-1-1 1,1 0-1,0 1 1,0-1-1,0 0 1,0 1-1,0-1 1,0 0 0,1 0-1,-1 0 1,0 0-1,1 0 1,1 1-1,0-1-154,1 0-1,-1 0 0,1 0 0,-1 0 0,1-1 0,-1 1 1,1-1-1,0 0 0,-1 0 0,1-1 0,4 0 0,2-1-1048,0 0-1,1-1 0,-1 0 0,-1-1 0,1 0 0,0-1 0,12-7 0,17-19-7368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6 107 9865,'0'0'8552,"-6"-34"-8391,6 25-97,0-4-64,0 0-1185,3-5-2627,-1-1-1249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3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1 8872,'0'0'15903,"-8"10"-14445,3 0-1167,-1-1 0,1 1 0,0 0 0,1 0 0,1 1-1,-1-1 1,2 1 0,-1-1 0,1 1 0,1 0 0,0 15 0,1-12-283,1 0-1,0 0 1,2 0 0,-1 0-1,7 18 1,-8-28-106,0 0 0,1 0 1,-1 0-1,1 0 0,0 0 1,0 0-1,1 0 0,-1-1 1,1 1-1,0-1 0,-1 0 1,2 1-1,-1-1 0,0-1 1,1 1-1,-1 0 0,1-1 1,-1 0-1,1 0 0,0 0 0,6 2 1,-10-4 114,1 0-1,-1 0 1,0 0 0,1 0 0,-1 0-1,1 0 1,-1 0 0,1-1 0,-1 1-1,1 0 1,-1 0 0,0 0 0,1 0-1,-1-1 1,1 1 0,-1 0 0,0 0-1,1-1 1,-1 1 0,0 0 0,1-1-1,-1 1 1,0 0 0,1-1 0,-1 1-1,0-1 1,0 1 0,0 0 0,1-1-1,-1 1 1,0-1 0,0 1 0,0-1-1,0 0 1,4-26 499,-9-25 181,-12 16-364,17 35-277,-1 0-1,1 0 1,-1 0 0,1 0-1,-1 1 1,1-1 0,-1 0-1,0 0 1,1 0 0,-1 0-1,0 1 1,1-1 0,-1 0-1,0 1 1,0-1 0,0 0-1,0 1 1,0-1 0,0 1-1,0 0 1,0-1 0,0 1-1,0 0 1,0 0 0,0-1 0,0 1-1,0 0 1,0 0 0,0 0-1,0 0 1,0 0 0,0 0-1,-2 1 1,3 0-36,-1-1 0,1 1 1,-1-1-1,1 1 0,-1 0 0,1-1 0,0 1 0,-1 0 1,1-1-1,0 1 0,0 0 0,0-1 0,-1 1 1,1 0-1,0 0 0,0-1 0,0 1 0,0 0 0,0 0 1,0-1-1,0 1 0,1 0 0,-1 0 0,0-1 1,0 1-1,0 0 0,1-1 0,-1 1 0,0 0 0,1-1 1,-1 1-1,1 0 0,0 0 0,17 20 95,-13-18-130,1-1-1,-1 0 1,1 0 0,0 0 0,0 0 0,0-1 0,0 0 0,0 0 0,0-1 0,0 0 0,1 0-1,-1 0 1,0-1 0,0 1 0,0-2 0,0 1 0,0-1 0,0 0 0,-1 0 0,1 0 0,0-1-1,-1 0 1,0 0 0,0 0 0,0-1 0,0 0 0,0 0 0,-1 0 0,1 0 0,-1-1-1,0 0 1,-1 1 0,1-2 0,-1 1 0,0 0 0,0-1 0,-1 1 0,1-1 0,-1 0 0,2-9-1,-8 30 402,0-1-270,1 1-1,1-1 0,0 1 0,0 0 0,2 18 0,0-30-131,0-1 1,0 1-1,1-1 0,-1 0 1,1 1-1,0-1 0,0 0 1,0 0-1,0 1 0,0-1 1,0 0-1,0 0 0,1 0 1,-1 0-1,1-1 0,-1 1 1,3 1-1,-2-1-16,1-1 0,-1 0 0,1 0 0,0 0 0,-1 0 0,1 0 0,0-1 0,-1 0 0,1 1 0,0-1 0,0 0 0,0 0 0,-1 0 0,1 0 0,0-1 0,0 1 0,-1-1 0,5-1 0,-4 0-499,0 1 0,-1-1-1,1 1 1,0-1 0,-1 0 0,1 0-1,-1 0 1,0 0 0,0 0-1,1-1 1,-2 1 0,1-1-1,0 1 1,0-1 0,-1 0 0,0 0-1,1 1 1,-1-1 0,0 0-1,1-5 1,6-20-7834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4.2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 18514,'0'0'9609,"-8"57"-9033,21-43-224,5-3-255,8-1-2308,2-4-4611,11-5-12460</inkml:trace>
  <inkml:trace contextRef="#ctx0" brushRef="#br0" timeOffset="1">329 87 19891,'0'0'5029,"-74"13"-1922,34-2 31,2 1-1536,10 2-1602,7-1 0,14-1 0,7-1 0,8-1 0,17 3-128,4-4-1313,3 0-289,2-4-352,2 3-64,-3-5-609,-2-1-1569,-4-2-2658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4.6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90 19314,'0'0'10186,"13"1"-9204,0 1-809,18 1-53,1-1-1,42-3 1,-66 1-60,0-1-1,-1 0 0,1 0 1,0 0-1,0-1 1,0-1-1,-1 1 1,1-1-1,-1-1 1,0 1-1,0-1 1,0 0-1,0-1 1,-1 1-1,0-1 0,7-7 1,-12 11-49,0 0-1,-1 1 1,1-1-1,0 0 1,-1 0-1,1 1 1,-1-1 0,1 0-1,-1 0 1,1 0-1,-1 0 1,1 0-1,-1 1 1,0-1 0,0 0-1,1 0 1,-1 0-1,0 0 1,0 0-1,0 0 1,0 0-1,0 0 1,0 0 0,0 0-1,0 0 1,-1 0-1,1 0 1,0 0-1,-1 0 1,1-1 0,-2 1 4,1 0 0,-1 0 1,0 0-1,1 0 1,-1 0-1,0 0 1,1 0-1,-1 0 1,0 1-1,0-1 0,0 1 1,1-1-1,-1 1 1,-3 0-1,-8-1 31,0 0 0,-1 1-1,-16 3 1,21-2-46,0 1 0,1 0 0,-1 1 0,0 0 0,1 0 0,0 1 0,0 0 0,-13 8 0,18-10 0,1 0 0,-1 0 0,0 0 0,0 0 0,1 1 0,-1-1 0,1 1 0,0-1 0,0 1 0,0 0 0,0 0 0,0 0 0,1 0 0,-1 0 0,1 1 0,0-1 0,0 0 0,0 1 0,0-1 0,1 0 0,0 1 0,-1-1 0,1 1 0,0-1 0,1 5 0,0-4-183,1 0-1,0-1 1,0 1 0,0-1-1,0 1 1,0-1 0,1 0 0,0 0-1,-1 0 1,1 0 0,0-1-1,0 1 1,1-1 0,-1 0-1,0 1 1,1-2 0,0 1 0,-1 0-1,1-1 1,0 1 0,0-1-1,4 0 1,10 4-2426,0 0-1,1-2 1,24 2-1,12-4-13389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5.2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0 19378,'0'0'1944,"0"10"-802,3 67 2174,0 12-1056,19 114 1,-16-187-1499,0-21 33,2-25-201,-8 10-583,0 0 0,-1 0 0,-5-32 0,5 46-18,-1 0 0,1-1-1,-1 1 1,-1 0-1,1 1 1,-1-1-1,0 0 1,0 1-1,0-1 1,-1 1 0,0 0-1,0 0 1,0 1-1,-1-1 1,-8-5-1,13 9 6,0 1 0,-1-1 1,1 1-1,0 0 0,0-1 0,-1 1 0,1 0 0,0-1 0,-1 1 0,1 0 0,0 0 0,-1-1 0,1 1 0,-1 0 0,1 0 1,0 0-1,-1-1 0,1 1 0,-1 0 0,1 0 0,-1 0 0,1 0 0,-1 0 0,1 0 0,0 0 0,-1 0 0,1 0 0,-1 0 1,1 0-1,-1 0 0,1 0 0,-1 1 0,1-1 0,0 0 0,-1 0 0,1 0 0,-1 1 0,1-1 0,0 0 0,-1 0 0,1 1 1,0-1-1,-1 0 0,1 1 0,0-1 0,0 0 0,-1 1 0,1-1 0,0 0 0,0 1 0,-1 0 0,1 0-2,0 0 0,0 1-1,0-1 1,0 0 0,0 0 0,1 0-1,-1 1 1,0-1 0,1 0-1,-1 0 1,1 0 0,-1 0 0,1 0-1,-1 0 1,1 1 0,0-1-1,0-1 1,1 3 0,3 1-33,0-1 1,1 0-1,-1 0 0,1 0 1,0 0-1,0-1 0,0 0 1,0-1-1,0 1 0,0-1 1,0 0-1,0-1 1,0 1-1,1-1 0,10-1 1,-2 0-1114,0-1 0,0 0 0,0-1 1,0-1-1,19-7 0,23-16-9510,-37 17 1093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5.5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97 13645,'0'0'7591,"-9"9"-5760,-2 2-1313,5-7-252,1 0-1,1 1 0,-1-1 1,1 1-1,-1 1 0,-3 5 1,53-10 1068,26-3-1258,-39 0-148,0 1 1,54 7 0,-85-99 6199,-1 91-6181,0-1 1,1 1-1,-1 0 0,0 0 0,1 0 1,-1 0-1,1 0 0,0 0 0,0 0 1,-1 0-1,1 1 0,0-1 0,1 0 1,-1 0-1,0 1 0,0-1 1,1 0-1,-1 1 0,1 0 0,0-1 1,-1 1-1,1 0 0,0 0 0,-1 0 1,1 0-1,0 0 0,0 0 0,0 0 1,0 1-1,4-2 0,7 0-722,1 0-1,-1 0 1,1 1 0,13 2-1,19-3-2184,-4-6-4327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6.1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43 43 13132,'0'0'10485,"-5"12"-8350,-1 5-1722,0 1-1,1-1 0,0 1 0,2 0 1,0 0-1,1 1 0,1-1 0,2 23 1,-1-40-463,0-1 0,0 1 1,0 0-1,0-1 1,0 1-1,0 0 0,0-1 1,0 1-1,0-1 1,0 1-1,1 0 0,-1-1 1,0 1-1,0-1 1,1 1-1,-1 0 0,1-1 1,-1 1-1,0-1 1,1 1-1,-1-1 0,1 0 1,-1 1-1,1-1 1,-1 1-1,1-1 1,-1 0-1,1 1 0,0-1 1,-1 0-1,1 0 1,-1 0-1,1 1 0,0-1 1,-1 0-1,1 0 1,0 0-1,0 0 0,0 0-102,0-1 0,-1 1 0,1-1-1,0 1 1,0-1 0,-1 1-1,1-1 1,0 0 0,-1 1 0,1-1-1,-1 0 1,1 0 0,-1 1-1,1-1 1,-1 0 0,1 0 0,-1 0-1,0 1 1,1-1 0,-1 0 0,0 0-1,0 0 1,0 0 0,0 0-1,0 0 1,0 1 0,0-2 0,-5-52-9394,-7 0 3558,0 2 5582,6-2 7548,6 54-6876,0-1 0,0 0-1,1 1 1,-1-1 0,0 0 0,0 1 0,0-1-1,1 0 1,-1 1 0,0-1 0,1 1 0,-1-1-1,0 0 1,1 1 0,-1-1 0,1 1-1,-1-1 1,1 1 0,-1-1 0,1 1 0,-1 0-1,1-1 1,0 1 0,0-1 0,23-5 3011,35 6-1328,-41 1-816,30-2-18,46 1-223,-36 9-4441,-51-6 437,-18-1-10256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6.51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7527,'0'0'17457,"9"48"-16144,24-48-192,11 0-512,1-2-513,0-6-705,-1 0-2242,-14 3-2338,-12 4-1505</inkml:trace>
  <inkml:trace contextRef="#ctx0" brushRef="#br0" timeOffset="1">22 214 13549,'0'0'11178,"82"7"-10601,-36-24-193,6-3-320,-1-1-800,-5-4-3396,-6 1-3427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6.89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65 10 14029,'0'0'2184,"-8"13"-343,5-8-1772,-4 4 493,1 0 1,0 0 0,1 1-1,0 0 1,0 1 0,1-1-1,1 1 1,0-1 0,0 1-1,1 0 1,0 0 0,0 15-1,2-24-526,1 0-1,-1 0 0,0 0 1,1 0-1,0 0 1,-1-1-1,1 1 0,0 0 1,0 0-1,0-1 0,0 1 1,1 0-1,-1-1 0,0 1 1,1-1-1,-1 0 0,1 1 1,-1-1-1,1 0 1,0 0-1,-1 0 0,1 0 1,0 0-1,0 0 0,0-1 1,0 1-1,-1 0 0,1-1 1,0 0-1,0 1 0,0-1 1,0 0-1,0 0 1,0 0-1,0 0 0,0-1 1,0 1-1,3-1 0,2 0-2,-1 0-1,1 0 0,0-1 1,-1 0-1,0 0 1,1-1-1,-1 1 0,0-2 1,0 1-1,8-6 0,-2-3 95,-1 0 0,0 0 0,-1-1 0,-1-1-1,0 1 1,-1-2 0,0 1 0,-1-1-1,-1 0 1,0 0 0,4-20 0,-11 43 37,-1 0-1,1 0 1,1 0 0,0 0 0,0 0 0,0-1-1,1 1 1,0 0 0,1 0 0,0 0-1,5 13 1,-5-16-419,1 1-1,-1-1 1,2 0-1,-1 1 1,0-1-1,9 8 1,-9-10-438,0 0 1,0 0 0,0-1 0,1 1 0,-1-1 0,1 0 0,-1 0 0,1 0 0,0-1 0,7 3-1,18 0-10731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7.2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61 62 13741,'0'0'3812,"8"-10"-172,28-28-340,-35 37-3111,0 0 0,0 0 0,0 0 0,0 0 0,0 0 0,0 0 0,0 0 0,0 1 0,0-1 0,0 0 1,0 1-1,0-1 0,1 1 0,-1-1 0,0 1 0,0-1 0,1 1 0,-1 0 0,3 0 0,-4 0-126,1 0 1,-1 1-1,1-1 0,0 1 0,-1-1 0,1 1 0,-1-1 0,0 1 0,1 0 0,-1-1 0,1 1 0,-1-1 0,0 1 0,1 0 0,-1-1 0,0 1 1,0 0-1,0 0 0,1-1 0,-1 1 0,0 0 0,0-1 0,0 1 0,0 1 0,-5 46 766,-2-23-635,-2 0 0,0 0 0,-1 0 0,-19 29 1,11-20-762,-15 41 1,29-62-472,0-1 0,1 1 0,-3 25 0,6-36 404,0 12-3453,8-9-3155,6-4-4631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7.6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1 8840,'0'0'14088,"-6"13"-13303,-1 2-270,1-1-1,0 1 1,1 1-1,-5 26 1,9-39-360,1 1-1,0-1 1,0 1-1,0 0 1,0-1 0,0 1-1,0 0 1,1-1-1,0 1 1,0-1-1,0 1 1,0-1 0,3 6-1,-2-7-66,-1 0 0,1 0-1,0 0 1,0-1-1,0 1 1,0 0 0,0-1-1,0 0 1,0 1 0,1-1-1,-1 0 1,0 0 0,1 0-1,-1 0 1,1-1 0,-1 1-1,1-1 1,-1 1 0,1-1-1,0 0 1,-1 0-1,4 0 1,2-1 21,-1 0 0,1-1 0,0 0 0,-1 0 0,0-1-1,1 1 1,-1-2 0,0 1 0,0-1 0,-1 0 0,1 0 0,-1-1 0,0 0-1,0 0 1,7-9 0,-5 7-89,-1-1-1,0 0 0,-1-1 1,0 1-1,0-1 1,-1-1-1,0 1 1,-1-1-1,0 1 0,0-1 1,2-12-1,-7 22-19,1 0 0,0 1 0,0-1 0,0 0 0,0 0 1,0 0-1,0 0 0,0 0 0,-1-1 0,1 1 0,0 0 0,0 0 0,0 0 0,0 0 0,0 0 0,0 0 0,0 0 0,-1 0 0,1 0 0,0 0 0,0 0 0,0 0 0,0 0 0,0 0 0,0 0 0,0-1 0,0 1 0,0 0 0,0 0 0,-1 0 0,1 0 0,0 0 0,0 0 0,0 0 0,0 0 0,0-1 0,0 1 0,0 0 0,0 0 0,0 0 0,0 0 1,0 0-1,0 0 0,0-1 0,0 1 0,0 0 0,0 0 0,0 0 0,0 0 0,0 0 0,0 0 0,0 0 0,1-1 0,-1 1 0,0 0 0,0 0 0,0 0 0,0 0 0,0 0 0,0 0 0,0 0 0,-9 12 40,-11 25 52,14-24-57,1 0 0,1 1 0,0 0 0,1 0 0,-2 17 0,5-28-51,-1-1-1,1 0 1,-1 1 0,1-1 0,0 1 0,0-1-1,0 1 1,1-1 0,-1 1 0,1-1-1,-1 1 1,1-1 0,0 0 0,-1 1 0,1-1-1,1 0 1,-1 0 0,0 0 0,0 0 0,1 0-1,-1 0 1,1 0 0,0 0 0,0 0 0,-1-1-1,1 1 1,0-1 0,0 1 0,0-1 0,1 0-1,-1 0 1,0 0 0,0 0 0,1 0 0,-1 0-1,1-1 1,3 1 0,52 0-3664,-52-2 2365,-1 0 1,1 0 0,-1 0 0,1-1 0,-1 0 0,0 0-1,1-1 1,4-2 0,17-13-13009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8904,'0'0'6406,"0"-60"-7142,0 44-577,0-2 288,0 2 416,0 0 161,0 3 223,0-1 65,0 0-993,1-1-2594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7.9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250 12 18129,'-9'-3'5301,"-1"1"-4726,-1 0-1,1 0 1,-1 1-1,1 0 1,-1 0-1,0 2 1,0-1 0,1 1-1,-17 4 1,20-3-364,0 0 0,0 0 0,0 1 1,0 0-1,1 0 0,-1 1 0,1 0 1,0 0-1,0 0 0,0 1 0,1 0 1,-1 0-1,1 0 0,0 1 0,1-1 1,-5 8-1,8-12-229,0 0 1,-1 0-1,1 1 1,0-1-1,1 0 0,-1 1 1,0-1-1,0 1 1,1-1-1,-1 1 0,0 0 1,1-1-1,0 1 1,-1-1-1,1 1 0,0 0 1,0-1-1,0 1 1,0 0-1,0-1 0,0 1 1,0 0-1,1-1 1,-1 1-1,1 0 0,-1-1 1,1 1-1,-1-1 1,1 1-1,0-1 1,0 1-1,0-1 0,0 0 1,0 1-1,0-1 1,0 0-1,0 0 0,1 0 1,-1 0-1,0 0 1,1 0-1,-1 0 0,1 0 1,-1-1-1,1 1 1,-1 0-1,4 0 0,8 3-279,1-1-1,0-1 0,0 0 0,25 0 1,-14 0-61,8 1-487,3-1-115,50 11 0,-86-13 1007,0 0-1,1 0 1,-1 0-1,0 0 1,0 0 0,0 0-1,0 0 1,1 0-1,-1 0 1,0 0-1,0 0 1,0 0 0,1 0-1,-1 0 1,0 0-1,0 0 1,0 0-1,0 0 1,1 0 0,-1 1-1,0-1 1,0 0-1,0 0 1,0 0-1,0 0 1,1 0 0,-1 0-1,0 0 1,0 1-1,0-1 1,0 0-1,0 0 1,0 0 0,0 0-1,1 1 1,-1-1-1,0 0 1,0 0-1,0 0 1,0 0-1,0 1 1,0-1 0,0 0-1,0 0 1,0 0-1,0 1 1,0-1-1,0 0 1,0 0 0,0 0-1,0 1 1,-12 5 1093,-15 3-367,-34 8-142,-62 14-63,43-23-4132,90-10-2301,2-4 2600,-2 0 74,27-12-8932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8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242 1 23158,'0'0'8322,"-9"4"-7355,-19 12-866,0 1 1,-41 34-1,56-40-99,0 0 0,0 2 0,2-1 0,-1 1 0,1 1 0,1 0 0,-10 19 0,19-32-43,1-1 1,0 0-1,-1 1 1,1-1-1,0 1 1,-1-1-1,1 1 1,0-1-1,0 1 1,0 0-1,-1-1 1,1 1-1,0-1 1,0 1-1,0-1 1,0 1-1,0 0 1,0-1-1,0 1 1,0-1-1,0 1 1,0 0-1,1-1 1,-1 1-1,0-1 1,0 1-1,1 0 1,13-2-2634,19-19-2919,-7-4 1531,0-1 0,29-38-1,-24 20 5346,-4 0 6258,-36 76-3049,9-20-4030,0 0 0,1 0 1,3 17-1,2 0-128,18 55 0,-22-79-463,27 63 853,-27-65-1082,0 1 1,0-1 0,1 0-1,0 0 1,-1 0-1,1-1 1,1 1 0,-1-1-1,1 1 1,-1-1-1,1 0 1,7 4-1,-11-14-7692,-8-8 539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8.7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 9705,'0'0'17232,"51"-15"-16559,-4 16-449,-1-1-224,0 0-1185,-6 0-3651,-4-13-10123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19.81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12 103 9993,'-11'-5'8405,"14"-5"-4226,17-8-2477,46-11-1050,-61 27-428,0 0 0,0 1-1,0 0 1,1-1 0,-1 2-1,0-1 1,0 1 0,1-1-1,-1 1 1,0 1 0,8 0-1,-12 0-111,-1 0-1,1 0 0,-1 0 0,1 0 1,-1 0-1,1 0 0,-1 0 0,1 0 0,-1 0 1,0 0-1,0 0 0,0 0 0,1 0 0,-1 0 1,0 0-1,0 0 0,0 0 0,0 0 0,-1 0 1,1 0-1,0 0 0,0 0 0,-1 1 0,0-1-48,1 0 0,0 0 0,-1 0 0,1 1 0,0-1 0,0 0 0,0 0 0,0 0-1,0 0 1,0 0 0,0 0 0,0 0 0,0 0 0,0 0 0,1 0 0,-1 0-1,0 0 1,1 0 0,-1 0 0,1 0 0,-1 0 0,1 0 0,-1 0 0,1 0-1,0 0 1,0 0 0,3 0-47,0 0-1,0-1 0,0 1 1,0-1-1,-1 0 1,1-1-1,0 1 0,0 0 1,0-1-1,0 0 1,-1 0-1,1 0 0,0-1 1,3-1-1,50-32 291,-50 29-279,0 0 1,1 1 0,0 0-1,0 1 1,0 0-1,0 0 1,1 0-1,9-2 1,-10 21 1,-8-12-37,1-1 0,-1 0-1,1 0 1,0 0-1,0 0 1,-1 0 0,1 0-1,1 0 1,-1 0-1,0 0 1,0 0-1,1-1 1,-1 1 0,1 0-1,-1-1 1,1 1-1,0-1 1,-1 0 0,3 2-1,15-2-1990,-17-2 1399,0 1-1,0 0 0,0 0 0,0-1 0,0 0 0,0 1 1,0-1-1,0 0 0,0 0 0,0 0 0,3-2 0,9-14-6547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0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228 51 11050,'0'0'9973,"-2"-9"-6872,1 7-2933,1 0 0,-1 0-1,0 0 1,0 0 0,1 0 0,-1 0 0,0 0-1,-1 0 1,1 0 0,0 0 0,-1 0-1,1 1 1,-1-1 0,1 1 0,-1-1-1,0 1 1,1-1 0,-1 1 0,0 0 0,0 0-1,-3-1 1,0 1-54,1 0-1,-1 0 1,1 1-1,-1 0 1,1 0-1,0 0 0,-1 0 1,1 1-1,-1 0 1,1 0-1,-1 0 1,1 0-1,-5 3 1,-5 1-33,2 1 1,-1 0-1,-22 16 1,30-19-65,1 0 0,0 0 0,-1 1 0,1-1 0,1 1 0,-1 0 1,1 0-1,-1 0 0,1 1 0,0-1 0,1 1 0,-1 0 1,-2 7-1,5-11-20,-1 0 1,1 0-1,0 0 1,0 0-1,0-1 1,0 1-1,0 0 1,1 0-1,-1 0 1,0 0-1,0-1 1,1 1-1,-1 0 1,0 0-1,1 0 1,-1-1-1,0 1 0,1 0 1,-1-1-1,1 1 1,0 0-1,-1-1 1,1 1-1,-1 0 1,1-1-1,0 1 1,0-1-1,-1 0 1,1 1-1,0-1 1,0 1-1,1-1 1,32 9-149,-23-7 64,9 2-140,-1 1 0,0 1 0,0 1 0,25 12 0,-41-18 243,1 1 1,-1 0-1,0 0 1,0 0-1,0 0 1,0 0-1,0 1 1,0-1-1,0 1 1,-1 0-1,1 0 1,-1 0-1,0 0 1,0 0-1,0 0 1,0 1-1,0-1 1,-1 1-1,0-1 1,0 1-1,0-1 0,0 1 1,0 0-1,-1 0 1,1 0-1,-1-1 1,0 1-1,0 0 1,-1 0-1,0 5 1,-1-5 76,0 0 0,0 0 1,0-1-1,-1 1 0,1-1 0,-1 1 0,0-1 1,1 0-1,-2 0 0,1 0 0,0 0 1,-1-1-1,1 0 0,-1 1 0,1-1 1,-1 0-1,0-1 0,0 1 0,0-1 1,0 0-1,-7 2 0,2-1 95,0 0 0,0 0 0,-1-1 0,1 0-1,-1-1 1,1 0 0,0 0 0,-19-4 0,25 3-358,0 0-1,0 0 1,0-1-1,0 1 1,0-1-1,0 0 1,1 0-1,-1 0 1,0 0 0,1 0-1,0 0 1,-1-1-1,1 1 1,0-1-1,0 1 1,1-1-1,-1 0 1,0 0 0,1 0-1,0 0 1,0 0-1,0 0 1,0 0-1,0-1 1,0 1-1,1 0 1,-1-4-1,1 2-250,0 1 0,0 0 0,0-1 0,1 1-1,-1-1 1,1 1 0,0 0 0,0 0 0,1-1 0,-1 1-1,1 0 1,0 0 0,0 0 0,0 1 0,0-1-1,1 0 1,0 1 0,0 0 0,6-6 0,17-10-7971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1.3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1 122 12011,'0'0'2168,"10"-9"63,15-11 239,44-25 0,-57 38-1678,0 0 0,1 1 0,0 0 0,1 1-1,-1 0 1,1 1 0,16-2 0,-29 5-693,-1 1 0,1 0 0,0 0 0,-1 0 0,1 0 0,-1 0 0,1 0 0,0 0 0,-1 0 0,1 0 0,0 0 0,-1 0 0,1 0 0,0 1 0,-1-1 0,1 0 0,-1 0 0,1 1 0,-1-1 0,1 0 0,0 1 0,-1-1 0,1 0 0,-1 1 0,1-1 0,-1 1 0,0-1 0,1 1 0,-1-1 0,1 2 0,-4 18 1264,-23 22-740,-38 23-590,51-53-34,-1 0 0,2 1 0,0 1 0,0 0 0,-11 19 0,23-33 1,-1 1 0,1 0 0,-1 0 0,1-1 0,0 1 0,-1 0 0,1 0 0,0-1 0,0 1 0,0 0 0,0 0 0,0 0 0,0-1 0,0 1 0,0 0 0,0 0 0,0 0 0,0-1 0,0 1 0,0 0 0,0 0 0,1-1 0,-1 1 0,0 0 0,1 0 0,-1-1 0,1 2 0,23 10 0,39-6 0,-53-6 0,20 3 0,-18-2 0,1 0 0,-1-1 0,1 0 0,13-2 0,-25 1-44,-1 1 0,1 0 1,0-1-1,-1 1 0,1-1 0,-1 1 0,1-1 0,-1 1 1,1-1-1,-1 1 0,1-1 0,-1 0 0,0 1 0,1-1 1,-1 0-1,0 1 0,0-1 0,1 0 0,-1 1 1,0-1-1,0 0 0,0 1 0,0-1 0,0 0 0,0 0 1,0 1-1,0-1 0,0 0 0,0 1 0,0-1 0,-1 0 1,1 1-1,0-1 0,0 0 0,-1 1 0,1-1 0,0 0 1,-1 1-1,1-1 0,-1 1 0,1-1 0,-1 0 1,0-1-157,0 0 0,0 1 0,0-1 0,0 1 0,0-1 0,0 1 0,0 0 0,0-1 0,0 1 0,-1 0 0,1 0 0,0 0 1,-1 0-1,1 0 0,-1 0 0,0 0 0,1 0 0,-1 1 0,-1-1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2.6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1 19571,'0'0'10276,"-6"11"-9337,-1 0-740,0 1-1,1-1 0,0 1 0,1 1 0,1-1 0,0 1 0,1 0 0,0 0 0,-2 25 0,4-30-198,1 0 0,0 0 0,0-1 0,1 1 0,0 0 0,0 0 0,0-1 0,1 1 0,1-1 0,-1 0 0,1 1 0,0-1 0,1 0 0,0-1 0,7 11 0,-21-44-3916,7 15 1456,1-1-1,0 0 0,1 0 1,1 1-1,0-1 0,1 0 1,2-16-1,12-12 294,-13 39 3462,-1 0 1,1-1 0,-1 1 0,0-1 0,0 1 0,1-1 0,-2 0 0,1 1-1,0-1 1,0-3 0,-11-1 5117,-8 6-7595,-24-1 4828,57 172-3010,-8-118-220,-7-52-397,0 0 0,0 1 0,-1-1 1,1 0-1,0 0 0,0 1 0,0-1 1,0 0-1,0 1 0,0-1 0,0 0 1,0 0-1,0 1 0,0-1 0,0 0 1,0 1-1,0-1 0,0 0 0,0 0 1,1 1-1,-1-1 0,0 0 0,0 1 1,0-1-1,0 0 0,0 0 1,1 1-1,-1-1 0,0 0 0,0 0 1,1 0-1,-1 1 0,0-1 0,0 0 1,1 0-1,-1 0 0,0 0 0,0 0 1,1 1-1,-1-1 0,0 0 0,0 0 1,1 0-1,-1 0 0,0 0 0,1 0 1,-1 0-1,0 0 0,1 0 0,-1 0 1,0 0-1,0 0 0,1 0 1,-1-1-1,15-18 134,7-30-773,-17 27 418,-1 1 0,-1-1 0,-1 0 0,0 0 0,-4-40 0,2 61 200,0 1 0,0-1 0,0 1 0,1 0 0,-1-1 1,0 1-1,0-1 0,0 1 0,0-1 0,0 1 0,0-1 0,0 1 0,0-1 0,0 1 0,0 0 0,-1-1 0,1 1 0,0-1 0,0 1 0,0-1 0,-1 1 0,1 0 0,0-1 0,0 1 0,-1-1 0,1 1 1,0 0-1,-1-1 0,1 1 0,0 0 0,-1 0 0,1-1 0,0 1 0,-1 0 0,1 0 0,-1-1 0,1 1 0,-1 0 0,1 0 0,0 0 0,-1 0 0,1 0 0,-1 0 0,1 0 0,-1 0 0,1 0 0,-1 0 1,1 0-1,-1 0 0,1 0 0,0 0 0,-1 0 0,1 0 0,-1 0 0,1 1 0,-1-1 0,0 0 0,-17 21-13,12 1 104,2-1 0,0 1-1,1 0 1,1 0 0,1 0 0,1 0 0,3 23-1,-2 13 184,-1-57-342,0 1 0,0-1 0,0 0 0,0 0-1,0 0 1,0 0 0,1 0 0,-1 0 0,0 0-1,0 0 1,1 0 0,-1 0 0,1 0 0,-1 0-1,1 0 1,-1 0 0,1 0 0,0 0 0,-1 0-1,1 0 1,0-1 0,0 1 0,0 0 0,0 0-1,0-1 1,-1 1 0,1-1 0,0 1 0,0-1-1,2 1 1,-1 0-509,-1-1 0,0 0 0,1 0 0,-1 0 0,0 0 0,1-1 0,-1 1 1,0 0-1,1-1 0,-1 1 0,0 0 0,0-1 0,1 0 0,-1 1 0,0-1 0,0 0 0,0 1 0,0-1 0,0 0 0,0 0 0,0 0 0,0 0 0,0 0 0,1-2 0,10-14-13130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2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44 18802,'0'0'5568,"10"-7"-2878,-6 5-2482,41-24 1906,-42 24-1943,1 1 1,-1 0 0,1 0 0,-1 0 0,1 0 0,-1 0 0,1 1 0,-1-1 0,1 1-1,-1 0 1,1 0 0,0 1 0,-1-1 0,1 1 0,5 1 0,-8-1-156,1 0-1,-1 0 1,1 1 0,-1-1 0,0 1-1,1-1 1,-1 1 0,0-1 0,0 1-1,0-1 1,0 1 0,0 0 0,-1 0-1,1-1 1,0 1 0,-1 0 0,1 0 0,-1 0-1,0 0 1,0 0 0,1 0 0,-1 0-1,0 0 1,-1 0 0,1-1 0,-1 5-1,0 0 15,0 0 0,0 1 0,0-1 0,-1 0 0,0 0 0,-6 12 0,-38 44-30,-5 6 0,48-62 0,-1 0 0,1 0 0,0 0 0,0 1 0,0-1 0,1 1 0,0-1 0,-1 14 0,2-19 0,1 0 0,0 0 0,0 0 0,1 0 0,-1 0 0,0 0 0,0 0 0,0 0 0,1 0 0,-1 0 0,0 0 0,1 0 0,-1 0 0,1 0 0,-1 0 0,1-1 0,-1 1 0,1 0 0,0 0 0,0 0 0,-1-1 0,1 1 0,0 0 0,0-1 0,0 1 0,31 8 0,36-13 0,-58 1-146,1 1 1,-1-1-1,1 0 0,-1-1 1,18-10-1,-25 13 34,0-1 1,0 0 0,0 0-1,0 0 1,0 0-1,0 0 1,-1 0-1,1-1 1,-1 1-1,0-1 1,0 0 0,0 1-1,0-1 1,0 0-1,0 0 1,-1-1-1,0 1 1,1 0 0,-1 0-1,0-1 1,0-6-1,-1 9-385,0-1 1,0 1-1,0-1 0,0 1 1,-1 0-1,1-1 0,-1 1 0,1 0 1,-1-1-1,1 1 0,-1 0 0,0-1 1,1 1-1,-1 0 0,0 0 1,0 0-1,0 0 0,0 0 0,0 0 1,-2-1-1,-17-13-8263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3.3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27 11627,'0'0'16944,"71"3"-16047,-35-3-737,3-3-544,-3-6-2627,-1 1-2659,-6-1-4195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3.6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354 344 14125,'0'0'13288,"9"3"-12376,0-1-768,-1 0-1,0 0 0,1 0 1,0-1-1,-1-1 0,1 1 1,9-2-1,-14 1-55,-1-1 1,0 1-1,0-1 0,0 0 1,1 0-1,-1 0 0,0-1 1,0 1-1,0-1 0,-1 1 1,1-1-1,0 0 0,-1 0 1,1 0-1,-1-1 0,0 1 1,1 0-1,-1-1 0,0 0 1,-1 1-1,1-1 0,0 0 1,-1 0-1,1 0 0,1-6 1,-2 6-72,0 1 0,0-1-1,0 0 1,-1 0 0,1 0 0,-1 0 0,0 0 0,1 0 0,-1 1 0,0-1 0,-1 0 0,1 0 0,-1 0 0,1 0 0,-1 0-1,0 0 1,-1-3 0,1 5-2,0-1 0,0 1 0,0 0 0,-1-1 0,1 1-1,0 0 1,-1 0 0,1 0 0,-1 0 0,1 0 0,-1 0 0,1 1-1,-1-1 1,0 0 0,1 1 0,-1-1 0,0 1 0,1 0-1,-1-1 1,0 1 0,-2 0 0,-1 0 7,-1 1-1,1-1 1,-1 1-1,1 0 1,-1 1 0,1-1-1,0 1 1,0 0-1,0 0 1,0 1-1,0-1 1,0 1 0,0 0-1,1 1 1,0-1-1,-7 8 1,1 0-22,1 1 0,0 0 0,1 0 0,-10 22 0,15-28 0,1-1 0,-1 1 0,1 0 0,1 0 0,-1 0 0,1 0 0,0 0 0,0 0 0,1 1 0,0-1 0,0 0 0,0 0 0,2 10 0,0-13 2,-1 0 1,1-1-1,-1 1 1,1 0-1,0-1 1,0 1-1,0-1 0,0 1 1,0-1-1,0 0 1,1 0-1,-1 0 1,1 0-1,-1-1 0,1 1 1,0-1-1,0 1 1,0-1-1,0 0 1,0 0-1,0 0 0,0-1 1,5 1-1,9 2-79,1-1-1,32 0 1,-44-2 16,3 0-514,-1 0-1,0-1 1,1 0-1,-1 0 1,10-4-1,-15 4-120,0 0 0,0 0-1,-1 0 1,1-1-1,0 1 1,-1-1-1,1 0 1,-1 1 0,1-1-1,-1-1 1,0 1-1,0 0 1,0 0-1,0-1 1,0 1 0,-1-1-1,3-4 1,3-18-11204</inkml:trace>
  <inkml:trace contextRef="#ctx0" brushRef="#br0" timeOffset="1">0 1 22197,'0'0'8168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18 182 8872,'0'0'4741,"-10"-61"-5061,9 41-353,-1 1 257,1 0-65,-1 0-160,1 4-63,0 5-33,1 2-448,0 2-929,0 1-512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5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 0 17296,'0'0'9834,"7"52"-8745,-18-22-577,0 2-352,4-4-96,3 0-160,4-9-704,0-5-642,0-5-127,5-7-834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5.8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18097,'0'0'2082,"56"-5"-416,-17 2 896,8 0-992,3-2-257,-2 1-961,-3 2-288,-9-1-1505,-8 1-1346,-12 2-672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6.2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 15855,'0'0'5701,"81"12"-4067,-37-12-321,1-2-864,-1-4-417,-6 1-1378,-9 3-1857,-17 2-1825</inkml:trace>
  <inkml:trace contextRef="#ctx0" brushRef="#br0" timeOffset="1">12 217 17585,'0'0'6886,"79"18"-6534,-30-33-319,5-7-2180,1-5-2433,0-4-2691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6.6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75 47 6598,'0'0'5606,"0"-9"-2222,1-24-811,-1 33-2531,0 0-1,0 0 0,0 0 1,0-1-1,0 1 1,0 0-1,0 0 1,0 0-1,0 0 1,0 0-1,0-1 0,0 1 1,0 0-1,0 0 1,0 0-1,0 0 1,0 0-1,0-1 0,0 1 1,0 0-1,-1 0 1,1 0-1,0 0 1,0 0-1,0 0 0,0 0 1,0-1-1,0 1 1,0 0-1,0 0 1,-1 0-1,1 0 0,0 0 1,0 0-1,0 0 1,0 0-1,0 0 1,0 0-1,-1 0 0,1 0 1,0 0-1,0 0 1,0-1-1,0 1 1,0 0-1,-1 0 1,1 1-1,0-1 0,0 0 1,0 0-1,0 0 1,0 0-1,-1 0 1,1 0-1,0 0 0,-10 9 568,-4 11-479,7-7 157,0 1 1,1 0-1,0 0 1,1 0-1,1 1 0,1 0 1,0-1-1,1 1 1,0 0-1,1 0 0,2 30 1,0-43-261,-1 0 0,1 0 0,0 0 0,0 0 1,0-1-1,0 1 0,0-1 0,0 1 0,1 0 1,-1-1-1,0 0 0,1 1 0,-1-1 0,1 0 1,0 0-1,-1 0 0,1 0 0,0 0 0,0 0 0,-1 0 1,1-1-1,0 1 0,0-1 0,0 1 0,0-1 1,0 0-1,0 1 0,0-1 0,0 0 0,0 0 1,0-1-1,0 1 0,0 0 0,2-1 0,4 0 69,-1-1-1,1 0 0,0 0 0,-1 0 1,0-1-1,0 0 0,12-6 0,-6 0-49,0-1 0,0-1-1,-1 0 1,-1 0-1,1-1 1,-2 0 0,0-1-1,0-1 1,-1 1-1,12-27 1,-21 124 1508,-1-74-1597,1 0 1,0-1 0,1 1 0,0-1 0,0 1 0,5 13 0,-5-20-224,0 0-1,0-1 1,1 1-1,-1 0 1,1 0-1,0-1 1,-1 1-1,1-1 1,0 0 0,3 3-1,-3-3-318,1-1 1,-1 1-1,1-1 0,0 1 1,-1-1-1,1 0 0,0 0 1,0 0-1,-1 0 0,1 0 1,0-1-1,4 1 0,12 0-7449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7.1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 18578,'0'0'5076,"-8"11"-3319,-1 5-1266,0 0 1,1 1 0,1 0-1,0 0 1,2 1 0,0 0-1,0 0 1,2 0 0,-2 25-1,4-35-371,1 0-1,0 1 0,1-1 0,-1 0 0,1 1 0,1-1 0,0 0 1,5 14-1,-6-19-101,1 0 0,0 0 1,0 0-1,0 0 0,0-1 1,0 1-1,1 0 1,-1-1-1,1 0 0,0 1 1,0-1-1,0 0 0,0-1 1,0 1-1,0 0 1,0-1-1,1 0 0,-1 1 1,0-2-1,1 1 0,-1 0 1,7 0-1,-3 0-11,-1-1-1,1 0 1,-1 0-1,1 0 1,-1-1-1,1 0 1,-1 0-1,0-1 1,1 0-1,-1 0 1,0 0-1,0-1 1,0 0-1,-1 0 1,1-1-1,-1 1 1,0-1-1,0 0 1,0-1-1,0 1 1,-1-1-1,1 0 1,-1 0-1,-1 0 1,7-11-1,-3 3-33,0 0-1,-1-1 1,-1-1-1,0 1 1,0-1-1,-2 1 1,0-1-1,-1 0 1,0 0-1,-1-16 1,-12 55-390,10-15 419,0-1-1,1 0 1,0 0-1,0 1 1,1-1-1,0 0 1,0 0 0,1 0-1,5 15 1,-6-20 4,1 0 0,0 0 1,0 0-1,0-1 0,0 1 1,0-1-1,0 1 0,1-1 1,0 0-1,-1 0 0,1 0 1,0 0-1,0 0 1,0 0-1,0-1 0,0 0 1,0 1-1,0-1 0,0 0 1,1-1-1,-1 1 0,0-1 1,1 1-1,-1-1 0,1 0 1,3 0-1,-2-1-2,0 1 1,0-1-1,0 1 0,0-2 0,-1 1 1,1 0-1,0-1 0,-1 0 0,1 0 1,-1 0-1,0-1 0,1 1 1,-1-1-1,0 0 0,3-4 0,2 1-131,-9 5-268,0 28-1681,-1 2-6,0-16-584,1 1-3413,0-9-2510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7.6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22 18385,'0'0'2606,"-11"-4"-1411,-2 0-1077,1 0 0,-1 1 0,0 1 0,-1 0 0,-17 0 0,25 1 30,0 2 1,0-1 0,0 1-1,0 0 1,0 0 0,0 0 0,0 1-1,0 0 1,0 0 0,1 1-1,-1-1 1,1 1 0,-1 0-1,1 1 1,0 0 0,-6 6-1,9-9-52,0 1 0,0-1-1,1 1 1,-1 0 0,1 0-1,0-1 1,-1 1-1,1 0 1,0 0 0,0 0-1,0 1 1,0-1 0,1 0-1,-1 0 1,0 0-1,1 1 1,0-1 0,-1 5-1,2-6-60,-1 1-1,1 0 1,0-1-1,-1 1 1,1 0-1,0-1 1,0 1-1,0-1 1,0 1-1,0-1 1,1 0-1,-1 1 1,0-1-1,1 0 1,-1 0-1,0 0 1,1 0-1,3 2 1,9 3-67,1-1 1,-1 0 0,1 0 0,26 3-1,-11-2 113,-21-3-91,0 0-1,0 0 1,0 1-1,0 0 1,-1 0-1,0 1 1,9 6-1,-16-11 85,0 1 0,1 0-1,-1 1 1,0-1 0,0 0 0,1 0 0,-1 0 0,0 1-1,0-1 1,0 1 0,-1-1 0,1 0 0,0 1 0,0 0-1,-1-1 1,1 1 0,-1-1 0,0 1 0,1 0-1,-1-1 1,0 1 0,0 0 0,0-1 0,0 1 0,0 0-1,0-1 1,-1 1 0,1 0 0,0-1 0,-1 1 0,1-1-1,-1 1 1,0-1 0,1 1 0,-1-1 0,0 1 0,0-1-1,0 1 1,0-1 0,0 0 0,-1 0 0,1 0-1,0 0 1,0 0 0,-1 0 0,1 0 0,-3 2 0,-7 3 29,1 1 0,-1-1-1,0-1 1,-1 0 0,1-1 0,-1 0 0,0 0 0,0-1 0,0-1 0,-1 0 0,1-1 0,0 0 0,-20-2 0,25-4-1958,11-10-5056,8 4-514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7.9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217 0 21236,'0'0'7308,"-10"8"-5957,-16 12-1067,1 1-1,2 1 1,0 1-1,1 1 1,1 1 0,2 1-1,-25 43 1,43-69-385,1 0 0,0 1 1,0-1-1,-1 0 1,1 0-1,0 0 0,0 1 1,0-1-1,0 0 0,-1 0 1,1 1-1,0-1 0,0 0 1,0 1-1,0-1 0,0 0 1,0 0-1,0 1 1,0-1-1,0 0 0,0 1 1,0-1-1,0 0 0,0 0 1,0 1-1,0-1 0,0 0 1,0 1-1,0-1 0,0 0 1,0 0-1,0 1 1,1-1-1,-1 0 0,0 0 1,0 1-1,0-1 0,0 0 1,1 0-1,-1 1 0,0-1 1,0 0-1,1 0 0,14-5-4618,17-20-5261,-11-4-846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8.3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155 1 4356,'0'0'18006,"-2"10"-16233,-6 25-3,2 2 0,-2 51 0,8-72-1655,0 0 0,1 0 0,0-1 1,2 1-1,0 0 0,0-1 1,2 1-1,11 26 0,-16-42-214,0 0 0,0 0 1,0 0-1,1 0 0,-1 1 0,0-1 0,0 0 0,0 0 0,1 0 1,-1 1-1,0-1 0,0 0 0,0 0 0,0 1 0,0-1 0,0 0 1,0 0-1,1 1 0,-1-1 0,0 0 0,0 0 0,0 1 0,0-1 1,0 0-1,0 0 0,0 1 0,0-1 0,0 0 0,0 0 0,-1 1 1,1-1-1,0 0 0,0 0 0,0 1 0,0-1 0,0 0 0,0 0 1,0 0-1,-1 1 0,1-1 0,0 0 0,0 0 0,0 0 0,-1 1 1,1-1-1,0 0 0,0 0 0,0 0 0,-1 0 0,1 0 0,0 1 1,0-1-1,-1 0 0,1 0 0,0 0 0,0 0 0,-1 0 0,1 0 1,-1 0-1,-22-9-3935,-25-20-991,36 18 4220,0 1 1,-20-24-1,29 30 1256,-1-1-1,1 0 1,-1 0 0,1 0 0,1-1-1,-1 1 1,1 0 0,0-1 0,0 0-1,1 1 1,-2-8 0,3 12-270,1-1 0,-1 0 0,0 1 1,1-1-1,-1 1 0,1-1 0,0 1 0,-1-1 1,1 1-1,0-1 0,0 1 0,0 0 0,0-1 1,0 1-1,0 0 0,0 0 0,1 0 0,-1 0 1,0 0-1,1 0 0,-1 0 0,1 0 0,-1 1 1,1-1-1,-1 0 0,1 1 0,-1-1 0,1 1 1,-1 0-1,1-1 0,0 1 0,-1 0 0,1 0 1,2 0-1,71-1 553,-58 1-502,-5 0-384,29 0-104,-13 1-3591,-16-1-2158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8.6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90 12011,'9'-11'4175,"-2"1"-2933,25-34 1598,-3 20 2821,-28 24-5602,-1 0 0,1 0 1,-1 0-1,0 0 1,1 0-1,-1 0 0,1 0 1,-1 0-1,0 0 0,1 0 1,-1 0-1,1 1 1,-1-1-1,0 0 0,1 0 1,-1 0-1,0 1 1,1-1-1,-1 0 0,0 0 1,1 1-1,-1-1 1,0 0-1,1 1 0,-1-1 1,0 0-1,0 1 1,0-1-1,1 0 0,-1 1 1,0-1-1,0 1 1,0-1-1,0 0 0,0 1 1,0-1-1,1 1 1,-1-1-1,0 0 0,0 1 1,0-1-1,0 1 1,-1-1-1,1 1 0,0-1 1,1 28 155,-1-23 19,-6 75 377,-2-1-1,-5 0 0,-36 127 0,16-72-3003,33-132 2030,-1 0 0,1 0 0,-1-1 0,1 1 0,-1 0 0,0-1 0,0 1 0,0-1 1,0 1-1,0-1 0,0 1 0,-2 2 0,2-4 27,0 0 0,1 1 0,-1-1 0,0 0-1,1 0 1,-1 1 0,0-1 0,1 0 0,-1 0 0,0 0 0,0 0 0,1 0 0,-1 0 0,0 0 0,1 0 0,-1 0 0,0 0 0,0 0 0,1-1 0,-1 1 0,0 0 0,1 0 0,-1-1 0,0 1 0,1 0 0,-1-1 0,1 1 0,-1-1 0,0 1 0,1-1 0,-1 1 0,1-1 0,0 1 0,-1-2 0,-13-16-12215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9.0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29 2050,'0'0'17713,"0"8"-15925,-1 12-971,1 0-1,1-1 1,1 1-1,0 0 1,2-1-1,0 0 1,13 36-1,-14-48-646,0-1-1,0 1 1,1-1 0,0 1 0,0-1-1,0 0 1,1-1 0,0 1-1,0-1 1,1 0 0,-1 0-1,1-1 1,0 1 0,0-1-1,1 0 1,-1-1 0,1 0-1,0 0 1,0 0 0,0-1-1,0 0 1,0 0 0,0-1-1,1 0 1,10 0 0,-7-1-150,1-1 1,-1 0-1,0-1 1,1 0-1,-1-1 1,0 0-1,0-1 1,-1 0-1,1-1 1,-1 0 0,0-1-1,0 1 1,-1-2-1,10-7 1,-4 2-43,-1-1 1,0-1 0,-1 0 0,0-1 0,-1 0 0,-1 0 0,15-28 0,-22 36-360,-1-1 0,0 1 1,-1-1-1,1 0 1,-1 0-1,0-9 0,1-27-6307,-3 17-1058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35 710 8648,'0'0'7730,"-2"-11"-7698,-6-36-973,2 0-1,1-83 0,-5-52 2038,7 98-465,5 47-6889,-1 24 2361</inkml:trace>
  <inkml:trace contextRef="#ctx0" brushRef="#br0" timeOffset="1">20 16 6118,'0'0'14349,"-3"-8"-13612,3 4-3492,0 0-2786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9.4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176 0 17617,'0'0'12219,"0"14"-11888,0 25-368,-1 1 1,-3-1-1,-1 0 0,-1 0 0,-3 0 1,-1-1-1,-2 0 0,-28 61 0,38-95-379,0 0 0,0 0 0,-1 0-1,1 0 1,-1-1 0,0 1 0,0-1 0,0 1 0,-7 4-1,8-7-346,-1 0 0,1 0 0,0 0 0,-1 0 0,1 0 0,-1 0 0,0 0-1,1-1 1,-1 0 0,1 1 0,-5-1 0,-14 0-9572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29.8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27 1 11211,'-2'10'4970,"-7"45"-2372,1 0 1,3 1-1,3 56 0,2-109-2535,0 1 0,0-1-1,0 1 1,1-1 0,0 1-1,-1-1 1,1 1 0,1-1-1,-1 1 1,0-1 0,1 0-1,0 0 1,0 0 0,0 0-1,0 0 1,0 0 0,0 0-1,1-1 1,-1 1 0,1-1 0,0 0-1,0 0 1,0 0 0,0 0-1,0 0 1,0-1 0,0 1-1,1-1 1,3 1 0,0 0 99,1-2 1,-1 1 0,1-1 0,-1 0-1,1 0 1,-1-1 0,1 0 0,-1-1-1,1 1 1,-1-1 0,0-1 0,0 0-1,8-3 1,34-19-304,-1-1-1,-1-3 1,48-38-1,-23 6-3156,-5-4-3488,-16 8-6571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05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894 114 13164,'0'0'2072,"-9"-7"-722,-11-7-1074,0 1 0,0 1 0,-1 1 0,-1 1 0,0 0 0,0 2 0,-27-6-1,34 10-193,0 1-1,1 0 1,-1 1-1,0 1 1,0 0-1,0 1 0,0 1 1,0 0-1,0 1 1,1 0-1,-1 2 1,1 0-1,-22 8 1,7 3-35,1 2 0,1 1 0,0 1 0,1 1 0,1 2 1,-39 42-1,34-29 244,1 1 1,2 1 0,2 2-1,-26 52 1,38-65-167,2 1 0,0 0 0,2 0 0,1 1 0,2 0 0,0 1 0,2-1 0,1 1 0,2 0 0,0 0 0,5 30 0,-1-34-83,1-1 0,1-1 0,2 1 0,0-1 0,1 0 0,1 0 0,2-1 0,0-1 0,1 0-1,1 0 1,1-1 0,1-1 0,25 26 0,-25-30 5,1 1 0,1-2 0,0 0 0,1-1 0,0-1 0,1-1 0,1-1-1,0 0 1,0-1 0,1-1 0,0-1 0,0-1 0,0-1 0,1-1 0,0-1 0,0-1 0,0-1-1,0 0 1,0-2 0,0-1 0,0 0 0,0-2 0,-1 0 0,1-2 0,-1 0 0,0-1 0,21-11-1,-16 3 165,-2 0-1,0-1 1,-1-2-1,-1 0 1,-1-1-1,0-2 0,-1 0 1,-2-1-1,0 0 1,28-49-1,-12 10 283,-3-2 0,-3-2 0,27-90 0,-40 104-172,-2 0 0,8-68 0,-17 88-275,-2 0 0,-1 1 0,-2-1 0,-1 0 0,-7-40 0,6 61-55,1-1 1,-1 1-1,0 1 0,-1-1 1,0 0-1,-1 1 1,0 0-1,0 0 0,-1 1 1,0-1-1,-1 1 1,0 0-1,0 1 1,-1 0-1,1 0 0,-2 0 1,1 1-1,-1 0 1,0 1-1,-15-7 1,12 7-391,0 1 0,-1 1 0,1 0 0,-1 0 0,0 2 0,0-1 0,0 2 0,0-1 1,1 2-1,-1 0 0,0 0 0,0 2 0,0-1 0,1 1 0,0 1 0,-15 6 0,-27 15-4245,8-2-3316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06.4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951 469 7175,'1'-10'1180,"3"-29"-936,7-104 1310,-10 126-934,-2 0 0,0 0 0,-1 0 0,0 0 0,-1 0 1,-7-20-1,8 33-461,0 0 0,0 0 0,0 0 0,0 0 0,-1 0 0,1 1 0,-1-1 0,0 1 0,0-1 0,0 1 0,-1 0 0,1 1 0,-1-1 0,1 0 0,-1 1 1,0 0-1,0 0 0,0 0 0,0 0 0,0 1 0,-1 0 0,1 0 0,0 0 0,-1 0 0,1 1 0,-1-1 0,1 1 0,-1 0 0,-7 1 0,-13 3-167,1 0 1,1 1-1,-1 2 0,-30 12 0,22-8 262,-96 29 292,47-17-119,2 4-1,-96 47 0,162-68-413,1 1 0,0 0 0,0 1 0,0 0-1,1 1 1,0 0 0,1 1 0,0 0-1,1 1 1,0 0 0,0 0 0,1 1-1,1 0 1,0 1 0,0-1 0,2 1 0,-1 1-1,2-1 1,0 1 0,0-1 0,1 1-1,-1 21 1,3-6 64,1-1 1,1 1-1,1 0 0,2-1 0,1 0 0,1 0 1,2 0-1,1-1 0,0 0 0,2 0 1,2-1-1,0-1 0,1 0 0,22 28 1,-22-35-74,0 0 0,1 0 1,1-2-1,1 0 1,1 0-1,0-2 1,1 0-1,0-1 1,1-1-1,0-1 0,1-1 1,0-1-1,1 0 1,0-2-1,0-1 1,0 0-1,46 4 1,-43-8 146,0-2 0,0 0 0,0-2-1,0-1 1,0 0 0,-1-2 0,0-1 0,0-1 0,0-1 0,-1-1 0,0-1 0,0-1 0,-2-1 0,1-1 0,-1-1 0,-1-1 0,-1-1 0,0 0 0,-1-2 0,-1 0 0,0 0 0,-1-2 0,-2 0 0,23-40 0,-18 23 193,-1-1-1,-3 0 1,0-1 0,-3-1 0,-1 0 0,-2 0-1,-2-1 1,3-73 0,-10 86-264,-1 0 0,-1 1 0,-1 0-1,-2-1 1,0 1 0,-11-28 0,9 37-68,0 0 0,-1 1 0,-1-1 0,-1 2 1,0-1-1,-1 1 0,-1 1 0,-1 0 0,-18-17 0,21 23-133,0 0 0,-1 1-1,0 0 1,0 1 0,-1 0 0,0 1-1,0 0 1,-1 1 0,1 1 0,-1 0-1,0 0 1,-1 1 0,1 1 0,-22-1-1,19 3-748,0 0 0,1 1 0,-1 1 0,-29 8 0,26-4-1337,1 0 1,0 1-1,-32 18 1,6 2-9277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1.2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671 425 4324,'-1'-10'358,"-5"-130"1034,3 23-1108,2 115-209,1 1 0,0 0-1,0-1 1,0 1 0,-1 0 0,1 0 0,-1-1-1,1 1 1,-1 0 0,1 0 0,-1 0 0,0 0-1,1 0 1,-1 0 0,0 0 0,0 0 0,0 0 0,0 0-1,0 0 1,0 0 0,0 1 0,0-1 0,0 0-1,0 1 1,-2-1 0,-1-1 24,0 1-1,0 1 1,1-1 0,-1 1-1,0-1 1,0 1 0,0 0-1,-6 1 1,-4 1-40,0 1 0,0 0 0,-23 10 1,6 1-1,1 0 0,1 2 1,0 1-1,2 2 1,0 1-1,1 0 1,1 2-1,1 1 0,1 1 1,1 1-1,1 1 1,1 1-1,1 1 1,-20 40-1,18-27 87,2 0 1,2 1-1,1 0 0,2 2 0,3 0 1,1 0-1,2 1 0,2 0 1,-1 72-1,7-93-150,1 1 0,0-1 1,2 1-1,1-1 0,10 34 0,-12-51-1,0-1 0,0 0 0,1 1 0,0-1 0,1 0 0,-1 0 0,1-1 0,0 1 0,1-1 0,-1 0-1,1 0 1,0 0 0,0-1 0,0 1 0,1-1 0,0 0 0,0-1 0,0 0 0,0 0 0,0 0 0,1-1 0,-1 1-1,1-2 1,7 3 0,4-3 5,0 1-1,0-2 1,1-1-1,-1 0 1,0-1-1,-1-1 1,1 0 0,0-1-1,-1-2 1,0 1-1,0-2 1,0 0-1,30-19 1,7-9 0,-1-3 1,73-66-1,-25 8 190,-4-5 1,120-159-1,-201 238-133,-1-1-1,-1-1 1,-1 0 0,-2-1-1,0-1 1,-2 1-1,0-2 1,-2 1-1,-1-1 1,-1 0 0,-1 0-1,-2-1 1,0 1-1,-4-40 1,1 57-50,-1 1 0,0 0 1,0 0-1,-1-1 0,0 1 0,0 1 0,-1-1 0,0 0 1,-1 1-1,0 0 0,0 0 0,-1 0 0,0 1 1,0 0-1,-1 0 0,0 1 0,-14-11 0,16 13-38,0 1 1,-1-1-1,0 1 0,1 0 0,-1 1 0,0-1 0,-1 1 0,1 1 0,0-1 0,-1 1 1,1 0-1,-1 0 0,1 1 0,-1 0 0,1 0 0,-1 0 0,1 1 0,-1 0 0,1 0 1,0 1-1,0 0 0,-1 0 0,1 0 0,0 1 0,0 0 0,-10 7 0,-1 5-474,0 0 0,1 2-1,0 0 1,1 1-1,1 0 1,1 1 0,1 1-1,-11 22 1,15-26-296,-43 72-4270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2.0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574 95 4516,'-13'-3'-187,"-4"-1"303,0 1-1,0 0 1,0 1-1,0 1 1,-1 1-1,1 1 1,-1 0-1,1 1 1,0 1-1,-33 9 1,32-5 154,1 0-1,1 1 1,-1 0 0,1 2 0,1-1-1,-1 2 1,2 0 0,0 1 0,0 1-1,1 0 1,1 1 0,0 0-1,0 1 1,2 0 0,0 0 0,1 1-1,0 1 1,-8 23 0,1 5-200,2 0-1,2 1 1,2 0 0,-5 49 0,8-8-90,4 114 0,3-188 28,1 1-1,1 0 1,0-1-1,1 1 1,1-1-1,0 0 1,1 0-1,0 0 0,1 0 1,0-1-1,1 0 1,0 0-1,1-1 1,0 0-1,1 0 0,0-1 1,1 0-1,0-1 1,1 0-1,0-1 1,0 0-1,1 0 1,-1-1-1,2-1 0,-1 0 1,1-1-1,0 0 1,0-1-1,0 0 1,1-1-1,-1-1 1,16 2-1,-3-4-5,0-1 0,1-2-1,-1 0 1,0-1 0,-1-2 0,1-1 0,-1-1 0,0-1-1,-1-1 1,0-1 0,33-21 0,-12 4 15,-2-2 0,-1-2 0,-1-2 0,63-68 0,-85 82 29,-1-1 1,0-1-1,-2 0 0,0-2 1,-2 1-1,-1-2 0,0 0 1,-2 0-1,-1-1 1,-1-1-1,-1 0 0,-2 0 1,0 0-1,-2-1 0,1-29 1,-5 24 47,-1 0 1,-2 0-1,-1 0 1,-1 1-1,-17-53 1,18 71-78,-1 0 1,-1 0 0,0 0 0,-1 1-1,-1 0 1,0 0 0,-1 1-1,0 0 1,-1 0 0,0 1 0,0 0-1,-2 1 1,1 1 0,-23-15 0,25 18 19,-1 1-1,1 1 1,-1 0 0,0 0 0,0 1 0,-1 0 0,1 1 0,-1 0 0,1 0 0,-1 1 0,1 1 0,-1 0 0,0 0 0,1 1 0,-1 1 0,0-1-1,1 2 1,0-1 0,-14 7 0,7-2-307,1 1-1,0 1 1,1 1-1,0 0 1,1 1-1,0 1 1,0 0-1,1 1 1,1 0-1,-17 24 1,-26 41-3536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7.5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140 135 13036,'-55'-40'-3907,"6"-1"3779,23 14-193,18 10-1408,7 7-1699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8.2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761 60 3331,'-13'-3'214,"-157"-39"1419,160 39-1283,0 0-1,-1 0 0,0 1 1,1 0-1,-1 1 0,0 0 1,0 1-1,1 0 0,-1 1 1,0 0-1,-20 5 0,20-2-267,0 1 0,0-1 0,0 2 0,1 0 0,-1 0 0,1 1-1,1 0 1,-1 0 0,1 1 0,-12 14 0,-10 15 6,1 1 0,2 1 0,2 2 0,2 0 0,1 2 0,3 1 0,1 0 0,-23 86-1,23-54-18,3 1-1,4 0 0,3 1 0,2 133 0,8-174-57,2-1 1,1 0 0,1 0-1,2 0 1,2 0 0,1-1-1,2-1 1,1 0 0,2 0-1,34 55 1,-45-83-11,1 0 1,0 0-1,0-1 1,0 1-1,1-1 1,0 0-1,0-1 1,0 0-1,0 0 1,1 0-1,0 0 1,0-1-1,0 0 1,0-1-1,0 0 1,0 0-1,1 0 1,-1-1-1,1 0 1,-1 0-1,1-1 1,-1 0-1,1 0 1,-1-1-1,1 0 1,11-3-1,7-3 13,0-1-1,0-2 0,-2 0 1,1-1-1,-1-2 0,27-18 0,7-7-4,-1-3-1,-2-2 1,-2-2 0,-2-3-1,-2-2 1,56-74-1,-79 89 0,-2-1 0,-1-1 0,-2-1 0,-2-1 0,-1-1 0,-2 0 0,-2-1 0,-2-1-1,-2 0 1,-1-1 0,4-58 0,-11 66 17,-1-1-1,-2 1 1,-1 0-1,-2 0 1,-1 0-1,-14-46 1,15 69-10,-1 0 1,0 0 0,0 1-1,-1 0 1,-1 0 0,0 0-1,0 1 1,-1 0-1,-10-10 1,11 14-10,-1 0 0,0 0 0,0 1 0,0 0 0,0 0 0,-1 0 0,0 1 0,0 1 0,0 0-1,0 0 1,0 0 0,-1 1 0,-12-1 0,12 2-52,-1 0-1,1 1 1,0 0-1,-1 0 1,1 1 0,0 0-1,0 1 1,0 0-1,0 1 1,0 0-1,0 1 1,1 0-1,-11 5 1,11-2-484,-1-1 0,1 1 0,1 1 0,-1-1 0,1 1 0,1 1 0,-9 11 0,-7 13-3383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38.9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600 178 3427,'0'0'-592,"0"-10"576,2-24 120,1 17 170,-2 1-1,0-1 1,-1 0 0,-3-22 0,2 38-219,0-1 0,0 0 0,0 0 1,0 1-1,0-1 0,0 0 0,-1 1 0,1-1 0,-1 1 0,1 0 1,-1-1-1,1 1 0,-1 0 0,0 0 0,0 0 0,1 0 0,-1 0 0,0 1 1,0-1-1,0 1 0,0-1 0,0 1 0,0-1 0,0 1 0,0 0 1,0 0-1,0 0 0,0 0 0,-3 1 0,-3-1 77,0 1 0,0 0 0,0 1 0,1-1 0,-1 1 0,-11 5 1,-2 4-86,1 1 0,1 1 0,0 1 1,1 1-1,0 0 0,-25 29 1,-83 114 421,96-114 30,1 1 0,2 1-1,-39 95 1,55-113-445,2 1-1,1 0 1,1 1-1,1-1 1,2 1 0,1 0-1,2 0 1,2 46-1,1-60-44,1 1 1,1-1-1,0 0 0,1 0 0,1-1 0,0 1 0,1-1 0,0 0 1,2-1-1,0 0 0,0 0 0,1-1 0,1 0 0,0-1 1,1 0-1,0-1 0,0 0 0,2-1 0,-1-1 0,1 0 0,0 0 1,1-2-1,0 0 0,0 0 0,1-1 0,0-1 0,21 4 1,-15-7 4,-1 0 1,1-1 0,0-1 0,-1-1 0,1-1 0,-1-1 0,0-1 0,0 0 0,0-2 0,30-12-1,-26 6 3,1 0-1,-2-2 1,0-1-1,-1-1 1,0-1-1,-1-1 1,28-30-1,-23 19 7,-2-2-1,0-1 1,-3-1-1,0-1 1,-3-1-1,0-1 1,-3 0-1,-1-1 1,-1-1-1,-2 0 1,10-62-1,-14 44 20,2-106 0,-10 140-43,-1 1 0,-1-1-1,-1 0 1,-1 1 0,-1-1 0,-1 1 0,-16-38 0,19 52-34,0 0-1,-1 1 1,0 0 0,0-1-1,0 2 1,-1-1 0,0 0-1,0 1 1,-1 0-1,1 0 1,-1 1 0,0-1-1,-1 1 1,1 1 0,-1-1-1,1 1 1,-1 0 0,0 0-1,-8-1 1,6 3-295,-1-1 1,0 2-1,-1-1 0,1 1 1,0 1-1,0 0 0,0 0 1,1 1-1,-1 1 0,0-1 1,1 2-1,-1-1 0,-13 8 1,-57 32-4273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42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81 4965,'0'0'3085,"15"1"-2156,1221-54 1265,-1170 48-2187,-1 0 353,-63 4-169,-8 0 51,-42 1 421,-133 8-480,-210 37 1,-126 7-60,505-52 201,27-3-157,51-5-73,-32 4-48,939-99 7,-964 102-54,26-2 0,-28 3 0,-18 3 0,-940 180 187,730-120-359,161-43-831,32-14-2312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6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4452 5459 10250,'-13'-4'1672,"0"2"0,0-1 0,-17 0 0,-81 4 992,45 1-1259,-246 7-453,-64-1 640,286-11-1318,0-4 1,-106-21 0,66-3-259,2-6-1,-190-82 1,-230-143 38,332 151-90,6-10-1,-363-276 0,472 311 10,4-4-1,-123-147 1,157 158 18,4-2 0,3-3-1,-82-169 1,85 130 36,5-2 1,6-2-1,6-1 1,-23-150-1,36 111 33,6-2-1,10-310 0,12 399-17,4 1 0,2 0 0,4 1 1,4 1-1,32-87 0,-27 105 167,2 0-1,2 1 1,3 2 0,3 1-1,2 2 1,78-90 0,-38 65 291,4 3 1,106-77 0,190-107-1375,-192 136-2664,-166 110 1012,-1 0-1,0-1 1,21-23 0,-5-3-7948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8712,'13'2'1362,"192"5"4990,12-19-6106,-70 10-3422,-110 3 1978,0-1-1,0-1 0,0-3 1,0-1-1,68-18 1,-67 10 1911,-1 0 1,2 3 0,0 1 0,0 2 0,0 2 0,43-1-1,-37 9 1361,75 12-1,-91-9-1875,-1-1-1,1-2 1,0-1 0,1-1-1,-1-1 1,57-9 0,-54 4 154,1 1-1,-1 1 1,64 4 0,-63 1-728,0-2 0,0-1 1,56-10-1,-65 5-291,1 2 0,-1 1 1,1 0-1,-1 2 0,1 1 1,0 1-1,0 1 0,38 8 0,-43-7 630,0 0 0,0-1 0,32-1 0,-40-1-1293,7 0-2994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7.6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178 190 14029,'2'-10'1709,"4"-9"-463,1 0 1,1 1-1,0 0 1,1 0-1,22-29 1,-26 39-656,-2 5-235,-1 0 0,0 0 0,0 0 0,0 0 0,0 0 0,0-1 0,-1 1 0,2-5 0,-21 11 1689,-5 11-1940,0 0 0,0 2 0,2 1 0,-33 32 0,26-23-91,17-16-11,7-8-2,0 1 1,0 0 0,1 0 0,0 1-1,-1-1 1,1 0 0,1 1-1,-1 0 1,0 0 0,1 0 0,0 0-1,0 0 1,-3 7 0,5-10-7,0-1 1,0 1 0,0-1-1,0 1 1,1-1 0,-1 1 0,0-1-1,0 1 1,0-1 0,0 1-1,1-1 1,-1 1 0,0-1 0,0 1-1,1-1 1,-1 1 0,0-1-1,1 0 1,-1 1 0,0-1-1,1 1 1,-1-1 0,1 0 0,-1 0-1,1 1 1,-1-1 0,1 0-1,-1 0 1,1 1 0,-1-1-1,1 0 1,-1 0 0,1 0 0,-1 0-1,1 0 1,-1 0 0,1 0-1,26 1-57,-20-1 74,19-1 11,1 1-11,1 0 0,33 6 0,-55-6-12,-1 1 0,1 1 0,0-1 0,0 1 0,0 0 0,-1 0 0,1 0 0,-1 1 0,0 0 0,0 0 0,0 0 0,0 1 0,0 0 0,-1 0 0,1 0 0,4 6 0,-7-7-2,-1 0 1,1 0-1,0 0 0,-1 0 1,1 0-1,-1 0 1,0 0-1,0 1 0,-1-1 1,1 0-1,-1 1 0,1-1 1,-1 1-1,0-1 1,0 1-1,0-1 0,-2 7 1,0-5 69,0 1 1,0-1-1,0 1 1,-1-1-1,0 0 1,0 1 0,0-2-1,-1 1 1,-6 7-1,-3 0 295,0 0 0,-1 0 0,-1-1 0,0-1 1,-29 15-1,34-19-328,0-1 1,0-1 0,-1 0-1,1 0 1,-1-1 0,0 0 0,0-1-1,0 0 1,-1-1 0,1 0 0,0-1-1,-14-1 1,24 1-59,0 0-1,0 0 1,0-1 0,0 1 0,0-1-1,0 1 1,0-1 0,0 1 0,0-1-1,0 1 1,0-1 0,0 0 0,0 0-1,1 1 1,-1-1 0,0 0 0,1 0-1,-1 0 1,0 0 0,1 0 0,-1 0-1,1 0 1,0 0 0,-1 0-1,1 0 1,0 0 0,-1 0 0,1 0-1,0 0 1,0 0 0,0 0 0,0-1-1,0 1 1,0 0 0,0 0 0,1 0-1,-1 0 1,0 0 0,0 0 0,1 0-1,0-2 1,0-1-203,1 0 0,0 0 1,-1 0-1,1 1 0,1-1 0,-1 0 0,1 1 1,-1-1-1,6-4 0,9-5-2801,0 2 1,0 0-1,31-14 1,-42 22 2112,37-19-8167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8.1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118 0 20179,'0'0'2984,"-9"8"-517,-3 3-1598,0 1 0,0 0 0,1 1 0,-12 18 1,18-23-773,0 0-1,1 0 1,-1 0 0,2 1 0,-1 0 0,1-1 0,1 1 0,-1 0 0,1 0 0,1 0 0,-1 10 0,2-17-100,0 0 1,0-1-1,1 1 0,-1 0 1,0-1-1,1 1 0,-1 0 1,1-1-1,-1 1 0,1-1 1,0 1-1,0-1 0,0 1 1,0-1-1,0 1 1,0-1-1,0 0 0,0 0 1,0 1-1,1-1 0,-1 0 1,0 0-1,1 0 0,-1 0 1,1-1-1,-1 1 1,1 0-1,-1-1 0,1 1 1,0-1-1,-1 1 0,1-1 1,0 0-1,-1 0 0,1 0 1,0 0-1,-1 0 1,1 0-1,0 0 0,-1 0 1,3-1-1,4 0 11,0-1 1,0 1 0,0-1-1,0-1 1,0 1-1,-1-1 1,13-7-1,6-8 52,-1-1 0,36-34 0,19-16 27,-80 68-80,0 1-1,1-1 1,-1 1-1,1 0 1,-1-1-1,1 1 1,-1-1-1,1 1 1,-1 0-1,1 0 1,0-1 0,-1 1-1,1 0 1,-1 0-1,1 0 1,0-1-1,-1 1 1,1 0-1,0 0 1,-1 0-1,1 0 1,0 0 0,-1 0-1,1 1 1,-1-1-1,1 0 1,0 0-1,-1 0 1,1 1-1,0-1 1,5 21 170,-12 48 49,2-38-202,4-30-26,0-1 0,0 1 0,0-1 1,0 1-1,0-1 0,0 1 0,0-1 0,0 1 0,0 0 0,0-1 1,1 1-1,-1-1 0,0 1 0,0-1 0,1 1 0,-1-1 0,0 1 1,1-1-1,-1 0 0,0 1 0,1-1 0,-1 1 0,0-1 0,1 0 1,-1 1-1,1-1 0,-1 0 0,1 0 0,-1 1 0,1-1 0,-1 0 1,1 0-1,-1 0 0,2 1 0,23-6 32,23-22 128,22-30-70,-53 41-71,1 1-1,1 0 1,0 2-1,39-22 1,-57 35-17,-1-1 1,1 1-1,-1 0 1,1-1 0,0 1-1,-1 0 1,1 0 0,0-1-1,0 1 1,-1 0 0,1 0-1,0 0 1,-1 0-1,1 0 1,0 0 0,0 0-1,-1 0 1,1 0 0,0 0-1,-1 1 1,1-1 0,0 0-1,-1 0 1,1 1-1,0-1 1,-1 0 0,1 1-1,0-1 1,-1 0 0,1 1-1,-1-1 1,1 1 0,-1-1-1,1 1 1,-1-1-1,1 1 1,0 1 0,0 1 4,-1 0 1,1 0-1,0 0 1,-1 0 0,1 0-1,-1 0 1,0 1-1,0-1 1,-1 5 0,-18 76 100,18-79-100,-2 6-14,0 1 1,1-1-1,0 1 1,1 19-1,1-31 7,0 1-1,0-1 1,0 1 0,0-1-1,1 0 1,-1 1-1,0-1 1,0 1-1,1-1 1,-1 0-1,0 1 1,0-1 0,1 0-1,-1 1 1,0-1-1,1 0 1,-1 1-1,1-1 1,-1 0-1,0 0 1,1 0 0,-1 1-1,1-1 1,-1 0-1,0 0 1,1 0-1,-1 0 1,1 0-1,-1 0 1,1 0 0,-1 0-1,1 0 1,-1 0-1,1 0 1,-1 0-1,0 0 1,1 0-1,-1 0 1,1 0 0,-1-1-1,1 1 1,21-8 61,-10 1-87,-1 0 0,-1-1 0,1 0 0,15-16 0,3-14-2728,-26 34 1689,-1 0 1,0 0 0,0 0-1,0 0 1,-1 0 0,0-1-1,2-5 1,-3-8-7087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8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18674,'0'0'7879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8.7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20980,'0'0'6150,"15"72"-5542,-12-42-159,2 3-321,-2-4-32,-2-1-641,2-8-512,5-7-1345,-2-6-2018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9.17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142 0 18930,'0'0'5797,"-50"86"-4676,34-32-704,2 7-65,-1 4-96,1 3-63,2-2-65,1-7-64,4-6 0,4-11-64,3-10-769,5-14-736,17-10-1186,2-8-1281,4-10-2594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9.5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0 13965,'-8'9'2696,"6"-7"-2654,-50 60 3195,48-56-2931,1 0 1,-1 0 0,1 1 0,0-1 0,0 1 0,1-1 0,0 1 0,0 0 0,1 0 0,0 0-1,-1 9 1,2-15-296,0 0-1,0 1 0,1-1 0,-1 0 0,0 0 1,1 0-1,-1 0 0,0 1 0,1-1 1,-1 0-1,1 0 0,0 0 0,-1 0 1,1 0-1,0 0 0,0 0 0,0 0 0,-1-1 1,1 1-1,0 0 0,0 0 0,0-1 1,0 1-1,0 0 0,1-1 0,-1 1 1,0-1-1,0 0 0,0 1 0,0-1 0,1 0 1,-1 0-1,0 0 0,0 0 0,0 0 1,1 0-1,-1 0 0,0 0 0,0 0 1,0 0-1,1-1 0,0 1 0,4-1 137,0-1 1,0 1-1,-1-1 0,1 0 0,0 0 0,-1 0 1,10-6-1,1-5 232,0-1 0,24-27 0,2-2 0,-41 42-383,-1 1 1,0 0-1,1-1 1,-1 1-1,0 0 1,1-1-1,-1 1 1,1 0-1,-1 0 1,0-1-1,1 1 1,-1 0-1,1 0 1,-1 0-1,1 0 0,-1-1 1,1 1-1,-1 0 1,1 0-1,-1 0 1,0 0-1,1 0 1,-1 0-1,1 0 1,-1 1-1,1-1 1,-1 0-1,1 0 1,-1 0-1,1 0 1,0 1-1,10 15 157,2 39 310,-8-32-486,-4-19 33,1 1-1,0-1 1,0 1-1,0-1 1,1 0-1,-1 0 0,1 0 1,0 0-1,0 0 1,0-1-1,1 1 1,-1-1-1,1 0 1,0 0-1,0 0 0,8 4 1,-10-6 42,0 0 0,1 0 0,-1-1 0,1 1 1,-1-1-1,0 1 0,1-1 0,-1 0 0,1 0 0,-1 0 1,1 0-1,-1 0 0,1-1 0,-1 1 0,1-1 0,-1 0 0,0 1 1,1-1-1,-1 0 0,0-1 0,1 1 0,-1 0 0,0 0 1,0-1-1,0 0 0,0 1 0,-1-1 0,1 0 0,0 0 1,-1 0-1,1 0 0,-1 0 0,0 0 0,2-3 0,-1 2 21,0-1 0,0 1 0,0-1 0,-1 1 0,1-1 0,-1 0 0,0 1 0,0-1 0,0 0 0,-1 0 0,1 0 0,-1 0 0,0 0 0,0 0 0,0 0 0,-1 0 0,1 0 0,-1 1 0,0-1 0,-2-5 0,-2-1 112,-1 0 1,1 0-1,-2 0 0,1 1 1,-12-12-1,6 6 74,45 12-563,16 4-1126,72-3-7352,-72-5 1650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49.9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114 61 4708,'0'0'11884,"9"-5"-8468,5-3-3017,1 1-1,-1 1 1,1 0 0,0 1-1,0 0 1,1 2-1,0 0 1,29-2 0,-69 6 360,16 0-288,1 0 0,-1 0-1,1-1 1,0 0-1,-1-1 1,1 0 0,-1 0-1,1 0 1,0-1-1,-8-2 1,14 3-422,0 1 0,0 0 0,0 0 0,0-1 0,0 1-1,0 0 1,0 0 0,0 0 0,0 0 0,0 1 0,0-1 0,0 0 0,0 0 0,1 1 0,-1-1 0,0 0 0,0 1 0,0-1 0,0 1-1,0-1 1,1 1 0,-1-1 0,0 1 0,0-1 0,1 1 0,-1 0 0,0 1 0,-23 24 1592,18-18-1417,-16 15-224,2 1 0,1 1 0,1 0 0,-17 34 0,34-58 0,1 0 0,-1 0 0,1 0 0,-1 0 0,1-1 0,-1 1 0,1 0 0,0 0 0,-1 0 0,1 0 0,0 0 0,0 0 0,0 0 0,0 0 0,0 0 0,0 0 0,0 0 0,0 0 0,0 0 0,0 0 0,1 0 0,-1 0 0,0 0 0,1 0 0,-1 0 0,1 1 0,0-1 0,0-1 0,1 1 0,-1-1 0,0 1 0,0-1 0,1 1 0,-1-1 0,0 0 0,1 0 0,-1 0 0,0 0 0,1 1 0,-1-2 0,0 1 0,0 0 0,1 0 0,1-1 0,68-23 0,-57 19 0,-4 1-94,0 0 1,0 1-1,0 1 0,0 0 1,0 0-1,0 1 0,1 0 1,-1 1-1,0 0 0,13 1 1,-21 0 76,-1 0 1,0 0 0,1 0 0,-1 0-1,0 0 1,1 1 0,-1-1-1,0 0 1,0 1 0,0-1 0,0 0-1,0 1 1,0-1 0,0 1-1,-1 0 1,1-1 0,-1 1 0,1 0-1,-1-1 1,1 1 0,-1 0 0,0-1-1,0 1 1,0 0 0,0 0-1,0-1 1,0 1 0,-1 0 0,1-1-1,-1 3 1,0 3 78,0-1 0,0 1 1,-1-1-1,1 1 0,-2-1 0,-4 11 0,-3 0 69,0-1 0,-1 0 0,-2 0-1,-22 23 1,30-34-105,0-1 1,-1 0-1,1 0 0,-1 0 0,0-1 1,0 1-1,0-1 0,0-1 0,0 1 0,-1-1 1,1 0-1,-1-1 0,0 0 0,0 0 1,1 0-1,-15-1 0,20 0-135,0 0 0,0 0 0,0 0 0,0 0 0,0 0 0,0-1 0,0 1 0,0 0 0,0-1 0,0 1 0,0-1 0,0 1 0,0-1 1,1 1-1,-1-1 0,0 0 0,0 0 0,0 1 0,1-1 0,-1 0 0,0 0 0,1 0 0,-1 1 0,1-1 0,-1 0 0,1 0 0,-1 0 0,1 0 0,0 0 0,-1 0 0,1 0 0,0 0 0,0 0 0,0 0 0,0-1 0,0 1 0,0 0 0,0 0 0,0 0 0,0 0 0,0 0 1,1 0-1,-1 0 0,0 0 0,1 0 0,-1 0 0,1-1 0,1-2-713,0-1 0,0 1 1,0-1-1,0 1 0,1 0 0,-1 0 1,1 0-1,0 0 0,4-4 1,16-10-5975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0.2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0 6534,'0'0'18514,"-12"84"-16336,0-41-961,-1 2-769,3 0-288,0-4-63,4-3-258,2-9-543,4-7-770,0-10-1569,10-16-9096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0.6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20243,'0'0'7303,"63"40"-22325</inkml:trace>
  <inkml:trace contextRef="#ctx0" brushRef="#br0" timeOffset="1">340 44 16752,'0'0'224,"6"9"972,-2-5-882,-1 1 0,0 0 0,-1 0 0,1 0 0,-1 0 1,0 0-1,0 0 0,0 0 0,-1 1 0,0-1 0,0 1 0,0-1 0,-1 1 0,0 0 1,0-1-1,0 1 0,-1-1 0,0 1 0,0-1 0,0 1 0,0-1 0,-1 0 0,0 1 1,-4 6-1,-15 24 1136,-2-2 1,-29 35 0,23-32-275,-28 47 1,46-56-1140,11-27-37,0 0 1,0 0-1,0-1 1,0 1-1,0 0 0,0-1 1,0 1-1,0 0 1,1-1-1,-1 1 0,0 0 1,0-1-1,1 1 0,-1 0 1,0-1-1,1 1 1,-1-1-1,1 1 0,-1-1 1,0 1-1,1-1 1,-1 1-1,2 0 0,1 0 0,0 0-1,0 0 1,0-1-1,0 1 0,0-1 1,0 0-1,0 0 1,0 0-1,0 0 0,0 0 1,0-1-1,0 1 1,0-1-1,-1 0 1,5-1-1,37-14-83,0-2-1,80-46 1,-63 31-341,-46 26-260,27-17-2679,-16 3-2821,-13 6-584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6:51.0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1 230 19538,'0'0'5494,"11"4"-3033,0-1-2230,0 0 0,-1-1 1,1 0-1,0-1 0,0 0 1,0-1-1,0 0 0,0-1 1,0 0-1,0 0 0,17-6 1,0-2-177,-2-3 0,1 0 0,32-21 0,-46 25 61,0 0-1,-1-2 1,0 1-1,-1-1 1,0-1-1,-1 0 1,0-1-1,9-13 0,-17 23-83,-1 0-1,0 0 1,0 0-1,1 0 0,-1 0 1,0 0-1,-1 0 0,1-1 1,0 1-1,-1 0 0,1-1 1,-1 1-1,0 0 0,0-1 1,0 1-1,0-1 0,0 1 1,-1-3-1,1 3-16,-1 1 0,0 0 0,1 0-1,-1 0 1,0-1 0,0 1 0,0 0 0,0 0-1,0 0 1,-1 0 0,1 1 0,0-1 0,0 0-1,0 0 1,-1 1 0,1-1 0,0 1 0,-1-1-1,1 1 1,-1-1 0,-2 1 0,-2-1-13,-1 0 1,0 1-1,0 0 0,0 1 1,1-1-1,-1 1 1,0 1-1,0-1 1,1 1-1,-1 0 0,-7 4 1,-3 3 14,1 2 0,0 0 0,0 0 0,1 2 0,0-1 0,1 2 0,-17 21 0,21-23-2,0 1 0,1 0 1,0 1-1,1 0 0,1 0 0,0 1 0,1 0 1,1 0-1,-5 21 0,9-31-15,0-1 0,0 0 0,1 1 0,0-1 0,0 0 0,0 1 0,1-1 0,-1 0 0,1 1 0,0-1 0,1 4 0,-1-5 0,1-1 0,-1 0 0,0 0 0,0 0 0,1 0 0,0 0 0,-1 0 0,1 0 0,0-1 0,0 1 0,-1 0 0,1-1 0,1 0 0,-1 1 0,2 0 0,5 1 0,0 0 0,0-1 0,0 0 0,1-1 0,-1 0 0,0 0 0,1-1 0,16-2 0,-10 1-373,-1-1-1,1 0 1,0-1-1,-1-1 1,0-1-1,16-6 1,-14 3-1276,-2 0 0,1 0 0,-1-2 0,-1 0 0,19-16 0,14-21-17681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0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4901,'0'0'6101,"8"11"-4339,-1 0-1565,-1-1-262,1 0-1,-1-1 1,2 1 0,-1-1-1,2-1 1,-1 0 0,15 12-1,-22-19-101,0-1 0,0 1 0,-1-1 0,1 1 0,0-1 0,0 1-1,0-1 1,0 1 0,0-1 0,0 0 0,0 0 0,0 1 0,0-1-1,0 0 1,0 0 0,0 0 0,0 0 0,0 0 0,0 0 0,1-1-1,5-12-689,-2-1 5966,-4 14-5021,-1 0 0,0 0-1,1 0 1,-1 0-1,0 0 1,1 0 0,-1 0-1,0 0 1,1 0-1,-1 0 1,0 0 0,1 0-1,-1 0 1,0 0-1,1 0 1,-1 0-1,0 1 1,0-1 0,1 0-1,-1 0 1,0 0-1,1 1 1,-1-1 0,0 0-1,0 0 1,1 1-1,-1-1 1,0 0 0,0 0-1,0 1 1,0-1-1,1 0 1,-1 1-1,0-1 1,0 0 0,0 1-1,0-1 1,0 0-1,0 1 1,11 19-869,-9-16 829,19 16-447,-20-19 298,-1-1 0,0 1 0,1-1 0,-1 1 0,1-1 0,-1 0 0,0 1 1,1-1-1,-1 0 0,1 1 0,-1-1 0,1 0 0,-1 0 0,1 1 0,-1-1 0,1 0 0,-1 0 0,1 0 0,0 0 1,-1 0-1,1 0 0,-1 0 0,1 0 0,-1 0 0,1 0 0,-1 0 0,1 0 0,0 0 0,-1 0 0,1 0 0,-1 0 0,1-1 1,-1 1-1,1 0 0,-1 0 0,1-1 0,-1 1 0,0 0 0,1-1 0,-1 1 0,1-1 0,-1 1 0,0 0 0,1-1 1,-1 1-1,0-1 0,1 1 0,-1-1 0,0 0 0,2-8-7234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7:43.4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1 251 6566,'0'0'1938,"18"0"-1217,64 0 610,100-14 0,101-25-701,-155 20-484,608-75 91,2 40-101,-913 56 1357,-158 6-1603,-852 113 201,1183-121-91,-157 27 32,136-18-32,23-9-1,0 0 1,0 0 0,0 0-1,0 0 1,0 0-1,-1 0 1,1 0 0,0 1-1,0-1 1,0 0 0,0 0-1,0 0 1,0 0 0,0 0-1,0 1 1,0-1-1,0 0 1,0 0 0,-1 0-1,1 0 1,0 0 0,0 1-1,0-1 1,0 0 0,0 0-1,0 0 1,0 0 0,0 0-1,0 1 1,1-1-1,-1 0 1,0 0 0,0 0-1,0 0 1,0 0 0,0 1-1,0-1 1,0 0 0,0 0-1,0 0 1,0 0-1,0 0 1,1 0 0,-1 1-1,0-1 1,0 0 0,0 0-1,0 0 1,0 0 0,0 0-1,1 0 1,-1 0-1,0 0 1,0 0 0,0 0-1,1 0 1,40 7-65,367-20 136,3-30-126,-239 23-78,95-7-292,424-56-31,-646 75 488,-35 3 63,-11 1 121,-22 0 301,-453 0-130,394 6-315,-1173 109-1428,1127-93-1783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8:16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34 184 8648,'2'-4'5408,"-11"213"1676,24 126-6988,0 2 32,-13-168 63,-5 188-88,-24-141-16,15-142 597,3 0 1,1 86 0,9-154-680,-1 0 1,1 0-1,0-1 1,1 1-1,-1 0 1,1-1-1,0 1 1,1-1-1,-1 1 1,1-1-1,0 0 1,6 6 0,-7-7 4,1-1 1,-1 0-1,1-1 1,0 1-1,0 0 1,0-1-1,1 0 1,-1 1-1,0-1 1,1-1-1,0 1 1,-1 0 0,1-1-1,0 0 1,0 0-1,0 0 1,0 0-1,7 0 1,27-4 116,0-1 0,0-2 1,67-19-1,33-6-81,-106 27 616,47-1 0,-79 5-219,18-21 0,-4-12-425,-1-1 0,-1 0 1,-2-1-1,-1-1 0,6-59 0,-2-185 128,-8 105-107,50-922 57,-53 1064-62,-1 0-1,-1 0 1,-2 0 0,-1 0 0,-10-42 0,5 13-77,7 61 43,1 1 0,0-1 0,-1 1-1,1 0 1,0-1 0,-1 1 0,1 0 0,-1-1 0,1 1 0,-1 0 0,1-1-1,-1 1 1,1 0 0,0 0 0,-1 0 0,1-1 0,-1 1 0,1 0 0,-1 0-1,0 0 1,1 0 0,-1 0 0,1 0 0,-1 0 0,1 0 0,-1 0 0,1 0-1,-1 0 1,1 0 0,-1 1 0,1-1 0,-1 0 0,1 0 0,-1 0 0,1 1-1,-1-1 1,1 0 0,0 1 0,-1-1 0,1 0 0,-1 1 0,1 0-1,-24 18-2,19-15 7,2-2 7,-1 0 1,0 0-1,0 0 1,1 0-1,-1 0 1,0-1-1,-1 0 1,1 1-1,0-2 1,0 1 0,0 0-1,-1-1 1,1 0-1,0 0 1,-1 0-1,-4-1 1,-9-2 111,0-1 0,-27-10 0,-7 0 27,28 10-111,-1 0 1,1 2-1,-1 1 1,1 1-1,-1 2 1,1 0-1,0 1 1,0 1-1,0 2 1,0 0-1,1 2 1,0 0-1,0 2 1,-41 23-1,64-33-115,0 0-1,0 1 0,0-1 0,-1 0 1,1 0-1,0 0 0,0 1 0,0-1 1,-1 0-1,1 0 0,0 0 0,0 0 1,0 0-1,-1 0 0,1 0 0,0 1 1,0-1-1,-1 0 0,1 0 0,0 0 1,0 0-1,-1 0 0,1 0 0,0 0 1,0 0-1,-1 0 0,1 0 0,0 0 1,0 0-1,-1-1 0,1 1 0,0 0 1,0 0-1,-1 0 0,1 0 0,0 0 1,0 0-1,0 0 0,-1-1 0,1 1 1,0 0-1,0 0 0,0-13-6094,0 3 4581,0-17-6492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00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645 4 11883,'-26'-2'379,"1"1"-1,-1 1 1,0 1-1,0 1 0,0 1 1,1 2-1,-1 0 1,1 2-1,0 1 1,1 1-1,0 0 0,0 2 1,1 1-1,1 1 1,0 1-1,1 1 1,-22 19-1,27-18-219,1 0 1,1 1-1,1 0 0,0 1 0,1 1 1,1 0-1,1 1 0,0 0 1,2 0-1,0 1 0,1 0 1,2 0-1,0 1 0,-4 42 0,7-45-130,1 0-1,1 0 0,1 1 1,0-1-1,2 0 0,0 0 0,1 0 1,0-1-1,2 1 0,0-1 1,2 0-1,0-1 0,0 1 1,2-2-1,0 1 0,1-1 0,18 20 1,-20-27 36,1 0 0,1 0 0,-1-1 0,1 0 0,1-1 0,-1 0 0,1 0-1,1-2 1,-1 1 0,1-2 0,0 0 0,16 3 0,-9-3 54,-1-2 0,1-1 1,-1-1-1,1 0 0,-1-1 0,1-1 0,35-9 0,-25 3 110,0-2 0,-1-1 1,0-1-1,-1-2 0,-1 0 0,0-2 1,-1-1-1,-1-1 0,0-1 0,34-36 1,-44 38-17,-1-1 1,-1-1-1,0 0 1,-2-1 0,0 0-1,-1 0 1,-1-2-1,-1 1 1,-1-1 0,-1 0-1,-1 0 1,-1-1-1,-1 1 1,0-1 0,-2-31-1,-2 41-143,0 0-1,-1 0 1,0-1-1,-1 1 1,0 0-1,-1 1 1,-1-1 0,0 1-1,0 0 1,-1 0-1,-15-21 1,13 24-66,0 0 0,0 1 0,-1 0 0,0 0 0,0 1 1,0 0-1,-1 1 0,0 0 0,-1 1 0,1 0 0,-1 0 1,0 1-1,0 1 0,-1 0 0,-13-3 0,-2 3-8,-1 0 0,1 2-1,0 0 1,0 2 0,-1 2-1,1 0 1,0 1 0,1 2 0,-1 1-1,1 1 1,-31 14 0,21-6-245,1 2 1,1 1-1,0 2 1,2 1-1,1 1 1,0 2-1,-32 35 1,53-51-300,1 1 1,0 0-1,1 0 0,1 1 0,-1 0 1,2 0-1,-1 1 0,1 0 1,-6 20-1,11-29 150,0-1 0,1 0 1,-1 1-1,1-1 0,0 1 1,0-1-1,0 1 0,0-1 0,0 1 1,0-1-1,1 1 0,-1-1 1,2 5-1,-1-6-272,1 1 1,-1-1 0,0 1-1,0-1 1,1 0-1,-1 0 1,1 0-1,-1 1 1,1-1-1,-1-1 1,1 1-1,0 0 1,2 1-1,-4-2 615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02.6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732 283 13677,'-15'-7'1724,"-6"-1"-1403,1 1 0,-1 1 0,0 1 0,0 1 0,0 0 0,0 2 0,-1 1-1,-22 1 1,19 2-191,1 2-1,1 1 0,-1 1 1,1 1-1,0 1 0,0 1 1,1 1-1,-30 19 0,28-14-23,0 1 0,1 1 0,0 1 0,2 1 0,0 1 0,-33 42 0,44-48 38,1 0 0,0 1 0,1 1 0,1-1 0,1 1-1,0 1 1,1-1 0,1 1 0,0 0 0,1 0 0,1 0 0,1 0 0,0 0 0,1 1-1,3 19 1,-2-26-115,1 1 0,0-1 0,1 0 0,0 0 0,1-1-1,0 1 1,0-1 0,1 0 0,1 0 0,-1 0 0,2-1 0,-1 0 0,1 0-1,1 0 1,0-1 0,0 0 0,0-1 0,1 0 0,0 0 0,1-1-1,-1 0 1,1 0 0,20 7 0,-6-6 253,0-1 0,0 0 0,1-2-1,-1-1 1,1-1 0,0-1 0,0-1 0,36-4 0,-23-2 98,-1-1-1,0-1 1,0-2 0,65-28 0,-67 22-193,-2-1-1,0-2 1,-1-1 0,-1-2-1,0-1 1,-2-2-1,-1 0 1,-1-2 0,42-55-1,-54 61-85,0 0-1,-2 0 1,-1-1 0,-1-1-1,-1 0 1,0-1-1,-2 0 1,-1 0-1,-1-1 1,-1 0 0,-1 0-1,-1 0 1,-2 0-1,0 0 1,-5-43-1,3 56-97,-1 1-1,0-1 1,-1 1-1,0 0 0,-1 0 1,0 0-1,0 0 1,-1 1-1,-1 0 0,0 0 1,0 0-1,-1 1 1,0 0-1,-1 0 0,0 1 1,0-1-1,-1 2 1,0-1-1,0 2 0,-1-1 1,0 1-1,0 0 0,-1 1 1,1 0-1,-1 1 1,0 0-1,0 1 0,-20-3 1,6 3-152,0 2 1,0 0-1,0 2 1,0 1-1,0 1 0,0 0 1,0 3-1,1 0 1,-1 1-1,2 1 1,-1 1-1,-38 22 0,41-19-834,0 1 0,1 1 0,0 1 0,2 0 0,-1 2 0,2 0 0,-31 39 0,14 1-6555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8:04.9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160 1 12588,'0'0'4570,"4"11"-3690,1 9-433,-1 0 1,0 1-1,-2 0 0,-1-1 0,0 1 0,-1 0 0,-5 30 0,-97 352 3180,88-356-3522,-6 12-98,-11 43 587,28-92-398,1 0 1,1 1-1,0-1 1,0 1-1,1-1 0,0 1 1,3 15-1,-2-24-174,-1-1 0,1 1 0,0-1 0,0 1 0,-1-1 0,1 1 0,0-1 0,0 0 0,1 0 0,-1 1 0,0-1 0,0 0 0,1 0 0,-1 0 0,0 0 0,1 0 0,-1-1 0,1 1 0,-1 0 0,1-1 0,0 1 0,-1-1 0,4 1 0,45 5 256,-44-6-229,149 1 641,232-28 1,-12-1-620,600 67 78,-767-24-82,233-13-1,-265-19-18,37 0-42,-107 22-35,-67-2-12,70-2-1,-83-9 55,-25 4-151,-16 4 156,15 0-16,-1 0 0,1-1 0,0 1-1,0 0 1,-1 0 0,1 0 0,0 0 0,0 0 0,0 0 0,-1 0 0,1 0-1,0 0 1,0 0 0,0-1 0,0 1 0,-1 0 0,1 0 0,0 0-1,0 0 1,0-1 0,0 1 0,0 0 0,0 0 0,-1 0 0,1-1-1,0 1 1,0 0 0,0 0 0,0 0 0,0-1 0,0 1 0,0 0 0,0 0-1,0-1 1,0 1 0,0 0 0,0 0 0,0 0 0,0-1 0,0 1-1,0 0 1,0 0 0,0 0 0,0-1 0,1 1 0,-1 0 0,0 0 0,0 0-1,0-1 1,0 1 0,0 0 0,0 0 0,1 0 0,-1 0 0,0 0-1,0-1 1,12-18 176,-5 6-104,12-93 369,28-125-325,-3 12 9,-26 126-148,-14 64 71,2 0 0,0 0 0,2 1 1,12-29-1,-19 57-51,-1-1 0,0 1 0,0 0 0,0 0 0,0-1 0,0 1 0,0 0 0,0-1 0,0 1 0,0 0 0,0-1 0,0 1 0,0 0 1,0-1-1,0 1 0,0 0 0,0 0 0,0-1 0,0 1 0,0 0 0,0-1 0,-1 1 0,1 0 0,0 0 0,0-1 0,0 1 0,-1 0 0,1 0 0,0-1 0,0 1 0,0 0 0,-1 0 0,1 0 0,0-1 0,0 1 0,-1 0 1,-17-5 0,-35 2 29,29 3-50,-635-21-188,321 19-110,-536-4-214,740 6 510,-495 27 34,509-10 82,76-9-209,-86 4 0,132-12-606,0-1-1,0 0 0,0 0 1,0 0-1,0-1 0,0 1 1,0 0-1,0-1 0,-1 1 0,1-1 1,0 0-1,1-2 0,1 0-1391,19-19-7965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8:06.8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123 169 1441,'11'-8'5844,"-6"4"-4255,0 0 0,1 0 1,0 0-1,0 1 0,11-5 0,-17 7-1478,1 1 1,0 0-1,0 0 0,0 0 0,0 0 1,-1-1-1,1 1 0,0 0 0,0 0 1,0 1-1,0-1 0,0 0 0,-1 0 0,1 0 1,0 0-1,0 1 0,0-1 0,-1 0 1,1 1-1,1 0 0,-1 0-56,0 1-1,0-1 1,0 0-1,0 0 1,0 1 0,-1-1-1,1 1 1,0-1-1,-1 1 1,1-1 0,-1 1-1,0-1 1,0 1-1,1-1 1,-1 4 0,0 14 574,0 1 0,-1-1 0,0 0 0,-2 1 0,-10 36 0,-40 96 1046,18-57-798,-34 138 555,58-189-1235,3 1 0,2-1 0,-1 65 0,7-104-168,1 0 0,-1 1 0,1-1 0,0 1 0,0-1 0,1 0 0,-1 0 0,1 0 0,0 0 0,1 0 0,-1 0 0,1-1 0,0 1 0,0-1 0,0 1 0,1-1 0,0 0 0,-1 0 0,1-1 0,1 1-1,-1-1 1,0 0 0,1 0 0,0-1 0,-1 1 0,1-1 0,0 0 0,9 2 0,12 3 96,0-1-1,0-1 1,1-1 0,39 0-1,-65-4-119,476-6 740,-1-35-663,-68 4-12,1107-10-96,-1406 49 53,91-3 42,-190 0-26,1-1 0,-1 0 0,0-1 1,0 0-1,0-1 0,0 0 0,-1-1 1,1 1-1,-1-2 0,0 0 0,-1 0 1,1 0-1,-1-1 0,0 0 0,-1-1 1,0 1-1,0-2 0,-1 1 0,10-17 0,29-38 7,-34 51-49,-1 0 0,-1-1-1,0 0 1,-1 0 0,-1-1 0,0 0-1,0 0 1,-2-1 0,0 1 0,0-1-1,4-30 1,-8 15-1,0 1 0,-2-1 0,-1 0 0,-2 1 0,-1-1 0,-1 1 0,-11-31 0,4 17-15,2 0 0,1-1 0,2-1 0,-3-85 0,11 129-18,0 1 0,-1-1 0,1 0 0,-1 0 0,0 0 0,1 1 0,-1-1 0,0 0 0,1 1 0,-1-1-1,0 0 1,0 1 0,0-1 0,1 1 0,-1 0 0,0-1 0,0 1 0,0-1 0,0 1 0,0 0-1,0 0 1,0 0 0,0 0 0,0-1 0,0 1 0,0 0 0,0 1 0,-1-1 0,-41 0-151,32 1 132,-742-44-492,140 2 159,-203 34 346,570 18 40,-319 54-1,400-26 116,109-24-206,0-2 0,-63 6 0,120-19-51,-1 0 0,0 0 0,0-1 0,1 1 0,-1 0 0,0 0 0,0-1-1,0 1 1,1 0 0,-1 0 0,0-1 0,0 1 0,0 0 0,0-1 0,0 1 0,0 0 0,0-1 0,0 1 0,0 0 0,0-1 0,0 1 0,0 0 0,0-1 0,0 1 0,0 0 0,0-1 0,0 1 0,0 0 0,0-1 0,0 1 0,0 0 0,-1-1 0,1 1 0,0 0 0,0-1 0,0 1 0,-1 0 0,1 0 0,0 0 0,0-1 0,-1 1 0,1 0 0,0 0 0,0 0 0,-1-1 0,1 1 0,0 0 0,-1 0 0,1 0 0,0 0 0,-1 0 0,1 0 0,0 0 0,-1 0 0,1-1 0,0 1 0,-1 0 0,1 1 0,0-1 0,-1 0 0,1 0 0,0 0 0,-1 0 0,1 0 0,16-24-8961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0.0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2883,'0'0'-64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1.6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5773 11659,'-5'9'2952,"1"-1"-2902,0 0-1,0 0 1,0 0 0,1 1-1,0-1 1,1 1 0,0 0-1,1-1 1,-1 1 0,2 0-1,-1 0 1,1 0 0,0 0-1,1 0 1,0 0 0,1 0-1,0 0 1,0-1-1,4 10 1,2-5-1,0 0 0,1-1 0,1 0-1,0 0 1,0-1 0,1 0 0,0-1 0,1 0 0,0-1-1,1 0 1,0-1 0,0-1 0,1 0 0,0-1 0,24 8-1,-4-3 513,1-2 1,0-2-1,1-1 0,-1-1 0,58-1 0,-54-6-354,0-1 1,0-3-1,0-1 1,0-1-1,-1-3 1,-1-1-1,0-1 1,-1-2-1,0-2 1,43-27-1,-21 7-212,-2-3 0,-1-2 0,-3-3 1,-1-2-1,47-56 0,-74 74 14,-1-2-1,-2-1 1,-1 0 0,-1-1-1,-2-1 1,20-60 0,51-228 221,-43 139 226,292-829 308,-279 851-708,55-243 1,-88 280-22,-6-2 0,5-208 0,-23 193 62,-7 0-1,-31-188 0,3 147 188,5 43-233,7-1 0,-7-190 0,31 265-85,3 0 0,3 0 0,3 1 0,2 0 0,4 0 0,2 2 0,35-80 0,-33 91-10,3 1-1,2 2 0,2 0 1,67-87-1,-74 110 41,2 1 0,0 1 0,2 1 1,0 1-1,2 1 0,0 2 0,1 0 0,1 2 0,50-21 1,8 7 14,152-34 0,95 5-2,-284 51-3,354-28 345,0 35 216,-23-1 682,-232-6-994,38-2-536,-160 15-717,-27-5 887,1 0-1,-1 0 0,1 0 1,-1 0-1,1 0 0,-1 1 1,1-1-1,-1 0 0,0 0 1,1 1-1,-1-1 0,1 0 1,-1 1-1,0-1 0,1 0 1,-1 1-1,0-1 0,1 1 1,-1-1-1,0 1 0,0-1 1,1 0-1,-1 1 0,0-1 1,0 1-1,0-1 0,0 1 1,0-1-1,1 1 0,-1-1 1,0 1-1,0-1 1,0 1-1,0-1 0,-1 1 1,1-1-1,0 1 0,0-1 1,0 1-1,0-1 0,0 1 1,-1-1-1,1 1 0,0-1 1,-1 1-1,-7 1-5324,5-9-3942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2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 13869,'0'0'121,"0"0"0,1 0 0,-1 0 0,0 0 0,0 0 0,0 0-1,1 0 1,-1 0 0,0 0 0,0 0 0,0 0 0,0 0 0,1 0 0,-1 0 0,0 0 0,0 0-1,0 0 1,0-1 0,1 1 0,-1 0 0,0 0 0,0 0 0,0 0 0,0 0 0,1 0 0,-1 0 0,0-1-1,0 1 1,0 0 0,0 0 0,0 0 0,0 0 0,0 0 0,0-1 0,1 1 0,-1 0 0,0 0-1,0 0 1,0 0 0,0-1 0,0 1 0,0 0 0,0 0 0,0 0 0,0-1 0,0 1 0,0 0 0,0 0-1,0 0 1,0 0 0,0-1 0,0 1 0,-1 0 0,1 0 0,0 0 0,0 0 0,0-1 0,0 1-1,0 0 1,0 0 0,0 0 0,0 0 0,-1 0 0,1-1 0,0 1 0,0 0 0,0 0 0,-1 0 0,30-3 2224,38 4-1643,-67-1-689,34 1 184,1 2-1,-1 1 1,0 2 0,-1 2 0,0 0-1,33 14 1,-62-20-184,0-1-1,-1 1 1,1 0 0,0 0-1,-1 0 1,0 0 0,1 1-1,-1-1 1,0 1 0,0 0-1,-1 0 1,1 0-1,-1 0 1,1 1 0,-1-1-1,0 1 1,0-1 0,0 1-1,-1 0 1,1-1-1,-1 1 1,0 0 0,0 0-1,0 0 1,-1 0 0,0 0-1,1 0 1,-1 0-1,0 1 1,-1-1 0,1 0-1,-1 0 1,0 0 0,0 0-1,0-1 1,-1 1 0,1 0-1,-1 0 1,0-1-1,-2 4 1,-8 13 232,-1 0 0,-1-2 0,-1 1 0,0-2 0,-2 0 0,-26 21 0,-121 82-61,132-98-236,18-11-644,-17 10-947,12-15-7298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3.2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237 16 20852,'-9'-3'1089,"2"1"-887,1-1 0,-1 1 0,0 1 1,0-1-1,0 1 0,0 0 0,0 0 0,0 1 0,0 0 1,0 1-1,0-1 0,0 1 0,1 0 0,-1 1 1,0 0-1,0 0 0,1 0 0,-1 1 0,1 0 1,0 0-1,0 1 0,0 0 0,-11 8 0,10-4 4,1 0 0,-1 1 0,2-1 0,-1 1-1,1 1 1,-5 9 0,9-15-158,-1 0 0,0 0 0,1 0 0,0 0 1,0 0-1,0 0 0,0 0 0,1 0 0,-1 0 0,1 0 0,0 1 0,1-1 0,-1 0 0,1 0 0,-1 0 0,1 0 0,3 8 1,-2-10-38,0 0 0,1 0 1,-1 0-1,0 0 0,1-1 1,-1 1-1,1 0 1,0-1-1,-1 0 0,1 0 1,0 0-1,0 0 0,0 0 1,0 0-1,0-1 0,0 1 1,0-1-1,0 0 1,0 0-1,0 0 0,0 0 1,3-1-1,7 0 34,-1-1 0,0 0 0,0 0-1,15-6 1,-5-3 17,0 0-1,-1-1 0,-1-1 1,0-1-1,0-1 0,21-22 1,-34 31 15,-11 37 964,-4-8-845,4-14-94,0 0 0,1 1 0,0-1 0,1 1 1,0 0-1,0 0 0,1 0 0,1 0 0,-1 0 0,3 18 0,-1-27-96,0 0-1,0 1 1,0-1-1,0 0 1,0 0-1,1 0 1,-1 0-1,0 0 1,0 0 0,1 0-1,-1-1 1,1 1-1,-1 0 1,1-1-1,-1 1 1,1-1-1,-1 0 1,1 1-1,-1-1 1,1 0 0,-1 0-1,1 0 1,0 0-1,-1 0 1,1 0-1,-1-1 1,1 1-1,-1 0 1,1-1-1,-1 1 1,3-2 0,50-19 131,-27 4-137,34-28 0,22-14 0,-82 59 0,-1-1 0,0 1 1,1-1-1,-1 1 0,1 0 0,-1-1 1,1 1-1,0 0 0,-1-1 0,1 1 0,-1 0 1,1 0-1,0-1 0,-1 1 0,1 0 0,-1 0 1,1 0-1,0 0 0,-1 0 0,1 0 1,0 0-1,-1 0 0,1 0 0,0 0 0,-1 0 1,1 0-1,-1 1 0,1-1 0,0 0 0,-1 0 1,1 1-1,-1-1 0,1 0 0,0 1 1,-1-1-1,1 0 0,-1 1 0,0-1 0,1 1 1,-1-1-1,1 1 0,-1-1 0,0 1 0,1-1 1,-1 1-1,0 0 0,1-1 0,-1 1 1,0-1-1,0 1 0,0 0 0,0-1 0,1 1 1,-1 1-1,-2 45-18,0-28-29,3-18-72,-1-1 0,0 1 1,1-1-1,-1 1 1,1-1-1,-1 1 0,1-1 1,-1 1-1,1-1 1,-1 1-1,1-1 0,-1 0 1,1 1-1,0-1 1,-1 0-1,1 0 0,-1 0 1,1 1-1,0-1 1,-1 0-1,1 0 0,0 0 1,-1 0-1,1 0 1,0 0-1,-1 0 0,1 0 1,0 0-1,-1 0 1,1-1-1,0 1 0,-1 0 1,1 0-1,0-1 1,-1 1-1,1 0 0,-1-1 1,2 0-1,27-10-5227,-2-4-1093,2-2-2177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2136 3427,'-17'10'15174,"4"-2"-9223,-7-5-5274,1-4-491,0-2 0,0 0-1,1-1 1,-1 0 0,1-2-1,0 0 1,0-1 0,0-1-1,1-1 1,1 0 0,-18-13-1,-19-16-44,-90-84-1,112 93-155,1-1 0,1-2 0,2-1 0,-29-44 0,44 57 0,1-1 0,1 0 0,0 0 0,2-1 1,1 0-1,0-1 0,2 0 0,0 0 0,-1-32 0,-1-78-22,7-1-1,34-261 1,-27 358-12,1 0 1,2 0-1,2 1 1,1 1-1,2 0 1,1 1-1,2 1 1,1 0-1,1 1 1,2 1-1,2 2 1,0 0-1,2 1 1,1 2-1,1 0 0,1 2 1,1 1-1,1 2 1,1 1-1,1 1 1,52-21-1,-1 5-159,124-33 0,-209 67 890,-14 0-4760,13 1 3484,1-1 1,-1 1-1,0 0 1,1-1 0,0 1-1,-1-1 1,1 0 0,-1 1-1,1-1 1,0 0 0,-1 0-1,1 0 1,0 0 0,0 0-1,0 0 1,0 0 0,0-1-1,-2-1 1,-2-10-5947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3.5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124 148 15983,'0'0'6903,"-10"3"-4619,7-2-2201,-57 24 2381,56-23-2241,1 0 0,-1 0 0,0 0 0,1 1 0,0 0 0,-1-1-1,1 1 1,0 1 0,0-1 0,1 0 0,-1 1 0,1-1-1,-1 1 1,1 0 0,-2 4 0,4-8-217,0 1 0,0-1 0,0 0 0,0 1 0,0-1 0,0 1 0,0-1 0,0 0 0,0 1 0,0-1 1,0 1-1,0-1 0,0 1 0,0-1 0,0 0 0,0 1 0,0-1 0,0 0 0,1 1 0,-1-1 0,0 1 0,0-1 0,0 0 0,1 1 0,-1-1 0,0 0 0,0 0 0,1 1 1,-1-1-1,0 0 0,1 1 0,-1-1 0,0 0 0,1 0 0,-1 0 0,0 0 0,1 1 0,-1-1 0,1 0 0,-1 0 0,0 0 0,1 0 0,-1 0 0,1 0 0,22 0 62,-19 0-45,9-2-1,0-1 1,0 0-1,-1-1 0,1 0 0,-1 0 1,0-2-1,-1 1 0,21-14 1,83-67-356,-108 81 299,3-2 99,0-1-1,0-1 0,-1 1 0,0-2 0,-1 1 0,0-1 0,13-21 0,-22 22 151,-10 11 41,-13 11 47,14-3-303,0 0 0,1 1 0,0-1 0,1 2 0,-12 21 0,17-28 0,0-1 0,1 1 0,-1 1 0,1-1 0,1 0 0,-1 0 0,1 1 0,0-1 0,0 1 0,0-1 0,1 1 0,0-1 0,0 1 0,0-1 0,1 1 0,0 0 0,2 8 0,-1-11-58,0 0-1,0 0 1,0 0-1,0 0 1,0 0 0,1-1-1,-1 1 1,1-1 0,0 0-1,0 0 1,0 0-1,0 0 1,0 0 0,0-1-1,0 1 1,1-1-1,-1 0 1,0 0 0,4 1-1,7 1-1019,0-1-1,0 0 0,21 0 0,10-2-6827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4.2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247 26 13741,'0'0'7885,"-12"-5"-5777,4 1-1736,4 2-259,1 0 0,-1 0 0,0 0-1,0 0 1,0 1 0,0-1 0,0 1 0,-1 0-1,1 1 1,0-1 0,0 1 0,-1-1 0,1 1-1,0 1 1,-1-1 0,1 1 0,-9 1 0,4 3 23,0-1 0,0 2-1,0-1 1,0 1 0,1 0 0,0 1 0,0 0 0,1 0 0,0 1 0,0 0 0,0 0 0,1 1 0,1-1 0,-1 2 0,2-1 0,-1 0-1,1 1 1,0 0 0,1 0 0,0 0 0,1 0 0,0 0 0,1 0 0,0 1 0,1 17 0,0-25-117,0 0 0,1 0 0,-1 0 0,1 0 0,0 0 0,0 0 0,0-1 0,0 1 0,1 0 1,-1-1-1,1 1 0,0-1 0,0 1 0,-1-1 0,1 0 0,1 0 0,3 4 0,-1-3 2,0 0 0,0 0 0,0 0 0,1-1 0,-1 0 0,1 0 0,-1 0 0,11 1 0,2 0-369,1-2 0,0 0 1,0-1-1,33-4 0,-42 2-577,0 0-1,0 0 0,0-1 0,0 0 1,14-8-1,-18 8-588,0 0 0,0-1 0,-1 0 0,1 0 0,6-7 0,5-12-10102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4.5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10 176 8584,'0'0'12252,"-3"-8"-10202,2 7-1978,0-1 1,0 1-1,0-1 1,1 1-1,-1-1 1,1 0-1,-1 1 1,1-1-1,0 0 1,0 0-1,0 1 1,-1-1-1,2 0 1,-1 0-1,0 1 1,0-1-1,0 0 1,1 1-1,-1-1 1,1 0-1,0 1 1,1-4-1,2 1 99,0 0 0,0 0-1,1 1 1,-1 0-1,1-1 1,0 1-1,0 1 1,7-4 0,3-1 163,10-8-59,1 2 0,1 1-1,0 1 1,0 1 0,1 2 0,47-9 0,-73 17-248,1 0 0,-1 0 0,0 0 0,0 0 0,0 1 0,1-1 0,-1 1 0,0-1 0,0 1 0,0 0 0,0 0 0,0 0 0,0 0 0,0 0 0,-1 0 0,1 0 0,0 1 0,0-1 0,-1 1 0,3 2 0,24 43 563,-26-41-538,1 0 1,0 1-1,1-1 0,0-1 0,0 1 0,0 0 0,9 8 1,-6-10 40,0 0 0,1 0 0,0-1 1,-1 0-1,1 0 0,0-1 0,0 0 1,0 0-1,0-1 0,1 0 0,-1 0 1,0-1-1,12-1 0,-15 0-153,0 1 0,-1-1 1,1 0-1,0 0 0,0-1 0,-1 1 0,1-1 0,0 0 0,-1-1 1,7-3-1,-9 4-207,0 0 0,0 0 0,0 0 0,0 0 0,0 0 0,-1 0 0,1 0 0,-1-1 0,1 1 0,-1 0 0,0-1 0,0 1 0,0-1 0,0 0 0,-1 1 0,1-1 0,-1 0 0,1 1 0,-1-1 0,0-2 0,0-20-5925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5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17905,'0'0'9481,"0"64"-8520,0-33-577,0 0-288,0 1-544,0-1-1218,5-8-960,6 0-2115,0-11-4708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5.5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298 1 6951,'0'0'18300,"-12"1"-17366,-4 2-740,0 1 0,1 0 0,0 1 0,0 1 0,0 1 1,0 0-1,1 0 0,0 2 0,1-1 0,-19 18 0,17-14 167,2 0 0,-1 2 1,-19 25-1,29-34-284,1-1 1,0 1-1,0 0 1,0 0-1,1 0 1,0 0-1,0 0 1,0 0 0,0 1-1,1-1 1,0 1-1,0-1 1,0 1-1,1-1 1,0 1-1,0-1 1,1 8-1,0-10-58,1 0 1,-1-1-1,0 1 0,1 0 0,0 0 0,-1-1 0,1 1 1,0-1-1,0 0 0,1 0 0,-1 0 0,0 0 1,1 0-1,-1 0 0,1 0 0,0-1 0,-1 1 1,1-1-1,0 0 0,0 0 0,0 0 0,0 0 1,5 1-1,10 1 18,0 0 0,33 0 1,-41-3-40,121 3-2452,-87-4-1504,-1-1-3291,-11-3-6689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5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1 149 15246,'0'0'5691,"1"-10"-2701,-1 6-2794,1 0-1,0-1 1,0 1 0,0 0 0,0 0 0,1 0 0,-1 0 0,1 0 0,0 0-1,1 1 1,-1-1 0,0 1 0,1-1 0,0 1 0,0 0 0,0 0 0,0 0-1,1 0 1,-1 1 0,1-1 0,-1 1 0,1 0 0,0 0 0,0 0 0,6-2-1,8-4-68,0 0 0,0 0 0,1 2 0,0 0 0,0 2 0,1 0 0,-1 1 0,40-2 0,-57 6-132,0-1-1,0 0 1,0 0 0,1 1 0,-1-1 0,0 1-1,0 0 1,-1 0 0,1-1 0,0 1 0,0 0-1,0 1 1,0-1 0,-1 0 0,1 0-1,-1 1 1,1-1 0,-1 1 0,1 0 0,-1-1-1,0 1 1,0 0 0,0-1 0,1 4 0,2 4 5,-1-1 1,-1 2-1,0-1 1,2 15-1,8 30 119,-11-51-106,-1-1 1,2 1 0,-1-1 0,0 1-1,0-1 1,1 0 0,0 1-1,-1-1 1,1 0 0,0 0 0,0 0-1,0 0 1,0-1 0,0 1 0,1 0-1,1 0 1,2 1 38,-1-1 1,0-1-1,1 1 0,-1-1 0,1 0 1,0 0-1,-1 0 0,1-1 1,0 0-1,-1 0 0,1-1 0,0 1 1,-1-1-1,1 0 0,-1-1 0,1 0 1,-1 1-1,1-2 0,-1 1 1,0 0-1,0-1 0,0 0 0,5-5 1,-4 4 6,-1 0 0,0-1 0,0 1 1,0-1-1,-1 0 0,0-1 1,0 1-1,0-1 0,0 0 0,-1 0 1,0 0-1,0 0 0,-1 0 1,0-1-1,0 1 0,0-1 0,-1 0 1,1-12-1,-2 19-154,1-1 0,-1 1 0,0-1 0,0 1 0,0-1 0,0 1 0,0 0 0,0-1 0,0 1-1,0-1 1,0 1 0,0-1 0,0 1 0,0-1 0,0 1 0,0 0 0,-1-1 0,1 1 0,0-1 0,0 1 0,0 0 0,-1-1 0,1 1 0,0 0 0,0-1 0,-1 1 0,1 0 0,0-1-1,-1 1 1,1 0 0,0-1 0,-1 1 0,1 0 0,-1 0 0,1 0 0,0-1 0,-1 1 0,1 0 0,-1 0 0,1 0 0,-1 0 0,1 0 0,0 0 0,-1 0 0,1 0 0,-1 0 0,1 0 0,-1 0-1,1 0 1,-1 0 0,1 0 0,0 0 0,-1 0 0,1 1 0,-1-1 0,1 0 0,0 0 0,-1 1 0,1-1 0,-1 0 0,1 0 0,-1 1 0,-20 20-10898,15-3-1398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6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227 1 6086,'0'0'23846,"-8"13"-23173,-17 21-580,-1 0 1,-2-1-1,-2-2 1,-1-1-1,-48 36 0,103-87-564,0-1-1,39-49 0,8-8-269,-88 124 154,4-22 683,-30 69 26,40-85-56,1 1 1,-1-1-1,1 1 1,1 0-1,0 0 1,0 0 0,0 0-1,1-1 1,0 1-1,2 9 1,-2-16-50,1 0-1,0 0 1,-1 0 0,1 0 0,0 0-1,0 0 1,0-1 0,0 1 0,0 0-1,0 0 1,0-1 0,0 1 0,0 0-1,0-1 1,0 1 0,0-1 0,0 1-1,0-1 1,1 0 0,-1 0 0,0 1 0,0-1-1,1 0 1,-1 0 0,0 0 0,0 0-1,1 0 1,-1-1 0,0 1 0,0 0-1,2-1 1,0 0-7,0 1 0,0 0 0,0-1 1,-1 0-1,1 0 0,0 0 0,-1 0 0,1 0 0,-1 0 0,1-1 0,-1 1 1,1-1-1,2-2 0,-3 1-3,-1 0 0,1 0 0,-1 0 0,1 0 0,-1-1 1,0 1-1,0 0 0,0-1 0,-1 1 0,1-1 0,-1 1 0,0-1 0,0 1 0,0 0 1,0-1-1,-1 1 0,0-5 0,-1 1-7,-1 0 1,0 0-1,0 0 0,0 1 1,0-1-1,-1 1 0,-8-10 1,-4-3-6,-1 1 0,-1 1 1,-35-26-1,37 31 539,22 18 122,29 19-309,9-4-483,72 25 0,-60-29-2537,-1-5-3446,-13-6-3031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7.8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61 16464,'0'0'8733,"-11"2"-7895,6-1-785,0 1-1,0-1 0,0 1 0,0 0 0,1 0 1,-1 0-1,0 1 0,1 0 0,0 0 1,0 0-1,-1 0 0,2 1 0,-1-1 0,0 1 1,1 0-1,0 0 0,0 0 0,0 1 1,0-1-1,1 1 0,-1 0 0,-1 6 0,0-1 13,1-1 0,0 1-1,1-1 1,0 1 0,0 0-1,1 0 1,0 0 0,1 12-1,0-21-47,0 0-1,0 1 0,1-1 1,-1 0-1,0 1 1,0-1-1,1 0 0,-1 1 1,1-1-1,-1 0 1,1 0-1,0 0 0,-1 1 1,1-1-1,0 0 0,0 0 1,0 0-1,0 0 1,0 0-1,0-1 0,0 1 1,0 0-1,0 0 0,0-1 1,1 1-1,1 1 1,1-1 68,0-1 1,0 1-1,0 0 1,0-1 0,0 0-1,0 0 1,0 0 0,-1 0-1,7-2 1,2-1 169,0 0 0,0 0 0,-1-1 0,1-1 1,14-8-1,-2-2 62,-1-1 0,38-35 0,-51 42-240,-1-1 0,0 1 0,-1-2 0,0 1 0,0-1 0,-1-1 0,0 1 0,5-15 0,-13 22 72,-5 7-137,-6 10-77,2 1 54,0 1-1,2 0 1,-12 28-1,16-36 12,2 1 1,-1 0-1,1 0 0,0 0 1,0 0-1,1 1 0,1-1 0,-1 0 1,1 1-1,1 7 0,-1-15 2,1 0 0,-1 0 0,1 0 0,-1 0 0,1 0 0,-1 0 0,1 0 0,0 0 0,-1 0 0,1 0 0,0-1 0,0 1 0,0 0 0,-1 0 0,1-1 0,0 1 0,0-1 0,0 1 0,0-1 1,0 1-1,0-1 0,0 0 0,0 1 0,0-1 0,0 0 0,1 0 0,-1 0 0,0 0 0,0 0 0,0 0 0,0 0 0,0 0 0,0 0 0,0 0 0,0-1 0,2 0 0,40-14 297,-30 6-287,0 0 0,-1 0 0,0-2 0,18-18 0,-25 24-13,-1 0 0,0 0 1,0 0-1,-1-1 0,0 1 0,0-1 0,0 0 1,0 0-1,-1 0 0,0 0 0,0 0 0,-1-1 1,0 1-1,1-8 0,-2 13 1,0 1 0,0-1 0,0 1 0,0-1 0,0 1 0,0-1 0,0 1 0,0 0 0,0-1 0,0 1 0,0-1 0,-1 1 0,1-1 0,0 1 0,0 0 0,0-1 0,-1 1 0,1-1 0,0 1 0,0 0 0,-1-1 0,1 1 0,0 0 0,-1-1 0,1 1 0,0 0 0,-1 0 0,1-1 0,-1 1 0,1 0 0,0 0 0,-1 0 0,1 0 0,-1-1 0,1 1 0,-1 0 0,1 0 0,-1 0 0,1 0 0,0 0 0,-2 0 0,-20 10 0,7 7 0,15-16 0,0-1 0,0 1 0,0-1 0,0 0 0,0 1 0,0-1 0,0 1 0,0-1 0,0 0 0,0 1 0,0-1 0,0 1 0,0-1 0,0 0 0,0 1 0,1-1 0,-1 0 0,0 1 0,0-1 0,0 0 0,1 1 0,-1-1 0,0 0 0,0 0 0,1 1 0,-1-1 0,0 0 0,1 0 0,-1 1 0,0-1 0,1 0 0,-1 0 0,0 0 0,1 0 0,-1 1 0,0-1 0,1 0 0,-1 0 0,1 0 0,-1 0 0,0 0 0,1 0 0,-1 0 0,1 0 0,-1 0 0,1 0 0,126 3 0,-79-4 0,-42 0 0,0-1 0,0 0 0,-1 0 0,1 0 0,-1 0 0,1-1 0,-1 0 0,0 0 0,0-1 0,0 0 0,0 1 0,-1-1 0,1-1 0,-1 1 0,0-1 0,-1 0 0,1 0 0,-1 0 0,0 0 0,0 0 0,0-1 0,-1 1 0,0-1 0,3-11 0,-5 17 0,0-1 0,0 1 0,0 0 0,0 0 0,0-1 0,0 1 0,0 0 0,0 0 0,-1-1 0,1 1 0,0 0 0,0-1 0,0 1 0,0 0 0,0 0 0,-1-1 0,1 1 0,0 0 0,0 0 0,0 0 0,0-1 0,-1 1 0,1 0 0,0 0 0,0 0 0,-1 0 0,1 0 0,0-1 0,0 1 0,-1 0 0,1 0 0,0 0 0,-1 0 0,1 0 0,0 0 0,0 0 0,-1 0 0,1 0 0,-1 0 0,-16 4 0,-12 13 0,21-9 0,0 0 0,0 1 0,1 0 0,0 0 0,0 1 0,1 0 0,1 0 0,0 0 0,0 1 0,1 0 0,0 0 0,1 0 0,0 0 0,1 1 0,0-1 0,0 16 0,2-26-16,0 1 1,0-1-1,0 1 0,0-1 0,1 1 1,-1 0-1,1-1 0,-1 0 0,1 1 1,-1-1-1,1 1 0,0-1 1,0 0-1,0 1 0,0-1 0,0 0 1,0 0-1,0 0 0,0 0 0,0 0 1,3 2-1,-1-1-98,1-1 0,-1 1 0,1-1 0,-1 0 0,1 0 0,-1 0-1,1 0 1,0-1 0,4 1 0,2-1-640,0 0-1,0-1 0,0 0 1,0 0-1,0-1 1,15-5-1,18-15-8651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8.5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20 10442,'4'-20'6965,"-6"27"-495,-4 18-1430,0-2-5151,-14 29 1655,11-32-1388,0 0-1,2 1 0,1 0 1,0 0-1,2 1 0,-3 25 1,8-47-426,0 0 1,0 0-1,0 1 0,0-1 1,0 0-1,0 0 1,0 0-1,0-1 0,0 1 1,0 0-1,0 0 1,0-1-1,0 1 1,0 0-1,0-1 0,0 1 1,1-1-1,18-28-11517,-11 10-1698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8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 1 15214,'0'0'11980,"-5"11"-11494,-17 38-359,2 1 0,1 1 0,4 1 0,-11 57 0,26-108-175,-1 0 0,1 0 0,0 0 0,0-1 0,0 1 0,0 0 0,0 0 0,0 0 0,0 0 0,0 0 0,1-1 0,-1 1 0,0 0 0,0 0 0,1 0 0,-1-1 0,0 1 0,1 0 0,-1 0 0,1 0 0,12-2-488,15-21-82,16-29-21,-3-3 0,-2-1 0,34-64 0,-66 107 702,4 0 880,-13 30-416,-13 30 111,-8 8-342,12-34-467,1 0 0,2 1 0,0 1 0,1-1-1,1 1 1,-4 41 0,12-58-3854,6-6-2947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9:2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3748,'0'0'18609,"13"1"-17717,124 16-6,38 5-721,-173-22-170,0 0-1,0 0 1,0 0-1,0 0 1,0 0-1,0 0 1,0 1-1,0-1 1,0 1-1,0-1 1,0 1-1,0 0 0,-1 0 1,1 0-1,0 0 1,0 0-1,-1 0 1,1 0-1,-1 1 1,3 1-1,-4-1 37,0 0-1,1-1 1,-1 1-1,0 0 1,0 0-1,0 0 1,0 0-1,0 0 1,0 0-1,-1 0 1,1 0-1,-1 0 1,1-1-1,-1 1 1,0 0-1,0 0 1,0-1-1,0 1 1,0 0-1,0-1 1,-2 3 0,-62 80 1981,-9 13-1054,68-88-1355,0 1 0,1 0 0,1-1 0,-1 1 0,1 1-1,1-1 1,0 1 0,-2 14 0,4-17-5662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19.5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196 165 13869,'8'-6'715,"-1"2"-352,-1 1 198,0-1 0,0 0 0,0 1 0,-1-2 0,0 1 1,0-1-1,0 0 0,0 0 0,-1 0 0,7-10 0,-11 15-414,-1-1 1,1 1 0,-1-1-1,1 1 1,0-1 0,-1 1-1,1 0 1,-1-1 0,1 1-1,-1-1 1,1 1 0,-1 0-1,1-1 1,-1 1 0,0 0-1,1 0 1,-1-1 0,1 1 0,-1 0-1,0 0 1,1 0 0,-1 0-1,1 0 1,-1 0 0,0 0-1,1 0 1,-1 0 0,0 0-1,1 0 1,-1 0 0,0 1-1,-25 0 962,15 1-846,0 1 0,0 0 0,0 1 0,0 1 0,1-1 0,-1 2-1,1-1 1,1 1 0,-1 1 0,-9 9 0,5-5-91,1 1 0,1 0 0,0 1 0,1 1 0,-18 28 0,27-39-152,0 1 1,0-1-1,0 0 0,1 1 0,0-1 0,-1 0 0,1 1 1,1 0-1,-1-1 0,0 1 0,1-1 0,0 6 0,0-8-18,1 1 0,-1-1 0,0 0 0,1 0-1,0 0 1,-1 0 0,1 0 0,0 1 0,-1-1-1,1 0 1,0 0 0,0-1 0,0 1 0,0 0 0,0 0-1,0 0 1,0-1 0,0 1 0,0 0 0,1-1-1,-1 1 1,0-1 0,0 1 0,0-1 0,1 0 0,-1 0-1,0 1 1,1-1 0,-1 0 0,0 0 0,0 0-1,1 0 1,-1-1 0,2 1 0,10-2 11,0 0 0,-1-1 0,1 0-1,-1 0 1,0-2 0,0 1 0,0-2 0,-1 0 0,0 0 0,0-1 0,0 0 0,10-10 0,2-1-7,-1-2 0,-2-1-1,0 0 1,22-30 0,-6-10 268,-33 57-212,-1-1 0,0 0 0,0 0 0,0-1 0,-1 1 0,1 0 0,-2-1 0,1 1 0,0 0 0,-1-7 0,-1 12-52,1-1 0,-1 1-1,1 0 1,-1 0 0,0-1 0,1 1-1,-1 0 1,0 0 0,1 0 0,-1 0 0,1 0-1,-1 0 1,0 0 0,1 0 0,-1 0 0,0 0-1,1 0 1,-1 0 0,0 1 0,1-1-1,-1 0 1,1 0 0,-1 1 0,1-1 0,-1 0-1,0 1 1,1-1 0,-1 1 0,0 0 0,-7 6-1,0 1 0,0 0 1,1 0-1,0 0 0,0 1 1,1 0-1,-9 17 0,2 0 13,-18 49-1,18-19-133,13-54 105,0-1 1,-1 1-1,1-1 1,0 1-1,0-1 1,0 1-1,0-1 1,0 1-1,1 0 1,-1-1-1,0 1 1,1-1-1,-1 1 1,1-1-1,-1 0 1,1 1-1,0-1 1,-1 0-1,1 1 1,0-1-1,0 0 1,0 0-1,0 1 1,0-1-1,0 0 1,1 0-1,-1 0 1,0-1-1,0 1 1,1 0-1,2 1 1,6-1-98,1 0 0,-1-1 0,0 0 0,1-1 0,-1 0 0,0 0 0,1-1 0,-1-1 0,0 1 0,0-2 0,-1 1 0,1-2 0,-1 1 0,0-1 0,0 0 0,0-1 0,0 0 0,-1-1 0,0 1 0,-1-2 0,0 1 0,0-1 0,0 0 0,7-12 0,-13 18 144,0 0 0,1 0 0,-1 0 0,-1 0 0,1-1 0,0 1 0,0 0 0,-1 0 0,0 0 0,1-1 0,-1 1 0,0 0 0,0-5 0,0 6-2,0 1 1,-1-1-1,1 0 1,0 0-1,-1 0 1,1 1-1,-1-1 1,1 0-1,-1 1 1,1-1-1,-1 0 1,1 1-1,-1-1 1,0 1 0,1-1-1,-1 0 1,0 1-1,1 0 1,-1-1-1,0 1 1,0-1-1,1 1 1,-1 0-1,-2-1 1,0 1 16,0 0 1,-1 0-1,1 0 1,-1 0-1,1 0 1,0 1-1,-1 0 1,1-1-1,0 1 1,0 0-1,0 1 1,-1-1-1,1 1 1,0-1-1,1 1 1,-6 4-1,-44 40 248,49-43-294,1-1 0,-1 1 0,1 0 0,0-1 0,0 1-1,0 0 1,0 1 0,1-1 0,-1 0 0,1 0 0,0 1 0,0-1 0,0 1-1,0-1 1,0 1 0,1 6 0,0-9-16,1 0 0,-1 0 0,1 0 0,-1-1 0,1 1 0,0 0 0,-1 0 0,1-1 0,0 1 0,0 0 0,0-1 0,-1 1 0,1-1 0,0 1 0,0-1 0,0 1 0,0-1 0,0 0 0,0 0 0,0 1 0,0-1 0,0 0 0,0 0 0,0 0 0,0 0 0,2 0 0,35 0-869,-28-1 233,-4 2-530,1-1 0,-1-1 0,1 1 0,-1-1 0,0-1 0,9-1 0,7-8-5884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0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115 28 19442,'0'0'8259,"-9"3"-6978,3-1-1241,0 1-1,0-1 1,0 1-1,1 0 1,-1 0-1,1 1 1,0 0-1,0 0 1,0 0-1,1 0 1,-1 1-1,1-1 1,0 1-1,1 0 1,-1 1-1,1-1 1,0 1-1,0-1 1,-3 10-1,4-11 7,1 0-1,-1 1 1,0-1 0,1 1-1,0 0 1,0-1 0,1 1-1,-1 0 1,1-1 0,0 1-1,1 6 1,-1-10-39,0 0-1,1 0 1,-1 0 0,0 0 0,1 0-1,0 0 1,-1 0 0,1 0 0,-1 0-1,1 0 1,0 0 0,0-1 0,-1 1-1,1 0 1,0-1 0,0 1 0,0 0-1,0-1 1,1 1 0,1 0-24,0 0 1,0 0-1,-1-1 1,1 1 0,0-1-1,0 0 1,0 0-1,0 0 1,0 0-1,3-1 1,42-14-1353,-36 9 34,0 0 1,-1-1-1,0-1 1,13-11-1,-12 8-240,0 0 0,-1-1-1,0-1 1,-1 0 0,0 0 0,9-18-1,-13 19 856,-1-7 4832,-8 11 578,-12 15-2239,2 4-2007,1-1 1,1 2 0,0 0-1,1 0 1,0 1-1,0 0 1,2 1-1,0 0 1,0 1-1,-10 27 1,18-42-441,0 1 0,-1 0 1,1 0-1,0 0 0,-1 0 1,1 0-1,0 0 0,0 0 1,0 0-1,0 0 0,0 0 1,0 0-1,0 0 0,0 0 1,0 0-1,1 0 0,-1 0 0,0 0 1,1 0-1,-1 0 0,0 0 1,1-1-1,-1 1 0,1 0 1,1 1-1,-1-1-7,0-1-1,0 0 1,0 0-1,0 0 1,0 0-1,0 0 1,0 0 0,1 0-1,-1 0 1,0 0-1,0 0 1,0-1 0,0 1-1,0 0 1,0-1-1,0 1 1,0-1 0,1 0-1,6-3-20,-1-1-1,0 0 1,0 0 0,11-12-1,-8 7 192,0 0 0,-1-1 0,-1 0 0,0 0 1,0-1-1,-1 0 0,-1-1 0,0 1 0,6-19 0,-12 30 148,3 42-155,-3-39-150,1-1 0,0 1 0,-1-1 0,1 1 1,0-1-1,0 1 0,0-1 0,0 1 0,0-1 0,1 0 0,-1 0 0,0 0 0,1 1 0,-1-1 0,0 0 0,1-1 0,-1 1 0,1 0 0,0 0 1,-1-1-1,1 1 0,0-1 0,-1 1 0,1-1 0,0 0 0,-1 1 0,1-1 0,0 0 0,0 0 0,-1 0 0,1-1 0,0 1 0,0 0 1,-1-1-1,1 1 0,0-1 0,-1 1 0,1-1 0,2-1 0,3-1 113,0 0 0,0-1 0,-1 1 1,1-1-1,-1-1 0,1 1 0,8-10 0,-12 12-27,-1-1 0,1 0 0,-1 0 0,0 0 1,0 0-1,0 0 0,0-1 0,2-5 0,-5 9-99,1 0 1,-1-1-1,1 1 1,-1 0-1,1 0 1,-1 0-1,1 0 0,0 0 1,-1 0-1,1 0 1,-1 0-1,1 0 1,-1 0-1,1 0 0,-1 0 1,1 0-1,-1 0 1,1 0-1,0 0 1,-1 0-1,1 1 0,-1-1 1,1 0-1,-1 0 1,1 1-1,-1-1 1,-7 7-6,0 0 0,0 0 0,1 1 0,0 0 0,1 1 1,-1-1-1,2 1 0,-1 0 0,1 0 0,1 1 0,-1 0 1,2 0-1,-1 0 0,-2 14 0,7-24-37,-1 1-1,1 0 1,-1-1 0,1 1-1,-1-1 1,1 1 0,-1-1-1,1 1 1,-1-1 0,1 1 0,0-1-1,-1 1 1,1-1 0,0 0-1,-1 0 1,1 1 0,0-1-1,0 0 1,-1 0 0,1 0-1,0 0 1,0 0 0,-1 0-1,1 0 1,0 0 0,0 0-1,-1 0 1,1 0 0,0 0-1,0 0 1,-1-1 0,1 1-1,0 0 1,0-1 0,-1 1-1,1 0 1,1-2 0,30-11-3224,14-26-5881,-23 16 1110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0.6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1 7783,'0'0'16613,"-8"7"-14846,2-2-1522,-2-1-56,1 2 0,0-1 0,0 1 0,0 0 0,1 0 0,0 1 0,0 0 1,1 0-1,-6 9 0,11-16-217,0 0 1,1 1-1,-1-1 1,0 0-1,0 1 1,1-1-1,-1 0 1,0 1-1,0-1 1,1 0-1,-1 0 1,0 1-1,1-1 1,-1 0-1,0 0 1,1 0-1,-1 0 1,1 1-1,-1-1 1,0 0-1,1 0 1,-1 0-1,1 0 1,-1 0-1,0 0 1,1 0-1,-1 0 1,1 0-1,-1 0 1,0 0-1,1 0 1,-1 0-1,1 0 1,-1 0-1,0-1 1,1 1-1,-1 0 0,0 0 1,1 0-1,-1-1 1,1 1-1,20-7-482,-6-2-381,-12 6 600,1 1 0,-1-1 0,1 1 0,-1 0 0,1 1 0,0-1 0,0 1 0,-1 0 0,7-2 0,-10 6 427,0 0 1,0 0-1,0 0 0,0 0 0,-1 1 0,1-1 0,-1 0 0,0-1 0,-1 6 1,-8 19 780,5-11 473,-1 1 0,-12 23 0,17-38-1276,-1 1 0,1-1 0,0 1 0,-1-1 0,0 0 0,1 0 0,-1 0 0,0 0 0,0 0 0,0 0 0,0 0 0,-1-1 0,1 1 0,0-1 0,-1 1-1,1-1 1,-1 0 0,1 0 0,-1 0 0,0 0 0,1-1 0,-5 1 0,6-1-357,0-1 1,0 1-1,0-1 0,0 0 0,0 0 0,0 1 1,1-1-1,-1 0 0,0 0 0,0 0 1,1 0-1,-1 0 0,1 0 0,-1 0 0,1 0 1,-1 0-1,1 0 0,0-1 0,-1 1 1,1 0-1,0 0 0,0 0 0,0 0 0,0-1 1,0 1-1,0 0 0,0 0 0,0-2 0,2-38-11539,-2 40 11446,2-14-10453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0.9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90 8168,'0'0'16426,"9"-9"-13442,63-71 518,-125 189-3235,54-109-330,0 1 0,-1-1 1,1 1-1,0-1 0,0 1 0,-1-1 0,1 0 1,0 0-1,0 1 0,0-1 0,-1 0 0,1 0 1,0 0-1,0 0 0,0 0 0,0 0 0,0 0 1,-1 0-1,1 0 0,0 0 0,0 0 0,0-1 1,-1 1-1,1 0 0,0-1 0,1 0 0,27-5-4743,-20 2 274,-6 1-1880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2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182 155 15855,'0'0'5333,"-12"-1"-3331,10 1-1893,-3-1-15,0 0-1,0 0 1,0 1-1,0 0 1,0 0-1,0 1 1,0-1 0,0 1-1,0 0 1,0 0-1,0 1 1,1-1-1,-1 1 1,0 0 0,1 1-1,0-1 1,-1 1-1,1-1 1,-6 7-1,4-4-80,0 1-1,0 0 0,1 1 0,-1-1 0,2 1 0,-1 0 1,1 0-1,0 0 0,0 1 0,1 0 0,0-1 0,1 1 1,-1 0-1,2 0 0,-1 0 0,1 1 0,0 15 0,1-23 26,0 0-1,1 1 0,0-1 0,-1 0 1,1 0-1,0 0 0,-1 0 1,1 0-1,0 0 0,0 0 0,0-1 1,0 1-1,0 0 0,0 0 0,0-1 1,0 1-1,0 0 0,0-1 1,0 1-1,0-1 0,0 0 0,1 1 1,-1-1-1,0 0 0,0 0 1,1 1-1,-1-1 0,0 0 0,0 0 1,1 0-1,0-1 0,43-6 756,-34 1-686,1-1 0,-1 0 0,0 0 0,-1-1 0,0 0 0,0-1 0,-1 0 1,0-1-1,-1 0 0,0 0 0,0-1 0,-1 0 0,0 0 0,-1-1 0,-1 0 0,0 0 0,0 0 0,-1 0 0,4-27 0,-7 39-100,-1-1 0,0 0 0,0 0 0,1 0 0,-1 0 0,0 0 0,0 0-1,0 0 1,0 0 0,-1 0 0,1 0 0,0 0 0,0 0 0,0 0 0,-1 0 0,1 1 0,0-1 0,-1 0 0,1 0 0,-1 0 0,1 0 0,-1 1 0,0-1 0,1 0 0,-1 0-1,0 1 1,1-1 0,-1 1 0,0-1 0,0 1 0,1-1 0,-1 1 0,0-1 0,0 1 0,0-1 0,0 1 0,-1 0 0,0 0-12,1 0 1,-1 0-1,1 1 1,-1-1-1,1 1 1,-1-1-1,1 1 1,-1 0 0,1-1-1,-1 1 1,1 0-1,0 0 1,0 0-1,-1 0 1,1 0-1,0 1 1,0-1-1,0 0 1,0 0-1,0 1 1,-1 2-1,-3 5-11,1 1 0,0 0 0,1 0-1,-5 19 1,7-25 15,1 0 0,-1 0 0,0 0 0,1 1 0,0-1 1,0 0-1,0 0 0,0 0 0,1 0 0,0 0 0,0 0 0,0 0 0,0 0 0,0 0 0,3 5 0,-3-8-1,1 0-1,-1 1 1,1-1-1,-1 0 1,1 0 0,0 0-1,-1 0 1,1 0-1,0 0 1,0 0-1,0-1 1,-1 1-1,1-1 1,0 1-1,0-1 1,0 0 0,0 0-1,0 0 1,0 0-1,0 0 1,0 0-1,0 0 1,0-1-1,0 1 1,-1-1-1,1 1 1,3-2-1,1-1 23,1 1 0,-1-1 0,0 0-1,0-1 1,0 1 0,8-8 0,1-2 86,-1-1-1,0-1 1,-1 0 0,17-27 0,-24 34-53,-1-1 1,0 0-1,0 0 0,-1-1 1,-1 1-1,0-1 0,0 0 1,0 0-1,-1 0 0,1-18 0,-3 28-56,0 0 0,0-1 0,0 1 0,0 0 0,0 0-1,0 0 1,0 0 0,0-1 0,0 1 0,0 0 0,0 0 0,0 0-1,0-1 1,0 1 0,0 0 0,0 0 0,0 0 0,0 0-1,0-1 1,0 1 0,0 0 0,0 0 0,0 0 0,0 0-1,0-1 1,0 1 0,0 0 0,-1 0 0,1 0 0,0 0-1,0-1 1,0 1 0,0 0 0,0 0 0,-1 0 0,1 0 0,0 0-1,0 0 1,0 0 0,0 0 0,-1 0 0,1-1 0,0 1-1,0 0 1,0 0 0,0 0 0,-1 0 0,1 0 0,0 0-1,0 0 1,-1 0 0,-8 10-124,-8 17 39,-100 340 350,115-363-230,1-1 0,0 1 0,0 0 0,0 0 0,0 0 0,1 0 0,-1 0 0,1 0 0,0 0 0,0 0 0,1 0 0,-1 0 0,1 0 0,0 0 0,2 7 0,-2-11 81,-1-22 527,-1 17-689,1 0-1,1 0 1,-1 0-1,1 0 1,-1 0 0,2 0-1,-1 0 1,0 0-1,1 0 1,0 0-1,0 0 1,0 1 0,1-1-1,0 1 1,0 0-1,0 0 1,0 0-1,0 0 1,1 0-1,0 1 1,0-1 0,6-3-1,19-19-445,24-17 126,-50 41 372,1-1-1,0 1 1,0 0 0,0 0-1,1 0 1,-1 0-1,0 1 1,1 0 0,-1-1-1,1 2 1,5-2-1,-7 43 175,-4-1 56,-1-24-53,2 0-1,0 0 1,1 0 0,4 27-1,-4-41-167,-1-1 0,0 1 0,0-1 0,1 0-1,-1 1 1,1-1 0,-1 1 0,1-1 0,0 0 0,0 0-1,-1 1 1,1-1 0,0 0 0,0 0 0,0 0-1,0 0 1,0 0 0,0 0 0,1 0 0,-1 0 0,0 0-1,0-1 1,1 1 0,-1 0 0,0-1 0,1 1 0,-1-1-1,1 0 1,-1 1 0,1-1 0,-1 0 0,1 0 0,-1 0-1,1 0 1,-1 0 0,0 0 0,1 0 0,-1 0 0,1-1-1,-1 1 1,1-1 0,-1 1 0,0-1 0,1 1-1,-1-1 1,2-1 0,3-2 65,0 1 0,0-1 0,-1 0 0,0-1 0,0 1 0,0-1 0,0 0 0,6-10 0,-4 3-60,-1 0-1,-1 0 0,0-1 1,-1 1-1,0-1 1,-1 0-1,0-1 0,-1 1 1,0 0-1,-1-1 0,-1 1 1,0-1-1,-1 1 0,-1-1 1,-3-13-1,-4 9-16,3 28 0,-1 29 0,7-36 0,1 0 0,-1 0 0,1 0 0,-1 0 0,1-1 0,0 1 0,0 0 0,0 0 0,0-1 0,0 1 0,1-1 0,-1 1 0,1-1 0,0 0 0,0 1 0,0-1 0,0 0 0,0 0 0,0 0 0,0-1 0,1 1 0,-1 0 0,0-1 0,1 0 0,0 1 0,-1-1 0,1 0 0,0 0 0,0-1 0,-1 1 0,1 0 0,5-1 0,-3 1 0,0 0 0,1-1 0,-1 0 0,0 0 0,1 0 0,-1-1 0,0 0 0,0 0 0,1 0 0,-1-1 0,0 1 0,0-1 0,0-1 0,-1 1 0,1 0 0,-1-1 0,7-5 0,-6 2 0,0 1 0,0-1 0,-1 0 0,0 0 0,0 0 0,-1-1 0,4-8 0,-6 13 0,0-1 0,0 1 0,0-1 0,0 1 0,0-1 0,-1 1 0,1-1 0,-1 0 0,0 1 0,0-1 0,0 0 0,0 1 0,0-1 0,-1 0 0,1 1 0,-1-1 0,1 1 0,-1-1 0,0 1 0,0-1 0,0 1 0,-1-1 0,-1-2 0,2 4 0,1 0 0,-1 1 0,0-1 0,0 0 0,0 0 0,0 0 0,0 0 0,0 1 0,0-1 0,-1 0 0,1 1 0,0-1 0,0 1 0,0 0 0,-1-1 0,1 1 0,0 0 0,-1 0 0,1-1 0,0 1 0,0 0 0,-1 0 0,1 1 0,0-1 0,-3 0 0,2 1 0,-1 1 0,1-1 0,-1 0 0,1 1 0,0-1 0,-1 1 0,1 0 0,0 0 0,0 0 0,0 0 0,-2 3 0,-2 2 0,1 1 0,1 0 0,-1 0 0,1 0 0,0 0 0,-4 14 0,7-17 1,0-1 1,0 1-1,0 0 0,0-1 1,1 1-1,0-1 0,0 1 1,0 0-1,0-1 0,1 1 1,0 0-1,0-1 0,2 7 1,-1-8-7,-1-1 1,1 1 0,0-1 0,0 0-1,0 0 1,0 0 0,1 0 0,-1 0-1,0 0 1,1-1 0,-1 1 0,1-1-1,0 0 1,-1 0 0,1 0 0,0 0-1,0 0 1,0 0 0,0-1 0,0 1-1,5-1 1,121 3-1760,-83-3 2001,-45 0-210,1-1 0,-1 1-1,0-1 1,0 1-1,0-1 1,0 0 0,0 1-1,0-1 1,0 0-1,0 0 1,-1 0-1,1 1 1,0-1 0,0 0-1,-1 0 1,1 0-1,0 0 1,-1 0 0,1-1-1,0-1 1,11-30-60,-8 23-76,18-54-3151,-3-3-7146,-9 32 594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2.9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0 19827,'-8'7'977,"1"0"0,0 1 0,0 0 0,1 0 0,0 1 0,0 0 1,-4 9-1,3-3-181,0 1 1,2-1-1,-8 32 1,8-21-630,2 0 0,0-1 0,2 1 0,1 0 1,4 38-1,-4-62-188,0-1 0,0 1 0,0 0 0,0 0 0,1 0 0,-1 0 0,1-1 0,-1 1 0,1 0 0,0-1 0,0 1 0,-1 0 0,1-1 0,0 1 0,1-1 0,-1 1 0,0-1 0,0 1 0,1-1 0,-1 0 0,0 0 0,1 0 0,-1 0 0,1 0 0,0 0 0,-1 0 0,1 0 0,0-1 0,-1 1 0,1 0 0,0-1 0,0 0 0,0 1 0,-1-1 0,1 0 0,0 0 0,0 0 0,0 0 0,0 0 0,-1-1 0,1 1 0,0 0 0,0-1 0,0 0 0,-1 1 0,4-2 0,4-2 32,0 0-1,0 0 1,-1-1-1,1 0 1,-1 0 0,0-1-1,8-8 1,11-19 11,-24 28-13,1-1-1,0 1 0,-1 1 1,2-1-1,-1 0 1,0 1-1,1 0 1,0 0-1,11-6 0,-16 10-3,1 0 0,-1 1 0,1-1-1,-1 0 1,0 1 0,1-1-1,-1 1 1,1-1 0,-1 1 0,0-1-1,1 1 1,-1-1 0,0 1-1,1-1 1,-1 1 0,0-1 0,0 1-1,0-1 1,0 1 0,1 0-1,-1-1 1,0 1 0,0-1 0,0 1-1,0 0 1,0-1 0,0 1-1,-1 1 1,2 25 85,-1-23-66,0 3-5,0-1-1,1 1 0,-1 0 1,2-1-1,-1 1 0,0-1 1,1 1-1,5 9 0,-6-14-9,0-1-1,0 1 0,1-1 1,-1 1-1,1-1 0,-1 0 1,1 0-1,0 0 0,-1 0 1,1 0-1,0 0 0,0 0 1,0 0-1,0-1 0,0 1 1,0-1-1,-1 1 0,1-1 1,0 0-1,1 1 0,-1-1 1,0 0-1,0-1 0,0 1 1,0 0-1,0-1 0,-1 1 1,1-1-1,0 1 0,0-1 1,0 0-1,0 0 0,2-1 1,59-32-49,-55 28-13,0 0 0,0 1-1,1 0 1,-1 1 0,1 0 0,1 0 0,-1 1 0,0 0 0,19-2-1,-28 5 53,1 0-1,0 0 0,0 0 0,-1 0 0,1 0 0,0 0 0,-1 0 1,1 1-1,0-1 0,0 0 0,-1 1 0,1-1 0,-1 0 0,1 1 0,0-1 1,-1 1-1,1-1 0,-1 1 0,1-1 0,-1 1 0,1-1 0,-1 1 1,1 0-1,-1-1 0,1 1 0,-1 0 0,0-1 0,0 1 0,1 0 0,-1-1 1,0 1-1,0 0 0,0 0 0,0-1 0,0 2 0,0 38 112,-1-37-102,0 0 1,1 1-1,-1-1 1,1 0-1,0 1 0,0-1 1,1 1-1,-1-1 1,1 0-1,-1 0 0,1 1 1,0-1-1,2 3 1,-2-5 3,0 0 0,1 0 1,-1 0-1,0-1 0,1 1 1,-1 0-1,1-1 0,-1 1 1,1-1-1,-1 0 0,1 1 1,-1-1-1,1 0 0,0 0 1,-1 0-1,1 0 0,-1-1 1,1 1-1,-1 0 0,1 0 1,-1-1-1,1 1 0,-1-1 1,1 0-1,1 0 0,41-23 90,-35 18-167,10-3-324,5-4-1286,-11 3-3083,-9-5-9378,0 4 4724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3.3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72 13613,'0'0'6011,"8"0"-3187,1 0-1954,7 1 33,-1-2 1,1 1 0,22-5-1,-35 4-877,-1 1 1,1 0-1,0-1 0,0 1 0,-1-1 0,1 0 0,0 0 0,-1 0 1,1 0-1,-1-1 0,0 1 0,1-1 0,-1 1 0,0-1 1,0 0-1,0 0 0,0 0 0,0 0 0,0 0 0,-1 0 0,1-1 1,-1 1-1,1-1 0,-1 1 0,0-1 0,0 1 0,0-1 1,0 1-1,0-5 0,-1 7 12,0-1 0,0 1 0,0-1 0,0 1 1,0-1-1,0 1 0,0-1 0,0 1 0,0-1 0,0 1 0,-1-1 1,1 1-1,0-1 0,0 1 0,-1 0 0,1-1 0,0 1 0,0-1 1,-1 1-1,1 0 0,-1-1 0,1 1 0,0 0 0,-1-1 0,1 1 1,-1 0-1,1-1 0,0 1 0,-1 0 0,1 0 0,-1 0 0,1 0 0,-2-1 1,-21 2 374,-22 16-116,35-10-180,0 0-1,1 1 1,0 0 0,0 1-1,1-1 1,0 2 0,-8 11 0,11-14 35,1-1 0,0 1 1,1 0-1,0 0 1,0 0-1,0 0 0,1 1 1,0-1-1,0 1 1,1 0-1,0-1 0,0 11 1,1-17-153,1 1 1,-1 0-1,0-1 0,0 1 0,1-1 1,-1 1-1,1 0 0,-1-1 1,1 1-1,0-1 0,0 1 1,0-1-1,0 0 0,0 1 1,0-1-1,0 0 0,0 0 1,0 0-1,0 0 0,1 0 0,-1 0 1,0 0-1,3 1 0,-1 0 30,1-1 0,0 1 0,0-1 0,0 0 0,0 0 0,0-1 0,0 1 0,0-1 0,7 0 0,-5 0-203,-1 0-1,1-1 1,-1 0 0,1 0-1,-1 0 1,1 0 0,-1-1-1,0 0 1,0 0 0,0-1-1,0 1 1,0-1 0,0 0-1,-1 0 1,5-5 0,-6 5-503,-1-1 1,1 0 0,-1 0-1,0-1 1,0 1 0,0 0-1,-1-1 1,1 1 0,-1-1-1,0 1 1,0-9 0,0-26-6756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3.6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0 118 18481,'0'0'10763,"69"26"-26522</inkml:trace>
  <inkml:trace contextRef="#ctx0" brushRef="#br0" timeOffset="1">326 0 24311,'0'0'2915,"-16"53"-545,11-29-1409,2 5-737,3-1-352,0 0-1890,0 1-3651,0-3-4965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7T11:39:24.0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0 13325,'0'0'9513,"-24"51"-6535,19-33-223,5-5-1698,0-10-1089,5-3-3876,5-8-8551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5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 22613,'0'0'-160,"-63"57"192,54-35-1793,9-12-257,3-5 448,9-5-3010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4100,'0'0'160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7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12556,'0'0'3481,"-2"10"-3481,0-2-1,0-4-1,1 1 0,0-1 0,0 0 1,1 1-1,-1-1 0,1 1 1,0-1-1,0 1 0,0-1 0,1 0 1,-1 1-1,1-1 0,1 0 1,2 8-1,16 42 115,-3 2 0,-1-1 0,10 82 0,7 179 772,-22-184-930,63 543 3403,56-2-2181,-94-546-1126,6-2 0,5-1 1,70 130-1,-72-172 23,4-1 0,3-3 0,4-2-1,3-3 1,85 83 0,-69-88-65,157 110 0,102 33 10,-175-114-29,1078 747 53,-1130-759-38,-4 4 0,-4 4 1,-4 5-1,-4 4 0,-5 4 1,105 168-1,-146-199 46,-8-11-9,2-2 0,2-2 0,90 98 0,-129-156-15,28 27 611,-1 2 0,31 42-1,-52-61-514,-1 0-1,0 0 1,0 1 0,-1 0-1,-1 0 1,0 0-1,-1 1 1,-1 0-1,0 0 1,2 22-1,-3-13-94,-1 1-1,-2 0 0,0-1 1,-1 1-1,-2-1 0,0 1 1,-2-1-1,0 0 0,-2-1 1,0 0-1,-1 0 0,-2 0 1,0-2-1,-1 1 0,-1-1 0,-24 27 1,26-38-1569,6-14-1329,5-23-4284,1 16 4262,-1-16-7742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7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16784,'0'0'7676,"0"11"-7019,0 1-556,1 32 88,-2-1 1,-2 0 0,-15 74 0,5-78 66,-23 44 0,-4 13 1858,40-95-2109,0-1-1,-1 1 1,1-1-1,0 1 1,0 0 0,-1-1-1,1 1 1,0-1 0,0 1-1,0 0 1,0-1-1,0 1 1,0 0 0,0-1-1,0 1 1,0 0-1,0-1 1,0 1 0,0 0-1,0-1 1,1 1-1,-1-1 1,0 1 0,1 0-1,-1-1 1,0 1-1,1-1 1,-1 1 0,0-1-1,1 1 1,-1-1-1,1 1 1,-1-1 0,1 1-1,-1-1 1,1 0-1,-1 1 1,1-1 0,0 0-1,-1 1 1,1-1-1,-1 0 1,1 0 0,0 0-1,-1 1 1,1-1 0,0 0-1,-1 0 1,1 0-1,0 0 1,-1 0 0,1 0-1,1-1 1,40-7-114,-38 7 140,112-37 61,-71 21-899,1 3 1,0 1 0,50-6-1,-29 14-5529,-9 4-5537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8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275 26 6278,'0'0'14979,"-10"-6"-13115,4 2-1581,5 2-224,-1 1-1,0-1 1,0 1 0,0 0 0,0 0-1,0 0 1,0 0 0,0 0-1,0 0 1,0 0 0,-1 0-1,1 1 1,0-1 0,0 1 0,-1 0-1,1 0 1,0 0 0,-1 0-1,1 0 1,0 0 0,0 0 0,-1 1-1,1-1 1,0 1 0,0 0-1,0 0 1,-1 0 0,1 0-1,0 0 1,0 0 0,-2 2 0,-18 19 18,1 1 0,0 1 0,2 1 0,1 1 0,1 0 0,1 2 0,1-1 0,-14 41 1,27-63-82,0-1 1,1 1-1,-1 0 1,1 0-1,0-1 1,0 1 0,1 9-1,0-13 1,0 0 1,0 0-1,0 0 0,1 0 1,-1 0-1,1 0 0,-1 0 0,1 0 1,-1 0-1,1-1 0,-1 1 1,1 0-1,0 0 0,-1 0 0,1-1 1,0 1-1,0 0 0,0-1 1,-1 1-1,1-1 0,0 1 0,0-1 1,0 1-1,0-1 0,0 0 0,0 1 1,0-1-1,0 0 0,0 0 1,0 0-1,0 0 0,0 0 0,0 0 1,0 0-1,0 0 0,0 0 1,0 0-1,2-1 0,18-2 31,-1-2-1,1 0 1,-1-1 0,0-1-1,0-1 1,30-17-1,-33 16-8,0 0-1,0 1 0,1 1 0,1 1 1,-1 0-1,1 2 0,0 0 1,26-2-1,-44 6-11,-1 0 1,1 0-1,0 0 1,-1 0-1,1 0 1,0 0-1,-1 0 1,1 0-1,-1 0 1,1 0-1,0 1 1,-1-1-1,1 0 1,-1 0-1,1 1 0,-1-1 1,1 0-1,-1 1 1,1-1-1,-1 1 1,1-1-1,-1 1 1,1-1-1,-1 1 1,0-1-1,1 1 1,-1-1-1,0 1 1,1-1-1,-1 1 1,0 0-1,0-1 1,1 2-1,-6 26 842,-24 25 781,-4-14-1131,-1-2 0,-3-1 0,0-1 1,-3-3-1,-75 49 0,85-66-393,31-15-121,-1-1 1,0 1 0,1 0 0,-1-1-1,0 1 1,0 0 0,0-1-1,1 1 1,-1 0 0,0-1-1,0 1 1,0-1 0,0 1 0,1 0-1,-1-1 1,0 1 0,0-1-1,0 1 1,0 0 0,0-1-1,0 1 1,0-1 0,0 1 0,-1-1-1,1 1 1,0 0 0,0-1-1,0 1 1,0-1 0,0 1-1,-1 0 1,1-1 0,0 1 0,0 0-1,-1-1 1,1 1 0,0 0-1,0-1 1,-1 1 0,1 0-1,0 0 1,-1-1 0,1 1 0,-1 0-1,1 0 1,0 0 0,-1-1-1,1 1 1,-1 0 0,1 0-1,0 0 1,-1 0 0,1 0 0,-1 0-1,1 0 1,0 0 0,-1 0-1,1 0 1,-1 0 0,1 0-1,-1 0 1,1 0 0,0 1 0,-1-1-1,1 0 1,-1 0 0,1 0-1,-1 1 1,16-32-2436,0 2 0,21-31 0,0 1-1597,15-30-3048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8.5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18449,'0'0'5061,"-3"11"-3561,-16 69-824,3 1-1,3 1 0,-3 150 1,15-211-653,0-17 10,0 1 1,1 0 0,0-1 0,0 1 0,0-1-1,1 1 1,-1 0 0,1-1 0,0 1 0,3 7 0,-3-12-11,-1 0 0,0 0 0,1 0 1,-1 0-1,0 1 0,1-1 1,-1 0-1,0 0 0,1 0 0,-1 0 1,0 0-1,1 0 0,-1 0 1,1 0-1,-1 0 0,0 0 0,1 0 1,-1 0-1,0 0 0,1 0 1,-1-1-1,1 1 0,-1 0 0,0 0 1,1 0-1,-1 0 0,0-1 1,0 1-1,1 0 0,-1 0 0,0-1 1,1 1-1,-1 0 0,0-1 1,0 1-1,0 0 0,1 0 0,-1-1 1,0 1-1,0 0 0,0-1 1,0 1-1,0-1 0,0 1 0,1 0 1,-1-1-1,14-34 318,-1 0 0,-2-1-1,11-55 1,-11 41-347,19-53 0,-19 218-309,-11-114 310,0 1 0,0 0 0,1 0 1,-1 0-1,1 0 0,-1-1 1,1 1-1,0 0 0,-1-1 1,1 1-1,0 0 0,0-1 0,1 1 1,-1-1-1,0 1 0,0-1 1,1 0-1,1 2 0,-2-2 16,1-1 0,-1 0-1,0 0 1,0 1 0,0-1-1,1 0 1,-1 0 0,0 0-1,0 0 1,0 0 0,1 0-1,-1-1 1,0 1 0,0 0 0,0-1-1,0 1 1,1-1 0,-1 1-1,0-1 1,0 1 0,1-2 0,4-2 96,-1 0 0,1-1 0,-1 0 0,0 0 1,0-1-1,-1 1 0,8-12 0,5-14 71,-2 0 0,22-60 0,-41 137-145,3-9-7,-7 15 3,1-12-36,2-1 0,2 1 0,1-1 0,4 50 0,-2-89 7,0 1 0,0-1 0,0 1 0,0 0 0,0-1 0,0 1 0,0-1 0,0 1 0,0-1 0,0 1 0,1-1 0,-1 1 0,0 0 0,0-1 0,1 1 0,-1-1 0,0 1 0,0-1 0,1 0 0,-1 1-1,0-1 1,1 1 0,-1-1 0,1 1 0,-1-1 0,1 0 0,-1 1 0,1-1 0,-1 0 0,1 0 0,-1 1 0,1-1 0,-1 0 0,1 0 0,-1 0 0,1 0 0,-1 0 0,1 1 0,-1-1 0,1 0 0,0 0-1,-1 0 1,1-1 0,-1 1 0,1 0 0,-1 0 0,1 0 0,-1 0 0,1 0 0,-1-1 0,1 1 0,-1 0 0,1 0 0,-1-1 0,1 1 0,-1 0 0,1-1 0,-1 1 0,1-1 0,-1 1 0,0 0 0,1-1-1,-1 1 1,0-1 0,1 1 0,-1-1 0,0 0 0,26-34 164,-12 4-721,-1-2 0,10-44-1,2-22-8507,-20 77 5345,5-14-6508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8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35 109 15278,'2'-8'1986,"-1"5"-1642,-1-1-113,1 0 0,0 0 0,0 0 1,0 0-1,0 0 0,0 0 0,1 0 0,0 1 1,0-1-1,0 1 0,0-1 0,0 1 1,1 0-1,4-5 0,-6 9-138,0 1 1,-1-1-1,1 0 1,0 1-1,-1-1 0,1 1 1,-1-1-1,0 1 1,1-1-1,-1 1 0,0-1 1,0 1-1,0-1 1,0 1-1,0-1 0,-1 3 1,1-2 53,-2 38 265,-2 0 0,-1-1 0,-19 67 1,14-67 421,1 1 0,3 0 1,-3 56-1,8-96-834,1 1-1,0-1 1,0 1-1,0-1 1,0 1-1,0-1 1,0 1-1,0-1 1,0 1-1,0-1 1,0 1 0,0-1-1,0 1 1,0-1-1,0 0 1,0 1-1,0-1 1,1 1-1,-1-1 1,0 1 0,0-1-1,1 1 1,-1-1-1,0 0 1,1 1-1,-1-1 1,0 1-1,1-1 1,-1 0-1,0 1 1,1-1 0,-1 0-1,1 0 1,-1 1-1,1-1 1,-1 0-1,0 0 1,1 0-1,-1 0 1,1 1-1,-1-1 1,1 0 0,-1 0-1,1 0 1,-1 0-1,1 0 1,-1 0-1,1 0 1,-1 0-1,1-1 1,-1 1 0,1 0-1,-1 0 1,1 0-1,-1 0 1,1-1-1,-1 1 1,1 0-1,-1 0 1,0-1-1,1 1 1,-1 0 0,0-1-1,1 0 1,27-24 162,0-11-45,-2-1-1,-1-2 0,24-51 1,50-132 528,-74 162-186,-19 52-274,-5 13-90,-2 15 100,-37 136 841,-8 55-919,42-183-136,0-4-65,1 0 1,1 0-1,1 1 0,3 37 0,1-54-281,2-11 36,1-15-365,-6 7-212,0-1-1,-1 1 1,0 0-1,0-1 1,-1 1-1,-1 0 0,0 0 1,0 0-1,-1 1 1,-6-13-1,-23-44-6572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29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20083,'0'0'8360,"51"37"-31262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0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156 296 18834,'-2'-14'5610,"-1"-7"-4909,-2 0-1,-1 0 1,0 1 0,-2 0-1,0 0 1,-1 0-1,-1 1 1,-14-19-1,24 37-703,-1 0 1,1 0-1,-1 0 0,0 0 0,0 0 1,1 0-1,-1 0 0,0 0 1,0 0-1,0 0 0,0 0 0,0 1 1,0-1-1,0 0 0,0 1 1,-1-1-1,1 1 0,0-1 0,0 1 1,0 0-1,-1-1 0,1 1 1,0 0-1,0 0 0,-1 0 0,-1 0 1,1 1-5,1 0 0,0 0-1,-1 0 1,1 0 0,-1 0 0,1 0 0,0 1 0,0-1 0,0 0 0,0 1 0,0-1 0,0 1 0,0-1 0,0 1 0,1 0 0,-2 2 0,-3 13-41,1 0 1,-5 35 0,7-42 67,0 0-30,1 0 0,0 0 0,0 0 0,1 0 0,2 20 0,-2-28 4,1 1-1,0 0 1,0 0 0,0-1-1,0 1 1,1-1-1,-1 1 1,1-1 0,0 0-1,-1 1 1,1-1 0,0 0-1,0 0 1,1 0 0,-1 0-1,0-1 1,0 1 0,1-1-1,-1 1 1,1-1 0,0 0-1,-1 0 1,1 0 0,4 1-1,34 9 28,-22-7-16,-1 2 0,1 0 1,30 14-1,-45-18-1,0 1 1,0-1-1,1 1 0,-1 0 1,-1 0-1,1 1 0,0-1 1,-1 1-1,0 0 0,0 0 0,0 0 1,0 0-1,-1 0 0,1 0 1,-1 1-1,0-1 0,-1 1 1,1 0-1,1 7 0,-2-4 65,0 0-1,-1-1 0,0 1 0,-1 0 0,1 0 1,-1 0-1,-1 0 0,1-1 0,-2 1 1,1 0-1,-1-1 0,0 0 0,0 1 0,-1-1 1,0-1-1,0 1 0,-10 11 0,9-12-11,0-1 0,1 0 0,-2-1 0,1 1 0,-1-1 0,1 0 0,-1 0 0,0-1 0,-1 1 0,1-2 0,0 1 0,-1 0-1,0-1 1,0-1 0,1 1 0,-1-1 0,0 0 0,0-1 0,0 1 0,-11-2 0,15 1-57,1-1 0,-1 0 0,0 0 0,1 0 0,-1 0 0,1 0 0,0 0 0,-1-1 0,1 1 0,0-1 0,0 1 0,0-1 0,0 0 0,0 0 0,0 0 0,0 0 0,1 0 0,-1-1 0,1 1 0,-1 0 0,1-1 0,0 1 0,0-1 0,0 1 0,0-1 0,1 0 0,-1 1 0,1-1 0,-1-3 0,0-7 0,0 0 0,0 0 0,1 0 0,4-25 0,0 17-16,1-1 1,1 2-1,1-1 1,0 1-1,2 0 0,0 0 1,20-29-1,101-126-186,-49 71 150,-75 97 61,-5 6-5,-1 0 0,1 0 0,0 0 0,0 0 0,0 0 0,-1-1 1,1 1-1,0 0 0,-1 0 0,1-1 0,-1 1 0,0 0 0,1-1 0,-1 1 1,0-2-1,-19 9 252,11 0-265,-1 0 0,1 0 0,0 1 1,0 0-1,0 1 0,1 0 0,-7 10 0,10-12 17,0-1-1,0 1 1,1-1-1,0 1 1,0 0-1,1 0 1,-1 0-1,1 0 1,1 1-1,-1-1 1,1 1-1,-1 11 1,2-17-12,1-1 1,-1 1 0,1 0 0,-1 0-1,1 0 1,-1 0 0,1 0-1,-1-1 1,1 1 0,0 0 0,-1-1-1,1 1 1,0 0 0,0-1-1,0 1 1,-1-1 0,1 1 0,0-1-1,0 1 1,0-1 0,0 0-1,0 1 1,0-1 0,0 0 0,0 0-1,0 0 1,0 0 0,0 0-1,0 0 1,0 0 0,0 0 0,1 0-1,36-4 49,-19-1-37,-1-1 1,0-1-1,0 0 1,-1-2 0,17-10-1,-22 11-5,0 1 0,1 0 0,0 1 1,0 0-1,1 1 0,0 1 0,0 0 0,0 0 0,0 2 0,21-2 0,-34 4-3,0 0 0,-1 0 0,1 0 0,0 0 0,0 1 0,-1-1 0,1 0 0,0 1 0,0-1 0,-1 0 0,1 1 0,0-1 0,-1 1 0,1-1 0,-1 1 0,1-1 0,-1 1 0,1 0 0,-1-1 0,1 1 0,-1 0 0,1-1 0,-1 1 0,0 0 0,1-1 0,-1 3 0,3 27 0,-12 29 0,-6-23 0,30-91 0,-7 40 0,1-1 0,21-26 0,-27 39 0,-1-1 0,1 1 0,0 0 0,0 1 0,0-1 0,0 0 0,0 1 0,1 0 0,-1-1 0,1 1 0,-1 1 0,1-1 0,0 0 0,0 1 0,0 0 0,-1 0 0,1 0 0,8 0 0,-10 1 0,-1 1 0,1-1 0,-1 1 0,1 0 0,-1 0 0,1-1 0,-1 1 0,0 0 0,0 0 0,1 0 0,-1 1 0,0-1 0,0 0 0,0 0 0,0 1 0,0-1 0,0 0 0,-1 1 0,1-1 0,0 1 0,-1-1 0,1 1 0,-1-1 0,0 1 0,1-1 0,-1 1 0,0 0 0,0 2 0,4 57 0,-4-46 0,-1 7 0,0-17 0,1 1 0,0-1 0,0 0 0,0 1 0,0-1 0,1 0 0,0 0 0,0 1 0,2 4 0,-3-9 0,0-1 0,1 0 0,-1 1 0,1-1 0,-1 0 0,1 0 0,-1 1 0,1-1 0,-1 0 0,1 0 0,-1 0 0,1 0 0,-1 0 0,1 0 0,-1 0 0,1 0 0,-1 0 0,1 0 0,0 0 0,-1 0 0,1 0 0,-1 0 0,1 0 0,-1-1 0,1 1 0,-1 0 0,0 0 0,1-1 0,-1 1 0,1 0 0,0-1 0,14-11 0,-15 12 0,30-30-2077,13-17-6229,-16 16-1202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0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40 118 20820,'0'0'11440,"6"-10"-10986,-3 5-439,1-2-19,0 1 0,-1-1 0,1-1-1,-2 1 1,1 0 0,-1-1 0,0 1-1,0-1 1,0-8 0,-2 15 3,0 1 0,0 0 0,0-1 1,0 1-1,0 0 0,0-1 0,0 1 0,0 0 1,0 0-1,0-1 0,0 1 0,0 0 0,0-1 0,0 1 1,0 0-1,0-1 0,0 1 0,-1 0 0,1 0 0,0-1 1,0 1-1,0 0 0,-1 0 0,1-1 0,0 1 1,0 0-1,-1 0 0,1 0 0,0-1 0,0 1 0,-1 0 1,1 0-1,0 0 0,-1 0 0,1 0 0,-1-1 0,-12 7-101,-10 15-75,-5 41 143,27-58 26,-1-1-1,1 1 1,0-1 0,1 1-1,-1-1 1,0 1 0,1 0-1,0 0 1,0-1 0,0 1-1,1 0 1,-1-1-1,1 1 1,0-1 0,0 1-1,2 5 1,-1-7-4,0 0 0,0 0 0,0-1-1,1 1 1,-1-1 0,0 1 0,1-1 0,-1 0 0,1 0 0,0 0-1,-1 0 1,1 0 0,0-1 0,-1 1 0,1-1 0,0 0-1,0 0 1,0 0 0,-1 0 0,1 0 0,0-1 0,3 0-1,7-1 31,-1 0 0,0-1 0,20-7 0,121-53 158,-158 64-144,0-1-1,0 0 1,0 0-1,0 0 1,0 0-1,0-1 1,0 0-1,0 0 1,0 0 0,-6-3-1,-52-22 220,60 25-251,0 0 0,0 0 0,1 0 0,-1 0 0,1 0 0,-1-1 0,1 1 0,0-1 0,0 1 0,-1-1 0,1 0 0,0 0 0,0 0 0,1 0 0,-1 0 0,0-1 0,1 1 0,-1 0 0,-1-4 0,7 4-1,-1 0-1,0 1 1,0 0 0,1 0 0,-1 0-1,1 0 1,-1 0 0,1 1-1,-1-1 1,8 1 0,-5-1-38,143-14-7674,-103 11 4274,2 0-3293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1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157 489 10922,'0'-10'5408,"1"4"-5115,-1 0 735,1-1 0,-1 1 0,-1-1 0,1 1 0,-1 0 0,0-1 0,-2-6 0,2 11-820,1 1 0,-1-1-1,0 0 1,0 1 0,0-1-1,0 1 1,-1-1 0,1 1-1,0 0 1,0-1 0,-1 1-1,1 0 1,-1 0-1,1 0 1,-1 0 0,0 0-1,1 0 1,-1 0 0,0 1-1,0-1 1,1 1 0,-1-1-1,0 1 1,0 0 0,0-1-1,0 1 1,1 0 0,-1 0-1,0 1 1,0-1 0,0 0-1,0 0 1,-2 2 0,-1-1-176,1 1 1,-1 0-1,1 0 1,0 1-1,0-1 0,0 1 1,0 0-1,0 0 1,0 0-1,1 0 1,-1 1-1,1 0 1,0-1-1,0 1 1,1 0-1,-1 0 1,1 1-1,0-1 1,-3 7-1,0 1-2,1 0 0,0-1 0,0 1 0,2 1 0,-1-1 0,0 17 0,2-25-30,1-1 0,0 0 0,0 0 0,0 0 0,0 0 0,1 0 0,-1 0 0,1 1 0,0-1 0,0 0 0,0 0 0,0-1 0,4 7 0,-4-8 0,1 0 0,-1 0 0,1 0 0,-1 0 0,1 0 0,0-1 0,0 1 0,-1 0 0,1-1 0,0 1 0,0-1 0,0 0 0,0 1 0,-1-1 0,1 0 0,0 0 0,0 0 0,0-1 0,0 1 0,0 0 0,-1-1 0,1 1 0,0-1 0,0 1 0,2-3 0,1 2 0,0-2 0,0 1 0,0 0 0,0-1 0,-1 0 0,1 0 0,-1 0 0,0-1 0,0 0 0,0 0 0,0 0 0,-1 0 0,5-7 0,3-6 0,-1-1 0,10-25 0,13-22 0,-33 118 0,-2-39 0,1-3 0,0-1 0,0 1 0,1 0 0,0 0 0,3 15 0,-3-24 0,0-1 0,1 0 0,-1 0 0,0 0 0,1 0 0,-1 0 0,1 1 0,0-1 0,-1 0 0,1 0 0,0 0 0,-1-1 0,1 1 0,0 0 0,0 0 0,0 0 0,0 0 0,0-1 0,0 1 0,0 0 0,0-1 0,2 1 0,-1 0 0,0-1 0,1 0 0,-1 0 0,0-1 0,1 1 0,-1 0 0,0-1 0,1 1 0,-1-1 0,0 0 0,0 0 0,1 0 0,-1 0 0,0 0 0,0 0 0,2-3 0,10-6 0,0-1 0,-1 0 0,-1-1 0,0-1 0,-1 0 0,0 0 0,11-19 0,4-9 0,26-59 0,-36 69 0,-2-1 0,-2-1 0,0-1 0,-3 1 0,0-1 0,-3-1 0,4-41 0,-10 76 0,0 0 0,0-1 0,1 1 0,-1 0 0,0-1 0,0 1 0,0 0 0,0 0 0,0-1 0,0 1 0,0-1 0,0 1 0,0 0 0,1-1 0,-1 1 0,-1 0 0,1-1 0,0 1 0,0 0 0,0-1 0,0 1 0,0 0 0,0-1 0,0 1 0,0 0 0,0-1 0,-1 1 0,1 0 0,0 0 0,0-1 0,0 1 0,-1 0 0,1 0 0,0-1 0,0 1 0,-1 0 0,1 0 0,0-1 0,-1 1 0,1 0 0,0 0 0,-1 0 0,1 0 0,0 0 0,-1 0 0,1 0 0,0-1 0,-1 1 0,1 0 0,0 0 0,-1 0 0,1 0 0,0 0 0,-1 0 0,1 1 0,0-1 0,-1 0 0,1 0 0,-1 0 0,-21 24 0,-21 42 0,28-42 0,1 1 0,1 1 0,1 1 0,1 0 0,1 0 0,2 1 0,1 0 0,1 0 0,1 0 0,-1 58 0,6-80-19,1 0 0,1 0 0,-1 0 0,1 0 0,0 0 0,0 0 0,1 0 0,0 0 0,0-1 0,0 1 1,0-1-1,1 0 0,0 0 0,0 0 0,1-1 0,-1 1 0,1-1 0,0 0 0,10 6 0,-9-6-45,1 0 0,0-1 1,-1 0-1,1 0 0,1 0 0,-1-1 1,0 0-1,0 0 0,1-1 1,-1 0-1,1 0 0,-1-1 0,1 0 1,0 0-1,-1-1 0,13-2 0,-16 1-281,0 0-1,0 0 1,0 0-1,0 0 1,0-1 0,0 0-1,-1 1 1,0-2-1,1 1 1,-1 0-1,0 0 1,-1-1-1,1 0 1,-1 0-1,4-6 1,27-67-5607,-32 74 5708,18-57-5553,-3-6-2254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1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38 14830,'0'0'4079,"1"-8"-802,0-2-3109,1-10 3896,-6 21-2153,-4 15-1439,-11 23-153,2 1 0,1 1 0,3 1 0,1-1 0,2 2 0,2 0 0,2 0 1,-1 49-1,7-89-592,2 9-2086,5-8-2456,5-4-3140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0:0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41 5157,'-3'-1'75,"-44"-5"9796,46 6-9568,0 0 1,0-1 0,0 1-1,0 1 1,0-1 0,0 0 0,0 0-1,0 0 1,0 0 0,0 1 0,0-1-1,0 0 1,1 1 0,-1-1 0,0 1-1,0-1 1,0 1 0,1-1 0,-1 1-1,0 0 1,0-1 0,0 2 0,4 14 1587,-1-13-1812,1 0 0,-1-1 0,0 1 0,1-1 0,-1 0 0,1 0 0,0 0 0,0 0 0,0-1 0,0 1 0,0-1 0,0 1 0,0-1 0,0 0 0,1 0 0,-1-1 0,0 1 0,5 0 0,67 1 1263,-62-3-966,-1 0-245,1-1 0,-1 0 0,0-1 0,0 0 1,13-6-1,-13 5-51,-1 0 1,1 0 0,0 1-1,0 1 1,22-2 0,-165-6 3675,-26-2-3610,156 15-372,9 3 137,8 3 9,-7-6 73,-1-1 1,1 0-1,0-1 1,-1 0-1,1-1 1,0 1-1,0-2 1,0 1-1,10-3 1,3-2 6,-1-1 0,26-11 0,13-5-4,-54 21 4,-4 1 32,-32 9 186,-1 1-107,0-2 0,-59 9 0,39-9-97,37-1-98,20 1-106,25 4-85,49-7-2210,0-14-3988,-33-5 131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2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1 553 9001,'0'0'16714,"7"9"-14851,-5-6-1784,0 0 0,0-1 1,0 1-1,1 0 0,-1-1 0,1 0 0,-1 1 1,1-1-1,0 0 0,0 0 0,0-1 0,0 1 0,0-1 1,0 1-1,0-1 0,0 0 0,1 0 0,-1 0 1,0-1-1,1 1 0,-1-1 0,1 0 0,-1 1 1,1-2-1,-1 1 0,0 0 0,1-1 0,-1 0 0,1 1 1,-1-1-1,0-1 0,0 1 0,0 0 0,1-1 1,3-2-1,12-10 86,0 0 0,-1-1 0,-1-1 0,0-1 1,-1-1-1,-1 0 0,15-22 0,4-12 344,41-84-1,-60 107-508,-2-1 0,-1 0 0,-1-1 0,-2 0 0,11-64 0,-46 219-849,26-121 810,-14 142-2493,13-122 1391,1-1 0,1 0 1,1 0-1,7 35 1,-7-52 654,-1 0 0,1-1 1,-1 1-1,1 0 1,1-1-1,-1 0 0,1 1 1,-1-1-1,1 0 0,0 0 1,5 4-1,-6-6-3,1 0 0,-1 0 0,1-1 0,0 1 0,-1 0 0,1-1 0,0 0 0,0 0 0,0 0 0,0 0 0,0 0 0,0 0 0,1-1 0,-1 0 0,0 1 0,0-1 0,0 0 0,4-1 0,38-8-5698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2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107 159 12332,'10'-87'4810,"-14"71"-2445,-5 14-676,7 3-1524,0 1 1,0-1 0,0 1 0,0-1-1,0 1 1,0 0 0,1 0 0,-1 0-1,0 0 1,1 0 0,-2 3 0,-11 23 232,2 1 0,0 1-1,2 0 1,1 0 0,2 1 0,1 0 0,1 0 0,2 1 0,1-1 0,2 37 0,0-65-344,0 1 0,0-1 0,1 0 0,-1 0 0,1-1 0,0 1-1,0 0 1,0 0 0,0 0 0,0 0 0,1-1 0,-1 1 0,1 0 0,-1-1 0,1 0 0,0 1 0,0-1-1,0 0 1,1 0 0,-1 0 0,5 3 0,-4-4 7,0 0 0,0 0-1,0 0 1,1-1 0,-1 1-1,0-1 1,0 0 0,1 0 0,-1 0-1,0 0 1,0 0 0,0-1-1,1 0 1,-1 1 0,0-1 0,0 0-1,0-1 1,0 1 0,0 0-1,5-4 1,3-3 77,-1 1 0,0-2 0,0 1 0,-1-1 0,0-1 0,0 0 0,-1 0 0,-1-1 1,1 1-1,-2-2 0,0 1 0,0-1 0,-1 0 0,0 0 0,3-15 0,-2 4-105,0 0 1,-2 0-1,-1-1 1,-1 0-1,0 1 1,-2-1 0,-4-36-1,2 52-220,0 0-1,0 0 1,-1 0-1,0 0 1,-1 1 0,1 0-1,-1-1 1,-8-9-1,12 16 64,-1-1-1,0 1 0,0 0 0,0 0 1,0-1-1,0 1 0,0 0 1,0 0-1,0 0 0,0 0 0,-1 0 1,1 0-1,0 0 0,-1 1 0,1-1 1,-1 0-1,1 1 0,-1-1 0,1 1 1,-1 0-1,1-1 0,-1 1 0,1 0 1,-1 0-1,1 0 0,-1 0 1,1 0-1,-1 0 0,1 0 0,-1 1 1,1-1-1,-1 1 0,1-1 0,-1 1 1,1-1-1,-1 1 0,1 0 0,0 0 1,-1 0-1,1-1 0,0 1 0,0 0 1,0 1-1,0-1 0,0 0 0,0 0 1,0 0-1,0 1 0,0-1 1,0 0-1,0 3 0,-7 10-1698,1 0-1,1 0 1,1 1-1,0-1 1,0 1-1,-2 20 1,0 8-4839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3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1 20980,'0'0'11210,"-54"71"-10985,28-23-65,-3 9-96,-1 2-96,3-2-160,5-8-225,2-8-448,5-7-736,5-15-1186,6-14-832,2-31-7848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3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0 17905,'-12'4'2771,"-1"0"-2207,1 1 0,0 0 0,0 0 0,1 1 0,-1 1 0,1 0 0,1 1 0,-1 0 0,1 0 0,1 1 1,-14 17-1,12-12-226,1 1-1,0 0 1,2 1 0,-10 21 0,14-29-243,1 0 0,1 1 0,-1 0 0,1-1 0,1 1-1,-1 0 1,2 0 0,-1 0 0,1-1 0,2 15 0,-2-21-92,0 0-1,1 0 1,-1 1 0,1-1 0,0 0 0,0 0-1,0 0 1,0 0 0,0 0 0,0-1-1,0 1 1,0 0 0,1 0 0,-1-1-1,1 1 1,0-1 0,-1 1 0,1-1 0,0 0-1,0 0 1,0 1 0,3 0 0,-1-1 30,1 1 0,-1-1 0,1-1 0,-1 1 0,1-1 0,0 1 0,-1-1 1,1-1-1,0 1 0,5-2 0,4 0 153,-1-2 0,0 0 0,0 0 0,0-1 0,-1-1 0,17-10 0,-13 6-89,-1-1 1,0-1-1,-1-1 1,0 0 0,19-24-1,-28 31-81,0-1 1,-1 1-1,0-1 0,0 0 0,-1 1 0,0-2 0,0 1 0,0 0 0,-1-1 0,0 1 0,-1-1 1,0 0-1,0 1 0,0-1 0,-1 0 0,-1-10 0,1 16-16,-1 0 0,0 0 0,1 0-1,-1 0 1,0 0 0,0 0 0,0 0 0,0 0 0,0 1 0,0-1-1,-1 1 1,1-1 0,0 1 0,-1-1 0,1 1 0,-1-1 0,0 1 0,1 0-1,-1 0 1,0 0 0,0 0 0,0 0 0,0 1 0,0-1 0,0 1-1,0-1 1,0 1 0,0-1 0,0 1 0,0 0 0,0 0 0,0 0-1,0 0 1,0 1 0,0-1 0,0 0 0,0 1 0,-2 0 0,-4 1-33,0 0 0,0 0 1,0 0-1,0 1 1,1 0-1,-1 1 0,1 0 1,-11 7-1,9-3-259,0 1 1,1 0-1,0 0 0,1 1 0,0-1 0,0 2 1,1-1-1,0 1 0,1 0 0,0 0 1,1 0-1,0 1 0,1 0 0,-4 20 1,6-25-193,1 1 1,0-1 0,0 0-1,0 1 1,1-1 0,0 0 0,0 1-1,1-1 1,0 0 0,0 0-1,4 7 1,-3-8-208,0-1 1,0 0-1,1 0 0,0 0 1,0 0-1,0-1 0,0 1 0,1-1 1,0 0-1,0-1 0,0 1 0,0-1 1,0 0-1,10 4 0,37 11-8646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4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1 14990,'0'0'10880,"-11"3"-9065,-206 58 3267,250-76-5656,-27 12 445,0-1 1,-1 1-1,2 1 1,-1-1-1,0 1 1,11-2 0,-8 5 193,-11 2-2388,2-2 2033,-1-1 1,0 1-1,0-1 0,0 0 0,0 0 1,0 1-1,0-1 0,0 0 0,0 0 1,0 0-1,0 0 0,0 0 0,0 0 1,0 0-1,0 0 0,0-1 0,0 1 0,1 0 1,-1-1-1,0 1 0,-1-1 0,-22-4-8833,8 5 2472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34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81 108 18449,'0'0'1068,"-9"1"144,6-1-1090,0 1 0,0-1 0,0 0 0,1 1 0,-1 0 0,0-1 0,0 1 0,1 0-1,-1 1 1,0-1 0,1 0 0,-1 1 0,1-1 0,0 1 0,-1 0 0,1 0 0,0 0 0,0 0 0,0 0 0,0 1 0,1-1 0,-1 0 0,1 1 0,-1-1 0,1 1 0,0 0 0,0-1 0,0 1-1,0 0 1,0 0 0,0 4 0,0 1 134,-1 0 0,1 1 0,0-1 0,1 0 0,0 1 0,0-1 0,1 1 0,0-1 0,1 1 0,0-1 0,4 11 0,-4-15-203,0 0 1,0 0-1,0-1 0,1 1 1,0-1-1,-1 0 0,1 0 0,1 0 1,-1 0-1,0 0 0,1-1 1,-1 1-1,1-1 0,0 0 1,0 0-1,0 0 0,0-1 0,0 1 1,0-1-1,0 0 0,0-1 1,0 1-1,1 0 0,4-1 0,5 0 49,0-1-1,-1 0 0,1 0 1,-1-2-1,0 0 0,1 0 0,-1-1 1,-1-1-1,1 0 0,-1 0 0,1-2 1,13-9-1,-10 6 92,0-1 1,-1-1 0,-1 0-1,0-1 1,-1-1 0,0 0-1,-1-1 1,13-20-1,-22 31-168,-1 1 0,0-1 0,0 0 0,0 0-1,0 0 1,0 0 0,-1-1 0,0 1-1,0 0 1,0-1 0,-1 1 0,1-1 0,-1 1-1,0-1 1,0 1 0,-1 0 0,1-1 0,-1 1-1,0-1 1,-2-5 0,1 7-18,0-1 0,0 1 0,-1 0 0,1-1-1,-1 1 1,0 0 0,0 1 0,0-1 0,0 0 0,-1 1 0,1 0 0,-1 0 0,1 0 0,-1 0 0,0 0 0,0 1-1,1 0 1,-1 0 0,0 0 0,0 0 0,-8 0 0,-3-1-448,0 1-1,0 1 1,1 1-1,-1 0 1,0 0-1,1 2 1,-18 4 0,27-6 153,1 0 0,0 0 0,0 1 0,0-1 0,0 1 0,0 0 0,0 0 0,1 0 0,-1 1 0,1-1 0,-1 1 0,1 0 0,0 0 0,0 0 0,0 0 0,0 0 0,1 1 0,0 0 0,-1-1 0,1 1 0,0 0 0,1 0 0,-1 0 0,1 0 0,-1 0 0,1 0 0,1 0 0,-2 9 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40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186 191 8360,'-12'-3'2050,"-37"-9"-716,-64-19 3348,102 24-2807,16 3-398,23 1-884,107 10-278,151 26 0,-62-5-272,185 0 64,416-27-1,-208-61-35,-11-56 35,-553 104-142,3-1 429,1 2-1,67-5 1,-124 17-394,0-1 0,0 0 0,0 0 0,0 0 0,0 0 0,-1 0 0,1 0-1,0 1 1,0-1 0,0 0 0,0 0 0,0 0 0,0 0 0,0 1 0,0-1 0,0 0 0,0 0 0,0 0 0,0 0 0,0 0 0,0 1-1,0-1 1,0 0 0,0 0 0,1 0 0,-1 0 0,0 0 0,0 1 0,0-1 0,0 0 0,0 0 0,0 0 0,0 0 0,0 0 0,0 0-1,1 0 1,-1 1 0,0-1 0,0 0 0,0 0 0,0 0 0,0 0 0,0 0 0,1 0 0,-1 0 0,0 0 0,0 0 0,0 0-1,0 0 1,1 0 0,-1 0 0,0 0 0,-14 8-268,-20 0-1156,-9-6-2296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43.8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3319 72 512,'0'0'9823,"5"-11"-5915,23-49-182,-28 60-3655,0 0 0,0 0 1,0 0-1,0 0 0,0 0 0,0 0 1,0 0-1,0 0 0,0 0 0,0 1 1,0-1-1,0 0 0,0 0 0,0 0 0,0 0 1,0 0-1,0 0 0,0 0 0,0 0 1,0 0-1,1 0 0,-1 0 0,0 0 1,0 0-1,0 0 0,0 0 0,0 0 0,0 0 1,0 0-1,0 0 0,0 0 0,0 0 1,0 0-1,0 0 0,1 0 0,-1 0 1,0 0-1,0 0 0,0 0 0,0 0 0,0 0 1,0 0-1,0 0 0,0 0 0,0 0 1,1 16 562,-2 23-765,-12 58 312,-42 159 1,43-218-171,-1-1 1,-1 0-1,-2-1 0,-2-1 0,-1-1 1,-2 0-1,-29 35 0,15-29 148,-1-2 0,-3-1-1,-1-2 1,-1-2-1,-2-2 1,-1-1-1,-1-3 1,-2-1 0,0-3-1,-2-2 1,0-1-1,-1-3 1,-1-3-1,-1-1 1,0-3 0,-85 7-1,-268-1 377,-75 7-248,45 36-199,3 1 109,300-48 347,-168-6-1,296-6-459,0-1 0,0 1 0,0-1 0,0 0 0,1 0 0,-1 0 0,0 0 0,0 0 0,1-1 0,-1 0 0,1 0 0,0 0 0,0 0 0,-1 0 0,1-1 0,0 1 0,1-1 0,-1 0 0,-3-4 0,5 4-112,-1 1 1,1 0-1,0-1 1,0 1-1,0-1 1,1 1-1,-1-1 1,1 1-1,-1-1 1,1 1-1,0-1 1,0 0-1,0 1 1,0-1-1,0 0 1,1 1-1,-1-1 1,1 1-1,0-1 1,-1 1-1,1-1 1,0 1-1,1-1 1,-1 1-1,0 0 0,1 0 1,-1 0-1,1 0 1,2-3-1,2-1-646,1-1-1,-1 1 0,1 1 0,1 0 0,-1 0 0,1 0 0,-1 1 0,16-7 0,39-9-8881,-33 12 1340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44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148 304 6790,'0'0'3385,"-8"9"-940,1-2-1896,0 1 0,0 0 0,1 0 0,0 1 0,0 0 0,1 0 1,0 0-1,1 1 0,0 0 0,0-1 0,1 1 0,1 1 0,-3 16 0,4-22-175,1 23 715,0-27-1048,0 0 1,-1-1-1,1 1 1,1 0-1,-1 0 1,0 0-1,0-1 1,0 1-1,0 0 1,1 0-1,-1 0 1,0-1-1,1 1 1,-1 0-1,0 0 1,1-1-1,-1 1 1,1 0-1,-1-1 0,1 1 1,-1-1-1,1 1 1,0-1-1,-1 1 1,2 0-1,-1-1 21,-1 0 0,1 0 1,0 0-1,-1-1 0,1 1 0,-1 0 0,1 0 0,0-1 0,-1 1 0,1 0 0,-1-1 0,1 1 0,-1-1 0,1 1 0,-1 0 0,0-1 1,1 1-1,-1-1 0,1 0 0,-1 1 0,0-1 0,0 1 0,1-1 0,-1 1 0,0-1 0,0 0 0,0 1 0,1-1 0,-1 1 0,0-1 1,0 0-1,0 1 0,0-2 0,2-26 1340,-2 25-1279,1-30 83,-1 0 0,-2 0-1,-2-1 1,0 2 0,-3-1 0,-18-57 0,12 55-175,4 9-31,0 0 1,2 0-1,-6-34 0,20 61-412,9 15 176,15 18 115,-15-16 35,1-1-1,0-1 0,1 0 0,1-1 1,1-1-1,0-1 0,1 0 0,0-2 1,1-1-1,32 12 0,-29-15-685,0-1-1,0-1 0,0-1 1,1-1-1,0-1 1,-1-2-1,1 0 0,0-2 1,42-8-1,27-17-4795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1:44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1998 820 13357,'120'-165'158,"8"-10"1980,-108 143-1170,-2 0 1,-1-1 0,23-60 0,-35 77-585,-1 1 0,0-1 0,-1 0 1,0 0-1,-1 0 0,-1-28 0,-2 38-307,1 0-1,-1 0 1,1 1-1,-2-1 1,1 0-1,-1 1 1,0-1-1,0 1 1,0-1-1,-1 1 1,0 0-1,0 0 1,0 0-1,0 0 1,-1 1-1,0-1 0,0 1 1,0 0-1,-1 0 1,1 1-1,-8-5 1,0 1-71,-1 2 0,0 0 0,0 0-1,0 1 1,0 1 0,0 0 0,-1 1 0,-14-1 0,-113 4-147,121-1 122,-86 8-113,-167 35 0,-101 47 173,354-85-47,-472 135-71,392-105 17,3 3 0,-172 96 0,244-119 41,1 1-1,0 1 0,2 1 1,0 1-1,-34 38 0,45-43 5,0 0-1,1 1 1,1 0-1,0 1 1,1 0-1,1 0 1,0 0-1,2 1 1,-1 0 0,-3 28-1,5-17 12,1 0 0,2 0 0,0 1 0,2-1 0,2 0 0,0 0 1,2 0-1,1 0 0,1-1 0,1 0 0,1 0 0,2-1 0,26 47 0,-25-53-7,2 0 1,0-2-1,1 1 1,1-2-1,0 0 0,1-1 1,1 0-1,1-2 1,0 0-1,1-1 1,0-1-1,1-1 0,0 0 1,1-2-1,0-1 1,1 0-1,24 4 1,-4-5 10,1-2 1,-1-2-1,1-2 1,0-2-1,0-1 1,-1-3 0,1-1-1,-1-2 1,-1-3-1,67-24 1,6-11 333,-1-5 0,156-97 1,-126 60-219,-3-6 0,-4-6 0,181-173 0,-265 220-81,52-67 0,-88 99 7,-1-2 0,-2 0 0,0 0-1,-1-2 1,-2 1 0,12-36 0,-20 51 67,0-1 1,-1 1-1,0-1 1,-1 1-1,0-1 1,0 0-1,-1 0 1,-1 0-1,0 1 0,0-1 1,-4-16-1,3 19-34,-1 1 0,0-1 0,0 1 1,-1 0-1,1 0 0,-1 0 0,-1 1 0,1-1 0,-1 1 0,0 0 0,0 0 0,0 1 0,-1-1 0,1 1 0,-1 1 0,-10-6 0,-4 0-48,-1 1 0,1 0 0,-1 2 0,-1 1-1,1 0 1,-1 1 0,-31 0 0,-4 2-28,-98 11 1,47 7-197,0 5 0,2 5 0,0 4 1,2 5-1,2 4 0,-105 56 0,65-14-2555,43-23-4820,57-36-1861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41 6374,'-13'1'1036,"1"-2"0,0 1 0,0-2 0,0 0 1,-19-5-1,-6-10 6104,36 16-7028,0 1 0,0 0 0,0-1 0,1 1 0,-1 0 0,0-1 1,0 1-1,0 0 0,0 0 0,0 0 0,0 0 0,0 0 0,0 0 0,0 0 1,0 0-1,0 1 0,0-1 0,0 0 0,0 1 0,-1-1 0,0 5 447,16-2 211,293-11 2284,-66-1-2611,-76 8-366,233 5 230,-166 1-150,26 2-127,-99 5 4,1-7 0,204-19-1,-130 2-1954,-243 9-4694,2-3 380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2:18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1 201 10954,'0'0'1100,"13"-1"-758,95-6 1145,125-25 0,-23 2-1296,226-6 1301,536 24 1,-733 13 16,-191-3-1106,1-3-1,87-20 1,-149 26-168,1 0 1,0-1 0,-23-2-1,-13 0-211,-45 2 3,-1210 22 47,726-11-9,567-12-49,4 2 39,1-1 0,-1 0 1,1-1-1,-1 0 0,1 1 1,0-2-1,-1 1 0,1 0 1,0-1-1,-8-4 0,14 5-49,0 0 0,1 0 0,-1 0 0,0 1 0,1-1 0,-1 0 0,1 1 1,-1-1-1,1 1 0,-1 0 0,1 0 0,0-1 0,-1 1 0,3 0 0,453-10-159,-308 11 146,516 23-128,140-1-35,-785-23 173,-12 0 3,1 0 0,-1 0-1,1-1 1,-1 0 0,1 0-1,12-4 1,-19 1 134,-12 1 195,-451 2-16,328 4-296,-1134 21 1621,1243-24-1630,12 1 7,35-4-157,-20 3 122,928-75-5305,-736 67 3656,165-11-753,-327 14 2266,-76 5 487,-45 6 230,-135 26 1,-89 39-341,108-23-591,-17-2-2903,6-5-4778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2:43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763 139 9289,'-193'9'2162,"-205"21"3192,376-26-4928,0 0 0,-32 11 0,50-14-390,-1 1 0,1 0 0,0-1 0,-1 1 0,1 1 1,0-1-1,0 1 0,0-1 0,1 1 0,-1 0 0,1 0 1,-1 1-1,1-1 0,0 1 0,0 0 0,1 0 0,-1 0 1,-3 6-1,6-8-30,0-1-1,-1 0 1,1 1 0,0-1 0,0 1-1,0-1 1,0 0 0,0 1 0,0-1 0,0 0-1,0 1 1,0-1 0,1 1 0,-1-1-1,1 0 1,-1 0 0,1 1 0,-1-1-1,1 0 1,0 0 0,0 0 0,-1 1 0,1-1-1,0 0 1,0 0 0,0 0 0,0 0-1,0-1 1,0 1 0,1 0 0,-1 0 0,0-1-1,0 1 1,1-1 0,-1 1 0,0-1-1,0 1 1,1-1 0,-1 0 0,2 1 0,8 1 113,0 0 0,1-1 0,21 0 0,-24 0 1,455-22 1788,1-38-1507,-289 35-281,384-60 109,123-15 187,-334 75-405,-346 24-57,33 4-94,-35-4 77,0 0-1,0 0 1,0 1 0,0-1-1,0 0 1,0 1-1,0-1 1,0 1 0,-1-1-1,1 1 1,0 0-1,0-1 1,-1 1 0,1 0-1,0 0 1,-1-1-1,1 1 1,-1 0 0,1 0-1,-1 0 1,1 0-1,-1-1 1,0 1 0,1 0-1,-1 0 1,0 0-1,0 0 1,1 0 0,-1 0-1,0 2 1,-6 5-2222,-15-6-2130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02.0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0 649 14670,'0'0'6417,"7"-10"-5996,401-574 967,-402 576-1395,-4 5 14,0 0 1,0 0 0,0-1 0,0 1-1,0 0 1,0-1 0,-1 1 0,0-1-1,1 1 1,-2-1 0,2-5 0,-14 9-6537,0 0 454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02.4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271 1 16784,'0'0'1431,"-8"10"-182,-4 3-986,1 2 0,1 0 1,0 0-1,1 1 1,-11 25-1,-85 200-244,41-101 1387,43-77 61,20-30-846,1-32-607,0 0 0,1 0 0,-1 0 1,1-1-1,-1 1 0,0 0 0,1 0 0,-1 0 0,1 0 0,0 0 1,-1-1-1,1 1 0,0 0 0,-1-1 0,1 1 0,0 0 1,0-1-1,0 1 0,-1-1 0,1 1 0,0-1 0,0 1 0,0-1 1,0 0-1,1 1 0,7 0 71,-1 0 0,0-1-1,1 0 1,-1 0 0,1-1 0,-1 0 0,1 0-1,-1-1 1,0 0 0,0 0 0,16-8-1,8-5 365,48-31 0,-31 17-330,-42 25-128,110-58-1009,-37 27-3213,-27 17-1455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1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47 160 0,'0'0'21914,"11"5"-20094,-6-1-1698,1-1 0,0 0 0,1 0 0,-1-1 0,0 1-1,1-1 1,0-1 0,-1 1 0,1-1 0,0-1-1,0 1 1,-1-1 0,1 0 0,0-1 0,0 1-1,0-1 1,-1-1 0,1 1 0,-1-1 0,1 0 0,9-5-1,-4 0-94,0 1-1,-1-2 0,0 0 0,0 0 0,10-11 1,-18 17 31,0-1 1,0 1 0,-1-1 0,1 0 0,-1 0 0,0-1 0,0 1-1,0 0 1,0-1 0,-1 1 0,1-1 0,-1 1 0,0-1-1,0 0 1,0 1 0,-1-1 0,1 0 0,-1 0 0,0 0 0,0 0-1,0 1 1,-1-7 0,0 8-18,-1-1 0,1 1 0,-1 0 0,1 0 0,-1 0 0,0 0 0,1 0 0,-1 0 0,0 1 0,0-1-1,-1 1 1,1-1 0,0 1 0,0 0 0,-1 0 0,1 0 0,-1 0 0,1 0 0,-1 0 0,1 1 0,-1-1 0,1 1 0,-1 0 0,0 0 0,-2 0 0,-3-1-29,-1 1 1,1 0 0,-1 1-1,1 0 1,0 0 0,-15 5-1,12-1 78,1 0-1,0 0 0,1 1 1,0 1-1,0 0 1,0 0-1,1 0 1,-1 1-1,2 1 1,-14 17-1,10-11 49,1 2-1,0-1 1,1 1 0,1 0-1,-11 31 1,17-41-113,0 0 0,1 0 0,-1 0 0,1 0 0,1 0 0,-1 0 0,1 0 0,0 0 0,2 12 0,-1-16-36,0 0 0,0-1 0,0 1 0,0-1 0,0 1 0,1-1 0,-1 0 0,1 1 0,0-1 0,0 0 0,-1 0 0,1 0 0,0-1 0,1 1 0,-1 0 0,0-1 0,0 1 0,1-1 0,-1 0 0,1 1-1,-1-1 1,1-1 0,0 1 0,-1 0 0,1-1 0,0 1 0,3-1 0,10 2-847,0-1-1,0 0 1,-1-1 0,1-1-1,27-5 1,35-17-8870,-27 1-3757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1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21300,'0'0'6385,"-4"14"-5969,-62 150 506,38-101 91,-24 77-1,49-131-1088,0-1 0,1 1-1,1 0 1,-1 0 0,2 0 0,-1 1 0,1-1-1,2 16 1,-1-23-153,-1 0 0,1 0 0,-1 0 0,1 0 0,0 0 0,0 0 0,0 0 0,0-1 0,0 1 0,1 0 0,-1-1 0,0 1 0,1-1 0,-1 1 0,1-1 0,3 3 0,-2-3-380,0 0 0,0 0 0,0 0 0,0 0 0,0 0 0,0-1 0,1 1 0,-1-1 0,0 0 0,1 0-1,-1 0 1,0 0 0,6-2 0,15-4-6667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2.1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64 15535,'0'0'7500,"5"9"-5920,-3-4-1446,-1-2-50,0 0 1,0 0-1,0-1 1,1 1-1,-1-1 0,1 1 1,0-1-1,-1 0 0,1 0 1,0 0-1,0 0 1,1 0-1,-1 0 0,0 0 1,1 0-1,-1-1 0,1 0 1,-1 1-1,1-1 1,0 0-1,-1 0 0,1 0 1,0-1-1,0 1 0,4 0 1,-2-1-50,1 0 0,-1-1 0,0 1-1,0-1 1,0 0 0,0-1 0,0 1 0,-1-1 0,1 0 0,0 0 0,-1 0 0,1-1 0,-1 1-1,5-5 1,-7 5 43,0 0 0,0 1 0,0-1 0,0 0 1,0-1-1,-1 1 0,1 0 0,-1 0 0,1-1 0,-1 1 0,0-1 0,0 1 0,0-1 0,-1 1 0,1-1 0,0 0 0,-1 1 0,0-1 0,1 0 0,-1 1 0,0-1 0,-1 0 0,1 0 0,0 1 0,-1-1 0,1 0 0,-1 1 0,-2-5 0,3 5-61,-1 1 1,1 0-1,-1 0 0,0-1 0,1 1 0,-1 0 0,0 0 0,0 0 0,0 0 0,0 0 0,0 0 0,0 0 0,0 0 0,0 0 0,0 0 0,0 0 0,0 1 0,-1-1 0,1 1 0,0-1 0,-1 1 0,1-1 0,0 1 0,-1-1 0,1 1 0,0 0 0,-1 0 0,1 0 0,-1 0 0,1 0 0,0 0 0,-1 0 1,1 1-1,-1-1 0,1 0 0,0 1 0,-1-1 0,1 1 0,0-1 0,0 1 0,-2 1 0,-3 1-16,1 0 0,0 0 0,0 1 1,1-1-1,-1 1 0,1 0 0,0 1 0,-5 5 0,-33 60 92,39-65-84,0 1 1,1-1 0,0 0 0,1 1-1,-1-1 1,1 1 0,0 0 0,0-1-1,0 1 1,1 0 0,0 0 0,1 5-1,-1-10-19,0 0 0,1 0 0,-1 0 0,1 0 0,-1 0 0,1 0 0,-1 0 0,1 0 0,-1-1 0,1 1 0,0 0 0,-1 0 0,1-1 0,0 1 0,0 0 0,0-1 0,0 1 0,-1-1 0,1 1 0,0-1 0,0 1 0,0-1 0,2 1 0,31 1-1003,-22-3-128,-1-1-1,1 0 1,19-7 0,17-14-6093,1-5-6544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2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20371,'0'0'4997,"-53"45"-3395,36-22-770,7 0-479,3-2-225,7-5-96,0-6-513,13-8-768,8-2 160,6-4-416,1-15-1506,1-7-2466,1-6-5253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3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0 15118,'0'0'12892,"-5"10"-11920,-9 19-731,1 1 1,2 0-1,1 1 0,2 0 1,1 1-1,1 0 0,2 0 0,1 0 1,1 39-1,2-71-237,0 1-1,0-1 1,0 0 0,0 1 0,0-1-1,0 0 1,0 1 0,0-1-1,0 0 1,0 1 0,1-1-1,-1 0 1,0 0 0,0 1-1,0-1 1,0 0 0,1 1 0,-1-1-1,0 0 1,0 0 0,0 1-1,1-1 1,-1 0 0,0 0-1,0 0 1,1 0 0,-1 1 0,0-1-1,1 0 1,-1 0 0,0 0-1,1 0 1,-1 0 0,0 0-1,0 0 1,1 0 0,0 1 0,16-6 190,13-12 53,-3-9-592,33-25-876,-57 48 1196,1 1 1,-1 0 0,1 0 0,-1 0 0,1 0-1,0 1 1,-1 0 0,1 0 0,0 0-1,0 0 1,0 0 0,0 1 0,0 0 0,0-1-1,8 2 1,-11 0 24,0-1-1,0 1 1,0-1-1,0 1 1,0-1-1,-1 1 1,1 0-1,0-1 1,0 1-1,-1 0 1,1-1-1,-1 1 1,1 0-1,0 0 1,-1 0-1,1 0 1,-1 0-1,0 0 1,1 0-1,-1 0 1,0 0-1,0 0 1,1 0-1,-1 0 1,0 0-1,0 1 1,0 35 248,-1-27-67,-4 62 1869,21-93-1772,-9 5-278,1-1 0,-2 1 0,0-1 0,-1 0 0,-1-1 0,3-30 0,-7 48-14,0-1-1,0 1 1,0 0-1,0-1 1,1 1-1,-1 0 1,0-1-1,0 1 1,0 0-1,0-1 1,0 1-1,0 0 1,0-1-1,1 1 1,-1 0-1,0 0 1,0-1-1,0 1 1,1 0-1,-1 0 1,0-1 0,0 1-1,1 0 1,-1 0-1,0 0 1,0-1-1,1 1 1,-1 0-1,0 0 1,1 0-1,-1 0 1,0 0-1,1 0 1,-1 0-1,0 0 1,1 0-1,-1 0 1,0 0-1,1 0 1,-1 0-1,0 0 1,1 0 0,-1 0-1,0 0 1,1 0-1,-1 0 1,0 0-1,0 0 1,1 1-1,-1-1 1,1 0-1,9 7-1314,-2-3 354,-1-1 0,1 0 0,-1-1 0,1 1 0,0-2 0,0 1 0,0-1 0,12 0 0,-5 0-3170,1-1-1,-1-1 0,24-4 1,-28 2-1090,-2 0 6765,4 1 15820,-12 11-8971,-2 5-8329,1-13-12,0-1-1,0 1 1,-1 0 0,1 0-1,0-1 1,0 1 0,0 0 0,0-1-1,1 1 1,-1 0 0,0 0-1,0-1 1,0 1 0,0 0 0,1-1-1,-1 1 1,0-1 0,1 1-1,-1 0 1,0-1 0,1 1 0,-1-1-1,1 1 1,-1-1 0,1 1-1,-1-1 1,1 1 0,0-1 0,-1 1-1,1-1 1,1 1 0,26-1 341,29-20-289,-53 19-68,39-15-107,-42 15 88,1 1-1,-1 0 1,0 0 0,0 0-1,1 0 1,-1 0-1,0 0 1,0 0 0,1 0-1,-1 0 1,0 0 0,0 1-1,0-1 1,1 0 0,-1 1-1,0-1 1,0 1 0,0 0-1,0-1 1,0 1-1,0 0 1,0 0 0,0-1-1,0 1 1,0 0 0,0 0-1,-1 0 1,1 0 0,0 0-1,-1 0 1,2 2 0,-1 0 87,0 0 0,1 0 0,-1 0 0,1 0 0,0 0 1,0-1-1,0 1 0,0-1 0,1 1 0,-1-1 1,0 0-1,1 0 0,0 0 0,-1 0 0,1 0 0,0-1 1,0 0-1,6 3 0,-4-3-31,0 0-1,0 0 0,1-1 1,-1 1-1,0-1 1,0-1-1,1 1 1,-1-1-1,0 0 1,0 0-1,5-1 1,0-2-40,0 1 1,0-1-1,0-1 0,-1 0 1,0 0-1,0-1 0,0 0 1,-1-1-1,0 1 1,0-2-1,8-9 0,-16 17-17,0 0-1,0 0 1,0 1-1,0-1 1,0 0-1,0 0 1,0 0-1,0 0 1,0 0-1,0 0 1,0 0-1,0 0 0,0 0 1,0 0-1,0 1 1,0-1-1,0 0 1,0 0-1,0 0 1,0 0-1,0 0 1,0 0-1,0 0 1,0 0-1,0 0 1,0 0-1,0 1 0,0-1 1,0 0-1,0 0 1,0 0-1,1 0 1,-1 0-1,0 0 1,0 0-1,0 0 1,0 0-1,0 0 1,0 0-1,0 0 1,0 0-1,0 0 0,0 0 1,1 0-1,-1 0 1,0 0-1,0 0 1,0 0-1,0 0 1,0 0-1,0 0 1,0 0-1,0 0 1,0 0-1,1 0 1,-1 0-1,0 0 0,0 0 1,0 0-1,0 0 1,0 0-1,0 0 1,0 0-1,0 0 1,0 0-1,0 0 1,2 16 227,2 24 229,-4-38-446,0-1 1,0 1-1,1-1 0,-1 1 1,1-1-1,-1 1 0,1 0 1,0-1-1,0 0 0,-1 1 0,1-1 1,0 1-1,0-1 0,0 0 1,0 0-1,1 0 0,-1 0 1,2 2-1,44 10-3587,-39-11 1981,0-1 0,0 0 0,1-1-1,-1 0 1,1 0 0,15-3 0,-18 0-8912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3.5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75 15791,'0'0'8648,"-8"-52"-5829,8 40-1026,3 4-768,6 6-768,2 2-353,1 0-1730,1 0-3139,-1 5-4676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15246,'0'0'2493,"11"2"-1222,12 3-865,0 0 1,-1 2-1,1 0 1,-1 2-1,-1 0 0,0 1 1,34 23-1,-54-32-369,1 0 0,-1 1 0,0-1 0,0 0 0,0 1 0,0-1 1,0 0-1,0 1 0,-1-1 0,1 1 0,0 0 0,-1-1 0,1 1 0,-1-1 0,0 1 0,1 0 0,-1-1 0,0 1 0,0 0 0,0 0 0,0-1 0,0 1 1,-1 0-1,1-1 0,0 1 0,-1 0 0,1-1 0,-1 1 0,0-1 0,0 1 0,1-1 0,-1 1 0,0-1 0,0 1 0,-2 1 0,-5 7 357,0-1 0,0 0-1,-18 15 1,16-15-420,-29 28 377,10-9-1837,9-10-3033,8-7-5650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3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1 21332,'0'0'10698,"-68"6"-10249,38 8-161,2 7-288,3 0 0,7 1 0,8 0 0,10 0 0,5-6 0,21-4 0,11-3 0,10-7-705,4-2-1152,4 0-2147,-1-14-2114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4.5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59 21140,'0'0'3235,"0"11"-2520,0 51-300,-3 155 899,-12-72 3721,21-168-4801,1 1 0,15-33-1,6-16-21,-11 14-212,-10 29 0,1 0 0,2 1 0,0 0 0,23-40 0,-13 47-233,-20 20 216,0 0 0,1 0 0,-1-1 0,1 1 0,-1 0-1,0 0 1,1 0 0,-1 0 0,1 0 0,-1 0 0,1 0 0,-1 0 0,0 0 0,1 0 0,-1 0-1,1 0 1,-1 0 0,1 0 0,-1 0 0,0 0 0,1 0 0,-1 0 0,1 1 0,-1-1-1,0 0 1,1 0 0,-1 1 0,0-1 0,1 1 0,0 0-13,0 1 0,-1-1-1,1 1 1,-1 0 0,0-1 0,0 1 0,1-1 0,-1 1 0,0 0-1,0-1 1,0 1 0,-1 0 0,1-1 0,0 1 0,-1-1-1,1 1 1,-1 0 0,1-1 0,-1 1 0,0-1 0,0 1-1,1-1 1,-1 0 0,-2 2 0,-6 9 157,0 0 0,-2-1 0,1-1 0,-1 1 0,-1-2 0,0 1 0,0-2 0,-1 0 0,-26 13 0,33-22-1209,12-8 62,11-10-1047,128-96-17201,-82 69 17743,-63 45 1895,1 1 0,-1 0 0,0-1 0,1 1 0,-1-1 0,1 1 0,-1 0 0,0-1 0,1 1 0,-1 0 0,1 0 0,-1-1 0,1 1 0,-1 0 0,1 0 0,0 0 0,-1 0 0,1 0 0,-1-1-1,1 1 1,-1 0 0,1 0 0,-1 0 0,1 1 0,0-1 0,-1 0 0,1 0 0,-1 0 0,1 0 0,-1 0 0,1 1 0,-1-1 0,1 1 0,2 19 4912,-20 46-3950,12-49 209,3-9-1295,0 0-1,1 1 0,0-1 0,0 0 0,0 1 1,2 12-1,-1-20-219,1 1-1,-1-1 1,0 0 0,0 0 0,1 1-1,-1-1 1,1 0 0,-1 0 0,1 0-1,0 0 1,-1 1 0,1-1 0,0 0-1,0 0 1,0 0 0,0-1 0,0 1-1,0 0 1,0 0 0,1 0 0,0 0 6,0-1 1,0 1 0,0-1-1,0 0 1,0 0 0,0 1-1,0-2 1,0 1 0,0 0-1,0 0 1,0-1 0,0 1-1,0-1 1,0 1 0,0-1-1,0 0 1,2-1 0,1-1 12,-1 1 0,0-1-1,0 0 1,0-1 0,0 1 0,-1-1 0,1 0 0,-1 0 0,0 0 0,0 0 0,0 0 0,-1-1-1,1 1 1,-1-1 0,0 0 0,0 1 0,-1-1 0,2-6 0,-1 1-33,0 0 1,0 0 0,-1-1-1,-1 1 1,1 0-1,-2 0 1,1 0-1,-4-14 1,4 22-19,-1 0 1,1 0-1,-1 0 0,0 0 0,0 0 1,0 0-1,0 0 0,0 0 0,0 1 1,0-1-1,-1 0 0,1 1 0,-1-1 1,1 1-1,-1 0 0,1-1 0,-1 1 1,0 0-1,0 0 0,-3-1 0,4 1 0,0 1-1,0 0 1,0 0 0,0 0-1,0 0 1,0 0 0,0 0-1,0 0 1,0 0-1,0 1 1,0-1 0,0 0-1,0 1 1,0-1 0,0 0-1,0 1 1,0-1-1,0 1 1,1 0 0,-1-1-1,0 1 1,0 0 0,0-1-1,1 1 1,-1 0-1,0 0 1,1-1 0,-1 1-1,1 0 1,-1 0 0,1 0-1,-1 0 1,1 0-1,0 0 1,-1 0 0,1 0-1,0 0 1,0 0 0,0 0-1,0 0 1,0 0-1,0 2 1,-1-1-42,1 0-1,-1 1 1,1-1 0,0 0-1,-1 1 1,1-1 0,0 0-1,0 1 1,1-1 0,-1 1-1,1-1 1,-1 0 0,1 0-1,-1 1 1,1-1 0,0 0-1,0 0 1,0 0 0,1 0-1,-1 0 1,0 0-1,1 0 1,-1 0 0,1 0-1,0-1 1,-1 1 0,4 2-1,1-2-315,0 0 0,-1 0-1,1 0 1,0 0 0,0-1 0,0 0-1,0 0 1,0-1 0,12 0-1,0 0-2096,-1 0 0,31-6 0,-10-6-4681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4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13 11915,'0'0'5750,"-10"0"-1714,-2-1-2997,1 2 1,-1 0 0,0 0 0,-16 4 0,25-4-865,-1 0 1,1 0 0,0 0 0,0 0 0,0 0-1,0 0 1,1 1 0,-1 0 0,0-1-1,0 1 1,1 0 0,0 0 0,-1 1-1,1-1 1,0 0 0,0 1 0,0-1 0,0 1-1,0 0 1,1 0 0,-1 0 0,1 0-1,0 0 1,0 0 0,-1 4 0,2-6-165,0 0 0,0 0 0,0-1 0,0 1 0,0 0 0,0 0 0,0 0 0,0 0 0,0 0 0,0-1 0,1 1 0,-1 0 0,0 0 0,1 0 0,-1-1 0,1 1 0,-1 0 0,1 0 0,-1-1 0,1 1 0,-1 0-1,1-1 1,0 1 0,-1-1 0,1 1 0,0-1 0,-1 1 0,2 0 0,32 7 62,35-11-347,-64 2 253,0 0 0,0-1 0,0 0-1,0 0 1,0 0 0,0 0 0,0-1 0,7-5-1,-10 7 63,0-1 0,0 1 0,0-1 1,0 0-1,0 0 0,0 0 0,0 0 0,-1 0 0,1 0 0,-1-1 0,0 1 0,1 0 0,-1-1 0,0 1 0,-1-1 0,1 0 0,0 1 0,-1-1 0,1-3 0,-2 4 10,1 1 0,-1-1-1,0 0 1,0 0 0,0 1 0,0-1-1,0 1 1,0-1 0,-1 1-1,1-1 1,-1 1 0,1 0 0,-1 0-1,1-1 1,-1 1 0,1 0 0,-1 1-1,0-1 1,0 0 0,1 0-1,-1 1 1,0-1 0,0 1 0,0-1-1,0 1 1,0 0 0,0 0 0,-2 0-1,-32-4-2450,10 4-9531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5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77 165 16976,'0'0'8552,"-8"0"-7527,6 0-990,-1-1 0,1 1 1,-1 0-1,1 1 0,-1-1 0,1 0 0,-1 1 0,1-1 0,0 1 1,-1 0-1,1 0 0,0 0 0,0 0 0,-1 0 0,1 0 0,0 1 1,0-1-1,-2 3 0,1 0-24,1-1 1,-1 1-1,1-1 1,0 1-1,1-1 0,-1 1 1,1 0-1,-1 0 1,1 0-1,0 0 0,1 0 1,-1 0-1,0 6 1,1-8-13,0 1 0,-1-1 0,1 0 0,0 0 0,0 1 1,0-1-1,1 0 0,-1 1 0,0-1 0,1 0 0,0 0 1,-1 0-1,1 1 0,0-1 0,0 0 0,0 0 0,0 0 1,1 0-1,-1 0 0,0-1 0,1 1 0,-1 0 0,3 1 1,-1-2 13,-1 0 0,1 0 0,-1 0 0,1 0 0,0-1 0,0 1 0,0-1 0,-1 0 0,1 1 0,0-1 0,0-1 0,0 1 0,-1 0 0,1-1 0,0 1 0,0-1 0,-1 0 0,1 0 0,4-2 0,3-2 127,0 0 0,0-1 1,-1-1-1,1 1 0,-1-2 1,-1 1-1,1-1 0,-1 0 1,-1-1-1,0 0 0,0 0 1,0-1-1,6-13 0,-5 9 145,-1 0 0,-1 0 1,0-1-1,-1 0 0,-1 0 0,0 0 0,-1 0 0,-1-1 0,1-18 0,-3 34-289,0-1 0,0 1 1,0 0-1,0 0 0,0 0 0,0 0 0,-1 0 1,1 0-1,0 0 0,0-1 0,0 1 0,0 0 0,0 0 1,-1 0-1,1 0 0,0 0 0,0 0 0,0 0 1,0 0-1,-1 0 0,1 0 0,0 0 0,0 0 1,0 0-1,-1 0 0,1 0 0,0 0 0,0 0 0,0 0 1,0 0-1,-1 0 0,1 0 0,0 0 0,0 0 1,0 1-1,0-1 0,0 0 0,-1 0 0,1 0 1,0 0-1,0 0 0,0 0 0,0 1 0,0-1 0,0 0 1,0 0-1,0 0 0,-1 0 0,1 0 0,0 1 1,0-1-1,0 0 0,0 0 0,0 0 0,0 1 0,-8 17-24,0 0 0,1 1 0,1-1 0,1 2 0,1-1 0,-4 36 0,6-44 6,0 4 20,0 0 1,1 0 0,2 26-1,-2-41 4,1 1-1,0-1 0,0 1 1,0-1-1,0 1 1,1-1-1,-1 0 0,0 1 1,0-1-1,0 1 0,0-1 1,0 0-1,0 1 0,1-1 1,-1 0-1,0 1 1,0-1-1,1 0 0,-1 1 1,0-1-1,0 0 0,1 1 1,-1-1-1,0 0 1,1 0-1,-1 1 0,0-1 1,1 0-1,-1 0 0,1 0 1,-1 0-1,0 1 1,1-1-1,-1 0 0,1 0 1,16-7 111,12-18 98,49-80-40,-78 105-172,0 0 1,0 0-1,0 0 1,0 0-1,0 0 1,0 0-1,1 0 1,-1 0-1,0 0 1,0 0-1,0 0 0,0 0 1,0-1-1,0 1 1,1 0-1,-1 0 1,0 0-1,0 0 1,0 0-1,0 0 1,0 1-1,1-1 1,-1 0-1,0 0 1,0 0-1,0 0 1,0 0-1,0 0 0,0 0 1,1 0-1,-1 0 1,0 0-1,0 0 1,0 0-1,0 0 1,0 1-1,0-1 1,0 0-1,0 0 1,0 0-1,0 0 1,1 0-1,-1 0 1,0 0-1,0 1 1,0-1-1,0 0 0,0 0 1,0 0-1,0 0 1,0 0-1,0 1 1,0-1-1,0 0 1,0 0-1,0 0 1,0 0-1,0 0 1,0 1-1,0-1 1,0 0-1,0 0 1,0 0-1,-1 0 1,1 0-1,0 1 0,1 19-74,-4 22-12,2-38 100,-2 24 219,3-27-228,1-1 0,-1 1-1,0-1 1,0 1-1,0-1 1,0 1 0,0-1-1,1 1 1,-1-1-1,0 0 1,0 1 0,1-1-1,-1 1 1,0-1-1,1 0 1,-1 1 0,0-1-1,1 0 1,-1 1-1,0-1 1,1 0 0,-1 0-1,1 1 1,-1-1-1,1 0 1,-1 0 0,1 0-1,-1 1 1,0-1-1,1 0 1,-1 0 0,1 0-1,-1 0 1,1 0-1,-1 0 1,1 0 0,-1 0-1,1 0 1,-1 0 0,1-1-1,-1 1 1,1 0-1,-1 0 1,1 0 0,-1-1-1,1 1 1,-1 0-1,1-1 1,8-4-4,0-1 0,0 0 0,-1-1 0,1 0 0,-1 0 0,-1-1 0,0 0 0,12-16 0,15-16 0,-34 40 0,0-1 0,1 1 0,-1 0 0,0-1 0,1 1 0,-1-1 0,0 1 0,1 0 0,-1 0 0,0-1 0,1 1 0,-1 0 0,1-1 0,-1 1 0,1 0 0,-1 0 0,0 0 0,1 0 0,-1-1 0,1 1 0,-1 0 0,1 0 0,-1 0 0,1 0 0,-1 0 0,1 0 0,-1 0 0,1 0 0,-1 0 0,1 1 0,-1-1 0,1 0 0,0 0 0,5 18 0,-6 38 0,-1-41 0,1-15-44,0 1 0,1-1 0,-1 1 0,0-1-1,0 1 1,0-1 0,0 1 0,1-1 0,-1 1 0,0-1 0,0 0 0,1 1-1,-1-1 1,0 0 0,1 1 0,-1-1 0,1 0 0,-1 1 0,0-1 0,1 0 0,-1 1-1,1-1 1,-1 0 0,0 0 0,1 0 0,-1 0 0,1 1 0,-1-1 0,1 0 0,-1 0-1,1 0 1,-1 0 0,1 0 0,-1 0 0,1 0 0,-1 0 0,1 0 0,-1-1-1,1 1 1,-1 0 0,1 0 0,-1 0 0,0 0 0,1-1 0,-1 1 0,1 0 0,-1 0-1,1-1 1,-1 1 0,0 0 0,1-1 0,-1 1 0,1-1 0,24-16-6366,-7 0-3279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6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19 10090,'0'0'19704,"-9"-5"-19032,6 3-666,1 0 0,-1 1-1,0 0 1,0-1 0,0 1 0,0 0 0,1 0-1,-1 0 1,-1 1 0,1-1 0,0 1-1,0-1 1,0 1 0,0 0 0,0 0 0,0 1-1,0-1 1,0 1 0,0-1 0,0 1-1,0 0 1,0 0 0,0 0 0,0 1-1,1-1 1,-1 1 0,0-1 0,1 1 0,-1 0-1,1 0 1,0 0 0,-1 0 0,1 1-1,0-1 1,0 1 0,-2 4 0,0-2-24,0 0 1,1 0-1,0 1 0,0 0 1,0 0-1,0 0 1,-2 9-1,5-14 19,0 0 0,-1 0-1,1 1 1,0-1 0,0 0 0,0 0 0,-1 1-1,2-1 1,-1 0 0,0 1 0,0-1-1,0 0 1,0 0 0,1 1 0,-1-1-1,1 0 1,-1 0 0,1 0 0,-1 0 0,1 0-1,0 0 1,-1 1 0,1-1 0,0-1-1,0 1 1,0 0 0,0 0 0,0 0-1,0 0 1,0-1 0,0 1 0,0 0-1,0-1 1,0 1 0,1-1 0,-1 1 0,0-1-1,0 0 1,1 1 0,-1-1 0,0 0-1,0 0 1,2 0 0,6 1-184,-1-1 1,0 0 0,0 0-1,0-1 1,0 0-1,0 0 1,0-1-1,0 0 1,12-5-1,-9 2-1578,0 0 0,0-1 0,-1-1 0,0 0 0,17-14 1,8-11-8704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6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20211,'0'0'2547,"-7"9"-423,-3 7-1803,0 0 0,2 1 0,0 0 0,0 0-1,2 1 1,0 0 0,1 1 0,1-1 0,-2 22 0,2 87-188,22-174 993,-14 35-1134,-1 1-1,0-1 0,-1 0 1,-1 0-1,0 0 0,0 0 1,-2-21-1,1 32 2,-1 0-1,1-1 1,0 1 0,-1 0-1,1 0 1,-1-1-1,1 1 1,-1 0 0,0 0-1,1 0 1,-1 0-1,0 0 1,0 0 0,0 0-1,0 0 1,1 0 0,-2 0-1,1 0 1,0 1-1,0-1 1,0 0 0,0 1-1,0-1 1,0 1 0,-1-1-1,1 1 1,0-1-1,-1 1 1,1 0 0,0 0-1,0 0 1,-1 0 0,1 0-1,0 0 1,-1 0-1,1 0 1,0 0 0,-1 1-1,1-1 1,0 0 0,-3 2-1,2-1 30,-1-1-1,1 1 1,0 0 0,0 0-1,-1 0 1,1 1-1,0-1 1,0 0 0,0 1-1,0 0 1,0-1-1,0 1 1,1 0-1,-1 0 1,1 0 0,-1 0-1,1 0 1,0 0-1,0 1 1,-1-1 0,2 0-1,-2 4 1,1-5-7,1 0 1,0 0-1,0 1 1,0-1-1,0 0 1,0 0 0,0 0-1,0 0 1,0 0-1,1 0 1,-1 1-1,0-1 1,1 0-1,-1 0 1,0 0-1,1 0 1,0 0-1,-1 0 1,1 0-1,0 0 1,-1 0-1,1-1 1,0 1-1,0 0 1,0 0-1,1 1 1,1-1 2,-1 0-1,1 0 1,-1 0 0,1-1-1,0 1 1,0-1 0,-1 1-1,1-1 1,0 0 0,-1 0-1,4-1 1,5 0-18,-1-1 0,1 0-1,-1 0 1,0-2 0,13-4 0,-5 0-624,-1-1 1,25-18-1,-19 8-4201,-3-3-5936,-28 29 22664,-2 3-7785,9-8-4093,0-1 0,0 0 0,0 0 0,0 1 0,1-1 0,-1 0 0,0 1 0,1-1 0,-1 1 0,1-1 0,-1 1 0,1-1 0,0 1 0,-1 0 0,1-1 0,0 1 0,0-1 0,0 1 0,1-1 0,-1 1-1,0 0 1,0-1 0,1 1 0,0 1 0,0-2 5,0 1 0,0-1 0,0 0 0,1 1 0,-1-1 0,0 0 0,1 0 0,-1 0 0,1 0 0,-1 0 0,1 0 0,0-1 0,-1 1 0,1 0 0,0-1 0,-1 1 0,1-1 0,0 0 0,0 1 0,1-1 0,47 4-578,-34-4-169,-11 1 285,8 0-1008,1 0 0,-1 1 1,21 6-1,-31-7 1309,0 0 0,-1 0 0,1 0 0,-1 0 0,1 1 0,-1-1 0,0 1 0,1 0 0,-1-1 0,3 5 0,-4-5 211,0 0 0,-1 0 1,1 0-1,0 1 0,-1-1 0,1 0 1,-1 1-1,1-1 0,-1 0 0,0 1 0,0-1 1,1 0-1,-1 1 0,0-1 0,0 1 1,0-1-1,-1 0 0,1 1 0,0-1 1,0 0-1,-1 1 0,0 1 0,-1 0 197,0 0 0,0 0 0,-1 0-1,1 0 1,-1 0 0,1-1 0,-1 1 0,0-1-1,0 1 1,0-1 0,-1 0 0,1-1 0,0 1-1,-1 0 1,1-1 0,-1 0 0,-5 1-1,-66 15 1410,-4-9-1777,24-7-6256,29-1-1725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7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13773,'-3'39'9627,"-5"6"-6007,3-15-2423,-3 53 0,8-82-1189,0 0 0,0 0 0,0 0 0,0 1 0,0-1 0,0 0 0,1 0 0,-1 0 0,0 0 0,1 0 0,-1 0 0,1 0 0,-1 0-1,1 0 1,0 0 0,-1 0 0,1-1 0,0 1 0,-1 0 0,1 0 0,0-1 0,0 1 0,0 0 0,0-1 0,1 2 0,1-1 10,0 0 1,-1-1-1,1 1 1,0 0-1,0-1 1,0 0 0,-1 0-1,1 0 1,6 0-1,-2-1 17,0 0-1,0 0 1,0-1-1,0 0 1,0-1-1,-1 1 0,12-6 1,-4-3 149,0 1 0,0-2 0,-1 0 0,-1 0 1,11-14-1,-23 25-182,1 1 1,-1-1-1,0 1 1,0 0-1,1 0 1,-1-1-1,0 1 1,0 0-1,1-1 1,-1 1-1,0 0 1,1 0-1,-1 0 1,0-1-1,1 1 1,-1 0-1,1 0 1,-1 0-1,0 0 1,1 0-1,-1 0 1,1 0-1,-1-1 1,0 1-1,1 0 1,-1 0-1,1 1 1,-1-1-1,0 0 1,1 0-1,-1 0 1,0 0-1,1 0 1,-1 0-1,1 0 1,-1 1-1,0-1 1,1 0-1,-1 0 1,0 1-1,1-1 1,-1 0-1,0 0 1,1 1-1,14 22 318,-14-21-547,0 1 1,0-1 0,0 1-1,1-1 1,-1 1 0,1-1-1,-1 0 1,1 0 0,0 0-1,0 0 1,0 0 0,0 0 0,0 0-1,0-1 1,1 1 0,-1-1-1,0 0 1,1 0 0,3 2-1,-4-3-90,-1 0 0,0 0 1,0 0-1,1 0 0,-1-1 0,0 1 0,1 0 0,-1-1 0,0 1 0,0 0 0,0-1 0,1 0 1,-1 1-1,0-1 0,0 0 0,0 1 0,0-1 0,0 0 0,0 0 0,0 0 0,1-2 0,11-14-5934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8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10570,'0'0'16944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8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128 115 15246,'-12'-1'2595,"-57"-6"210,33 4 2088,56 4-4309,20 2 186,60-4 0,-88 0-752,0 0 0,0-1 1,0-1-1,0 0 0,-1 0 0,1-2 0,-1 1 1,0-1-1,14-9 0,-22 13 3,-1-1 0,0 0 0,0 1 0,0-1 0,0 0 0,0 0 0,0 0 0,-1 0 0,1 0 0,-1 0 0,1-1 0,-1 1 0,0 0 0,0-1 0,2-4 1,-3 5-15,0 1 1,0 0 0,0 0 0,0 0 0,-1 0-1,1 0 1,0 0 0,0 0 0,-1 0 0,1 0-1,0 0 1,-1 0 0,1 1 0,-1-1 0,1 0-1,-1 0 1,0 0 0,1 0 0,-1 1 0,0-1 0,1 0-1,-1 0 1,0 1 0,0-1 0,0 1 0,0-1-1,0 1 1,0-1 0,1 1 0,-1-1 0,0 1-1,0 0 1,0 0 0,0 0 0,-1-1 0,1 1-1,0 0 1,0 0 0,0 0 0,-1 1 0,-10-3-34,0 2 0,0-1 0,0 2 0,1 0 0,-1 0 0,0 1 0,0 0 0,1 1 0,-1 0 0,1 1 0,0 1 0,0 0 0,0 0 0,1 1 0,0 0 0,0 1 0,0 0 0,1 0 0,0 1 0,1 0 0,-1 1 0,2 0 0,-1 0 0,1 1 0,1 0 0,-1 0 0,2 1 0,0-1 0,0 1 0,-4 16 0,7-24 67,1 0 1,1 0 0,-1 0-1,0 0 1,1 0 0,-1 0 0,1 0-1,0 0 1,0 0 0,0 0 0,1 0-1,-1 0 1,1 0 0,0 0 0,-1 0-1,1 0 1,2 4 0,-1-5-30,0-1 0,0 1 1,1 0-1,-1-1 1,0 1-1,1-1 0,-1 0 1,1 0-1,0 0 0,-1 0 1,1 0-1,0 0 0,-1-1 1,1 1-1,0-1 0,0 0 1,-1 0-1,1 0 0,3-1 1,8 1-198,-1-1 0,0-1 0,0 0 0,0-1 0,0 0 0,-1-1 0,23-10 0,-9 1-2308,0-1 1,35-25-1,-4-5-5872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8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1 16047,'0'0'5894,"-33"73"-3748,8-32-961,-4 7 448,-4 0-383,5-3-834,3-6-320,5-7-608,7-12-449,4-13-64,6-7-256,3-7-1058,0-18-607,0-6-386,0-8-1056,6-3-384,2-1-834</inkml:trace>
  <inkml:trace contextRef="#ctx0" brushRef="#br0" timeOffset="1">34 94 641,'14'-24'8808,"-2"12"-2979,-2 10-2241,1 2-1378,-4 14-192,6 9-929,-1 2-833,6-1-160,4-3-128,5-6-1089,5-8-2723,0-6-3426,-3-1-2884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5894,'0'0'12331,"-11"14"-13612,8 7-2370,0 2-3716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9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0 163 16816,'0'0'8210,"11"-2"-7382,0-1-690,1 0 0,-1-1 0,0 0 0,0-1 1,-1 0-1,1-1 0,-1 0 0,0-1 0,-1 0 0,1 0 1,-1-1-1,-1 0 0,0-1 0,0 1 0,0-2 1,6-11-1,-13 20-120,0 0 1,0-1 0,0 1-1,-1-1 1,1 1 0,-1 0-1,1-1 1,-1 1 0,0-1-1,1 1 1,-1-1-1,0 0 1,0 1 0,0-1-1,0 1 1,-1-4 0,1 5-24,0-1 0,-1 0 1,1 0-1,-1 1 1,1-1-1,-1 0 0,1 1 1,-1-1-1,1 1 1,-1-1-1,0 1 0,1-1 1,-1 1-1,0-1 1,1 1-1,-1 0 0,0-1 1,0 1-1,1 0 1,-1-1-1,0 1 0,-1 0 1,-1 0-6,0-1-1,0 1 1,0 1 0,0-1 0,0 0 0,0 1 0,0-1-1,0 1 1,0 0 0,0 0 0,1 0 0,-1 0-1,0 1 1,1-1 0,-5 4 0,-4 5 142,1-1 0,0 2-1,0-1 1,2 1 0,-15 24 0,19-30-44,1 1 0,0 0 1,0 1-1,0-1 0,1 1 0,0-1 0,0 1 0,1 0 1,0-1-1,0 1 0,0 0 0,1 0 0,0 0 1,2 9-1,-2-15-163,1 1-1,0-1 1,-1 0 0,1 1 0,0-1-1,0 0 1,0 0 0,0 1 0,0-1 0,1 0-1,-1 0 1,0 0 0,0 0 0,1 0 0,-1-1-1,0 1 1,1 0 0,-1 0 0,1-1 0,-1 1-1,1-1 1,-1 0 0,1 1 0,0-1-1,-1 0 1,1 0 0,-1 0 0,1 0 0,1 0-1,3 0-996,0 0 1,-1-1-1,1 0 0,-1 0 0,1 0 0,-1 0 0,9-4 0,18-15-9076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29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0 6054,'-6'9'12988,"-6"8"-11391,2 1-1,0 1 1,1-1 0,-6 21-1,9-21-1175,0 1-1,2 0 1,0 0-1,1 0 1,-1 23-1,10 74-2271,-2-18 2965,0-159-457,17-79 0,-15 114-1275,1 1-1,0 0 1,2 0-1,1 0 1,23-39-1,-31 60 593,0 0-1,1 0 1,-1 0-1,1 0 1,0 1 0,0-1-1,1 1 1,-1-1-1,1 1 1,-1 0-1,1 1 1,0-1-1,0 1 1,0-1-1,1 1 1,-1 1-1,0-1 1,1 0-1,-1 1 1,1 0-1,0 0 1,-1 1 0,9-1-1,-12 1 14,0 1 0,1-1 1,-1 1-1,0 0 0,0-1 0,1 1 0,-1 0 1,0 0-1,0 0 0,0 0 0,0 0 0,0 0 0,-1 0 1,1 0-1,0 1 0,0-1 0,-1 0 0,1 0 1,-1 1-1,1-1 0,-1 0 0,1 1 0,-1-1 1,0 0-1,0 1 0,0-1 0,1 1 0,-1-1 0,-1 0 1,1 1-1,0-1 0,0 1 0,-1 2 0,0 2 89,0 0-1,0 0 0,0 0 0,-1-1 0,0 1 1,-5 11-1,0-6 526,-1 0 1,0-1 0,0 0-1,-1 0 1,-20 15-1,23-20-329,0 0-1,-1-1 0,1 1 1,-1-2-1,0 1 0,0-1 0,0 0 1,0 0-1,-1-1 0,1 0 1,-11 1-1,18-3-331,-1 1 1,0-1-1,0 0 1,0 0-1,0 0 1,1 0-1,-1 0 1,0 0-1,0 0 1,0 0-1,0-1 1,1 1-1,-1 0 1,0 0-1,0-1 1,0 1-1,1 0 1,-1-1-1,0 1 1,1-1-1,-1 1 1,0-1-1,1 1 1,-1-1-1,0 0 1,1 1-1,-1-1 1,1 0-1,-1 1 1,1-1-1,0 0 1,-1 1-1,1-1 1,0 0-1,-1 0 1,1 0-1,0 1 1,0-1-1,0 0 1,0 0-1,0 0 1,0 0-1,0 1 1,0-1-1,0 0 1,0 0-1,0 0 1,1-1-1,-1-1-861,1-1 0,1 0 0,-1 0 0,0 1 0,1-1 0,0 0 0,0 1 0,4-6 0,13-14-7284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0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16464,'0'0'12550,"8"11"-11856,1 3-641,0 1 1,-1-1-1,0 1 1,-2 0-1,0 1 0,0 0 1,3 18-1,17 164 145,-24-191-142,1-12 0,0-12-94,-3-7-89,1 13 119,0 0 1,-1-1 0,-1 1-1,0 0 1,0-1 0,-1 1-1,0 0 1,-1 0 0,0 0 0,-9-18-1,13 34-228,0-3 235,0 1 0,0 0 1,0-1-1,0 1 0,0-1 0,1 1 0,-1-1 0,1 0 0,-1 1 1,3 1-1,2 1 19,0-1 0,0 0 0,0-1 0,0 1 1,1-1-1,-1-1 0,1 1 0,0-1 0,0 0 1,0-1-1,0 1 0,0-1 0,0-1 0,0 1 1,1-1-1,-1-1 0,0 1 0,9-3 0,-12 3 42,0-1-1,0 0 1,0 0 0,0 0-1,0 0 1,0-1-1,0 0 1,0 0 0,-1 0-1,1 0 1,-1 0-1,1-1 1,-1 0 0,0 1-1,0-1 1,0 0-1,0-1 1,-1 1 0,1 0-1,-1-1 1,0 0-1,0 1 1,0-1 0,0 0-1,-1 0 1,0 0-1,0 0 1,0 0 0,0 0-1,0-1 1,-1-6-1,0 10 64,-5 29-294,4-17 213,0 0 0,0 1 0,2-1 0,2 19 0,-4-28-43,2-1 0,-1 0 0,0 1 0,0-1 0,0 1 0,1-1 0,-1 0-1,1 1 1,-1-1 0,1 0 0,-1 0 0,1 1 0,0-1 0,-1 0 0,1 0 0,0 0 0,0 0 0,0 0 0,0 0 0,0 0 0,0 0 0,0 0 0,1-1 0,-1 1 0,0 0 0,0-1 0,1 1-1,-1-1 1,0 1 0,0-1 0,1 1 0,-1-1 0,1 0 0,-1 0 0,0 0 0,1 0 0,-1 0 0,1 0 0,-1 0 0,0 0 0,1-1 0,-1 1 0,0 0 0,1-1 0,-1 1 0,0-1-1,0 0 1,1 1 0,-1-1 0,0 0 0,2-1 0,0 0-393,1-1-1,-1 0 0,1 0 0,-1 0 1,0 0-1,0-1 0,-1 1 1,1-1-1,-1 0 0,1 0 1,-1 0-1,-1 0 0,1 0 1,0 0-1,-1 0 0,0-1 1,2-7-1,0-8-4161,-1 0 0,-1-31 1,-1 19-1766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0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12 6406,'-9'-10'8040,"-3"9"-4005,3 1-1504,1 7-129,5 8-768,3 4-802,0-1-479,3 1-321,13-3-1345,2-4-1890,5-4-1954,1-7-4869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1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91 17585,'0'0'12043,"-2"5"-11509,1-3-525,1 0 1,-1 0 0,1 0-1,-1 1 1,1-1-1,-1 0 1,1 0 0,0 0-1,0 1 1,0-1-1,1 0 1,0 3 0,0-4-41,0 1 1,0-1 0,0 0-1,0 0 1,0 0 0,0-1-1,1 1 1,-1 0 0,0 0-1,1-1 1,-1 1 0,1-1-1,-1 1 1,0-1 0,1 1-1,-1-1 1,1 0 0,-1 0-1,1 0 1,0 0 0,-1 0-1,1 0 1,2-1 0,22 1-1196,0-2 0,41-9 0,-19-2 2048,-19-7 2351,-27 18-3275,0 1-1,-1-1 1,1 0-1,0 1 1,0-1-1,1 1 1,-1-1-1,0 1 1,0 0-1,1 0 0,-1 0 1,0 0-1,1 1 1,-1-1-1,1 1 1,3-1-1,17 11-6644,8-17-4000,-10-4 1742</inkml:trace>
  <inkml:trace contextRef="#ctx0" brushRef="#br0" timeOffset="1">422 1 12876,'0'0'15492,"-4"3"-16180,-5 11 23,15-8-540,35-6-1117,-14-1 2099,-25 1 415,0 0 0,0 0 0,0 0 0,0 0 1,0 0-1,0 0 0,0 0 0,0 1 1,-1-1-1,1 1 0,0 0 0,0-1 0,0 1 1,0 0-1,-1 0 0,1 0 0,0 0 0,-1 1 1,1-1-1,-1 0 0,3 4 0,-3-4-30,-1 1-1,0 0 0,0-1 1,0 1-1,0 0 1,0-1-1,0 1 1,-1-1-1,1 1 0,0 0 1,-1-1-1,1 1 1,-1-1-1,0 1 1,1-1-1,-1 1 0,0-1 1,0 1-1,0-1 1,0 0-1,0 0 0,0 0 1,-1 1-1,1-1 1,0 0-1,-1 0 1,1 0-1,-2 0 0,-2 3-111,1-1-1,0 0 0,-1 0 0,1 0 0,-1 0 0,0-1 1,0 0-1,-7 2 0,-12-2-4639,9-5-5788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2.6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18193,'0'0'9166,"-8"9"-9054,4-5-108,-1 0-1,2 1 0,-1-1 0,0 1 1,1 0-1,0 0 0,0 1 0,0-1 1,1 0-1,0 1 0,0 0 0,0-1 1,1 1-1,0 0 0,0 0 1,0 0-1,1 7 0,-2 21 189,1-24 176,0 1 0,0-1-1,1 0 1,1 0 0,0 0-1,0 0 1,5 16 0,-5-24-328,0 0 1,-1-1 0,2 1-1,-1-1 1,0 1 0,0-1-1,0 1 1,1-1 0,-1 0-1,0 0 1,1 0 0,-1 0-1,1 0 1,0 0 0,-1 0 0,1 0-1,0 0 1,-1-1 0,1 1-1,0-1 1,0 1 0,0-1-1,0 0 1,-1 0 0,1 0-1,0 0 1,0 0 0,0 0-1,0 0 1,-1-1 0,1 1-1,0-1 1,0 1 0,0-1-1,2-1 1,4-1 26,0-1 1,0 0-1,0 0 0,0-1 1,12-10-1,-5 2-20,-1-1 0,0-1 0,-1 0 0,17-25 0,-40 107-47,9-61 0,0 0 0,0 0 0,1 0 0,0 0 0,0 0 0,1 0 0,1 8 0,-1-13 0,-1 0 0,0 0 0,1 0 0,-1 0 0,1 0 0,-1 0 0,1 0 0,0 0 0,-1-1 0,1 1 0,0 0 0,-1-1 0,1 1 0,0 0 0,0-1 0,0 1 0,0-1 0,-1 1 0,3 0 0,-1-1 0,1 1 0,-1-1 0,0 0 0,0 0 0,0 0 0,0 0 0,0 0 0,1-1 0,-1 1 0,0-1 0,0 1 0,0-1 0,2-1 0,4-2 0,-1-1 0,1 0 0,-1-1 0,-1 1 0,1-2 0,-1 1 0,0 0 0,0-1 0,-1 0 0,0-1 0,0 1 0,-1-1 0,0 0 0,0 0 0,-1 0 0,4-13 0,-8 28-1306,-9 24-10670,4-21 3670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2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52 13805,'0'0'13517,"-23"-52"-13261,23 52-288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3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14189,'0'0'7565,"-1"12"-5675,-4 14-244,-13 43 0,7-34-546,-8 53 1,19-86-1061,-1 0 0,1 0 0,0 1 0,0-1 0,0 0 0,0 0 0,0 1 0,0-1 0,1 0 0,-1 0 0,1 0 0,0 1 0,-1-1 0,1 0 0,0 0 0,0 0 0,0 0 1,1-1-1,-1 1 0,0 0 0,1 0 0,-1-1 0,1 1 0,0-1 0,-1 1 0,1-1 0,2 2 0,2 0 43,1-1 0,-1 0 0,0 0 0,1 0 0,-1-1 0,1 0 0,-1 0 0,10-1 0,-11 1-19,1-1-1,-1 0 1,1 0-1,-1-1 1,0 1-1,1-1 1,-1-1-1,0 1 1,0 0-1,0-1 1,0 0-1,0-1 1,9-4-1,-6 0 62,-1 0 0,0-1-1,0 1 1,-1-1 0,0-1-1,8-12 1,19-36-109,-22 37-270,1 0 0,0 1 0,1 0 0,19-20-1</inkml:trace>
  <inkml:trace contextRef="#ctx0" brushRef="#br0" timeOffset="1">183 270 17200,'0'0'13965,"70"-6"-12747,-39-2-834,-3 2-480,-3 3-1249,-7 3-2115,-10 0-2850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3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24119,'0'0'6801,"10"-1"-5200,24 0-1342,-21 2-261,1-1 1,0 0-1,0-1 0,0-1 0,-1-1 0,21-5 0,-34 8 2,1 0 0,-1 0 0,0 0 0,0 0 0,0 0 0,0 0 0,1 0 0,-1 0 0,0 0 0,0 0 0,0 0 0,0 0 0,1 0 0,-1 0 0,0 0 0,0 0 0,0 0 0,0 0 0,1 0 0,-1 0 0,0 0 0,0 0 0,0-1 0,0 1 0,0 0 0,0 0 0,1 0 0,-1 0 0,0 0 0,0 0 0,0-1 0,0 1 0,0 0 0,0 0 0,0 0 0,0 0 0,0 0 0,1-1 0,-1 1 0,0 0 0,0 0 0,0 0 0,0-1 0,0 1 0,0 0 0,0 0 0,0 0 0,0 0 0,0-1 0,0 1 0,-1 0 0,1 0 0,0 0 0,0 0 0,0-1 0,0 1 0,0 0 0,0 0 0,0 0 0,-16-2 0,-22 6 0,30-1 1,0 1 0,0 1 0,1-1 0,0 1-1,0 0 1,0 1 0,0 0 0,-8 10 0,13-14-2,-1 1-1,1-1 1,0 1-1,0-1 1,0 1-1,0 0 1,1-1-1,-1 1 1,1 0-1,0 0 1,0 0-1,0 1 1,0-1-1,0 0 1,1 0-1,-1 0 1,1 1-1,0-1 1,0 0-1,0 0 1,0 1-1,1-1 1,-1 0-1,1 0 1,0 0-1,1 4 1,0-5-103,0 1 0,1-1 0,-1 0 0,1 0-1,-1-1 1,1 1 0,-1 0 0,1-1 0,0 1 0,0-1 0,0 0 0,0 0 0,0 0 0,0-1-1,0 1 1,0-1 0,0 1 0,5-1 0,29 1-2949,-7-5-3602,4-6-5554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4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1 100 18417,'0'0'11158,"0"9"-10448,-1-3-645,1 1 1,0-1 0,0 0-1,1 1 1,0-1 0,3 12-1,-4-17-49,1 0-1,-1 0 1,1 0 0,-1 1-1,1-1 1,0-1 0,-1 1-1,1 0 1,0 0-1,-1 0 1,1 0 0,0 0-1,0-1 1,0 1-1,0 0 1,0-1 0,0 1-1,0 0 1,0-1 0,2 1-1,-1-1 20,0 0 0,1 0 0,-1 0 0,0 0 0,0 0 0,0-1 0,0 1 0,1-1 0,-1 1 0,0-1 0,0 0 0,0 0 0,0 0 0,0 0 0,-1 0 0,3-2 0,13-10 152,-1 0-1,-1-1 1,18-20-1,19-17-78,-52 50-106,0 1-1,0-1 1,1 1-1,-1 0 1,1-1-1,-1 1 1,0 0-1,1-1 1,-1 1-1,1 0 1,-1 0-1,1-1 1,-1 1-1,1 0 1,-1 0-1,1 0 1,-1 0-1,1-1 1,-1 1-1,1 0 1,-1 0-1,1 0 1,-1 0-1,1 0 1,-1 0-1,1 1 1,-1-1-1,1 0 1,-1 0-1,1 0 1,-1 0-1,1 1 1,-1-1-1,1 0 1,-1 0-1,1 1 0,-1-1 1,0 0-1,1 1 1,-1-1-1,1 0 1,-1 1-1,0-1 1,1 1-1,-1-1 1,0 1-1,0-1 1,1 0-1,-1 1 1,0-1-1,0 1 1,0-1-1,0 1 1,0-1-1,1 1 1,-1 0-1,0-1 1,0 1-1,0-1 1,0 1-1,-1 0 1,4 50 112,-2-24-75,0-26-39,-1-1 0,1 0 0,-1 0 0,1 0 0,-1 0 0,1 0 0,-1 0 0,0 0 0,1 0 0,-1 0 0,1 0 0,-1-1 0,1 1 0,-1 0 0,1 0 0,-1 0 0,1 0 0,-1-1 0,1 1 0,-1 0 0,0-1 0,1 1 0,-1 0 0,0-1 0,1 1 0,-1 0 0,0-1 0,1 1 0,-1 0 0,0-1 0,0 1 0,1-1 0,-1 1 0,0-2 0,16-16 0,-16 17 0,30-36-3329,19-14-8460,-29 33-767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1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11819,'0'0'6364,"0"7"-5772,3 23 33,-3-30-576,0 0 1,0 1 0,0-1 0,0 0 0,0 1 0,0-1-1,0 0 1,0 1 0,0-1 0,1 0 0,-1 1-1,0-1 1,0 0 0,0 1 0,0-1 0,1 0-1,-1 1 1,0-1 0,0 0 0,1 0 0,-1 1 0,0-1-1,0 0 1,1 0 0,-1 0 0,0 1 0,1-1-1,-1 0 1,0 0 0,1 0 0,-1 0 0,0 0-1,1 1 1,0-1-16,-1 0 0,0 0 0,1 0 0,-1 0 0,0 0 0,0 0 0,1 0-1,-1 0 1,0 0 0,0 1 0,1-1 0,-1 0 0,0 0 0,0 0 0,0 0 0,1 1 0,-1-1 0,0 0-1,0 0 1,0 0 0,0 1 0,1-1 0,-1 0 0,0 0 0,0 1 0,0-1 0,0 0 0,0 1-1,0-1 1,0 0 0,0 0 0,0 1 0,0-1 0,0 0 0,0 1 0,0-1 0,0 0 0,0 0 0,0 1-1,0-1 1,0 1 0,0 30 1457,0-18-3932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4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42 11435,'0'0'12967,"-6"10"-11665,-20 33-933,26-42-401,-1 1 1,0 0 0,0-1 0,1 1-1,-1 0 1,1-1 0,-1 1 0,1 0-1,0-1 1,0 1 0,0 0 0,0 0-1,0-1 1,0 1 0,0 0 0,0 0-1,1-1 1,-1 1 0,1 0 0,-1-1-1,1 1 1,0 0 0,-1-1 0,1 1-1,0-1 1,0 1 0,0-1 0,0 0 0,1 1-1,-1-1 1,0 0 0,1 0 0,1 1-1,-3-1 118,1 0 0,0 0 0,0-1 0,0 1-1,1 0 1,-1-1 0,0 1 0,0-1 0,0 1 0,0-1-1,0 0 1,1 0 0,-1 1 0,0-1 0,0 0 0,1 0 0,-1 0-1,0 0 1,0 0 0,1-1 0,-1 1 0,0 0 0,0 0-1,0-1 1,0 1 0,1-1 0,-1 1 0,0-1 0,0 0-1,0 1 1,0-1 0,0 0 0,0 1 0,0-1 0,-1 0-1,1 0 1,1-1 0,2-9 360,0 1 0,0-1-1,-1 0 1,0 0 0,-1 0 0,-1 0-1,1 0 1,-2 0 0,0-16 0,0 26-445,0 0 0,0 0 0,0 1 0,0-1 0,0 0 0,0 0 0,-1 1 0,1-1 0,0 0 0,0 1 0,0-1 0,-1 0 0,1 1 0,0-1 0,-1 0 0,1 1 0,-1-1 0,1 1 0,-1-1 0,1 0 0,-1 1 0,1-1 0,-1 1 0,1 0 0,-1-1 0,0 1 0,1-1 0,-1 1 0,0 0 0,1 0 0,-1-1 0,0 1 0,1 0 0,-1 0 0,0 0 0,0 0 0,1 0 0,-1 0 0,0 0 0,0 0 0,1 0 0,-1 0 0,0 0 0,1 0 0,-2 1 0,0-1-1,1 1 0,0-1-1,-1 1 1,1 0-1,0-1 1,-1 1 0,1 0-1,0 0 1,0 0-1,0 0 1,0 0-1,0 0 1,0 0 0,0 0-1,0 0 1,0 1-1,0-1 1,1 0 0,-1 1-1,0-1 1,1 0-1,-1 3 1,0-2-160,1 0 1,0-1-1,-1 1 0,1 0 1,0 0-1,0 0 0,0 0 1,0 0-1,0 0 0,1 0 1,-1 0-1,1-1 0,-1 1 1,1 0-1,0 0 0,-1-1 1,1 1-1,0 0 0,0-1 1,0 1-1,0 0 0,1-1 1,-1 0-1,0 1 0,1-1 1,-1 0-1,1 1 0,-1-1 1,3 1-1,0 0-474,1-1 0,-1 0 0,0 0 0,1 0 0,-1-1 1,0 1-1,1-1 0,-1 0 0,1 0 0,-1-1 0,1 1 0,5-2 0,13-6-7475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5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16528,'0'0'11616,"-5"13"-10169,-1 3-1032,0 0-1,1 0 1,1 1 0,1 0 0,0 0 0,0 17 0,3-20-301,-1-9-93,1 1 1,0 0-1,1 0 1,-1 0-1,1-1 1,0 1 0,3 9-1,-3-13-22,0 0-1,0-1 1,1 1-1,-1 0 1,0-1-1,1 1 1,-1-1-1,1 0 1,0 0-1,-1 1 0,1-1 1,0 0-1,0 0 1,-1 0-1,1-1 1,0 1-1,0 0 1,0-1-1,0 1 1,0-1-1,0 0 1,0 1-1,0-1 1,0 0-1,1 0 1,1-1-1,3 0-154,1-1-1,-1 0 1,0 0-1,0 0 1,0-1 0,0 0-1,0 0 1,-1-1-1,1 0 1,-1 0-1,0-1 1,8-7-1,-13 11 478,-24 14 1152,2 3-1396,-11 9-14,-1-1 1,-66 34-1,136-83-4979,-11 5-540,8-4-2718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5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21 213 18257,'0'0'10538,"-18"73"-9353,16-46-608,2-3-417,0-4-160,0-7-961,5-7-1089,7-6-833,-1 0-31,-1-19-257,1-7-2146,-1-7-5221</inkml:trace>
  <inkml:trace contextRef="#ctx0" brushRef="#br0" timeOffset="1">34 0 15695,'0'0'17072,"-23"49"-17072,23-38 0,3-2 0,6 1-1057,0-6-3299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6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13229,'0'0'18545,"21"70"-18129,-21-28-287,0 5-1,0-4-128,0-4-64,0-5-353,3-8-608,-1-5-1281,-1-15-2210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6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27 100 17104,'0'0'13111,"12"4"-12684,-5-1-382,-3-1-47,-1-1 1,0 0-1,0 1 1,1-1-1,-1 0 0,1-1 1,-1 1-1,1 0 0,-1-1 1,1 0-1,-1 0 1,1 0-1,0 0 0,-1-1 1,1 0-1,-1 1 0,0-1 1,1 0-1,-1-1 1,6-1-1,-8 2-5,50-36-604,-48 35 610,-1 0-1,1 0 1,-1-1 0,0 1-1,0-1 1,0 0 0,0 1-1,0-1 1,-1 0 0,1 0-1,-1 0 1,0 0 0,0 0-1,0-1 1,0 1 0,0-7-1,-1 10 41,0-1 0,0 0-1,-1 0 1,1 0-1,-1 0 1,1 0-1,-1 1 1,1-1 0,-1 0-1,0 1 1,1-1-1,-1 0 1,0 1 0,0-1-1,1 0 1,-1 1-1,0 0 1,0-1-1,0 1 1,1-1 0,-1 1-1,0 0 1,0-1-1,0 1 1,0 0 0,0 0-1,0 0 1,0 0-1,0 0 1,0 0-1,-1 0 1,-38 1 380,36 0-391,-2 0-14,0 0 0,0 1-1,0-1 1,0 2 0,0-1 0,0 1-1,1 0 1,-1 0 0,1 0 0,0 1-1,0 0 1,0 0 0,0 0 0,1 0 0,-1 1-1,1 0 1,0 0 0,1 0 0,-6 9-1,5-6-25,0-1-1,0 1 0,0 0 0,1 0 0,1 1 1,-1-1-1,1 1 0,1-1 0,-1 1 0,2-1 1,-1 1-1,1 0 0,2 15 0,-2-21-44,1-1 0,0 0 0,0 0 1,0 0-1,0 0 0,0 0 0,0 0 0,1 0 0,-1 0 0,1 0 0,-1 0 0,1-1 1,0 1-1,0-1 0,0 1 0,-1-1 0,1 0 0,1 0 0,-1 0 0,0 0 0,0 0 1,0 0-1,0 0 0,1-1 0,3 1 0,1 1-661,1-1 0,-1 0 0,1-1 0,-1 0 0,1 0 0,0-1 0,7-1 0,28-11-5624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7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2 16464,'0'0'7820,"-2"10"-6998,-8 99 639,5-40-32,-27 124 0,86-366-1208,-43 142-209,2 1-1,1 1 0,1 0 1,24-34-1,-38 62-5,0-1-1,0 0 1,0 0 0,1 0-1,-1 0 1,1 0-1,-1 1 1,1-1 0,0 1-1,0-1 1,-1 1-1,1 0 1,0-1 0,0 1-1,0 0 1,1 0-1,-1 1 1,3-2 0,-5 4-57,0 0 1,0 0 0,0 0-1,0 0 1,0 0 0,0 1-1,-1-1 1,1 0 0,0 0-1,-1 0 1,0-1 0,1 1-1,-3 4 1,-13 19 11,-1-1 0,-1 0 1,-1-1-1,-1-1 0,-1-1 1,-1-1-1,-28 20 0,50-39 15,-1-1 1,0 1-1,0 0 0,0 0 0,0-1 1,0 1-1,0 0 0,0-1 0,0 1 0,0-1 1,0 0-1,0 1 0,0-1 0,0 0 1,0 1-1,0-1 0,-3 0 0,4-14-2311,22-31-3348,-20 42 5241,21-39-6236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7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 1 16752,'0'0'6422,"-6"13"-4271,6-11-2109,-36 102 2950,32-93-2723,2 0-1,-1 0 0,1 0 1,1 1-1,0-1 0,1 0 1,0 1-1,1-1 0,2 12 1,-3-22-263,1 0 0,-1 0-1,1 1 1,-1-1 0,1 0 0,0 0 0,-1 0 0,1 0 0,0 0 0,0 0 0,0 0 0,0 0 0,0 0 0,0 0 0,0-1 0,0 1-1,0 0 1,0-1 0,1 1 0,-1-1 0,0 1 0,0-1 0,1 0 0,-1 1 0,0-1 0,0 0 0,1 0 0,-1 0 0,0 0-1,1 0 1,-1 0 0,0 0 0,1 0 0,-1-1 0,0 1 0,0 0 0,1-1 0,-1 1 0,2-2 0,3 0 28,0-1 1,0 1 0,0-1 0,-1-1 0,1 1-1,7-7 1,20-28-153,5-5-116,-36 72 100,-15 79 1069,43-138-1272,-1-8-3620,-2-3-4465,-11 14-40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7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29 10634,'0'0'5216,"-10"12"-2238,0-2-2294,-42 52 2729,48-56-2549,0 1 1,0 0-1,0 0 1,0 0-1,-2 10 1,6-17-826,-1 1 0,1-1-1,0 0 1,0 0 0,0 1 0,0-1 0,0 0 0,0 0-1,0 1 1,0-1 0,0 0 0,0 0 0,0 1-1,0-1 1,0 0 0,0 1 0,0-1 0,0 0 0,0 0-1,0 1 1,0-1 0,0 0 0,0 0 0,0 1 0,0-1-1,0 0 1,1 0 0,-1 1 0,0-1 0,0 0-1,0 0 1,0 0 0,1 1 0,-1-1 0,0 0 0,0 0-1,1 0 1,-1 0 0,0 1 0,0-1 0,1 0 0,-1 0-1,0 0 1,0 0 0,1 0 0,-1 0 0,0 0-1,19-5 526,15-13-434,-17 7-88,-11 9-71,-1-1 0,0 0 0,0 0 1,0 0-1,-1-1 0,1 0 0,-1 0 0,0 0 0,0 0 0,0-1 1,6-8-1,-10 12 48,0 1 0,0 0 1,0-1-1,0 1 0,0 0 1,0 0-1,0-1 0,0 1 1,-1 0-1,1 0 0,0-1 0,0 1 1,0 0-1,0-1 0,0 1 1,0 0-1,-1 0 0,1 0 1,0-1-1,0 1 0,0 0 1,-1 0-1,1 0 0,0-1 0,0 1 1,0 0-1,-1 0 0,1 0 1,0 0-1,0 0 0,-1-1 1,1 1-1,0 0 0,-1 0 1,1 0-1,0 0 0,0 0 0,-1 0 1,1 0-1,0 0 0,-1 0 1,-21-2 255,20 3-290,1-1 0,-1 0 0,0 1 0,1-1 0,-1 0 0,1 0 0,-1 0 0,0 0 0,1-1 0,-1 1 0,1 0 0,-1-1 0,0 1-1,1-1 1,-1 1 0,1-1 0,0 0 0,-1 0 0,1 0 0,-1 0 0,1 0 0,0 0 0,0 0 0,-2-1 0,4 0-294,-1 0 1,1 1 0,0-1 0,0 1-1,0-1 1,-1 1 0,1 0-1,0-1 1,1 1 0,-1 0 0,0-1-1,0 1 1,1 0 0,-1 0 0,0 0-1,1 0 1,2-1 0,37-20-6415,-24 13 1250,1-1-1419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8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 8456,'0'0'18375,"2"8"-17105,-1 11-303,-1 1-1,0-1 0,-5 28 0,4-46-961,1-1-1,0 1 0,0 0 0,-1 0 1,1-1-1,0 1 0,0 0 0,0-1 1,0 1-1,0 0 0,0-1 1,0 1-1,0 0 0,0 0 0,0-1 1,0 1-1,0 0 0,0-1 1,1 1-1,-1 0 0,0-1 0,1 1 1,-1 0-1,0-1 0,1 1 0,-1 0 1,1-1-1,-1 1 0,1-1 1,-1 1-1,1-1 0,0 1 0,18-14-5,19-35-299,-31 37 170,-5 7 106,0 0 0,0 1-1,0-1 1,1 1 0,-1-1 0,1 1-1,0 0 1,0 0 0,0 0 0,0 0-1,0 1 1,1-1 0,-1 1 0,1 0 0,4-2-1,-6 6 38,-1 0-1,1 0 0,-1 1 1,0-1-1,0 0 1,0 1-1,0-1 0,0 0 1,-1 1-1,1 0 0,-1-1 1,1 1-1,-1-1 0,0 5 1,2 2 36,10 17 403,-11-25-483,-1-1 1,1 1 0,-1-1-1,1 0 1,-1 1 0,1-1-1,-1 0 1,1 0-1,0 1 1,-1-1 0,1 0-1,-1 0 1,1 0 0,0 1-1,-1-1 1,1 0-1,0 0 1,-1 0 0,1 0-1,-1 0 1,1-1 0,0 1-1,-1 0 1,1 0 0,0 0-1,2-2-579,0 0 0,0 0 0,-1 0 0,1-1 0,-1 1 0,0-1 0,0 1 0,0-1 0,0 0 0,0 1 0,0-1 0,-1 0 0,2-4 0,8-17-6660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8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14061,'0'0'16256,"12"4"-15349,-9-3-863,0 1-1,1 0 0,-1-1 1,1 0-1,-1 0 0,1 0 0,-1 0 1,1 0-1,0-1 0,-1 1 0,1-1 1,0 0-1,0 0 0,-1 0 1,1-1-1,0 1 0,-1-1 0,1 0 1,0 0-1,-1-1 0,1 1 0,-1-1 1,0 1-1,1-1 0,-1 0 0,0 0 1,4-4-1,32-34 211,-38 39-251,1-1 1,0 1-1,-1-1 1,0 0-1,1 0 1,-1 0-1,0 1 1,0-1-1,0 0 1,0 0-1,0-1 1,0 1-1,-1 0 1,1 0-1,-1 0 1,0 0-1,1-1 1,-1 1-1,0 0 1,0 0-1,-1-5 1,-1 7-10,0-1 0,0 1 0,1 0 0,-1 0 0,0 0 1,0 0-1,0 0 0,0 0 0,0 1 0,0-1 0,0 1 0,1-1 0,-1 1 0,0 0 0,0-1 1,1 1-1,-1 0 0,-1 2 0,-7 5-5,1 0 0,0 1 0,0 1 0,1 0 0,0 0 0,1 0 0,0 1 0,1 0 0,0 0 0,1 1 0,0-1 0,1 1 0,0 1 0,1-1 0,-4 22 0,7-33-30,0-1-1,0 1 1,0-1 0,0 1 0,1 0 0,-1-1 0,0 1 0,0-1-1,0 1 1,0-1 0,1 1 0,-1-1 0,0 1 0,0-1-1,1 1 1,-1-1 0,0 1 0,1-1 0,-1 1 0,1-1 0,-1 0-1,0 1 1,1-1 0,-1 0 0,1 1 0,-1-1 0,1 0 0,-1 0-1,1 1 1,-1-1 0,1 0 0,0 0 0,24-1-3451,19-18-6403,-24 5-2394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8:59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1 252 16560,'0'0'1505,"14"-8"-891,4-3-268,261-137 2518,-243 132-2811,1 1-1,0 3 0,2 0 1,-1 3-1,1 1 0,48-4 1,-79 11-62,-1 1 0,1 0 0,0 0 0,-1 1 1,1 0-1,-1 0 0,1 1 0,-1 0 0,0 0 1,12 6-1,-15-6 6,0 0 1,-1 1 0,0 0 0,0-1-1,0 1 1,0 1 0,0-1 0,0 0 0,-1 1-1,0-1 1,0 1 0,0 0 0,0-1-1,0 1 1,-1 0 0,1 0 0,-1 0-1,0 1 1,-1-1 0,2 6 0,-1 13 112,0-1 0,-1 1 1,-1-1-1,-2 0 1,0 1-1,-1-1 1,-9 27-1,-62 150 880,58-159-771,-39 88 133,-47 120 599,89-205-4424,-16 84 1,26-88-5833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11371,'0'0'5029,"4"9"-4069,-2-1-1016,3 5 739,0 0 0,1 0 0,0 0-1,9 12 1,-13-22-564,1 1 0,0-1-1,-1 1 1,1-1 0,1 0 0,-1 0 0,0 0-1,1-1 1,-1 1 0,1-1 0,0 1 0,0-1-1,0-1 1,0 1 0,0 0 0,0-1-1,0 0 1,1 0 0,7 0 0,1-1-72,0-1 0,0 0 0,0-1 1,0-1-1,0 0 0,0-1 0,21-9 0,17-5 24,-45 17-49,-1 0 1,1 0-1,-1 1 0,1 0 0,0 0 0,-1 0 1,1 0-1,-1 1 0,1 0 0,-1 0 1,0 1-1,1 0 0,-1 0 0,0 0 0,0 0 1,0 1-1,0 0 0,0 0 0,-1 0 0,0 0 1,5 5-1,2 2 50,0 1 0,0 0 0,-1 0 0,-1 1 0,0 1 0,10 18 0,-18-30-149,-1 1 0,0-1 0,1 0 0,-1 0-1,1 0 1,0 0 0,-1 0 0,1 0 0,0 0 0,0 0 0,-1 0-1,1 0 1,0 0 0,0 0 0,0 0 0,0-1 0,0 1-1,0 0 1,1-1 0,-1 1 0,0-1 0,0 1 0,0-1 0,0 1-1,1-1 1,-1 0 0,0 0 0,0 0 0,1 0 0,-1 0-1,0 0 1,1 0 0,-1 0 0,0 0 0,0 0 0,0-1 0,1 1-1,-1-1 1,0 1 0,2-1 0,2-4-710,1 1 0,0-1 0,-1 0 0,0 0 1,0-1-1,4-5 0,17-16-1251,-17 73 5914,-9-43-3806,1 0-1,-1 0 1,1 0 0,0-1-1,0 1 1,0 0 0,0 0-1,1-1 1,-1 1-1,1-1 1,-1 1 0,1-1-1,0 0 1,0 0 0,0 0-1,0 0 1,0 0 0,1 0-1,-1 0 1,1-1-1,-1 1 1,1-1 0,-1 1-1,1-1 1,0 0 0,0 0-1,-1-1 1,1 1-1,0 0 1,0-1 0,0 0-1,0 0 1,3 0 0,9-2-73,0 0 1,0-1-1,-1-1 1,0 0 0,22-10-1,30-8 143,-61 22 139,-1 0 0,1 0-1,0 0 1,0 1 0,0-1-1,0 1 1,0 0 0,5 3 0,-8-3-181,1 0 0,-1 0 0,1 0 0,0-1 0,-1 1 0,1-1 0,0 1 0,0-1 0,-1 0 0,1 0 0,0 0 0,0 0 0,-1-1 0,1 1 0,0-1 0,0 0 0,-1 0 0,1 0 0,-1 0 0,1 0 0,-1 0 0,1-1 0,-1 1 0,3-3 0,3-2-408,29-28 388,-23 6-6599,-13 19-926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9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80 16976,'0'0'4591,"0"-11"-459,1-31-854,-1 41-3198,0 0 1,0 0-1,1 0 0,-1 1 1,0-1-1,0 0 0,0 0 1,0 0-1,0 0 1,0 0-1,0 1 0,0-1 1,-1 0-1,1 0 1,0 0-1,0 0 0,-1 1 1,1-1-1,-1 0 0,1 0 1,0 1-1,-1-1 1,0 0-1,1 1 0,-1-1 1,1 0-1,-1 1 1,0-1-1,1 1 0,-1-1 1,0 1-1,1-1 0,-1 1 1,0 0-1,0-1 1,0 1-1,-1-1 0,1 2-73,0-1 0,-1 0 0,1 1 0,0-1 0,0 1 0,0-1 0,0 1-1,0-1 1,0 1 0,0 0 0,0-1 0,0 1 0,0 0 0,0 0 0,0 0 0,0 0-1,1 0 1,-1 0 0,-1 2 0,-3 6-11,1 0-1,0 1 1,1-1-1,-1 1 1,2 0-1,-1 0 1,2 0 0,-1 0-1,1 0 1,1 1-1,1 19 1,-1-29-46,1 1 0,-1-1 0,1 0 0,-1 0 0,1 1 1,0-1-1,0 0 0,-1 0 0,1 0 0,0 0 0,0 0 1,0 0-1,0 0 0,0 0 0,1 0 0,-1 0 0,0 0 1,0-1-1,1 1 0,-1 0 0,0-1 0,1 1 0,1-1 0,41 8-2196,-7-2 964,-37-6 1299,1 1-1,-1-1 0,1 0 0,-1 0 1,1 1-1,-1-1 0,1 0 0,-1 1 1,1-1-1,-1 1 0,1-1 1,-1 0-1,1 1 0,-1-1 0,0 1 1,1-1-1,-1 1 0,0 0 1,1-1-1,-1 1 0,0-1 0,0 1 1,1-1-1,-1 1 0,0 0 1,0-1-1,0 1 0,0 0 0,0-1 1,0 2-1,-12 18 1294,-29 14 829,38-31-2153,-72 47 238,24-19-7260,28-17-1436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9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 16528,'0'0'3897,"6"-8"-449,17-26-928,-23 34-2475,0 1 0,0-1 0,0 0 0,0 1 0,0-1 0,0 0 0,0 1 0,0-1 0,0 1 0,0-1 0,0 0 0,0 1 0,0-1 0,0 0 0,0 1 0,1-1 0,-1 0 0,0 1 0,0-1 0,0 0 1,1 0-1,-1 1 0,0-1 0,0 0 0,1 0 0,-1 1 0,0-1 0,1 0 0,-1 0 0,0 0 0,1 1 0,-1-1 0,0 0 0,1 0 0,-1 0 0,0 0 0,1 0 0,-1 0 0,0 0 0,1 0 0,-1 0 0,1 0 0,-1 0 0,0 0 0,1 0 0,-1 0 0,0 0 0,1 0 0,-1 0 0,0 0 0,1-1 0,-1 1 0,0 0 0,1 0 0,-1 0 0,0-1 0,0 1 0,1 0 1,-1 0-1,0-1 0,0 1 0,1 0 0,-1 0 0,0-1 0,0 1 0,0 0 0,1-1 0,0 33 372,-1-30-271,-2 50-20,-12 66 0,5-46-31,10-39-71,-1-32-22,1-1 1,-1 1-1,0 0 1,1 0-1,-1-1 1,1 1-1,-1 0 1,1 0-1,-1-1 1,1 1-1,-1 0 1,1-1-1,0 1 1,-1-1-1,1 1 1,0-1-1,-1 1 1,1-1-1,0 0 1,0 1-1,1-1 1,1 1 0,0-1 0,1-1 1,-1 1-1,0 0 0,0-1 0,1 0 1,-1 0-1,0 0 0,0 0 0,0 0 1,0-1-1,0 1 0,0-1 1,5-4-1,20-12-1452,35-31 1,-7-3-9087,-29 23-2266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39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5 12043,'0'0'12994,"-8"11"-12369,-25 33-316,32-42-336,0-1 1,0 1-1,0 0 0,0-1 0,0 1 0,1 0 0,-1 0 1,0-1-1,1 1 0,0 0 0,-1 0 0,1 0 0,0 0 1,0 0-1,0 0 0,0 0 0,0 0 0,0 0 0,1-1 1,-1 1-1,1 0 0,-1 0 0,2 3 0,-1-4 25,-1-1-1,1 1 0,-1-1 0,1 1 0,-1-1 0,1 1 1,-1-1-1,1 1 0,0-1 0,-1 0 0,1 1 0,0-1 1,-1 0-1,1 0 0,0 1 0,-1-1 0,1 0 1,0 0-1,0 0 0,-1 0 0,1 0 0,0 0 0,-1 0 1,1 0-1,0 0 0,0 0 0,-1 0 0,1-1 0,0 1 1,-1 0-1,1 0 0,0-1 0,-1 1 0,1 0 1,0-1-1,-1 1 0,1-1 0,-1 1 0,1-1 0,-1 1 1,1-1-1,-1 1 0,1-1 0,-1 0 0,1 1 0,-1-1 1,1 0-1,21-35 425,-18 28-327,0 1 0,0 0 0,0 1 0,1-1-1,0 1 1,0 0 0,1 0 0,9-8 0,-14 14-15,-2 0-933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0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43 13261,'0'0'4788,"-3"12"-2375,-5 40-666,2 1 1,1 67-1,5-95-1476,1-7-589,-1 0 0,-1 0 1,-1 0-1,0 0 0,-1-1 0,-6 20 0,53-156 4142,6-17-3628,-36 96-180,-9 22-38,1 1 0,0-1 0,1 2 0,1-1 0,1 1 0,18-26-1,-13 32-1409,-8 18 195,-6-6 1193,0 1 0,0 0 1,0 0-1,0 0 1,-1-1-1,1 1 0,-1 0 1,0 0-1,0-1 0,-1 4 1,-11 13 541,0 1-1,-1-2 1,0 0 0,-2-1 0,0 0 0,-1-1-1,-26 18 1,41-34-1414,5-8-1431,6-9-4239,7-6-1459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0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66 14862,'0'0'4356,"1"-11"-1639,1-29-576,-1 25-874,-5 39-954,-28 158 2271,10-67-1652,17-66-3460,4-65 2494,0 0-1,-1 0 1,0 0 0,-1 1-1,-1-1 1,-11-27 0,15 43 59,0-1 1,0 0 0,0 0-1,0 1 1,0-1-1,0 0 1,0 1 0,0-1-1,0 0 1,0 1 0,0-1-1,1 0 1,-1 1-1,0-1 1,0 0 0,1 1-1,-1-1 1,1 1 0,-1-1-1,0 1 1,1-1-1,-1 1 1,1-1 0,-1 1-1,1-1 1,-1 1 0,1 0-1,0-1 1,-1 1-1,1 0 1,0-1 0,-1 1-1,1 0 1,-1 0 0,1-1-1,0 1 1,0 0 0,-1 0-1,1 0 1,0 0-1,-1 0 1,1 0 0,0 0-1,-1 0 1,2 1 0,46-1-3442,-32 1 496,11-1-3369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0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16848,'0'0'6812,"-10"9"-5019,3-4-1608,0 1-1,1 0 0,0 0 0,0 1 0,0 0 0,1 0 1,0 0-1,1 1 0,0 0 0,0 0 0,0 0 1,1 0-1,0 0 0,1 1 0,-2 11 0,3-14-154,0 0-1,1 0 0,0 0 1,0 0-1,0 0 1,2 8-1,-1-13-34,-1 0 1,0 0-1,1 0 0,-1 0 0,1 0 1,0 0-1,-1 0 0,1 0 0,0 0 0,-1 0 1,1 0-1,0-1 0,0 1 0,0 0 1,0-1-1,0 1 0,0 0 0,0-1 0,0 1 1,0-1-1,0 0 0,0 1 0,0-1 1,0 0-1,0 0 0,0 1 0,0-1 0,0 0 1,1 0-1,-1 0 0,0 0 0,0-1 1,0 1-1,0 0 0,0 0 0,0-1 0,0 1 1,0 0-1,0-1 0,0 1 0,2-2 1,1 0 24,0-1 1,0 1-1,0-1 1,0 0-1,0 0 1,0-1-1,-1 1 1,0-1-1,0 0 1,0 0-1,0 0 1,0 0-1,1-5 1,29-59 45,-32 67-62,1-4 47,-1 1 0,1-1 0,-1 1-1,0-1 1,0 0 0,0-9 0,-1 14-34,0-1 0,0 1 0,0-1 1,0 0-1,0 1 0,0-1 0,0 1 0,0-1 0,0 1 0,-1-1 1,1 1-1,0-1 0,0 0 0,-1 1 0,1 0 0,0-1 1,-1 1-1,1-1 0,-1 1 0,1-1 0,0 1 0,-1 0 0,1-1 1,-1 1-1,-1-1-23,1 1 1,0 0-1,0 0 0,0 0 1,-1 0-1,1 0 0,0 0 1,0 0-1,0 1 1,0-1-1,-1 0 0,1 1 1,0-1-1,0 1 0,0-1 1,0 1-1,-1 0 1,-1 1-205,1 0 0,-1-1 0,1 1 0,0 0 0,0 0 0,0 1 0,0-1 1,0 0-1,1 1 0,-3 2 0,-5 17-6578,9-14 19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1.2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2 19763,'0'0'6139,"-3"13"-5744,-62 293 2610,62-294-2861,2-7-114,0 0-1,1-1 1,-1 1 0,1 0 0,0 0-1,0 0 1,1 0 0,0 6-1,20-66 84,6-50-49,-17 59 64,2 1 0,23-59 0,-34 103-131,0-1 0,0 0 0,0 0 0,-1 0 0,1 1 0,1-1 0,-1 1 0,0-1 0,0 1 0,1-1 0,-1 1 0,1 0 0,-1 0 0,1-1 1,-1 1-1,4-1 0,-4 2-38,0-1 1,0 1-1,-1 0 1,1 0-1,0 0 1,0 0 0,0 0-1,0 0 1,0 0-1,0 0 1,0 0-1,0 1 1,-1-1 0,1 0-1,0 1 1,0-1-1,0 0 1,0 1-1,-1-1 1,1 1 0,0-1-1,0 1 1,-1 0-1,2 0 1,-1 1 38,0 0-1,1-1 1,-1 1 0,0 0-1,0 0 1,0 0 0,-1 0-1,1 0 1,0 0 0,-1 0-1,1 0 1,-1 1 0,0-1-1,0 0 1,1 0 0,-2 0-1,1 0 1,0 0 0,0 1-1,-1-1 1,1 0 0,-1 0-1,1 0 1,-1 0 0,0 0-1,0 0 1,-2 3 0,-5 5 268,0 0 0,0-1 0,-1 0 0,-1-1 0,1 0 0,-1 0 0,-1-1 0,1 0 0,-1-1 0,0 0 0,-19 6 0,24-14-4955,10-8 1552,13-10-2111,8-1-2968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1.6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 1313,'0'0'30253,"-10"5"-29671,1 0-517,1 0-1,0 1 1,0 0 0,0 0 0,0 0 0,-8 11 0,12-13-88,1 1 0,-1 0 0,1-1 1,-1 1-1,2 1 0,-1-1 0,0 0 0,1 1 1,0-1-1,0 1 0,1 0 0,-1 0 0,1-1 1,0 10-1,29-16-1264,97-54-4724,-128 59 9931,-14 17-2581,-28 16 402,29-25-1831,1 0 0,0 1 0,1 0 0,-21 27 0,44-42-8862,9-13 293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1.9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11883,'0'0'19443,"51"-8"-21301,-32-1-2690,1-3-2019,-1 1-4707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3:42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16976,'0'0'14558,"16"5"-13325,-1-8-3300,9-11-5914,8-3-2123,-17 14 5067,-1 5 11925,-7 9 5113,-3 2-7948,-4-13-4022,1 0 1,-1 1 0,0-1 0,0 1 0,0-1 0,1 1 0,-1-1 0,0 0 0,1 1 0,-1-1 0,0 0 0,1 1 0,-1-1 0,1 0 0,-1 0-1,0 1 1,1-1 0,-1 0 0,1 0 0,-1 0 0,1 1 0,-1-1 0,1 0 0,-1 0 0,0 0 0,1 0 0,-1 0 0,1 0 0,0 0 0,9-5-2224,0-9-3328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8136,'0'0'15390,"0"9"-15075,-1 0-258,1 0 0,0 1 0,1-1-1,0 0 1,5 18 0,-5-25-48,0 1-1,0-1 1,0 1-1,0-1 1,0 1 0,1-1-1,-1 0 1,1 0-1,-1 1 1,1-1-1,0 0 1,0-1-1,0 1 1,0 0 0,0 0-1,1-1 1,-1 1-1,0-1 1,1 0-1,-1 0 1,1 0 0,-1 0-1,1 0 1,0-1-1,-1 1 1,1-1-1,0 1 1,-1-1 0,4 0-1,1-1 6,0 0 0,-1 0 0,1-1-1,-1 0 1,0 0 0,0 0 0,0-1 0,0 0-1,0 0 1,0 0 0,-1-1 0,1 0 0,-1 0-1,0 0 1,4-6 0,-3 5 7,-1 0-1,1 0 1,1 0 0,-1 1-1,0 0 1,1 0 0,0 1 0,0 0-1,0 0 1,8-2 0,-14 5 20,-1 0 1,1 0 0,0 0-1,-1 1 1,1-1 0,0 0-1,-1 0 1,1 1 0,0-1 0,-1 0-1,1 1 1,-1-1 0,1 1-1,-1-1 1,1 1 0,-1-1-1,1 1 1,-1-1 0,1 1 0,-1-1-1,1 1 1,-1-1 0,0 1-1,1 0 1,-1-1 0,0 1-1,0 0 1,0-1 0,1 1 0,-1 1-1,7 31 943,-1-10-378,-6-22-581,1 1-1,0-1 1,-1 1-1,1-1 0,0 0 1,0 0-1,0 1 1,0-1-1,0 0 0,0 0 1,0 0-1,1 0 1,-1 0-1,0 0 0,0-1 1,1 1-1,-1 0 1,1-1-1,-1 1 1,1-1-1,-1 1 0,1-1 1,-1 0-1,1 1 1,-1-1-1,1 0 0,-1 0 1,1 0-1,-1 0 1,1 0-1,-1-1 0,1 1 1,-1 0-1,1-1 1,1 0-1,7-3 162,0 0 0,0-1 0,-1 0 0,12-9 0,10-4-73,-30 17-110,0 1-1,0-1 1,1 1 0,-1-1-1,0 1 1,1-1-1,-1 1 1,0 0 0,1-1-1,-1 1 1,1 0-1,-1 0 1,0 0 0,1 0-1,-1 0 1,1 0-1,-1 1 1,0-1 0,1 0-1,-1 1 1,0-1-1,1 1 1,-1-1 0,0 1-1,0 0 1,1 0-1,-1-1 1,0 1 0,0 0-1,0 0 1,1 2 0,1 2 35,0 0 0,-1 0 0,0 1 0,0-1 1,0 1-1,1 10 0,13 33 589,-15-47-580,0 0 0,0-1 1,0 1-1,0-1 1,0 1-1,0-1 0,1 0 1,-1 1-1,0-1 0,1 0 1,-1 0-1,1 0 1,0 0-1,-1 0 0,1-1 1,0 1-1,0 0 0,-1-1 1,1 1-1,0-1 1,0 0-1,0 1 0,0-1 1,1 0-1,1-1 20,0-1 0,0 1 0,0-1 0,0 0 0,0 0 0,-1 0 0,1-1 0,-1 1 0,0-1 0,0 1 0,0-1 0,0 0 0,0-1 0,2-3 0,29-24-885,-18 19-6901,-5 0-1709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08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11627,'0'0'9668,"5"13"-8851,4 27-159,-2 0 1,5 73-1,5 44-353,-13-136-265,1 0 0,0 0 0,2-1-1,0 0 1,12 23 0,-5-25 368,-7-11-1886,-10-21-10744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08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22 313 10570,'0'0'5029,"-21"56"-3011,22-38-481,19-6 33,5-5-97,9-7 32,5-7-319,4-20-97,3-7-96,-5-9-385,-3-6-352,-5-1-160,-5 1-64,-7 1-608,-8-1-2371,-1 0-3971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1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12396,'7'48'10449,"19"70"-9513,-5-27-700,0-8-350,4 23-4341,-27-113-989,-5-2 3787,2 2 67,-12-19-3882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1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82 320 10314,'0'0'6053,"-58"-22"-4003,44 17-256,5-4 32,9-4-449,0-7-672,12-7-449,13-5 160,5-3 97,10-2-353,2 2-96,5 5-224,-1 7-2499,-3 4-1633,-4 6-3555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1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2 11563,'0'0'14937,"-8"-1"-14222,4 1-705,1 0 0,-1 0 0,0 0 0,1 1 1,-1-1-1,1 1 0,-1 0 0,1 0 0,-1 0 0,1 1 0,0-1 0,0 1 0,-1 0 0,1 0 0,0 0 0,1 0 1,-1 0-1,0 1 0,1-1 0,-1 1 0,1 0 0,0 0 0,0 0 0,0 0 0,0 0 0,0 0 0,1 0 0,-1 1 1,1-1-1,0 1 0,0-1 0,0 1 0,1-1 0,-1 1 0,1 4 0,-1-7-26,1 0 0,0 1 0,0-1 0,0 0 0,0 1-1,0-1 1,0 0 0,0 1 0,1-1 0,-1 0 0,0 1 0,1-1 0,-1 0 0,1 0-1,-1 0 1,1 1 0,0-1 0,0 0 0,-1 0 0,1 0 0,0 0 0,0 0 0,0 0-1,0 0 1,0 0 0,0-1 0,0 1 0,0 0 0,1-1 0,-1 1 0,0-1 0,0 1-1,1-1 1,-1 1 0,0-1 0,0 0 0,1 0 0,-1 1 0,0-1 0,1 0 0,-1 0-1,0 0 1,1-1 0,1 1 0,12-2-147,0 0 0,0 0-1,21-8 1,-5 2 52,-25 7 94,-1 0 0,0 0 0,0 1 1,1 0-1,-1 0 0,0 0 0,1 0 0,-1 1 1,0 0-1,8 2 0,-11-2 24,0 1-1,-1-1 1,1 0-1,0 1 1,0-1-1,-1 1 1,1 0-1,-1-1 1,1 1-1,-1 0 0,0 0 1,1 0-1,-1 0 1,0 0-1,0 0 1,-1 0-1,1 1 1,0-1-1,-1 0 1,1 0-1,-1 1 1,0-1-1,0 0 1,0 0-1,0 5 1,-1-1 152,1 1 1,-2-1-1,1 0 0,0 1 1,-1-1-1,0 0 1,-1 0-1,0 0 1,1 0-1,-2-1 1,1 1-1,-1-1 1,0 0-1,0 0 1,0 0-1,0-1 0,-1 1 1,-7 4-1,4-2-25,0-1 1,0-1-1,-1 0 0,1 0 0,-1 0 0,0-1 0,-1-1 0,1 1 0,-1-1 0,1-1 1,-15 2-1,24-4-176,0 0 1,-1 1 0,1-1 0,-1 0-1,1 0 1,-1 0 0,1 0 0,-1 0 0,1 0-1,-1 0 1,1 0 0,0 0 0,-1 0-1,1 0 1,-1 0 0,1-1 0,-1 1-1,1 0 1,-1 0 0,1 0 0,0-1-1,-1 1 1,1 0 0,0 0 0,-1-1-1,1 1 1,0 0 0,-1-1 0,1 1-1,0 0 1,-1-1 0,1 1 0,0 0-1,0-1 1,-1 1 0,1-1 0,0 1-1,0-1 1,0 1 0,0-1 0,9-22-2579,29-24-4446,-36 45 6351,30-34-7495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2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47 162 11275,'0'0'14787,"12"-6"-13565,-3 0-1013,6-2 77,0-1 1,24-20-1,-35 27-259,-1-1 0,1 0-1,-1-1 1,0 1 0,0-1-1,0 1 1,-1-1 0,1 0 0,-1 0-1,0 0 1,0 0 0,0 0-1,-1-1 1,0 1 0,1 0-1,-1-1 1,0-6 0,-1 10-20,0 0 0,0 0 0,0 0 0,0 0-1,0 0 1,0-1 0,0 1 0,-1 0 0,1 0 0,-1 0 0,1 0 0,0 0 0,-1 1 0,1-1 0,-1 0 0,0 0 0,1 0 0,-1 0 0,0 0 0,0 1 0,1-1 0,-1 0 0,0 1 0,0-1 0,0 1 0,0-1 0,-1 0 0,-1 0-2,0 0 1,0 1-1,0-1 1,0 1-1,0 0 1,1 0-1,-1 0 1,0 0-1,0 0 1,-4 2-1,0-1-9,0 1 0,1 0 0,-1 0 0,1 1 0,-1-1 0,1 2 0,0-1 0,-10 8-1,10-5-3,0 1-1,0 0 1,1 1 0,0-1-1,0 1 1,1 0-1,0 0 1,1 0-1,-1 1 1,2-1-1,-1 1 1,1 0-1,0 0 1,1 0-1,0 0 1,1 0-1,-1 0 1,2 0-1,-1 0 1,1 0-1,5 17 1,-4-23 5,-1 0 1,1 0 0,1-1-1,-1 1 1,0 0 0,1-1 0,-1 0-1,1 1 1,0-1 0,-1 0-1,1 0 1,0-1 0,0 1-1,1 0 1,-1-1 0,0 0 0,0 0-1,1 0 1,-1 0 0,0-1-1,1 1 1,4-1 0,5 1-38,1 0 1,-1-1-1,0-1 0,23-3 1,-19 0-435,1-1 0,0-1 0,-1 0 0,0-2 0,22-12 0,39-28-5149,-16 2-2897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3.4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37 9065,'0'0'7698,"-2"-8"-4207,-3-7-2671,1 1 3007,16 39-1401,40 119-213,-38-99-2063,1 0 0,3-2 0,38 68 1,-54-108-340,0 1 0,0-1 0,1 0 0,0 0 0,0 0 0,-1 0 1,2-1-1,-1 1 0,0-1 0,0 0 0,1 0 0,-1 0 0,1 0 1,0 0-1,0-1 0,7 2 0,-9-2-341,1-1 0,0 0 0,0 0 0,-1 0 0,1 0 0,0-1 0,-1 1 0,1-1-1,-1 0 1,1 1 0,0-1 0,-1 0 0,1 0 0,-1-1 0,0 1 0,1-1 0,-1 1 0,0-1 0,0 1 0,0-1 0,0 0 0,0 0 0,-1 0 0,1 0-1,2-5 1,12-20-8999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3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146 111 15407,'0'0'3389,"-11"-2"-335,4 0-2505,4 1-426,0 0-1,0 0 0,0 0 1,0 1-1,0-1 0,0 1 1,-1-1-1,1 1 1,0 0-1,0 1 0,0-1 1,0 0-1,0 1 0,0 0 1,0 0-1,0-1 0,0 2 1,0-1-1,0 0 0,1 1 1,-1-1-1,-4 5 0,1 0 33,1 0-1,0 1 1,1 0-1,-1 0 1,2 1 0,-1-1-1,1 1 1,0 0-1,0-1 1,-2 15-1,1-1-44,2 1-1,-1 40 1,3-59-91,0 0 1,0 1-1,1-1 0,-1 0 1,1 0-1,0 1 1,-1-1-1,1 0 0,1 0 1,-1 0-1,0 0 1,1 0-1,0 0 0,-1 0 1,1-1-1,2 3 1,-2-3 1,0-1-1,0 1 1,0-1 0,0 0 0,0 1 0,1-1 0,-1 0 0,0-1 0,1 1 0,-1 0 0,0-1 0,1 1 0,-1-1 0,0 0 0,1 0 0,-1 0 0,1 0 0,-1 0 0,1 0 0,-1-1 0,0 1 0,1-1 0,2-1 0,5-2 120,0 0 0,-1-1 0,0 0 0,0 0 1,0-1-1,0-1 0,-1 0 0,0 0 0,0 0 1,-1-1-1,0 0 0,7-11 0,1-2-51,-1 0-1,-1-1 1,19-47 0,-27 58-55,0-1 0,-1 1-1,-1-1 1,1 0 0,-2 0 0,0 0 0,0-1 0,-2 1 0,1 0 0,-3-23 0,2 35-32,0 1 0,0-1 0,0 0 0,0 0 0,-1 1 0,1-1 0,0 0 0,0 1 0,0-1 0,0 0 0,-1 0 0,1 1 0,0-1 0,0 0 0,0 0 0,-1 0 0,1 0 0,0 1 0,-1-1 0,1 0 0,0 0 0,0 0 0,-1 0 0,1 0 0,0 0 0,-1 1 0,1-1 0,0 0 0,0 0 0,-1 0 0,1 0 0,0 0 0,-1 0 0,1 0 0,0-1 0,-1 1 0,1 0 0,0 0 0,0 0 0,-1 0 0,1 0 0,0 0 0,-1 0 0,1-1 0,0 1 0,0 0 0,-1 0 0,1 0 0,0-1 0,0 1 0,0 0 0,-1 0 0,1-1 0,0 1 0,0 0 0,0 0 0,0-1 0,0 1 0,-1 0 0,1-1 0,0 1 0,0-1 0,-10 27-53,6-1 43,0 1 0,2 0 0,1 26 0,1-42 8,0 0-1,1 1 1,0-1-1,1 0 1,0 0 0,1 0-1,0 0 1,0 0-1,1-1 1,7 14-1,-9-20-85,1 0 0,-1 0 0,1-1 0,-1 1-1,1 0 1,0-1 0,0 0 0,0 1-1,0-1 1,0 0 0,0-1 0,1 1 0,-1 0-1,1-1 1,-1 0 0,1 0 0,-1 0 0,1 0-1,0-1 1,0 1 0,-1-1 0,5 0-1,-3-1-422,1 1-1,-1-1 0,0-1 0,1 1 0,-1-1 0,0 0 0,0 0 0,0 0 1,0 0-1,-1-1 0,1 0 0,0 0 0,-1-1 0,6-5 0,32-37-9425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04:14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1210 17777,'0'0'961,"105"-88"-385,-8 23 577,31-18 449,28-11-417,25-7-512,11-2-577,11 6 0,-7 4-64,-16 8-192,-17 5-449,-20 3-448,-18-1-833,-23-3-1473,-19-3-3075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5:5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3107 2 13004,'-764'16'1009,"432"-3"-140,-332 28 2191,599-32-2983,0 2-1,1 3 0,0 3 0,2 3 0,0 3 0,1 2 1,1 3-1,2 3 0,1 1 0,-67 52 0,56-32-54,3 2 0,1 3-1,4 3 1,-86 109 0,121-136-11,1 1 0,2 1 0,2 1 0,1 1 0,2 1 0,1 0 0,3 1 0,0 1 0,3 0 0,1 1 0,-5 64 0,14-79 41,2 0 0,0 0 0,1 0 1,2 0-1,0-1 0,2 1 0,1-2 0,1 1 1,1-1-1,1 0 0,1-1 0,1 0 0,1-1 1,28 32-1,6 2 107,3-2 0,2-2 0,115 85 1,-67-65-149,3-4 1,2-5 0,212 90 0,-166-95-63,2-7 0,232 46 1,-154-57-14,260 11 0,230-40 185,-442-24 55,-1-11 0,-1-13 0,-2-12 0,295-94 0,-150-9-121,-324 108-53,-2-5 0,115-76 1,-155 86 5,-2-1 0,-2-3 0,-2-2 0,74-88 0,-93 95 11,-2-1 0,-2-1 1,-1-2-1,-2-1 0,-3 0 1,-1-2-1,17-60 1,-26 69 51,-2-1 0,-1 1 1,-2-1-1,-2-1 0,-1 1 1,-6-62-1,1 69-4,-2 1-1,-1 0 1,-1 0 0,-2 1 0,-1 0-1,-1 0 1,-1 1 0,-30-47-1,12 29 69,-2 2 0,-2 1 0,-2 1 0,-2 3 0,-1 1 0,-67-49 0,48 47 271,-1 2 1,-2 2 0,-2 4-1,-100-36 1,48 31 68,-1 5 1,-1 6-1,-2 5 0,0 4 1,-202 2-1,150 19-612,-1 7 1,-237 48-1,-327 114-4072,726-172 4114,-276 67-4485,15-16-3214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13613,'0'0'7847,"2"11"-7548,0 8-327,1 4 392,0 0 1,2 1 0,0-1 0,10 23-1,-13-41-287,0 1 0,1-1 0,-1 0 0,1 1 0,0-1 0,1 0 0,-1-1 0,1 1 0,0-1 0,0 0 0,0 0 0,1 0 0,-1 0 0,1-1 0,0 1 0,0-1 0,0-1 0,1 1 0,-1-1 0,1 0 0,-1 0 0,11 2 0,37 1 116,1-2 0,64-5 0,-24 0-120,510 35 128,-162-4-119,-365-26-75,-1 4 0,-1 3 1,1 3-1,90 29 1,-128-31 12,0-2 1,1-1-1,0-2 0,0-2 1,1-1-1,-1-2 1,0-2-1,1-1 0,-1-3 1,44-10-1,613-122 781,-553 109-746,-52 8-45,2 3 0,157-6 0,-250 23-31,-26-1 1361,27-4-1310,1 0 1,-1 1 0,1-1-1,0 0 1,0 1-1,0 0 1,3-5-1,11-23 19,0-52 141,-14 69-187,0 0 0,0 0 1,2 1-1,0-1 0,0 1 0,1 0 1,1 0-1,8-14 0,-13 27-3,-7 31-2114,-1-19-1585,-3-1-2366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24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3808 154 11307,'-142'-4'4698,"70"4"-4737,-1-3 1,0-3-1,1-3 1,-86-22-1,59-1-254,53 16 232,0 2 0,-2 2 0,1 2 0,-75-7 0,75 17-124,1 2 0,-1 3 0,0 1 0,1 2 0,-57 18 0,-221 90-835,220-75 1181,-235 84 1033,-402 172 857,686-270-1981,1 3 1,1 1-1,2 3 0,2 3 0,1 1 1,1 2-1,3 3 0,1 1 0,2 2 0,3 2 1,1 1-1,-34 63 0,16-9-310,5 1 0,4 2 0,5 3 0,-33 139 1,51-147 611,4 0 0,4 2 0,6 0 1,6 206-1,8-254-330,3 0 1,1 0-1,4-1 0,1-1 0,3 0 1,2-1-1,3 0 0,1-2 0,3-1 1,2-1-1,49 64 0,-37-62-23,2-2 0,2-2-1,2-2 1,2-2 0,1-2-1,3-2 1,1-2 0,1-3-1,102 45 1,-41-33-134,1-6-1,1-4 0,2-6 1,230 26-1,496-30-550,-129-72 557,-2-36 442,-357 35 278,515-136-1,-713 138-285,-3-7 0,-2-7 0,-3-7 0,-3-6 0,215-144 0,-252 138-262,-3-5 0,181-187 0,-225 201-39,-3-3 0,-4-2-1,-3-3 1,-3-2 0,41-89-1,-71 123 56,-2-1 0,-2-1 0,-2-1 0,-2 0-1,-3-1 1,-1 0 0,1-52 0,-9 60-45,-1 1 0,-2-1 1,-2 1-1,-2-1 1,-2 1-1,-1 1 0,-3 0 1,-31-77-1,21 72 218,-2 1-1,-2 0 1,-2 2-1,-2 2 1,-1 0-1,-59-56 1,38 48 71,-2 3 0,-2 3-1,-2 1 1,-75-38 0,11 20-117,-2 4 0,-3 6-1,-2 6 1,-196-39 0,147 48-1205,-2 8 0,-261-4 0,-94 50-5773,177 26-2453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17.5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2767 156 10730,'0'0'7159,"-8"-5"-6182,-12-7-348,-1 1 0,0 1 0,-1 0 0,-1 2 0,-25-7 0,9 9-523,-1 1 1,0 1-1,-47 4 0,-123 15-111,-29 0 66,-131-13 315,-318-3-219,669 0-127,-1-2-1,1 0 0,-31-9 0,31 7-31,0 0-1,0 2 1,-32-3-1,16 7-7,-1 1 0,1 2 0,0 2 0,0 1 0,0 1 0,-49 20 0,28-5 13,2 2 0,0 3 0,-52 36-1,98-60-16,0 1-1,0 1 0,1-1 1,0 1-1,0 1 0,1-1 1,-1 1-1,2 0 0,-1 1 1,1-1-1,0 1 0,0 0 1,1 0-1,0 1 0,0-1 1,1 1-1,1 0 0,-1 0 1,1 0-1,1 0 0,0 0 0,0 0 1,1 19-1,1 0-1,2 1-1,0-1 0,2 0 1,2 0-1,0-1 1,2 0-1,0 0 1,2-1-1,27 46 1,-29-58 12,1-2 0,1 1 0,0-1 0,0-1 0,1 0 0,1-1 0,-1 0 0,2-1 0,-1-1 0,1 0 0,1 0 0,0-2 0,19 7 0,25 6 77,1-3 0,69 9 0,-83-17-18,320 74 74,-273-60-119,-46-12 26,0-3 1,92 2-1,98-15 157,-38-1-110,143 12-46,-327-6-18,0 0 0,0-1-1,0-1 1,0 0 0,-1-1 0,1 0-1,19-10 1,95-55 88,-55 26-113,-9 10 2,-1-4 0,-2-2-1,107-88 1,-152 112 238,0-1 0,-2-1 0,0 0 0,0-1 0,-2-1 0,0 0 0,-1 0 0,-1-1 0,-1-1 0,-1 0 0,-1 0 0,-1-1 0,0 0 0,-2 0 0,0-1 0,2-40 0,-6 44-182,-1-1-1,-1 1 1,-1-1-1,0 1 1,-1 0-1,-2 0 1,-11-34 0,12 44-56,0 0 1,-1 0 0,-1 0-1,1 1 1,-1 0 0,-1 0-1,0 0 1,0 1-1,0 0 1,-1 0 0,0 1-1,0 0 1,-1 0 0,1 1-1,-1 0 1,-1 1 0,-9-4-1,-9-2-21,-1 2 0,0 1 0,-1 1-1,0 1 1,0 2 0,0 1 0,0 1 0,-48 6-1,31 1-632,0 1 0,1 3 0,0 2 0,-78 31-1,19 4-2869,-1 3-2836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0:09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0 206 13741,'0'0'1815,"20"0"-1004,15 0-283,0-2-1,0-2 0,56-12 0,112-40-21,140-33-288,-272 75-225,0 3 1,138-3 0,-189 15-374,0 1 0,-1 1 1,26 7-1,-18-4-1843,0-2-3223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0:10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0 303 10634,'0'0'5093,"52"-39"-4965,-4 29 160,15-3 257,15-7-193,15-4-224,14-4-64,11-4 0,3-1-32,-1-2-352,-9 0-3107,-15 1-5349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4:58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1275 224 4260,'0'0'8525,"-13"-6"-6384,-106-57-572,60 30-597,-1 2-1,-91-31 0,130 55-807,0 1 0,0 1 0,0 1-1,-1 1 1,0 1 0,0 1 0,1 1 0,-1 0-1,0 2 1,0 1 0,-40 10 0,30-2-97,1 1-1,1 2 1,0 1-1,0 1 1,2 1 0,-39 32-1,20-11-36,2 3-1,-67 78 1,96-100-4,1 0 0,1 1 0,0 1 0,2 0 0,0 1 0,-14 41 1,23-56-8,1 0 0,0 1 0,0-1 1,0 1-1,1 0 0,1-1 0,-1 1 1,1 0-1,0-1 0,1 1 0,0 0 1,0-1-1,1 1 0,0-1 0,0 1 1,1-1-1,0 0 0,0 0 1,0 0-1,1 0 0,0 0 0,1-1 1,-1 0-1,1 0 0,8 7 0,1-1 8,2 0-1,0-1 0,0-1 0,1 0 0,0-2 0,0 0 0,1-1 0,0 0 1,1-2-1,-1 0 0,29 4 0,15-2 12,-1-2 0,78-4-1,-59-7 1,-1-2 0,-1-4 0,0-4 0,0-3 0,-2-3 0,-1-3 0,-1-4 0,86-46 0,-127 58-35,-1-2 0,0-1-1,37-31 1,-62 46 139,0-1 0,-1 0 0,1 0 0,-1-1 0,-1 1 0,1-1 0,-1-1 0,0 1 0,-1-1 0,1 1 0,-2-1 0,1 0 0,-1-1 0,0 1 0,-1-1 0,0 1 0,0-1 0,-1 0 0,1-15 0,-3 22-41,1-1 0,0 1 0,-1-1-1,0 1 1,1 0 0,-1 0 0,0-1 0,0 1 0,0 0 0,-1 0 0,1 0 0,0 0 0,-1 0 0,0 0 0,1 0-1,-1 1 1,0-1 0,0 1 0,0-1 0,-2-1 0,-1 0 26,-1 1-1,0-1 1,1 1 0,-1 0-1,0 0 1,0 1-1,-11-2 1,-7 1-12,0 2 0,-1 0 0,-23 4 1,7 3-456,0 1 1,1 3 0,-70 27 0,30-10-3161,0-5-3335,51-19 456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4:59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411 4520 3619,'0'0'10656,"-9"6"-6935,6-3-3666,-36 22 1513,38-24-1485,0 0 0,-1-1 0,1 1 0,-1 0 0,1-1 0,-1 0 0,1 1 0,-1-1 0,0 0 0,1 0 0,-1 1 0,1-1 0,-1 0 0,0-1 0,1 1 0,-1 0 0,1 0 0,-1-1 0,1 1 0,-1-1 0,1 1 0,-1-1 0,1 0 0,-1 0 0,1 0 0,0 1 0,-1-1 0,1 0 0,0-1 0,-2-1 0,-8-15 9,1-1 1,1 0-1,1 0 1,0-1-1,2-1 0,-7-34 1,4 19 119,-67-302 778,-46-504 1,97 572-763,11 0 0,13-1 0,54-448 1,45 135 193,34-279 197,-127 821-537,-2 26 20,-1 0 1,0-1 0,-2 1-1,0-1 1,0 1 0,-5-23-1,5 39-134,0 0 1,0 1-1,0-1 0,0 0 0,-1 0 0,1 0 0,0 0 0,0 0 0,0 0 1,0 0-1,-1 1 0,1-1 0,0 0 0,0 0 0,0 0 0,0 0 0,-1 0 1,1 0-1,0 0 0,0 0 0,0 0 0,-1 0 0,1 0 0,0 0 0,0 0 1,0 0-1,-1 0 0,1 0 0,0 0 0,0 0 0,0-1 0,0 1 0,-1 0 1,1 0-1,0 0 0,0 0 0,0 0 0,0 0 0,-1 0 0,1-1 0,0 1 1,0 0-1,0 0 0,0 0 0,0 0 0,0-1 0,0 1 0,0 0 0,-1 0 1,1 0-1,0 0 0,0-1 0,0 1 0,0 0 0,0 0 0,0 0-141,0 1 0,1 0 0,-1 0 0,0 0 0,0 0 1,0 0-1,1 0 0,-1-1 0,0 1 0,1 0 0,-1 0 0,1 0 0,-1-1 0,1 1 0,-1 0 0,1-1 0,0 1 0,-1 0 0,1-1 0,0 1 0,0-1 0,-1 1 0,1-1 0,0 1 0,0-1 0,0 0 0,-1 1 0,2-1 0,28 7-6617,11-6-5579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0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81 602 12492,'0'0'4634,"-8"6"-3417,-31 28-877,6-4 2944,32-29-2296,2-7-722,1-1 1,-1 1-1,1 0 1,0 0-1,0 0 1,1 0-1,0 0 0,0 0 1,6-8-1,5-10 284,257-467 1121,-265 480-1658,33-43 75,-38 52-87,0 0 1,1 1-1,-1-1 0,1 0 1,0 1-1,-1-1 1,1 1-1,0-1 0,0 1 1,0 0-1,0 0 1,0 0-1,0 0 0,0 0 1,0 1-1,1-1 1,-1 0-1,0 1 0,0 0 1,1-1-1,-1 1 1,5 1-1,-5 0-1,0 1 1,1-1-1,-1 1 0,0 0 0,0 0 1,0 0-1,0 0 0,-1 0 0,1 0 1,0 0-1,-1 1 0,0-1 0,1 1 0,-1-1 1,0 1-1,0-1 0,-1 1 0,1 0 1,0 0-1,-1-1 0,0 1 0,1 3 1,1 4 41,30 216 693,0-2-1427,-15-166-1330,-16-55 1493,0 1 0,1-1 0,0 1 0,-1-1 0,2 1 0,-1-1-1,0 0 1,0 0 0,1 0 0,0 0 0,5 4 0,-5-5-338,-1-1 0,0 0 0,0-1 0,1 1 0,-1 0 0,0-1 0,1 1 0,-1-1 0,0 0 0,1 0 0,2 0 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3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51 15695,'0'0'10287,"-2"10"-9876,-2 10-275,1-3-105,-1-1 0,2 1 0,0 0 0,1 0 0,1 1-1,3 30 1,-2-47-33,-1 0 1,0 0-1,1-1 0,-1 1 0,0 0 0,1 0 0,-1-1 1,1 1-1,-1 0 0,1-1 0,-1 1 0,1-1 0,0 1 1,-1 0-1,1-1 0,0 1 0,0-1 0,-1 0 0,1 1 1,0-1-1,0 0 0,-1 1 0,1-1 0,0 0 1,0 0-1,1 0 0,27-5 251,21-24 672,-32 14-732,0 0-1,-2-2 1,0 0-1,0-1 1,-2 0-1,0-2 0,-1 1 1,-1-1-1,13-31 1,-36 82 32,-9 43 1,9-31-185,8-34-43,0-1 0,1 1 0,1 0 1,-1 0-1,1 0 0,1 0 0,0 0 0,1 17 0,0-25-14,-1 0 1,0 0-1,0 0 0,1 0 1,-1 0-1,1 0 1,-1-1-1,1 1 0,-1 0 1,1 0-1,-1-1 0,1 1 1,0 0-1,-1 0 1,1-1-1,0 1 0,0-1 1,-1 1-1,1-1 1,0 1-1,0-1 0,0 0 1,0 1-1,-1-1 0,1 0 1,2 1-1,29-5-715,-24 2-15,0-1 0,-1 0 0,0-1 0,1 0 0,10-8-1,2-9-4389,-2-5-3017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3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 21652,'0'0'3753,"-8"0"-1009,-3 0-2241,-1 0 0,1 1-1,-1 1 1,1 0 0,-12 4-1,19-5-455,-1 0 0,1 0-1,0 1 1,0 0 0,-1-1-1,1 2 1,0-1 0,0 0-1,1 1 1,-1 0-1,1 0 1,-1 0 0,1 0-1,0 0 1,0 1 0,0 0-1,0-1 1,-2 6 0,7-8-179,1 0-1,-1 0 1,1 0 0,-1 0 0,1-1 0,0 1 0,-1-1 0,1 1 0,0-1 0,-1 0 0,1 0-1,-1-1 1,4 0 0,-2 1-42,5 0 15,5-1-9,-1 1-1,1 0 1,0 1-1,-1 1 1,1 0-1,-1 0 1,1 1-1,-1 1 1,0 0-1,13 7 1,-25-10 162,0-1 0,1 1 0,-1 0 0,0-1 0,1 1 0,-1 0 0,0 0 0,0 0 0,0 0 0,0 0 0,0 0 0,0 1 0,0-1 0,0 0 0,-1 0 0,1 1 0,0-1 0,-1 0 0,1 1 0,-1-1 0,1 1 0,-1-1 0,0 1 0,0-1 0,1 1 0,-1-1 0,-1 2 0,1 0 87,-1 0 0,0-1 0,-1 1 0,1-1-1,0 1 1,-1-1 0,0 0 0,1 0 0,-1 0 0,0 0-1,0 0 1,0 0 0,-4 2 0,-6 5 459,0-1-1,-1 0 1,0-1-1,-17 6 1,17-8-384,1-1-1,-1 0 1,0 0-1,0-2 1,-1 1-1,-13-1 1,27-2-218,-1 0-1,1 0 1,0 0 0,-1 0 0,1 0-1,0 0 1,0 0 0,-1 0 0,1 0-1,0 0 1,-1-1 0,1 1 0,0 0-1,-1 0 1,1 0 0,0 0 0,0-1-1,-1 1 1,1 0 0,0 0 0,0-1-1,0 1 1,-1 0 0,1 0 0,0-1-1,0 1 1,0 0 0,0 0-1,-1-1 1,1 1 0,0 0 0,0-1-1,0 1 1,0 0 0,0-1 0,0 1-1,0 0 1,0-1 0,0 1 0,0 0-1,0-1 1,0 1 0,0 0 0,0-1-1,0 1 1,1 0 0,-1-1 0,0 1-1,0 0 1,0 0 0,0-1-1,1 1 1,-1 0 0,0 0 0,0-1-1,0 1 1,1 0 0,-1 0 0,0-1-1,1 1 1,-1 0 0,1 0 0,13-17-8033,4 2-1861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4.2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19 7751,'0'0'22261,"-6"13"-21679,-72 107-94,2-6-549,65-89-854,11-25 870,0 0 0,0 0 0,0 1 0,0-1-1,0 0 1,0 0 0,0 0 0,0 0 0,0 1 0,0-1-1,0 0 1,0 0 0,0 0 0,1 0 0,-1 1-1,0-1 1,0 0 0,0 0 0,0 0 0,0 0 0,0 0-1,1 1 1,-1-1 0,0 0 0,0 0 0,0 0 0,0 0-1,1 0 1,-1 0 0,0 0 0,0 0 0,0 0-1,0 0 1,1 1 0,-1-1 0,0 0 0,0 0 0,0 0-1,1 0 1,-1 0 0,0 0 0,0-1 0,0 1-1,0 0 1,1 0 0,-1 0 0,0 0 0,0 0 0,0 0-1,1 0 1,-1 0 0,0 0 0,0-1 0,39-27-3242,-4-7-1438,-2-3-1,40-57 0,-46 57 5066,0-1 3302,-13 19-18,-16 28 1603,-12 34-4021,9-32-1092,-37 89 794,38-88-887,1-1-1,1 1 0,-1 0 1,2 0-1,0 0 0,0 0 0,1 19 1,11-17-446,-4-11-1782,-4-15-11459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8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34 126 7815,'-2'0'644,"0"1"-1,0 0 0,1-1 0,-1 1 1,0 0-1,0 0 0,1 0 1,-1 1-1,1-1 0,-1 0 0,1 0 1,-1 1-1,1-1 0,0 1 1,0-1-1,0 1 0,0 0 0,0-1 1,0 1-1,0 0 0,0 0 0,1 0 1,-1 0-1,1-1 0,-1 4 1,1-5-558,1 1 1,-1-1-1,1 0 1,-1 1-1,0-1 1,1 0-1,-1 0 1,1 1-1,-1-1 1,1 0-1,-1 0 0,1 0 1,-1 0-1,1 0 1,-1 1-1,1-1 1,-1 0-1,1 0 1,0 0-1,-1 0 1,1-1-1,-1 1 1,1 0-1,-1 0 1,1 0-1,-1 0 1,1-1-1,-1 1 1,1 0-1,-1 0 1,0-1-1,1 1 1,-1 0-1,1-1 1,0 0-1,20-9 575,92-94-102,-67 59-515,-37 41 291,-7 15 244,-9 27 675,5-26-913,1-1-174,-1 0-1,2 0 1,0 0 0,0 0 0,1 0-1,0 0 1,4 14 0,-4-21-262,1 0 0,-1 0 1,1 0-1,0 0 0,0-1 0,0 1 1,0-1-1,1 1 0,4 5 1,-4-7-267,0 0 1,-1 0 0,1 0 0,0 0 0,0-1 0,0 1 0,0-1 0,0 0 0,1 1-1,-1-2 1,0 1 0,0 0 0,6 0 0,15 0-7258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4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65 9065,'0'0'8520,"-48"-25"-5349,39 21-609,7 1-256,2 0-576,6 1-1057,15-2-513,8-1-128,7 4-32,5-4-1410,1-1-3202,-6 0-6278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4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0 18161,'0'0'10314,"-13"70"-9705,5-35-353,1 5-160,3-5-96,4-1 0,0-5 0,0-5-160,4-6-737,3-6-160,-2-5-417,-2-3-928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5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1 113 15086,'0'0'7399,"62"8"-5637,-16-18-353,13-7-192,3-3-608,1 1-513,-9 4-64,-10 3-1281,-16 2-865,-13 5-1313,-10-2-449,-5 2-2786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5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91 14670,'0'0'9641,"27"-58"-9000,8 46 127,8 1-479,4 4-321,1 5-705,-3 2-2146,-9 0-3042,-10 5-6439</inkml:trace>
  <inkml:trace contextRef="#ctx0" brushRef="#br0" timeOffset="1">334 231 3619,'0'0'23681,"11"1"-22890,-5 0-762,0 0 1,0-1-1,0 0 1,1 0-1,-1 0 1,0-1 0,0 0-1,0 0 1,0-1-1,0 1 1,0-1-1,11-6 1,-12 5-15,4-2-27,0 0-1,0 0 1,1 0 0,-1 1-1,1 1 1,0 0 0,0 0-1,16-2 1,-25 6 15,0-1 0,0 1 0,0 0 0,0-1 0,0 1 0,0 0 0,0-1 0,0 1 0,0 0 0,0 0 0,-1 0 0,1 0 0,0 0 0,-1 0 0,1 0 0,0 0 0,-1 0 0,0 0 0,1 0 0,-1 0 0,1 0 0,-1 0 0,0 0 0,0 1 0,0-1 0,0 0 0,0 0 0,0 0 0,0 3 0,0 48 386,-1-37-244,1-14-143,0 0 0,-1-1 0,1 1 0,0 0 0,0 0 0,0 0-1,0-1 1,0 1 0,0 0 0,1 0 0,-1 0 0,0-1-1,0 1 1,1 0 0,-1 0 0,0-1 0,1 1 0,-1 0-1,0-1 1,1 1 0,-1 0 0,1-1 0,-1 1 0,1-1 0,0 1-1,-1-1 1,1 1 0,-1-1 0,2 1 0,0-1-3,0 0 1,-1 0-1,1 0 1,0-1-1,0 1 1,-1-1-1,1 1 1,-1-1-1,1 0 1,0 1-1,-1-1 1,1 0-1,-1 0 1,2-2-1,45-39-765,-41 35 11,0-1-1,0 1 0,1 1 0,0 0 1,0 0-1,0 0 0,16-7 1,-24 13 644,1 0 0,-1 0 0,0 0 0,1 0 0,-1 0 1,0 0-1,1 0 0,-1-1 0,0 1 0,1 0 0,-1 0 0,0 0 1,1 0-1,-1 0 0,0 1 0,1-1 0,-1 0 0,0 0 0,1 0 1,-1 0-1,0 0 0,0 0 0,1 0 0,-1 1 0,0-1 0,1 0 1,-1 0-1,0 0 0,0 1 0,1-1 0,-1 0 0,0 1 0,0-1 1,0 0-1,1 0 0,-1 1 0,0-1 0,2 18-1332,-9 19-151,0-13-1630,4-2-3417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6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34 17296,'0'0'6663,"-2"10"-6279,-48 287 329,44-246-876,30-172 371,-21 108-179,10-33-140,2 1-1,2 0 1,25-47 0,-41 90 127,0 0 1,0 0-1,0 0 1,1 0 0,-1 0-1,0 0 1,1 1-1,-1-1 1,1 1-1,0-1 1,-1 1 0,1-1-1,0 1 1,0 0-1,0 0 1,0 0-1,3-1 1,-4 2-18,-1 0 1,0 0-1,1 0 0,-1 0 1,1 0-1,-1 0 0,0 0 1,1 0-1,-1 1 1,1-1-1,-1 0 0,0 0 1,1 0-1,-1 1 0,0-1 1,1 0-1,-1 1 0,0-1 1,0 0-1,1 1 0,-1-1 1,0 0-1,0 1 1,1-1-1,-1 0 0,0 1 1,0-1-1,0 1 0,0-1 1,0 1-1,0 26-5,-1-21 76,-1-1 0,-1 1 1,1-1-1,-1 1 0,0-1 0,0 0 0,-1 0 1,1-1-1,-1 1 0,0-1 0,-1 1 0,1-1 1,-9 6-1,-1 0 780,0 0 0,0-1 0,-25 12 0,18-15-395,14-6-573,11-5-1111,45-22-4555,-13 10-1505,-1 4-3826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6.6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84 197 12364,'0'0'12977,"-9"6"-11535,4-3-1348,-36 25 1318,38-26-1341,1 0 0,0 0 0,0 0 0,0 0-1,0 0 1,0 1 0,0-1 0,0 0 0,1 1 0,-1-1 0,1 1 0,0 0 0,0 0 0,0-1 0,0 1 0,-1 6 0,4-9-176,-1 0 0,0 1 0,0-1 1,0 0-1,1 0 0,-1 0 0,0 0 1,0 0-1,1 0 0,-1 0 0,0-1 1,0 1-1,0 0 0,1-1 1,-1 1-1,0-1 0,0 1 0,0-1 1,0 0-1,1 0 0,22-24-2665,-21 21 2406,-1 0 0,1 1 0,0-1 0,0 1 0,0 0 0,1 0 0,-1 0 0,1 1 0,-1-1 0,1 1 0,0 0 0,0 0-1,0 0 1,0 0 0,6-1 0,5 7 2064,11 0-1248,-17-6-251,-1 0 1,1-1-1,-1 0 0,0 0 1,0-1-1,0 0 1,0 0-1,-1-1 1,1 0-1,-1-1 0,-1 1 1,8-9-1,6-6 79,-1-1 1,25-35-1,-38 48-164,0-1 1,0 0-1,-1-1 1,4-11-1,-59 107-319,40-63 406,1 0 0,1 0 0,1 1-1,1 0 1,1 0 0,1 0 0,1 1 0,0 42 0,3-65-200,0-1 1,0 0 0,0 1-1,0-1 1,0 0 0,0 1-1,0-1 1,0 0 0,1 1-1,-1-1 1,0 0-1,1 0 1,0 1 0,-1-1-1,1 0 1,-1 0 0,1 0-1,0 0 1,0 0 0,0 0-1,0 0 1,0 0-1,0 0 1,0 0 0,0 0-1,2 1 1,-2-2-2,0-1 1,0 1-1,0 0 0,-1-1 1,1 1-1,0 0 0,0-1 1,0 1-1,-1-1 0,1 0 0,0 1 1,0-1-1,-1 1 0,1-1 1,-1 0-1,1 0 0,0 1 1,-1-1-1,0 0 0,1 0 1,-1 0-1,1 1 0,-1-1 1,0 0-1,0 0 0,1 0 0,-1 0 1,0 0-1,0 0 0,0 0 1,0 0-1,0 0 0,0 0 1,0 0-1,-1-1 0,1-6 89,0-1-1,0 0 0,-1 1 1,-1-1-1,0 0 0,0 1 1,0 0-1,-1-1 0,0 1 1,-1 0-1,0 1 0,0-1 0,-1 0 1,0 1-1,0 0 0,0 1 1,-1-1-1,0 1 0,-1 0 1,1 0-1,-1 1 0,0 0 1,0 0-1,-14-7 0,45 23-62,-16-6-693,1-2 1,0 1-1,0-1 0,0 0 0,10 2 0,46-3-8447,-35-2-652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06.9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1 15375,'0'0'12235,"-9"0"-10708,-29 6-465,37-6-1048,-1 1 0,1-1-1,-1 1 1,1 0 0,0-1-1,-1 1 1,1 0 0,0 0 0,0 0-1,0 0 1,-1 0 0,1 0-1,0 1 1,0-1 0,0 0-1,1 1 1,-1-1 0,0 0-1,0 1 1,1-1 0,-1 1 0,1-1-1,-1 1 1,1-1 0,0 1-1,0-1 1,0 1 0,-1-1-1,2 1 1,-1 0 0,0-1 0,0 3-1,0-2-100,1 0-1,-1 0 1,0 0 0,1 0-1,-1 0 1,1 0-1,0 0 1,0 0-1,0 0 1,-1-1 0,2 1-1,-1 0 1,0 0-1,0-1 1,1 1-1,-1-1 1,0 1 0,1-1-1,0 0 1,-1 0-1,1 1 1,3 0-1,12 2-1017,1-1 0,0-1 0,0-1 0,0 0 0,25-3 0,1 1 2920,-50 3 2807,-9 7-2989,-2 0-1071,-13 6-45,-30 11 1200,40-21-4593,1-3-3342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15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7 17104,'0'0'12006,"14"6"-11621,4 1-346,0-1 0,0-2 1,1 1-1,0-2 0,0-1 1,0 0-1,35-2 1,-16-4-247,48-12 0,-49 8 70,51-5-1,-88 13 135,0 0-1,1 0 1,-1-1 0,1 1 0,-1 0-1,1 0 1,-1 0 0,1 0 0,-1 0-1,1 0 1,-1 0 0,1 0 0,-1 0-1,1 0 1,-1 0 0,0 1 0,1-1-1,-1 0 1,1 0 0,-1 0-1,1 1 1,-1-1 0,0 0 0,1 0-1,-1 1 1,0-1 0,1 0 0,-1 1-1,0-1 1,1 0 0,-1 1 0,0-1-1,1 0 1,-1 1 0,0-1 0,0 1-1,-8 16 59,-25 15 283,-26 8 694,-82 42 0,84-52-462,-99 72-1,144-91-1252,11-8-3422,7-2-3108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17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 15791,'0'0'7532,"-6"9"-6619,-5 12-807,1 0-1,0 0 0,2 1 1,-9 36-1,12-42-98,2 0 1,0 0-1,1 1 0,1-1 1,0 1-1,1-1 0,1 1 0,3 17 1,-3-32-10,-1 1 0,1-1 1,-1 0-1,1 0 0,0 0 1,0 0-1,0 0 0,0 0 0,0 0 1,1 0-1,-1 0 0,0 0 1,1 0-1,-1-1 0,1 1 0,0-1 1,0 1-1,0-1 0,-1 0 1,1 0-1,0 1 0,0-1 0,1-1 1,-1 1-1,0 0 0,0 0 1,0-1-1,1 1 0,-1-1 0,0 0 1,0 0-1,1 0 0,-1 0 1,0 0-1,1 0 0,-1-1 0,0 1 1,0-1-1,0 1 0,4-3 1,4 0 27,0-1 1,0 0 0,-1 0 0,0-1 0,0 0-1,0-1 1,12-10 0,-7 2 22,0 0-1,-1 0 1,-1-1-1,0 0 1,-1-1-1,-1-1 1,-1 0 0,0 0-1,-1 0 1,10-33-1,-14 34 567,0 0 0,-2 0 0,1 0 0,-1-24 0,-3 62-483,-1-1 0,-6 24 0,5-28-68,0 0 0,1 0 0,1 0-1,1 24 1,0-39-34,1 0-1,-1 0 1,1 1 0,-1-1-1,1 0 1,0 0-1,0 0 1,0 0 0,0 0-1,0-1 1,1 1 0,-1 0-1,1 0 1,-1-1 0,1 1-1,-1-1 1,1 1-1,0-1 1,0 0 0,-1 0-1,1 0 1,0 0 0,3 1-1,55 15-87,-21-8-1668,22 18-7472,-39-13 870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18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8 13164,'0'0'14062,"-10"-3"-13400,7 2-604,-1 0 1,0 0 0,0 1 0,0-1-1,-1 1 1,1 0 0,0 0 0,0 0-1,0 1 1,0-1 0,0 1-1,0 0 1,0 0 0,0 0 0,1 1-1,-1-1 1,0 1 0,1 0-1,-1 0 1,1 0 0,-1 1 0,1-1-1,0 1 1,0 0 0,-3 4-1,-1 0 85,-26 27 232,32-33-372,0 0 0,0 0 0,0 1 1,0-1-1,0 0 0,0 1 0,0-1 0,1 0 0,-1 1 0,0-1 0,1 1 1,-1-1-1,1 1 0,0-1 0,0 1 0,-1 0 0,1-1 0,0 1 0,0-1 1,0 1-1,1 0 0,-1-1 0,1 2 0,0-2-12,0 0 0,0 0 0,1 0-1,-1 0 1,1-1 0,-1 1 0,1-1 0,-1 1 0,1-1 0,-1 1-1,1-1 1,0 0 0,-1 0 0,1 0 0,-1 0 0,4 0 0,34-2-413,-30 2 156,75-11-2767,-83 11 3017,-1 1 0,1-1 0,0 1 0,0-1 0,-1 1 0,1-1 0,0 1 0,-1 0 0,1-1 0,0 1 0,-1 0 0,1 0 0,-1-1 0,1 1 0,-1 0 0,1 0 0,-1 0 0,0 0 0,0-1 0,1 1 0,-1 0 0,0 0 0,0 0 0,0 0 0,0 0 0,0 0 0,0 0 0,0 0 0,0 0 0,0-1 0,0 1 0,-1 2 0,-6 34 833,1-27-473,0 0 1,0 0-1,-1 0 1,0-1-1,0 0 1,-1 0-1,-13 11 0,18-17-280,-1 0-1,0 0 0,1 0 0,-1 0 1,0 0-1,0-1 0,0 0 0,-1 1 1,1-2-1,-1 1 0,1 0 0,-1-1 1,0 0-1,1 0 0,-1 0 0,0-1 1,0 0-1,1 0 0,-1 0 0,-9-1 1,13 0-210,1 1 1,-1 0 0,1-1 0,-1 1-1,1-1 1,-1 1 0,1-1 0,-1 1-1,1-1 1,0 1 0,-1-1 0,1 1-1,0-1 1,-1 1 0,1-1 0,0 0 0,-1 1-1,1-1 1,0 0 0,0 1 0,0-1-1,0 1 1,0-2 0,0-10-9000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1:5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11050,'0'0'11377,"1"-9"-10646,1 2-606,0-1 1,0 0 0,1 1-1,0-1 1,0 1-1,1 0 1,0 0 0,9-12-1,52-59 711,-22 29-378,36-62 252,-79 110-713,1 1 0,-1 0 1,0 0-1,0 0 1,0 0-1,0 0 0,0-1 1,1 1-1,-1 0 1,0 0-1,0 0 0,0 0 1,0 0-1,1 0 1,-1 0-1,0 0 0,0-1 1,0 1-1,1 0 1,-1 0-1,0 0 0,0 0 1,0 0-1,1 0 1,-1 0-1,0 0 0,0 0 1,0 0-1,1 0 1,-1 1-1,0-1 0,0 0 1,0 0-1,0 0 1,1 0-1,-1 0 0,0 0 1,0 0-1,0 0 1,0 1-1,1-1 0,-1 0 1,0 0-1,0 0 1,9 14-58,6 28 46,-10-27 23,3 5-39,0-1-1,15 23 1,-20-37-444,1 1 1,0-1-1,0 0 0,0 0 0,1-1 0,0 1 1,-1-1-1,2 0 0,-1-1 0,0 1 1,12 5-1,24 2-8842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19.5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19250,'0'0'9609,"56"-22"-9224,-30 17-353,2 3-96,3 2-1218,0 0-2113,-8 0-2498,-4 0-6567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19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18289,'0'0'2178,"-30"67"-1665,26-36-129,0 1-63,2 1-257,2-2-32,0-1-32,0-5-705,0-5-352,0-9 128,3-3-640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20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11 130 12876,'0'0'3854,"-2"-8"-271,-1 0-2504,2 6-769,0-1-1,0 0 0,1 1 0,-1-1 0,0 0 0,1 0 0,0 0 1,-1 1-1,1-1 0,0 0 0,1 0 0,-1 0 0,1-3 0,0 5-165,0-1 0,0 1-1,0 0 1,0 0 0,1-1 0,-1 1-1,0 0 1,1 0 0,-1 0-1,1 0 1,-1 0 0,1 1-1,-1-1 1,1 0 0,0 1 0,-1-1-1,1 1 1,2-1 0,41-8 32,-34 8-45,72-17 47,7 0-1843,-31 10-4359,-64 9-1580,-9 1 4264,-16 9-4913</inkml:trace>
  <inkml:trace contextRef="#ctx0" brushRef="#br0" timeOffset="1">17 222 12492,'0'0'12652,"84"-1"-10698,-38-18-1154,3-4-671,-2 2-65,-5 5-833,-12 5-1922,-14 10-1377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20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1 283 11627,'0'0'12139,"80"7"-11978,-33-22-129,4-3-1538,-3-1-1537,0-4-2786</inkml:trace>
  <inkml:trace contextRef="#ctx0" brushRef="#br0" timeOffset="1">547 0 9801,'0'0'10458,"-3"10"-9113,-15 29-289,-2 0 0,-47 69 0,-70 69 52,134-174-631,-10 9-4207,13-13 3393,0 1 0,-1 0 0,1-1 0,-1 1 0,1-1 0,0 1 0,-1-1 0,1 1 0,0-1 0,0 1 0,-1-1 0,1 0 0,0 1 0,0-1 0,0 1 0,0-1 0,0 0 0,0 1 0,0-1 0,0 1 0,0-1 0,0 0 0,0 1-1,0-1 1,0 1 0,1-2 0,-1-24-9731</inkml:trace>
  <inkml:trace contextRef="#ctx0" brushRef="#br0" timeOffset="2">331 130 16784,'0'0'9929,"63"45"-9352,-41-24-449,3-2-32,4-2-96,1-3-1217,0-8-2338,0-6-2659,-6 0-7720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21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0 18225,'-4'8'1644,"-14"37"-44,1 0 0,-16 73-1,29-99-1723,0 1 0,2 0-1,0-1 1,1 1 0,1 0-1,1 0 1,1 0 0,1-1-1,7 28 1,-1-31 806,-3-27 49,1-44 284,-5 39-988,5-45 155,1-7-102,24-98 0,-32 163-72,1 1-1,-1 0 1,1 0-1,0 0 1,0 0-1,0 0 1,0 0-1,0 0 1,0 0-1,1 0 1,-1 1-1,0-1 1,1 0-1,3-2 1,-4 3-5,0 1-1,0-1 1,0 1 0,0 0 0,0-1-1,0 1 1,0 0 0,0 0 0,0 0 0,0 0-1,0 0 1,0 0 0,1 0 0,-1 0-1,0 0 1,0 0 0,0 0 0,0 1-1,0-1 1,0 0 0,2 2 0,0 0-2,-1-1 1,1 1-1,-1 1 1,1-1-1,-1 0 1,0 0-1,0 1 1,0 0 0,0-1-1,0 1 1,0 0-1,-1 0 1,0 0-1,1 0 1,-1 0-1,0 0 1,0 0-1,0 5 1,0-3 104,-1 0 1,0 0-1,0 0 0,0 1 0,-1-1 1,0 0-1,0 0 0,0 0 1,-1 0-1,1 0 0,-1 0 0,0 0 1,0-1-1,-1 1 0,0-1 1,0 1-1,0-1 0,0 0 0,0 0 1,-1 0-1,0-1 0,0 1 1,0-1-1,-5 4 0,1-2 72,0-1 0,0 1 0,0-1 0,-1 0 0,1-1 0,-1 0 0,0-1-1,0 1 1,0-2 0,0 1 0,0-1 0,-18-1 0,26 0-305,1 1 0,-1-1 0,0 0 0,1 0 0,-1 0 0,0 0 0,1 0 0,-1 0 0,1 0 0,-1-1-1,0 1 1,1 0 0,-1 0 0,1 0 0,-1-1 0,0 1 0,1 0 0,-1-1 0,1 1 0,-1 0 0,1-1 0,-1 1 0,1-1 0,0 1 0,-1-1 0,1 1 0,-1-1 0,1 1 0,0-1-1,-1 1 1,1-1 0,0 1 0,0-1 0,-1 1 0,1-1 0,0 0 0,0 1 0,0-1 0,0 0 0,0 1 0,0-1 0,0 1 0,0-1 0,0 0 0,0 1 0,0-1 0,0 0 0,1 1-1,-1-1 1,0 1 0,0-1 0,1 1 0,-1-1 0,0 1 0,1-1 0,-1 1 0,0-1 0,1 1 0,-1-1 0,1 1 0,0-1 0,1-3-1164,1 1 0,0-1 0,0 1 0,0 0 1,1 0-1,-1 0 0,6-3 0,19-8-8857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5:21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117 197 12075,'0'0'14120,"-9"3"-13073,0 0-874,0 1 0,1 0 0,0 0 0,0 1 0,-14 10 0,19-13-147,-1 1 0,1 0-1,-1 0 1,1 1-1,0-1 1,0 1-1,1 0 1,-1-1 0,1 1-1,0 0 1,0 0-1,0 1 1,0-1-1,1 0 1,-1 1 0,0 7-1,2-12-46,0 1-1,1 0 0,-1-1 1,0 1-1,1 0 0,-1-1 1,1 1-1,-1-1 1,1 1-1,-1-1 0,1 1 1,-1-1-1,1 1 0,-1-1 1,1 1-1,0-1 1,-1 0-1,1 1 0,0-1 1,-1 0-1,1 0 0,0 1 1,-1-1-1,1 0 1,0 0-1,0 0 0,-1 0 1,1 0-1,0 0 0,-1 0 1,1 0-1,0 0 1,0 0-1,-1-1 0,1 1 1,1-1-1,32-5-635,-15-1-499,1 0 0,26-16-1,-34 16 1143,0 0 0,0 1-1,1 1 1,0 0-1,0 1 1,0 0 0,0 1-1,23-3 1,-23 16 1282,0 1-1047,-6-10-333,0-1 0,0 0 0,-1 0-1,1-1 1,0 0 0,0 0 0,-1 0 0,1-1-1,0 0 1,-1 0 0,0-1 0,1 1 0,-1-2 0,0 1-1,-1-1 1,1 1 0,-1-2 0,1 1 0,-1 0-1,7-9 1,3-2-546,-1-1 0,0 0 0,-1-1 0,-1-1 0,13-26-1,-21 38 472,-1-1-1,0 1 1,-1-1-1,0 0 1,0 0-1,0 0 1,0-11-1,-3 18 250,1 0 0,-1 0 0,0 1 0,0-1 0,0 0-1,0 1 1,1-1 0,-1 1 0,0-1 0,0 1 0,1-1-1,-1 1 1,0-1 0,1 1 0,-1 0 0,1-1 0,-1 1-1,0 0 1,1 0 0,0-1 0,-1 1 0,1 0 0,-1 0-1,1 1 1,-21 27 1254,10-9-360,2 1 0,0 1 0,-9 33 0,15-45-777,1 0-1,0 0 0,1 0 1,0 0-1,1 0 1,-1 1-1,2-1 0,0 0 1,0 0-1,4 14 1,-4-21-275,0 0 0,0-1 0,0 1 0,1 0 0,-1-1 0,1 1 0,-1-1 0,1 0 1,0 0-1,0 1 0,0-1 0,0-1 0,1 1 0,-1 0 0,0 0 0,1-1 0,-1 1 1,1-1-1,0 0 0,-1 0 0,1 0 0,0 0 0,0 0 0,0-1 0,-1 1 0,5-1 0,-6 0-91,0 0 0,0-1-1,0 0 1,0 1-1,0-1 1,0 1-1,0-1 1,0 0 0,0 0-1,0 0 1,-1 0-1,1 1 1,0-1-1,-1 0 1,1 0 0,0 0-1,-1 0 1,1-1-1,-1 1 1,0 0-1,1 0 1,-1 0 0,0 0-1,0 0 1,1 0-1,-1-1 1,0 1-1,0-2 1,1-41-3144,-1 36 2947,-1-6 468,0 0 0,-1 1-1,0-1 1,-1 0-1,-1 1 1,0-1-1,-1 1 1,-6-13-1,-12-15 4555,-5 5 4968,33 35-6542,21 0-3000,46 8-966,-12 1-4436,-21-7-2382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4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14414,'0'0'4334,"10"0"-3335,88-4 1025,163-27 0,-154 15-1937,149-4 0,-250 19-68,0 2 0,0-1-1,-1 1 1,1 0-1,11 3 1,-15-4-179,-1 1 1,0-1-1,1 1 1,-1 0-1,0-1 0,1 1 1,-1 0-1,0 0 1,0 0-1,0 0 1,0 0-1,0 0 0,0 0 1,0 0-1,0 0 1,0 0-1,-1 1 0,1-1 1,0 0-1,-1 1 1,1-1-1,-1 0 1,1 1-1,-1-1 0,0 1 1,1-1-1,-1 1 1,0 1-1,-13-1-6177,-1-3 1068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4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69 11915,'0'0'8627,"7"-9"-7789,-3 5-743,-1 0 0,1 0 0,0 0 0,0 1 0,0 0 0,1 0 0,-1 0 0,1 0 0,0 1 0,0-1 0,9-2 0,1 1 78,1 1 0,-1 0-1,29-1 1,-10 2-122,0 0 5,48 2 0,-73 0-52,-1 1-1,0 0 0,1 1 1,-1 0-1,0 0 0,0 0 1,0 1-1,-1 1 0,1-1 1,-1 1-1,9 6 0,-13-7 46,0 0 0,0 0 0,0 0 0,0 0 0,0 0 0,-1 1 0,1-1 0,-1 1 0,0 0 1,0 0-1,-1 0 0,1 0 0,-1 0 0,0 0 0,0 0 0,0 0 0,-1 0 0,1 1 0,-1-1 0,0 0 0,0 0 0,0 1 0,-1-1 0,0 0 0,0 0 0,0 0 0,0 0 0,0 0 0,-1 0 0,-3 6 0,-3 7 254,-2 0 0,0 0-1,-1-1 1,0 0 0,-18 18 0,-3 1-114,-45 53 286,31-27-3392,32-41-2235,4-11-3400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5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13 119 6662,'1'-8'5558,"1"-11"-4652,2-24 4900,-2 27-990,-6 53-3991,1-8-796,-11 177 395,14-205-411,-1 0 0,1 0-1,0 0 1,0 0 0,0 0-1,0 1 1,0-1 0,0 0-1,1 0 1,-1 0 0,0 0 0,0 0-1,1 0 1,-1 0 0,1 0-1,-1 0 1,1 0 0,-1 0-1,1 0 1,0 0 0,-1 0-1,1 0 1,0 0 0,0 0-1,0-1 1,0 2 0,1-2 15,-1 0 0,0 0-1,1 0 1,-1 0 0,0-1 0,1 1 0,-1 0 0,0-1 0,1 1 0,-1 0 0,0-1-1,0 0 1,0 1 0,1-1 0,-1 0 0,0 1 0,0-1 0,1-1 0,7-6 259,-1 0 1,1 0 0,11-17 0,-1-1 37,-1-1 1,-2 0 0,0-1-1,-2-1 1,-2 0-1,0-1 1,11-49 0,-28 174-18,3-31-323,-4 65 31,6-128-33,0 0-1,-1 0 0,1 0 0,0 0 0,0 0 0,0 1 1,0-1-1,1 0 0,-1 0 0,0 0 0,0 0 0,1 1 1,-1-1-1,0 0 0,1 0 0,-1 0 0,1 0 1,0 0-1,-1 0 0,1 0 0,0 0 0,0-1 0,-1 1 1,1 0-1,0 0 0,0 0 0,0-1 0,0 1 0,0-1 1,0 1-1,0 0 0,0-1 0,0 0 0,0 1 1,0-1-1,1 0 0,-1 1 0,0-1 0,0 0 0,0 0 1,0 0-1,1 0 0,-1 0 0,0 0 0,0-1 0,0 1 1,2-1-1,2 0-371,-1-1 0,1 0 0,-1 0-1,0 0 1,0-1 0,0 1 0,0-1 0,0 0 0,-1 0 0,6-6 0,13-22-4416,-3-5-2535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6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81 9225,'0'0'5600,"2"-10"-3022,-1 2-1780,6-27 664,4 7 6213,-34 41-6282,16-7-1369,1 0 1,0 1-1,0 0 0,0 0 0,1 0 0,0 1 1,1-1-1,-1 1 0,2 0 0,-1 1 0,1-1 1,0 1-1,1-1 0,-3 15 0,6-21-30,0-1 0,-1 0 1,1 0-1,0 0 0,0 1 0,0-1 0,0 0 0,0 0 0,0 0 1,0-1-1,1 1 0,-1 0 0,0 0 0,0-1 0,1 1 0,-1 0 0,0-1 1,1 0-1,-1 1 0,1-1 0,-1 0 0,0 1 0,1-1 0,-1 0 1,1 0-1,-1 0 0,1 0 0,-1-1 0,0 1 0,3-1 0,48-3-164,-19-3-250,35-2-372,-67 9 792,-1 0 0,1 0 0,-1 0 0,1 0 0,-1 0 0,1 0 0,0 0 0,-1 0 0,1 0 0,-1 1 0,1-1 1,-1 0-1,1 0 0,-1 1 0,1-1 0,-1 0 0,1 1 0,-1-1 0,1 0 0,-1 1 0,1-1 0,-1 1 0,0-1 0,1 1 0,-1-1 0,0 1 0,1-1 0,-1 1 0,0-1 0,1 2 0,-3 20 793,1-17-536,-1-1 0,0 1 0,0-1 0,0 1 0,-1-1 0,1 0 1,-5 5-1,0-2-154,-1-1 0,0 0 0,0 0 0,0-1 0,-1 0-1,0-1 1,0 0 0,0 0 0,0-1 0,-1 0 0,1 0 0,-1-1 0,-12 1 0,39-14-6931,6-3 155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6342,'0'0'13351,"8"9"-12785,10 9 199,1-1 1,0-1-1,1-1 0,0-1 0,43 23 0,1-9 303,79 46 0,-120-60-876,-1 1 0,0 2 0,-1 0 1,-1 1-1,-1 1 0,26 32 0,-24-27 6,0 0 0,1-1 0,2-1 1,0-1-1,1-1 0,2-1 0,39 21 0,61 41 15,-65-41 449,128 64 1,-10-12-543,-75-36-43,-69-35 0,-1 1 0,33 29 0,-6-6-51,-17-9 19,-2 1 1,-1 2 0,54 67 0,-60-65-32,-10-16-6,1-1-1,1-2 1,57 36-1,10 8 80,279 199 20,-374-264-107,57 34-58,2-3 0,86 35 1,-60-30 27,-1 5 61,-1 3-1,145 106 0,-151-99 74,-55-38-85,0 0 0,-1 1-1,0 2 1,31 32 0,-33-27 51,0-1 1,1 0-1,1-1 1,43 31-1,-59-47-1947,-10-4-2692,-10-4-6281,-4-4 1721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7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14830,'0'0'11798,"2"10"-11718,26 149 43,-22-141-1242,0-22-1551,0-29-3209,-6 4 466,0-2-2429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7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0 122 10218,'12'-51'3363,"-15"43"384,3 2-704,0 2-769,0 0-512,0-2-353,12 0-320,1 0-448,5-2-353,2 1-192,2 0-96,0 2-416,-4 1-993,-3 4-737,-3 0-865,-10 10-7335</inkml:trace>
  <inkml:trace contextRef="#ctx0" brushRef="#br0" timeOffset="1">24 205 11691,'0'0'15631,"63"-36"-15343,-31 16-224,-4 5-865,-2 8-1665,-11 7-1057,-7 0-961,-8 13-1826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8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1 351 10922,'0'0'12877,"50"-66"-12557,-23 35-544,6-1-2403,-3 0-2658,0 2-5797</inkml:trace>
  <inkml:trace contextRef="#ctx0" brushRef="#br0" timeOffset="1">311 0 17200,'0'0'9342,"-4"12"-8594,-79 251-668,80-258-1563,3-5 1228,-1 1-1,1-1 0,0 0 1,-1 0-1,1 0 0,-1 0 0,1 0 1,0 0-1,-1 0 0,1 0 0,-1 0 1,1 0-1,0 0 0,-1 0 1,1 0-1,0 0 0,-1-1 0,1 1 1,0 0-1,-1 0 0,1 0 0,0 0 1,-1-1-1,1 1 0,0 0 1,-1 0-1,1-1 0,0 1 0,0 0 1,-1-1-1,1 1 0,0 0 1,0 0-1,-1-1 0,1 1 0,0-1 1,0 0-1,-7-14-5889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39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0 495 14286,'0'0'8317,"9"-1"-7479,1 0-893,-1 1-1,1 0 1,-1 1 0,0 1-1,1-1 1,-1 1 0,0 1-1,0-1 1,0 2 0,15 7-1,-23-11-303,0 1-1,0 0 1,0-1-1,0 1 1,1 0 0,-1-1-1,0 1 1,0-1-1,0 0 1,0 1-1,1-1 1,-1 0-1,0 0 1,0 0-1,1 0 1,-1 0 0,0 0-1,0 0 1,1 0-1,-1-1 1,0 1-1,0 0 1,1-1-1,-1 1 1,0-1 0,0 1-1,0-1 1,0 0-1,0 1 1,0-1-1,0 0 1,0 0-1,0 0 1,0 1-1,0-1 1,-1 0 0,1 0-1,0 0 1,0-1-1,-1 1 1,1 0-1,-1 0 1,1 0-1,-1 0 1,1-3-1,2-29-3081,-4-3 7495,0 13 6845,2 28-10402,0-1 0,0 1-1,1 0 1,0 0 0,0-1 0,0 1 0,1-1 0,2 5 0,5 9 92,28 54 177,-19-36-17,28 69-1,-46-100 1220,-3-7-761,-6-13-391,-12-29-803,10 10-11,1 0 0,2-1 0,1-1 0,-1-70 1,7 105-13,-1 1 0,1 0 1,1-1-1,-1 1 0,0-1 1,0 1-1,0-1 0,0 1 1,0 0-1,0-1 0,0 1 1,0-1-1,1 1 0,-1 0 1,0-1-1,0 1 0,1-1 1,-1 1-1,0 0 0,1-1 1,-1 1-1,0 0 0,1 0 1,-1-1-1,0 1 1,1 0-1,-1 0 0,0-1 1,1 1-1,-1 0 0,1 0 1,-1 0-1,1 0 0,-1 0 1,0 0-1,1 0 0,-1 0 1,1 0-1,-1 0 0,1 0 1,-1 0-1,0 0 0,1 0 1,-1 0-1,1 0 0,-1 0 1,1 0-1,-1 1 0,0-1 1,1 0-1,-1 0 0,1 0 1,-1 1-1,0-1 0,1 0 1,-1 1-1,0-1 1,0 0-1,1 1 0,-1-1 1,0 0-1,0 1 0,1-1 1,-1 1-1,0-1 0,0 0 1,1 2-1,0 5-25,-1 0-1,1 1 1,-1-1-1,-1 1 1,1-1-1,-1 1 1,-3 11 0,3-15 20,0 1 1,-1-1 0,1 0 0,-1 0 0,0 1-1,0-1 1,0 0 0,0-1 0,-1 1 0,1 0-1,-1-1 1,0 1 0,0-1 0,-4 3-1,15-30-5435,2 11 3660,1 1 0,0-1 0,1 2 0,20-16 1,16-16 566,-41 36 2614,0-1 1,-1 1 0,0-1 0,8-14-1,-11 34 7082,-3 23-6608,0-9-2338,0-21 421,2-9 580,20-177-3400,-17 148 2300,1 0-1,12-36 1,-1-7 1162,-19 158-399,0-36 71,2 0 0,6 53 0,6-61 507,-6-29-114,-6-27-93,-2 8-262,0 1 1,-1 0-1,0-1 0,0 1 1,-1 0-1,0 0 0,0 1 0,-1-1 1,-1 1-1,1 0 0,-10-9 1,75 16-3190,-46 1 1574,-1-1-1,1-1 1,-1 0-1,1-1 0,-1 0 1,0-1-1,0-1 0,0 0 1,23-13-1,-28 13 815,1-1 0,0 0-1,-1-1 1,12-12 0,-12 3 5742,-16 9 1218,-11 9-1170,6 5-5569,5 0 576,1 1 0,-1 0 1,1 0-1,1 0 0,-1 1 0,2 0 1,-9 17-1,13-26-296,1 0 0,0 1 0,0-1 0,0 0 0,0 0 0,0 1 0,0-1 0,0 0 0,0 0 0,0 0 0,0 1 0,0-1 0,0 0 0,0 0 0,0 0 0,0 1 0,0-1 0,0 0 0,0 0 0,0 1 0,0-1 0,1 0 0,-1 0 0,0 0 0,0 0 0,0 1 0,0-1 0,0 0 0,1 0 0,-1 0 0,0 0 0,0 1 0,0-1 0,0 0 0,1 0 0,-1 0 0,0 0 0,0 0 0,0 0 0,1 0 0,-1 0 0,0 0 0,0 0 0,1 0 0,-1 1 0,0-1 0,0 0 0,0 0 0,1-1 0,-1 1 0,0 0 0,0 0 0,0 0 0,1 0 0,-1 0 0,11-2 0,-11 2 0,50-20-1184,-40 16 732,-1-1-1,1 1 1,0 1-1,0 0 0,0 1 1,1-1-1,18 0 0,-28 3 455,0 0-1,-1 1 1,1-1-1,0 0 1,-1 0-1,1 1 0,-1-1 1,1 1-1,-1-1 1,1 0-1,-1 1 0,1-1 1,-1 1-1,1-1 1,-1 1-1,0-1 1,1 1-1,-1 0 0,0-1 1,1 1-1,-1-1 1,0 1-1,0 0 0,0-1 1,0 1-1,1 0 1,-1-1-1,0 1 1,0 0-1,0-1 0,0 1 1,0 0-1,-1-1 1,1 1-1,0 0 1,0-1-1,0 1 0,0-1 1,-1 1-1,1 0 1,-1 0-1,-11 31 1408,-3-9-886,-1-2 0,-1 0 0,-1 0 0,-30 26 0,47-46-891,-11 7-745,6-10-6155,4-12-5203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0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56 123 13933,'0'0'6401,"-9"2"-3871,-36 9 1229,44-11-2521,62-18-787,81-36 1,16-6-725,-157 60 270,0-1 1,1 0-1,-1 1 1,0 0-1,0-1 1,1 1-1,-1 0 1,0-1-1,1 1 1,-1 0-1,1 0 1,-1 0-1,0 0 1,1 0-1,-1 1 1,0-1-1,1 0 1,-1 1-1,0-1 1,0 1-1,2 0 1,-3 0 27,1-1 0,-1 1 1,0 0-1,1 0 0,-1 0 1,0 0-1,0 0 0,0 0 1,0-1-1,0 1 0,0 0 1,0 0-1,0 0 0,0 0 1,0 0-1,-1 0 0,1-1 0,0 1 1,0 0-1,-1 0 0,1 0 1,-2 1-1,-33 51 1541,34-52-1540,-139 160 1985,107-125-1865,20-19-1137,23-19-1752,26-27-6613,-8-6-4620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2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4 119 16848,'0'9'1767,"-1"-4"-1643,0 12 293,0 1-1,0-1 1,2 1-1,3 24 1,-3-38-362,0-1-1,0 1 1,0-1 0,0 1 0,0-1 0,1 0-1,0 1 1,-1-1 0,1 0 0,0 0 0,1 0-1,-1 0 1,3 2 0,-2-3-53,-1-1 0,0 0-1,0 0 1,0 0 0,0 0 0,1 0 0,-1 0 0,1-1-1,-1 1 1,0-1 0,1 1 0,-1-1 0,1 0 0,-1 0-1,1 0 1,-1 0 0,1-1 0,-1 1 0,0-1 0,1 0-1,-1 1 1,3-2 0,3-2 104,-1 0-1,1-1 1,-1 1-1,0-1 1,-1 0 0,1-1-1,-1 0 1,0 0-1,-1 0 1,1-1-1,-1 0 1,7-11 0,0-3 295,0-1 1,-2 1-1,10-30 1,1-49 3623,-22 160-4071,-1-30 49,2 0 0,5 52 0,-5-81-7,0 0 1,0 1 0,1-1-1,-1 0 1,0 0-1,0 1 1,1-1 0,-1 0-1,1 0 1,-1 0-1,1 1 1,-1-1 0,1 0-1,0 0 1,-1 0-1,1 0 1,0 0 0,0 0-1,0 0 1,0 0-1,0-1 1,0 1 0,0 0-1,2 1 1,-2-2-8,1 0 0,-1-1 0,1 1 0,-1 0 0,0 0 0,1-1 0,-1 1 0,0-1 0,1 1 0,-1-1 0,0 1 0,0-1 0,1 0 1,-1 0-1,0 1 0,0-1 0,0 0 0,1-2 0,5-4-622,0-1-1,0 0 1,-1 0 0,8-15-1,17-49-9743,-20 37-60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2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18930,'0'0'3379,"-9"7"-277,3-2-2670,-4 2 76,1 1 1,0 0 0,0 0 0,1 1 0,0 0-1,0 0 1,1 1 0,0 0 0,-7 16 0,14-25-526,0-1 0,1 0 1,-1 1-1,0-1 1,1 0-1,-1 0 1,1 1-1,-1-1 0,0 0 1,1 0-1,-1 0 1,1 1-1,-1-1 0,1 0 1,-1 0-1,1 0 1,-1 0-1,1 0 0,-1 0 1,1 0-1,-1 0 1,1 0-1,-1 0 1,1 0-1,-1 0 0,1 0 1,-1-1-1,0 1 1,1 0-1,-1 0 0,1 0 1,-1-1-1,1 1 1,-1 0-1,1-1 1,21-7-359,-10 2 162,1 0 1,0 0-1,0 2 1,0 0-1,1 0 1,0 1-1,0 1 1,-1 0-1,1 1 0,27 1 1,-39 0 216,-1 0 1,1 0-1,-1 0 1,0 0-1,1 1 1,-1-1-1,0 0 1,1 1-1,-1-1 1,0 1-1,0-1 1,1 1-1,-1 0 1,0 0-1,0-1 0,0 1 1,0 0-1,0 0 1,0 0-1,0 0 1,0 0-1,0 1 1,0-1-1,0 2 1,0 0 72,0-1 0,-1 0 0,0 1 0,0-1 1,0 1-1,0-1 0,0 0 0,0 1 0,0-1 0,-1 1 0,1-1 1,-1 0-1,-1 3 0,-1 4 262,-1-1 0,0 0 0,0 0 0,-1 0 1,0 0-1,-9 10 0,1-5 124,1 1-278,-1 0 0,-1-2 0,0 1 0,-17 10 0,56-57-13067,-4 10 4752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3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10570,'0'0'18065,"-1"12"-17857,1-9-197,-1 26 56,5 56 0,-3-77-62,0 0 0,1 1 0,-1-1-1,2 0 1,-1 0 0,1 0 0,0 0 0,1 0 0,0-1 0,0 1 0,0-1 0,1 0 0,7 7 0,-9-12 27,0 0-1,0-1 1,0 1 0,1-1 0,-1 0 0,0 0 0,1 0-1,-1 0 1,1-1 0,0 1 0,-1-1 0,1 0-1,-1 0 1,1 0 0,-1-1 0,1 1 0,-1-1 0,1 0-1,-1 0 1,1 0 0,-1 0 0,0 0 0,1-1-1,2-2 1,-7 0-3203,-9 3 1518,-11 1-900,13 3 789,1 1 1,-1 0 0,1 0 0,0 0 0,0 1-1,-7 6 1,-2 4-6255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3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0 199 10378,'0'0'20051,"4"-8"-19587,-1 1-438,0 1 0,0 0 0,1-1-1,0 1 1,1 1 0,-1-1 0,1 1 0,0 0-1,0 0 1,1 0 0,8-6 0,17-8-171,21-15-2211,-47 31 1358,0-1 0,-1 0 0,1-1 0,-1 1 0,1-1 0,5-9 1,-6 3-2863,-4 4-1543,0 1-3752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3.8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1 240 16816,'0'0'8328,"16"-64"-7047,15 37-320,5-2-769,6 0-160,0 6-32,0 1-1377,-6 3-2371,-9 4-1825,-6 3-5862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4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9 108 17777,'0'0'8360,"-1"9"-7068,-5 29-502,6-37-778,0 0 1,-1 0 0,1 0 0,0 0-1,0 0 1,0 0 0,0 0-1,0 1 1,0-1 0,0 0 0,0 0-1,0 0 1,0 0 0,1 0-1,-1 0 1,0 0 0,1 0-1,-1 0 1,1 0 0,-1 0 0,1 0-1,-1 0 1,1-1 0,0 1-1,-1 0 1,1 0 0,0 0 0,0-1-1,0 1 1,-1 0 0,1-1-1,0 1 1,0-1 0,0 1 0,0-1-1,0 0 1,0 1 0,0-1-1,0 0 1,0 0 0,2 1 0,-1-1 8,-1 0 0,1-1 0,0 1 0,-1 0 0,1-1 0,0 1 0,-1-1 0,1 0 1,0 1-1,-1-1 0,1 0 0,-1 0 0,1 0 0,-1 0 0,0 0 0,1 0 0,-1-1 1,0 1-1,0 0 0,0-1 0,1 0 0,12-34 697,-13 30-497,1-1 1,1 1-1,-1 0 1,1 0 0,0 0-1,5-7 1,-7 13-223,0-1 0,0 1 1,0-1-1,1 1 0,-1 0 1,0 0-1,0-1 0,0 1 1,0 0-1,1 0 0,-1 0 1,0 0-1,0 0 0,0 0 1,0 1-1,1-1 0,-1 0 0,0 1 1,0-1-1,0 0 0,0 1 1,0-1-1,0 1 0,0 0 1,0-1-1,0 1 0,0 0 1,0 0-1,0-1 0,-1 1 1,1 0-1,1 2 0,-1-2 7,1 1 0,0-1 1,0 0-1,-1 0 0,1 1 0,0-1 0,0 0 0,0 0 0,0-1 1,1 1-1,-1 0 0,0-1 0,0 1 0,3-1 0,-2-1 15,0 0-1,-1 0 0,1 0 1,-1-1-1,1 1 1,-1-1-1,1 0 1,-1 0-1,0 1 0,0-1 1,0-1-1,0 1 1,3-4-1,24-40 43,-17 26-6,-12 19-65,1 0 0,-1 0 0,1 0 0,-1 0 0,1 1 0,-1-1 0,1 0 0,0 0 0,-1 1 0,1-1-1,0 0 1,0 1 0,0-1 0,-1 1 0,1-1 0,0 1 0,0-1 0,0 1 0,0-1 0,0 1 0,0 0 0,0 0 0,1-1 0,-1 2 8,0-1-1,0 1 1,-1-1-1,1 1 1,0-1-1,0 1 1,0-1-1,-1 1 1,1 0 0,0-1-1,-1 1 1,1 0-1,0 0 1,-1-1-1,1 1 1,-1 0 0,0 0-1,1 0 1,0 1-1,14 64-28,-10-42-290,-5-23 183,0 0 1,1 0-1,-1-1 0,0 1 0,0 0 1,1 0-1,-1 0 0,0-1 0,1 1 1,-1 0-1,1-1 0,-1 1 0,1 0 1,-1-1-1,1 1 0,0-1 1,-1 1-1,1-1 0,0 1 0,-1-1 1,2 1-1,9-7-5247,5-28-2754,-12 5 1912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4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9577,'0'0'10986,"-3"12"-8551,3-10-2400,-19 124 4628,16-103-4022,1 0 1,2 1 0,0-1-1,4 25 1,-4-44-635,1-1-1,0 0 1,-1 0 0,1 0 0,0 0-1,1 0 1,-1 0 0,1 0 0,-1 0 0,1 0-1,0-1 1,0 1 0,0-1 0,0 1-1,0-1 1,0 0 0,1 0 0,0 0-1,-1 0 1,1 0 0,0 0 0,0-1-1,-1 0 1,1 1 0,0-1 0,1 0-1,-1 0 1,0-1 0,3 1 0,-5-1 6,0 0 1,0-1 0,-1 1-1,1-1 1,0 0 0,-1 1-1,1-1 1,-1 1 0,1-1-1,-1 0 1,1 1-1,-1-1 1,1 0 0,-1 0-1,0 1 1,1-1 0,-1 0-1,0 0 1,0 0 0,0 0-1,0 1 1,1-1-1,-1 0 1,0 0 0,0 0-1,-1-1 1,3-31 95,-2 26-58,1-52-77,3 0-1,14-72 0,-18 130 22,0 0 0,0 0-1,0 0 1,1 0 0,-1 0-1,0 0 1,1 0 0,-1 0-1,0 0 1,1 0 0,-1 0 0,1 0-1,0 0 1,-1 0 0,1 1-1,0-1 1,-1 0 0,1 0-1,1 0 1,-1 1-3,-1 0 0,1 0 0,-1 0 0,1 0 0,-1 0 0,1 0 0,0 0 0,-1 0 0,1 0 0,-1 1 1,1-1-1,-1 0 0,1 0 0,-1 1 0,1-1 0,-1 0 0,0 1 0,1-1 0,-1 0 0,1 1 0,-1-1 0,0 1 0,1-1 0,-1 0 0,1 2 0,1 1-4,0 0-1,0 1 0,0 0 0,-1-1 1,1 1-1,-1 0 0,1 0 1,0 6-1,-2 0 31,0 0 0,0 0 0,-1 0 0,0 0 0,0-1 0,-1 1-1,-4 10 1,5-16 8,0 0 1,-1 0-1,1 0 0,-1 0 0,0 0 0,0-1 1,0 1-1,-1 0 0,1-1 0,-1 0 0,0 1 0,0-1 1,0 0-1,-1-1 0,1 1 0,0 0 0,-1-1 1,-7 4-1,10-6-76,1 0 0,-1 0 0,1 0 0,-1 0 0,1 0 0,-1 0 0,1 0 0,-1-1 0,0 1 1,1 0-1,-1 0 0,1 0 0,-1-1 0,1 1 0,-1 0 0,1 0 0,-1-1 0,1 1 0,0 0 0,-1-1 0,1 1 0,-1-1 1,1 1-1,0-1 0,-1 1 0,1-1 0,0 1 0,0-1 0,-1 1 0,1-1 0,0 1 0,0-1 0,0 1 0,0-1 1,-1 1-1,1-1 0,0 1 0,0-1 0,0 0 0,0 1 0,0-1 0,0 1 0,1-1 0,-1 1 0,0-1 0,0 0 0,3-31-3299,0 19 1277,1 1 1,1-1 0,0 0-1,0 1 1,1 0 0,10-15 0,5-6-5499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5.0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6 270 12620,'0'0'16613,"-1"4"-16714,-4 84-215,8-39 247,0-237-235,23 185 421,-21 1-101,0 0 0,0-1 0,-1 1 0,1-1 0,-1 0 0,0 0-1,0 0 1,0-1 0,0 0 0,0 0 0,-1 0 0,0 0 0,0 0-1,0 0 1,0-1 0,-1 0 0,1 1 0,-1-1 0,0 0 0,1-8 0,0 3 20,0-1 0,-1 1 0,0-1 0,-1 0 0,-1 0 0,1 0 0,-2 0 0,1 0 0,-3-10 0,-4 6 7,-2 15-178,8 1 120,0 1 0,-1-1 0,1 0 1,0 1-1,0-1 0,0 1 0,1-1 0,-1 1 0,0-1 1,0 1-1,1 0 0,-1-1 0,1 1 0,-1 3 0,-1 10-12,0 0 0,1 1 0,0-1-1,2 1 1,0-1 0,0 0-1,2 1 1,0-1 0,0 0 0,1 0-1,1-1 1,1 1 0,0-1-1,1 0 1,0-1 0,1 1 0,14 16-1,-21-28-20,0-1-1,0 0 1,0 0 0,0 0-1,0 1 1,0-1-1,1 0 1,-1-1 0,1 1-1,-1 0 1,0 0-1,1 0 1,-1-1 0,4 2-1,-5-2 42,1-1 0,-1 1 0,1 0 0,-1 0 0,1 0 0,-1 0 0,1 0 0,-1 0 1,1-1-1,-1 1 0,1 0 0,-1 0 0,0-1 0,1 1 0,-1 0 0,0-1 0,1 1 0,-1 0 0,0-1 0,1 1 0,-1-1 0,0 1 0,1 0 0,-1-1 0,0 1 0,0-1 0,0 1 0,0-1 0,1 1 0,-1-1 0,0-2 17,1 0-1,-1 0 0,0-1 1,0 1-1,0 0 0,0 0 1,0 0-1,-1 0 0,1 0 1,-1 0-1,0 0 0,0 0 0,-3-5 1,-2-2 177,-1 0 0,0 1 0,-1-1 0,-1 1 0,-12-11 0,10 11 246,1-1 1,1-1-1,-13-15 1,22 25-464,0 0 0,-1 1 1,1-1-1,0 0 0,0 0 1,0 1-1,0-1 0,0 0 1,0 0-1,0 1 0,0-1 0,0 0 1,0 1-1,0-1 0,0 0 1,1 0-1,-1 1 0,0-1 1,0 0-1,1 1 0,-1-1 0,0 0 1,1 1-1,-1-1 0,1 1 1,-1-1-1,1 0 0,-1 1 0,1-1 1,0 1-1,-1 0 0,1-1 1,-1 1-1,1-1 0,0 1 1,-1 0-1,1 0 0,0-1 0,0 1 1,0 0-1,41-15-3691,-27 10 1528,16-9-3236,0-3-2734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6:45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0 13421,'0'0'5963,"-11"2"-1538,2-1-3650,0 1 0,-1 0 0,1 0 0,0 1-1,0 0 1,-14 8 0,20-10-665,1 1 1,-1-1-1,1 1 1,-1-1-1,1 1 1,0 0-1,0 0 0,0 0 1,0 0-1,0 0 1,0 1-1,0-1 1,0 0-1,1 1 1,0-1-1,-1 1 0,1 0 1,0-1-1,0 1 1,0 0-1,1 0 1,-1 0-1,1 0 0,0-1 1,-1 1-1,1 0 1,0 0-1,1 0 1,-1 0-1,0 0 1,2 4-1,-1-5-293,0 0-1,0 0 1,1 0-1,-1 0 1,1 0-1,-1 0 1,1 0-1,0 0 1,-1-1-1,1 1 1,0-1 0,0 1-1,0-1 1,4 2-1,-4-2 23,0 0 0,0 0 0,0 0-1,0 0 1,0 1 0,-1-1 0,1 0 0,0 1-1,-1-1 1,1 1 0,-1 0 0,0-1 0,0 1-1,1 0 1,-1 0 0,0 0 0,0 0 0,-1 0-1,1 0 1,0 0 0,-1 0 0,1 3 0,-1 4 270,0 1 1,-1 0 0,0-1-1,0 1 1,-1-1 0,-1 1-1,0-1 1,0 0 0,0 0-1,-7 12 1,0-10-2192,-1-9-4196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0:05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506 1 8456,'-18'-1'56,"0"1"0,0 1 0,-1 1 0,1 0 0,0 1 0,1 1 0,-1 1 0,1 0 0,-25 12 1,22-8 159,1 2 0,-1 0 0,2 1 0,0 1 0,0 1 0,1 1 0,1 0 0,0 1 0,1 0 0,1 2 1,1-1-1,0 2 0,1 0 0,1 0 0,1 1 0,1 0 0,1 1 0,0 0 0,2 1 0,0-1 0,2 1 0,-3 26 1,5-30-201,0-1 0,1 0 0,1 1-1,1-1 1,0 1 0,5 22 0,-4-34 31,0 0-1,0 0 1,0-1-1,1 1 0,0-1 1,0 0-1,0 0 0,0 0 1,1 0-1,0 0 0,0-1 1,0 0-1,1 1 0,-1-2 1,1 1-1,0 0 1,0-1-1,1 0 0,-1 0 1,0-1-1,11 4 0,10 1 235,0-2 0,0-1 0,1 0 0,-1-2-1,1-1 1,0-2 0,-1 0 0,1-2-1,-1 0 1,0-2 0,0-1 0,0-2 0,-1 0-1,28-13 1,-40 15-51,0-1 0,-1 0 0,0-1 0,0 0-1,-1-1 1,0-1 0,0 1 0,-1-2 0,14-17-1,-19 21-145,-1 0-1,1 0 1,-1-1-1,-1 0 1,0 0-1,0 0 1,0 0-1,-1 0 1,0 0-1,-1-1 1,1 1-1,-2-1 1,1 0-1,-1 1 1,-1-1-1,1 1 1,-3-11-1,1 13-99,1 1-1,-1-1 0,0 1 1,0 0-1,-1 0 0,1-1 1,-1 1-1,0 1 0,0-1 1,-1 0-1,0 1 0,1 0 1,-2 0-1,1 0 0,-6-4 1,-6-3-690,0 1 0,-1 1 0,-23-9 0,24 12-1406,1-1 1,-1-1-1,-25-19 1,18 4-6281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50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1 15150,'0'0'3043,"-36"55"-3203,11-23 160,-1 3 128,1-4 32,4-4-32,4-4-96,5-10-32,6-10 65,1-3-33,2-8 0,2-13-673,-2-8-1217,1-5-672,0-2-1890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51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1473,'0'0'15375,"-23"54"-14478,23-25-64,8-2-65,17-1 1,14-7-385,16-7 33,11-6-129,6-2-192,-1-4-1922,-6 0-3042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0:06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360 101 6342,'0'0'4303,"6"-9"-3337,1 0-664,-5 6-195,1 0 1,0 0 0,-1-1 0,0 1 0,0 0-1,0-1 1,0 1 0,-1-1 0,1 0 0,-1 1-1,0-1 1,1-5 0,-2 8-62,0-1 0,0 1 0,-1 0 0,1-1 1,0 1-1,-1 0 0,1-1 0,-1 1 0,1 0 0,-1-1 0,1 1 1,-1 0-1,0 0 0,0 0 0,1 0 0,-1-1 0,0 1 0,0 1 1,0-1-1,0 0 0,0 0 0,-1 0 0,1 0 0,0 1 0,0-1 1,0 0-1,-1 1 0,1-1 0,0 1 0,-1 0 0,1-1 0,0 1 1,-1 0-1,1 0 0,-1 0 0,1 0 0,0 0 0,-3 0 0,-7 0 5,0 0 0,0 1-1,-19 3 1,13 0 1,0 1 0,1 0 0,0 2 0,0 0-1,1 1 1,-1 0 0,2 1 0,-1 1 0,1 0 0,-21 21 0,25-22 44,0 1 0,1 1 0,0 0 0,0 0 1,1 0-1,1 1 0,0 0 0,0 1 0,2 0 0,-1 0 0,2 0 0,-1 0 0,-3 22 0,8-30-86,-1 0 0,1 0 0,0 0 0,0 0 0,0 0-1,1 0 1,0 0 0,0 0 0,0 0 0,0 0 0,1 0-1,0 0 1,0-1 0,0 1 0,0-1 0,1 0 0,4 6 0,-2-5 13,-1-1 1,1 0-1,0 0 1,0 0-1,1-1 1,-1 0-1,1 0 1,-1 0 0,1-1-1,0 0 1,0 0-1,0 0 1,12 1-1,10 1 209,0-1 0,1-2 0,-1-1 0,0-1 0,0-1 1,0-2-1,55-14 0,-60 12-34,-1-2 0,1 0 0,-1-2 0,0 0 1,-1-2-1,-1 0 0,0-1 0,0-1 1,31-30-1,-46 39-153,-1 1 0,1-1 1,-1-1-1,0 1 1,0 0-1,0-1 0,-1 0 1,0 0-1,4-11 1,-7 16-82,0 1 1,0-1 0,0 0 0,0 0 0,0 0 0,0 0 0,0 0 0,0 0 0,-1 0 0,1 0 0,0 0 0,0 0 0,-1 0 0,1 1 0,-1-1 0,1 0 0,-1 0 0,1 0-1,-1 1 1,1-1 0,-1 0 0,0 1 0,1-1 0,-1 0 0,0 1 0,0-1 0,1 1 0,-1-1 0,0 1 0,0-1 0,0 1 0,0 0 0,0-1 0,0 1 0,1 0 0,-1 0-1,0 0 1,0 0 0,0 0 0,-2 0 0,-50-2-3958,40 2 2003,-67 0-10411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52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 14734,'0'0'1452,"-9"10"-1377,1-1-61,-16 16 850,1 1 0,2 1 0,0 0 0,-23 45 0,41-80-8016,3 6 5811,-2-15-5732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52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4484,'0'0'14094,"49"34"-13198,-20-18-159,6 0-449,5-3-95,8 1-290,-4-6-1568,-7-3-1890,-6-5-3812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40 7976,'0'0'12347,"-2"-6"-10489,-6-27 539,36 34-1324,-20 3-1035,0 0-1,-1 1 1,0-1 0,0 2 0,0-1-1,0 1 1,-1-1 0,0 2 0,0-1 0,8 12-1,45 76 110,-56-88-127,204 426 3817,-179-368-3468,248 457 1089,-242-455-1064,42 114 1,-53-121-314,-22-57-169,0-1 0,0 0-1,0 0 1,0 0 0,0 0 0,0 0-1,0 0 1,0 0 0,0 0 0,0 0-1,0 0 1,1-1 0,-1 1 0,0 0-1,1-1 1,-1 1 0,0-1 0,1 0-1,-1 1 1,1-1 0,-1 0 0,1 0 0,1 0-1,41-1-5022,-24 0 1722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53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0 15855,'0'0'2594,"-44"70"-2241,21-39 319,1 5 33,-1-1-449,1-3-192,2-2-64,3-5 64,3-8 1,3-8-1,4-5-225,2-4-1088,-3-6-1409,1-14-3780</inkml:trace>
  <inkml:trace contextRef="#ctx0" brushRef="#br0" timeOffset="1">1 87 17328,'0'0'1442,"56"34"-257,-23-18-577,6 2-31,4 4-353,1 2-192,-3-3-1633,-5-2-4005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1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2866 244 5958,'0'0'8637,"4"-8"-8167,1 0-411,-1 1 145,1 0 1,-1-1-1,-1 1 0,1-1 0,-2 0 0,1 0 0,3-16 0,-43 23 63,-75 4 145,70 0 85,-1-1 1,1-3-1,-1-2 1,-50-9-1,-92-31 281,53 10-715,0 6-1,-156-12 1,-487 44 663,712 1-603,2 2-1,-1 3 1,1 3-1,1 2 1,-94 39-1,108-35-52,1 2-1,1 1 1,1 3 0,1 2-1,2 1 1,1 2-1,-54 56 1,78-72-57,1 2 0,1 0 0,0 1-1,2 0 1,0 1 0,1 0 0,1 1 0,-12 34 0,18-44-15,1 0 1,0 0-1,0 1 1,1-1-1,0 0 1,1 1 0,0-1-1,0 0 1,1 1-1,1-1 1,0 0-1,0 0 1,1 0 0,0 0-1,1 0 1,0-1-1,0 0 1,1 0-1,1 0 1,6 9-1,4 1 5,1-1-1,1-1 0,1-1 0,0 0 1,1-1-1,0-2 0,1 0 0,38 17 1,-3-6-26,1-3 0,82 20 0,-51-23-74,0-3-1,0-5 0,1-3 1,1-5-1,-1-3 0,0-4 1,0-4-1,0-3 0,131-38 0,81-33 286,316-80 1247,-616 163-1429,38-8 227,-1-2 0,0-2-1,67-30 1,-97 39-210,0-1 0,-1 0 0,1-1 0,-1 0 0,0 0 1,0-1-1,0 0 0,-1 0 0,0 0 0,0-1 0,0 0 0,-1 0 0,0 0 0,-1-1 0,0 0 0,0 0 0,0 0 0,-1 0 0,0 0 0,-1-1 0,0 1 0,0-1 0,0-12 0,-2 18-55,0 0 1,0 1-1,-1-1 0,1 1 1,-1-1-1,0 1 1,0-1-1,0 1 0,0-1 1,0 1-1,0 0 1,-1-1-1,1 1 0,-1 0 1,1 0-1,-1 0 1,0 0-1,0 1 0,0-1 1,0 0-1,0 1 1,0-1-1,-1 1 0,1 0 1,0 0-1,-1 0 1,1 0-1,-1 0 1,-3 0-1,-10-4-1006,-1 1-1,1 1 1,-27-1 0,18 2-1009,-38-7-5059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55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765 97 11050,'0'0'2531,"-11"-1"-1063,-12-3-752,1-1 0,-1 0 1,1-2-1,1-1 0,-38-18 0,44 19-505,-1 0 1,1 1-1,-1 1 0,0 1 0,0 0 0,0 1 0,-1 1 0,1 0 0,-1 2 1,1-1-1,-1 2 0,0 0 0,1 1 0,0 1 0,-1 1 0,-20 7 1,14-3-215,0 1 0,1 1 1,0 1-1,0 1 1,1 1-1,1 0 0,0 2 1,1 1-1,1 0 1,-24 28-1,38-40-1,1 0 1,-1 0-1,1 0 1,0 0-1,0 1 1,1 0-1,0-1 0,-1 1 1,1 0-1,1 0 1,-1 0-1,1 0 0,0 1 1,0-1-1,1 0 1,-1 0-1,1 1 1,0-1-1,1 0 0,-1 1 1,2 5-1,0-5-13,1-1 0,-1 1 0,1-1 0,0 1 0,0-1 0,1 0 0,0 0 0,0-1 0,0 1 0,0-1 0,1 0 1,-1 0-1,1 0 0,0-1 0,0 1 0,1-1 0,9 4 0,6 2 6,0-2 1,1 0-1,0-1 0,0-2 1,0 0-1,27 1 1,140-4 118,-96-3-41,-28 4-20,-24-1-14,64-5-1,-99 3 4,-1-1-1,0 1 1,0-1-1,-1 0 1,1-1-1,0 1 1,-1-1-1,1 0 1,-1 0-1,0 0 1,0-1-1,0 1 1,0-1 0,-1 0-1,0 0 1,0 0-1,0-1 1,0 1-1,0-1 1,-1 0-1,0 1 1,0-1-1,2-7 1,1-5 296,0 0 0,-1 0 0,-1 0 0,0 0 0,0-31 1,-3 42-255,0 1 1,0 0-1,-1 0 1,1 0 0,-1-1-1,0 1 1,-1 0-1,1 0 1,-1 0-1,0 0 1,0 1 0,0-1-1,-6-7 1,5 9-324,0 0 1,0 0 0,0 0-1,-1 1 1,1 0-1,-1-1 1,0 2 0,1-1-1,-1 0 1,0 1-1,0-1 1,0 1-1,0 0 1,-1 0 0,1 1-1,0-1 1,-6 1-1,-16-1-4394,0 1-2594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57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12876,'0'0'8883,"10"2"-8637,48 4 216,100-3 1,-1-1-2248,-142 2-876,-10-1-3337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57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9801,'0'0'7266,"10"-5"-6620,5 0-471,-1 0 1,1 1-1,1 0 1,-1 1-1,0 1 1,1 1-1,17 0 1,-14 0-148,-11 0-15,1 1-1,-1 0 1,1 0 0,0 1-1,15 3 1,-22-3-14,-1-1 1,0 1-1,1-1 0,-1 1 1,0 0-1,1 0 0,-1 0 0,0-1 1,0 1-1,0 0 0,0 0 1,0 1-1,0-1 0,0 0 1,0 0-1,0 0 0,-1 1 0,1-1 1,0 0-1,-1 1 0,1-1 1,-1 0-1,1 1 0,-1-1 0,0 1 1,0-1-1,1 1 0,-1-1 1,0 1-1,0-1 0,-1 1 1,1-1-1,0 0 0,0 1 0,-1-1 1,1 1-1,-1-1 0,1 0 1,-1 1-1,0-1 0,-1 2 0,-4 9 121,-1-1 0,0-1 0,-1 1-1,0-1 1,-1-1 0,0 0 0,-13 10-1,-9 11 146,11-9-315,11-13-255,2-1 0,-1 2 1,1-1-1,0 1 0,0 0 0,-9 20 1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58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703 59 6342,'0'0'3940,"-1"-8"-1992,1 5-1890,0 1 66,1 0 1,-1 0-1,0 1 1,0-1-1,0 0 1,0 0-1,-1 1 1,1-1-1,0 0 1,-1 1-1,1-1 1,-1 0-1,0 1 1,1-1-1,-1 1 1,0-1-1,0 1 1,0-1-1,0 1 1,0 0-1,0-1 1,-1 1-1,1 0 1,0 0-1,-1 0 1,1 0-1,-1 0 1,1 0-1,-1 0 1,1 1-1,-1-1 1,1 0-1,-1 1 1,0-1 0,1 1-1,-1 0 1,0 0-1,0 0 1,1-1-1,-1 1 1,0 1-1,0-1 1,-1 0-1,-26 1 328,1 2-1,0 0 1,-1 2 0,2 1-1,-1 1 1,1 2-1,0 0 1,1 2 0,-42 23-1,29-11-366,1 1-1,1 2 1,2 2-1,0 1 1,-43 47 0,68-64-97,0-1 0,1 2 0,0-1-1,0 1 1,-9 22 0,16-32 1,1 0 0,-1 0 0,1 0 0,0-1-1,0 1 1,1 0 0,-1 0 0,0 0 0,1 1-1,0-1 1,0 0 0,0 0 0,0 0 0,0 0-1,1 0 1,-1 0 0,1 0 0,0 0-1,0 0 1,0 0 0,0 0 0,0-1 0,1 1-1,-1 0 1,1-1 0,0 1 0,0-1 0,0 1-1,0-1 1,0 0 0,0 0 0,1 0 0,-1 0-1,4 2 1,5 1 33,1 1-1,-1-2 1,1 0 0,0 0-1,1-1 1,-1 0 0,0-1-1,22 1 1,6-2 83,56-6 1,-39-4-206,-1-3 1,-1-2-1,0-2 0,-1-3 1,66-32-1,-87 36 159,0-2 0,0-1 1,42-31-1,-66 42 56,0 0 0,-1 0 0,0-1 0,0 0 0,0 0 0,-1-1 0,-1 0 0,1 0 0,-1 0 0,-1-1 0,0 0 0,0 0 0,-1-1 0,0 1 0,3-18 0,-6 24-60,-1 1 0,0 0 0,1-1 1,-1 1-1,0-1 0,-1 1 0,1-1 1,-1 1-1,0 0 0,1-1 0,-1 1 1,-1 0-1,1 0 0,0 0 0,-1 0 1,0 0-1,0 0 0,-2-4 0,0 4-20,0-1 0,0 1 0,0-1 0,0 1 0,-1 1 0,1-1 0,-1 1 0,1-1-1,-1 1 1,-10-2 0,-7-1-39,-1 1-1,0 1 1,0 1 0,-30 2-1,48 0 8,-28 0-780,0 2 1,-58 12-1,-11 14-6860,47-10-3632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02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606 105 6951,'0'0'3576,"2"-10"-2332,0 2-1018,7-38 1949,-9 11 2145,-4 34-4206,1-1 0,-1 1 0,0 1 0,1-1 0,-1 1-1,0-1 1,0 1 0,0 0 0,1 1 0,-1-1 0,-5 1 0,-12 3 49,0 1-1,-27 10 1,-24 5 283,-13-7 123,43-8-253,-80 20 1,112-22-300,0 0 1,0 1-1,0 0 1,1 1 0,0 0-1,0 0 1,0 1 0,0 0-1,1 1 1,0 0-1,0 0 1,-12 15 0,16-16-19,1 1 0,-1-1 0,1 0 0,0 1 0,1 0 0,-1 0 0,1-1 0,1 1 0,-1 1 0,1-1 0,1 0 0,-1 0 0,1 0 0,0 0 0,1 1 0,0-1 0,0 0 0,0 0 0,1 0 0,0 0 0,4 10 0,-1-7 8,0 1 0,1 0 1,0-1-1,0 0 1,1-1-1,0 0 1,1 0-1,0 0 1,0-1-1,1 0 1,0 0-1,15 8 0,-8-7 27,2-1-1,-1-1 0,1 0 1,0-1-1,1-1 0,-1-1 1,1-1-1,0 0 0,36 0 1,-20-4 26,1-1 0,-1-1 1,0-2-1,48-13 1,-58 11-39,-1-1 0,0-1 1,-1-1-1,0-1 1,0-1-1,21-16 0,-37 23 10,1 0 0,-1-1-1,0 0 1,0 0 0,-1-1 0,0 1-1,0-1 1,-1-1 0,1 1-1,-2-1 1,1 0 0,-1 0-1,0 0 1,-1-1 0,0 0-1,0 1 1,-1-1 0,0 0-1,-1 0 1,1-10 0,-2 15 19,-1 0 0,0 1 1,0-1-1,-1 1 0,1-1 1,-1 1-1,1-1 0,-1 1 0,0 0 1,-1 0-1,1 0 0,0 0 1,-1 0-1,1 1 0,-1-1 1,0 1-1,0 0 0,0 0 0,0 0 1,-1 0-1,1 0 0,0 0 1,-1 1-1,1 0 0,-7-2 1,-10-4-48,-1 1 0,0 1 0,-23-2 0,20 4-464,-1 1 0,-27 1-1,37 2-794,0 0 0,0 1 1,0 1-1,-24 7 0,-5 7-5434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05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622 112 9897,'0'0'4661,"0"-8"-3524,0 1-1092,0 4 71,1 1 0,-1-1 1,0 1-1,1-1 0,-1 1 1,-1-1-1,1 0 0,0 1 1,-1-1-1,1 1 0,-1-1 1,0 1-1,1 0 0,-1-1 0,-1 1 1,1 0-1,0-1 0,0 1 1,-1 0-1,1 0 0,-1 0 1,0 0-1,0 1 0,1-1 1,-1 0-1,0 1 0,-1-1 1,1 1-1,0 0 0,0-1 0,0 1 1,-1 0-1,1 0 0,-4 0 1,-25-5 8,-1 1 0,-57-1 0,16 1-63,55 3-63,-1 1 0,1 1 0,-1 0 0,1 1 0,-1 1 0,1 1 0,-23 7 0,31-7 3,1 1 0,0 0 0,-1 1 0,2 0 0,-1 0 0,1 1 0,-1 0 0,2 1 0,-1 0 0,1 0 0,0 0 0,0 1 0,1 0 0,-10 16 0,8-9-11,0 1 1,2-1-1,-1 1 0,2 0 1,0 0-1,1 1 0,1 0 1,0 0-1,1 0 1,1 0-1,1 0 0,1 22 1,0-33 19,0 0 1,0 0 0,1-1 0,-1 1-1,1 0 1,0 0 0,1-1-1,0 1 1,-1-1 0,2 0-1,-1 0 1,1 0 0,-1 0-1,1-1 1,0 1 0,1-1 0,-1 0-1,1 0 1,0-1 0,0 0-1,0 1 1,0-1 0,1-1-1,-1 1 1,1-1 0,7 2-1,9 2 29,0 0 0,0-2 0,0 0 0,1-2 0,37 0 0,-35-3-3,0-2 0,0 0 0,0-2 0,-1 0 0,1-2 0,-1-1 0,-1-1 0,28-14 0,-16 5-13,-2-1 0,0-2 0,-1-1 0,48-43 1,-70 55 7,0 0 0,0-1 0,-1 0 1,0-1-1,0 0 0,-2 0 0,8-16 1,-13 25-8,-1 0 1,1 0 0,-1 0 0,0-1-1,0 1 1,0 0 0,-1-1 0,1 1-1,-1-1 1,0 1 0,0 0-1,0-1 1,0 1 0,0-1 0,-1 1-1,0 0 1,0-1 0,0 1-1,0 0 1,0 0 0,0-1 0,-1 1-1,0 0 1,1 0 0,-1 1 0,0-1-1,-1 0 1,1 1 0,0-1-1,-1 1 1,1 0 0,-1 0 0,0 0-1,-6-4 1,0 2-222,-1-1-1,1 1 0,-1 1 1,0-1-1,-1 2 0,1-1 1,0 2-1,-1-1 0,-15 1 1,-56 7-8632,43 3-1069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13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890 154 10090,'0'0'4569,"-4"-10"-2786,-1 2-1401,1-1-1,-1 1 0,-1 1 0,1-1 1,-1 1-1,-1 0 0,1 0 1,-1 1-1,-1-1 0,1 2 1,-1-1-1,0 1 0,-13-7 1,-2 4-279,0 0 0,0 1 0,-1 1 0,0 2 0,0 0 0,0 2 0,0 0 0,-1 2 0,-43 4 0,23 2-54,1 2 0,0 1 0,0 3 0,-58 23 0,82-27 0,0 1 0,0 1 0,1 0 0,1 1-1,0 1 1,0 1 0,-21 20 0,34-28-46,1 0 0,-1 0 0,1 0 1,0 1-1,0 0 0,1-1 0,0 1 1,0 1-1,0-1 0,1 0 0,0 1 0,0-1 1,0 1-1,1-1 0,0 1 0,0 0 1,1 0-1,0-1 0,0 1 0,1 0 0,-1 0 1,2-1-1,-1 1 0,1 0 0,0-1 0,0 1 1,5 8-1,-2-3 7,2 0-1,-1-1 1,1 0-1,1 0 1,0-1 0,1 0-1,0 0 1,0-1-1,1 0 1,0 0 0,22 13-1,-14-12 21,0-1-1,1-1 1,0 0-1,0-2 1,1 0-1,-1-1 0,24 3 1,2-4 31,0-1 0,1-3 1,-1-1-1,0-3 0,0-1 0,59-16 0,-76 15-62,0-1-1,-1-2 0,0-1 1,0-1-1,33-20 0,-52 27 83,-1-1-1,1 0 1,-1-1-1,0 0 1,-1 0 0,1 0-1,-1-1 1,0 1-1,-1-1 1,1-1-1,-2 1 1,1-1-1,-1 0 1,0 0-1,0-1 1,-1 1-1,-1-1 1,1 1-1,-1-1 1,-1 0-1,2-10 1,-3 12-29,0 1 0,0-1 1,0 1-1,-1-1 0,0 1 0,0 0 1,0-1-1,-1 1 0,0 0 0,0 0 1,-1 0-1,0 0 0,0 1 0,0-1 1,-1 1-1,1 0 0,-1-1 0,-1 2 1,1-1-1,-1 0 0,1 1 0,-1 0 1,-1 0-1,1 1 0,0-1 0,-1 1 0,-7-3 1,-1-1-253,1 1 1,-1 1-1,0 0 1,0 0-1,-1 2 1,0 0-1,1 0 1,-28 0-1,34 3-343,-1 1 1,1 0-1,0 0 0,-1 1 0,1 0 0,0 0 0,-11 5 1,14-5-177,-1 1 0,1 0 0,0 0 0,0 1 0,0 0 0,1-1 0,-1 2 0,1-1 0,0 0 0,0 1 0,-4 5 0,-11 23-8629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14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708 190 3011,'0'0'6945,"4"-12"-3907,0 2-2860,0-1 587,0 0 0,0 0 0,-1-1 0,2-17 0,-4 26-614,-1 0 0,0 0 0,0 1-1,0-1 1,0 0 0,0 0 0,-1 1 0,1-1 0,-1 0-1,0 1 1,1-1 0,-1 0 0,-1 1 0,1-1-1,0 1 1,0 0 0,-1-1 0,0 1 0,1 0 0,-1 0-1,0 0 1,0 0 0,0 0 0,0 0 0,0 1-1,-1-1 1,-3-2 0,-8-1-47,1 0 1,-1 1-1,0 1 1,-1 0-1,1 1 1,-1 0-1,-17 1 0,-104 7 444,133-6-522,-17 1 61,-1 2 1,1 0-1,0 2 0,0 0 0,0 1 0,0 1 0,1 0 0,1 2 0,-1 0 0,-25 19 0,29-18-96,2 2 0,-1 0 1,2 0-1,-1 2 0,2-1 0,0 1 1,1 1-1,0 0 0,1 0 0,0 1 0,2 0 1,-8 24-1,5-11-10,1 1 1,2 0-1,1 0 0,2 0 0,1 1 1,1-1-1,1 1 0,2 0 1,6 40-1,-5-64 16,-1 0 1,1 0-1,0-1 0,1 1 0,-1-1 1,1 0-1,1 1 0,-1-1 1,1-1-1,0 1 0,0 0 1,1-1-1,0 0 0,0 0 0,9 7 1,-6-7 20,0-1 0,0 1 1,0-2-1,1 1 1,0-1-1,-1 0 1,1-1-1,0 0 0,1 0 1,14 0-1,0-2 22,0-1 0,0-1 0,0-1 0,-1-1-1,1-1 1,-1-1 0,0-1 0,27-13 0,5-5 8,-1-3-1,-2-1 1,62-48-1,-85 55 230,-1-1-1,-2-1 0,0-1 1,-1-2-1,-2 0 0,37-58 1,-55 76-163,0-1 1,0 1-1,-1-1 1,0-1 0,-1 1-1,0 0 1,3-21 0,-6 28-112,0 0 1,1 0-1,-1 0 1,0 0 0,-1 0-1,1 0 1,0 0-1,-1 0 1,0 1-1,1-1 1,-1 0 0,0 0-1,-1 0 1,1 1-1,0-1 1,-1 0 0,1 1-1,-1-1 1,0 1-1,0 0 1,0 0 0,0-1-1,-1 1 1,1 1-1,0-1 1,-1 0 0,1 1-1,-1-1 1,0 1-1,1-1 1,-1 1 0,-3-1-1,-6-1-281,0 1 0,0 0 0,0 1 0,0 0 0,0 1 0,0 0 0,0 0 1,-13 4-1,-96 24-6828,99-22 5059,-65 18-9163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3623 1858 9769,'0'0'13602,"-3"-11"-13372,-5-21 26,-5-44-1,10 49-30,-1 0 1,-2 0-1,0 1 0,-2 0 1,-16-37-1,3 28 329,-2 1 0,-2 1 0,0 1 0,-37-35 0,30 34-452,2-1-1,2-1 1,-29-46-1,45 60-113,-18-34 76,-3 1 1,-2 2-1,-2 1 1,-55-58-1,33 56-748,-1 2-1,-3 2 1,-100-58 0,-221-97 1313,180 101-101,106 52-163,-188-66 0,223 97-371,-1 3 0,-1 3 0,0 2-1,-88-3 1,60 12-76,0 4 0,1 4 0,-1 4-1,-165 38 1,20 25 483,-72 16 650,297-85-1472,4-1 555,1 0 1,0-1-1,-1 0 1,-14 0-1,1-9-2909,21 7 2292,0 0 0,1 0 0,-1 0 0,0 0 0,0-1 0,0 1 0,1 0 0,-1 0 0,1-1 0,-1 1 0,1 0 0,-1-1 0,1 1 0,0 0 0,0-1 0,0-2 0,-1-23-10781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1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2436 152 13100,'-1'-4'215,"-1"1"0,0-1 0,0 1 0,0 0 0,0 0 0,0 0 0,-1 0 0,1 0 0,-1 1 0,0-1 0,0 1 0,0-1 0,0 1 0,0 0 0,0 0 0,-1 1 0,-3-2 0,-64-23 88,66 24-119,-78-20 22,0 4 0,-1 4 0,-1 3 0,-157 1 0,-343 50-675,331-16 46,120-14 388,-162 16 1058,235-17-496,-1 2-1,-99 33 1,147-40-466,1 1-1,0 1 1,0 0 0,0 1-1,1 0 1,0 1-1,0 0 1,-15 15 0,22-17-70,-1 0 1,2 0 0,-1 1 0,1-1 0,0 1-1,0 0 1,1 1 0,0-1 0,0 0-1,0 1 1,1 0 0,1-1 0,-1 1-1,1 0 1,0 0 0,1 12 0,1-8 13,0 1 1,0-1-1,1 1 0,1-1 1,0 0-1,1 0 1,0 0-1,0 0 0,2-1 1,7 14-1,-2-8-17,0-1 0,1 0-1,1 0 1,1-1 0,30 25 0,-20-21-123,1-1 0,0-1 0,2-2 0,0 0 0,0-2 1,2-1-1,-1-1 0,43 9 0,-18-10 154,0-2 0,1-3 1,107-4-1,161-35 187,383-97 450,-483 74-122,241-95 0,-443 144-361,70-30 347,-84 35-438,0 0 1,-1 0-1,0-1 0,0 1 0,0-1 0,0 0 1,0 0-1,-1-1 0,0 0 0,0 0 0,0 0 1,3-6-1,-6 9-26,0 1 1,0-1-1,-1 0 1,1 0-1,-1 0 1,1 0-1,-1 0 1,0 0-1,0 0 1,0 0-1,0 0 1,0 0-1,0 0 1,0 0-1,-1 0 1,1 0-1,-1 0 1,0 0-1,1 0 1,-1 1-1,0-1 1,0 0-1,0 0 1,0 1-1,0-1 1,-1 0-1,1 1 1,0 0-1,-1-1 1,1 1-1,-1 0 1,-1-2-1,-7-3-22,1 0 0,-1 1-1,0 0 1,-16-6-1,20 9-15,-59-20-1291,-93-18 1,50 14-3390,19 1-3298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3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2434 138 12300,'0'0'-433,"10"-2"-133,-10 2 548,9-2 62,1 0 1,-1-1 0,0 1 0,0-2-1,12-6 1,-19 9 160,0 0-1,0 0 0,0 0 0,0 0 1,0-1-1,0 1 0,-1-1 0,1 1 1,-1-1-1,1 0 0,-1 0 0,1 0 1,-1 0-1,0 0 0,0 0 0,0 0 1,0 0-1,0 0 0,-1 0 0,1-1 1,-1 1-1,1 0 0,-1 0 1,0-1-1,0 1 0,0 0 0,0-1 1,0 1-1,0 0 0,-1 0 0,1-1 1,-1 1-1,1 0 0,-2-3 0,0 3-140,1-1-1,-1 1 0,1 0 0,-1-1 0,0 1 0,0 0 0,0 0 0,0 0 1,0 1-1,-1-1 0,1 0 0,0 1 0,-1 0 0,1-1 0,-1 1 1,1 0-1,-1 0 0,0 1 0,-3-2 0,-57-6 46,-468 27-414,374-7 66,-535 52 229,5 53 4,649-109 30,0 2 0,1 1 1,0 2-1,-42 21 0,70-30-29,1 1 1,-1 0-1,1 1 1,0 0-1,0 0 1,1 1-1,-1-1 1,2 2-1,-1-1 1,1 1-1,0 0 1,0 0-1,1 1 0,0-1 1,1 1-1,0 0 1,0 1-1,1-1 1,0 1-1,1-1 1,-2 20-1,3-17-23,1 1-1,0-1 1,1 1 0,1-1-1,0 0 1,1 1-1,0-1 1,0 0 0,1-1-1,1 1 1,0-1-1,1 1 1,0-2 0,1 1-1,0-1 1,0 0-1,1 0 1,1-1 0,-1 0-1,2 0 1,-1-1-1,1 0 1,0-1 0,15 8-1,5 1-57,0 0-1,0-3 1,2 0 0,0-2-1,0-1 1,1-2 0,53 7-1,20-5 91,115-2 0,-37-14 139,-1-8 0,-1-8 0,-1-8 0,244-72 0,-19-39-59,-336 109-61,-1-2 0,-1-3 0,95-70 0,-162 107-23,11-10 7,1 0 0,-1 0 0,14-18 0,-23 25-6,-1 1 1,0-1-1,0 0 0,-1 0 1,1 0-1,-1 0 0,1-1 1,-1 1-1,2-6 0,-3 7 0,0 0-1,0 1 0,0-1 1,0 1-1,0-1 0,0 1 0,-1-1 1,1 1-1,-1-1 0,1 1 1,-1-1-1,1 1 0,-1-1 1,0 1-1,1 0 0,-1-1 1,0 1-1,0 0 0,0 0 0,0-1 1,0 1-1,-2-1 0,-7-5-166,0 1 0,-1 1 0,1 0 0,-1 0 0,0 1-1,0 0 1,-1 1 0,-17-2 0,-17-7-1248,-30-11-2168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3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2358 162 6854,'0'0'5173,"-4"-9"-3384,0 3-1660,1 1 0,-1-1 1,1 1-1,-2 0 1,1 0-1,0 0 0,-1 0 1,0 1-1,0 0 1,-1 0-1,1 0 0,-1 1 1,1 0-1,-1 0 0,0 0 1,-11-3-1,-36-9 310,-1 1-1,-94-10 0,-117 5 253,235 17-695,-648-1 195,519 14-132,0 8 0,-191 46 0,342-63-51,-46 11 121,-73 28 0,114-36-113,-1 1-1,1 0 1,1 1 0,-1 0-1,1 1 1,1 1 0,-1 0-1,1 0 1,1 1 0,-17 20-1,24-25-13,0-1 0,0 0-1,0 1 1,0 0 0,1 0 0,0 0-1,0 0 1,1 0 0,-1 0 0,1 0-1,0 0 1,0 1 0,1-1 0,0 0-1,0 1 1,0-1 0,1 8 0,1-7 3,0 0 1,0 0 0,1 0 0,-1 0 0,2 0-1,-1-1 1,0 1 0,1-1 0,0 0 0,0 0-1,1-1 1,7 8 0,6 1 15,0 0 1,1-1-1,0-1 0,1-1 1,0 0-1,1-2 0,25 8 1,20 1 35,1-2 0,1-3 1,72 2-1,209-4 55,-167-12 36,271-38-1,-362 26 31,0-5 0,-2-3 0,0-5 0,158-70 1,-234 92-196,22-13-61,43-27 1,-71 41-114,0 0 1,0-1 0,-1 0 0,1-1 0,-1 0 0,-1 0 0,1 0 0,-1 0 0,0-1 0,-1 0 0,1 0 0,4-12 0,-8 18 124,-1 0 0,1 0 0,-1 0 0,0 1 0,0-1 0,0 0 0,1 0 1,-1 0-1,0 0 0,0 0 0,0 0 0,0 0 0,0 0 0,-1 0 0,1 0 0,0 1 0,0-1 0,-1 0 0,1 0 0,0 0 0,-1 0 0,1 0 0,-1 1 1,1-1-1,-1 0 0,-1-1 0,-25-8-2478,-27 7-2981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8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8456 176 8968,'0'0'6145,"-1"-9"-5179,-6-27-298,6 34-535,-1 0 0,0 0 0,0 0 0,0 0 0,0 1 1,0-1-1,0 1 0,-1-1 0,1 1 0,0 0 1,-1 0-1,1 0 0,-1 0 0,1 0 0,-1 0 1,0 1-1,1-1 0,-1 1 0,-4 0 0,-2-2 6,-35-7-17,0 1-1,0 3 1,-51 0-1,-134 12 95,-22-1 251,128-15-201,-34-1-238,-335 37-28,10 0 59,-613-57 209,975 25-248,-1002 4 818,484 10-902,388-10 61,-263 2-15,4 34 7,51 7-59,288-29 49,74-3 23,-187 47 0,-84 57 10,250-77 30,-77 30 125,167-55-148,0 0 0,1 2 0,0 2 0,-45 35 0,18-7-11,2 3-1,-79 93 0,119-124-16,1 1 0,0-1 0,2 2 0,-1-1 0,2 1 0,1 1 0,0-1 0,1 1 0,1 0 0,1 0 0,0 0 0,2 1 0,0-1 0,1 0 0,5 38 0,1-37 26,1 0 0,0 0 1,2-1-1,0 0 1,1-1-1,23 31 0,-17-23-10,1-1-2,1-1 1,1-1-1,1-1 1,26 23-1,96 71 22,-20-18-17,130 97 17,-5-5-1,-69-59-40,7 7 66,-166-125-47,0 0 0,1-1 1,1-1-1,0-1 1,0-1-1,1-1 1,0-1-1,29 6 1,40 14 3,-30-7-9,0-3 0,2-3 0,-1-2 0,2-4 0,-1-1 0,69-4 0,523 45 160,-384-26-150,-152-15 1,223 42 1,-217-18-18,132 52 1,-204-67 17,0-2 1,1-3-1,0-2 0,65 2 1,0 1 0,25 4-3,85 12-8,-180-19-24,-1 2 0,80 30 0,-52-14 9,0-3 1,2-4-1,0-3 0,112 9 0,224 28 80,-78-10-11,-173-31-27,262-13 1,-201-13-28,296-1 6,-468 20-4,0 3 0,74 20 0,-68-14 1,87 12 0,-93-22 129,0-3 1,0-2 0,0-2-1,0-2 1,-1-3-1,0-1 1,71-23 0,-85 19-37,0-2 1,-1-2 0,0-2-1,-2 0 1,0-3 0,-1-1-1,-1-1 1,-1-2-1,-1-1 1,35-40 0,-39 35-107,-2-1 1,-1-1 0,-2-2-1,-1 0 1,-2-1 0,-1 0 0,-2-2-1,-2 0 1,9-40 0,4-50-14,16-189 1,-8 41 70,-12 152 49,0 7 111,6-123-1,-27 201-188,0 1-1,-3-1 1,-1 0-1,-2 1 1,-2 0 0,-1 0-1,-17-47 1,0 19-23,-3 1 0,-3 1 0,-3 2 0,-2 1 0,-57-71 0,60 92-3,-2 1 1,-1 1-1,-2 2 1,-2 2-1,-1 2 1,-2 1-1,-83-45 1,50 41-518,-1 3-1,-2 4 1,-1 2-1,0 5 1,-2 3 0,-103-10-1,73 16-3721,18-1-3849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9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0 435 9897,'0'0'11126,"16"-4"-10854,644-118 4581,-453 90-4613,-164 25-252,554-96 174,-7-47-1780,-564 138-2488,-58 9-1253,-19 2-6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09.6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1406 42 15983,'-11'-5'1863,"1"-2"-1202,4 3-221,0 1 0,0-1 0,0 1 0,0 0 0,0 0 0,-1 1 0,1 0 0,-1 0 0,-11-1 0,15 4-413,0 0-1,-1 1 1,1-1-1,0 1 1,1 0-1,-1 0 1,0 0-1,0 0 1,1 1-1,-1-1 1,1 1-1,0-1 1,-4 6-1,-8 8 41,-50 40 508,-126 84 1,-88 29 323,134-83-702,60-36-142,-146 93 72,179-107-115,1 2 1,-54 52-1,96-83-26,1 1 1,0 0-1,1 0 0,0 0 0,0 1 1,-7 15-1,11-22-21,2 0 1,-1 1 0,0-1-1,0 0 1,1 0 0,-1 0-1,1 1 1,0-1 0,-1 0-1,1 0 1,0 1 0,0-1-1,1 0 1,-1 1 0,0-1-1,1 0 1,-1 0 0,1 0-1,0 1 1,0-1 0,0 0-1,0 0 1,0 0 0,0 0-1,1 0 1,-1-1 0,1 1-1,-1 0 1,1-1 0,-1 1-1,1-1 1,0 1 0,0-1-1,0 0 1,0 0 0,3 2-1,13 3-207,0 0 0,0-1 0,1-1 0,0-1 0,0-1-1,-1 0 1,38-2 0,-35 0 76,135-1-2382,1-7 0,165-31 0,-54-6-4526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6.5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43 148 16239,'-1'-10'1105,"1"-4"-648,0 7-178,0 1 1,-1-1-1,0 0 1,0 1-1,0 0 1,-3-8-1,4 14-238,0 0-1,0 0 0,0-1 0,0 1 1,0 0-1,0 0 0,0-1 1,0 1-1,0 0 0,0 0 0,0 0 1,0-1-1,0 1 0,0 0 0,-1 0 1,1 0-1,0-1 0,0 1 0,0 0 1,0 0-1,0 0 0,0-1 1,-1 1-1,1 0 0,0 0 0,0 0 1,0 0-1,0 0 0,-1 0 0,1-1 1,0 1-1,0 0 0,0 0 1,-1 0-1,1 0 0,0 0 0,0 0 1,0 0-1,-1 0 0,1 0 0,0 0 1,0 0-1,-1 0 0,1 0 1,0 0-1,0 0 0,0 0 0,-1 0 1,-6 13 494,-1 21-529,3 5 97,-1 46 0,6-70-78,0 1 0,1-1 1,1 1-1,0-1 0,9 29 0,-10-41 7,0 0 0,0-1 0,0 1 0,0-1 0,0 1-1,0-1 1,1 1 0,-1-1 0,1 0 0,0 0 0,-1 0-1,1 0 1,0 0 0,0 0 0,1 0 0,-1 0-1,0-1 1,1 1 0,-1-1 0,0 0 0,1 0 0,0 0-1,-1 0 1,1 0 0,-1-1 0,1 1 0,0-1 0,0 1-1,-1-1 1,1 0 0,0 0 0,0 0 0,-1-1 0,1 1-1,3-1 1,2-2 194,0 0-1,1 0 1,-1-1-1,0 0 1,-1 0-1,1-1 1,-1 0-1,0 0 0,11-11 1,7-9 384,-1 0 0,-2-2 1,37-57-1,-48 66-391,-1-1 1,0 0-1,-1 0 0,-1-1 1,-1 0-1,-1-1 1,6-35-1,-18 94 154,-10 88-383,15-103 34,0-5-28,1-1 1,0 0-1,1 0 1,3 18-1,-3-32-3,-1 0 1,1 1-1,0-1 1,0 0-1,0 0 1,1 0-1,-1 0 0,1 0 1,-1 0-1,1 0 1,0 0-1,0 0 1,0-1-1,1 1 1,-1-1-1,1 0 1,-1 0-1,1 0 0,0 0 1,0 0-1,0 0 1,0-1-1,0 1 1,0-1-1,0 0 1,5 1-1,0 0-227,0-1 0,1-1 0,-1 0 0,0 0-1,0 0 1,1-1 0,-1 0 0,0-1 0,0 0 0,0 0 0,0 0 0,-1-1-1,12-6 1,-7 2-1195,-1 0 0,1 0-1,-2-2 1,1 1 0,-1-1-1,0-1 1,12-15 0,15-25-9793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6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1 19250,'-10'7'1927,"-26"18"-112,2 2 0,1 2 1,-56 61-1,87-89-1798,1 1 0,-1 0 1,1 0-1,0 0 1,0 0-1,0 0 1,0 0-1,0 0 0,0 0 1,0 0-1,1 0 1,-1 4-1,1-5-21,0-1 1,0 1-1,0-1 0,0 1 0,0-1 1,1 1-1,-1-1 0,0 1 0,0-1 1,1 1-1,-1-1 0,0 1 0,1-1 1,-1 1-1,0-1 0,1 1 0,-1-1 1,1 0-1,-1 1 0,1-1 0,-1 0 1,1 1-1,-1-1 0,1 0 1,-1 0-1,1 1 0,-1-1 0,1 0 1,-1 0-1,2 0 0,3 1-14,0-1 0,0 0 0,1-1 0,-1 1 0,0-1 0,0 0 0,0 0 0,0-1 0,7-2 0,60-27-76,-55 23 46,0-1 1,1 2-1,0 0 0,1 2 1,-1 0-1,1 0 0,0 2 0,0 1 1,23-1-1,-39 3 44,0 0 1,0 0-1,-1 0 1,1 0-1,0 0 1,0 1-1,0-1 1,0 1-1,-1 0 1,1 0-1,0 0 1,-1 0-1,1 1 1,-1-1-1,1 1 1,-1-1-1,0 1 1,1 0-1,-1 0 1,0 0-1,0 0 1,0 0-1,-1 1 1,1-1-1,-1 0 0,1 1 1,-1-1-1,0 1 1,1 0-1,-1-1 1,-1 1-1,1 0 1,0 0-1,-1 0 1,1-1-1,-1 1 1,0 0-1,0 0 1,0 0-1,-1 3 1,0 3 144,-1 0 0,0-1 0,0 1 1,-1-1-1,0 0 0,0 0 1,-1 0-1,0 0 0,-1 0 0,1-1 1,-2 0-1,-5 8 0,-8 3 513,0 0 0,-1-1 0,-41 27 0,51-38-606,0 0-1,0 0 0,-1-1 0,0 0 0,0-1 0,0 0 0,0-1 0,-1 0 0,1-1 0,-23 1 0,34-3-143,-1 0-1,0 0 1,1 0 0,-1 0-1,0-1 1,1 1-1,-1 0 1,1-1 0,-1 1-1,0 0 1,1-1 0,-1 1-1,1-1 1,-1 1 0,1-1-1,0 1 1,-1-1 0,1 1-1,-1-1 1,1 0 0,0 1-1,-1-1 1,1 0 0,0 1-1,0-1 1,0 0 0,-1 1-1,1-1 1,0 0 0,0 1-1,0-1 1,0 0 0,0 1-1,0-1 1,0 0 0,0 1-1,1-1 1,-1 0 0,0 1-1,0-1 1,1 0 0,-1 1-1,0-1 1,0 1 0,1-1-1,-1 0 1,1 0 0,17-33-6213,4 10-423,3-1-3838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7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 0 16239,'0'0'7960,"-2"11"-7736,-3 10-10,-1-1 0,-1-1 0,0 1 0,-20 35 0,-55 74 1475,53-86-1235,1 1 0,-28 62 0,43-67-813,14-39 260,-1-1 1,0 1 0,1 0-1,-1-1 1,1 1-1,-1 0 1,0-1 0,1 1-1,-1 0 1,1 0-1,-1 0 1,1-1-1,-1 1 1,1 0 0,-1 0-1,1 0 1,-1 0-1,1 0 1,-1 0 0,1 0-1,-1 0 1,1 0-1,-1 0 1,0 0-1,1 0 1,-1 0 0,1 1-1,-1-1 1,1 0-1,-1 0 1,1 0-1,-1 1 1,1-1 0,-1 0-1,0 1 1,1-1-1,-1 0 1,0 1 0,1-1-1,-1 0 1,0 1-1,1-1 1,-1 1-1,0-1 1,0 0 0,1 1-1,-1-1 1,0 1-1,0-1 1,0 1 0,0-1-1,0 1 1,0-1-1,0 1 1,0-1-1,0 1 1,0-1 0,0 1-1,0-1 1,0 1-1,0-1 1,0 1-1,0-1 1,0 1 0,-1-1-1,1 0 1,0 1-1,4-4-810,-1-1 0,1 0 0,0 1 0,-1-2-1,0 1 1,0 0 0,0-1 0,3-6 0,-4 7-91,19-32-8780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7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44 9769,'0'0'6727,"0"-8"-4576,2-25-176,-2 33-1882,0 0 0,0 1-1,1-1 1,-1 0 0,0 0 0,0 0 0,0 1-1,0-1 1,1 0 0,-1 0 0,0 0-1,0 0 1,1 0 0,-1 1 0,0-1-1,0 0 1,1 0 0,-1 0 0,0 0 0,0 0-1,1 0 1,-1 0 0,0 0 0,1 0-1,-1 0 1,0 0 0,0 0 0,1 0-1,-1 0 1,0 0 0,0 0 0,1 0 0,-1 0-1,0-1 1,0 1 0,1 0 0,-1 0-1,0 0 1,0 0 0,0 0 0,1-1-1,-1 1 1,0 0 0,0 0 0,0 0 0,0-1-1,1 1 1,-1 0 0,0 0 0,0-1-1,0 1 1,0 0 0,0 0 0,0-1-1,10 21 662,33 127 2085,23 80-2731,-64-222 324,4 21-3515,-7-25 2931,1-1 0,0 1 0,0-1 0,0 1 0,-1 0 1,1-1-1,0 1 0,-1-1 0,1 1 0,-1-1 0,1 1 1,0-1-1,-1 1 0,1-1 0,-1 0 0,1 1 0,-1-1 1,1 1-1,-1-1 0,0 0 0,1 0 0,-1 1 1,1-1-1,-1 0 0,0 0 0,1 0 0,-1 0 0,1 0 1,-1 0-1,0 1 0,1-1 0,-1-1 0,0 1 0,1 0 1,-1 0-1,0 0 0,-9-1-596,0-1-1,1 0 1,-1 0-1,1-1 1,0 0-1,0-1 1,0 0-1,-12-7 1,-70-47 3566,71 44-848,18 13-1620,0 0 1,1 0 0,-1 0-1,1 0 1,0 0 0,-1 0 0,1-1-1,0 1 1,-1 0 0,1-1-1,0 1 1,0-1 0,0 1 0,0-1-1,0-3 1,1 5-248,0-1 1,0 0-1,0 1 0,0-1 0,0 0 1,0 1-1,0-1 0,1 0 0,-1 1 1,0-1-1,1 0 0,-1 1 0,0-1 1,1 0-1,-1 1 0,1-1 0,-1 1 1,1-1-1,-1 1 0,1-1 0,-1 1 1,1 0-1,-1-1 0,1 1 1,0-1-1,0 1 0,8-4 109,0 1 1,0 0-1,0 1 0,16-2 1,-13 2-178,23-4-61,34-7-1307,-26 1-2854,-2-5-4782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197 591 4068,'-11'-9'1286,"-99"-87"1262,34 19 5213,169 189 271,-8-7-6657,99 94 1,-181-196-1207,1 0-1,-1 0 0,0 0 1,0-1-1,1 1 0,0-1 1,-1 0-1,1 0 0,0 0 0,6 1 1,-9-3-123,0 0 1,1 0 0,-1 0-1,1 0 1,-1-1-1,0 1 1,0-1-1,1 1 1,-1-1 0,0 1-1,0-1 1,1 1-1,-1-1 1,0 0 0,0 0-1,0 0 1,0 0-1,0 0 1,0 0 0,0 0-1,0 0 1,-1 0-1,1 0 1,0 0 0,-1 0-1,1-1 1,-1 1-1,1 0 1,-1 0-1,1-1 1,-1 1 0,0 0-1,0-1 1,0 1-1,0-2 1,13-62 399,-4-1 1,-3 0-1,-2-79 1,-1 29-450,2-61-1659,-4 61-5975,-1 47-3675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8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76 9737,'0'0'6118,"0"-54"-6118,-1 42-1634,1 2-2305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8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51 15631,'0'0'2178,"0"-8"37,-2-22-440,0 18-354,2 26 257,-19 257-1019,2-76 262,17-195-899,0 1-1,0 0 1,-1 0-1,1 0 1,0 0 0,0 0-1,0-1 1,0 1-1,0 0 1,0 0-1,0 0 1,1 0-1,-1 0 1,0 0-1,0-1 1,1 1-1,-1 0 1,0 0-1,1 0 1,-1-1-1,1 1 1,-1 0-1,1-1 1,-1 1 0,1 0-1,-1-1 1,1 1-1,0 0 1,0 0-1,1-1 20,-1-1 0,1 1 0,-1 0 0,0 0 0,1-1-1,-1 1 1,0-1 0,1 1 0,-1-1 0,0 1 0,0-1 0,0 0 0,1 0 0,-1 0-1,0 0 1,1-1 0,45-49 1124,-45 48-1092,120-158 957,-121 160-1030,0-1-1,0 1 1,1-1-1,-1 1 1,0 0-1,1-1 1,-1 1-1,1 0 1,-1 0-1,1 0 1,0 0-1,-1 0 1,1 1-1,0-1 1,0 0-1,3 0 1,-4 1-3,-1 0 1,1 1 0,0-1 0,0 0 0,-1 1 0,1-1 0,0 1 0,-1-1 0,1 0-1,0 1 1,-1 0 0,1-1 0,-1 1 0,1-1 0,-1 1 0,1 0 0,-1-1 0,1 1-1,-1 0 1,0-1 0,1 1 0,-1 0 0,0 0 0,0-1 0,1 1 0,-1 1 0,2 10 9,-1-1 1,0 1-1,0 0 1,-2 12-1,1-9 96,-2 22-20,-8 49 0,4-44-20,15-49-1060,-1-1 0,-1 0 0,1 0 0,6-10-1,14-23-3673,2-7-2867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9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64 15951,'-10'10'2920,"-7"6"-1715,4-6-135,1 0-1,0 2 0,1-1 1,0 1-1,1 1 1,-13 22-1,23-35-1059,0 0 0,-1 0-1,1 1 1,0-1 0,0 0 0,0 0 0,0 1-1,0-1 1,0 0 0,-1 1 0,1-1-1,0 0 1,0 0 0,0 1 0,0-1 0,0 0-1,0 1 1,0-1 0,0 0 0,0 1-1,1-1 1,-1 0 0,0 1 0,0-1 0,0 0-1,0 0 1,0 1 0,0-1 0,1 0-1,-1 0 1,0 1 0,0-1 0,0 0 0,1 0-1,-1 1 1,0-1 0,0 0 0,1 0-1,-1 0 1,0 0 0,1 1 0,16-3-21,17-12-154,-19 4 3,0-1 0,0 0-1,-1-1 1,22-24 0,-29 29 158,-1 0 0,0-1 0,0 0 0,0 0 0,-1-1 1,-1 1-1,0-1 0,0 0 0,0 0 0,3-16 0,-48 110 1210,31-60-1193,0 0 0,2 1 0,1 0 0,-5 37-1,11-62-59,1 0 0,0 0 0,0 0 0,-1 0 0,1 0 0,0 0 0,0 0 0,0 0 0,0 0-1,0-1 1,0 1 0,1 0 0,-1 0 0,0 0 0,0 0 0,1 0 0,-1 0 0,0 0 0,1 0-1,-1-1 1,1 1 0,-1 0 0,1 0 0,0-1 0,-1 1 0,1 0 0,0 0 0,-1-1 0,1 1 0,0-1-1,0 1 1,-1-1 0,1 1 0,2 0 0,-1-1-125,1 0 0,0-1 0,-1 1 0,1 0 0,0-1 0,-1 1 0,1-1 0,-1 0 0,1 0 0,-1 0-1,1 0 1,2-2 0,10-6-1412,-1-1 0,24-20 0,5-11-2804,-1-6-1575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9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0 11531,'0'0'8734,"-9"11"-7501,2-4-1119,-19 25 2020,-39 57 0,68-89-2077,1 0 0,-1 0 0,0 0 0,1-1 0,-1 0 0,0 1 0,1-1 0,3-2 0,5-1-29,1 0 1,-1 0-1,1 1 1,-1 1-1,1 0 1,15 0-1,-25 2-23,-1-1 0,1 1 0,-1 0 0,0 0 0,1 0 0,-1 1 0,1-1 0,-1 0 0,1 1 0,-1 0 0,0-1 0,1 1 0,-1 0 0,0 0 0,0 0 0,0 1 0,1-1 0,-1 1 0,-1-1 0,1 1 0,0-1 0,0 1 0,-1 0 0,1 0 0,-1 0 0,1 0 0,-1 0 1,0 0-1,0 0 0,0 1 0,0-1 0,0 0 0,0 1 0,0-1 0,-1 1 0,0-1 0,1 5 0,-1-1 162,-1 0 0,0 1 0,0-1 0,0 0 0,-1 0 0,0 0 0,0 0 0,-1-1 0,1 1 0,-1-1 0,-1 1-1,1-1 1,-1 0 0,0 0 0,0 0 0,0-1 0,-6 6 0,3-4-123,0 0-1,0-1 0,-1 1 0,0-2 0,0 1 0,0-1 0,0 0 0,-1-1 1,1 0-1,-1 0 0,-11 1 0,-8-5-1475,13-9-2330,4-14-5239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19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177 130 18321,'1'-11'1954,"-1"4"-1689,1 0 112,-1 0-1,1 0 0,-2 0 1,1 0-1,-1 0 1,0 0-1,-2-7 1,2 11-287,0 1 1,0 0 0,0 0 0,0 0 0,-1 0-1,1 0 1,-1 0 0,1 0 0,-1 0 0,0 1-1,1-1 1,-1 1 0,0-1 0,0 1 0,0 0-1,0-1 1,-1 1 0,1 0 0,0 0 0,0 1-1,-1-1 1,1 0 0,0 1 0,-1-1 0,1 1-1,-1 0 1,1 0 0,-4 0 0,1 1-75,1-1-1,0 1 1,-1 0 0,1 1 0,0-1 0,0 1 0,0 0 0,0 0 0,0 0-1,0 0 1,0 1 0,1-1 0,-1 1 0,1 0 0,0 0 0,0 1-1,0-1 1,0 0 0,0 1 0,1 0 0,-1 0 0,1 0 0,0 0-1,1 0 1,-3 6 0,-1 3-8,0 1-1,1-1 0,0 1 1,1 1-1,1-1 1,-1 26-1,3-38-4,0-1-1,0 1 1,0 0-1,0 0 1,0-1-1,0 1 1,1 0-1,-1-1 1,1 1-1,-1 0 1,1-1-1,0 1 1,0-1-1,0 1 1,-1-1-1,1 1 1,1-1-1,-1 1 1,0-1-1,0 0 1,0 0-1,1 0 1,1 2-1,0-2 10,0 0 0,0 0 0,0 0 0,0 0 0,0 0 0,0-1 0,0 0 0,0 1 0,0-1 0,0 0 0,1-1 0,3 0 0,4 0 54,-1-2-1,1 0 0,-1 0 0,1-1 0,-1 0 1,16-10-1,-8 3 194,0-2 1,0 0-1,-2-2 0,1 1 1,-2-2-1,0 0 0,-1-1 1,-1 0-1,0-1 0,-2-1 1,16-32-1,-37 100-494,0-13-384,-7 49 0,16-73-793,0 0 1,1 0-1,0 0 1,2 20-1,7-17-4449,9-12-3327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0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0 16560,'0'0'5482,"-2"9"-3838,-20 87 399,-17 172 0,-5 27 438,55-301-1916,69-99 49,-54 68-598,2 0 0,44-42 0,-68 75-21,0 0-1,0 1 0,0 0 0,0 0 0,1 0 0,-1 1 0,1 0 0,0 0 0,0 0 0,9-3 0,-12 5 2,-1 0 1,1 0-1,-1 0 1,1 0-1,-1 0 0,1 0 1,-1 1-1,1-1 1,-1 0-1,1 1 0,-1-1 1,0 1-1,1-1 0,-1 1 1,0 0-1,1 0 1,-1-1-1,0 1 0,0 0 1,0 0-1,0 0 1,0 0-1,0 1 0,0-1 1,0 0-1,0 0 0,0 0 1,-1 1-1,1-1 1,0 1-1,-1-1 0,0 0 1,1 1-1,-1-1 1,0 1-1,1-1 0,-1 1 1,0-1-1,0 1 1,0 2-1,0 11 22,0 0 0,-1 0 1,-1 0-1,0 0 0,-1-1 0,-1 1 1,0-1-1,-1 1 0,0-1 0,-2-1 1,-9 19-1,-10 25 30,26-57-30,0 0 1,0 0 0,1 0-1,-1 0 1,0 0-1,0 0 1,1 0 0,-1 0-1,0 0 1,0 0 0,1 0-1,-1 0 1,0 0-1,0 0 1,1 0 0,-1 0-1,0 0 1,0 0-1,1 0 1,-1 0 0,0 1-1,0-1 1,0 0-1,1 0 1,-1 0 0,0 0-1,0 1 1,0-1 0,1 0-1,-1 0 1,0 0-1,0 1 1,0-1 0,0 0-1,0 0 1,0 1-1,1-1 1,-1 0 0,0 0-1,0 1 1,0-1-1,0 0 1,0 0 0,0 1-1,0-1 1,0 0 0,21-19 280,44-56-233,-50 55-67,0 1 0,2 0 0,0 1 0,1 1 0,1 1 1,1 0-1,24-14 0,-5 20-4513,-25 6-1010,-31 3 113,-13 0-5149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0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93 13869,'0'0'3523,"-55"-25"-287,43 15-418,12 1-544,0-1-960,17 0-386,13 0-415,6 3-321,15 0-160,3 4-448,5 1-2499,0 2-1922,-3 0-4355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1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104 137 18738,'-9'11'2119,"-3"2"-1494,-36 48 2071,43-54-2523,1 0 1,0 0 0,0 0 0,1 0 0,0 1-1,0-1 1,0 1 0,-1 10 0,4-17-186,-1 0 1,1 0 0,0 0-1,0 0 1,0 0 0,0 0-1,0 0 1,0 0 0,0 0-1,0 0 1,0 0 0,0 0-1,0 0 1,1 0 0,-1 0-1,0 0 1,1 0 0,-1 0-1,1 0 1,-1-1 0,1 1-1,-1 0 1,1 0 0,0 0-1,-1-1 1,1 1 0,0 0-1,1 0 1,0 0-20,0-1 0,-1 0 0,1 1 1,0-1-1,0 0 0,-1 0 0,1 0 0,0 0 0,0-1 0,-1 1 0,1 0 1,0-1-1,0 0 0,2 0 0,3-2 4,0-1 1,-1 1 0,1-1-1,-1 0 1,0-1-1,11-9 1,-6 0 356,-1 0 0,0-1 0,-1 0 0,-1-1 0,0 0 0,-1 0 0,0 0 0,-2-1 0,0 0 0,-1 0 0,-1-1-1,0 1 1,-1-1 0,-1 0 0,-2-23 0,-17 92-420,16-41 25,-3 6-162,1 1-1,1 0 1,0 0-1,1 0 1,1 0-1,1 0 1,2 24-1,-2-39-50,1 1-1,-1-1 0,1 0 0,0 0 1,-1-1-1,1 1 0,0 0 0,0 0 1,0 0-1,1 0 0,-1-1 1,0 1-1,3 1 0,15 7-6218,11-8-7297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1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205 418 14286,'1'-11'2498,"-1"5"-2431,2-14 1345,0 0 1,-2 0 0,-1-1 0,-3-21-1,4 39-1186,-1-1 0,0 1 0,1 0 0,-1 0 0,0 0 0,-1 0 0,1 0 0,0 0 0,-1 1 0,0-1 0,1 0 0,-1 1 0,0-1-1,-1 1 1,1 0 0,-3-3 0,3 4-198,-1 0 0,1 1 0,-1-1 0,1 1 0,-1-1 0,1 1 0,-1 0 0,1 0 0,-1 0 0,0 0 0,1 0-1,-1 0 1,1 1 0,-1-1 0,1 1 0,-1 0 0,1 0 0,0 0 0,-1 0 0,1 0 0,0 0 0,0 1 0,0-1 0,-3 3 0,-2 2-38,-1 0 1,1 1 0,1 0 0,-1 1 0,1-1 0,0 1 0,1 0 0,0 1 0,0-1-1,1 1 1,-6 16 0,1-1-14,2 0-1,0 1 1,-4 35 0,9-52 5,1 0 0,0 0 0,1 0 0,0 0 0,0 0 0,1 0 0,2 12 0,-2-18 18,-1 0 1,1 0-1,1 0 1,-1 0-1,0 0 1,0 0-1,1-1 1,-1 1-1,1 0 1,0-1-1,-1 1 1,1-1-1,0 0 1,0 0-1,0 1 1,0-1-1,0 0 1,0-1-1,0 1 1,0 0-1,0-1 1,0 1-1,0-1 1,1 1-1,-1-1 1,0 0-1,0 0 1,1 0-1,-1 0 1,0-1-1,4 0 1,6-1 158,1-1 0,0 0 0,-1-1 0,0 0 0,1-1 0,-2 0 0,1-1 0,-1-1 0,0 0 0,0 0 0,-1-1 0,0 0 1,11-12-1,13-13 333,-2-3 1,35-48-1,-44 52-292,-1-1-1,26-55 0,-39 67-142,0 0 0,-1 0 0,-1-1 0,-1 0 0,5-41 0,-11 62-57,1 1 0,-1-1 0,0 1 0,0-1 0,1 0 0,-1 1 0,0-1 0,0 0 0,0 1 0,0-1 0,0 0 0,0 1 0,0-1 0,0 0 0,0 1 0,0-1 0,0 0 0,-1 1 0,1-1 0,0 1 0,0-1 0,-1 0 0,1 1 0,0-1 0,-1 1 0,1-1 0,0 1 0,-1-1 0,1 1 0,-1-1 0,1 1 0,-1-1 0,1 1 0,-1 0 0,0-1 0,-1 1 0,1 1 0,-1 0 0,1 0 0,0 0 0,-1-1 0,1 1 0,0 1 0,0-1 0,0 0 0,-1 0 0,1 0 0,0 0 0,1 1 0,-3 2 0,-17 30-269,2 1 0,1 0-1,1 2 1,2 0 0,2 0 0,-10 55 0,19-80-341,1 1 1,0-1 0,1 1 0,0 0 0,1-1-1,3 23 1,-3-33 301,1 1 0,-1-1-1,1 1 1,0-1 0,0 1 0,0-1-1,0 0 1,1 1 0,-1-1 0,1 0-1,-1 0 1,1 0 0,0 0 0,-1 0-1,1 0 1,0-1 0,0 1 0,1-1-1,-1 1 1,0-1 0,0 0 0,1 1-1,-1-1 1,1-1 0,-1 1 0,1 0 0,-1-1-1,1 1 1,-1-1 0,1 1 0,0-1-1,-1 0 1,1 0 0,-1-1 0,1 1-1,0 0 1,4-2 0,35-8-6878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1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36 17617,'0'0'5205,"-3"9"-3396,1-1-1416,-1-1-9,0 0 1,1 1 0,0-1-1,0 0 1,1 1 0,0 0-1,0-1 1,1 11 0,0-18-351,1 1 0,-1-1 0,1 1 1,-1-1-1,1 1 0,-1-1 0,1 1 0,-1-1 1,1 1-1,-1-1 0,1 0 0,-1 1 1,1-1-1,0 0 0,-1 1 0,1-1 1,0 0-1,-1 0 0,1 0 0,0 0 0,-1 0 1,1 0-1,0 1 0,0-2 0,-1 1 1,1 0-1,0 0 0,-1 0 0,1 0 0,0 0 1,-1 0-1,2-1 0,22-6 737,-19 4-658,1 0 1,-1-1-1,0 0 1,0 0-1,0 0 0,0 0 1,-1-1-1,0 0 0,0 0 1,0 0-1,0 0 1,-1-1-1,0 1 0,0-1 1,0 0-1,-1 0 0,0 0 1,0 0-1,-1 0 1,2-8-1,-3 14-113,0-1 0,0 0 0,-1 0 0,1 1 0,0-1 0,0 0 0,-1 0 0,1 1 0,0-1 0,-1 0 0,1 1 0,0-1 0,-1 0 0,1 1 0,-1-1 0,1 1 0,-1-1 0,0 1 0,1-1 0,-1 1 0,0-1 0,1 1 0,-1 0 0,0-1 0,1 1 0,-1 0 0,0-1 0,1 1 0,-1 0 0,0 0 0,0 0 0,0 0 0,1 0 0,-1 0 0,0 0 0,0 0 0,1 0 0,-1 0 0,0 0 0,0 0 0,1 1 0,-1-1 0,0 0 0,0 0 0,1 1 0,-1-1 0,0 1 0,1-1 0,-2 1 0,-3 1 0,0 0 0,1 1 0,-1-1 0,0 1 0,1 0 0,-7 5 0,2 2-20,0 0 1,1 0-1,0 1 0,1 0 1,0 0-1,-9 22 1,12-26-31,1 1 1,1 0-1,-1 0 1,1 0-1,0 0 1,1 1-1,0-1 1,1 0-1,-1 1 1,2-1-1,1 14 1,-1-19-80,0 0 0,0 0 0,1 0 0,-1 0 1,1 0-1,0 0 0,0-1 0,0 1 0,0 0 0,0-1 1,0 0-1,1 0 0,-1 1 0,1-2 0,0 1 0,0 0 1,-1 0-1,1-1 0,0 1 0,0-1 0,1 0 0,-1 0 1,0 0-1,0-1 0,0 1 0,1-1 0,4 0 1,6 2-874,0-2 1,0 0 0,0-1 0,0 0-1,18-5 1,42-18-7070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3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1 208 12396,'1'0'6534,"17"0"-5445,9-14 577,10-9-321,12-4-384,5-6-96,3 1-609,-1 2-256,-5 5-449,-10 11-1280,-12 5-353,-16 9-737,-11 1-320,-7 16-1121,-21 6-4260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69 8840,'0'0'4479,"-7"-10"-1900,-3-1-1664,5 7-391,1-1-1,1 1 1,-1-1-1,1 0 1,0 0-1,0-1 1,-4-8-1,12 18 3570,24 25-3723,57 67 15,42 50-1417,-103-114-1138,22 40 1,-35-48 368,-11-23 1455,-1 0 0,1 0 0,-1 0-1,1 0 1,-1 0 0,0 0 0,1 0 0,-1 0 0,0 0-1,0 0 1,0 0 0,0 0 0,0 0 0,0 0-1,0 0 1,0 0 0,0 0 0,-1 0 0,1 0 0,0 0-1,-1 1 1,-8 0-4629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2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19987,'0'0'1730,"0"86"-1666,0-28 576,6 11-191,4 6-385,1-1 0,3-3-609,0-9-2402,1-15-2306,-2-13-7527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3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271 118 10858,'5'-10'3609,"-4"8"-3392,4-6 876,-1-1 0,-1 0 0,1 1 0,2-16 0,-5 23-941,-1 0 0,1-1 1,-1 1-1,0-1 1,1 1-1,-1-1 0,0 1 1,0-1-1,0 1 0,0-1 1,-1 1-1,1-1 0,0 1 1,0-1-1,-1 1 0,1-1 1,-1 1-1,0-1 1,1 1-1,-1 0 0,0-1 1,0 1-1,0 0 0,0 0 1,0 0-1,0-1 0,0 1 1,0 0-1,0 1 0,0-1 1,-1 0-1,1 0 1,0 0-1,-1 1 0,1-1 1,0 1-1,-1-1 0,1 1 1,-1-1-1,1 1 0,-4 0 1,-6-1 14,0 1-1,0 1 1,0 0 0,0 1 0,1 0-1,-1 1 1,0 0 0,1 0 0,0 1-1,0 1 1,0-1 0,0 2 0,1-1-1,0 1 1,-11 10 0,12-10-143,0 0 0,1 1 0,0 0 0,0 0 0,1 0 0,0 1 0,0 0 1,1 0-1,0 1 0,0-1 0,1 1 0,0 0 0,0 1 0,1-1 0,1 0 0,0 1 0,-2 13 0,4-20-32,1 1 1,0-1-1,-1 1 0,1-1 0,0 1 0,1-1 0,-1 0 0,0 0 0,1 1 0,0-1 0,0 0 0,0 0 0,0-1 0,0 1 0,1 0 0,-1-1 1,1 1-1,-1-1 0,1 0 0,0 0 0,0 0 0,0 0 0,0-1 0,1 1 0,-1-1 0,7 2 0,12 5-4,1-1-1,0-2 0,24 4 1,-19-4 4,-16-3-48,1 1 0,-1 0 0,0 1 0,0 0 0,0 1 0,21 12 0,-30-15 81,-1 0-1,0-1 0,1 1 1,-1 0-1,0 1 1,0-1-1,0 0 0,-1 0 1,1 1-1,0-1 0,-1 1 1,0 0-1,0-1 1,1 1-1,-1 0 0,-1 0 1,1 0-1,0 0 0,-1 0 1,0-1-1,1 1 1,-1 0-1,0 0 0,-1 0 1,1 0-1,0 0 0,-1 0 1,0 0-1,1 0 1,-1 0-1,0-1 0,-1 1 1,1 0-1,0-1 1,-4 5-1,-1 3 161,-1 1 1,0-2-1,-1 1 0,0-1 1,-1 0-1,0-1 0,0 0 1,-16 10-1,20-14-112,-1 0 0,0 0-1,0-1 1,-1 0 0,1 0-1,-1 0 1,1-1 0,-1 0-1,0 0 1,0 0 0,0-1 0,0-1-1,0 1 1,0-1 0,0 0-1,-8-1 1,14 1-106,0-1 1,-1 0-1,1 1 1,0-1-1,-1 0 0,1 1 1,0-1-1,0 0 0,0 0 1,0 0-1,0 0 1,0 0-1,0 0 0,0 0 1,0-1-1,0 1 1,0 0-1,1 0 0,-1-1 1,0 1-1,1-1 0,0 1 1,-1 0-1,1-1 1,0 1-1,-1-1 0,1 1 1,0-1-1,0 1 1,0-1-1,1-2 0,-1 0-220,1-1 0,0 0-1,0 0 1,0 1 0,0-1 0,1 1-1,-1-1 1,1 1 0,3-5-1,8-7-1783,0 1 0,0 1-1,2 0 1,0 1 0,30-20-1,-38 27 1210,43-30-5637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4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87 17168,'0'0'6556,"-5"10"-4496,-6 7-1565,2 0 0,0 1-1,1 0 1,1 1 0,1-1 0,1 1-1,0 0 1,-2 22 0,7-39-496,0-1 0,0 1 1,0-1-1,0 1 1,0-1-1,0 1 0,1-1 1,-1 1-1,1-1 1,-1 0-1,1 1 1,-1-1-1,1 0 0,0 1 1,-1-1-1,1 0 1,0 0-1,0 0 0,0 0 1,0 0-1,0 0 1,0 0-1,1 0 0,-1 0 1,0 0-1,0 0 1,1-1-1,-1 1 1,0-1-1,1 1 0,-1-1 1,1 1-1,-1-1 1,0 0-1,1 0 0,-1 1 1,1-1-1,-1 0 1,1 0-1,-1-1 0,1 1 1,-1 0-1,1 0 1,-1-1-1,2 0 0,5-1 35,0 0 0,0 0-1,0-1 1,0 0 0,-1 0-1,15-9 1,-10 3 87,1-1-1,-2 0 1,1-1 0,-1 0 0,17-23 0,-23 28-44,0-2 0,-1 1 1,0 0-1,0-1 0,0 0 0,-1 0 1,0 0-1,0-1 0,-1 1 1,0 0-1,-1-1 0,1-9 0,-4 26-87,1 0-1,-1 0 0,0 0 1,-1-1-1,-6 14 0,-3 8-26,6-13 27,4-10 7,-1 0 1,1-1 0,0 1 0,1 0-1,-1 0 1,1 1 0,0-1 0,1 0-1,-1 0 1,1 0 0,1 10 0,0-15 4,0 0 1,0-1-1,0 1 0,0 0 1,0-1-1,0 1 1,0-1-1,1 1 1,-1-1-1,0 1 0,0-1 1,0 0-1,1 0 1,-1 1-1,0-1 1,0 0-1,0 0 1,1 0-1,-1-1 0,0 1 1,0 0-1,0 0 1,1-1-1,1 0 1,30-9 90,45-32-26,-66 33-61,2 0 1,-1 2-1,1 0 0,0 0 1,0 1-1,1 1 1,19-4-1,-35 9-3,0-1 0,-1 1 1,1 0-1,0 0 0,0-1 0,0 1 1,0-1-1,-1 1 0,1-1 1,0 0-1,0 1 0,0-1 0,0 0 1,0 0-1,0 1 0,0-1 0,1 0 1,-1 0-1,0 0 0,0 0 0,0-2 1,-20-40 153,17 33-131,1 1-1,1 0 1,0-1-1,0 0 1,1 1-1,0-1 1,0 0-1,2-12 1,-1 21-30,0 1 1,0-1-1,0 0 1,1 0-1,-1 0 1,0 1-1,1-1 0,-1 0 1,0 1-1,1-1 1,-1 0-1,1 1 0,-1-1 1,1 0-1,0 1 1,-1-1-1,1 1 1,-1-1-1,1 1 0,0-1 1,-1 1-1,1 0 1,0-1-1,0 1 0,-1 0 1,1 0-1,0-1 1,0 1-1,1 0 1,30 5-413,23 23-1901,6 10-9972,-35-22-192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4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53 16239,'0'0'9118,"-8"12"-8408,4-6-628,0 1-13,-1 1 1,1-1 0,0 1 0,0 0 0,1 0-1,0 0 1,1 1 0,0-1 0,0 1-1,0 8 1,-4 349 435,7-236 1526,2-111-1294,7-20-124,11-29-100,4-21-363,-4-2 0,-1 0 0,18-78 0,14-172-1140,-40 256 737,0 34-299,-12 13 505,1 0 0,0 0 0,0 0 0,-1 1 0,1-1 0,0 0 1,-1 0-1,1 1 0,0-1 0,-1 1 0,1-1 0,0 1 0,-1-1 0,1 1 1,-1-1-1,1 1 0,-1-1 0,1 1 0,-1 0 0,0-1 0,1 1 0,-1 0 1,1-1-1,-1 1 0,0 0 0,1 1 0,1 5 37,0 0 1,0 1-1,0-1 0,-1 1 0,0 0 1,-1-1-1,0 1 0,0 0 1,0-1-1,-1 1 0,0-1 0,-1 1 1,0-1-1,0 1 0,0-1 1,-1 0-1,0 0 0,0 0 0,-6 7 1,-3 9 144,-2-1 0,-1-1 0,0-1-1,-25 26 1,34-45-4727,5-10 1862,5-14-2338,5-3-2523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4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128 293 16367,'0'0'1890,"-6"-10"-774,-3-5-1335,1 0 0,0-1 0,-8-26 0,-5-30-7900,3 22 2088,-4 22 8955,22 26-2328,-1 1 0,1-1 0,-1 1 0,1-1 0,-1 1 0,1-1 0,0 1 0,0-1 0,0 0 0,0 1 0,0-1 0,0 0 0,0 1 0,0-1 0,1 1 0,-1-1 0,0 1 0,1-1 0,0 1 0,-1-1 0,1 1 0,0-1 0,0 1 0,0 0 0,0-1 0,0 1 0,2-2 0,-2 23 2148,-16 206 1909,0 1-3765,15-222-894,1 0 0,-1 0 0,1 0 0,0 0 1,0 0-1,1 0 0,-1 0 0,1-1 0,0 1 0,1-1 0,-1 1 1,6 6-1,-7-9-41,0-1 0,0 0 0,0 0 1,1 0-1,-1 0 0,0 0 0,1 0 0,-1 0 1,0 0-1,1-1 0,-1 1 0,1-1 0,0 1 1,-1-1-1,1 1 0,-1-1 0,1 0 0,0 0 0,-1 0 1,1 0-1,-1 0 0,1 0 0,0 0 0,-1 0 1,1-1-1,-1 1 0,1-1 0,0 1 0,-1-1 1,1 1-1,-1-1 0,0 0 0,1 0 0,-1 0 1,0 0-1,1 0 0,-1 0 0,0 0 0,0 0 1,0-1-1,0 1 0,0 0 0,1-2 0,6-7-1282,-1-1 0,0 1 0,0-1-1,-1-1 1,-1 1 0,0-1 0,5-16-1,6-17-5812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5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32 7239,'0'0'11723,"-9"11"-9033,5-6-2486,-37 53 2444,39-55-2453,0 1 0,0-1 0,0 1 0,1 0 0,-1 0 0,1-1 0,0 1 0,0 0 0,0 0 0,1 0 0,0 1-1,-1-1 1,1 0 0,1 0 0,-1 0 0,1 0 0,-1 0 0,3 6 0,-2-9-167,0 0 0,-1 0 0,1 1-1,1-1 1,-1 0 0,0 0 0,0 0 0,0 0 0,0 0-1,1 0 1,-1 0 0,0 0 0,1-1 0,-1 1 0,1-1-1,-1 1 1,1-1 0,-1 1 0,1-1 0,-1 0 0,1 0 0,0 1-1,-1-1 1,1 0 0,-1 0 0,1-1 0,-1 1 0,1 0-1,-1-1 1,1 1 0,1-1 0,2 0 196,-1-1 1,1 1-1,-1-1 0,1 0 0,-1 0 1,0 0-1,0-1 0,8-5 0,-1-5-8,0 0 0,-1 0 0,-1-1 0,0 0 0,12-28 0,18-27 138,-39 70-364,1-1 0,-1 1-1,1-1 1,-1 1 0,1 0 0,-1-1 0,0 1-1,1 0 1,-1-1 0,0 1 0,0 0-1,1-1 1,-1 1 0,0 0 0,0 0 0,0-1-1,0 1 1,0 0 0,0 0 0,0-1 0,0 1-1,0 1 1,-14 76 26,11-64 4,0-1-1,0 1 1,1 0 0,1-1-1,0 1 1,1 0-1,0 0 1,4 22-1,-3-34-103,0 0-1,-1-1 1,1 1 0,0 0-1,0-1 1,0 1-1,0-1 1,0 0-1,0 1 1,1-1-1,-1 0 1,0 0 0,1 1-1,-1-1 1,1 0-1,-1-1 1,1 1-1,-1 0 1,1 0 0,0-1-1,-1 1 1,1-1-1,0 1 1,0-1-1,0 0 1,-1 1 0,1-1-1,0 0 1,0 0-1,-1 0 1,1-1-1,0 1 1,0 0-1,0-1 1,-1 1 0,1-1-1,0 0 1,-1 1-1,3-2 1,3-1-1353,0 0 0,0 0 0,0-1 0,0 1 0,0-2 0,-1 1 0,12-11 1,7-14-7800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5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0 20019,'0'0'4388,"-8"0"-656,-3 2-3402,0 0 1,-1 1-1,1 0 1,0 1 0,1 0-1,-1 1 1,1 0-1,0 0 1,0 1 0,0 1-1,1-1 1,0 2-1,-10 9 1,19-17-335,-1 0 0,1 1 1,0-1-1,-1 0 0,1 1 0,-1-1 0,1 0 0,0 1 1,0-1-1,-1 0 0,1 1 0,0-1 0,-1 1 0,1-1 1,0 0-1,0 1 0,0-1 0,0 1 0,-1-1 0,1 1 1,0-1-1,0 1 0,0-1 0,0 1 0,0-1 0,0 1 1,0-1-1,0 0 0,0 1 0,1 0 0,13 5-272,34-6-272,-36 0 498,19-1 78,-7 0-53,46 4 0,-65-2-15,0-1 1,0 1-1,0 1 1,0-1-1,0 0 1,0 1 0,0 0-1,0 0 1,-1 1-1,1-1 1,-1 1-1,0 0 1,0 0 0,7 7-1,-10-8 41,0 0-1,0 0 1,1 0-1,-1 0 1,-1 0-1,1 0 1,0 0-1,0 0 1,-1 0-1,0 1 1,1-1-1,-1 0 1,0 0-1,0 1 1,0-1-1,0 0 1,0 0-1,-1 1 1,1-1-1,-1 0 1,0 0-1,1 0 1,-1 1-1,0-1 1,0 0 0,0 0-1,0 0 1,-1-1-1,1 1 1,-1 0-1,1 0 1,-1-1-1,-1 2 1,-6 6 24,0 0 0,-1-1 1,1 0-1,-17 9 0,-20 5-1532,13-15-2394,-7-5-5595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6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167 156 17553,'-3'-9'1574,"-1"-3"-650,-1 1-1,0 0 1,-1 0-1,0 0 1,0 1 0,-11-13-1,16 21-701,-1 0-1,0 1 1,0-1 0,0 0-1,1 0 1,-2 1-1,1-1 1,0 1 0,0 0-1,0 0 1,-1-1 0,1 2-1,0-1 1,-1 0-1,1 0 1,-1 1 0,-3-1-1,4 1-213,-1 1-1,1 0 0,0-1 1,-1 1-1,1 0 0,0 0 1,-1 1-1,1-1 1,0 0-1,0 1 0,0-1 1,0 1-1,0 0 0,1 0 1,-1 0-1,0-1 1,1 1-1,0 1 0,-1-1 1,1 0-1,0 0 0,-1 4 1,-3 3-42,1 1-1,0 0 1,0 1 0,1-1 0,0 1 0,1 0 0,1-1-1,-1 1 1,1 11 0,1-21 30,0 0 0,0 0 0,0 0-1,0 0 1,0 0 0,1 1 0,-1-1 0,0 0 0,0 0-1,1 0 1,-1 0 0,0 0 0,1 0 0,-1 0 0,1 0 0,0-1-1,-1 1 1,1 0 0,0 0 0,-1 0 0,1-1 0,0 1-1,0 0 1,0 0 0,-1-1 0,1 1 0,0-1 0,2 1-1,0 0 37,-1 0-1,1-1 0,0 0 0,0 0 0,-1 0 1,1 0-1,0 0 0,0 0 0,-1-1 0,1 0 1,3 0-1,5-3 166,1 0 0,-1-1 0,0 0 0,14-10 0,1-4-53,0-1 0,-1-1 0,-1-1 0,-1-2 0,38-50 0,-58 114-480,-19 22 362,11-47 93,1 1 0,0-1 0,-1 17 0,5-32-111,0 1 0,0-1-1,0 1 1,0-1 0,0 0 0,0 1 0,0-1 0,1 1 0,-1-1-1,0 0 1,0 1 0,0-1 0,0 1 0,1-1 0,-1 0-1,0 1 1,1-1 0,-1 0 0,0 0 0,0 1 0,1-1-1,-1 0 1,0 0 0,1 1 0,-1-1 0,1 0 0,-1 0-1,0 0 1,1 0 0,-1 1 0,1-1 0,-1 0 0,0 0 0,1 0-1,-1 0 1,1 0 0,-1 0 0,0 0 0,1 0 0,-1 0-1,1 0 1,-1 0 0,1-1 0,-1 1 0,1 0 0,22-7 266,3-7-188,0-1 0,0 0 0,-2-2 0,37-34 0,-2 4-628,-31 32-1826,-15 15-1662,-3 10-3671,-3 7 1386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6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12 305 6086,'3'-10'8557,"12"-56"-2321,-12 29-370,-4 44-5746,0 0-1,-1-1 0,1 1 0,-1 0 0,0-1 0,-5 11 1,-8 29-234,14-44 103,1 0 0,0-1 0,0 1 0,0-1 0,0 1 0,0 0 0,0-1 0,0 1 0,0 0 0,1-1-1,-1 1 1,1-1 0,-1 1 0,1-1 0,0 1 0,-1-1 0,1 1 0,1 1 0,-1-2 30,0-1 0,0 1 1,0 0-1,0-1 0,0 1 0,0-1 0,1 1 0,-1-1 1,0 0-1,0 1 0,0-1 0,0 0 0,0 0 0,1 0 0,-1 0 1,0 0-1,0 0 0,0 0 0,2-1 0,4 0 175,-1-1-1,1 0 0,-1-1 0,0 0 0,0 0 1,0 0-1,9-7 0,9-8 123,-1-2 0,-1 0 0,-1-2 1,-1 0-1,-1-1 0,-1-1 0,-1-1 0,26-50 0,-28 26-241,-17 43-401,-6 12 11,-6 11 248,0 1-1,1 1 0,2-1 1,0 2-1,0 0 0,2 0 0,-9 29 1,8-18-977,1 1 0,2 1 1,1-1-1,-1 47 0,7-31-4529,6-9-3379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6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97 21140,'0'0'5958,"-1"11"-5948,-4 221 489,5-205-523,0-27 28,0 0-1,0 1 0,-1-1 0,1 1 0,0-1 0,0 0 0,0 1 0,0-1 0,0 1 0,0-1 0,0 1 0,1-1 0,-1 0 0,0 1 1,0-1-1,0 1 0,0-1 0,0 0 0,1 1 0,-1-1 0,0 0 0,0 1 0,1-1 0,-1 0 0,0 1 0,0-1 0,1 0 0,-1 1 1,0-1-1,1 0 0,-1 0 0,0 1 0,1-1 0,-1 0 0,1 0 0,-1 0 0,0 0 0,1 0 0,-1 0 0,1 1 0,-1-1 0,1 0 1,-1 0-1,0 0 0,1 0 0,-1 0 0,1 0 0,-1-1 0,1 1 0,-1 0 0,0 0 0,1 0 0,-1 0 0,0 0 0,1-1 0,-1 1 1,1 0-1,-1 0 0,0-1 0,1 1 0,-1 0 0,0 0 0,0-1 0,1 1 0,-1 0 0,0-1 0,1 0 0,25-25 525,54-78 710,-37 45-1126,101-105 1,-142 162-117,-1 0 1,1 0-1,0 1 1,0-1-1,0 0 1,0 1-1,1 0 1,-1-1-1,0 1 1,1 0-1,-1 0 1,1 0-1,-1 0 1,3 0-1,-4 2 2,0-1-1,0 1 1,0-1-1,0 1 1,0 0 0,0-1-1,0 1 1,-1 0-1,1 0 1,0-1-1,-1 1 1,1 0-1,0 0 1,-1 0 0,1 0-1,-1 0 1,1 0-1,-1 0 1,0 0-1,1 0 1,-1 0-1,0 0 1,0 0-1,0 0 1,0 1 0,0-1-1,0 0 1,0 0-1,0 0 1,0 0-1,0 0 1,-1 1-1,0 32 26,-1-1-1,-2 0 1,-1 0-1,-17 57 0,20-81-91,-1 0-147,0 0 0,1 0 1,0 1-1,0 11 1,22-39-4499,-6 0 1347,-1-1 0,14-25 1,1-8-6078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66 378 11403,'-9'-11'3630,"3"5"-3190,1 0-1,-1-1 1,1 1 0,1-1-1,-1 0 1,1-1 0,1 1 0,-1-1-1,1 1 1,0-1 0,1 0-1,0 0 1,0 0 0,1-1 0,0 1-1,0 0 1,1 0 0,2-17-1,1 12-227,1 0-1,0 1 0,1 0 0,1 0 0,0 0 0,0 0 0,1 1 0,1 0 0,15-17 0,-18 21-219,0 1-1,1 1 1,-1-1 0,1 1-1,0 0 1,1 1-1,-1-1 1,1 1 0,0 0-1,0 1 1,0 0-1,0 0 1,1 0-1,-1 1 1,1 0 0,-1 0-1,14 0 1,-19 2-2,1 1 1,-1-1-1,1 1 0,-1 0 1,1 0-1,-1 0 1,0 0-1,1 0 0,-1 1 1,0-1-1,0 1 1,0-1-1,0 1 1,0 0-1,-1 0 0,1 0 1,0 0-1,-1 0 1,1 0-1,-1 0 1,0 0-1,0 1 0,0-1 1,0 0-1,0 1 1,0-1-1,-1 1 1,1-1-1,-1 1 0,1 2 1,1 13 140,0 0 1,-1 1-1,-1 21 0,-1-19 57,0 5 18,-2 1 0,0-1 0,-10 34 0,6-26-309,7-37-4297,3-17 541,5-14-2739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7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93 395 14670,'0'0'7821,"-6"10"-5777,-6 9-1542,0 1 0,2 1 0,0 0-1,1 0 1,2 1 0,0 0 0,1 0 0,1 0-1,-3 37 1,8-58-503,0-1 0,-1 1 0,1-1-1,0 1 1,0-1 0,0 1-1,0-1 1,0 1 0,0-1 0,1 1-1,-1-1 1,0 1 0,0-1 0,0 1-1,0-1 1,0 1 0,1-1 0,-1 1-1,0-1 1,0 1 0,1-1 0,-1 0-1,0 1 1,1-1 0,-1 0 0,1 1-1,-1-1 1,0 0 0,1 1 0,-1-1-1,1 0 1,-1 0 0,1 1-1,-1-1 1,1 0 0,-1 0 0,1 0-1,-1 0 1,1 0 0,0 0 0,23-10 61,20-29 129,-23 10-125,-1-1 0,-2 0 0,-1-1 0,-1-1 0,-2-1 0,11-36 0,-11 45-574,-14 24 498,0 0 0,1-1 1,-1 1-1,0 0 1,0 0-1,1 0 0,-1 0 1,0 0-1,1 0 0,-1 0 1,0 0-1,0 0 1,1 0-1,-1 0 0,0 0 1,1 0-1,-1 0 0,0 0 1,0 0-1,1 0 0,-1 0 1,0 1-1,1-1 1,-1 0-1,0 0 0,0 0 1,0 0-1,1 1 0,-1-1 1,0 0-1,0 0 1,1 0-1,-1 1 0,0-1 1,0 0-1,0 0 0,0 1 1,0-1-1,1 0 1,-1 1-1,0-1 0,13 50-616,-6-22 686,-7-27-58,0 0 0,1 0 0,-1 0 0,0 1 0,1-1 0,0 0 0,-1 0 0,1 0 0,0 0 0,-1 0 0,1 0 0,0 0 0,0 0 0,0-1 0,0 1 0,0 0-1,0 0 1,0-1 0,0 1 0,0 0 0,0-1 0,0 1 0,0-1 0,0 0 0,1 1 0,-1-1 0,0 0 0,0 0 0,1 0 0,-1 1 0,0-1 0,0-1 0,0 1 0,1 0 0,-1 0 0,0 0 0,0-1 0,1 1 0,-1 0 0,0-1 0,0 1 0,0-1 0,0 0 0,0 1 0,0-1 0,0 0 0,0 1 0,0-1 0,0 0 0,1-1 0,5-5 122,0 0 0,0 0 0,0 0-1,10-16 1,3-6 170,-2-1 0,-1-1 0,-1-1 0,-1 0 0,-2-1 0,-2 0 0,-1-1 0,-1 0 0,5-45 0,-16 61-260,-5 28-195,-8 29-47,-12 58 256,4 1 1,4 1 0,-8 154 0,26-244-42,1 0 1,1 1 0,0-1-1,0 0 1,4 12 0,-5-20-5,0 0 0,1 0 1,-1 0-1,0 1 0,1-1 1,-1 0-1,1 0 0,-1 0 0,1 0 1,0 0-1,-1 0 0,1 0 0,0 0 1,0-1-1,-1 1 0,1 0 0,0 0 1,0 0-1,0-1 0,0 1 1,0-1-1,0 1 0,0-1 0,0 1 1,1-1-1,-1 0 0,0 1 0,0-1 1,0 0-1,0 0 0,1 0 0,-1 0 1,0 0-1,0 0 0,0 0 1,0 0-1,1 0 0,-1-1 0,0 1 1,0 0-1,0-1 0,0 1 0,0-1 1,0 1-1,0-1 0,0 0 0,0 1 1,0-1-1,0 0 0,0 0 1,0 1-1,0-3 0,4-1 14,-1 0-1,0-1 1,0 0-1,0 0 1,-1 0-1,1 0 1,-1 0-1,0-1 1,-1 0-1,0 1 1,0-1-1,0 0 1,0 0 0,0-9-1,2-10 15,-2 1 0,0-33-1,-2 36-48,-2 1 0,0-1-1,-1 1 1,-1-1 0,-1 1 0,-1 0-1,-1 1 1,-1-1 0,0 2-1,-1-1 1,-1 1 0,-1 0 0,-1 1-1,-22-26 1,19 29-84,15 15 96,0-1 0,0 0 0,0 0 0,0 0 0,0 0 0,0 0 0,0 0 0,0 0 0,0 0 0,1 0 0,-1 0 0,0 0 0,0 0 0,0 0 0,0 1 0,0-1-1,0 0 1,0 0 0,0 0 0,0 0 0,0 0 0,0 0 0,0 0 0,0 0 0,0 0 0,0 1 0,0-1 0,0 0 0,0 0 0,0 0 0,0 0 0,0 0 0,0 0 0,0 0-1,-1 0 1,1 0 0,0 0 0,0 0 0,0 0 0,0 1 0,0-1 0,0 0 0,0 0 0,0 0 0,0 0 0,0 0 0,0 0 0,0 0 0,0 0 0,-1 0 0,1 0 0,0 0 0,0 0-1,0 0 1,0 0 0,0 0 0,0 0 0,0 0 0,0 0 0,0 0 0,0 0 0,-1 0 0,3 3-138,0 0 0,0 0-1,0 0 1,0-1 0,1 1 0,-1 0-1,1-1 1,4 4 0,6 2-1445,-1-1 0,1 0 1,26 10-1,16-1-8147,-17-7-3474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7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199 193 14638,'-2'-12'6982,"1"5"-6461,-1-1 0,0 1-1,0-1 1,0 1 0,-1 0-1,0 0 1,-1 0-1,-5-9 1,7 13-407,0 1 0,0-1 0,0 1 0,-1 0-1,1 0 1,0 0 0,-1 0 0,0 0 0,1 0 0,-1 1 0,0-1 0,0 1-1,0 0 1,0-1 0,0 2 0,0-1 0,0 0 0,-1 1 0,1-1 0,0 1-1,0 0 1,0 0 0,-1 0 0,1 0 0,0 1 0,0-1 0,-6 3 0,5-1-114,0 0 0,0 0 1,0 0-1,0 1 0,1 0 1,-1-1-1,1 2 0,0-1 1,0 0-1,0 0 1,0 1-1,0 0 0,1-1 1,0 1-1,0 0 0,0 0 1,-2 6-1,-1 2-30,0 1 0,1-1 0,1 1 0,-4 22-1,6-33 27,1 0-1,-1 0 1,1 0-1,0 0 1,-1 0-1,1 0 1,0 0-1,0 0 1,0 0-1,1 0 1,-1 0-1,0 0 1,1 0-1,-1 0 1,1 0-1,0 0 1,0-1-1,0 1 1,0 0-1,0 0 1,0 0-1,0-1 1,0 1-1,1-1 1,-1 1-1,1-1 1,-1 0-1,3 2 1,-1-2 18,1-1 0,-1 1 0,1-1 0,-1 0 0,1 0 0,-1 0 0,1-1 0,-1 1 1,0-1-1,1 0 0,-1 0 0,0 0 0,1 0 0,-1-1 0,0 1 0,0-1 0,3-2 0,12-7 88,1-1 0,-2 0 0,0-2 0,0 0 0,-2-1 0,17-19 0,-22 22-72,0 0 1,-1-1 0,0 0-1,-1 0 1,0-1-1,-1 0 1,-1-1 0,0 1-1,4-20 1,-25 104-101,6-37 225,2 1 0,1 0 0,2 0 0,-1 60 0,5-92-148,0 1 1,0-1 0,0 1 0,1-1 0,-1 1-1,1-1 1,-1 1 0,1-1 0,0 0 0,0 1 0,0-1-1,0 0 1,0 0 0,0 0 0,1 0 0,-1 0 0,1 0-1,-1 0 1,1 0 0,0 0 0,0-1 0,0 1-1,0-1 1,0 1 0,0-1 0,0 0 0,0 0 0,1 0-1,-1 0 1,0 0 0,1 0 0,3 0 0,-2-1-101,1 0 1,0 0 0,0-1 0,0 1 0,0-1-1,-1 0 1,1-1 0,0 1 0,-1-1 0,1 0-1,-1 0 1,0 0 0,1-1 0,-1 1 0,6-6-1,30-29-4055,-1-10-4227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9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183 696 12492,'4'-11'3657,"2"-4"-2399,0 0 1,-2 0 0,0-1 0,0 1-1,1-24 1,-5 34-908,0 1 0,0-1 0,0 0 0,-1 0 0,1 0 0,-1 0 0,0 1 0,-1-1 0,1 0 0,-1 1 0,-2-5 0,2 6-256,0 1-1,0-1 1,0 1-1,0-1 1,0 1 0,-1 0-1,1 0 1,-1 0-1,1 0 1,-1 1-1,0-1 1,0 1-1,0-1 1,0 1-1,0 0 1,0 0 0,0 0-1,0 1 1,-4-1-1,3 0-95,-1 1 0,0-1 1,1 1-1,-1 0 0,1 1 0,-1-1 0,0 1 0,1 0 0,-1 0 0,1 0 1,0 1-1,-1-1 0,1 1 0,0 0 0,0 1 0,0-1 0,0 1 0,1-1 1,-1 1-1,0 0 0,1 1 0,0-1 0,0 0 0,0 1 0,0 0 0,1 0 1,-4 6-1,0 1-42,1 1 0,0 0 0,1 0 0,1 0 0,0 1 0,0 0 0,1-1 0,-1 26 0,3-36 30,0 1 0,0-1 0,0 1-1,0-1 1,0 0 0,1 1 0,-1-1 0,1 1-1,-1-1 1,1 0 0,0 1 0,0-1 0,0 0 0,0 0-1,3 4 1,-2-5 7,-1 0-1,1 0 0,-1 0 1,1 0-1,0 0 0,-1-1 1,1 1-1,0 0 0,0-1 1,0 1-1,-1-1 0,1 0 0,0 0 1,0 0-1,0 0 0,0 0 1,0 0-1,0 0 0,-1 0 1,1-1-1,4 0 0,4-3 32,1 0-1,-1 0 0,0-1 0,0 0 0,0-1 1,-1 0-1,1 0 0,-2-1 0,1 0 0,12-15 0,8-9 228,35-51-1,-40 48 54,-2-1-1,29-61 1,-42 77-128,-1-1 0,-1 0-1,-1 0 1,0 0 0,-2-1 0,4-41 0,-18 81-329,-4 24 74,-4 37 2,4 1-1,-7 124 0,21-202 4,-1 1 0,1-1-1,1 1 1,-1-1-1,0 1 1,1-1-1,0 1 1,0-1-1,0 0 1,2 5-1,-3-7 16,1 0 0,0 0 0,0-1 0,0 1 0,0 0 0,0 0-1,0 0 1,0-1 0,0 1 0,0-1 0,1 1 0,-1-1 0,0 1-1,0-1 1,0 0 0,1 0 0,-1 1 0,0-1 0,0 0 0,1 0-1,-1 0 1,0 0 0,0-1 0,1 1 0,-1 0 0,0 0 0,0-1-1,1 1 1,-1-1 0,2 0 0,6-3-264,0 0-1,0-1 1,-1 0-1,1 0 1,-1-1 0,0 0-1,-1 0 1,13-14 0,52-66-3122,-63 75 3015,17-25-574,31-50 0,-47 67 2380,-1 1-1,11-34 1,-40 66 1645,-38 59-1939,-62 101 1,119-174-1085,1 1-1,-1-1 1,0 1 0,1 0-1,-1-1 1,1 1-1,-1 0 1,1 0 0,-1-1-1,1 1 1,0 0-1,-1 0 1,1 0 0,0-1-1,0 1 1,-1 0-1,1 0 1,0 0 0,0 0-1,0 0 1,0 0-1,0-1 1,0 1 0,0 0-1,0 0 1,1 0-1,-1 0 1,0 0 0,0-1-1,1 2 1,26 1-65,-17-3 122,53 1 60,80-3-3547,-138 1 3281,-1 0 1,1 0 0,-1-1 0,1 0 0,-1 1 0,0-2 0,0 1-1,0 0 1,0-1 0,0 0 0,-1 0 0,1 0 0,-1 0-1,0-1 1,0 1 0,0-1 0,0 0 0,0 0 0,3-7-1,4-10-127,0 0-1,12-34 0,-22 54 278,17-62 162,-4-2 0,-1 0 1,-4-1-1,0-92 0,-10 203-144,-1 0 1,-19 89-1,-38 87 1517,-7 35 41,65-247-1572,0-4-8,1 0 0,-1 1 0,1-1 0,1 0 0,-1 1 1,1-1-1,0 1 0,0-1 0,0 1 0,1-1 0,1 7 0,-1-11-4,0-1-1,-1 0 0,1 0 1,0 1-1,-1-1 1,1 0-1,0 0 0,-1 0 1,1 0-1,0 0 1,-1 1-1,1-1 0,0-1 1,-1 1-1,1 0 1,0 0-1,-1 0 0,1 0 1,0 0-1,-1-1 1,1 1-1,0 0 0,-1 0 1,1-1-1,-1 1 1,1-1-1,0 1 0,-1 0 1,1-1-1,-1 1 1,1-1-1,-1 1 0,0-1 1,1 0-1,-1 1 1,1-1-1,-1 1 0,1-2 1,15-24 92,7-24-13,-2-1-1,14-58 1,-16 49-41,29-66 0,-48 125-35,1 0 0,-1-1 0,0 1 0,1 0 0,-1 0 0,0 0-1,1 0 1,-1 0 0,1 0 0,0 0 0,-1 1 0,1-1 0,0 0 0,-1 0-1,1 0 1,0 1 0,0-1 0,0 0 0,0 1 0,0-1 0,0 1-1,0-1 1,2 0 0,8 17-182,1 5 122,-11-21 71,-1 0 0,1 1 0,0-1-1,-1 1 1,1-1 0,-1 0-1,1 1 1,0-1 0,-1 0 0,1 1-1,-1-1 1,1 0 0,0 0-1,-1 0 1,1 0 0,0 0 0,0 0-1,-1 0 1,1 0 0,0 0-1,-1 0 1,1 0 0,0 0 0,-1 0-1,1-1 1,0 1 0,-1 0-1,1 0 1,-1-1 0,1 1 0,0-1-1,12-9 393,-1-1 0,-1-1 0,0 0 0,-1-1 0,0 1-1,-1-2 1,13-23 0,-21 36-250,-1 41 418,0 51-461,-1-2-3562,5-73-20,5-21-502,7-24-1415,-6-9-873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29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2 113 5605,'0'-45'2306,"0"9"513,0 13 256,-2 14-32,2 19-2947,0 11-64,11 5-32,7-2-1762,5 2-3555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30.0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174 431 14830,'0'0'6347,"-11"-1"-5242,6 0-1076,1 1-1,-1 0 0,0 0 0,0 0 1,0 1-1,0 0 0,0 0 0,1 0 1,-1 0-1,0 1 0,1 0 0,-1 0 1,1 0-1,0 1 0,0-1 0,0 1 1,0 0-1,0 0 0,0 0 0,1 1 1,0-1-1,-1 1 0,-3 6 0,1-3-5,0 0-1,1 0 0,0 1 1,0 0-1,1 0 1,0 0-1,0 0 0,1 0 1,0 1-1,0 0 0,1 0 1,0-1-1,1 1 0,0 1 1,0 13-1,1-22-31,0 1 1,1-1-1,-1 1 0,0-1 1,1 1-1,0-1 1,-1 1-1,1-1 0,0 1 1,0-1-1,0 0 0,0 1 1,0-1-1,0 0 0,0 0 1,0 0-1,0 0 0,1 0 1,-1 0-1,0 0 0,1 0 1,-1 0-1,3 1 1,0-1-46,1 0 0,-1-1 0,0 1 0,0-1 0,0 1 0,0-1 0,0 0 0,1-1 0,4 0 0,3-1-210,-1-1 1,0 0 0,0-1-1,0 0 1,20-11 0,-10 1-1147,0-1 1,-2-1-1,0 0 1,-1-1 0,0-1-1,-2-1 1,0-1-1,-1 0 1,-1-1 0,-1 0-1,-1-1 1,13-32-1,4-31-225,-9-2 3381,-8-2 4484,-8 0 5586,-7 85-8302,-2 10-2773,-7 24-405,2 0 0,2 2 1,0-1-1,-4 44 0,3-7 260,-2 78 0,10-120-487,2 0 1,1 1 0,1-1 0,1 0-1,1 0 1,10 28 0,-24-115-1584,4 49 1218,-1 0 0,0 1-1,0-1 1,-1 1 0,-1 1-1,0-1 1,0 1 0,-1 1 0,-15-14-1,15 16 599,-1 0 0,1 0-1,-2 1 1,1 0 0,-1 1 0,-15-6-1,26 11-288,0 0-1,-1 0 1,1 0 0,-1 0-1,1 0 1,0 0-1,-1 0 1,1 0 0,0 0-1,-1-1 1,1 1-1,0 0 1,-1 0 0,1 0-1,0 0 1,0-1-1,-1 1 1,1 0 0,0 0-1,0-1 1,-1 1-1,1 0 1,0 0 0,0-1-1,0 1 1,-1 0-1,1-1 1,0 1 0,0 0-1,0-1 1,0 1-1,0 0 1,0-1-1,0 1 1,-1 0 0,1-1-1,12-7 552,19-1-506,60 0 146,-1-1-3990,-88 10 3258,1-1 0,-1 1-1,0-1 1,0 0 0,0 0-1,0 1 1,0-1 0,0 0 0,0-1-1,0 1 1,0 0 0,0-1-1,0 1 1,2-4 0,3-8-7776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30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13004,'0'0'14606,"15"58"-13004,-14-22-417,-1 3-481,0 2-351,0-3-225,-3-2-64,2-2-288,1-5-1442,0-8-2049,0-8-2179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30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17072,'0'0'11307,"-5"54"-13741,5-32-1122,4-5-1505,3-8-6085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7:31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21012,'0'0'7986,"2"13"-7751,3 339 64,-2-25-288,-1-295 43,13 63 1,-13-86-138,0 0 0,1 0 0,0 0 0,1 0 0,0 0 0,0-1 0,1 1 0,0-1 0,0 0 0,1-1 0,7 8 0,14 1-2382,-6-17-1924,-3-10-3384</inkml:trace>
  <inkml:trace contextRef="#ctx0" brushRef="#br0" timeOffset="1">73 1229 28955,'0'0'801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8:11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3621 196 5541,'-161'-49'3088,"-2"6"-1,-254-32 0,255 58-2538,0 8 0,0 7 0,0 6 0,0 8 0,-160 33 0,119-5-503,1 10 0,3 8 0,2 9 0,-261 127 0,264-84 117,159-87-25,2 1 0,1 2 1,-48 49-1,68-61-78,-1 1 1,2-1-1,0 2 0,1 0 0,0 0 1,1 1-1,1 0 0,1 0 0,-8 28 1,12-31-39,1 1 0,0 0 0,1 0 0,0 0 0,1 0 0,1 0 0,1-1 0,0 1 0,1 0 0,0-1 1,1 1-1,1-1 0,9 21 0,-2-12-9,1 0 0,1-1 0,1-1-1,1 0 1,1-1 0,1 0 0,0-2 0,2 0 0,0-1 0,0-1 0,33 19 0,-4-7 5,1-1 0,1-3 0,1-2 0,75 20 0,-20-14 25,1-6 0,2-4 0,140 4-1,335-19 193,1019-118 1014,-1169 54-1120,-349 44 33,0-4 0,157-61-1,-215 70-53,0-2-1,-1 0 0,-1-2 1,0-1-1,-2-1 0,0-1 1,-1-1-1,21-23 0,-35 33-69,0 0 0,-1-1-1,0 1 1,-1-1 0,-1-1-1,1 0 1,-2 0-1,0 0 1,0 0 0,-1-1-1,-1 1 1,0-1 0,0 0-1,-1 0 1,-1-1-1,-1 1 1,0 0 0,0 0-1,-1 0 1,-6-26 0,3 24-41,-1 0 0,-1 0 0,0 1 1,-1-1-1,-1 1 0,0 1 1,-1 0-1,-14-18 0,4 11-90,1 1-1,-2 0 1,-1 2 0,-32-22-1,-3 6-257,-2 1 0,-1 4 0,-82-29 0,22 18-877,-237-46-1,-130 16-5281,464 66 6007,-207-25-7200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7:55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26873,'0'8'2595,"0"-5"-3044,0 0-2625,0 2 447,9-2-1120,6-3-1474,0-4-7784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16560,'2'15'4372,"0"8"-3541,10 83 3144,-10-94-3618,1 0 1,0 0-1,1 0 1,0-1-1,0 1 1,12 20-1,-15-30-357,0 0-1,0-1 1,0 1-1,0 0 1,0-1 0,0 1-1,1-1 1,-1 1 0,0-1-1,1 0 1,-1 0-1,1 1 1,-1-1 0,1 0-1,0 0 1,-1 0-1,1-1 1,0 1 0,0 0-1,0-1 1,0 1-1,0-1 1,-1 1 0,1-1-1,0 0 1,0 0-1,0 0 1,0 0 0,0 0-1,0-1 1,0 1-1,0 0 1,0-1 0,-1 0-1,1 1 1,0-1 0,0 0-1,2-1 1,-2 0 34,0 0 0,1-1 0,-1 1 1,0 0-1,0-1 0,-1 1 0,1-1 1,0 0-1,-1 0 0,0 1 0,1-1 0,-1 0 1,0 0-1,-1 0 0,1 0 0,-1-1 1,1 1-1,-1 0 0,0 0 0,0 0 0,0 0 1,0 0-1,-1-4 0,0 6 58,0 0 1,1-1-1,-1 1 0,0 0 0,0 0 0,1 0 0,-1 0 1,0 0-1,0 0 0,0 0 0,0 0 0,-1 1 0,1-1 1,0 0-1,0 0 0,0 1 0,-1-1 0,1 1 1,0-1-1,0 1 0,-2-1 0,-37-7 517,22 4-550,-21-9-516,43 10-863,21 2 182,-11 1-22,0-1-1,1 0 0,18-4 1,-26 3-8,1 0 1,-1-1 0,1 0-1,-1 0 1,0-1 0,0 0-1,11-8 1,18-18-7305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7:57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16192 997 21300,'0'0'1351,"-8"-7"-1944,-68-72-336,48 54 1062,-2 1 0,-1 1 0,0 2 0,-67-34 0,33 20 302,11 6-344,-2 3 0,-1 2 0,-1 3 0,-63-15 0,-251-39-173,160 35-3,-21-5 713,-446-29-1,321 65-643,-261-13-6,159-5 72,-1107-96 290,1252 84-283,-908-81-23,-360 102-15,1351 20-38,-578 38-12,0 43-58,271-25-127,-324 19-212,-547 61 535,786-82-351,147-18 403,331-17-175,1 6 0,2 6 0,1 7 0,3 5 0,1 7 0,-202 106 0,294-132 41,0 2 0,3 1 0,0 3 0,2 1 0,1 2 0,2 2 1,2 2-1,1 1 0,-43 65 0,34-36 21,4 3 0,3 0 1,3 3-1,3 0 0,-29 116 0,-2 40 229,-37 285 0,83-403 95,3-26-187,-4 133 1,18-177-97,3 0 0,17 86 0,-15-85-56,-2 1 0,-3 63 1,-1-85-622,0-36 405,-3-45-1984,-7 20-2348,2 35-4045,4 3 3955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7:57.6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87 7783,'-3'-2'1039,"-17"-17"754,20 18-1530,-1 1-1,1-1 1,-1 1-1,0-1 0,0 1 1,1-1-1,-1 1 0,0-1 1,0 1-1,0-1 0,1 1 1,-1 0-1,0 0 0,0-1 1,0 1-1,0 0 1,0 0-1,0 0 0,1 0 1,-1 0-1,0 0 0,0 0 1,-1 0-1,1 6 33,0-1-1,1 0 1,0 1 0,0-1 0,0 1-1,2 8 1,-2-9-57,7 48 436,2 1 0,2-2 0,23 68 0,-33-117-656,3 9 144,1 1 1,0-1 0,12 21 0,-16-32-108,0 1 0,0 0 0,1 0 0,-1-1 0,0 1 0,1-1 0,-1 1 0,1-1 0,0 0 0,-1 1 0,1-1 0,0 0 0,0 0 0,2 1 0,-2-2-2,-1 0-1,0 0 1,1 0 0,-1 0-1,0 0 1,1-1-1,-1 1 1,0 0-1,1-1 1,-1 1 0,0-1-1,0 1 1,0-1-1,1 1 1,-1-1-1,0 0 1,0 0 0,0 1-1,0-1 1,0 0-1,0 0 1,0 0-1,0 0 1,-1 0 0,2-2-1,12-20 465,-1 0 0,-1-1 0,-1 0 0,-2-1 0,0-1 0,6-30-1,1 3-216,-10 32-758,31-83 1582,-1 38-8281,-30 56 1723,0-4-2937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00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858 140 17617,'-3'-9'1340,"-1"-2"-944,0 1 0,-1 0 1,0 1-1,-1-1 1,0 1-1,-9-10 0,11 14-263,0 1 1,-1-1-1,0 1 0,1 0 0,-2 0 0,1 1 1,0-1-1,-1 1 0,1 1 0,-1-1 0,0 1 1,0 0-1,0 0 0,-10-2 0,1 3-106,0 0 0,1 1 0,-1 1 1,1 0-1,-1 1 0,1 1 0,-1 0 0,1 1 0,0 0 0,0 1 0,1 1 1,0 0-1,0 1 0,-13 9 0,-12 10-3,2 1-1,1 2 1,-40 42 0,35-30 102,1 2 1,2 2-1,-61 97 1,83-117-66,2 1 0,0 0 0,2 1 0,1 0 0,1 0 0,2 1 0,0 0 0,2 1 0,-3 55 0,8-76-57,0 0 1,0 0-1,1 0 1,1 0-1,-1 0 1,1 0-1,0 0 1,1-1-1,0 1 1,0-1-1,7 10 1,-7-12 3,1 0-1,0 0 1,1 0-1,-1-1 1,1 0 0,0 0-1,0 0 1,0 0-1,1-1 1,-1 0 0,1 0-1,-1-1 1,1 1 0,0-1-1,9 2 1,11 0 64,1 0 0,0-2 0,-1 0 0,1-2 1,0-1-1,0-1 0,0-2 0,-1 0 0,52-17 0,13-9 384,120-59 0,-122 48-249,124-78-1,-184 100-171,-1-1-1,0-1 1,-2-2-1,0 0 1,-2-2-1,0-1 1,33-49-1,-50 65-1,-1-1 1,-1 0-1,0 0 1,0 0-1,-1 0 1,-1-1-1,0 0 1,0 1-1,-1-1 1,0-22-1,-2 27-3,0 1 1,-1-1-1,0 0 1,0 0-1,0 0 1,-1 1-1,0-1 1,-1 1-1,1-1 0,-1 1 1,-1 0-1,1 0 1,-1 0-1,0 0 1,0 1-1,-1 0 1,1 0-1,-1 0 0,-9-7 1,-4 0 10,0 2 0,0 0 0,-1 0 1,0 2-1,-1 0 0,0 2 0,0 0 0,0 1 1,-42-4-1,-68 1-797,4 9-3816,96-1 2532,12 0-5412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01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6662 633 13869,'-16'-9'2797,"-27"-13"-2136,-2 2-1,-83-25 0,-580-111-3909,464 106 3727,-947-168 782,-17 109-181,915 105-160,-317 38 0,481-19-380,0 7 0,2 5-1,1 5 1,-235 95 0,291-94-516,1 3 0,1 3 0,3 3 0,1 3 0,2 3 1,-76 75-1,74-56-251,3 3 0,2 3 0,5 2-1,2 2 1,-42 87 0,20-18-402,7 3-1,-51 169 0,85-212 310,6 1 0,4 2 0,-17 221 0,39-294 544,0 0 0,3 0 0,1 1 1,1-2-1,2 1 0,2 0 0,1-1 0,2-1 0,1 0 0,2 0 1,1-1-1,1-1 0,2 0 0,1-2 0,2 0 0,1-1 0,1-1 1,1-1-1,31 26 0,-3-11 91,2-2 0,1-2 0,2-3 0,1-2 0,2-3 0,68 24 0,1-9 87,265 57 0,-135-58-177,422 19 0,267-75-85,-518-25-491,-2-18 0,-3-19-1,659-205 1,-434 49 393,-487 160-27,288-170 0,-384 198-20,-3-3 0,-2-3-1,-2-2 1,55-59-1,-90 81 2,0 0 1,-2-2-1,-2 0 0,0-2 0,-2 0 0,-2-1 0,-1-1 0,-1 0 1,-2-1-1,13-55 0,-20 56 22,-1-1 1,-2 1-1,-1-1 0,-1 0 1,-2 1-1,-2-1 0,-1 1 0,-2-1 1,-12-42-1,3 34 58,-1 0-1,-2 1 1,-1 1 0,-3 1-1,-1 1 1,-39-50 0,13 29 37,-2 2 1,-3 2 0,-67-54 0,22 31-134,-116-70 0,54 54-655,-230-102 0,3 42-3172,60 43-1992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39.4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452 58 5509,'-7'-6'261,"0"0"0,-1 0 0,0 0 1,-1 1-1,1 1 0,-1-1 0,0 1 0,0 1 0,0 0 0,-1 0 0,-15-3 0,20 6-160,-1-1 1,0 1-1,0 0 0,1 0 0,-1 1 1,0 0-1,1 0 0,-1 0 0,1 1 0,-1-1 1,1 1-1,0 1 0,-1-1 0,1 1 0,0 0 1,1 0-1,-1 0 0,0 1 0,1-1 1,0 1-1,-5 5 0,-13 19-134,0 1-1,2 1 1,-24 46 0,-38 102 177,77-163-22,0-1 1,1 1-1,1 0 1,0 0-1,1 0 1,0 0-1,2 0 1,-1 1 0,2-1-1,0 0 1,6 25-1,5 10 188,2 1 0,23 50-1,-3-7 164,-21-52-419,0-1-41,1 0 0,2-1 0,21 39 0,-35-75-10,0 0 0,0-1 0,0 1 0,0-1 0,1 0 0,0 1 0,-1-1 0,1 0 0,0-1-1,1 1 1,-1 0 0,0-1 0,1 0 0,-1 0 0,1 0 0,0 0 0,0 0 0,0-1 0,0 0 0,0 0-1,0 0 1,0 0 0,0-1 0,0 1 0,0-1 0,1 0 0,-1 0 0,0-1 0,0 1 0,0-1-1,0 0 1,0 0 0,0 0 0,0-1 0,0 1 0,0-1 0,-1 0 0,1 0 0,4-3 0,15-11 278,-2 0 0,0-2 0,0 0 0,32-38 1,-33 34 32,-16 18-279,50-46 167,-49 47-177,-1 0-1,1 0 0,0 1 0,0 0 1,0 0-1,0 0 0,0 0 0,0 1 1,0 0-1,0 0 0,9 0 0,-11 0-25,0 0 0,0 1 0,0-1 0,0-1 0,0 1 0,0 0-1,-1-1 1,1 1 0,0-1 0,-1 0 0,1 0 0,-1 0 0,0 0-1,0 0 1,0 0 0,0-1 0,0 1 0,0-1 0,-1 1 0,1-1-1,-1 0 1,0 0 0,1 0 0,-1 1 0,-1-1 0,1 0 0,0-4-1,4-14-20,-1 0-1,3-37 0,-6 45 38,5-76 188,-3 0 0,-13-129 0,9 204-17,-2-1 1,1 1 0,-2 0 0,0 0 0,-6-13 0,9 23-113,-1 0 1,0 0-1,0 1 0,0-1 0,0 1 1,-1 0-1,1-1 0,-1 1 0,0 0 0,0 1 1,0-1-1,-1 0 0,1 1 0,0 0 1,-1 0-1,0 0 0,1 0 0,-1 0 0,0 1 1,0-1-1,-7 0 0,-2 1-30,0 1 0,0 0 0,0 1 0,0 0 0,0 1 0,1 0 0,-1 1 0,1 1 1,-19 7-1,15-5-328,-1 0 1,1-2-1,-1 0 1,-24 2-1,37-5-103,-1-1-1,1 0 0,0 0 1,0-1-1,0 1 1,0-1-1,0 0 1,0 0-1,0-1 1,0 1-1,0-1 0,0 1 1,1-1-1,-6-4 1,-23-21-6462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8:40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365 205 16464,'-16'0'-73,"0"0"1,0 2-1,0 0 1,0 1-1,0 1 1,1 0-1,-1 1 1,1 1-1,0 0 1,-20 12-1,24-11 93,0 1 1,1-1-1,0 2 1,0 0-1,1 0 0,0 1 1,0 0-1,1 0 0,1 1 1,-1 0-1,2 0 0,0 1 1,-7 16-1,2 6-66,2 0 0,0 0-1,3 1 1,-5 70 0,16 143-556,-3-208 593,3-1-1,1 1 1,3-1-1,0-1 1,3 1-1,1-2 1,19 40-1,-24-62 25,0 0 0,1 0-1,1 0 1,0-1 0,1-1-1,1 0 1,0 0 0,0-1-1,1 0 1,1-1 0,0-1-1,0-1 1,1 1 0,0-2-1,1 0 1,0-1 0,0-1-1,25 6 1,-11-6 91,0-2 0,0-2 0,0-1 0,0-1 0,0-1 0,0-2-1,0-1 1,0-1 0,-1-2 0,0-1 0,0-1 0,33-16 0,-8 1-24,-1-3 0,-1-3 0,-1-1 0,-2-3 0,56-50 0,-68 50-106,0-2 0,-3-1 0,-1-2 1,-1-1-1,-3-2 0,39-72 0,-51 80 29,-1-1 0,-2 0 0,-1-1 0,-2 0 0,-1-1 0,-3 0 0,0-1-1,-3 1 1,1-58 0,-6 76-34,-1 1 0,-1-1 0,0 1-1,-1 0 1,-1-1 0,-1 2 0,0-1 0,-2 1 0,0 0-1,0 0 1,-2 1 0,0 1 0,-1-1 0,0 2 0,-1-1-1,-1 2 1,-1 0 0,1 0 0,-2 1 0,0 1 0,0 0-1,-1 1 1,0 1 0,-1 0 0,0 2 0,0 0 0,-19-5-1,11 5-508,1 2 0,-1 1 0,-1 1 0,1 1 0,0 1 0,-1 1 0,1 1 0,0 2-1,0 0 1,0 2 0,0 1 0,1 0 0,0 2 0,-27 12 0,-95 51-6077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08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1202 15214,'0'0'1212,"-1"-13"16,1-4-1065,1 0 0,0-1 0,2 1-1,0 0 1,0 0 0,2 1 0,0-1 0,1 1-1,9-18 1,28-45 383,2 1 0,5 3 0,60-72 0,-19 41-1,128-118-1,-20 58-223,-173 147-290,1 2 0,1 0 0,1 2 0,1 1 0,58-20 0,-78 31-18,0 1 1,0 0-1,0 0 0,0 1 1,1 0-1,-1 0 0,0 2 1,0-1-1,1 1 0,11 3 1,-17-3 5,-1 1 0,0 0 1,0 0-1,1 0 0,-1 0 1,-1 1-1,1-1 0,0 1 1,0 0-1,-1 0 0,0 0 1,0 1-1,0-1 0,0 1 1,0 0-1,-1 0 0,1 0 0,-1 0 1,0 0-1,0 0 0,-1 1 1,1-1-1,-1 1 0,1 5 1,2 12 385,-1 1 0,0 0 1,-2 0-1,-1 0 0,-4 42 0,-31 112 1489,-1 8-502,36-148-1255,5-23-484,-5-14 304,0 0 0,1 0 0,-1 0-1,1 0 1,-1-1 0,1 1 0,-1 0 0,1 0 0,-1 0 0,0 0-1,1 0 1,-1-1 0,1 1 0,-1 0 0,0 0 0,1-1 0,-1 1-1,0 0 1,1-1 0,-1 1 0,0 0 0,0-1 0,1 1 0,-1 0-1,0-1 1,0 1 0,1-1 0,-1 1 0,0-1 0,0 1-1,0-1 1,2-3-756,-1 0 0,1 0 0,-1 0 0,0 0 0,0 0 0,-1-1 0,1 1 0,-1 0 0,0 0 0,-1-7 0,1 8 6,-1-22-5912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09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10250,'0'0'7207,"0"9"-5990,6 46 572,3-1 1,2 0-1,23 71 1,-16-60-1437,-15-56-298,1 9 87,1-1 1,0 0-1,1 0 0,1 0 1,1-1-1,14 23 0,-21-38-102,0 1 0,0-1-1,1 1 1,-1-1 0,0 0-1,1 1 1,-1-1 0,1 0-1,-1 0 1,1 0 0,-1 0-1,1 0 1,0-1 0,0 1-1,-1 0 1,1-1 0,0 1-1,0-1 1,0 0 0,0 0-1,0 0 1,-1 0 0,1 0-1,0 0 1,0 0-1,0 0 1,0-1 0,0 1-1,-1-1 1,1 1 0,0-1-1,0 0 1,-1 0 0,1 1-1,0-1 1,-1 0 0,1-1-1,-1 1 1,3-3 0,6-5 224,0-1-1,0 0 1,-2-1 0,12-16 0,-12 15-79,182-281 847,-96 142-4327,-94 150 3194,10-15-4235,-6 4-2940,-2-1-7409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09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26425,'0'0'6342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10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18385,'0'0'2691,"-17"50"544,9-33-897,5-3-704,2-6-321,1-3-384,1-5-1025,10-13-449,-1-1-1409,0-3-2562,-5 3-2466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49 15503,'0'0'2674,"-8"9"-133,5-6-2416,-1 1-1,1 0 0,0-1 0,0 1 1,0 0-1,1 1 0,0-1 0,-1 0 1,1 1-1,1-1 0,-1 1 0,1 0 1,0-1-1,0 1 0,0 0 0,1 0 1,-1 0-1,1 0 0,0 0 0,1-1 1,-1 1-1,1 0 0,0 0 0,0 0 1,0-1-1,1 1 0,0 0 0,2 4 1,-1-5-123,0 1 0,0-1 0,0 0-1,1 0 1,-1 0 0,1 0 0,0-1 0,0 0 0,0 1 0,1-1 0,-1-1 0,1 1 0,0-1 0,-1 0 0,1 0 0,0 0 0,0-1 0,0 1 0,1-1 0,7 0 0,-10-1 16,0 0 1,1 0 0,-1-1 0,1 0-1,-1 1 1,0-1 0,1-1 0,-1 1-1,0 0 1,0-1 0,0 1-1,0-1 1,0 0 0,0 0 0,0-1-1,-1 1 1,1 0 0,-1-1 0,0 1-1,1-1 1,-1 0 0,-1 0 0,1 0-1,0 0 1,-1 0 0,1 0 0,-1 0-1,0-1 1,0 1 0,0 0 0,0-7-1,1 3 192,-1-1 0,0 0 0,-1 1-1,0-1 1,0 0 0,0 0 0,-1 1-1,0-1 1,-1 0 0,0 1 0,0-1-1,-4-7 1,4 10-135,0 0 0,-1 0-1,1 1 1,-1-1 0,0 1 0,-1 0 0,1 0-1,-1 0 1,0 0 0,0 0 0,0 1 0,0 0-1,0 0 1,-1 0 0,0 0 0,1 1 0,-1 0-1,-7-3 1,11 5-102,0 0 1,0-1-1,1 1 0,-1 0 1,0 0-1,0-1 0,0 1 0,0 0 1,1 0-1,-1 0 0,0 0 0,0 0 1,0 0-1,0 0 0,1 1 1,-1-1-1,0 0 0,0 0 0,0 1 1,1-1-1,-1 0 0,0 1 1,0-1-1,1 1 0,-1-1 0,0 1 1,1-1-1,-1 1 0,0 0 0,1-1 1,-1 2-1,0 0-88,0 1 1,0-1-1,0 0 1,1 1-1,-1-1 1,1 0-1,0 1 1,0-1-1,0 1 1,0-1-1,1 4 1,0 1-378,0 1 1,0-1-1,1 1 1,1-1 0,-1 0-1,1 0 1,4 8 0,-3-10-488,-1 0 1,1-1-1,0 1 1,0-1-1,0 0 1,8 6 0,4-6-4873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49:10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11 232 11627,'-2'-15'4687,"0"0"-4144,0-1 785,0 0-1,0 0 1,2 0-1,2-26 1,-2 38-1101,0 0 1,1 0-1,0 0 1,0-1-1,0 1 0,1 0 1,-1 0-1,1 1 1,0-1-1,0 0 1,0 1-1,1-1 1,-1 1-1,1-1 1,0 1-1,0 0 1,0 0-1,0 1 1,1-1-1,-1 1 1,1-1-1,-1 1 1,1 0-1,0 0 1,4-1-1,-2 1-152,0 0-1,0 1 1,0-1-1,0 1 1,0 0 0,0 1-1,0-1 1,0 1-1,0 1 1,1-1-1,-1 1 1,0 0-1,0 0 1,0 1 0,0 0-1,0 0 1,-1 0-1,1 1 1,-1 0-1,1 0 1,-1 0 0,0 1-1,0-1 1,7 8-1,-5-3-67,-1 0 0,0 0-1,0 0 1,-1 1 0,0 0-1,0 0 1,-1 0 0,0 1-1,-1-1 1,0 1 0,-1 0 0,0 0-1,0 0 1,0 15 0,-3-1 118,0 0 0,-2-1 1,-1 1-1,0-1 1,-2 0-1,-1 0 0,-1-1 1,-20 43-1,-12 34 140,40-99-265,0 1 0,-1 0 0,1 0 0,-1-1 0,1 1 0,0 0 0,0 0 0,-1-1 0,1 1 0,0 0 0,0 0 0,0 0 0,0-1 0,0 1 0,0 0 0,0 0 0,0 0 0,0-1 0,1 1 0,-1 0 0,0 0 0,0 0 0,1-1 0,-1 1 0,0 0 0,1 0 0,-1-1 0,1 1 0,-1 0 0,1-1 0,-1 1 0,1-1 0,-1 1 0,2 0 0,1 0 0,-1-1 0,0 1 0,1-1 0,-1 0 0,0 0 0,1 0 0,-1 0 0,0 0 0,1-1 0,-1 1 0,0-1 0,3 0 0,70-30 0,-73 29 0,30-14-110,-11 4-637,0 1-1,1 1 0,0 1 1,1 0-1,0 2 0,0 1 1,1 0-1,38-2 1,-34 7-7181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8:58:27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5175 445 14286,'-35'-34'-4,"-2"2"0,-1 1 1,-2 2-1,0 2 1,-2 1-1,-1 2 1,-1 2-1,-69-24 0,-4 9-112,-2 6-1,-186-26 0,-250 8 131,-384 49 785,724 17-410,1 10-1,-285 72 1,377-64-202,2 5 0,2 5 1,2 5-1,2 5 0,3 5 0,2 5 1,4 5-1,2 4 0,4 5 1,3 3-1,-162 184 0,218-219-186,2 2 0,3 1 0,2 2 0,2 1 0,2 1 0,-21 61 0,38-83 1,2 0 1,2 1-1,0 0 0,2 0 1,2 1-1,1 0 0,2 0 1,1-1-1,2 1 0,1 0 1,1 0-1,14 50 1,-3-38 15,3 0 1,1-1-1,2-1 1,2-1-1,2-1 1,40 50-1,7-1 13,127 123 1,-119-140 139,2-3 0,4-4 0,2-4 0,104 56 0,-67-53 141,3-5-1,227 73 1,-137-73-154,3-9 1,2-10-1,421 23 0,-249-54 36,1-17-1,-1-18 0,-2-17 0,749-177 1,-984 175 517,289-122 0,-368 129-343,-2-4 0,-2-4 0,-1-2 0,-3-4 0,85-76 0,-126 98-226,-2-1 1,0-1 0,-2-2-1,-2 0 1,-1-2 0,-1-1-1,-2 0 1,30-75 0,-40 83-120,-2-1 0,-1 0 0,-1-1 0,-2 0 0,-1 0 0,0 0 0,-3 0 0,0 0 0,-2 0 0,-1 0 0,-1 0 0,-2 1 0,-12-39 1,0 21-60,-1 0 1,-3 2 0,-1 0 0,-3 2 0,-1 0 0,-2 2-1,-2 1 1,-1 1 0,-40-35 0,1 9-203,-3 2 0,-2 4 1,-149-85-1,90 72-431,-2 6 1,-3 6 0,-215-59-1,103 54-2278,-309-37 0,244 61-2477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02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1 130 7559,'0'0'16362,"13"-8"-15561,10-5-622,1 2 0,1 0 0,0 2-1,0 1 1,1 0 0,0 2 0,42-4 0,348 2 83,-258 9-129,-241 18 32,35-11-129,-598 77 126,807-130 121,17 5-943,277-25 1,-586 103 905,-109 14 402,-174 49-2594,396-95-3483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24.3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9961,'0'0'12006,"10"-2"-10650,21-6-544,0 2-1,0 1 1,44-1-1,108 5-5,-108 2-603,183 14 70,12-1 159,-122-14 249,9 0-266,-53 0-6513,-113 0-527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1:10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2375 70 16752,'-62'-18'-142,"-1"2"1,-1 3-1,-121-10 1,-198 24-884,291 7 1242,-1 4 0,-159 42 1,-169 86 534,308-95-308,-112 61 0,175-79-45,2 3 0,0 1 0,2 3 0,-59 57 0,91-78-245,1 2 1,0 0 0,1 0 0,1 1-1,0 1 1,1-1 0,1 2 0,-12 32-1,18-43-158,1 0 1,0 0-1,1 0 0,0 0 1,0 0-1,0 1 0,1-1 0,0 0 1,0 0-1,1 1 0,0-1 1,0 0-1,1 0 0,0 0 0,0 0 1,1 0-1,0 0 0,0-1 0,0 1 1,1-1-1,0 0 0,0 0 1,1 0-1,-1-1 0,1 1 0,7 4 1,6 4-31,0-1 1,1-2 0,1 0 0,0 0 0,0-2 0,1-1-1,0 0 1,0-2 0,1 0 0,0-2 0,33 4-1,27-2-25,142-6-1,-78-10-58,157-31 0,142-54 119,-156 19 375,-5-12 1,-3-12-1,304-156 0,-516 222-368,105-71 0,-166 100-16,0-1 0,-1 0-1,0-1 1,0 1 0,-1-1 0,1-1-1,5-8 1,-11 14 10,0 0 0,-1 1-1,1-1 1,0 0 0,-1 0 0,1 1 0,-1-1 0,1 0 0,-1 0-1,0 0 1,1 0 0,-1 1 0,0-1 0,-1 0 0,1 0-1,0 0 1,-1-2 0,0 1 7,0 1-1,0 0 1,-1 0 0,1 0-1,-1 0 1,1 1 0,-1-1-1,0 0 1,1 1 0,-1-1-1,0 1 1,0-1 0,0 1-1,0 0 1,-1 0 0,1 0-1,-3-1 1,-19-4-8,0 0-1,0 2 1,0 1 0,0 0-1,-49 3 1,55 0 11,-105 5 67,1 6 0,-153 33 1,-139 14-3772,251-54-1433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09.3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1696 215 288,'0'0'6641,"7"-8"-1852,-4 5-4604,2-4 531,1 1 0,-1-1 0,0 0 0,7-14 1,-10 19-545,-2 1 1,1-1-1,0 0 1,0 0 0,0 0-1,-1 0 1,1 1-1,-1-1 1,0 0-1,0 0 1,1 0 0,-1 0-1,0 0 1,-1 0-1,1 0 1,0 0 0,0 0-1,-1 0 1,1 0-1,-1 0 1,0 0 0,0 0-1,1 1 1,-1-1-1,0 0 1,-1 0 0,1 1-1,0-1 1,0 1-1,-1-1 1,-2-2 0,-5-1-13,0-1 1,-1 1 0,0 0-1,1 1 1,-2 0 0,-18-5-1,-71-10-91,91 18-45,-142-19 31,-2 6 0,-270 11 0,365 7-1,0 3-1,1 2 0,-1 3 1,2 2-1,0 2 0,1 3 1,0 2-1,2 3 1,-71 42-1,106-54 76,0 1 0,1 0-1,1 1 1,0 1 0,1 0 0,-26 34 0,37-43-111,0-1 0,0 1 1,1-1-1,0 1 0,0 0 1,0 0-1,1 0 0,0 1 1,0-1-1,1 1 0,0-1 1,0 1-1,0-1 0,1 1 1,0-1-1,0 1 0,0 0 0,1-1 1,0 1-1,0-1 0,1 1 1,0-1-1,0 0 0,1 0 1,-1 0-1,1 0 0,5 6 1,-1-2-1,1-1 1,0 0-1,1 0 1,0-1-1,1 0 1,0-1-1,0 0 1,0 0-1,1-1 1,14 5 0,13 5 87,71 19 0,-3-9-30,0-5 0,163 12 0,221-22 817,-416-13-130,-1-2 0,0-4 0,105-25-1,-151 26-610,0 0-1,-1-2 0,0-1 1,0-1-1,-1-1 0,-1-2 0,0 0 1,0-1-1,-2-2 0,0 0 1,-1-1-1,24-28 0,-37 37-130,0-2-1,-1 1 0,-1-1 1,1 0-1,-2 0 0,0 0 1,0-1-1,-1 0 0,0 0 1,-1 0-1,-1-1 0,0 1 1,0-1-1,-1 1 0,-1-1 1,-1-16-1,0 19-66,-1 0 0,-1 0 0,1 0 0,-1 0 0,-1 0 0,0 1 0,0 0 0,-1 0 0,0 0 0,0 0 0,-1 1 1,-1-1-1,1 2 0,-1-1 0,0 1 0,-1 0 0,0 0 0,0 1 0,0 0 0,-11-5 0,-1 1-825,0 2 1,0 0-1,-1 2 1,0 0-1,-25-3 1,15 2-1690,-22-6-4460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9.2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795 267 11723,'1'-9'897,"1"0"-650,0-2-339,0 0-1,-1-1 1,0 1 0,-1 0 0,-1-14 0,1 22 61,0 0 0,-1 0-1,0 0 1,1 0 0,-1 1 0,0-1 0,0 0-1,-1 1 1,1-1 0,-1 0 0,1 1-1,-1 0 1,0-1 0,0 1 0,0 0 0,0 0-1,0 0 1,0 0 0,0 0 0,-1 0 0,1 1-1,-1-1 1,1 1 0,-1 0 0,0 0 0,0 0-1,-5-1 1,-7-1 506,-1 1 0,1 0-1,-1 2 1,0 0 0,1 1-1,-1 0 1,1 1 0,-1 1-1,-15 4 1,-25 11 721,-59 25 1,48-16-634,41-17-389,0 0 0,1 2-1,0 1 1,1 1-1,-37 28 1,49-32-138,1 1 1,0 0-1,1 1 1,0 0-1,0 1 0,1 0 1,1 0-1,0 1 1,1 0-1,1 0 1,-8 24-1,3 6 127,2 0-1,2 1 1,2 0-1,2-1 1,1 1-1,3 1 1,2-1-1,8 44 1,-7-66-16,1-1 1,1 0-1,0 0 0,2 0 1,0 0-1,2-2 0,0 1 1,2-1-1,0 0 0,27 33 1,-30-44-135,0 0 1,0 0-1,1-1 0,0 0 1,0-1-1,1 0 1,0 0-1,0-1 1,1-1-1,0 0 1,0 0-1,0-1 0,0-1 1,0 0-1,1-1 1,0 0-1,-1-1 1,1 0-1,0-1 0,0-1 1,13-1-1,-4-3 214,0 0 0,-1-1 0,1-1-1,-1-2 1,-1 0 0,1-1 0,-2 0-1,1-2 1,33-27 0,-4-2 305,-1-2 1,50-60-1,-67 67-384,0-1 0,-3-2 0,-1-1 0,42-85 0,-58 101-59,-1-1 0,-2 0 0,0-1 0,-1 0 0,-2 0 0,0 0 0,-2 0 0,-1-1 0,-1 0 0,-5-42 0,1 51-78,-2 0 0,0 1 0,-1-1 0,0 1 0,-2 0 0,0 0 0,-1 1 0,0 0 0,-1 1 0,-1 0 0,-1 1-1,0 0 1,-1 0 0,-21-17 0,16 16-189,0 1 1,-1 1-1,0 0 0,-1 2 0,0 0 0,-1 1 1,0 1-1,-1 1 0,0 1 0,0 0 0,-29-3 0,41 9-97,0 0 0,0 1 0,0 0 0,0 1 0,0 0 0,1 0 0,-1 1-1,0 1 1,1-1 0,-1 2 0,1-1 0,0 1 0,0 1 0,0-1 0,-11 9-1,1 2-800,1 1-1,1 1 0,0 1 0,1 0 0,-17 26 0,-45 69-6226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59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607 359 8360,'9'-10'107,"32"-27"29,-6 6 827,-1-1-1,-1-2 1,43-58 0,-74 90-911,-1 0 0,1-1-1,-1 1 1,0 0-1,0 0 1,0-1-1,0 1 1,0 0-1,0-1 1,0 1-1,-1-1 1,1 1-1,-1-1 1,0 1 0,0-1-1,0 0 1,0 1-1,0-1 1,0 1-1,-1-1 1,1 1-1,-1-1 1,0 1-1,0 0 1,0-1-1,0 1 1,0 0-1,0-1 1,-1 1 0,1 0-1,-1 0 1,1 0-1,-1 0 1,0 1-1,0-1 1,0 0-1,0 1 1,0-1-1,0 1 1,-4-2 0,-5-3 205,0 2 1,0 0 0,0 0-1,-1 1 1,1 0 0,-1 1-1,-20-2 1,9 3-168,1 1 0,0 1-1,0 1 1,-1 1 0,1 1 0,1 0 0,-1 2-1,1 1 1,-36 16 0,31-10-6,1 1 1,1 1-1,0 2 1,2 0-1,0 1 0,0 1 1,-19 24-1,15-11 31,0 0 1,3 2-1,0 1 0,3 1 0,0 1 0,3 0 0,1 2 1,2-1-1,1 2 0,-12 71 0,16-55 18,3 0 0,3 0 0,2 0-1,2 0 1,12 74 0,-9-103-94,1-1 0,1 1 1,2-1-1,0-1 0,2 0 0,1 0 0,1-1 0,1 0 1,1-1-1,1-1 0,1 0 0,0-1 0,23 22 0,-26-32-37,0 0 0,1-1-1,0-1 1,0 0-1,1-1 1,0 0 0,0-1-1,1-1 1,0 0 0,19 3-1,-12-4 88,0-2 0,0-1 0,0 0 0,0-2 0,0-1 0,40-6 0,-19-2 239,0-2 0,-1-2 1,-1-2-1,0-2 0,-1-1 1,-1-2-1,44-30 0,-29 13 63,-1-2-1,-1-2 1,-3-3-1,-2-2 1,-1-2-1,50-67 1,-74 81-204,0-1 0,-2 0 0,-2-2 0,25-63 0,-35 72-67,-1-1 0,-1 0 0,-1 0 0,-1 0 0,-2 0 0,-1-1 0,-3-34 0,1 49-137,-2-1 1,0 1-1,0 0 1,-1 0-1,-1 1 1,-1-1-1,0 1 1,-1-1 0,0 2-1,-1-1 1,-1 1-1,0 0 1,-1 0-1,0 1 1,-1 0-1,0 1 1,-1 0-1,0 1 1,-1 0-1,0 1 1,-1 0-1,-17-9 1,5 5-126,-1 2 0,-1 0 1,0 2-1,-1 1 0,1 2 1,-1 0-1,-1 2 0,1 1 1,0 1-1,-1 2 0,0 0 1,-39 7-1,12 2-718,1 2-1,1 3 1,0 2 0,1 2-1,-70 35 1,-29 29-3176,18 6-2173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04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809 136 9001,'-3'-15'4900,"2"7"-4266,1 3-451,0 1 0,0-1 1,-1 1-1,0-1 0,0 1 0,0 0 0,-1-1 0,1 1 0,-1 0 0,0 0 0,0 0 0,0 0 0,-1 0 0,0 1 1,1-1-1,-1 1 0,0-1 0,-1 1 0,1 0 0,-6-3 0,0 1 72,-1 1 0,0 0-1,0 1 1,-1 0 0,1 1 0,-1 0 0,1 0-1,-1 1 1,0 1 0,1 0 0,-1 0 0,0 1-1,1 0 1,-13 3 0,-2 2-119,1 1-1,-1 2 1,1 0 0,-40 22-1,36-15-127,1 1 0,1 1-1,0 1 1,1 2 0,1 0-1,2 2 1,0 0 0,1 1-1,1 2 1,-17 29 0,16-18-5,1 1 1,2 0-1,2 2 1,1 0-1,2 1 0,2 0 1,-6 47-1,8-23 123,2 0-1,2 69 0,5-105-71,2-1 1,1 0-1,1 1 1,1-1-1,2-1 1,1 1-1,13 32 1,-16-51-24,-1 0 0,1-1 0,0 1 0,1-1 1,0 0-1,0 0 0,1-1 0,0 0 0,0 0 0,1 0 0,0-1 0,0 0 1,0-1-1,1 0 0,0 0 0,18 6 0,-14-7 193,1 0-1,0-2 1,0 1 0,1-2 0,-1 0-1,0 0 1,1-2 0,-1 0-1,0 0 1,0-1 0,19-6 0,2-2 315,0-3 1,-2 0 0,1-2 0,-2-2-1,61-40 1,-41 19-128,-2-2-1,69-72 1,-84 75-306,-2-1-1,-2-2 0,-1-1 1,-3-1-1,-1-1 1,31-73-1,-45 88-60,-2-1 0,-1 0 0,-1-1-1,-1 0 1,-2 0 0,-1-1 0,-1 1 0,-2-1 0,-1 0-1,-2 1 1,-9-59 0,8 75-46,-1 0 0,0 1 0,-1 0-1,0 0 1,-1 1 0,0-1 0,-1 1 0,-1 0 0,0 1 0,0 0-1,-1 0 1,0 1 0,-13-11 0,13 14-21,0 0 1,-1 1-1,0 0 0,0 0 1,-1 1-1,1 0 0,-1 1 1,0 1-1,-1 0 0,1 0 1,0 1-1,-1 0 0,1 1 1,-1 0-1,0 1 0,-13 1 1,4 2-348,1 1 0,0 0 0,0 1 0,0 1 0,0 1 0,1 1 0,0 1 0,1 1 0,-34 23 0,14-5-1865,2 2 0,1 1 0,-40 47 0,1 9-6793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5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1 198 19250,'0'0'2386,"9"14"-549,0 1-1398,0 1 0,0 0 0,-2 0 0,0 1 0,-1 0-1,0 1 1,-2-1 0,4 30 0,-3 104 336,1 7-338,-8-206 362,2-1 0,11-80 0,-5 66-473,-6 60-345,0 1 1,0-1-1,1 1 1,-1-1-1,1 1 1,-1-1-1,1 1 1,0-1-1,-1 1 1,1 0-1,1 0 1,1-5-1,-2 7 10,0 0 0,0 0 0,0 0 0,0 0-1,0 0 1,0 0 0,0 1 0,0-1-1,0 0 1,0 0 0,0 1 0,-1-1 0,1 0-1,0 1 1,0-1 0,0 1 0,0-1-1,-1 1 1,1 0 0,0-1 0,0 1 0,-1 0-1,1-1 1,0 1 0,-1 0 0,1 0-1,-1 0 1,1 0 0,-1-1 0,0 1 0,1 0-1,-1 1 1,4 3 8,0 1 0,0-2-1,1 1 1,0 0 0,0-1 0,0 0-1,0 0 1,0 0 0,1-1 0,0 0-1,0 0 1,0 0 0,0-1 0,0 0-1,0 0 1,0 0 0,1-1-1,-1 0 1,1 0 0,-1-1 0,1 0-1,-1 0 1,1 0 0,-1-1 0,1 0-1,-1 0 1,1-1 0,-1 0 0,0 0-1,0 0 1,0-1 0,0 1 0,7-6-1,-3 2 32,1 0 0,-1-1-1,-1 0 1,1 0 0,-1-1-1,0 0 1,-1-1 0,0 0-1,-1 0 1,0-1 0,0 0-1,-1 0 1,0-1 0,-1 0-1,0 0 1,0 0 0,3-17-1,-7 25 19,0 0-1,-1 0 0,0 0 1,0 1-1,0-1 0,0 0 0,0 0 1,0 0-1,-1 0 0,0-3 1,1 5-32,0 1 0,-1-1 1,1 1-1,0-1 0,-1 0 1,1 1-1,0 0 0,-1-1 1,1 1-1,0-1 0,-1 1 0,1-1 1,-1 1-1,1 0 0,-1-1 1,1 1-1,-1 0 0,1-1 1,-1 1-1,1 0 0,-1 0 1,1 0-1,-1-1 0,1 1 1,-1 0-1,0 0 0,1 0 0,-1 0 1,1 0-1,-2 0 0,-1 1-2,0 1-1,0-1 1,0 0-1,0 1 1,0 0-1,0 0 0,1 0 1,-1 0-1,1 0 1,-1 0-1,1 1 1,0-1-1,0 1 1,0-1-1,0 1 0,-2 3 1,-9 16 5,1 0 0,0 2 0,2-1 0,1 1-1,0 1 1,2-1 0,1 1 0,1 0 0,1 1 0,-1 35 0,5-56-22,0-1-1,0 1 1,1-1 0,-1 1 0,1-1-1,0 1 1,0-1 0,0 0 0,1 1-1,-1-1 1,1 0 0,0 0 0,0 0-1,1 0 1,3 5 0,-3-7 1,0 0 1,0 1 0,0-1-1,0 0 1,1 0-1,-1-1 1,1 1-1,-1-1 1,1 1-1,-1-1 1,1 0-1,0-1 1,0 1-1,-1-1 1,1 1-1,0-1 1,0 0-1,6-1 1,0-1-146,0 0 1,0 0-1,0-1 1,0-1-1,-1 1 0,1-2 1,-1 1-1,0-1 1,0 0-1,-1-1 0,1 0 1,-1-1-1,0 0 1,-1 0-1,0 0 0,0-1 1,-1 0-1,10-14 1,0-3-1474,-2 0 1,0-1-1,-2-1 0,0 0 1,10-41-1,-9 24 117,15-86-10555,-20 74 9828,-3 6 5058,-4 0 6617,-3 60-4430,-4 6-3394,-1 4-1151,2 5-227,1 0 1,2 0-1,0 0 1,1 1-1,2-1 0,1 0 1,1 0-1,0 0 1,2 0-1,2 0 1,0-1-1,1 0 0,1-1 1,14 26-1,27 63 852,-51-117-1002,0 0 0,1 0 0,-1 0 0,1 0 0,0 0 0,1-8 0,-1-24-50,-8 2-99,-1 0 1,-25-63 0,36 102-39,0 0 0,0 0 0,1 0-1,-1-1 1,1 1 0,0-1 0,0 1 0,0-1 0,4 3 0,1 0-822,0 0 1,0-1 0,1 0 0,-1-1 0,1 0 0,0 0-1,10 2 1,-2-2-1185,-1 0 0,2 0 0,24 0 0,17-5-759,-56 1 3026,-1-1 1,1 1-1,-1-1 1,0 1-1,1-1 0,-1 0 1,1 0-1,-1 0 1,0 0-1,0 0 1,1-1-1,-1 1 1,2-2-1,-3 1 201,0 1 0,0 0 0,0 0 0,0-1 0,0 1 0,-1 0 0,1-1 1,0 1-1,-1-1 0,1 1 0,-1-1 0,1 1 0,-1-1 0,0 1 0,1-1 0,-1 0 0,0 1 0,0-1 0,0 1 0,-1-1 0,1 0 0,0 1 0,0-1 0,-2-2 0,2 2 83,-1 0-1,0 0 1,0 0-1,-1 0 1,1 0 0,0 1-1,0-1 1,-1 0-1,1 1 1,-1-1-1,0 0 1,1 1-1,-1 0 1,0-1-1,0 1 1,0 0-1,0 0 1,-4-1 0,4 1-351,-1 0 0,0 1 1,1-1-1,-1 1 1,0 0-1,0 0 0,1 0 1,-1 0-1,0 0 1,0 1-1,-4 0 1,2 2-22,0-1 1,1 0 0,-1 1 0,1 0 0,0 0 0,0 0 0,0 1 0,0-1 0,1 1-1,0 0 1,-1 0 0,1 0 0,1 1 0,-4 5 0,4-7-43,0 0-1,0 1 1,0-1 0,0 1-1,1 0 1,0 0 0,-1 0 0,2-1-1,-1 1 1,0 0 0,1 0-1,-1 0 1,1 0 0,0 0-1,1 0 1,-1 0 0,1 0 0,0 0-1,1 4 1,-1-6-39,1-1-1,-1 1 1,1 0 0,0-1-1,0 0 1,0 1 0,0-1-1,0 0 1,0 0 0,0 0-1,0 0 1,0-1 0,0 1-1,0 0 1,1-1 0,-1 0 0,0 1-1,0-1 1,1 0 0,-1 0-1,0 0 1,0 0 0,1-1-1,-1 1 1,0-1 0,3 0-1,1 0-26,1-1 0,-1 1 0,0-1-1,0-1 1,0 1 0,0-1 0,0 0 0,7-5-1,-5 1-121,0-1 0,-1 0 0,0 0-1,-1 0 1,0-1 0,0 0 0,-1 0-1,0 0 1,0-1 0,-1 0 0,3-12-1,-8 51-238,0-17 356,1 0 1,-1 0 0,2 0 0,0 0-1,1-1 1,2 14 0,-3-23-22,0 1-1,0-1 1,0 0 0,0 0 0,0 0-1,1 0 1,-1 0 0,1 0 0,-1-1 0,1 1-1,-1 0 1,1-1 0,0 1 0,0-1-1,0 0 1,0 1 0,0-1 0,0 0-1,0 0 1,0-1 0,1 1 0,-1 0-1,0-1 1,0 1 0,1-1 0,-1 0-1,0 1 1,1-1 0,-1 0 0,0-1-1,1 1 1,-1 0 0,0-1 0,1 1-1,-1-1 1,0 0 0,4-1 0,0-1-82,0 1 1,1-2-1,-1 1 1,-1-1-1,1 0 1,0 0 0,-1 0-1,0-1 1,0 0-1,0 0 1,-1 0-1,0-1 1,0 1-1,0-1 1,0 0-1,-1 0 1,4-10-1,4-10-580,-2 0-1,0 0 0,4-28 0,20-129-3840,-30 106 10247,-9 86-4781,-7 14-393,1 0-1,2 1 0,0 1 0,1-1 1,-6 34-1,11-41-422,1 1 0,1 0 0,1-1 0,0 1 0,1 0 0,1 0-1,0 0 1,8 31 0,-6-39-88,0-1-1,1 0 0,0 0 0,7 11 0,-10-18 19,1 1-1,-1-1 0,0 0 1,1 0-1,0 1 0,-1-1 1,1-1-1,0 1 0,0 0 1,0 0-1,1-1 1,-1 1-1,0-1 0,0 1 1,1-1-1,-1 0 0,1 0 1,-1 0-1,1-1 0,3 2 1,-5-3 58,0 1 0,0-1 1,0 1-1,0-1 0,0 1 1,0-1-1,0 1 0,-1-1 1,1 0-1,0 1 0,0-1 0,0 0 1,-1 0-1,1 0 0,0 0 1,-1 0-1,1 0 0,-1 0 1,1 0-1,-1 0 0,0 0 0,1 0 1,-1 0-1,0 0 0,1 0 1,-1 0-1,0 0 0,0-2 1,3-39 691,-3 38-708,0-11 73,0-43 62,0 56-192,0 0 0,0 0 0,0 0 0,0 0 0,-1 0 0,1 0 0,-1 1 0,1-1 0,-1 0 0,0 0 0,1 0 0,-1 1 0,0-1 0,0 0 0,-1 1 0,1-1 0,0 1 0,0-1 0,-1 1 0,1-1 0,-1 1 0,-2-2 0,4 3-14,-1 0 1,1 0-1,-1 0 1,0 0-1,1 0 1,-1 0-1,1 0 1,-1 0-1,1 0 1,-1 0-1,1 0 1,-1 0-1,1 1 1,-1-1-1,1 0 1,-1 0-1,1 1 1,-1-1-1,1 0 1,-1 0-1,1 1 1,-1-1-1,1 1 1,0-1-1,-1 0 1,1 1-1,-1-1 1,1 1-1,0-1 1,0 1-1,-1-1 1,1 1-1,0-1 1,0 1-1,0-1 0,-1 1 1,1-1-1,0 1 1,0-1-1,0 1 1,0-1-1,0 1 1,0 0-1,0 0 1,0 32-79,0-27 57,0-3-5,1 1 0,-1-1 1,1 0-1,-1 1 0,1-1 0,0 0 0,1 1 0,-1-1 0,0 0 1,1 0-1,0 0 0,0 0 0,0 0 0,0 0 0,0-1 1,0 1-1,1-1 0,-1 1 0,1-1 0,0 0 0,0 0 0,0 0 1,0-1-1,0 1 0,0-1 0,0 1 0,0-1 0,1 0 0,-1 0 1,0 0-1,1-1 0,-1 1 0,5-1 0,-1 1 11,-1-1 0,1 1-1,0-1 1,0-1 0,0 0 0,0 0 0,0 0-1,0 0 1,-1-1 0,1-1 0,-1 1 0,1-1-1,-1 0 1,0 0 0,0-1 0,6-4-1,-8 4 62,0 0-1,0 0 0,0 0 1,0-1-1,-1 0 0,1 1 1,-1-1-1,-1-1 0,1 1 1,-1 0-1,0 0 0,0-1 0,0 0 1,-1 1-1,0-1 0,1-10 1,-22 54 900,17-30-902,2 0-1,-1 0 1,1 0-1,0 0 0,1 0 1,1 15-1,-1-21-31,0 0 0,1 0 0,-1 0 0,1 0 0,-1 0 1,1 0-1,0 0 0,0 0 0,0-1 0,0 1 0,0 0 0,0 0 0,0-1 0,1 1 0,-1-1 0,0 0 0,1 1 0,-1-1 0,1 0 0,0 0 0,-1 1 0,1-2 0,0 1 1,0 0-1,0 0 0,-1 0 0,1-1 0,0 1 0,0-1 0,0 0 0,0 1 0,3-1 0,7 0-226,1-1 0,-1 0-1,0-1 1,1 0 0,-1-1 0,0 0 0,0-1-1,16-7 1,-14 5-64,1 1 0,-1 0 0,1 1 0,23-3-1,-37 7 296,0 0-1,-1-1 0,1 1 0,-1 0 0,1 0 0,-1 0 0,1 1 0,0-1 1,-1 0-1,1 0 0,-1 0 0,1 0 0,-1 0 0,1 1 0,0-1 0,-1 0 1,1 0-1,-1 1 0,0-1 0,1 0 0,-1 1 0,1-1 0,-1 1 0,1-1 1,-1 1-1,0-1 0,1 1 0,-1-1 0,0 1 0,1-1 0,-1 1 0,0 0 1,0 23 729,-18 26 753,16-47-1403,1-1-48,0 0 0,0 0 0,0 0 0,0 0 0,0 0 0,0 1 1,1-1-1,-1 0 0,1 1 0,-1-1 0,1 0 0,0 1 0,0-1 1,0 1-1,0-1 0,0 0 0,2 4 0,-2-5-36,1-1 0,0 1-1,0-1 1,0 1 0,0-1 0,-1 0-1,1 1 1,0-1 0,0 0 0,0 0-1,0 1 1,0-1 0,0 0 0,0 0 0,0 0-1,0 0 1,0 0 0,0-1 0,0 1-1,-1 0 1,1 0 0,0-1 0,0 1-1,0 0 1,0-1 0,0 1 0,1-2-1,8-3-30,-1 0 0,0-1-1,0 0 1,0 0-1,-1-1 1,9-10-1,-11 11-172,-1-1-1,0 1 1,-1-1 0,1 0-1,-1 0 1,-1 0-1,1-1 1,-1 1-1,3-16 1,-3 4 57,-1 0 0,0 1 0,-2-20-1,0 29 160,25 32-2297,-18-17 2186,1 0 0,0-1 0,0 0 0,0 0 0,0-1-1,1 0 1,0 0 0,0-1 0,0 0 0,0-1 0,12 2 0,-16-3 171,0-1 1,0 0-1,1 0 1,-1 0-1,0-1 1,0 1 0,0-1-1,0-1 1,1 1-1,-2-1 1,1 0-1,0 0 1,0 0-1,0 0 1,-1-1 0,0 0-1,1 0 1,-1 0-1,0-1 1,0 1-1,5-8 1,-4 5 146,0-1-1,0 1 1,0-1 0,-1 0 0,0-1 0,-1 1-1,0-1 1,0 1 0,0-1 0,-1 0 0,0 0 0,1-13-1,-3 21-207,0 0 1,0-1-1,0 1 0,0 0 0,0-1 0,0 1 0,0-1 1,0 1-1,0 0 0,-1-1 0,1 1 0,0 0 0,0-1 0,0 1 1,0 0-1,-1 0 0,1-1 0,0 1 0,0 0 0,0-1 1,-1 1-1,1 0 0,0 0 0,0-1 0,-1 1 0,1 0 0,0 0 1,-1 0-1,1 0 0,0-1 0,-1 1 0,1 0 0,0 0 1,-1 0-1,0 0 0,-16 3 113,-14 16-156,22-10 64,0 0 0,0 1 0,1 0 1,0 1-1,-12 21 0,17-27-17,0 1-1,1 0 1,-1-1 0,1 1-1,0 0 1,1 0-1,0 0 1,-1 0 0,2 1-1,-1-1 1,1 0 0,0 0-1,0 0 1,2 11-1,0-14-14,-1 0-1,0 0 1,1-1-1,0 1 1,0 0-1,-1-1 1,2 1-1,-1-1 1,0 0-1,0 1 1,1-1-1,-1 0 1,1-1-1,0 1 1,-1 0-1,1-1 1,0 1-1,0-1 0,0 0 1,0 0-1,0 0 1,0 0-1,0-1 1,6 1-1,10 1 38,0 0 1,37-3-1,-39 0-35,-12 1-223,-1 0 0,0 0 1,1 0-1,-1-1 0,0 0 0,0 0 0,0 0 0,0 0 1,1-1-1,-2 0 0,1 1 0,0-1 0,0-1 1,-1 1-1,1-1 0,4-3 0,-7 4-40,1-1-1,-1 1 0,1-1 1,-1 1-1,0-1 1,0 0-1,0 1 0,-1-1 1,1 0-1,0 0 1,-1 1-1,0-1 1,0 0-1,0 0 0,0 0 1,0 0-1,0 1 1,-1-1-1,0 0 0,1 0 1,-1 1-1,0-1 1,0 0-1,0 1 1,-1-1-1,-1-2 0,-19-33-7339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12 310 19090,'-1'9'2119,"0"-7"-1950,-2 20 1066,0 0 0,0 23 0,3-40-1176,0 1-1,0-1 1,0 1-1,1-1 1,0 1-1,0-1 1,0 1-1,1-1 1,0 0-1,0 0 1,0 1-1,1-1 1,-1-1-1,1 1 1,5 7-1,-7-11-73,0-1 0,0 1 0,-1 0 0,1 0 0,0 0 0,0-1 0,0 1 0,0 0 0,0-1 0,0 1 0,0-1 0,0 1 0,0-1 0,0 1 0,0-1 0,0 0 0,0 0 0,0 0-1,1 1 1,-1-1 0,0 0 0,0 0 0,0 0 0,0-1 0,0 1 0,1 0 0,1-1 0,-1 0 11,-1 0 0,1-1 0,-1 1 1,1-1-1,-1 1 0,1-1 0,-1 0 0,0 1 0,0-1 0,0 0 0,0 0 0,0 0 0,1-3 1,2-7 79,-1 0 0,0 0 0,1-23 0,-1 3 323,-3 0-1,0 0 0,-8-49 0,6 68-110,-1-1-1,0 0 1,-1 0 0,-1 1-1,0 0 1,-1 0 0,0 0-1,-1 1 1,0 0-1,-13-17 1,20 30-269,0-1 1,0 1-1,0-1 0,0 0 1,0 1-1,0-1 0,0 1 0,0-1 1,0 0-1,0 1 0,-1-1 1,1 0-1,0 1 0,0-1 1,0 0-1,-1 1 0,1-1 1,0 0-1,0 1 0,-1-1 1,1 0-1,0 0 0,-1 1 0,1-1 1,0 0-1,-1 0 0,1 0 1,0 0-1,-1 1 0,1-1 1,0 0-1,-1 0 0,1 0 1,-1 0-1,1 0 0,0 0 0,-1 0 1,1 0-1,-1 0 0,1 0 1,0 0-1,-1 0 0,1 0 1,0 0-1,-1-1 0,1 1 1,-1 0-1,1 0 0,0 0 1,-1 0-1,1-1 0,0 1 0,0 0 1,-1 0-1,1-1 0,0 1 1,-1 0-1,1-1 0,0 1 1,-1-1-1,5 38-60,0-17 29,1 1 0,1-1 0,1 0 0,1 0 0,1-1 0,0 0 0,2 0 0,0-1 0,1-1 0,1 0 0,24 26 0,-35-41 1,0 0 1,0 0-1,0 0 1,1 0 0,-1-1-1,0 1 1,1-1-1,-1 0 1,1 1-1,-1-1 1,1 0-1,-1-1 1,1 1-1,0 0 1,-1-1-1,1 1 1,0-1-1,0 0 1,0 0 0,-1 0-1,1-1 1,3 1-1,-3-2 16,-1 1 0,1-1 0,-1 0 0,1 1 0,-1-1 0,0 0 0,0 0 0,0-1-1,0 1 1,0 0 0,0-1 0,-1 1 0,1-1 0,-1 1 0,1-1 0,1-5 0,2-8 42,-1 1 1,0-1 0,-2 0-1,1 0 1,-2 0-1,0-17 1,-1 27-31,0-1 0,0 1 0,0 0 0,-1 0 0,0-1 1,-1 1-1,1 0 0,-1 0 0,0 0 0,-1 0 0,1 0 0,-1 1 0,0-1 0,-7-8 0,10 14-18,0 0 0,-1 0-1,1-1 1,0 1 0,0 0 0,0 0-1,0 0 1,0 0 0,0 0-1,-1 0 1,1 0 0,0 0-1,0 0 1,0 0 0,0 0 0,0 0-1,0 0 1,-1 0 0,1 0-1,0 0 1,0 0 0,0 0 0,0 0-1,0 0 1,-1 0 0,1 0-1,0 0 1,0 0 0,0 0 0,0 1-1,0-1 1,0 0 0,-1 0-1,1 0 1,0 0 0,0 0-1,0 0 1,0 0 0,0 0 0,0 1-1,0-1 1,0 0 0,0 0-1,0 0 1,0 0 0,0 0 0,0 0-1,-1 1 1,1-1 0,0 0-1,0 0 1,0 0 0,0 0-1,0 1 1,-2 13-62,3 17 64,1-21 18,0 0 1,1 0-1,1 0 0,4 11 1,-7-19-11,0 1 0,0 0 1,0-1-1,1 1 1,-1-1-1,1 0 0,0 1 1,-1-1-1,1 0 0,0 0 1,0 0-1,0 0 1,1-1-1,-1 1 0,0-1 1,1 1-1,-1-1 0,1 0 1,-1 0-1,5 2 0,-6-4 0,0 1 0,1 0-1,-1 0 1,1-1 0,-1 1-1,0-1 1,1 1 0,-1-1-1,0 0 1,0 1 0,1-1-1,-1 0 1,0 0-1,0 0 1,0 0 0,0 0-1,0 0 1,0 0 0,0 0-1,0 0 1,-1-1 0,1 1-1,0 0 1,-1 0 0,1-1-1,-1 1 1,1 0-1,-1-1 1,1 1 0,-1-3-1,9-52 290,-8 48-287,3-22-11,-2 0 0,-1 0 0,-5-58 0,8 107-395,0 1 1,14 37-1,-16-53 285,-1 0 0,0 0-1,1 0 1,0 0 0,0 0-1,0 0 1,1-1 0,-1 1-1,1-1 1,0 1 0,-1-1 0,2 0-1,-1 0 1,0 0 0,1 0-1,-1-1 1,1 0 0,0 1-1,0-1 1,0-1 0,0 1-1,8 2 1,-10-4-186,-1 0-1,1 0 0,-1-1 1,1 1-1,0-1 1,-1 1-1,1-1 0,-1 1 1,1-1-1,-1 0 1,1 0-1,-1 1 0,0-1 1,1 0-1,-1 0 1,0-1-1,0 1 0,0 0 1,0 0-1,0-1 1,0 1-1,0 0 1,0-1-1,0 1 0,-1-1 1,1 1-1,1-4 1,10-49-6721,-11 47 5837,6-36-5119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5.7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14 19250,'-20'-9'4709,"6"5"-962,8 4-1729,9 2-2210,14 7 32,1-4-2595,-1-2-6053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6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16143,'0'0'5718,"1"8"-4357,6 34 855,1 7 546,4 76 1,-12-121-2726,-1-1 0,1 0 0,1 0 0,-1 0 0,0 1 0,1-1 0,-1 0 0,1 0 0,0 0 0,0 0 0,0 0 0,3 5 0,-3-8-25,-1 1-1,1-1 0,-1 0 1,1 1-1,-1-1 1,1 0-1,-1 1 1,1-1-1,-1 0 0,1 0 1,-1 1-1,1-1 1,0 0-1,-1 0 1,1 0-1,-1 0 0,1 0 1,0 0-1,-1 0 1,1 0-1,-1 0 1,1 0-1,-1 0 0,1-1 1,0 1-1,24-17 273,10-19-89,-2-1 0,29-43 0,7-8-38,-67 86-163,-1 0 1,0 1-1,1-1 1,-1 0-1,1 1 0,0-1 1,0 1-1,0-1 1,-1 1-1,1 0 0,0 0 1,4-1-1,-5 2 1,-1 0 0,1 0 0,-1 0 0,1 0 0,-1 0 0,1 0 0,-1 0 0,1 0-1,-1 0 1,1 1 0,-1-1 0,1 0 0,-1 0 0,1 1 0,-1-1 0,1 0 0,-1 1 0,0-1 0,1 0 0,-1 1-1,0-1 1,1 1 0,-1-1 0,0 0 0,0 1 0,1-1 0,-1 1 0,0-1 0,0 1 0,0-1 0,1 1 0,-1 0-1,1 9-57,1-1-1,-2 0 1,1 0-1,-2 16 1,0-7 44,1-9 50,0 1-26,0 1 0,0-1 1,1 0-1,0 1 0,1-1 0,5 20 1,-6-29-5,0 1 0,0 0 0,0 0 1,0-1-1,0 1 0,0-1 0,0 1 1,1-1-1,-1 1 0,0-1 0,1 0 1,0 0-1,-1 0 0,1 0 0,-1 0 1,1 0-1,3 1 0,-2-1 15,1 0-1,-1-1 0,1 0 0,0 0 1,-1 0-1,1 0 0,-1 0 0,1-1 1,-1 1-1,1-1 0,-1 0 0,7-3 1,1-1-3,0-1 1,0-1 0,-1 0-1,0-1 1,-1 1-1,1-2 1,-1 1 0,-1-1-1,0-1 1,0 0-1,-1 0 1,0 0 0,-1-1-1,0 0 1,-1 0 0,0 0-1,0-1 1,-1 0-1,2-13 1,-22 80-23,12-45 12,0 1 1,1 0 0,0 0-1,1 1 1,1-1-1,-2 19 1,3-30-4,0 0 0,0 1 0,1-1 0,-1 1 0,0-1 0,0 1 0,0-1 0,0 1 0,0-1 0,0 1 0,1-1 0,-1 0 0,0 1 0,0-1 0,1 1 0,-1-1 0,0 0 0,0 1 0,1-1 0,-1 0 0,0 1 0,1-1 0,-1 0 0,1 0 0,-1 1 0,0-1 0,1 0 0,-1 0 0,1 0 0,-1 1 0,1-1 0,-1 0 0,1 0 0,20-3 0,18-16 0,104-110 0,-142 128 0,0 0 0,0 0 0,0 0 0,1 0 0,-1 1 0,0-1 0,1 0 0,-1 1 0,0-1 0,1 0 0,-1 1 0,1 0 0,-1-1 0,1 1 0,-1 0 0,1 0 0,-1 0 0,1 0 0,2 0 0,-3 1 0,0-1 0,0 1 0,0 0 0,1-1 0,-1 1 0,-1 0 0,1 0 0,0 0 0,0 0 0,0 0 0,0 0 0,-1 0 0,1 0 0,0 0 0,-1 0 0,1 0 0,-1 0 0,1 0 0,-1 2 0,3 9 0,0-1 0,-2 1 0,1 0 0,-1 16 0,0-1 0,-1-23 0,1 0 0,0 1 0,-1-1 0,1 0 0,0 0 0,1-1 0,-1 1 0,1 0 0,0 0 0,0-1 0,0 1 0,0-1 0,1 1 0,-1-1 0,1 0 0,0 0 0,0 0 0,0-1 0,0 1 0,5 2 0,-4-3 0,0-1 0,0 0 0,0 0 0,0 0 0,0 0 0,0-1 0,0 0 0,0 0 0,0 0 0,1 0 0,-1-1 0,0 1 0,0-1 0,0 0 0,0 0 0,0-1 0,0 1 0,-1-1 0,1 0 0,5-3 0,10-7 3,0-1 0,28-24 0,-33 24-12,1 1 0,0 0-1,1 2 1,24-13 0,-39 22-119,0 0 1,0 1-1,0 0 0,0-1 1,1 1-1,-1 0 1,0-1-1,0 1 1,0 0-1,0 0 0,0 0 1,1 0-1,-1 0 1,0 0-1,0 0 1,0 0-1,0 1 0,0-1 1,0 0-1,0 1 1,1-1-1,-1 1 1,0-1-1,0 1 0,0-1 1,-1 1-1,1 0 1,0-1-1,0 1 1,0 0-1,0 0 0,-1 0 1,1 0-1,0 0 1,-1 0-1,1 0 1,-1 0-1,1 0 0,-1 0 1,1 0-1,-1 0 1,0 0-1,1 0 1,-1 0-1,0 2 1,1-1-189,-1 0 0,1 0 0,-1 0 0,1-1 0,0 1 0,0 0 0,0 0 0,0-1 0,0 1 0,0-1 0,1 1 0,-1-1 0,0 1 0,1-1 0,-1 0 0,1 0 0,0 1 1,-1-1-1,1 0 0,0-1 0,-1 1 0,1 0 0,0 0 0,0-1 0,2 1 0,17-1-4222,1-5-1852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6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45 13581,'0'0'14034,"11"-44"-12293,-12 52-1587,-8 56 1475,0 109-1,9-170-1659,1-1 0,-1 1 0,0-1 0,1 1 0,0-1 0,-1 1 0,1-1 0,0 1 0,0-1 0,0 0 0,1 1 0,-1-1 0,0 0 0,1 0 0,0 0 0,-1 0 1,1 0-1,0 0 0,0-1 0,2 3 0,1-2-108,-1 0 1,0 0 0,0 0 0,1-1 0,-1 0-1,0 1 1,1-2 0,0 1 0,-1 0 0,9-1-1,9-1-627,-1-1 0,1-2 0,39-10 0,-47 11 545,11 1-208,-24 2 474,-1 0 1,0 1-1,0-1 0,1 0 0,-1 0 0,0 0 0,0 1 0,1-1 1,-1 0-1,0 0 0,0 1 0,0-1 0,0 0 0,0 0 1,1 1-1,-1-1 0,0 0 0,0 1 0,0-1 0,0 0 1,0 1-1,0-1 0,0 0 0,0 0 0,0 1 0,0-1 1,0 0-1,0 1 0,0-1 0,0 0 0,0 1 0,0-1 1,0 0-1,-1 0 0,1 1 0,0-1 0,0 0 0,-1 1 1,-1 2 283,0 0 0,-1 1 0,1-1 0,-1 0 0,0-1 0,0 1 0,0 0 0,0-1 0,-4 2 0,-8 6-259,0-2-1,-1 0 0,0-1 1,-1 0-1,0-1 1,0-1-1,0-1 0,0 0 1,0-2-1,-1 0 1,-23 0-1,39-2-73,1 0-1,0 0 1,0 0 0,0 0-1,-1 0 1,1 0 0,0 0 0,0-1-1,0 1 1,0-1 0,0 1-1,0-1 1,-1 1 0,1-1-1,0 1 1,0-1 0,1 0-1,-1 0 1,0 1 0,0-1 0,-1-1-1,2 1-13,0 0-1,-1 0 0,1 0 1,0 0-1,0 0 1,0 0-1,0 0 0,0 1 1,0-1-1,0 0 0,0 0 1,1 0-1,-1 0 1,0 0-1,0 0 0,1 0 1,-1 0-1,1 1 0,-1-1 1,1-1-1,2-2-212,-1 1 0,1-1 0,0 1 0,0-1-1,1 1 1,-1 0 0,0 1 0,1-1 0,6-3 0,72-24-12870,-39 19-1174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7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91 201 22421,'0'0'8552,"-1"-9"-6982,0 5-1466,-8-54 71,9 57-177,-1-1 0,1 0 1,0 1-1,0-1 0,-1 1 1,1-1-1,-1 0 0,1 1 0,-1-1 1,0 1-1,0-1 0,0 1 1,0 0-1,0-1 0,0 1 0,0 0 1,0 0-1,0-1 0,0 1 1,-1 0-1,1 0 0,0 0 0,-1 1 1,1-1-1,-1 0 0,1 1 1,-1-1-1,1 0 0,-1 1 0,0 0 1,-2-1-1,1 2 2,1 1 0,-1-1 0,1 1 0,-1-1 0,1 1 0,-1 0 0,1 0 0,0 0 0,0 0 0,0 1 0,0-1 0,0 0 0,1 1 0,-1-1 0,1 1 0,-1 0 0,1 0 0,0-1 0,0 1 0,0 0 0,1 0 0,-1 0 0,0 3 0,0-3 0,1-1 0,-1 1 0,1-1 0,-1 1 0,1-1 0,0 1 0,0-1 0,0 1 0,0-1 0,1 0 0,-1 1 0,1-1 0,-1 1 0,1-1 0,0 1 0,0-1 0,0 0 0,0 0 0,0 1 0,0-1 0,1 0 0,-1 0 0,1 0 0,0-1 0,-1 1 0,1 0 0,0 0 0,2 1 0,11 1-216,0-1 0,0 0 1,0-1-1,0-1 0,0 0 0,0-1 0,0-1 0,0 0 1,0-1-1,0 0 0,0-2 0,0 0 0,27-11 0,-42 15 235,1 0 0,-1 0-1,1 0 1,-1 0-1,0 0 1,1 0-1,-1 0 1,1 0-1,-1-1 1,0 1-1,1 0 1,-1 0-1,0 0 1,1-1-1,-1 1 1,0 0-1,1 0 1,-1-1-1,0 1 1,1 0-1,-1-1 1,0 1 0,0-1-1,1 1 1,-1 0-1,0-1 1,0 1-1,0-1 1,0 1-1,0 0 1,1-1-1,-1 1 1,0-1-1,0 1 1,0 0-1,0-1 1,0 1-1,0-1 1,0 1-1,-1-1 1,1 1 0,0 0-1,0-1 1,0 1-1,0-1 1,0 1-1,-1 0 1,1-1-1,0 1 1,0-1-1,-1 1 1,1 0-1,0-1 1,-1 1-1,1 0 1,0 0-1,-1-1 1,1 1-1,0 0 1,-1 0-1,0-1 1,-32-15 1511,18 10-1187,5 0-343,1-1 0,0 1 0,1-2 0,-1 1 0,1-1 0,-7-10 0,12 15 0,0 0 0,0-1 0,1 1 0,-1-1 0,1 0 0,0 1 0,0-1 0,1 0 0,-1 0 0,1-1 0,0 1 0,0 0 0,0 0 0,0 0 0,1-1 0,0 1 0,0 0 0,0-8 0,1 11 0,-1 0 0,1 0 0,0 0 0,-1-1 0,1 1 0,0 0 0,0 0 0,0 1 0,0-1 0,0 0 0,0 0 0,0 0 0,0 1 0,0-1 0,0 0 0,0 1 0,0-1 0,0 1 0,1-1 0,-1 1 0,0 0 0,0-1 0,1 1 0,1 0 0,39-1 0,-29 1 0,84 1-2465,3 1-4877,-23-2-3959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19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15567,'0'0'3043,"52"-7"-1762,-8-3 128,10-3-576,7-1-577,8 4-192,3 5-32,1 5-1153,0 0-1633,0 0-3076,-5 0-4900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19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20692,'0'0'2626,"54"0"-2466,3 0-128,12 0-288,9 0-1730,4 0-768,-2 0-2211,-2-13-4868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1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2722 309 6822,'-10'-8'1191,"-34"-27"-528,-1 3 0,-1 2 0,-2 2 0,0 2 0,-2 2-1,-1 2 1,-1 3 0,0 2 0,-2 2 0,-84-13 0,4 13-78,-1 6 0,-259 16 1,194 13-493,-258 60 1,138 1 192,272-65-150,1 1 0,1 2 0,0 3 0,-65 41 1,99-55-65,0 1 0,1 1 0,0 0 0,0 0 0,1 1 0,0 0 0,1 1 0,1 0 1,0 0-1,0 1 0,1 0 0,-6 17 0,9-21-38,2 0 0,-1 1 0,1 0 0,1-1 0,0 1 0,0 0 0,1 0 0,0 0 0,0-1 0,1 1 0,1 0 0,0 0 0,0-1 0,0 1 0,2-1 0,-1 0 0,1 0 0,0 0 0,7 9 0,4 4 11,0-2-1,2 0 1,0-1-1,1-1 0,1 0 1,1-1-1,0-1 1,1-2-1,23 13 1,14 5 13,1-3 0,83 28 0,15-7 22,2-6 0,1-7-1,248 25 1,-119-40 313,329-17 0,-534-8-308,0-4 0,145-30 0,-198 30-69,-1-1 0,0-2 0,0-1 1,-1-2-1,-1 0 0,0-2 0,-1-1 0,-1-1 0,0-1 1,37-36-1,-51 41 28,0 0-1,-1-1 1,-1-1 0,0 1 0,-1-2 0,-1 1-1,-1-1 1,0-1 0,-1 1 0,0-1-1,-2 0 1,0 0 0,0-1 0,0-28 0,-3 32 50,-1-1 0,-1 0 0,0 1 0,-1-1 0,-1 1 0,0-1 0,-1 1 0,0 0 0,-1 0 0,-1 1 0,0-1 0,-1 1 0,0 1 0,-1-1 0,0 1 0,-1 1 0,-18-19 0,10 15-32,0 2 1,0 0-1,-1 1 1,-1 0-1,0 2 0,-1 0 1,0 1-1,0 2 1,0 0-1,-36-8 1,-12 4-1640,0 3 0,-69 0 0,109 7 229,-51-3-5875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2.1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1127 41 14542,'-16'-6'560,"13"5"-522,-16-6 127,-1 0-1,1 2 1,-1 0-1,0 1 1,-25-1-1,0 5-36,0 2-1,1 2 0,-1 2 1,1 2-1,0 1 0,1 3 1,0 2-1,1 1 1,0 2-1,1 2 0,2 2 1,0 1-1,-54 42 0,64-41-1,0 1-1,2 2 0,1 1 1,1 0-1,2 2 0,0 1 1,-22 41-1,31-45-121,1 0 0,1 1-1,2 1 1,1-1 0,0 2 0,3-1 0,0 1 0,2 0-1,-1 54 1,5-70 1,0 1 0,2-1-1,0 0 1,0 1-1,1-1 1,1 0 0,0 0-1,0-1 1,2 1 0,0-1-1,0 0 1,1-1-1,10 14 1,-6-12 38,0 0-1,2-1 1,0 0 0,0 0-1,1-2 1,0 0-1,1 0 1,0-2 0,30 14-1,-4-7 191,0-2-1,1-1 1,1-2-1,0-2 1,66 3-1,219-12 984,-250-3-969,0-4-1,-1-3 1,127-35 0,-173 37-47,0-2 1,0-1 0,-1-1 0,0-2-1,-1-1 1,-1-1 0,0-1-1,-2-2 1,0-1 0,-1 0-1,28-34 1,-40 38-128,0 0 1,-2-1-1,0 0 0,-1 0 0,-1-1 1,0-1-1,-2 0 0,0 0 1,5-30-1,-9 37-50,-1 0 0,-1 0 1,0-1-1,-1 1 0,0 0 0,-1-1 1,-1 1-1,0 0 0,0 0 0,-2 0 1,1 0-1,-2 0 0,0 1 1,0 0-1,-14-22 0,7 17-121,-1 2 0,-1 0 0,0 0 0,-1 2 0,-1 0 0,0 0-1,-1 1 1,0 2 0,-1-1 0,0 2 0,0 0 0,-1 2 0,0 0 0,-1 0 0,-33-5 0,11 5-351,0 1 1,0 3-1,-1 1 1,1 2 0,-1 2-1,-63 11 1,-1 14-3914,18 5-3544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7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0 13357,'0'0'10602,"-3"62"-8713,-8-25-1184,-1 7-481,-1 2-160,4 2-64,2-6-672,6-5-898,1-7-672,0-11 352,0-9 353,0-29-7816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7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92 16367,'0'0'8168,"72"-30"-7175,-21 21 32,9 0-608,11-1-257,1 2-96,-1-1-1345,-9 2-1923,-11 1-1920,-12 2-4934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62 6246,'0'0'21311,"-5"8"-20019,0 2-1102,1-1 1,0 1 0,1 1 0,0-1 0,0 0-1,1 1 1,1 0 0,-1 15 0,2-20-179,-1 1 1,1-1 0,0 0 0,1 1 0,0-1 0,0 0 0,0 1 0,1-1-1,0 0 1,0 0 0,0 0 0,1 0 0,0-1 0,0 1 0,1-1-1,-1 0 1,8 8 0,-10-12-74,0 1-1,0-1 1,1 0-1,-1 0 1,0-1-1,0 1 1,1 0-1,-1 0 1,1-1-1,-1 1 1,1-1-1,-1 1 1,1-1 0,-1 1-1,1-1 1,-1 0-1,1 0 1,-1 0-1,1 0 1,0 0-1,-1 0 1,1 0-1,2-1 1,-2 0-14,1-1 0,-1 1 1,0 0-1,1-1 0,-1 0 0,0 1 1,0-1-1,0 0 0,0 0 0,-1 0 1,1 0-1,2-4 0,2-6-579,0 1 0,-1-1 0,0 1 0,5-22 0,-4 6-2369,-1-1 0,-2 0 0,1-33 0,-4 7-2406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7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20531,'0'0'9631,"5"10"-9551,1 3-101,0 2 0,-1-1 0,-1 0 1,-1 1-1,0 0 0,0 0 0,-2 0 0,0 0 1,-2 28-1,0-20-19,1-16 38,-1-1 0,1 1 0,0 0 0,0-1 0,1 1 0,2 9 0,-3-16 5,0 0-1,0 1 0,1-1 0,-1 0 1,0 0-1,0 1 0,0-1 1,1 0-1,-1 0 0,0 1 0,0-1 1,1 0-1,-1 0 0,0 0 0,0 1 1,1-1-1,-1 0 0,0 0 0,1 0 1,-1 0-1,0 0 0,1 0 1,-1 0-1,0 0 0,1 0 0,-1 0 1,0 0-1,1 0 0,-1 0 0,0 0 1,1 0-1,-1 0 0,0 0 1,0 0-1,1 0 0,-1 0 0,0 0 1,1-1-1,-1 1 0,0 0 0,0 0 1,1 0-1,-1-1 0,0 1 1,0 0-1,1 0 0,-1-1 0,0 1 1,0 0-1,0 0 0,1-1 0,-1 1 1,0 0-1,0-1 0,0 1 0,0 0 1,0 0-1,0-1 0,0 1 1,0-1-1,11-18 185,-1-11-136,-1-1 0,-1-1 0,-2 1 0,-2-1 0,0 0 1,-2-43-1,-2 90-115,-1-11-193,1 0-1,0 1 1,0-1-1,1 0 1,-1 0-1,1 0 1,0 0 0,1 4-1,-1-6 27,0 0 1,0-1-1,0 1 0,1-1 0,-1 1 0,0-1 1,1 0-1,-1 1 0,1-1 0,-1 0 1,1 0-1,0 0 0,-1 0 0,1 0 0,0-1 1,0 1-1,0 0 0,-1-1 0,1 0 1,0 1-1,4-1 0,62 2-9085,-30-3 2120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8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0 15759,'0'0'3011,"-12"7"-161,0-1-2276,1 1-1,-1 0 0,2 1 1,-1 0-1,-14 16 0,19-18-313,1 0 0,0 0 0,0 0 0,1 1-1,0-1 1,0 1 0,1 0 0,-1 0-1,2 1 1,-1-1 0,1 1 0,-3 15 0,5-21-221,-1 0 0,1 0-1,0-1 1,-1 1 0,1 0 0,0 0 0,1 0 0,-1 0 0,0 0 0,0 0 0,1 0 0,-1 0 0,1 0 0,0 0 0,-1 0 0,1-1 0,0 1 0,0 0 0,0-1 0,0 1 0,1 0 0,-1-1 0,0 0 0,1 1 0,-1-1 0,1 0 0,-1 1 0,1-1 0,3 1 0,-2-1-21,1 0-1,0 0 1,0-1 0,0 1 0,0-1-1,0 0 1,0 0 0,0-1 0,0 1 0,0-1-1,0 0 1,-1 0 0,1 0 0,6-3 0,0-1-31,-1 0 0,0 0 1,-1-1-1,1 0 0,-1 0 1,0-1-1,-1 0 1,1 0-1,-2-1 0,1 0 1,-1 0-1,0-1 1,-1 1-1,0-1 0,0-1 1,-1 1-1,0-1 0,0 1 1,-1-1-1,-1 0 1,3-16-1,-13 40-289,0 16-336,7-28 420,1 0 0,0 0 0,0 0 0,0 0-1,0 0 1,0 1 0,0-1 0,1 0 0,-1 0-1,1 0 1,-1 0 0,1 0 0,0 0 0,0 0-1,0 0 1,0 0 0,0 0 0,0 0 0,0-1-1,1 1 1,-1 0 0,4 2 0,-2-3-465,1 1 1,-1-1 0,1 1-1,-1-1 1,1 0-1,0-1 1,-1 1-1,1 0 1,0-1-1,0 0 1,0 0-1,6-1 1,19-2-4411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8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93 119 12908,'0'0'10479,"-9"4"-8834,4-2-1472,0 1 0,0 0-1,0 0 1,0 0 0,0 0 0,1 1 0,-1 0 0,1 0 0,0 0 0,0 0 0,1 1 0,-1 0 0,1 0 0,0 0-1,0 0 1,1 0 0,-1 0 0,1 1 0,0-1 0,1 1 0,0-1 0,-2 12 0,2-16-146,1 1 0,0-1-1,-1 1 1,1-1 0,0 0 0,0 1 0,0-1 0,0 0 0,0 1 0,0-1-1,0 1 1,0-1 0,0 0 0,1 1 0,-1-1 0,1 0 0,-1 1 0,1-1-1,-1 0 1,1 1 0,0-1 0,0 0 0,-1 0 0,1 0 0,0 0 0,0 0-1,0 0 1,0 0 0,0 0 0,0 0 0,1 0 0,-1-1 0,0 1 0,0 0-1,1-1 1,1 1 0,1-1-12,0 0 0,0 0-1,-1 0 1,1-1 0,0 1-1,0-1 1,0 0 0,-1-1-1,1 1 1,0 0 0,-1-1-1,7-4 1,9-6-145,-1-1 1,0-1-1,-1 0 0,-1-2 1,0 0-1,-1-1 0,0 0 1,-2-1-1,0 0 0,-1-2 1,-1 1-1,-1-1 1,10-28-1,-35 79 391,-19 42-74,30-61-191,1 0 0,0 0-1,1 1 1,1 0 0,0-1 0,1 16-1,0-25-127,0 0-1,0 0 0,0 0 1,1 0-1,0 0 0,-1 0 1,1 0-1,0 0 0,1 0 1,-1 0-1,0-1 0,1 1 1,-1 0-1,1-1 0,0 1 1,0-1-1,0 0 0,0 0 1,1 0-1,-1 0 0,0 0 1,1 0-1,-1 0 0,1-1 1,0 1-1,0-1 0,-1 0 1,1 0-1,0 0 0,4 1 1,42 2-1767,-40-4 773,0-1 1,0 0 0,-1 0 0,1-1 0,0 0-1,-1-1 1,1 0 0,-1 0 0,0-1-1,10-6 1,-12 6 903,-1 0 0,0 0 0,1 0 0,-2-1 0,1 0 0,0 0 0,-1 0 0,0 0 0,4-7 0,7-24 5239,-10-6 5950,-5 42-10839,0-1-1,0 1 0,0-1 1,0 1-1,0-1 1,0 0-1,0 1 1,0-1-1,0 1 0,0-1 1,0 1-1,-1-1 1,1 1-1,0-1 0,0 1 1,-1 0-1,1-1 1,0 1-1,0-1 1,-1 1-1,1-1 0,0 1 1,-1 0-1,1-1 1,-1 1-1,1 0 0,0-1 1,-1 1-1,1 0 1,-1 0-1,1-1 1,-1 1-1,1 0 0,-1 0 1,1 0-1,-1 0 1,1 0-1,-1-1 0,1 1 1,-1 0-1,1 0 1,-1 0-1,1 0 1,-1 1-1,1-1 0,-1 0 1,1 0-1,-1 0 1,0 1-1,-1-1-85,1 1 0,-1-1 0,1 1 0,-1 0-1,1 0 1,0-1 0,-1 1 0,1 0 0,0 0 0,-1 1-1,1-1 1,0 0 0,0 0 0,-2 3 0,-24 67-891,25-68 925,0 1 0,0 0-1,0 0 1,1 0 0,0 1-1,0-1 1,0 0 0,0 0 0,1 1-1,-1-1 1,1 0 0,0 1 0,1-1-1,0 7 1,0-9-61,0 0 0,0 0 0,1 0 0,-1-1 0,0 1 0,1 0 0,-1-1 0,1 1 0,0-1 0,-1 0 0,1 0 0,0 1 0,0-1 0,0 0 0,0 0 0,0-1 0,0 1 0,0 0 0,0-1 0,0 1 0,0-1 0,0 0 0,1 1 0,-1-1 0,0 0 0,0 0 0,0-1 0,0 1 0,5-1 0,-1 0-227,0 0 1,-1 0 0,1 0 0,0-1 0,-1 0 0,1 0-1,-1 0 1,11-7 0,20-18-4663,-7-1-2963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9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9321,'0'0'13997,"-2"83"-13196,-10-41 160,2 6-353,2-1-383,2-5-129,5-5-96,1-10-1153,0-9-1282,0-9-1729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9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13613,'1'-9'2840,"0"3"-2499,0 1 0,1-1 0,-1 1-1,1 0 1,0 0 0,1-1 0,-1 2 0,1-1 0,0 0 0,0 0 0,1 1 0,-1 0 0,1 0-1,0 0 1,0 0 0,1 0 0,-1 1 0,1 0 0,-1 0 0,11-5 0,3-2 68,2 1 1,0 1-1,0 0 1,0 2 0,1 0-1,0 1 1,0 1-1,0 1 1,0 1 0,29 1-1,-48 1-410,0 0 1,1 0-1,-1 1 0,0-1 0,0 0 1,0 1-1,0-1 0,0 1 0,0 0 0,0-1 1,0 1-1,0 0 0,0 0 0,-1 0 0,1 1 1,0-1-1,-1 0 0,1 1 0,2 2 0,-3-2 20,-1-1-1,1 1 0,0 0 0,-1-1 1,1 1-1,-1 0 0,0 0 0,0 0 1,1 0-1,-1-1 0,0 1 0,0 0 1,-1 0-1,1 0 0,0 0 0,-1-1 0,0 4 1,-3 3 151,1 0 0,-1 0-1,0-1 1,-1 1 0,1-1 0,-2 0 0,1-1 0,-7 7 0,-10 9 301,-2-1 0,0-1 0,-1-2-1,-28 16 1,66-38-893,0 1 0,1 0-1,-1 1 1,16-1 0,-8 1-152,-19 1 511,14-1-721,1-1 0,-1 2-1,0 0 1,1 1 0,-1 1 0,0 0 0,30 7-1,-45-8 782,1 0-1,0 1 0,-1-1 1,1 1-1,-1-1 0,1 1 1,-1 0-1,1 0 0,-1 0 1,0 0-1,1 0 0,-1 0 1,0 0-1,0 0 0,0 0 1,0 0-1,0 1 0,0-1 1,0 0-1,0 1 0,0-1 1,0 1-1,-1-1 0,1 1 1,-1 0-1,1-1 0,-1 1 1,0-1-1,0 1 0,1 0 1,-1-1-1,0 1 0,0 0 1,-1-1-1,1 1 0,0-1 1,0 1-1,-1 0 0,1-1 1,-1 1-1,0-1 0,1 1 1,-1-1-1,0 1 0,0-1 1,0 0-1,-1 2 0,-4 5 590,0 0 0,0-1-1,-1 1 1,0-1 0,0-1-1,-12 9 1,-11 6 502,-2-1 0,-48 22 0,62-34-761,0-1 0,0-1 0,-1 0 0,1-2-1,-1 0 1,-29 2 0,47-6-347,1 1 0,-1-1 0,0 0 0,0 0 0,0 0 0,1 0 0,-1 0 0,0 0 0,0 0 0,0 0 0,1 0 0,-1 0 0,0-1 0,0 1 0,1 0 0,-1-1 0,0 1 0,0 0 0,1-1 0,-1 1 0,0-1 0,1 1 0,-1-1 0,0 1 1,0-2-1,8-14-1319,30-14-2472,39-4-6343,-32 17 833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49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29 105 9097,'0'0'5893,"-1"-9"-5167,0 5-563,-1-32 344,11 6 2645,-7 15 5778,-9 6-5525,6 9-3485,0 0 0,0-1 1,1 1-1,-1 0 1,0 0-1,0-1 1,0 1-1,0 0 1,1 0-1,-1 0 0,0 0 1,0 0-1,0 0 1,1 0-1,-1 1 1,0-1-1,0 0 1,0 0-1,1 1 0,-1-1 1,0 0-1,0 1 1,1-1-1,-1 1 1,0-1-1,1 1 0,-1-1 1,0 1-1,1-1 1,-1 1-1,1 0 1,-1-1-1,1 1 1,-1 0-1,1 0 0,0-1 1,-1 1-1,1 0 1,0 0-1,-1-1 1,1 1-1,0 0 1,0 0-1,0 0 0,0 0 1,0 1-1,0 0-519,0 0 0,0 0 0,0 1 0,1-1 0,-1 0 0,1 0 0,-1 0 0,1 0 0,0 0 0,0 0 0,1 3 0,19 16-10630,-11-12 3435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0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128 122 9865,'7'-6'-261,"3"-5"9904,-10 11-9345,0 0-1,0-1 1,-1 1 0,1-1 0,0 1 0,-1 0 0,1 0 0,-1-1 0,1 1 0,0 0-1,-1-1 1,1 1 0,-1 0 0,1 0 0,-1 0 0,1 0 0,-1 0 0,1-1 0,-1 1 0,1 0-1,0 0 1,-1 0 0,1 0 0,-1 0 0,1 0 0,-1 0 0,1 1 0,-1-1 0,1 0-1,-1 0 1,0 0 0,-4 1-175,0-1-1,0 1 0,0 0 0,-1 1 1,1-1-1,0 1 0,1 0 1,-1 0-1,0 0 0,1 1 1,-1 0-1,1 0 0,0 0 1,-1 0-1,2 1 0,-1-1 1,0 1-1,1 0 0,-5 6 1,4-3-5,-1 0 1,1 0-1,0 0 1,1 0-1,-1 0 1,2 1 0,-1 0-1,1 0 1,0-1-1,0 1 1,1 0-1,0 9 1,1-16-119,0 0 0,1 0 0,-1 0 0,0 1 0,1-1 0,-1 0 0,1 0 0,-1 0 0,1 0 0,0 0 0,-1 0 0,1 0 0,0 0 0,0-1 0,-1 1 0,1 0 0,0 0 0,0-1 0,0 1 0,0 0 0,0-1 0,0 1 0,0-1 0,0 1 0,0-1 0,1 0 0,-1 1 0,0-1 0,0 0 0,0 0 0,0 0 0,0 0 0,1 0 0,-1 0 0,0 0 0,0 0 0,0 0 0,0-1 0,2 0 0,5 0 0,-1 0 0,0 0 0,0-1 0,0 0 0,11-6 0,-3 0 0,-1-1 0,0 0 0,0-1 0,-1-1 0,-1 0 0,1-1 0,19-24 0,-25 27 0,-1 0 0,0 0 0,0-1 0,0 0 0,-2 0 0,1 0 0,-1 0 0,0-1 0,-1 0 0,-1 0 0,1 0 0,0-20 0,-3 31 0,0-1 0,0 1 0,0 0 0,1 0 0,-1-1 0,0 1 0,0 0 0,0 0 0,0-1 0,0 1 0,0 0 0,0 0 0,0-1 0,-1 1 0,1 0 0,0 0 0,0-1 0,0 1 0,0 0 0,0 0 0,0 0 0,0-1 0,0 1 0,-1 0 0,1 0 0,0 0 0,0-1 0,0 1 0,0 0 0,-1 0 0,1 0 0,0 0 0,0-1 0,-1 1 0,1 0 0,0 0 0,0 0 0,0 0 0,-1 0 0,1 0 0,0 0 0,-11 7 0,-7 16 0,10-4-41,0-1-1,-9 32 1,15-42-19,0 0 1,1 0-1,0 0 0,0 0 1,0 0-1,1 0 0,0 0 1,1 0-1,2 12 0,-3-19-71,1 0-1,-1 0 0,1 0 0,0-1 0,-1 1 1,1 0-1,0 0 0,-1-1 0,1 1 0,0 0 1,0-1-1,0 1 0,0 0 0,0-1 0,-1 0 0,1 1 1,0-1-1,0 1 0,0-1 0,0 0 0,0 0 1,0 0-1,0 0 0,1 1 0,-1-1 0,0 0 1,0-1-1,0 1 0,0 0 0,0 0 0,0 0 1,0-1-1,0 1 0,0 0 0,1-2 0,3 1-745,-1 0 1,0-1-1,1 0 0,-1 0 0,0 0 0,0-1 0,4-2 0,17-20-6565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0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0 18610,'0'0'6128,"-9"13"-4393,-11 18 109,-24 51 1,37-68-1592,1 0 0,0 1 0,1 0-1,1 0 1,0 0 0,1 0 0,-1 26 0,4-40-279,0 0 0,0 1 0,0-1 0,0 0 0,0 1 0,0-1 0,0 0 0,1 1 0,-1-1 0,0 0 0,1 1 0,-1-1-1,1 0 1,0 0 0,-1 0 0,1 0 0,0 1 0,0-1 0,0 0 0,0 0 0,0 0 0,0-1 0,0 1 0,0 0 0,0 0 0,0 0 0,2 0 0,0 0-30,1 0 0,-1-1 0,0 1 0,0-1 0,0 0 0,1 0 0,-1 0 0,0 0 0,0-1-1,1 0 1,3 0 0,9-5-816,1 0 0,-1 0 0,20-12 0,-34 16 742,5-2 90,-1 0 1,1 1-1,0 0 1,0 0-1,1 0 1,-1 1-1,0 0 1,15-2-1,-16 17 3309,-6-12-3244,0 0 0,0 0 0,0 0 0,0 0-1,0 0 1,0 0 0,0 0 0,1 0 0,-1 0 0,0 0 0,1 0-1,-1 0 1,1 0 0,-1 0 0,1 0 0,0 0 0,-1 0 0,1 0-1,0 0 1,-1-1 0,1 1 0,0 0 0,0 0 0,0-1 0,0 1-1,0-1 1,0 1 0,0-1 0,1 1 0,7 0 91,0-1 0,-1-1 0,1 1 0,0-2 0,0 1 0,0-1 0,-1 0 1,17-7-1,14-3-2455,4 6-4054,-43 6 6129,1 0-1,0 0 1,-1 0 0,1 0 0,0 0 0,0 1 0,-1-1 0,1 0 0,0 0 0,-1 0 0,1 1 0,0-1 0,-1 0 0,1 1 0,-1-1 0,1 1 0,-1-1 0,1 1 0,-1-1-1,1 1 1,0 0 0,6 6-2970,-1-3-385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1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17585,'0'0'3219,"-8"0"-353,-2 1-2476,1 0-1,-1 1 0,0-1 1,1 2-1,-1 0 0,1 0 1,0 0-1,0 1 0,0 1 1,1-1-1,-1 1 0,1 1 1,-8 6-1,-18 22 820,33-33-1179,-1 0 0,1 0-1,0 0 1,0 0 0,1 1 0,-1-1 0,0 0 0,0 1 0,1-1-1,-1 1 1,0-1 0,1 1 0,0-1 0,-1 1 0,1-1-1,0 1 1,0-1 0,-1 1 0,1-1 0,1 1 0,-1-1-1,0 1 1,0 0 0,1-1 0,-1 1 0,0-1 0,2 3-1,1-3-19,0 1-1,0-1 1,1 0-1,-1 0 1,0 0-1,1 0 0,-1-1 1,1 0-1,-1 1 1,1-1-1,-1 0 0,1-1 1,-1 1-1,7-2 1,-1 1-2,10-2-545,0-1 1,0-2-1,-1 0 0,1 0 0,-1-2 1,0 0-1,-1-1 0,0-1 1,-1-1-1,0 0 0,0-1 0,14-15 1,-22 19 1227,-6 7 1947,-14 25-1040,11-23-1588,0 1 0,0-1-1,1 1 1,-1 0 0,1-1-1,-1 1 1,1 0 0,0-1 0,0 1-1,-1 0 1,1-1 0,0 1 0,1 0-1,-1 0 1,0-1 0,0 1 0,1 0-1,-1-1 1,1 1 0,-1-1 0,1 1-1,0-1 1,0 1 0,-1-1 0,1 1-1,0-1 1,1 1 0,-1-1 0,0 0-1,0 0 1,0 0 0,1 0 0,-1 0-1,0 0 1,1 0 0,-1 0 0,1 0-1,0 0 1,1 0 0,5 0 16,-1 1 0,0-1 0,1-1 0,0 0 0,-1 0 0,1 0 0,-1-1 1,9-2-1,-1 0-381,0-1 1,0-1 0,22-11 0,-26 10-537,0 1-1,0 1 1,0 0 0,0 1 0,1 0-1,0 0 1,15 0 0,-27 5 1055,0 0-1,-1 0 1,1 0 0,-1 0-1,0 0 1,0 1 0,1-1 0,-1 0-1,0-1 1,-1 1 0,-1 3-1,-7 9 648,6-10-498,0 1 0,1 0 1,-1 0-1,1 1 1,0-1-1,0 1 1,1-1-1,0 1 0,0 0 1,0 0-1,0 0 1,0 8-1,2-13-305,1 0 0,-1-1 0,1 1-1,-1-1 1,1 1 0,-1-1 0,1 1 0,-1-1 0,1 1-1,0-1 1,-1 1 0,1-1 0,-1 0 0,1 1 0,0-1 0,-1 0-1,1 1 1,0-1 0,0 0 0,-1 0 0,1 0 0,0 0-1,0 0 1,-1 0 0,1 0 0,0 0 0,0 0 0,-1 0 0,1 0-1,0 0 1,-1-1 0,1 1 0,0 0 0,0 0 0,0-1-1,31-10-1298,-25 6-171,1 0 0,-1 0 1,-1-1-1,1 0 0,7-10 0,9-12-7693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1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21236,'0'0'9161,"-57"45"-6791,42-28-2370,1 1 0,11-4 0,3-5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11275,'0'0'14771,"-5"15"-14200,3-8-515,0-1 2,-1 1 1,1 0-1,1 0 0,-1-1 0,1 1 0,0 0 1,1 0-1,0 0 0,0 1 0,0-1 0,1 0 1,0 0-1,0-1 0,5 13 0,2 5 163,2 0-1,1-1 0,1 0 1,1-1-1,1 0 1,0-1-1,2-1 1,1 0-1,27 25 1,-42-43-222,-1 0 0,1-1 0,-1 0 0,1 1-1,0-1 1,0 0 0,0 0 0,0 0 0,0 0 0,0 0 0,0 0 0,0 0 0,0-1 0,0 1 0,0-1 0,4 1 0,-5-2 6,-1 1 1,1-1-1,-1 1 1,1-1 0,0 1-1,-1-1 1,1 1 0,-1-1-1,1 1 1,-1-1 0,1 1-1,-1-1 1,1 0 0,-1 0-1,0 1 1,1-1 0,-1 0-1,0 1 1,0-1 0,0 0-1,1 0 1,-1 1 0,0-1-1,0 0 1,0 0 0,0 0-1,0 1 1,0-1-1,-1-1 1,0-5 24,0 0 0,0 0 0,-1 0 0,0 1 0,0-1 0,0 0 0,-1 1 1,-6-10-1,8 14-28,-45-59 131,44 57-135,-1 1 0,0 0 1,0 0-1,0 0 0,-1 1 0,1-1 0,-1 1 1,1 0-1,-1 0 0,0 0 0,0 0 0,0 1 1,0-1-1,0 1 0,-5-1 0,9 2-6,-1 1 0,0-1 0,1 0 0,-1 1 0,1-1 0,0 1 0,-1-1 0,1 0 0,-1 1 0,1-1 0,0 1 0,-1-1 0,1 1 0,0-1 0,-1 1 0,1 0 0,0-1 0,0 1 0,0-1 0,-1 1 0,1 0 0,0-1 0,0 1 0,0-1 0,0 1 0,0 0 0,0-1 0,0 1 0,0-1 0,1 1 0,-1 0 0,3 22 8,-2-19 9,0 0-1,1 0 1,0 0 0,-1 0 0,2 0-1,-1-1 1,0 1 0,1-1-1,-1 0 1,1 1 0,0-1-1,0 0 1,0-1 0,1 1 0,-1 0-1,1-1 1,-1 0 0,1 0-1,0 0 1,7 2 0,-8-3-1,0 0 0,0 0 0,0 0 0,1-1 0,-1 1 0,0-1 0,0 0-1,0 0 1,1 0 0,-1 0 0,0-1 0,0 1 0,1-1 0,-1 0 0,0 0 0,0 0 0,0 0 0,0-1 0,0 1 0,-1-1 0,1 0 0,0 1 0,-1-1 0,1 0 0,-1-1 0,0 1 0,4-4 0,1-6 29,-1 0 1,0-1-1,-1 1 0,0-1 1,-1 0-1,0-1 0,-1 1 1,0-1-1,-1 0 0,-1 1 1,0-1-1,-1 0 1,-1 0-1,-3-24 0,1 33 577,2 22-426,4 28-61,0-35-61,1-1 0,0 0 0,1-1-1,0 1 1,0-1 0,12 15 0,-17-22-59,1 1 1,0-1 0,0 0 0,0 0-1,0 1 1,0-1 0,0 0 0,0 0 0,1 0-1,-1 0 1,0 0 0,1-1 0,-1 1-1,0 0 1,1 0 0,-1-1 0,1 1-1,-1-1 1,1 0 0,-1 1 0,1-1 0,0 0-1,-1 0 1,1 0 0,-1 0 0,1 0-1,0 0 1,-1 0 0,1-1 0,-1 1-1,1 0 1,-1-1 0,1 0 0,-1 1-1,0-1 1,1 0 0,-1 1 0,1-1 0,-1 0-1,0 0 1,0 0 0,0 0 0,0-1-1,0 1 1,0 0 0,0 0 0,0-1-1,0 1 1,1-3 0,2-3-541,0-1-1,0 0 1,-1 1-1,0-1 1,4-13-1,-6 16-84,0 0 1,0 0-1,-1 0 1,1-1-1,-1 1 1,0 0-1,-1 0 0,1 0 1,-1 0-1,0 0 1,0 0-1,0 0 0,-1 0 1,0 1-1,0-1 1,0 0-1,-3-4 0,-17-18-11137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1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9033,'0'0'14445,"5"64"-13676,-5-11 288,0 11 64,0 12-897,-2 5-128,-1 3-64,0-10 0,1-4-384,2-9-1570,0-10-1153,0-13 32,0-12-96,0-15-1313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52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26 528 15663,'-4'-8'1922,"0"0"-1885,1 2 817,0 0 0,1 0 0,-1 0 0,1-1-1,-2-8 1,4 13-697,0 1 0,0-1 0,-1 0 1,1 0-1,0 1 0,1-1 0,-1 0 0,0 0 0,0 1 0,1-1 0,-1 0 0,1 1 0,0-1 0,-1 0 0,1 1 0,0-1 1,0 1-1,0-1 0,0 1 0,0 0 0,0-1 0,0 1 0,1 0 0,-1 0 0,0 0 0,1 0 0,-1 0 0,3-1 1,33-18-70,-1 0 0,-1-2 1,-1-2-1,-1-1 1,-1-2-1,36-38 1,14-46 5,-17 21-44,-65 89-78,1 0 0,-1 0 0,1 0 0,0 0-1,-1 0 1,1 0 0,0 0 0,0 0 0,-1 1 0,1-1 0,0 0 0,0 0 0,0 1 0,0-1 0,0 0 0,0 1 0,0-1-1,0 1 1,0-1 0,0 1 0,1 0 0,-1 0 0,0-1 0,0 1 0,0 0 0,0 0 0,1 0 0,-1 0 0,0 0 0,0 0-1,0 0 1,0 1 0,1-1 0,-1 0 0,0 1 0,0-1 0,0 1 0,0-1 0,0 1 0,2 1 0,1 2-225,0 1-1,0 0 1,-1 1 0,0-1 0,0 1 0,4 8 0,0 1 277,3 5-333,10 21-1750,2-2 0,30 43 0,-7-30-5954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1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2906 636 12236,'-3'-10'341,"-2"-6"-280,-27-76 628,27 82-447,1 1 0,-2-1 0,1 1 0,-1 0 0,-1 0 0,1 1 0,-16-15-1,2 8 139,0 0 0,-2 2 0,1 0 0,-46-19 0,-104-29 1146,110 41-1316,-529-156 1079,468 149-897,-2 4 1,-238-12-1,209 34-424,-159 20-1,224-8 91,0 4-1,1 4 1,-103 36 0,170-48 78,1 1 0,0 0 0,0 2 1,1 0-1,0 1 0,1 1 0,0 1 1,-27 26-1,33-27-116,0 1 0,1 0 0,1 1 0,0 0 1,1 1-1,0 0 0,1 0 0,1 1 0,0-1 0,1 1 1,-4 24-1,3 1-122,1 0 1,1 0-1,3 1 1,1-1-1,3 1 1,1-1-1,1 0 1,3 0-1,2 0 1,24 67-1,-14-61-45,1-2 0,3 0 0,1-1 0,2-2 0,2 0 0,2-3 0,2 0 0,57 52 0,-3-11 628,4-4 1,3-4-1,3-5 0,3-3 1,162 75-1,-221-121-475,2-2-1,0-2 0,0-2 1,1-2-1,1-1 0,0-3 1,0-2-1,0-1 0,0-3 1,0-1-1,0-2 0,0-3 1,72-17-1,10-21 121,211-103-1,48-19-72,-374 162-69,36-11-185,-45 14 117,0 0-1,-1 1 1,1-1 0,0 1-1,0 0 1,-1 0-1,1 0 1,0 0 0,0 0-1,0 1 1,-1-1-1,1 1 1,3 1 0,-5-1 46,0 0 0,0 0 0,0 0 0,0 0 1,0 0-1,-1 1 0,1-1 0,-1 0 0,1 1 1,-1-1-1,1 0 0,-1 1 0,0-1 1,1 0-1,-1 1 0,0-1 0,0 1 0,0 2 1,-2 32 44,1-29-17,-1 15 38,-2 1 0,-1-1 0,0 0 0,-2-1 0,0 1 0,-1-1 0,-2 0 0,-17 28 1,-9 8 317,-68 77 1,70-94 154,1 2 1,3 1-1,-46 85 1,69-111-449,0-1 0,2 1 0,0 0-1,1 1 1,1-1 0,0 1 0,1 0 0,1-1 0,1 1 0,0 0-1,2 0 1,4 22 0,-4-28-71,1 0 0,0-1 0,1 1-1,1-1 1,0 0 0,0 0 0,1 0 0,0-1-1,1 0 1,0 0 0,1 0 0,0-1 0,0 0 0,1-1-1,0 0 1,1 0 0,-1-1 0,19 10 0,-3-5 40,0-2 1,0-1 0,0-1 0,1-1 0,0-1 0,28 3-1,-8-5-4,1-1 0,76-7 0,-100 1-4,1-1-1,-1-1 1,0-1-1,-1-1 1,1-1-1,-1-1 1,-1-1-1,0-1 1,0-1-1,-1-1 1,-1 0-1,0-2 1,-1 0-1,0-1 1,24-29-1,8-17 43,-3-1-1,-2-2 0,47-94 1,-45 74 70,56-141 0,-91 193-4,-1-1 1,-2 0 0,-1 0-1,-2 0 1,-1-1 0,-2 0-1,-2-65 1,-4 80-105,-1-1 1,0 1-1,-2 0 0,0 1 1,-1 0-1,-1 0 0,-1 0 1,-1 1-1,-1 0 0,0 1 1,-25-30-1,-15-10-56,-107-92 0,119 114 38,-133-127-176,-226-276 0,362 394 326,-2 1-1,-2 2 1,-67-54 0,89 82-34,-1 0 1,-1 1-1,0 0 1,-1 2-1,0 1 1,0 0-1,-1 2 1,0 0-1,0 1 0,-1 2 1,-37-4-1,20 8-52,0 0-1,-1 3 1,1 1-1,0 2 1,1 2-1,-61 20 0,-220 104-2894,150-56-6238,105-51-5200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2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38 14157,'5'-8'196,"20"-20"2617,-24 28-2747,0-1-1,-1 1 1,1 0 0,0 0-1,0 0 1,-1-1 0,1 1-1,0 0 1,0 0 0,-1 0-1,1 0 1,0 0-1,0 0 1,0 1 0,-1-1-1,1 0 1,0 0 0,0 0-1,-1 1 1,1-1 0,0 0-1,-1 1 1,1-1 0,0 1-1,-1-1 1,1 1 0,-1-1-1,1 1 1,-1-1 0,1 1-1,-1-1 1,1 1 0,-1 0-1,1-1 1,-1 1-1,0 0 1,1 0 0,-1-1-1,0 1 1,0 0 0,1 0-1,-1-1 1,0 1 0,0 1-1,13 34 1025,-2 0-1,-1 1 0,9 73 0,-2 121 378,-5-48-746,-6-136-639,2-1 1,1 1-1,3-2 0,26 66 0,-34-102-487,-2-4-524,0 0 0,0 0 0,0 1 0,0-1 0,-1 1 0,1 6 0,-5-13-2162,-9-5-1142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12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24 832 13357,'-4'-11'2103,"0"3"-1752,1 1-1,0-1 1,1 0 0,0 0 0,0 0 0,1-1-1,0 1 1,0 0 0,0-1 0,2 1-1,-1 0 1,1-1 0,0 1 0,0 0-1,1 0 1,4-11 0,20-33 1226,39-56-1,-36 64-1399,44-95 0,-58 98 330,-1 0 1,-3 0-1,-1-2 0,-2 1 0,4-79 0,-12 123-496,-1 60 369,3 0-1,2-1 1,19 92 0,-18-133-419,1 0 0,1 0 0,1-1 1,0 0-1,1-1 0,15 22 0,-16-29-125,1 0-1,0 0 1,1-1 0,0 0-1,1 0 1,0-1 0,0-1-1,1 0 1,0 0 0,15 7-1,-13-10-488,0 1-1,-1-2 1,2 0 0,-1-1-1,0 0 1,1-1-1,-1-1 1,1 0 0,28-2-1,38-10-6206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41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953 223 15695,'-4'-8'1468,"-14"-41"-592,12 30-667,0 1 1,-16-29-1,19 41-119,-1 1-1,1 0 0,-1 0 1,1 0-1,-2 1 0,1 0 0,0-1 1,-1 1-1,0 1 0,0-1 1,0 1-1,0 0 0,-8-4 1,1 3-46,-1 0 0,0 1 1,0 0-1,0 1 1,0 1-1,0 0 1,0 1-1,0 0 1,0 1-1,0 0 0,-1 1 1,-14 4-1,1 1-48,0 2-1,1 1 1,0 1-1,-41 24 1,27-10 62,2 1 1,0 3 0,2 1 0,2 1-1,1 2 1,1 2 0,2 0-1,1 3 1,2 0 0,2 1 0,1 2-1,-19 46 1,35-67 129,0 0 0,2 1 0,0 0 0,1 0 0,-3 30 0,7-45-165,1 0-1,-1 0 1,1 0-1,1 0 0,-1 0 1,1 0-1,0 0 1,0-1-1,0 1 0,1 0 1,0 0-1,0-1 0,1 1 1,0-1-1,0 0 1,0 1-1,0-2 0,1 1 1,0 0-1,0-1 1,0 1-1,0-1 0,8 5 1,-1-3 14,0 0 0,1-1 0,-1-1 0,1 0 0,0 0 1,0-2-1,1 1 0,-1-1 0,0-1 0,20 0 0,7-2 389,0-2 0,42-8 1,-7-4 458,-1-3 0,114-45 0,131-80 640,-73 4-610,-213 117-809,0-1 0,-1-2 1,-2-1-1,-1-2 1,26-31-1,-48 51-41,1 0 0,-1-1 0,-1 0-1,0 0 1,0-1 0,-1 1 0,0-1 0,-1 0 0,0 0-1,3-18 1,-5 23-16,-1 0 0,0 1 0,0-1-1,-1 1 1,1-1 0,-1 0 0,0 1-1,0 0 1,0-1 0,-1 1-1,1-1 1,-1 1 0,0 0 0,-1 0-1,1 0 1,-1 0 0,1 1 0,-1-1-1,0 1 1,0-1 0,-1 1 0,1 0-1,-1 0 1,0 1 0,-7-5 0,-8-3-1,0 1 1,-1 1-1,-1 1 1,1 1-1,-1 1 1,0 0-1,-36-2 1,3 3-81,-102 7 1,116 1-92,0 1-1,-52 14 1,73-14-779,-1 1 0,2 1 0,-1 1 0,1 0 0,0 2 0,-24 16 1,21-7-6173,17-9-6224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42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631 317 9545,'12'-12'208,"1"-2"-360,12-12 2228,42-55 1,-61 73-1607,-1 1 0,0-1 0,0-1 0,-1 1 0,0-1 0,0 1 0,-1-1 0,0 0 0,-1 0 0,0 0 0,0-1 0,-1 1 0,0-17 0,-2 23-407,1 1 1,-1 0 0,1 0-1,-1-1 1,0 1-1,0 0 1,0 0 0,0 0-1,-1 0 1,1 0-1,0 0 1,-1 1 0,0-1-1,1 0 1,-1 1-1,0-1 1,0 1-1,0-1 1,0 1 0,0 0-1,0 0 1,0 0-1,0 0 1,0 0 0,0 1-1,-1-1 1,1 1-1,0-1 1,-1 1 0,1 0-1,0 0 1,0 0-1,-5 0 1,-4 0-51,0 1 0,-1 0 0,1 1 0,0 0 0,-1 1 0,-11 4 0,-5 5-3,2 0 0,-1 2 0,2 1 0,0 1 0,1 2-1,-26 22 1,-2 8 228,-68 80-1,80-82 192,3 3 1,1 1-1,-42 81 0,66-107-323,1 0 1,0 1-1,2 1 1,1 0-1,1 0 1,1 1-1,2-1 1,0 1-1,2 0 1,1 34-1,1-53-104,1-1 0,0 1 0,1-1 0,-1 1 0,1-1-1,1 1 1,-1-1 0,1 0 0,0 0 0,1 0 0,0-1 0,0 1 0,1-1-1,-1 0 1,9 8 0,-6-8-3,0 0-1,1 0 1,0-1-1,0-1 1,1 1-1,0-1 1,-1 0-1,1-1 1,0 0-1,1-1 1,-1 0-1,12 2 1,11-2 225,0 0 1,-1-2-1,1-1 1,0-2-1,0-1 0,-1-1 1,55-18-1,-1-5 864,122-60 1,-111 41-298,177-116 1,-234 136-678,-2-2 0,0-2 0,-2-1 0,-1-2 0,-2-1 0,50-72 0,-72 91-82,-1 0 1,0-1 0,-1 0-1,-2 0 1,9-29 0,-13 39-24,-1 1 0,1-1 0,-1 0 0,-1 0 0,0 0 0,1 0 0,-2 1 0,1-1 0,-1 0 0,0 0 0,-1 0 1,0 1-1,0-1 0,0 1 0,-1-1 0,0 1 0,0 0 0,-5-7 0,2 6-8,0 0 1,-1 1-1,0 0 0,0 0 0,-1 0 1,0 1-1,0 0 0,0 1 0,0 0 1,-1 0-1,0 1 0,1 0 1,-1 0-1,-1 1 0,-8-1 0,-17-2-16,-1 2-1,-58 1 0,40 5-469,0 2 0,0 2 0,1 3 0,-75 24 0,27 0-4143,-121 60 1,141-54-2420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58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1702 308 10090,'8'-8'1788,"134"-113"-1025,-141 120-698,0 1 0,0-1 0,0 0 0,0 1 0,0-1 0,0 0 0,0 0 0,0 0 0,0 1 0,-1-1 0,1 0 0,0 0 0,-1 0 0,1 0 0,-1-1 0,1 1 0,-1 0 0,1 0 0,-1 0 0,0 0 0,0 0 0,1 0 0,-1-1 0,0 1 0,0 0 0,0 0 0,0 0 0,0-1 0,-1 1 0,1 0 0,0 0 0,-1 0 0,1 0 0,0 0 0,-1-1 0,1 1 0,-1 0 0,0 0 0,1 0 0,-1 0-1,0 1 1,0-1 0,1 0 0,-1 0 0,0 0 0,0 0 0,0 1 0,0-1 0,0 1 0,0-1 0,0 0 0,0 1 0,0 0 0,0-1 0,-1 1 0,1 0 0,0-1 0,-2 1 0,-12-4 552,-1 0 0,1 1 0,-24-2 0,25 4-822,-173-15 2887,-195 10 1,292 8-2563,0 4 1,-145 30-1,177-23-111,1 2 0,0 3 1,2 2-1,0 3 0,-55 32 0,82-38 43,1 1 0,0 1 0,1 2 0,1 1 0,1 0 0,1 2 1,2 1-1,0 0 0,1 2 0,-27 50 0,34-52-14,1 0 0,2 1 0,0 0 0,2 0 0,1 1 0,1 0 0,1 0 0,2 1 0,1 0 0,1-1 0,1 1 0,1 0 0,6 30 0,-1-30-63,1 0 0,2-1 0,1 0-1,1 0 1,1-1 0,2 0 0,0-2-1,2 1 1,0-2 0,2 0 0,37 37-1,-26-31-13,1-2 1,2-2-1,0 0 0,2-3 0,0 0 0,2-3 0,71 30 0,-68-37 43,0-1-1,2-1 1,-1-3 0,1-1-1,0-3 1,0-1-1,0-1 1,0-3-1,1-1 1,-2-2 0,1-2-1,-1-2 1,0-1-1,45-19 1,-27 6 310,-1-2 1,-1-3-1,-2-3 0,-1-2 1,-1-2-1,-2-2 0,-2-3 1,75-77-1,-95 85-102,0-2-1,-2 0 1,-2-2 0,-1-1 0,-2 0-1,-1-2 1,-2 0 0,-2-1-1,-2-1 1,18-82 0,-28 98-74,-1-1-1,-2 1 1,0-1-1,-2 0 1,0 1 0,-2-1-1,-1 1 1,-10-38-1,7 43-92,0 0 0,-2 0 0,0 1 0,-1 0 0,-1 1-1,-1 0 1,0 1 0,-2 0 0,0 1 0,0 0-1,-21-16 1,11 14-60,-1 0 0,-1 1-1,-1 2 1,0 0 0,-1 2-1,-1 1 1,0 1-1,0 2 1,-48-9 0,25 9-82,1 2 1,-1 3 0,0 2-1,-98 9 1,127-4-436,0 1 1,1 1-1,-1 1 0,-35 15 1,34-11-2552,-42 26 0,12 3-5843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59.0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672 0 20948,'-1'9'683,"-7"29"-257,-2 0 0,-2 0 0,-22 48 0,2-2-64,-47 143 1102,-74 199-801,96-288-589,-75 133-1,79-173-38,-43 74-374,92-169-1512,4-11 206,0 5 1137,0-35-2994,0-17-2487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5:59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1 905 15278,'3'-14'2456,"1"0"-1900,0-1-1,1 1 1,0 1 0,1-1-1,1 1 1,0 0 0,1 0 0,0 1-1,1 0 1,15-15 0,227-197 2249,-71 69-2546,155-168-94,-333 320-180,1 1-1,-1-1 1,1 1 0,0 0-1,0-1 1,0 1-1,0 0 1,0 1 0,1-1-1,-1 0 1,0 1 0,8-2-1,-11 3 10,1 0-1,0 0 1,-1 0-1,1 1 1,-1-1 0,1 0-1,0 0 1,-1 1-1,1-1 1,-1 0 0,1 1-1,-1-1 1,1 0-1,-1 1 1,1-1 0,-1 1-1,1-1 1,-1 1-1,0-1 1,1 1 0,-1-1-1,0 1 1,1 0-1,-1 0 1,6 31-114,-8 29 226,-2 0 0,-20 100 1,14-111-2,2 0 0,3 1-1,1 0 1,6 91 0,0-129-428,0-1-1,0 1 1,1 0 0,1-1-1,0 0 1,1 0-1,0 0 1,0 0 0,2-1-1,-1 0 1,15 18-1,-12-21-1273,0 0 1,1 0-1,15 10 0,-25-18 1562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22325,'0'0'6855,"56"21"-6823,-29-21-769,2 0-2370,-1 0-1954,-2-3-2946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0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373 1 18546,'0'0'4580,"-3"52"-3267,-21 5-480,-10 24-641,-11 17-32,-4 11-96,-4-1-64,2-6-224,6-15-737,10-20 577,11-26 31,15-24-1632,21-49-4293,18-26 160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0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241 1 13997,'0'0'2947,"-13"60"-2274,-18 5 640,-7 21-769,-6 17-159,3 3 448,3-5-673,12-16-96,17-21-96,9-23-160,3-19-225,16-18 289,4-4-769,-7-9-1857,-9-10-5286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0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98 11819,'0'0'12940,"23"-17"-12779,23 19-33,11-2 32,7-7-577,2-12-2561,-3-7-3044,-5-5-7239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1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328 35 14638,'0'0'5995,"-9"-6"-3903,4 2-1877,-1 1 0,0-1 0,-1 1-1,1 1 1,-1-1 0,1 1 0,-1 0-1,0 0 1,0 1 0,1 0 0,-1 0-1,0 1 1,0 0 0,0 0 0,0 1-1,0-1 1,0 1 0,0 1 0,0 0-1,1 0 1,-9 3 0,0 2 44,0 1 0,0 0 0,1 1 0,0 1 0,-20 18 0,28-23-217,1 0 0,1 0 0,-1 0 0,1 0 0,-1 1 0,1 0 0,1 0 0,-1 0 0,1 0 0,0 0 0,1 1 0,-1-1 1,1 1-1,1 0 0,-1 0 0,0 9 0,2-15-49,1 1 0,-1-1 1,0 0-1,1 1 1,-1-1-1,1 0 0,-1 0 1,1 1-1,-1-1 0,1 0 1,0 0-1,0 0 0,0 0 1,-1 0-1,1 0 0,0 0 1,0 0-1,0 0 0,1-1 1,-1 1-1,0 0 0,0-1 1,0 1-1,0-1 0,1 1 1,-1-1-1,0 1 0,1-1 1,-1 0-1,0 0 1,1 0-1,1 0 0,55 1 60,-40-2-94,32-1-284,-34 0 67,0 1-1,0 1 0,-1 0 1,18 3-1,-32-2 258,0-1-1,0 0 0,0 1 1,0-1-1,0 0 1,-1 1-1,1-1 1,0 1-1,0-1 1,0 1-1,-1 0 1,1-1-1,0 1 0,-1 0 1,1-1-1,-1 1 1,1 0-1,-1 0 1,1 0-1,-1 0 1,1-1-1,-1 1 1,0 0-1,1 2 1,0 30 635,-3-24-283,0 1-1,0-1 1,-1 1-1,-5 12 1,4-14-254,0 0 0,-1 0 0,0 0 0,0-1 1,-1 0-1,0 0 0,0 0 0,0-1 0,-1 0 0,0 0 0,0 0 0,-1-1 0,1 0 1,-1-1-1,0 0 0,-1 0 0,1-1 0,-1 0 0,1 0 0,-1-1 0,0 0 1,0 0-1,0-1 0,0 0 0,-14-1 0,22 0-222,-1-1 0,1 1 0,0 0 0,-1 0 0,1-1 0,-1 1 0,1-1-1,0 0 1,-1 1 0,1-1 0,0 0 0,0 0 0,-1 0 0,1 0 0,0 0 0,0 0 0,0 0 0,0 0 0,0 0 0,1 0 0,-1 0-1,0-1 1,0 1 0,1 0 0,-1-1 0,1 1 0,-1-1 0,1 1 0,0 0 0,-1-1 0,1 1 0,0-1 0,0 1 0,0-1 0,0 1-1,0-1 1,0 1 0,1-1 0,-1 1 0,0 0 0,1-1 0,-1 1 0,1-1 0,0 1 0,-1 0 0,1 0 0,0-1 0,0 1 0,0 0-1,0 0 1,0 0 0,0 0 0,0 0 0,0 0 0,2-2 0,21-15-4962,6-4-2200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1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0 17328,'0'0'10987,"-11"1"-10272,5-1-703,1 0-1,0 1 0,0-1 1,-1 1-1,1 0 1,0 1-1,0-1 0,0 1 1,0 0-1,0 1 1,0-1-1,1 1 0,-1 0 1,1 0-1,0 0 1,0 0-1,0 1 0,0 0 1,0 0-1,1 0 1,-4 6-1,0 0-30,0 2-1,1-1 1,0 1 0,1-1-1,1 2 1,0-1 0,-3 13 0,6-21-62,0-1 0,0 0 1,1 1-1,0-1 0,-1 1 1,1-1-1,0 1 1,1-1-1,-1 1 0,1-1 1,-1 1-1,1-1 0,0 1 1,0-1-1,1 0 1,-1 0-1,1 1 0,0-1 1,-1 0-1,1 0 0,0-1 1,1 1-1,-1 0 1,0-1-1,1 1 0,0-1 1,-1 0-1,1 0 1,6 3-1,4 1-373,0-1 1,1-1 0,0-1-1,0 0 1,14 2-1,-12-3-671,0 1-1,-1 0 1,22 9-1,-36-12 1121,0 0 0,0 0-1,0 1 1,0-1 0,0 0-1,0 1 1,-1-1 0,1 1-1,0-1 1,0 1 0,0-1-1,-1 1 1,1 0 0,0-1 0,-1 1-1,1 0 1,-1 0 0,1 0-1,0-1 1,-1 1 0,0 0-1,1 0 1,-1 0 0,0 0-1,1 0 1,-1 0 0,0 0 0,0 0-1,0 1 1,0 0 189,-1-1 0,1 1 0,-1 0 1,0 0-1,0-1 0,0 1 0,0 0 0,0-1 1,0 1-1,0-1 0,-1 1 0,1-1 0,-3 2 0,-6 5 1093,0-1 0,0 0 0,-16 7 0,-3 0 1043,-51 16 0,63-25-2169,0-1-1,0 0 0,0-2 1,-30 2-1,47-4-213,-1 0 0,1 0 0,-1 0 0,1 0 0,0 0 0,-1 0 0,1 0 0,-1 0 0,1 0 1,0 0-1,-1 0 0,1 0 0,-1 0 0,1 0 0,0 0 0,-1 0 0,1-1 0,-1 1 0,1 0 0,0 0 0,-1 0 0,1-1 0,0 1 0,-1 0 0,1 0 0,0-1 0,-1 1 1,1 0-1,0-1 0,0 1 0,-1 0 0,1-1 0,0 1 0,0 0 0,0-1 0,0 1 0,-1-1 0,1 1 0,0 0 0,0-1 0,0 1 0,0-1 0,0 1 0,0 0 0,0-1 1,0 1-1,0-1 0,0 1 0,0 0 0,0-1 0,1 1 0,-1-1 0,0 1 0,0 0 0,0-1 0,0 1 0,1-1 0,-1 1 0,0 0 0,0 0 0,1-1 0,-1 0 0,20-22-4486,16-6-2700,12-6-5836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1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22 23831,'0'0'3293,"-4"9"-1430,2-6-1640,-21 39 1294,21-39-1408,1-1 0,0 1 0,0 0-1,0-1 1,0 1 0,0 0 0,0 0 0,1-1-1,0 1 1,-1 0 0,1 0 0,0 0 0,0 0-1,1-1 1,0 5 0,0-6-118,0 0 1,0-1-1,0 1 1,1 0-1,-1-1 0,0 1 1,1-1-1,-1 1 0,0-1 1,1 0-1,-1 1 1,0-1-1,1 0 0,-1 0 1,1 0-1,-1 0 1,0 0-1,1-1 0,-1 1 1,0 0-1,1-1 0,2 0 1,32-10-408,61-36-515,-80 37 616,0 1 1,0 0-1,1 1 0,0 1 0,0 1 1,1 0-1,-1 2 0,1 0 0,23-2 1,-40 6 315,-1 0 0,1 0 1,-1 0-1,1 0 0,0 1 1,-1-1-1,1 0 0,-1 1 1,1-1-1,-1 1 1,1 0-1,-1-1 0,0 1 1,1 0-1,-1 0 0,0 0 1,1 0-1,-1 0 0,0 0 1,0 0-1,0 0 0,0 1 1,0-1-1,0 0 1,0 0-1,-1 1 0,1-1 1,0 1-1,-1-1 0,1 1 1,-1-1-1,1 3 0,1 6 201,-2 0 0,1 0-1,-1 0 1,-2 16-1,1-20-69,1 1-1,-1-1 0,1 1 1,0-1-1,1 0 0,0 1 1,2 9-1,-2-15-123,0 0 1,0 0-1,0 0 0,0-1 0,0 1 1,1 0-1,-1 0 0,0-1 1,0 1-1,1-1 0,-1 1 1,0-1-1,1 1 0,-1-1 0,1 0 1,-1 0-1,1 0 0,-1 1 1,0-1-1,1-1 0,-1 1 1,1 0-1,-1 0 0,1-1 0,-1 1 1,0 0-1,1-1 0,0 0 1,41-16-69,12-18-2548,-1-4-3763,-18 12-777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2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4 15246,'-5'10'3118,"-4"5"-2006,2 2 1,-1-1-1,2 1 1,0 0-1,-4 25 0,8-31-1107,0-1-1,1 1 1,1 0-1,-1 0 1,2 0-1,0 0 1,2 13-1,12 35-2508,-6-24 1534,-2 0-1,6 60 1,-12-84 1395,-1 0 0,-1-1 0,0 1 0,0 0 0,-1 0 0,0 0 0,-1-1 0,0 1 0,-1-1-1,0 0 1,-1 0 0,0 0 0,-7 10 0,9-16-14,0 0-1,0 0 1,-1 0 0,1 0-1,-1 0 1,-6 3-1,10-6-340,-1-1 0,1 1 0,-1-1-1,0 0 1,1 0 0,-1 1 0,0-1-1,1 0 1,-1 0 0,0 1 0,1-1-1,-1 0 1,0 0 0,1 0 0,-1 0-1,0 0 1,0 0 0,1 0 0,-1 0-1,0-1 1,0 1 0,0-1-20,0 0-1,0 1 1,0-1 0,1 0-1,-1 0 1,0 0 0,1 0-1,-1 0 1,1 0 0,-1 0-1,1 0 1,-1 0 0,1 0 0,0 0-1,0 0 1,-1 0 0,1 0-1,0 0 1,0-1 0,-3-34-269,2 0 1,1-1-1,2 1 1,1 0-1,2 0 1,1 1-1,2 0 1,2 0-1,1 0 1,1 1 0,2 1-1,21-36 1,-30 59 95,1 1 1,-1 0 0,2 0-1,-1 1 1,1 0 0,0 0-1,1 0 1,0 1 0,0 0-1,1 1 1,0 0 0,0 0-1,0 1 1,1 0 0,-1 1-1,1-1 1,0 2 0,1 0-1,-1 0 1,0 1 0,1 0-1,0 1 1,16-1 0,-26 2 142,0 0 1,1 0-1,-1 0 1,1 0 0,-1 0-1,1 0 1,-1 1-1,1-1 1,-1 0 0,0 1-1,1-1 1,-1 1-1,0-1 1,1 1 0,-1 0-1,0-1 1,0 1 0,0 0-1,1 0 1,-1 0-1,0 0 1,0 0 0,0 0-1,-1 0 1,1 1-1,0-1 1,0 0 0,-1 0-1,1 1 1,0-1-1,-1 0 1,1 1 0,-1-1-1,0 0 1,1 1-1,-1-1 1,0 1 0,0-1-1,0 1 1,0-1 0,0 0-1,0 1 1,-1-1-1,1 1 1,0-1 0,-1 1-1,1-1 1,-1 0-1,0 3 1,-2 3 290,0 0 0,-1 0-1,0 0 1,0 0 0,0-1 0,-1 0 0,0 1-1,-5 4 1,-13 10 445,-1-1 1,-44 27-1,58-40-612,0-1-1,-1 0 1,1-1-1,-1-1 1,-1 1 0,1-2-1,-1 0 1,1 0-1,-24 2 1,35-5-145,-1 0 0,1 0 0,0 0 0,-1 0 0,1 0 1,0 0-1,-1 0 0,1 0 0,0 0 0,-1 0 0,1 0 0,0 0 0,-1 0 0,1 0 0,0 0 1,-1-1-1,1 1 0,0 0 0,-1 0 0,1 0 0,0 0 0,0-1 0,-1 1 0,1 0 0,0 0 1,0-1-1,-1 1 0,1 0 0,0-1 0,0 1 0,0 0 0,0 0 0,0-1 0,-1 1 0,1 0 1,0-1-1,5-14-165,18-12-954,14-12-1570,58-64-8788,-41 39-229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2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0 17489,'0'0'4847,"-4"8"-1228,0-1-3344,-34 58 2687,-41 98-1,70-141-3071,1 0 0,1 0 0,1 0 0,1 1 0,1 0 0,1 0 0,1 0 0,1 1 0,3 30 0,-2-52-27,0 0 1,1 0-1,-1 0 0,0 0 0,1-1 0,-1 1 0,1 0 0,0 0 1,0 0-1,0 0 0,0-1 0,0 1 0,0 0 0,0-1 0,0 1 0,0-1 1,1 0-1,-1 1 0,1-1 0,-1 0 0,1 0 0,2 2 0,-2-3 73,-1 1 0,0-1 1,1 0-1,-1 0 0,1 0 0,-1 0 0,0 0 0,1-1 0,-1 1 0,0 0 0,1 0 0,-1-1 0,0 1 0,0-1 0,1 1 0,-1-1 0,0 0 0,0 0 0,0 1 0,0-1 0,0 0 0,0 0 1,0 0-1,0 0 0,0 0 0,0 0 0,-1 0 0,1 0 0,0-1 0,-1 1 0,1 0 0,0-2 0,12-26 180,-2 0-1,-1-1 0,-1-1 1,4-30-1,-5 28 685,-8 37 680,-1 10-1198,2 0 0,0 0 0,1 0 0,0 0-1,8 26 1,-8-37-292,0 0 0,1 0-1,-1 0 1,1-1 0,0 1 0,-1-1-1,1 0 1,0 0 0,0 0-1,0 0 1,1 0 0,-1-1-1,0 0 1,1 1 0,-1-1 0,1 0-1,-1-1 1,1 1 0,-1-1-1,1 1 1,0-1 0,-1 0 0,1 0-1,0-1 1,-1 1 0,1-1-1,-1 0 1,1 0 0,3-2-1,2 1-180,0-2-1,0 1 0,-1-1 0,0-1 1,1 1-1,-2-1 0,1-1 0,-1 0 1,1 0-1,6-8 0,-12 12 64,37-47-1886,-36 45 2112,0 0-1,-1 0 1,0 0 0,0 0-1,0 0 1,0 0 0,0-1-1,-1 1 1,0-1 0,1-8-1,-17 36 1800,6-14-1525,3 0-395,-1 0-1,1 1 0,0 0 1,1 0-1,1 0 1,-1 1-1,1-1 1,1 1-1,0 0 0,1 0 1,-2 13-1,4-22-432,0-1 318,0-1-1,0 0 0,0 0 1,0 1-1,0-1 1,0 0-1,0 0 1,0 1-1,0-1 1,0 0-1,0 0 1,0 1-1,0-1 1,0 0-1,0 0 0,0 1 1,0-1-1,0 0 1,0 0-1,0 0 1,0 1-1,0-1 1,0 0-1,1 0 1,-1 1-1,0-1 0,0 0 1,0 0-1,0 0 1,1 0-1,-1 1 1,0-1-1,0 0 1,0 0-1,1 0 1,-1 0-1,0 0 1,0 0-1,1 0 0,-1 1 1,0-1-1,0 0 1,1 0-1,-1 0 1,0 0-1,0 0 1,1 0-1,-1 0 1,0 0-1,1 0 1,9-1-6354</inkml:trace>
  <inkml:trace contextRef="#ctx0" brushRef="#br0" timeOffset="1">364 165 15759,'0'0'1217,"2"75"-1217,17-39-2050,7-6-1633,-3 2-7015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2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8904,'0'0'19774,"2"4"-18045,-1-2-1659,0 0-1,0 0 1,-1 0-1,1 0 1,-1 0-1,0 0 1,1 0-1,-1 1 1,0-1-1,0 0 1,0 0-1,-1 0 1,1 0-1,0 0 1,-1 0-1,1 0 1,-1 0-1,0 0 1,0 0-1,-1 3 1,-8 31 350,10-35-428,0 0 0,0 0 0,0-1 0,0 1 0,0 0 0,0 0 0,0 0 0,1 0 0,-1-1 0,0 1 0,0 0 0,1 0 0,-1 0 0,1-1 0,-1 1 0,1 0 0,-1-1 0,1 1 0,-1 0 0,1-1 0,-1 1 0,1-1 0,0 1 0,-1-1 0,1 1 1,0-1-1,0 1 0,1 0 0,31 4-544,-21-6 249,1 0-1,-1-1 1,17-5-1,-11 1-418,-1-1 0,30-18 0,-34 17 556,-1 1 1,1 1-1,1 0 0,-1 0 0,19-3 1,-31 9 189,0 0 0,0 0-1,0 1 1,0-1 0,0 1 0,0-1 0,-1 1 0,1-1 0,0 1 0,0-1 0,0 1 0,0 0 0,-1 0 0,1-1 0,0 1 0,0 0 0,-1 0 0,1 0 0,-1 0-1,1 0 1,0 1 0,16 17-2429,-12-18 1388,-1 0 1,1 0 0,0 0-1,-1-1 1,1 0 0,0 0-1,6 0 1,17-3-7200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3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144 486 19058,'0'0'5653,"-9"0"-1553,2 1-3796,0 1 0,0-1 0,-1 1 0,1 0 0,0 1 0,1-1 0,-1 1 0,0 1 0,-8 5 0,12-7-278,0 0 1,1 0-1,-1 0 0,0 0 1,1 1-1,0-1 1,-1 1-1,1-1 1,0 1-1,0 0 0,1 0 1,-1-1-1,0 1 1,1 1-1,0-1 1,0 0-1,0 0 1,0 0-1,0 1 0,1-1 1,-1 0-1,1 1 1,0-1-1,0 0 1,0 1-1,1-1 0,0 4 1,0-5-202,0 0-1,0-1 1,0 1 0,0-1 0,0 1-1,0-1 1,0 1 0,1-1 0,-1 0-1,0 0 1,1 1 0,-1-1 0,1 0-1,0 0 1,-1-1 0,1 1 0,0 0-1,-1 0 1,1-1 0,0 1 0,0-1-1,0 0 1,2 1 0,49 3-5440,-46-4 4471,76 0-8321,-83 0 9680,0 0 0,0 0 0,0 0 0,0 0-1,1 0 1,-1 0 0,0 0 0,0 0 0,0 0 0,0 0 0,1 0 0,-1 0 0,0 0 0,0 0 0,0 0 0,0 0 0,1 0 0,-1 0-1,0 0 1,0 0 0,0 0 0,1 1 1935,-1-1-1936,1 0 1,-1 0 0,0 1 0,0-1 0,0 0 0,0 0 0,0 0 0,0 0 0,0 0 0,0 1 0,0-1 0,0 0 0,0 0 0,0 0-1,0 0 1,0 1 0,0-1 0,0 0 0,0 0 0,0 0 0,0 1 0,-8 9 4668,-14 6-2186,-11 3-1974,15-7-584,-1-2 1,0 0-1,0-1 1,-41 13-1,60-22-175,-1 0 1,1 0-1,0 0 0,0 0 0,0 0 1,0 0-1,0 0 0,-1 0 1,1 0-1,0 0 0,0 0 1,0 0-1,0 0 0,-1 0 1,1 0-1,0 0 0,0 0 0,0 0 1,0 0-1,-1 0 0,1 0 1,0 0-1,0 0 0,0 0 1,0 0-1,0 0 0,-1 0 0,1 0 1,0-1-1,0 1 0,0 0 1,0 0-1,0 0 0,0 0 1,-1 0-1,1 0 0,0-1 0,0 1 1,0 0-1,0 0 0,0 0 1,0 0-1,0-1 0,0 1 1,0 0-1,0 0 0,0 0 0,0 0 1,0 0-1,0-1 0,0 1 1,0 0-1,0 0 0,0 0 1,0 0-1,0-1 0,0 1 0,0 0 1,0 0-1,0 0 0,7-13-5867,-6 11 4092,17-27-8668</inkml:trace>
  <inkml:trace contextRef="#ctx0" brushRef="#br0" timeOffset="1">388 1 8552,'0'0'21877,"31"77"-20084,-26-34-1248,-5 5-545,0 2 0,0 0 0,0-3 0,0-2-1057,0-4-7399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3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15214,'0'0'6796,"3"9"-4404,7 31-636,4-17-280,-13-22-1436,0-1 0,-1 1 0,1-1 0,-1 0 0,1 1 0,0-1 1,-1 0-1,1 1 0,0-1 0,-1 0 0,1 0 0,0 0 0,-1 1 0,1-1 0,0 0 0,-1 0 0,1 0 0,0 0 0,0 0 0,-1 0 0,1 0 0,0-1 0,-1 1 0,1 0 0,0 0 0,-1-1 0,1 1 0,0 0 0,-1-1 0,2 0 0,3-4-32,0-1-1,-1 1 1,1-1-1,-1-1 1,-1 1-1,1 0 1,-1-1 0,0 0-1,-1 0 1,4-13-1,6-12-394,-10 26 390,0 1 0,1 0 0,0 0-1,0 0 1,0 0 0,0 0 0,1 1 0,0-1 0,0 1 0,6-5-1,-8 8 104,0 0-1,0 0 0,0 0 1,0 0-1,0 1 0,1-1 1,-1 0-1,0 1 0,0 0 1,1-1-1,-1 1 0,0 0 1,1 0-1,-1 1 0,0-1 0,0 0 1,1 1-1,-1-1 0,0 1 1,0 0-1,0 0 0,1 0 1,-1 0-1,0 0 0,0 0 1,-1 0-1,1 1 0,3 1 1,-2 0-22,1 0 1,0-1 0,1 0 0,-1 0-1,0 0 1,1 0 0,6 1 0,9-5-2241,-19 2 1712,0-1 0,0 1 0,0-1-1,0 1 1,0-1 0,0 0-1,-1 0 1,1 1 0,0-1 0,-1 0-1,1 0 1,0 0 0,-1 0-1,1 0 1,-1 1 0,0-1-1,1 0 1,0-2 0,4-19-12838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6:03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12268,'0'0'20499,"5"-50"-40710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09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111 123 13421,'-9'11'7452,"-3"3"-6779,1 1-1,1 1 1,0 0 0,0 0-1,2 1 1,0 0 0,1 0-1,1 1 1,0 0-1,-4 31 1,8-36-367,1 0-1,1 0 1,0-1 0,1 1-1,0 0 1,1 0 0,4 13-1,-5-22-276,0 0-1,1 0 1,0-1-1,0 1 1,0 0 0,0-1-1,0 0 1,1 1-1,0-1 1,-1 0-1,1 0 1,0 0-1,1-1 1,-1 1-1,0-1 1,1 0-1,0 1 1,-1-2-1,1 1 1,0 0-1,0-1 1,0 0 0,0 0-1,0 0 1,8 1-1,-5-2 13,1 0-1,0 0 1,-1-1-1,1 0 1,0 0 0,-1-1-1,0 0 1,1-1-1,-1 1 1,0-1 0,0 0-1,0-1 1,-1 0-1,1 0 1,-1-1-1,10-8 1,6-6 114,-1-2-1,-1 0 1,18-26-1,-18 22-154,-1-1 0,-2 0 0,-1-2 0,-1 0 0,-1 0 0,-2-1 0,0-1 0,-2 0 0,-2 0 0,7-44 0,-16 54 0,-7 22 0,-11 31 0,-13 61 0,3 2 0,4 0 0,5 1 0,-9 107 0,26-175 0,-3 8 0,2 0 0,2 0 0,1 1 0,6 57 0,-5-93-8,0 0 0,1 0 0,-1-1 0,0 1-1,1 0 1,-1 0 0,1-1 0,0 1 0,-1-1 0,1 1 0,0 0 0,0-1 0,0 1 0,0-1-1,0 0 1,0 1 0,1-1 0,-1 0 0,0 0 0,1 0 0,-1 0 0,1 0 0,-1 0-1,1 0 1,-1 0 0,3 0 0,-3-2-520,0 0 0,0 0-1,0-1 1,0 1 0,-1-1 0,1 1-1,-1-1 1,1 1 0,-1-1 0,0 1-1,1-1 1,-1 1 0,0-1 0,0 0-1,0 1 1,0-1 0,0 1-1,0-1 1,-1 1 0,1-1 0,-1-1-1,-5-16-9763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09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21524,'0'0'7912,"54"-13"-6759,-33 27-320,2-1-33,8-3-511,4-5-161,4-5-160,6-3-545,0-18-768,1-2-577,-6-1-1025,-13 6-2786,-14 11-3075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09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107 198 6694,'0'0'14510,"-83"57"-10218,62-42-737,19-10-800,9-5-1794,30-14-961,16-17 0,13-10 0,12-4 0,10-5 0,1 1-1826,-15 5-7751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0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12300,'0'0'19261,"7"16"-18482,-6-12-728,4 5-22,-2 0 0,0 0 0,0 1-1,0-1 1,-1 1 0,-1 0 0,1-1 0,-2 1 0,1 0 0,-2 0 0,1 0 0,-3 11 0,-33 113-29,22-92 0,3 0 0,1 1 0,-4 48 0,13-88 0,1-1 0,0 0 0,-1 1 0,1-1 0,0 1 0,1-1 0,-1 1 0,0-1 0,1 1 0,-1-1 0,1 1 0,0-1 0,0 0 0,0 1 0,0-1 0,0 0 0,0 0 0,1 0 0,2 4 0,-1-5 0,0 1 0,0-1 0,0 0 0,-1 0 0,1 0 0,0 0 0,1 0 0,-1-1 0,0 1 0,0-1 0,0 0 0,0 0 0,0 0 0,0-1 0,6 0 0,6-2-96,0-1-1,-1 0 1,0-1 0,0-1-1,0 0 1,-1 0 0,24-17-1,85-69-3264,-111 84 2817,19-17-6567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0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0 133 12812,'0'0'641,"83"12"320,-36-34 160,1-10 0,-3 1-641,-14-1-384,-12 5-1793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1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1 767 4004,'-1'-11'2680,"6"-139"11021,-3 128-11866,2 0 0,0 0 0,1 0 0,1 1 0,13-29 0,26-45-1274,-20 45-399,-1-1 1,-3-1-1,-2-2 0,20-89 0,-37 141-162,0 12 0,3 33 0,3 55 0,-6-52 0,2 18 0,13 68 0,-14-115 0,1 1 0,1-1 0,0 0 0,2-1 0,-1 0 0,2 1 0,0-2 0,19 27 0,-9-29-2213,-18-13 2077,1 1-1,-1-1 1,0 0 0,0 1-1,1-1 1,-1 0 0,0 1-1,1-1 1,-1 0-1,0 0 1,1 1 0,-1-1-1,1 0 1,-1 0-1,0 0 1,1 1 0,-1-1-1,1 0 1,-1 0-1,1 0 1,-1 0 0,0 0-1,1 0 1,-1 0 0,1 0-1,-1 0 1,1 0-1,-1 0 1,1 0 0,-1 0-1,0-1 1,1 1-1,-1 0 1,1 0 0,-1 0-1,0-1 1,1 1-1,-1 0 1,1 0 0,-1-1-1,0-6-7689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2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1 673 16528,'0'0'9443,"11"-9"-7468,201-181 2780,5-15-4370,69-64-2519,-365 328-16177,49-32 7560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2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45 11275,'0'0'14429,"0"9"-11647,-6 350 1499,6-356-4281,0 0 0,0 0 0,0-1 0,0 1 0,1 0 0,-1-1 0,1 1 0,0 0 0,0-1 0,0 1 0,0-1 0,0 1 0,0-1 0,1 1 0,2 2 0,-3-4 0,1 0 0,-1 0 0,1 0 0,-1 0 0,1 0 0,0 0 0,-1-1 0,1 1 0,0-1 0,-1 1 0,1-1 0,0 0 0,0 0 0,0 0 0,-1 0 0,1 0 0,0 0 0,0 0 0,0 0 0,-1-1 0,1 1 0,0-1 0,0 1 0,-1-1 0,3-1 0,8-4 9,-1 0 0,0 0 0,0-1 1,-1-1-1,0 1 0,17-18 0,51-61-329,-16 4-3002,-49 63 406,-1-1 0,12-29 0,-5-2-5514</inkml:trace>
  <inkml:trace contextRef="#ctx0" brushRef="#br0" timeOffset="1">284 1 14286,'0'0'6438,"-42"80"-1538,32-22-1376,8 9-1154,2 7-1121,14 10-1249,14-6 0,4-4 0,12-13 0,1-12-1281,-5-14-6727,-7-20-14573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4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368 28 19506,'8'-5'2776,"-1"0"-2048,-4 3-526,-1 1-1,0-1 0,1 0 0,0 1 0,-1-1 1,1 1-1,0 0 0,0 0 0,0 0 0,0 0 1,-1 0-1,1 1 0,5-1 0,-7 2-115,-1 0-1,1 0 0,0 1 1,-1-1-1,0 0 1,1 1-1,-1-1 0,0 0 1,0 1-1,1-1 1,-1 0-1,0 1 1,0-1-1,0 0 0,-1 1 1,1-1-1,0 1 1,-1-1-1,1 2 0,-1-3-5,-1 13 313,-2 0 0,0-1 0,0 1 0,-1-1 0,-1 0 0,-12 19 0,-52 70 664,40-62-695,-49 65 16,36-50-177,3 1 1,-63 114-1,86-122-201,17-46 0,-1 0 0,1 1 0,-1-1 0,1 0 0,0 1 0,0-1 0,-1 1 0,1-1 0,0 0 0,0 1 0,1-1 0,-1 1 0,0-1 0,0 1 0,1-1 0,-1 0 0,0 1 0,1-1 0,0 0 0,-1 1 0,1-1 0,0 0 0,0 0 0,-1 0 0,1 1 0,0-1 0,0 0 0,0 0 0,0 0 0,1-1 0,0 2 0,5 0 0,0 0 0,0-1 0,0 0 0,1 0 0,-1-1 0,0 0 0,0 0 0,0-1 0,0 1 0,0-2 0,0 1 0,0-1 0,0 0 0,11-5 0,13-6 0,52-32 0,-69 37 0,155-99-2660,-119 71-860,56-54 0,-50 32-6767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16271,'0'0'4821,"2"11"-2942,-2-9-1812,1 4 6,0 0 0,0-1-1,1 1 1,-1 0 0,1-1 0,1 1-1,-1-1 1,1 0 0,-1 1 0,2-1-1,-1-1 1,0 1 0,1 0 0,7 6-1,295 258 2085,-282-255-1472,-24-14-665,1 0-1,-1 0 0,0 0 0,1 0 0,-1 0 0,0-1 1,1 1-1,-1 0 0,0 0 0,0 0 0,1 0 0,-1-1 1,0 1-1,1 0 0,-1 0 0,0 0 0,0-1 0,0 1 1,1 0-1,-1 0 0,0-1 0,0 1 0,0 0 0,1-1 1,-1 1-1,0 0 0,0-1 0,0 1 0,0 0 0,0-1 0,0 1 1,0 0-1,0-1 0,0 1 0,0 0 0,0-1 0,0 1 1,0-1-1,-1-5 61,0 1-1,0-1 1,0 0 0,-1 1 0,0-1 0,0 1 0,-4-6 0,-23-41 97,-43-59 0,38 63-122,-36-71 0,67 114-62,0 0 1,1-1 0,0 1-1,0-1 1,1 0-1,-1 0 1,1 1-1,1-1 1,-1-11-1,1 15-12,0 0 0,1 1 0,-1-1 0,0 0 0,1 0 0,0 1 0,-1-1 0,1 0 0,0 1 0,0-1 0,0 1 0,0-1 0,0 1 0,0-1 0,0 1 0,1 0 0,-1 0-1,1 0 1,-1-1 0,0 1 0,1 0 0,0 1 0,-1-1 0,1 0 0,0 0 0,-1 1 0,1-1 0,0 1 0,-1-1 0,1 1 0,0 0 0,0 0 0,0 0 0,2 0 0,-3 0-4,1 0 0,0 0 1,0 0-1,-1 1 1,1-1-1,0 0 0,-1 1 1,1 0-1,0-1 1,-1 1-1,1 0 0,-1 0 1,1 0-1,-1 0 1,1 0-1,-1 0 0,0 0 1,1 0-1,-1 1 1,0-1-1,0 0 0,0 1 1,0-1-1,0 1 1,0-1-1,-1 1 1,1-1-1,0 1 0,-1 0 1,1 0-1,-1-1 1,0 1-1,0 0 0,1 1 1,1 11 39,-1-1 0,0 1 0,-2 19-1,1-19 46,0-2 25,-1 0 0,0-1 0,0 1 0,-1-1 0,-1 1 0,0-1 0,0 0 0,-1 0 0,0 0 0,-1 0 0,-1-1 0,-9 14 0,15-23-100,-1 0 1,1 0-1,-1 0 0,0 0 0,1 0 0,-1 0 0,0 0 0,0-1 0,0 1 0,0 0 0,0 0 0,0-1 0,1 1 0,-1-1 0,-1 1 1,1-1-1,0 1 0,0-1 0,0 0 0,0 1 0,0-1 0,0 0 0,0 0 0,-2 0 0,2 0-73,0-1-1,1 0 1,-1 1-1,0-1 1,0 0 0,0 1-1,1-1 1,-1 0-1,0 0 1,1 0-1,-1 0 1,0 0-1,1 0 1,-1 0 0,1 0-1,0 0 1,-1 0-1,1 0 1,0-2-1,-6-56-5099,5 47 3498,2-1 0,0 1 0,0 0 0,1-1 0,5-12 1,10-18-4768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4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 27738,'-43'80'1666,"-4"7"-705,5 11 512,3 2-544,7-4-929,13-12 0,15-16-480,4-23-2563,19-18-2915,2-22-3523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15.2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1057 0 16944,'-38'8'640,"1"1"-1,0 2 1,0 1-1,1 2 1,0 2-1,2 1 1,-51 32 0,23-6-292,3 2 0,-105 102 0,117-99 385,3 3 0,2 1 0,2 2 0,2 2 0,3 1 0,3 2 0,-42 105 0,57-117-650,1 1-1,3 0 1,2 1 0,2 0 0,3 1-1,1 0 1,3 0 0,2 0-1,2 0 1,17 98 0,-14-124-95,2 0 1,0 0-1,2-1 1,0 0-1,2 0 0,0-1 1,2-1-1,18 24 1,-21-31 3,2 0 1,0-1 0,1-1 0,0 0 0,1 0 0,0-2-1,0 0 1,1 0 0,1-2 0,0 1 0,0-2 0,20 7-1,-14-8 53,0-1 0,0 0-1,0-2 1,1 0 0,-1-2-1,1 0 1,0-2 0,-1 0-1,1-2 1,40-9 0,-33 3 87,-1-1 0,0-1 1,0-2-1,-2-1 1,0-1-1,0-1 1,31-25-1,-16 5 39,0-2-1,-3-2 1,-1-2-1,-2-1 1,-2-1-1,-2-2 1,-2-1-1,35-77 1,-42 71-171,-2 0 0,-2-2 0,-3 0 0,-2-1 0,9-90 0,-19 113 0,-2-1 0,-1 0 0,-2 0 0,-1 0 0,-1 1 0,-3-1 0,0 1 0,-2 0 0,-2 0 0,-22-52 0,24 70-225,0 0 0,-1 0-1,0 1 1,-1 1 0,-1 0 0,0 0-1,-1 1 1,0 0 0,-1 1 0,0 1-1,-1 0 1,-15-8 0,19 12-67,-1 1 1,1 1-1,-1 0 1,0 1-1,0 0 1,-1 0-1,1 1 1,0 1-1,-1 0 1,1 0-1,-1 1 1,1 1-1,-1 0 1,1 0-1,-1 1 1,1 1-1,0 0 1,-18 7-1,5 2-1422,0 1 0,1 1-1,0 2 1,2 0 0,-1 1 0,2 1-1,-33 38 1,-41 55-8872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5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14446,'0'0'12844,"2"9"-11889,-1-1-835,0 0 1,1 0-1,0-1 0,1 1 0,0-1 0,7 13 0,-9-16-101,1-1 0,1 0 0,-1-1 0,0 1 0,1 0 0,-1-1 0,1 1 0,0-1-1,0 0 1,0 0 0,0 0 0,0 0 0,0 0 0,1-1 0,-1 1 0,1-1 0,-1 0 0,1 0 0,-1 0 0,7 0 0,-4-1 6,1 0 1,-1-1 0,1 0-1,0 0 1,-1 0 0,0-1-1,1 0 1,-1 0-1,0 0 1,0-1 0,0 0-1,0 0 1,0-1-1,-1 0 1,0 0 0,0 0-1,6-6 1,28-19 127,-38 29-153,-1-1 0,1 0-1,0 1 1,0-1 0,0 1 0,0-1 0,0 1 0,0 0 0,0-1 0,0 1-1,0 0 1,0 0 0,0-1 0,0 1 0,0 0 0,0 0 0,0 0 0,0 0-1,0 1 1,0-1 0,0 0 0,0 0 0,0 1 0,0-1 0,0 0-1,0 1 1,0-1 0,0 1 0,0-1 0,0 1 0,0 0 0,0-1 0,-1 1-1,1 0 1,0-1 0,-1 1 0,1 0 0,0 0 0,-1 0 0,1 0 0,-1 0-1,1 0 1,-1 0 0,1 0 0,-1 0 0,1 1 0,2 9 157,-1-1-1,1 1 1,1 20 0,-2-12 177,-1-17-304,0 6 91,0 0-1,1-1 1,0 0-1,1 1 1,5 11-1,-7-17-95,0-1-1,0 1 1,0-1 0,0 0-1,0 0 1,0 1-1,0-1 1,0 0 0,0 0-1,1 0 1,-1 0 0,0-1-1,1 1 1,-1 0-1,1 0 1,-1-1 0,1 1-1,-1-1 1,1 1-1,-1-1 1,1 0 0,0 0-1,-1 0 1,1 1 0,0-2-1,-1 1 1,1 0-1,-1 0 1,1 0 0,-1-1-1,1 1 1,0-1-1,-1 1 1,1-1 0,1-1-1,8-4-14,-1-1-1,0 0 0,0-1 0,0 0 1,-1-1-1,0 0 0,-1 0 0,0-1 1,10-15-1,-8 11-13,1 1 1,0 0-1,1 0 1,20-16-1,-31 28-91,0 0-1,0 0 1,0 0 0,0 0-1,0 0 1,1 1 0,-1-1-1,0 0 1,0 1 0,0-1 0,1 1-1,-1-1 1,0 1 0,1-1-1,-1 1 1,0 0 0,1 0-1,-1 0 1,0 0 0,1 0-1,-1 0 1,0 0 0,1 0-1,-1 1 1,0-1 0,1 0-1,-1 1 1,0-1 0,0 1 0,1-1-1,-1 1 1,0 0 0,0 0-1,0-1 1,0 1 0,0 0-1,0 0 1,0 0 0,0 0-1,0 0 1,0 0 0,-1 0-1,2 3 1,2 4-1201,0 1-1,-1 0 0,-1 0 1,1 0-1,0 12 1,1-2-792,3 12-5343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6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187 165 14862,'0'0'6860,"-9"4"-5146,-10 7-1436,1 0 0,1 0 0,-31 28 0,41-32-88,-1 0 1,1 0-1,0 1 0,1-1 0,0 2 0,0-1 1,1 1-1,0 0 0,0 0 0,1 0 1,-4 13-1,8-22-170,-1 1 1,1 0-1,0 0 1,0-1-1,-1 1 1,1 0-1,0 0 1,0-1-1,0 1 1,0 0-1,0 0 1,0 0-1,0-1 1,0 1-1,1 0 1,-1 0-1,0-1 1,0 1-1,1 0 1,-1-1 0,0 1-1,1 0 1,-1-1-1,1 1 1,-1 0-1,1-1 1,-1 1-1,1-1 1,-1 1-1,1 0 1,1-1-12,-1 1 0,1-1 1,-1 0-1,1 0 0,-1 1 1,1-1-1,-1 0 0,1-1 1,0 1-1,-1 0 0,1 0 1,-1-1-1,0 1 0,3-1 1,45-24 57,-23 6-92,-1-2-1,-1-1 0,0-1 1,29-38-1,-38 42 81,-1 0 0,-1-1 0,-1-1 0,-1 0 0,-1 0 0,15-43-1,-23 48 336,-10 25-302,-11 28-176,7-9 216,1 1-1,2-1 0,1 2 1,1-1-1,1 1 1,2 0-1,-1 60 1,5-87-115,0-1-1,0 1 1,1-1 0,-1 1 0,0-1-1,1 1 1,0-1 0,0 1 0,-1-1-1,1 0 1,1 1 0,-1-1 0,0 0 0,1 0-1,-1 0 1,1 0 0,-1 0 0,1 0-1,0 0 1,0-1 0,0 1 0,0-1 0,0 1-1,0-1 1,0 0 0,1 1 0,-1-1-1,0 0 1,1-1 0,-1 1 0,3 0 0,-1 0 18,0-1 1,0 0-1,0 0 1,0 0-1,0-1 1,0 0 0,0 1-1,0-1 1,0-1-1,0 1 1,0 0 0,-1-1-1,1 0 1,-1 0-1,1 0 1,-1 0 0,0-1-1,6-4 1,-1-1 31,0-1 1,-1 0-1,0-1 1,0 0-1,-1 0 1,0 0-1,-1-1 0,0 1 1,0-1-1,-2-1 1,1 1-1,-1 0 1,-1-1-1,0 0 1,-1 1-1,0-1 1,-1-21-1,0 33-63,0-1 0,0 1 0,0-1 1,0 1-1,0-1 0,0 1 0,0-1 0,0 1 0,0-1 0,0 1 0,0-1 0,-1 1 0,1-1 0,0 1 1,0-1-1,-1 1 0,1 0 0,0-1 0,0 1 0,-1-1 0,1 1 0,0 0 0,-1-1 0,1 1 0,-1 0 1,1-1-1,0 1 0,-1 0 0,1 0 0,-1-1 0,1 1 0,-1 0 0,1 0 0,-1 0 0,1 0 1,-1 0-1,0 0 0,-19 11-37,-11 25 166,24-27-41,1 1 0,1 0 0,0 0 0,0 0-1,1 1 1,0 0 0,1-1 0,0 2 0,1-1 0,-2 17-1,4-27-79,0 1-1,1-1 0,-1 0 1,0 0-1,0 0 0,0 0 1,1 1-1,-1-1 0,1 0 0,-1 0 1,1 0-1,-1 0 0,1 0 1,0 0-1,-1 0 0,1 0 1,0-1-1,0 1 0,-1 0 1,1 0-1,0 0 0,0-1 0,0 1 1,0-1-1,0 1 0,2 0 1,1 0-3,0 1 0,0-1 0,0 0 0,0 0 0,0-1 0,1 0 0,6 1 0,6-2-34,0-1-1,30-7 1,48-18-1197,35-8 418,-131 32 929,-1 0 0,0 0 0,-1 0 0,1 0 0,0 1 0,-1-1 0,1 1 0,-1-1 0,0 1 0,0 0 0,-5-3 0,-26-24 525,10-6-646,23 34 0,0-1 0,0 0 0,0 1 0,0-1 0,1 0 0,-1 1 0,0-1 0,1 0 0,-1 0 0,1 0 0,0 1 0,0-1 0,0 0 0,0 0 0,0 0 0,0 0 0,0 1 0,0-1 0,2-3 0,-1 4-2,0 0 0,0 0 0,1 0 0,-1 0 1,0 1-1,1-1 0,-1 1 0,1-1 0,-1 1 0,1-1 0,-1 1 0,0 0 0,1-1 0,0 1 1,-1 0-1,1 0 0,-1 0 0,1 1 0,-1-1 0,3 1 0,5-1-364,88 0-7833,-37 0 1429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7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15 11819,'0'0'19501,"-9"1"-19127,3 0-423,1 0-1,-1 1 1,0 0-1,1 0 1,0 1-1,-1-1 1,1 1 0,0 0-1,0 1 1,1-1-1,-1 1 1,1 0-1,0 0 1,0 0 0,0 1-1,0-1 1,1 1-1,-1 0 1,1 0-1,1 0 1,-1 1 0,1-1-1,0 1 1,0-1-1,0 1 1,0 6-1,2-11 34,0 0 0,0-1 0,1 1-1,-1 0 1,0 0 0,0-1 0,1 1 0,-1 0-1,1-1 1,-1 1 0,0 0 0,1-1-1,0 1 1,-1-1 0,1 1 0,-1 0 0,1-1-1,0 0 1,-1 1 0,1-1 0,0 1-1,-1-1 1,1 0 0,0 1 0,0-1-1,-1 0 1,1 0 0,0 0 0,0 1 0,-1-1-1,1 0 1,0 0 0,0 0 0,0 0-1,0-1 1,42 1 84,-30-1-75,11 1 11,-13-1-16,0 1 0,0 0-1,0 1 1,-1 0-1,20 5 1,-27-5 9,0 0 0,0 1 0,0-1 0,0 1 0,0 0 1,-1-1-1,1 1 0,0 1 0,-1-1 0,1 0 0,-1 1 1,0-1-1,0 1 0,0-1 0,0 1 0,-1 0 0,1 0 0,-1 0 1,1 0-1,-1 0 0,0 0 0,0 1 0,0 4 0,1 3 110,-1 1 0,0 0-1,-1-1 1,0 1-1,-1-1 1,-1 1 0,1-1-1,-2 1 1,0-1 0,-6 17-1,6-20 3,0-1-1,0 1 1,-1-1-1,0 0 0,0 0 1,0-1-1,-1 1 1,0-1-1,0 0 1,-1 0-1,0-1 0,0 0 1,0 0-1,0 0 1,-1-1-1,-9 5 1,15-8-108,-1 0 0,1-1 0,-1 1 0,1-1 0,-1 1 0,0-1 1,1 1-1,-1-1 0,1 0 0,-1 0 0,1 0 0,-1 0 0,0 0 0,1 0 1,-1-1-1,1 1 0,-1-1 0,1 1 0,-1-1 0,1 1 0,-1-1 1,1 0-1,-1 1 0,1-1 0,-2-1 0,1 0 4,0-1-1,1 1 1,-1-1-1,0 1 1,1-1-1,-1 1 1,1-1-1,0 0 1,0 0 0,0 0-1,0 1 1,0-6-1,0-3-122,0 1 0,0-1 1,1 0-1,0 1 0,1-1 0,4-19 0,-1 19-24,0 1 0,1-1 0,0 1 0,1 0 1,0 1-1,1-1 0,0 1 0,0 1 0,1-1 0,0 1 0,16-12 1,-7 7 47,1 0 1,0 1-1,0 1 0,1 1 1,27-11-1,-43 20 36,1-1 0,0 1 0,-1 0 0,1 0 0,0 0 0,0 0 0,-1 1 0,1-1 0,0 1 0,0 0 0,5 1 0,-8-1 33,0 1 0,-1-1 0,1 0 0,0 0 1,-1 1-1,1-1 0,-1 1 0,1-1 1,0 1-1,-1-1 0,1 1 0,-1-1 0,1 1 1,-1-1-1,1 1 0,-1-1 0,0 1 0,1 0 1,-1-1-1,0 1 0,0 0 0,1 1 1,-4 26 25,0-18 160,-1 1 1,-1-2-1,0 1 0,-8 12 0,7-14-16,1 1 0,0 0 0,1 0 0,0 0 0,-3 11 1,7-20-137,0 0 0,0 0 0,0 0 0,0 1 0,0-1 1,0 0-1,0 0 0,0 0 0,1 0 0,-1 1 1,0-1-1,0 0 0,0 0 0,0 0 0,0 0 1,0 0-1,1 0 0,-1 1 0,0-1 0,0 0 0,0 0 1,0 0-1,1 0 0,-1 0 0,0 0 0,0 0 1,0 0-1,1 0 0,-1 0 0,0 0 0,0 0 1,0 0-1,1 0 0,-1 0 0,0 0 0,0 0 1,0 0-1,0 0 0,1 0 0,-1 0 0,0 0 0,0 0 1,0-1-1,0 1 0,1 0 0,-1 0 0,0 0 1,0 0-1,0 0 0,0 0 0,0-1 0,1 1 1,-1 0-1,0 0 0,0 0 0,0 0 0,0 0 0,0-1 1,0 1-1,0 0 0,12-10 107,0 0-1,0-1 1,-1 0 0,-1-1-1,0 0 1,-1-1 0,0 0-1,-1 0 1,0-1 0,-2 0-1,1-1 1,-1 1 0,-1-1-1,-1 0 1,0 0 0,-1-1-1,2-24 1,-5 39-116,0 1 1,0-1-1,0 1 1,0-1-1,0 1 1,0 0-1,1-1 0,-2 1 1,1-1-1,0 1 1,0-1-1,0 1 0,0-1 1,0 1-1,0-1 1,0 1-1,0-1 1,-1 1-1,1 0 0,0-1 1,0 1-1,-1-1 1,1 1-1,0 0 1,-1-1-1,1 1 0,0 0 1,-1-1-1,1 1 1,-1 0-1,1-1 1,0 1-1,-1 0 0,1 0 1,-1 0-1,1-1 1,-1 1-1,1 0 0,-1 0 1,1 0-1,0 0 1,-1 0-1,1 0 1,-1 0-1,1 0 0,-1 0 1,1 0-1,-1 0 1,1 0-1,-1 0 1,1 1-1,-1-1 0,1 0 1,-1 0-1,1 0 1,0 1-1,-1-1 0,1 0 1,-1 1-1,-1 0-9,1 0 0,-1 0 0,0 1 0,1-1 0,0 0 0,-1 1 0,1-1 0,0 1 0,0 0 0,-1-1 0,1 1 0,1 0 0,-3 3 0,3-3-107,-1 0 0,1 0 1,-1-1-1,1 1 1,-1 0-1,1 0 1,0 0-1,0 0 1,0-1-1,0 1 1,1 0-1,-1 0 0,0 0 1,1-1-1,-1 1 1,1 0-1,-1 0 1,1-1-1,0 1 1,0 0-1,0-1 0,0 1 1,0-1-1,0 1 1,0-1-1,1 0 1,-1 1-1,0-1 1,1 0-1,-1 0 0,1 0 1,0 0-1,-1 0 1,1 0-1,0 0 1,2 0-1,4 1-665,0-1 1,1 0-1,-1-1 0,0 0 0,0 0 0,0 0 0,14-4 1,12-5-3427,1-6-2423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8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121 222 10154,'0'0'6582,"-11"6"-2573,0 0-3313,1 0 0,-1 1-1,1 0 1,0 1 0,-10 11 0,16-16-488,1 0 0,0 0 0,0 1 0,0 0 0,0-1 0,1 1-1,-1 0 1,1 0 0,0 1 0,0-1 0,1 0 0,-1 1 0,1-1 0,0 0 0,0 1 0,0 0 0,1-1 0,0 1 0,0 0-1,1 7 1,-1-11-201,1 0-1,-1 0 0,1 0 0,0 0 0,-1 0 1,1-1-1,0 1 0,0 0 0,0 0 0,0-1 1,0 1-1,-1 0 0,1-1 0,0 1 0,0-1 1,1 0-1,-1 1 0,0-1 0,0 0 0,0 1 1,0-1-1,0 0 0,0 0 0,0 0 0,0 0 1,1 0-1,-1 0 0,0 0 0,0-1 0,0 1 1,0 0-1,0-1 0,2 0 0,37-13 93,-29 6-162,-1-1 1,0 0-1,0 0 1,-1-1-1,0 0 0,-1 0 1,0-1-1,-1 0 1,0-1-1,10-22 0,-22 46-170,0 1-1,1-1 0,0 1 1,1 0-1,0 1 0,1-1 0,1 0 1,0 15-1,1-27 158,1 0 0,-1 0 1,1 0-1,-1-1 0,1 1 0,0 0 0,-1-1 1,1 1-1,0 0 0,-1-1 0,1 1 0,0-1 1,0 1-1,-1-1 0,1 0 0,0 1 0,0-1 1,0 0-1,0 1 0,-1-1 0,1 0 0,0 0 1,0 0-1,0 0 0,0 0 0,0 0 0,0 0 1,1 0-1,29-5-1927,-18 1 1637,0-1 0,-1-1 0,0-1 1,-1 1-1,1-2 0,-1 0 0,0 0 0,16-18 1,-11 11-1346,-1-2 0,-1 0 0,0 0 1,18-33-1,-28 44 1631,-1 0 0,1-1 0,-1 0 0,0 0-1,-1 0 1,1 0 0,-1 0 0,-1-1 0,1 1 0,-1 0 0,0-9 0,-1 15 224,-1 0 0,1 1 0,0-1 0,0 0 0,0 0 0,-1 1-1,1-1 1,0 0 0,-1 0 0,1 1 0,-1-1 0,1 0 0,-1 1 0,1-1 0,-1 0 0,1 1 0,-1-1 0,0 1 0,1-1 0,-1 1-1,0 0 1,1-1 0,-1 1 0,0-1 0,0 1 0,1 0 0,-1 0 0,0-1 0,0 1 0,0 0 0,1 0 0,-1 0 0,0 0 0,0 0-1,0 0 1,1 0 0,-1 0 0,0 1 0,0-1 0,0 0 0,1 0 0,-1 1 0,0-1 0,0 0 0,1 1 0,-1-1 0,0 0 0,-1 2 0,-2 0 559,-1 0 1,0 1 0,1 0 0,0-1 0,-1 2-1,-6 5 1,2 1-139,0 0 0,1 0 0,0 1 0,1 0 0,0 0 0,1 1 0,0 0 0,1 0 0,0 0 0,1 1 0,-5 22 0,9-34-553,0 0-1,0 0 1,-1-1 0,1 1 0,0 0-1,0 0 1,1 0 0,-1 0-1,0 0 1,0-1 0,0 1 0,1 0-1,-1 0 1,0 0 0,1 0-1,-1-1 1,0 1 0,1 0 0,-1 0-1,1-1 1,0 1 0,-1-1-1,1 1 1,-1 0 0,1-1 0,0 1-1,-1-1 1,1 1 0,0-1 0,0 1-1,0-1 1,0 1 0,2-1-1,0 0 1,0 1-1,0-1 1,0 0-1,-1 0 1,1-1-1,0 1 0,0-1 1,0 1-1,3-2 1,5-2-38,0 0 0,0-1 1,0-1-1,12-7 0,-1-5 69,0-2-1,-1 0 0,-1-1 0,-1-1 0,-1 0 0,-1-2 1,-1 0-1,-2-1 0,15-31 0,-55 105 554,-37 83 260,57-117-661,0 1-1,1 0 1,1 0-1,1 0 1,0 1-1,0 25 0,2-41-190,1 0 0,0 0-1,0 0 1,0 0-1,0 0 1,1 1-1,-1-1 1,0 0 0,0 0-1,1 0 1,-1 0-1,0 0 1,1 0-1,-1 0 1,1 0 0,-1 0-1,1-1 1,0 1-1,-1 0 1,1 0-1,0 0 1,0-1 0,0 1-1,-1 0 1,1-1-1,0 1 1,0 0-1,2 0 1,-1-1 10,1 1 0,-1-1 0,1 0 1,-1 0-1,1 0 0,-1 0 0,1 0 0,-1 0 0,1-1 0,-1 1 1,1-1-1,1-1 0,5-1 27,-1 0 0,1-1 1,-1 0-1,0-1 0,-1 0 1,10-8-1,0-3-268,-1 0 0,-1-1 0,-1-1 0,-1-1 1,20-36-1,-44 77 456,1 0 1,1 0-1,1 1 1,1 0-1,-7 42 1,14-64-230,0 0 0,-1 0 0,1-1 0,0 1 0,0 0 0,0 0 0,0 0 0,0 0 0,0 0 0,0 0 0,0 0 0,1 0 0,-1-1 0,0 1 0,0 0 0,1 0 0,-1 0 0,1 0 0,-1-1 0,1 1 0,-1 0 0,1 0 0,-1-1 0,1 1 0,0-1 0,-1 1 0,1 0 0,0-1 0,-1 1 0,1-1 0,0 1 0,0-1 0,0 0 0,-1 1 0,1-1 0,0 0 0,0 1 0,0-1 0,0 0 0,0 0 0,0 0 0,-1 0 0,1 0 0,0 0 0,0 0 0,0 0 0,0 0 0,0-1 0,0 1 0,0 0 0,-1 0 0,1-1 0,0 1 0,0-1 0,0 1 0,-1-1 0,1 1 0,0-1 0,0 0 0,8-3 0,-1-1 0,0 0 0,-1 0 0,12-10 0,16-20-32,31-39 0,-8 6-53,-68 101-246,-16 20 422,17-39-52,1 1 0,0 0 0,2 0 0,-1 1 0,2-1-1,0 2 1,1-1 0,1 0 0,-2 19 0,5-35-56,0 1 1,0-1-1,0 1 0,0-1 0,0 1 1,0 0-1,0-1 0,0 1 0,0-1 1,0 1-1,0-1 0,1 1 0,-1-1 1,0 1-1,0-1 0,0 1 0,1-1 1,-1 1-1,0-1 0,1 1 0,-1-1 1,0 1-1,1-1 0,-1 0 0,1 1 1,-1-1-1,1 1 0,-1-1 0,0 0 1,1 0-1,-1 1 0,1-1 0,-1 0 1,1 0-1,0 0 0,-1 1 1,1-1-1,-1 0 0,1 0 0,-1 0 1,1 0-1,-1 0 0,1 0 0,0 0 1,-1 0-1,1 0 0,-1-1 0,1 1 1,-1 0-1,1 0 0,-1 0 0,1-1 1,-1 1-1,1-1 0,28-19-3002,18-50-12638,-19 26 6459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9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201 323 9673,'-2'-3'9577,"-5"2"-4089,-21 1-1293,22 0-2849,-1 0-1302,0 1 0,0 0 0,1 0 0,-1 0 0,0 1-1,0 0 1,1 0 0,-1 1 0,1 0 0,0 0 0,0 0-1,0 1 1,0 0 0,1 0 0,-1 0 0,1 1 0,0 0-1,0 0 1,1 0 0,-1 0 0,1 1 0,1 0 0,-1 0-1,1 0 1,0 0 0,0 1 0,1-1 0,-1 1 0,1-1 0,1 1-1,0 0 1,-1 11 0,2-16-47,0-1 0,0 0 0,0 0 0,1 0 0,-1 0 1,0 0-1,1 0 0,-1 0 0,1 0 0,-1 0 0,1 0 0,0 0 0,-1 0 0,1-1 0,0 1 0,-1 0 1,1 0-1,0 0 0,0-1 0,0 1 0,0-1 0,0 1 0,0-1 0,0 1 0,0-1 0,0 1 0,0-1 1,0 0-1,0 1 0,0-1 0,0 0 0,0 0 0,0 0 0,1 0 0,-1 0 0,0 0 0,2-1 0,2 1 21,1 0-1,-1-1 0,1 0 0,-1 0 0,0-1 0,1 1 1,5-3-1,3-5 15,0 1-1,0-2 1,0 0 0,-1 0 0,-1-1 0,0-1 0,16-18 0,66-99-218,-46 53 223,49-101 1,-112 214 107,2 1 0,2 1 0,1 0 0,2 1 0,-4 66 0,12-104-157,0-1 0,0 1-1,0 0 1,0 0 0,0-1 0,0 1 0,0 0 0,1-1-1,-1 1 1,1 0 0,0-1 0,-1 1 0,1 0-1,0-1 1,0 1 0,0-1 0,0 1 0,0-1-1,0 0 1,0 0 0,1 1 0,-1-1 0,0 0 0,1 0-1,-1 0 1,1 0 0,-1 0 0,1 0 0,-1-1-1,1 1 1,0-1 0,-1 1 0,1-1 0,0 1 0,0-1-1,-1 0 1,1 0 0,0 0 0,0 0 0,-1 0-1,1 0 1,0 0 0,0-1 0,-1 1 0,4-2-1,-2 2-11,0-1-1,0 0 0,1 0 1,-1 0-1,0-1 0,0 1 1,0-1-1,-1 1 0,1-1 1,0 0-1,-1 0 0,1 0 1,-1-1-1,1 1 0,-1-1 0,0 1 1,0-1-1,0 0 0,-1 0 1,1 0-1,0 0 0,-1 0 1,2-4-1,-5 6 30,1 0 0,0 0 0,-1 0-1,1 1 1,-1-1 0,1 0 0,-1 1 0,1-1 0,-1 1 0,1 0 0,-1-1-1,1 1 1,-1 0 0,0 0 0,1 0 0,-1 0 0,1 0 0,-1 0 0,0 1-1,-1-1 1,-1 1-6,-12-1 25,-5 0-26,1 0 0,-31-6-1,46 6-62,0-1 0,0-1 0,0 1 0,0-1 0,0 0 0,0 0-1,1 0 1,-1-1 0,1 1 0,0-1 0,-1 0 0,1 0 0,0-1 0,1 1-1,-5-5 1,8 7 90,0 1-1,0 0 0,0 0 0,0 0 0,0-1 0,0 1 1,0 0-1,0 0 0,0 0 0,0-1 0,0 1 0,0 0 1,0 0-1,0 0 0,0-1 0,0 1 0,0 0 1,0 0-1,0 0 0,0 0 0,0-1 0,0 1 0,1 0 1,-1 0-1,0 0 0,0 0 0,0-1 0,0 1 0,0 0 1,1 0-1,-1 0 0,0 0 0,0 0 0,0 0 0,0-1 1,0 1-1,1 0 0,-1 0 0,0 0 0,0 0 1,0 0-1,1 0 0,-1 0 0,0 0 0,0 0 0,0 0 1,1 0-1,-1 0 0,0 0 0,0 0 0,1 0 0,20-2 497,24 4-254,49 20-211,-75-16-91,1-1-1,-1 0 0,1-2 0,0 0 1,0-1-1,0-1 0,29-3 0,-44 1 59,-1-1 0,0 0 1,0 0-1,0 0 0,0 0 0,-1-1 0,1 0 0,-1 0 0,1 0 0,-1 0 0,0 0 0,0-1 0,0 1 0,4-8 0,-5 7-83,1 0-1,0 0 1,0 0 0,1 0 0,-1 1-1,1-1 1,0 1 0,0 0 0,0 0-1,0 0 1,1 1 0,5-3 0,-10 5 29,0 0 1,1 1-1,-1-1 0,0 0 1,1 0-1,-1 1 1,0-1-1,0 0 1,0 1-1,1-1 1,-1 0-1,0 1 0,0-1 1,0 1-1,0-1 1,0 0-1,0 1 1,0-1-1,1 0 1,-1 1-1,0-1 0,0 1 1,-1-1-1,1 0 1,0 1-1,0-1 1,0 1-1,0-1 1,0 0-1,0 1 0,0-1 1,-1 0-1,1 1 1,0-1-1,0 0 1,0 1-1,-1-1 1,1 1-1,-7 17-48,-26 24 576,27-37-399,1 0 1,1 0-1,-1 0 0,1 1 0,0 0 0,0-1 0,0 2 1,1-1-1,0 0 0,0 1 0,1-1 0,0 1 1,0 0-1,-1 6 0,4-12-95,-1 0 0,1 0 1,0 0-1,0 0 0,-1 0 0,1-1 1,0 1-1,0 0 0,0-1 0,0 1 0,0-1 1,0 1-1,0-1 0,0 1 0,0-1 0,0 0 1,1 1-1,-1-1 0,0 0 0,0 0 1,0 0-1,0 0 0,0 0 0,1 0 0,-1 0 1,2-1-1,35-1-821,-32 0-241,-1 1 0,1-1 0,-1 0 0,0 0 0,0-1 0,0 0 0,0 0 0,0 0 0,-1 0 0,7-7 0,24-22-7637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9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16 137 8008,'-1'2'611,"-1"0"0,1 0 0,-1 0 1,1 0-1,-1 0 0,1 0 1,0 0-1,0 1 0,0-1 1,1 0-1,-1 1 0,0-1 0,1 1 1,-1-1-1,1 1 0,0-1 1,0 0-1,0 1 0,0-1 1,1 1-1,0 4 0,0-5-329,1 0 1,-1 0-1,1 0 0,-1 0 0,1 0 0,0 0 1,0-1-1,0 1 0,0-1 0,0 1 0,0-1 1,0 0-1,0 0 0,1 0 0,-1 0 0,0 0 1,5 1-1,5 1-36,0-1 1,0-1-1,0 0 0,1 0 1,-1-1-1,0-1 1,23-4-1,-20 1-205,0-1-1,0 0 1,-1-1 0,1-1 0,-2-1-1,1 0 1,-1 0 0,0-2-1,-1 1 1,0-2 0,0 0-1,-1 0 1,-1-1 0,0 0 0,14-22-1,-23 32-20,1 0 1,-1 0-1,0 0 0,0 0 0,-1-1 1,1 1-1,0 0 0,-1 0 0,1-1 0,-1 1 1,0 0-1,0-1 0,0 1 0,0 0 1,0-1-1,-1-3 0,0 5-4,0-1 0,1 1-1,-1 0 1,0 0 0,0 0 0,0 0 0,0 0-1,0 0 1,0 0 0,0 0 0,0 1 0,0-1 0,0 0-1,0 1 1,0-1 0,-1 0 0,1 1 0,0 0-1,0-1 1,-1 1 0,-1-1 0,-4 1 2,0-1 0,0 1-1,-1 1 1,1-1 0,0 1 0,0 0 0,0 1 0,0-1 0,-9 5-1,-1 1-22,2 1-1,-1 1 1,1 0-1,0 1 1,1 0-1,0 1 1,1 1-1,0 0 0,1 1 1,-11 15-1,13-15 31,0 0 0,0 1 0,2 0 0,0 1 0,0 0 0,2 0 0,-1 1 0,2 0 0,0 0 0,-4 29 0,9-42-12,-1 0-1,1 0 1,0-1-1,0 1 1,0 0-1,0 0 1,0 0 0,1 0-1,-1 0 1,1-1-1,0 1 1,0 0 0,0 0-1,0-1 1,0 1-1,1-1 1,-1 1-1,1-1 1,0 1 0,-1-1-1,1 0 1,0 0-1,3 2 1,-1-2-51,0 0 0,0 0 0,0 0 1,0 0-1,1-1 0,-1 0 0,1 0 0,-1 0 0,1-1 1,-1 1-1,1-1 0,-1 0 0,7-1 0,7-1-709,-1-1-1,1 0 0,0-2 1,-1 0-1,0-1 0,22-11 1,32-24-5099,-5-4-3256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0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1 17649,'0'0'2082,"-66"21"32,28 7 544,0 9-928,6 3-929,9 5-161,10-1-416,13-6-192,2-8-64,24-11 0,11-9-64,11-10-640,5-1-578,3-18-95,-1-4-1089,-6-5-2083,-7-1-3779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0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19 16592,'0'0'10137,"-5"8"-8829,-12 27-769,17-35-531,0 0-1,0 1 0,0-1 0,0 0 0,0 1 1,-1-1-1,1 0 0,0 1 0,0-1 1,0 1-1,0-1 0,0 0 0,0 1 0,0-1 1,1 0-1,-1 1 0,0-1 0,0 0 1,0 1-1,0-1 0,0 0 0,0 1 0,1-1 1,-1 0-1,0 1 0,0-1 0,1 0 1,-1 0-1,0 1 0,0-1 0,1 0 0,-1 0 1,0 1-1,1-1 0,-1 0 0,0 0 1,1 0-1,-1 0 0,0 0 0,1 1 0,-1-1 1,1 0-1,17 0 63,-14 0-45,28-2-307,-1-1 0,0-1-1,50-15 1,-26 6 450,-51 12-150,0 0 0,0 0-1,0 0 1,0 0 0,0 1-1,0-1 1,0 1 0,0 0-1,0 1 1,1-1 0,-1 1-1,0-1 1,0 1 0,0 0-1,-1 1 1,1-1 0,0 1-1,0-1 1,-1 1 0,1 1-1,-1-1 1,1 0 0,-1 1-1,0-1 1,0 1 0,0 0-1,-1 0 1,4 4 0,-2-3-19,-1-1 1,1 0-1,0 0 1,0 0-1,1-1 1,-1 0 0,1 1-1,-1-1 1,1-1-1,0 1 1,-1-1-1,1 0 1,0 0 0,0 0-1,0 0 1,0-1-1,0 0 1,0 0-1,0 0 1,0-1 0,0 0-1,8-2 1,8-4-1063,0 0 0,-1-2 0,0 0 1,18-12-1,9-4-5283,-8 9-1550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6.7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0 142 12075,'0'0'10154,"72"-12"-8745,-24-8-736,7-3-513,4 1-128,-2-1-801,-7 3-3330,-9-2-2468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66 10602,'0'0'12294,"-5"10"-10996,2-4-1094,0 1 1,0 0-1,0 0 1,1 0 0,0 1-1,0-1 1,0 13-1,1-18-172,1 0-1,0 0 1,1 0-1,-1 0 0,0 0 1,0 0-1,1 0 1,-1 0-1,1 0 1,0-1-1,0 1 0,-1 0 1,1 0-1,0 0 1,1-1-1,-1 1 1,0-1-1,0 1 0,1-1 1,-1 1-1,1-1 1,-1 0-1,1 0 1,-1 1-1,1-1 0,0 0 1,0-1-1,-1 1 1,1 0-1,0 0 1,0-1-1,0 1 1,0-1-1,0 0 0,0 1 1,0-1-1,0 0 1,0 0-1,0 0 1,3-1-1,-3 0 39,-1 1 1,1 0-1,0-1 0,-1 0 1,1 1-1,-1-1 0,1 0 1,-1 0-1,0 0 0,1 0 1,-1 0-1,0 0 0,0 0 1,1 0-1,-1-1 0,0 1 1,0 0-1,0-1 0,0 1 1,-1 0-1,1-1 0,0 0 1,-1 1-1,1-1 0,-1 1 1,1-1-1,-1 0 0,0 1 1,0-1-1,0-3 0,3-62 1669,-3 55-1446,0 9-204,0-1 0,0 0-1,-1 0 1,1 1 0,-1-1 0,0 0-1,0 1 1,0-1 0,0 1 0,-1-1 0,-1-3-1,2 6-74,0 0-1,-1-1 0,1 1 0,0 0 1,0 0-1,0 0 0,-1 0 0,1 0 0,-1 0 1,1 0-1,-1 0 0,1 0 0,-1 0 1,1 1-1,-1-1 0,0 1 0,1-1 1,-1 1-1,0 0 0,0 0 0,1 0 0,-1 0 1,0 0-1,1 0 0,-4 1 0,4-1-102,1 0-1,-1 1 0,0-1 1,1 1-1,-1-1 0,0 1 1,1-1-1,-1 1 0,1-1 1,-1 1-1,1 0 0,-1-1 1,1 1-1,-1 0 0,1 0 1,0-1-1,-1 1 0,1 0 1,0 0-1,0-1 0,0 1 1,0 0-1,-1 0 0,1 0 1,0-1-1,0 1 0,1 1 1,-2-2-83,1 1 1,0-1 0,0 0 0,0 1 0,0-1-1,0 0 1,0 1 0,0-1 0,0 0 0,0 1-1,0-1 1,0 0 0,0 0 0,0 1 0,0-1-1,1 0 1,-1 1 0,0-1 0,0 0-1,0 1 1,0-1 0,0 0 0,1 0 0,-1 1-1,0-1 1,0 0 0,1 0 0,-1 1 0,0-1-1,0 0 1,1 0 0,-1 0 0,0 0 0,0 1-1,1-1 1,-1 0 0,0 0 0,1 0 0,-1 0-1,0 0 1,1 0 0,-1 0 0,0 0-1,1 0 1,-1 0 0,0 0 0,1 0 0,-1 0-1,0 0 1,1 0 0,-1 0 0,0 0 0,0 0-1,1-1 1,-1 1 0,0 0 0,1 0 0,-1 0-1,0 0 1,0-1 0,1 1 0,-1 0 0,0 0-1,0-1 1,1 1 0,9-14-4949,0-9-1451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0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1 230 6951,'0'0'13495,"0"9"-11755,1 24-442,-1-33-1262,0 0 0,0 1 0,0-1 0,0 0 0,0 1 0,0-1 0,0 0 0,1 1 0,-1-1 0,0 0 0,0 0 0,0 1 0,1-1 0,-1 0 1,0 0-1,0 1 0,1-1 0,-1 0 0,0 0 0,0 0 0,1 1 0,-1-1 0,0 0 0,1 0 0,-1 0 0,0 0 0,1 0 0,-1 0 1,0 0-1,1 0 0,-1 0 0,0 0 0,1 0 0,-1 0 0,0 0 0,1 0 0,-1 0 0,0 0 0,1 0 0,-1 0 0,0 0 0,0 0 0,1 0 1,-1-1-1,0 1 0,1 0 0,-1 0 0,0 0 0,0-1 0,1 1 0,-1 0 0,0 0 0,0-1 0,1 1 0,-1 0 0,0 0 0,0-1 0,0 1 1,0 0-1,0-1 0,1 1 0,-1 0 0,0-1 0,14-15 709,-2 0-514,21-30-8,-32 45-234,0-1-1,1 0 0,-1 1 0,1-1 1,-1 1-1,1-1 0,0 1 0,-1 0 0,1 0 1,0 0-1,0 0 0,0 0 0,0 0 1,0 0-1,0 1 0,0-1 0,0 1 1,0-1-1,3 1 0,-4 0 17,1 1 1,-1 0-1,0 0 1,0 0-1,1 0 1,-1 0-1,0 0 1,0 0-1,0 0 1,0 0-1,0 1 1,-1-1-1,1 0 1,0 1-1,-1-1 1,1 0-1,0 1 1,-1-1-1,0 1 1,1 1-1,9 38 869,-8-30-694,-2-9-112,0 0-1,0 0 1,1 0 0,-1 0 0,0 0-1,1-1 1,0 1 0,-1 0-1,1 0 1,0-1 0,0 1-1,0 0 1,0-1 0,0 1-1,0-1 1,1 0 0,-1 1-1,0-1 1,1 0 0,-1 0 0,1 0-1,-1 0 1,1 0 0,0 0-1,0 0 1,-1 0 0,1-1-1,0 1 1,0 0 0,-1-1-1,1 0 1,0 1 0,0-1-1,0 0 1,0 0 0,0 0 0,0 0-1,0-1 1,-1 1 0,1 0-1,0-1 1,0 1 0,0-1-1,-1 0 1,1 0 0,0 1-1,-1-1 1,1 0 0,0-1-1,-1 1 1,0 0 0,3-2-1,67-57 336,-56 46-632,1 0 0,0 0 1,32-18-1,-47 31 224,-1 1 1,1 0-1,-1-1 0,1 1 0,-1 0 1,0 0-1,1-1 0,-1 1 1,1 0-1,-1 0 0,1 0 0,-1 0 1,1 0-1,-1-1 0,1 1 0,0 0 1,-1 0-1,1 0 0,-1 1 1,1-1-1,-1 0 0,1 0 0,-1 0 1,1 0-1,-1 0 0,1 1 1,-1-1-1,1 0 0,-1 0 0,0 1 1,1-1-1,-1 0 0,1 1 1,-1-1-1,0 0 0,1 1 0,0 0 1,3 24 259,-13 39 456,8-59-687,-2 7 98,1-5-41,0 0 0,1 0 1,0 0-1,0 1 0,0-1 0,1 0 1,0 1-1,1-1 0,1 11 1,-1-17-85,-1 0-1,1-1 1,-1 1 0,1 0 0,0-1 0,-1 1 0,1-1 0,0 1 0,-1-1-1,1 1 1,0-1 0,-1 0 0,1 1 0,0-1 0,0 0 0,0 0-1,-1 1 1,1-1 0,0 0 0,0 0 0,0 0 0,-1 0 0,1 0 0,0 0-1,0 0 1,0 0 0,-1-1 0,1 1 0,0 0 0,0 0 0,0-1 0,-1 1-1,1 0 1,0-1 0,0 1 0,-1-1 0,1 1 0,-1-1 0,1 1 0,1-2-1,25-22-1405,-21 17 116,-1-1 1,0 0-1,-1 0 0,0 0 0,4-11 1,2-18-6785</inkml:trace>
  <inkml:trace contextRef="#ctx0" brushRef="#br0" timeOffset="1">421 1 10858,'0'0'20916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1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288 6 21332,'0'0'8168,"-79"-6"-7720,43 22-352,-4 10 65,-2 3-161,9 6 32,3 4-32,11-1-32,11-4 0,8-5-193,23-12-255,23-10-65,20-7-95,9-10-1218,14-16-1729,2-8-5510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2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11147,'0'0'8084,"-5"7"-6260,-57 113 3751,43-77-4244,1 1-1,-16 65 0,33-104-1240,-5 38 697,6-42-773,0 0 1,0 0-1,0 0 1,0 0-1,0 0 1,1 0-1,-1 0 1,0 0-1,1-1 1,-1 1-1,0 0 1,1 0-1,-1 0 1,1 0-1,0 0 1,-1-1-1,1 1 1,0 0-1,-1 0 1,1-1-1,0 1 1,0-1-1,0 1 1,-1-1-1,1 1 1,0-1-1,0 1 1,0-1-1,0 0 1,0 1-1,0-1 1,0 0-1,0 0 1,0 0-1,1 0 1,16 1-209,-1-1 0,0-1 0,0-1 1,1-1-1,-1 0 0,23-8 1,51-23-9876,-56 18 1165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3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89 22197,'0'0'7725,"9"2"-7522,5 2-282,1-2 0,0 0 0,0-1 1,-1-1-1,24-1 0,-34 0 62,0 1 0,0-1 0,0 0 0,0 0-1,0 0 1,-1 0 0,1-1 0,0 0 0,-1 1 0,1-1-1,-1-1 1,6-3 0,-8 4 82,1 0-1,-1 1 1,0-1-1,0 0 1,0 0-1,0 0 1,0 0-1,0 0 1,0-1-1,-1 1 1,1 0 0,-1 0-1,0 0 1,1-1-1,-1 1 1,0 0-1,0 0 1,-1-1-1,1 1 1,0 0 0,-1 0-1,1-1 1,-1 1-1,-2-4 1,3 5-10,-1-1 1,0 1-1,0 0 1,0 0-1,0-1 1,-1 1-1,1 0 1,0 0-1,0 0 1,-1 0-1,1 0 1,-1 0-1,1 1 1,-1-1-1,1 0 1,-1 1-1,1-1 1,-1 1-1,0-1 1,1 1-1,-1 0 1,1 0-1,-1 0 1,0 0-1,1 0 1,-1 0-1,0 0 1,1 1-1,-1-1 1,-3 1-1,0 0-68,-1 1 1,1-1-1,-1 1 0,1 0 0,0 0 0,-1 0 0,-8 7 0,8-3 17,-1 0 1,1 0-1,0 1 0,1 0 0,0 0 0,0 1 0,0-1 0,1 1 1,0 0-1,1 0 0,-4 10 0,6-15-57,1-1 1,-1 0-1,0 1 1,1-1-1,0 0 0,-1 1 1,1-1-1,0 0 1,0 1-1,0-1 0,0 1 1,1-1-1,-1 0 0,1 1 1,-1-1-1,1 0 1,0 0-1,0 1 0,0-1 1,0 0-1,0 0 1,0 0-1,1 0 0,-1 0 1,1 0-1,-1-1 1,1 1-1,0 0 0,0-1 1,0 1-1,0-1 0,0 0 1,0 0-1,0 0 1,0 0-1,0 0 0,1 0 1,-1 0-1,0-1 1,0 1-1,1-1 0,-1 1 1,1-1-1,-1 0 1,3 0-1,6 1-1079,1-1 1,-1 0-1,0 0 1,14-3-1,21-11-7853,-5-8-6470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3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253 1 20820,'0'0'2098,"-12"4"347,-98 43 1621,92-39-3622,1 0 1,1 2-1,-1 0 0,2 1 0,-17 15 0,31-26-448,0 1-1,0 0 0,0 0 1,0-1-1,0 1 0,0 0 0,0 0 1,0 0-1,0 0 0,1 0 1,-1 0-1,0 0 0,1 0 0,-1 0 1,0 1-1,1-1 0,0 0 1,-1 0-1,1 0 0,0 1 0,-1-1 1,1 0-1,0 1 0,0-1 1,0 0-1,0 0 0,0 1 0,0-1 1,1 0-1,-1 1 0,1 1 1,1-2-23,0 1 1,0-1 0,0 0 0,0 1 0,0-1 0,1 0 0,-1 0 0,0-1 0,1 1 0,-1 0 0,0-1 0,1 1 0,-1-1 0,5 0 0,16 1-353,-1-2 1,32-3 0,-36 1-908,0-1-1,1-1 1,21-9-1,21-12-7740,-13 3-6513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4.1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 22806,'0'0'4793,"-4"13"-3346,-18 51-827,2 0 0,4 1 1,2 1-1,4 1 0,-3 81 0,12-148-620,1 0 0,0 1 0,0-1 0,0 0 0,0 1 0,0-1 0,0 0 0,1 0 0,-1 1 0,0-1 0,0 0 0,0 1 0,0-1 0,0 0 0,0 0 0,0 1 0,1-1 0,-1 0 0,0 1 0,0-1 0,0 0 0,1 0 0,-1 0 0,0 1 0,0-1 0,1 0 0,-1 0 0,0 0 0,0 0 0,1 1 0,-1-1 0,0 0 0,1 0 0,-1 0 0,0 0 0,0 0 0,1 0 0,-1 0 0,0 0 0,1 0 0,-1 0 0,0 0 0,1 0 0,-1 0 0,0 0 0,0 0 0,1 0 0,-1 0 0,0 0 0,1-1 0,-1 1 0,0 0 0,0 0 0,1 0 0,-1 0 0,0-1 0,0 1 0,1 0 0,-1 0 0,0 0 0,1-1 0,16-14 0,1-5 0,-1-1 0,17-27 0,-17 23 0,30-35 0,-47 60 0,0 0-1,0 0 1,0 0-1,1-1 1,-1 1-1,0 0 1,0 0-1,1 0 1,-1 0-1,0-1 1,0 1-1,1 0 1,-1 0-1,0 0 1,0 0-1,1 0 1,-1 0 0,0 0-1,1 0 1,-1 0-1,0 0 1,0 0-1,1 0 1,-1 0-1,0 0 1,1 0-1,-1 0 1,0 0-1,0 0 1,1 0-1,-1 0 1,0 1-1,0-1 1,1 0 0,-1 0-1,0 0 1,0 0-1,1 1 1,-1-1-1,0 0 1,0 0-1,0 0 1,0 1-1,1-1 1,-1 0-1,0 0 1,0 1-1,0-1 1,0 0-1,0 0 1,0 1 0,0-1-1,1 0 1,-1 1-1,0-1 1,0 0-1,0 0 1,0 1-1,0-1 1,0 0-1,-1 1 1,1-1-1,0 0 1,0 0-1,0 1 1,3 36-91,3 3-102,-6-39 159,0 0 1,1 0-1,-1 0 0,1 0 1,-1 0-1,1 0 0,0-1 1,-1 1-1,1 0 0,0 0 1,0-1-1,-1 1 0,1 0 1,0-1-1,0 1 0,0-1 1,0 1-1,0-1 0,0 0 1,0 1-1,0-1 0,0 0 1,0 0-1,0 1 1,0-1-1,0 0 0,1 0 1,0-1-7,0 0 0,0 1 1,0-1-1,0 0 1,0 0-1,-1 0 1,1 0-1,0 0 0,0-1 1,-1 1-1,1 0 1,1-4-1,4-2-28,-1-1-1,0-1 1,-1 1-1,6-13 1,4-23 308,-15 43 139,0 3-335,1 0-1,-1-1 0,0 1 1,1 0-1,-1-1 0,1 1 1,-1-1-1,1 1 1,0-1-1,-1 1 0,1-1 1,0 1-1,0-1 0,0 0 1,3 3-1,-2-3-31,0 1 0,1-1-1,-1 0 1,1 0 0,-1 0-1,1 0 1,-1 0-1,1 0 1,0-1 0,-1 1-1,1-1 1,0 0 0,-1 0-1,1 0 1,0 0 0,0-1-1,-1 1 1,1-1 0,0 1-1,-1-1 1,1 0 0,-1 0-1,1 0 1,-1 0 0,1-1-1,-1 1 1,4-4 0,3-3 54,0 0 1,-1-1-1,0 0 1,0 0-1,6-12 1,9-10 8,-23 31-75,0 0-1,0 0 1,0 0-1,0 0 1,0 0 0,1 0-1,-1 0 1,0 0 0,0 0-1,0 0 1,0 0-1,0-1 1,0 1 0,1 0-1,-1 0 1,0 0 0,0 0-1,0 0 1,0 0-1,0 0 1,0 0 0,1 0-1,-1 0 1,0 0 0,0 0-1,0 0 1,0 0-1,0 1 1,0-1 0,1 0-1,-1 0 1,0 0 0,0 0-1,0 0 1,0 0-1,0 0 1,0 0 0,0 0-1,0 0 1,1 0 0,-1 1-1,0-1 1,0 0-1,0 0 1,0 0 0,0 0-1,0 0 1,0 0 0,0 0-1,0 1 1,0-1-1,0 0 1,0 0 0,0 0-1,0 0 1,0 0 0,0 0-1,0 1 1,0-1-1,0 0 1,0 0 0,3 18-52,-2 22-24,-1-36 78,-1 0 6,1 1 0,0 0 0,0-1 1,1 1-1,0 0 0,-1-1 0,1 1 1,1 0-1,2 5 0,-3-9-6,0 0 1,0 1-1,0-1 0,0 0 0,1 0 0,-1 0 0,1 0 0,-1-1 1,1 1-1,-1 0 0,1-1 0,-1 1 0,1-1 0,-1 1 1,1-1-1,0 0 0,-1 1 0,1-1 0,0 0 0,-1 0 0,1 0 1,0-1-1,-1 1 0,1 0 0,-1-1 0,1 1 0,0-1 1,-1 1-1,1-1 0,2-1 0,10-5-2,-1-1 0,0 0 0,0-1 0,0 0 0,-1-1 0,-1 0 0,0-1 0,15-19 0,2 0 0,-11 12 0,-12 12 0,0 1 0,0-1 0,0 1 0,1 0 0,11-8 0,-17 13 0,1 1 0,-1-1 0,0 0 0,1 0 0,-1 0 0,0 0 0,1 0 0,-1 1 0,0-1 0,0 0 0,1 0 0,-1 0 0,0 1 0,0-1 0,0 0 0,1 0 0,-1 1 0,0-1 0,0 0 0,0 1 0,0-1 0,1 0 0,-1 1 0,0-1 0,0 0 0,0 0 0,0 1 0,0-1 0,0 0 0,0 1 0,0-1 0,0 0 0,0 1 0,0-1 0,0 0 0,0 1 0,0-1 0,0 0 0,-1 1 0,1-1 0,0 0 0,0 1 0,-3 18 0,-26 53 0,22-59 0,1 0 0,1 0 0,0 0 0,1 0 0,0 1 0,-2 17 0,6-31-30,0 1-1,0 0 1,0-1 0,0 1 0,0 0-1,0 0 1,0-1 0,0 1-1,0 0 1,0 0 0,0-1 0,0 1-1,0 0 1,1-1 0,-1 1-1,0 0 1,1-1 0,-1 1 0,0 0-1,1-1 1,-1 1 0,1-1 0,-1 1-1,1-1 1,-1 1 0,1-1-1,-1 1 1,1-1 0,0 1 0,-1-1-1,1 0 1,-1 1 0,1-1-1,0 0 1,0 0 0,-1 1 0,1-1-1,0 0 1,-1 0 0,1 0-1,0 0 1,0 0 0,-1 0 0,1 0-1,0 0 1,0 0 0,-1 0-1,1 0 1,0-1 0,-1 1 0,1 0-1,0 0 1,-1-1 0,1 1-1,0-1 1,-1 1 0,1-1 0,40-22-4513,20-37-10554,-28 20 12598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4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5605,'0'0'321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4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45 16752,'0'0'6491,"10"-7"-3389,48-31-748,-105 53-688,25-4-1638,6-4 175,0 1 1,1 0-1,0 1 1,0 1-1,1 1 0,-18 16 1,24-9-114,17-10-67,34-7-219,-30-2 17,82-5-1653,-63 3 837,60 1 0,-91 1 1011,0 1 1,0 0 0,-1 0-1,1 0 1,0 0-1,0 0 1,-1 0-1,1 0 1,0 0 0,0 1-1,-1-1 1,1 0-1,0 0 1,-1 1-1,1-1 1,0 0 0,-1 1-1,1-1 1,0 0-1,-1 1 1,1-1-1,-1 1 1,1-1-1,-1 1 1,1 0 0,-1-1-1,1 1 1,-1-1-1,0 1 1,1 0-1,-1-1 1,0 1 0,1 0-1,-1 0 1,0-1-1,0 1 1,0 0-1,0-1 1,0 1-1,0 0 1,0 0 0,0-1-1,0 1 1,0 0-1,0 0 1,0-1-1,0 1 1,-1 0 0,1-1-1,0 1 1,0 0-1,-1-1 1,0 2-1,-1 2 286,0 0 0,-1 0 0,1 0 0,-1-1 0,0 1 0,0-1 0,-6 5 0,-13 8 61,0-2 1,-39 21-1,48-29-272,1-1-1,-1 0 1,0 0-1,-1-2 1,1 1-1,-26 2 1,14-9-2396,25 2 1972,-1 0 1,0 0-1,0 1 0,1-1 0,-1 0 0,1 0 0,-1 0 1,0 0-1,1 0 0,0 0 0,-1 0 0,1 0 0,0 0 1,-1 0-1,1 0 0,0 0 0,0 0 0,0 0 1,0 0-1,0-2 0,0-23-11033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5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 13100,'0'0'19667,"79"-30"-19859,-42 12-11147</inkml:trace>
  <inkml:trace contextRef="#ctx0" brushRef="#br0" timeOffset="1">337 130 14798,'0'0'17969,"64"-70"-21428,-48 41-9962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5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21428,'0'0'7367,"-10"59"-6630,6-13-96,-3 8 287,5 7-415,2 0-417,0-3 0,0-5-32,3-12-32,10-9-897,4-14-1345,-1-11-2722,2-7-4421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17264,'0'0'7586,"-2"10"-7404,-3 10-43,1-7 14,0 1 0,1 0 1,1 0-1,0 0 0,1 0 0,0 19 1,3-33-178,-1 0 1,0 0 0,0 0 0,0 0 0,1 0 0,-1 0 0,0-1-1,0 1 1,0 0 0,1-1 0,-1 1 0,0-1 0,0 1 0,0-1-1,0 0 1,0 1 0,1-2 0,30-30-913,20-15-552,-49 45 1454,-1 0 1,1 0 0,0 1 0,0-1 0,-1 1 0,1-1-1,0 1 1,0 0 0,1 0 0,-1 1 0,0-1 0,0 1-1,0-1 1,0 1 0,1 0 0,-1 0 0,5 1 0,-7 0 105,1 0 1,-1 0 0,0 0 0,1 0 0,-1 0 0,0 0 0,0 0 0,1 0-1,-1 1 1,0-1 0,0 0 0,-1 1 0,1-1 0,0 1 0,0-1-1,-1 1 1,1-1 0,-1 1 0,1-1 0,-1 1 0,0 0 0,1-1 0,-1 1-1,0 0 1,0 1 0,0 53 1875,0-41-1205,0-13-591,-4 55 1777,3-55-1902,1 0 1,0 1 0,-1-1 0,0 0-1,1 0 1,-1 0 0,0 1 0,0-1-1,0 0 1,-1 0 0,1 0-1,0-1 1,-1 1 0,1 0 0,-1 0-1,0-1 1,1 1 0,-1-1 0,0 1-1,0-1 1,-3 2 0,4-4-138,0 1 1,0 0-1,0 0 0,0 0 1,0 0-1,0-1 0,0 1 1,-1-1-1,1 1 1,0-1-1,1 1 0,-1-1 1,0 1-1,0-1 0,0 0 1,0 1-1,0-1 1,1 0-1,-1 0 0,0 0 1,1 0-1,-1 0 0,0 0 1,1 1-1,-1-1 1,1-1-1,0 1 0,-1 0 1,1 0-1,0 0 0,-1 0 1,1 0-1,0 0 1,0 0-1,0-2 0,-7-43-4813,7 46 4846,-1-39-5577,1-5-2300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6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379 139 16720,'0'0'2039,"7"-11"-576,-1 1-955,26-45 2301,-30 50-2137,0 1 0,0-1-1,-1 0 1,0 0 0,0 0-1,0 0 1,0-6 0,-2 10-565,1 0 1,-1 0 0,0 0 0,0 0-1,1 0 1,-1 0 0,0 0-1,0 0 1,0 0 0,0 0 0,0 0-1,-1 0 1,1 1 0,0-1-1,0 1 1,0-1 0,-1 1 0,1-1-1,0 1 1,0 0 0,-1-1-1,1 1 1,0 0 0,-1 0 0,1 0-1,0 0 1,-1 0 0,1 0-1,-3 1 1,-45 2 440,31 1-536,-1 0 0,1 1-1,1 1 1,-1 1 0,1 1-1,0 0 1,-20 14 0,14-8-16,1 2 0,1 1 0,0 0 1,-26 30-1,42-41 4,1-1 0,0 1 0,0-1 0,0 1 0,1 1 0,-4 7 0,6-12 0,1-1 0,-1 0 0,1 0 0,-1 0 0,1 1 0,0-1 0,0 0 0,-1 0 0,1 1 0,0-1 0,0 0 0,0 0 0,0 1 0,0-1 0,1 0 0,-1 0 0,0 1 0,1-1 0,-1 0 0,1 0 0,-1 0 0,1 1 0,-1-1 0,1 0 0,0 0 0,-1 0 0,1 0 0,0 0 0,0 0 0,0 0 0,0-1 0,0 1 0,0 0 0,0 0 0,0-1 0,0 1 0,0-1 0,1 1 0,-1-1 0,2 1 0,24 5 0,0-2 0,0-1 0,1-2 0,-1 0 0,36-4 0,-22 1 0,-187 58 0,142-54 0,-73 35 0,73-35 0,-1 1 0,1 0 0,0 0 0,0 0 0,0 0 0,0 1 0,0-1 0,1 1 0,0 0 0,-1 0 0,2 1 0,-1-1 0,-4 8 0,7-11 0,0 0 0,0 0 0,0 0 0,0 0 0,0 0 0,0-1 0,0 1 0,0 0 0,0 0 0,0 0 0,0 0 0,1 0 0,-1-1 0,0 1 0,1 0 0,-1 0 0,1 0 0,-1-1 0,0 1 0,1 0 0,0-1 0,-1 1 0,1 0 0,-1-1 0,1 1 0,0-1 0,-1 1 0,1-1 0,0 1 0,0-1 0,-1 1 0,1-1 0,0 0 0,0 0 0,0 1 0,0-1 0,-1 0 0,1 0 0,2 0 0,39 5 0,-39-5 0,41 1-976,0-3 0,51-8 1,-37 0-2918,-1-2 0,98-36 0,-118 33-10392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9:06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25368,'0'0'6470,"-17"60"-5541,14-13-929,1 13 0,2 9 0,0 7 0,0-1 0,15-5 0,2-7 0,1-11-9225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28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1302 211 6822,'1'-1'391,"1"0"0,-1 0 0,0-1-1,1 1 1,-1 0 0,0 0-1,0-1 1,0 1 0,1-1-1,-1 1 1,-1-1 0,1 1-1,0-1 1,0 0 0,-1 1-1,1-1 1,-1 0 0,1 1-1,-1-1 1,0 0 0,1 0-1,-1 0 1,0-1 0,-1 0-116,0 1 0,0 0 0,0 0 1,0 0-1,0 0 0,0 0 0,-1 0 0,1 0 1,-1 1-1,1-1 0,-1 0 0,0 1 0,1-1 0,-1 1 1,-3-2-1,-9-5 90,0 1 1,-1 0-1,1 1 1,-18-5-1,27 10-250,-84-28 510,-169-30 1,212 53-446,-1 2 0,1 1 1,-1 3-1,1 2 0,-78 12 1,83-7-45,1 2 0,0 2 0,1 1 0,0 2 1,-72 37-1,97-43-93,1 1 0,0 0 0,0 0 0,1 2 0,0-1 0,1 2 0,0-1 0,1 1 0,0 1 0,1 0 0,1 1 0,0-1-1,1 1 1,0 1 0,1-1 0,1 1 0,0 0 0,-4 24 0,7-27-55,0 1-1,1-1 1,0 0-1,1 0 1,0 0-1,4 23 0,-3-30 9,1 1-1,0 0 1,0 0-1,0-1 1,1 1-1,-1-1 1,1 0-1,1 0 1,-1 0-1,1 0 1,0-1-1,0 1 1,0-1-1,0 0 1,10 6-1,4 1 40,1 0 0,0-1 0,1-2 0,0 0 0,0-1 0,1 0 0,39 5 0,154 9 183,-202-21-214,78 4 115,1-4 1,-1-4-1,159-28 0,-202 23 84,0-3 1,-2-1-1,1-3 0,-2-1 0,0-3 1,-1-1-1,-2-2 0,75-55 0,-109 73-101,-1-1 0,0 1 0,0-1 0,-1 0 0,1 0 0,-1-1 0,-1 0 0,1 0 0,-1 0 0,0 0 0,-1 0 0,4-12 0,-6 15-70,0 0 0,-1-1 1,1 1-1,-1 0 0,0 0 0,0 0 0,-1 0 0,1 0 0,-1 0 1,0-1-1,0 1 0,0 1 0,-1-1 0,1 0 0,-1 0 1,0 0-1,0 1 0,0-1 0,-1 1 0,1 0 0,-1-1 1,0 1-1,0 0 0,0 1 0,0-1 0,-5-2 0,-13-10-30,0 2-1,-2 0 1,1 1-1,-2 2 1,0 0-1,0 2 1,-43-10-1,12 7-14,0 2 0,-83-2 1,33 10-2714,73 1-2759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30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1 270 18385,'0'0'8745,"97"30"-7272,-5-56-768,19-9-609,12-8-32,-2-2-96,-3 3-513,-14 5-1152,-23 7-930,-23 9-480,-23 8-288,-19 6-1217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30.6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374 90 21268,'0'0'1441,"1"-9"-138,4-10-674,7-42 1497,-16 61-2038,0 0 0,1 1 0,-1 0 0,0-1 0,1 2 0,-1-1 0,-5 3 0,-41 19 461,0 2 0,2 3 0,1 2-1,-59 48 1,100-73-465,0 1 0,0 0 0,1 0 0,-1 0 0,1 1 0,1-1 0,-1 1 0,-4 11 0,8-16-75,1-1 0,-1 0 0,1 1-1,0-1 1,-1 1 0,1-1-1,0 1 1,0-1 0,0 1 0,0-1-1,0 1 1,0-1 0,0 1 0,1-1-1,-1 1 1,0-1 0,1 1-1,-1-1 1,1 0 0,1 3 0,-1-3-7,1 1 0,0 0 0,0-1 0,0 1 0,0-1 0,0 0 0,0 0 0,0 0 0,0 0 0,1 0 1,-1 0-1,0 0 0,1-1 0,-1 1 0,0-1 0,1 0 0,2 1 0,17 1 37,0-1 0,1-1 0,-1 0 0,0-2 0,0-1 0,0 0 0,0-2 0,-1 0 0,40-17 0,-90 35 109,0 1 0,1 1 0,0 2 0,1 1 1,1 1-1,1 1 0,-37 38 0,60-57-148,0 1 0,1 0 0,-1-1 0,1 1 0,0 0 0,0 0 0,-1 0 0,1 0 0,0 0 0,1 0 0,-1 0 0,0 0 0,1 1 0,-1-1 0,1 0 0,-1 0 0,1 1 0,0-1 0,0 0 0,1 5 0,0-5 0,0 0 0,0-1 0,0 1 0,0 0 0,1 0 0,-1 0 0,0-1 0,1 1 0,-1-1 0,1 1 0,0-1 0,0 0 0,-1 0 0,1 0 0,0 0 0,0 0 0,4 1 0,10 3 0,0 0 0,0-1 0,1-2 0,23 3 0,-33-5 0,35 4-566,1-2 0,0-2-1,56-7 1,-75 3-405,0 0 1,-1-2-1,1-1 0,-1-1 0,-1 0 1,0-2-1,29-17 0,25-23-14526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45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11082,'-25'0'5199,"43"0"2054,22 0 137,-21 0-5547,27 1-1843,66 7 0,-99-6 0,-1 0 0,1 1 0,0 0 0,-1 1 0,0 0 0,0 1 0,0 1 0,-1-1 0,1 2 0,10 8 0,-21-15 0,0 1 0,0 0 0,0 0 0,0 0 0,0 0 0,0 0 0,0 0 0,-1 0 0,1 0 0,0 0 0,-1 0 0,1 0 0,-1 0 0,1 0 0,-1 1 0,1-1 0,-1 0 0,0 0 0,0 1 0,1-1 0,-1 0 0,0 0 0,0 1 0,0-1 0,-1 0 0,1 1 0,0-1 0,0 0 0,-1 0 0,1 0 0,-1 1 0,1-1 0,-1 0 0,1 0 0,-1 0 0,0 0 0,1 0 0,-1 0 0,0 0 0,0 0 0,0 0 0,0 0 0,0 0 0,0 0 0,0-1 0,0 1 0,0 0 0,0-1 0,-2 1 0,-8 6 0,-1 0 0,0-1 0,-22 8 0,24-10 0,-28 11 0,1 1 0,1 2 0,0 2 0,2 1 0,-38 29 0,65-40 21,12-6-1,20-11-226,21-24-6297,-23 9-1115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45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75 21140,'0'0'10292,"-10"-1"-9646,2-1-565,5 1-71,0 0 0,-1 0 0,1 1 0,0-1 0,0 1-1,-1 0 1,1 0 0,0 0 0,-1 0 0,1 0-1,0 1 1,0 0 0,-1-1 0,1 1 0,0 0 0,0 1-1,0-1 1,0 0 0,-4 4 0,-2 2 17,0 2 0,1-1 1,0 1-1,0 0 0,0 1 0,1 0 0,-6 13 0,10-18-16,0 0 0,0 0 0,1 1-1,0-1 1,0 1 0,0-1 0,1 1-1,-1 0 1,2-1 0,-1 1 0,0 0 0,1 0-1,0 0 1,1 0 0,-1-1 0,1 1-1,2 7 1,-1-10-11,0-1 0,0 1 0,0-1 0,0 0 0,0 0 0,0 0 0,1 0 0,-1 0 0,1 0 0,-1-1 0,1 1 0,-1-1 0,1 0 0,0 0 0,0 0 0,0 0 0,0 0 0,0 0 0,0-1 0,0 0 0,0 1 0,0-1 0,0-1 0,0 1 0,0 0 0,0 0 0,3-2 0,7 1 0,0-1 0,0-1 0,0 0 0,-1-1 0,15-6 0,-6 0 0,-1-1 0,0 0 0,-1-2 0,0-1 0,21-19 0,-34 27 0,1 0 0,-1 0 0,1-1 0,-2 0 0,1 0 0,-1 0 0,0-1 0,-1 0 0,0 0 0,0 0 0,0 0 0,-1-1 0,-1 1 0,1-1 0,-1 0 0,1-12 0,-3 19 1,0 1 1,0-1-1,-1 0 1,1 0-1,0 1 1,-1-1-1,1 0 1,-1 1-1,1-1 0,-1 1 1,0-1-1,1 0 1,-1 1-1,0 0 1,0-1-1,0 1 1,0-1-1,-1 1 0,1 0 1,0 0-1,-1 0 1,1 0-1,-3-2 1,0 1-19,0 1 0,0-1 0,0 1 0,0 0 0,-1 0 0,1 0 0,0 1 0,0-1 0,-7 1 0,-3 1-415,0 0 0,1 1 0,0 0-1,-1 1 1,-18 7 0,5 2-6673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45.1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1 153 8808,'0'0'5050,"9"-1"-4131,436-49 3340,243 18-2764,30 53-790,-650-14-607,118-5 0,-152-5 248,-1-1 0,0-2 1,0-1-1,-1-1 1,47-19-1,-48 13-129,-21 9-130,0 0 0,-1 1 0,1 0 0,1 1 0,-1 0 0,0 1 0,16-2 0,-40 20-1875,11-14 1017,-1-1-1,1 0 1,-1 0 0,0 0 0,0-1 0,1 1 0,-1-1 0,0 0-1,0 0 1,-4-1 0,-18-2-11107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42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32 2947,'-10'0'256,"4"-2"-160,3-2 160,-3-3 97,3 2 223,1 1 97,-2-1-129,-2 3-191,-1-1-161,-1 3-96,-2 0-96,0 0 0,2 0-801,3 0-736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2:43.6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18 4132,'0'0'1324,"-8"2"-96,3-1-818,-69 17 736,44-9 1286,28-6-28,12-2 1069,445 11-323,-197-21-2566,93 2 802,-324 10-1344,1 1 1,39 10-1,-43-7 44,0-2-1,0-1 1,39 2-1,-63-6-73,1 0 0,-1 0-1,0 0 1,1 0 0,-1 0-1,0 0 1,0 0 0,1 0-1,-1 0 1,0 0 0,1 0-1,-1 0 1,0 0 0,1 0-1,-1 0 1,0 0 0,0 0-1,1 0 1,-1-1 0,0 1-1,0 0 1,1 0 0,-1 0-1,0-1 1,0 1 0,0 0-1,1 0 1,-1-1 0,0 1-1,0 0 1,0 0 0,0-1-1,1 1 1,-1 0-1,0 0 1,0-1 0,0 1-1,0 0 1,0-1 0,0 1-1,0 0 1,0 0 0,0-1-1,0 1 1,0 0 0,0-1-1,0 1 1,0 0 0,0-1-1,0 1 1,-1 0 0,1 0-1,0-1 1,0 1 0,0 0-1,0 0 1,0-1 0,-1 1-1,1 0 1,0-1 0,-1 0-11,0 0 0,0 0-1,1 0 1,-1 0 0,0 0 0,0 0 0,0 1 0,0-1 0,0 0 0,0 0 0,0 1 0,0-1 0,-1 1-1,1-1 1,-2 0 0,-50-4-11,0 2 1,-67 6-1,21-1 7,-517-18 25,1594-20-546,-757 25 450,-233 12 11,1 1 0,0 0 0,0 0 0,-15 6 0,-21 4 111,-340 30 32,68-10-96,239-24-2872,60-11-2168,13-15-4985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15855,'0'0'6502,"-6"10"-5690,0 2-584,1 1 1,0 0 0,-6 25-1,9-33-182,1 0 1,1 1-1,-1-1 0,1 0 0,0 1 0,0-1 0,2 7 1,-2-10-36,1 0 1,-1 0-1,1 0 1,-1-1-1,1 1 1,0 0-1,0-1 1,0 1-1,0 0 1,0-1-1,0 1 1,0-1-1,0 0 1,1 1-1,-1-1 1,1 0-1,-1 0 1,1 0-1,-1 0 1,1 0 0,2 1-1,-2-1 5,0-1-1,0 1 1,0 0 0,0-1-1,0 0 1,0 1 0,0-1-1,0 0 1,0 0 0,0 0-1,0-1 1,0 1 0,0 0 0,0-1-1,0 1 1,0-1 0,0 0-1,0 1 1,-1-1 0,4-2-1,33-31 144,-36 30-215,1 1 0,0 0 0,0-1 0,0 1 0,0 0 0,0 0 0,1 1 0,-1-1 0,1 1 0,-1 0 0,1 0 0,0 0 0,0 0 0,0 1 0,0-1 0,0 1 0,1 0 0,6-1 0,-10 3 110,1 0 0,-1-1 0,1 1 0,-1 0 0,0 0 1,0 0-1,1 0 0,-1 0 0,0 0 0,0 0 1,0 0-1,0 0 0,0 0 0,0 1 0,0-1 1,0 0-1,-1 1 0,1-1 0,-1 0 0,1 1 0,-1-1 1,1 1-1,-1-1 0,0 1 0,1 0 0,-1-1 1,0 3-1,2 52 2023,-2-47-1807,-4 28 545,4-36-826,0 0 1,-1 0 0,1 0-1,0 0 1,-1-1 0,1 1 0,0 0-1,-1 0 1,1 0 0,-1-1-1,1 1 1,-1 0 0,0 0-1,1-1 1,-1 1 0,0-1-1,1 1 1,-1-1 0,0 1-1,0-1 1,0 1 0,1-1-1,-1 1 1,0-1 0,0 0-1,0 0 1,0 1 0,0-1-1,0 0 1,0 0 0,1 0-1,-1 0 1,0 0 0,0 0-1,0 0 1,0-1 0,-2 1-1,2-2-365,-1 0-1,0 0 1,1-1 0,-1 1-1,1 0 1,-1-1-1,1 1 1,0-1 0,0 1-1,0-1 1,1 0-1,-1 1 1,1-1-1,-1 0 1,1 1 0,0-1-1,0 0 1,0-3-1,-1-1-1167,-2-30-4883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17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1436 176 7655,'-4'-9'4234,"-1"0"-3896,1 0 1,-2 1 0,1-1 0,-1 1 0,0 1-1,-1-1 1,0 1 0,0 0 0,0 1 0,-1 0-1,0 0 1,0 0 0,-1 1 0,-14-7 0,-9 1-205,0 1 0,-1 1 0,0 2 0,0 1 1,-56-2-1,20 6 219,-121 12-1,123-1-299,0 3-1,0 2 0,2 4 0,0 2 0,1 3 1,1 3-1,2 2 0,-88 56 0,135-74-37,0 0 0,0 1-1,1 1 1,1 0 0,0 1-1,-19 26 1,28-35 19,0 0 0,0 1 0,1-1 0,-1 1 1,1 0-1,0 0 0,0-1 0,1 1 0,-1 1 0,1-1 0,0 0 0,0 0 0,1 0 0,0 1 0,0-1 0,0 0 0,0 0 1,1 0-1,0 1 0,0-1 0,1 0 0,-1 0 0,1 0 0,0 0 0,0-1 0,1 1 0,3 6 0,1-3 93,1 1-1,0-1 0,0-1 1,1 1-1,0-2 0,0 1 1,1-1-1,16 8 0,92 34 751,-112-45-835,129 43 730,198 41 0,-248-71-504,-1-4 0,2-4-1,145-4 1,-199-6-60,-1-2-1,1-1 1,-1-2-1,0-1 0,-1-2 1,0 0-1,-1-2 1,55-31-1,-69 34-169,0 0-1,-1-1 0,0 0 1,0-2-1,-1 1 1,-1-2-1,0 1 1,-1-2-1,0 1 1,-1-2-1,-1 1 1,0-1-1,-1-1 1,0 0-1,-2 0 0,0 0 1,7-30-1,-12 40-34,0-1 0,0 0-1,0 1 1,-1-1 0,0 0-1,-1 1 1,0-1-1,0 1 1,0-1 0,-1 1-1,-2-10 1,2 13-26,0-1 0,-1 0 1,1 1-1,0-1 0,-1 1 1,0-1-1,0 1 0,0 0 0,0 1 1,-1-1-1,1 0 0,-1 1 0,1 0 1,-1 0-1,0 0 0,0 0 1,0 0-1,-6-1 0,-12-2-374,-1 0 0,1 2-1,-1 1 1,0 0 0,0 2 0,-34 3-1,-135 28-5704,99-12-272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19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1626 213 9513,'1'-11'2119,"0"6"-1900,-1 0-1,0 0 0,0-1 0,0 1 1,0 0-1,-1 0 0,0 0 0,0 0 1,0 0-1,-1 0 0,0 0 0,0 0 1,0 0-1,0 1 0,-1-1 0,1 1 1,-1 0-1,-1 0 0,1 0 0,0 0 1,-1 0-1,0 1 0,0-1 1,0 1-1,-6-4 0,-10-4-90,-1 1 1,1 0-1,-2 2 0,1 0 0,-1 1 1,0 2-1,-1 0 0,-24-2 1,-186-3-153,205 11 73,-63 0 25,1 4 0,-1 5 0,-124 29 0,162-26 66,1 2 0,0 3 0,2 1-1,0 3 1,1 3 0,1 1 0,-45 34 0,77-48-15,0 1 0,1 0 0,1 1 0,0 0 0,1 2 0,1-1 0,-20 34 0,28-43-97,1 0 0,0 1 0,0-1 0,1 1 0,0-1 0,0 1 0,0 0 0,1 0 0,0 0 0,0 0 0,1-1 0,0 1 0,0 0 0,1 0 0,-1 0 0,2 0 0,-1 0 0,1 0 0,0 0 0,0-1 0,1 1 0,0-1 0,0 0 0,0 0 0,1 0 0,4 6 0,3 0 24,-1-1 0,2 0-1,-1-1 1,2 0 0,-1-1 0,1 0 0,1-1 0,-1 0-1,20 7 1,14 3 215,80 19-1,-14-11 328,2-6-1,162 9 0,237-33 927,-429-2-1016,148-30 0,-196 27-380,-1-1 1,0-2-1,-1-1 0,-1-2 1,0-1-1,45-29 1,-65 35-82,0-1 0,-1-1 0,-1 0 1,0-1-1,0 0 0,-1-1 0,-1 0 1,0 0-1,-1-1 0,-1-1 0,0 1 1,-1-1-1,8-30 0,-12 37-48,-1 0 0,0 0 1,-1 0-1,1 0 0,-2 0 0,1 0 0,-2 0 0,1-1 1,-1 1-1,0 0 0,-1 0 0,0 0 0,-1 0 0,0 1 0,0-1 1,-1 1-1,0-1 0,0 1 0,-1 0 0,0 1 0,0-1 1,-1 1-1,0 0 0,0 0 0,-1 1 0,1 0 0,-11-7 0,-4 1-250,0 0 0,-1 2-1,0 0 1,-1 2 0,1 0-1,-2 2 1,1 0 0,-1 2-1,1 0 1,-30 0 0,-26 2-3202,-137 14 1,110 1-2112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0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555 1282 11627,'-221'-7'1309,"184"3"-1131,0-1-1,0-1 0,-68-22 0,96 24-167,0 0-1,1 0 1,-1 0 0,1-1-1,0 0 1,1-1-1,-1 0 1,-8-9 0,12 12 222,1-1 0,-1 0 1,1 0-1,0-1 0,1 1 1,-1 0-1,1-1 0,0 0 0,0 0 1,0 1-1,0-1 0,1 0 1,0 0-1,0-1 0,1 1 0,-1-8 1,1 12-198,1-1 1,-1 1 0,0-1-1,1 1 1,-1-1-1,1 1 1,0-1 0,-1 1-1,1 0 1,0 0 0,0-1-1,0 1 1,0 0-1,0 0 1,0 0 0,0 0-1,0 0 1,1 0 0,-1 0-1,0 0 1,2 0-1,35-16-47,-26 13 52,271-99 175,319-72 0,308-7-533,804-141-915,-616 138 5484,10 109-3030,-542 93-1220,-488-9-2,0 4 0,-1 2 0,-1 4 0,-1 4 0,85 36 0,-135-48 181,-1 1-1,-1 1 1,0 2 0,-1 0 0,0 1 0,-2 2 0,1 0 0,-2 1 0,24 28 0,-42-45-148,0 1 1,0-1 0,0 0 0,0 1 0,0-1 0,0 0-1,1 0 1,-1 0 0,0 1 0,1-1 0,-1-1-1,1 1 1,0 0 0,-1 0 0,1-1 0,-1 1-1,1-1 1,0 1 0,0-1 0,-1 1 0,1-1 0,0 0-1,0 0 1,-1 0 0,1 0 0,0 0 0,2-1-1,14-13-1642,-7-12-3405,-2-20-10904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0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0 217 14061,'0'0'5285,"54"-36"-4452,-12 20 0,15-9 0,13-2-321,10 0-416,4-1-96,-1 1-1697,-13-3-3781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1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1324 137 10826,'-7'-8'1805,"-2"-1"-1428,0 1 0,-1 0 0,0 0 1,0 1-1,-1 1 0,1-1 0,-2 2 1,1 0-1,-1 0 0,1 1 0,-24-5 1,-61-9-121,0 4 0,0 4 0,-1 5 1,-171 12-1,233-5-225,0 2 1,0 2-1,1 1 0,0 1 1,0 2-1,1 2 0,-60 29 1,80-34 25,1 0 1,0 0-1,0 2 1,1-1 0,0 2-1,1-1 1,0 1 0,0 1-1,1 0 1,0 0-1,1 1 1,1 0 0,0 0-1,0 1 1,1 0 0,1 0-1,0 1 1,1-1-1,0 1 1,1 0 0,-2 28-1,4-31-44,1 1 0,1 0 1,0-1-1,0 1 0,1-1 0,0 1 0,1-1 0,1 0 0,0 0 0,0 0 1,1 0-1,0-1 0,9 13 0,-4-10 4,1 0 0,0 0 1,1-1-1,0-1 0,1 0 0,0-1 1,0 0-1,23 12 0,-4-6 27,1-1-1,1-2 1,0-1 0,0-1-1,1-3 1,0 0-1,1-2 1,37 1 0,-12-5 393,-1-2 0,1-2 1,-1-3-1,106-23 0,-140 22-258,0-1-1,-1-1 1,0-2-1,0 0 0,-1-2 1,0 0-1,-1-2 0,0-1 1,-1 0-1,-1-2 1,-1 0-1,0-1 0,21-26 1,-32 32-64,-1 0 1,0-1-1,-1 0 1,0 0-1,-1-1 1,0 1-1,-1-1 1,-1-1-1,0 1 1,-1-1-1,-1 0 1,0 1-1,-1-1 1,-1-17-1,0 23-102,-1-1-1,0 1 1,-1 0-1,0 0 1,0 0-1,-1 0 1,0 1-1,-1-1 1,0 1-1,0-1 1,-1 1-1,0 1 1,-1-1-1,1 1 1,-1 0-1,-1 0 1,1 0-1,-1 1 1,0 0-1,-1 0 1,1 1-1,-1 0 1,-12-5-1,1 2-87,0 0-1,-1 2 1,0 1-1,0 0 0,0 1 1,-1 1-1,1 1 1,-34 2-1,28 1-959,-1 1 0,1 1-1,0 2 1,0 1-1,0 0 1,-27 12 0,12 1-6317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2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1180 116 17104,'-31'-18'182,"-2"2"-1,1 1 0,-2 1 1,0 3-1,0 0 0,-1 2 1,0 2-1,-1 1 1,0 2-1,0 1 0,0 2 1,-41 4-1,21 1-125,1 3 1,0 3-1,0 1 0,1 4 0,1 1 1,1 3-1,-59 29 0,93-38 126,0 0 0,0 1 0,0 0 0,2 2 0,-1 0 0,2 0 0,-19 22 0,29-30-134,0 1 1,1 0-1,0 0 0,0 1 1,0-1-1,1 1 0,0 0 1,0 0-1,0 0 0,1 1 1,0-1-1,1 0 0,0 1 1,0-1-1,0 1 0,1-1 1,0 1-1,1-1 0,0 1 1,0-1-1,0 1 0,1-1 1,3 10-1,0-6-34,1-1 0,0 1 0,1-1 1,0 0-1,1 0 0,0-1 0,0 0 0,1-1 0,0 0 0,0 0 0,1-1 1,0 0-1,0-1 0,20 10 0,3-1 28,0-1 0,2-2-1,62 14 1,-11-11 151,1-4 1,0-4-1,1-4 0,164-15 0,-205 8 254,-1-3 1,80-23-1,-107 24-310,0 0 0,0-2-1,0 0 1,-1-1 0,-1-1 0,0-1 0,0 0 0,28-26-1,-40 32-67,1-1 0,-1 0 0,0 0 0,-1-1-1,1 0 1,-1 1 0,-1-1 0,1-1 0,-1 1-1,0 0 1,-1-1 0,0 0 0,0 1 0,0-1-1,-1-9 1,0 10-37,-2 1-1,1 0 1,-1 0-1,0 0 0,0 0 1,-1 0-1,1 0 1,-1 0-1,-1 1 1,1-1-1,-1 1 0,0-1 1,0 1-1,-1 0 1,0 0-1,1 0 1,-2 1-1,1-1 1,-10-7-1,-3 0-98,-1 0 0,-1 2 1,0 0-1,0 0 0,-1 2 0,0 1 1,0 0-1,-1 1 0,-37-4 1,-10 1-1354,-118 3 0,114 7-294,1 3 0,0 3 1,0 3-1,-98 28 1,43 3-3562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3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3381 1 16335,'0'0'1559,"-13"7"-1623,-34 18 258,0-2-1,-2-2 1,-71 20-1,18-19 246,-133 11-1,-107-10-495,158-13 182,-54 7 395,2 10-1,-420 105 1,400-56-466,-307 73 57,501-140 3,0-2 0,-73-3 0,112-6 478,23 2-573,0 0 0,-1 0-1,1 0 1,0 0-1,-1 1 1,1-1 0,0 0-1,-1 0 1,1 0-1,0 0 1,-1 0 0,1 0-1,0-1 1,0 1-1,-1 0 1,1 0 0,0 0-1,-1 0 1,1 0-1,0 0 1,-1 0 0,1-1-1,0 1 1,0 0-1,-1 0 1,1 0 0,0-1-1,0 1 1,0 0-1,-1 0 1,1-1 0,0 1-1,0 0 1,0 0-1,0-1 1,-1 1 0,1 0-1,0-1 1,0 1-1,0 0 1,0-1 0,0 1-1,0 0 1,0-1-1,0 1 1,0 0 0,0-1-1,0 1 1,0 0-1,0-1 1,0 1 0,0 0-1,0 0 1,0-1-1,1 1 1,-1 0-1,0-1 1,5-1-108,-1 1 1,1-1-1,0 1 1,0 0-1,-1 0 1,1 0-1,0 1 0,0-1 1,0 1-1,0 1 1,8 0-1,7 0-807,35-6-2147,9-4-1788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3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2736 35 12556,'15'-5'-96,"4"-2"96,1 1 0,0 1 1,0 1-1,35-3 0,-50 6 47,-1 1 0,1 0-1,-1 1 1,1-1-1,0 1 1,-1 0-1,1 0 1,-1 0 0,1 1-1,-1-1 1,0 1-1,0 0 1,6 4-1,-8-4 35,1 0 0,-1 1 0,0-1 0,0 1 0,0 0 0,-1-1 0,1 1 0,-1 0 0,1 0-1,-1 0 1,0 0 0,0 0 0,0 0 0,-1 1 0,1-1 0,-1 0 0,0 0 0,1 0 0,-1 1-1,-1-1 1,1 0 0,-1 4 0,-2 7 306,0 0-1,0-1 1,-1 0-1,-1 0 1,0 0 0,-1-1-1,-1 1 1,0-1-1,-10 13 1,-88 103 1085,72-91-1076,-117 124 478,-247 207 1,-203 106 404,553-438-1003,-162 126 439,7 9 1,-333 366-1,-3 137-1185,519-649-32,13-16-269,0 1 0,-1-2 0,0 1 0,-1-1 0,1 0 0,-12 8 0,-1-11-6846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4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479 228 12748,'0'0'3523,"-11"-12"-186,-9-8-1688,-34-28 1,46 41-1428,0 1-1,-1 0 1,0 1-1,-1 0 1,1 0-1,-1 1 1,0 0-1,0 1 1,-14-4-1,15 6-206,0 0-1,0 1 1,0 0-1,0 0 1,0 1-1,0 0 1,0 1-1,0 0 1,1 0-1,-1 1 1,1 0-1,-1 0 1,1 1-1,0 0 1,0 0-1,1 1 1,-10 7-1,6-2 44,0 0 1,1 1-1,0 0 0,1 1 1,0 0-1,1 0 0,0 1 0,1 0 1,-10 25-1,13-27-12,-1 0-1,2 0 1,0 1 0,0 0 0,1-1-1,0 1 1,1 0 0,0 0 0,2 17-1,0-25-38,-1 0-1,1 0 1,0 0-1,0 0 0,1 0 1,-1 0-1,1-1 1,0 1-1,0-1 1,0 1-1,0-1 0,1 0 1,-1 1-1,1-2 1,0 1-1,0 0 1,0 0-1,0-1 0,1 1 1,-1-1-1,1 0 1,-1 0-1,1-1 1,0 1-1,-1-1 0,1 1 1,0-1-1,0 0 1,0-1-1,6 1 1,5 0 94,-1 0 1,0-2 0,1 0 0,-1 0 0,0-1 0,0-1 0,0 0 0,0-1 0,-1-1 0,1 0 0,-1-1 0,0 0 0,-1-1 0,1 0 0,-1-1 0,-1-1 0,0 0 0,0 0 0,16-18 0,-17 17-3,-1-1-1,1-1 1,-2 1 0,0-1 0,0-1-1,-1 1 1,0-1 0,-1-1 0,-1 1-1,0-1 1,-1 0 0,0 0 0,-2 0-1,1-1 1,-2 1 0,1-1 0,-2 1-1,0-1 1,-3-19 0,1 28-92,1 0 1,-1 0-1,0 0 1,-1 0-1,1 0 0,-1 1 1,0-1-1,-1 1 1,0 0-1,1 0 0,-7-6 1,7 8-146,0 0 0,0 0-1,0 1 1,0 0 0,0-1 0,-1 1 0,1 1 0,-1-1 0,1 0-1,-1 1 1,0 0 0,0-1 0,1 1 0,-1 1 0,0-1 0,0 1 0,0-1-1,-7 2 1,11-1 58,-1-1 0,1 1 0,0 0 0,-1 0 0,1 0 0,0 0 0,-1 0 0,1 0 0,0 0 0,0 0 0,-1 0 0,1 1 0,0-1 0,-1 0-1,1 0 1,0 0 0,-1 0 0,1 0 0,0 0 0,0 1 0,-1-1 0,1 0 0,0 0 0,0 0 0,-1 1 0,1-1 0,0 0 0,0 0 0,0 1 0,0-1 0,-1 0 0,1 0 0,0 1-1,0-1 1,0 0 0,0 1 0,0-1 0,0 0 0,0 1 0,0-1 0,0 0 0,-1 0 0,2 1 0,-1-1 0,0 0 0,0 1 0,0-1 0,0 0 0,0 1 0,0-1 0,0 0 0,0 1 0,0-1-1,0 0 1,1 1 0,15 10-4661,11-9-875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4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0 16752,'0'0'4884,"-8"14"-3250,-24 43-231,3 1 0,-23 65-1,42-96-1278,1 1 0,1 0 0,2 0 0,1 1 0,1 0 0,1 0 0,2 46 0,1-72-108,0-1 0,-1 1 0,2-1 0,-1 1 0,0-1 0,0 0 0,1 1 0,0-1 0,-1 0 1,1 1-1,0-1 0,0 0 0,0 0 0,0 1 0,1-1 0,-1 0 0,0 0 0,1-1 0,0 1 0,-1 0 1,1 0-1,0-1 0,0 1 0,0-1 0,0 1 0,0-1 0,0 0 0,0 0 0,1 0 0,-1 0 0,0 0 1,0-1-1,1 1 0,-1-1 0,1 1 0,-1-1 0,1 0 0,-1 0 0,0 0 0,1 0 0,-1-1 0,1 1 1,4-2-1,5-1 207,0-1 1,0 0 0,-1-1 0,1-1 0,-1 0-1,0 0 1,11-10 0,87-70 692,104-108-1,-57 49-1214,-154 143-76,12-13-585,-12 8-1953,-11 3-3873,-17 4-2573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221 241 19090,'0'0'4676,"24"61"-2946,-9-36-1217,0-2-33,-1-4-320,-4-2-128,0-7-672,-3-6-1218,-6-24-10634</inkml:trace>
  <inkml:trace contextRef="#ctx0" brushRef="#br0" timeOffset="1">0 8 7527,'0'0'20564,"12"0"-30782,-6-8-352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4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17777,'0'0'3043,"-4"82"-417,25-50-1537,22-2-448,15-5-257,15-5-192,11-10-1056,5-10-4261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5.6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1 668 12236,'0'0'6998,"14"-7"-5444,449-184 4426,29 33-5437,228-17-446,13 44-28,-718 125 106,-39 8-206,-12 8-698,-11 2-2573,15-8-2613,0-3-8429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6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 19378,'0'0'5798,"-1"68"-5702,-10-18-64,0 5 32,0 5-769,1-5-672,6-8-993,3-9-929,-1-11-1538,-4-12-2049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7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26 160 11050,'-4'-14'3369,"2"8"-2808,-14-47 1154,15 50-1489,0-1 0,1 1-1,-1-1 1,1 1 0,0-1 0,0 1 0,0-1 0,0 0 0,1 1 0,-1-1-1,1 1 1,0-1 0,0 1 0,2-6 0,0 6-110,0 0 0,0 1-1,0-1 1,0 1 0,0 0 0,0 0 0,1 0-1,-1 0 1,1 1 0,-1-1 0,1 1 0,0 0-1,0 0 1,-1 0 0,1 1 0,0-1 0,4 1 0,74 0 235,-75 1-353,15 0-141,0 1-1,0 2 0,0 0 1,-1 1-1,0 1 0,0 1 0,0 1 1,-1 1-1,0 1 0,-1 0 1,28 21-1,-44-29 216,0 1-1,0-1 1,0 1-1,-1 0 1,1 0 0,-1 0-1,0 0 1,0 0-1,0 1 1,0-1 0,-1 1-1,0-1 1,1 1-1,-1-1 1,0 1 0,-1 0-1,1 0 1,-1-1-1,1 8 1,-2-5 251,0 1 0,-1-1 1,1 0-1,-1-1 0,0 1 0,-1 0 0,1 0 0,-1-1 1,0 0-1,-1 1 0,-4 4 0,-7 8 562,-1-1-1,0-1 1,-2 0 0,0-1-1,-26 16 1,23-17-549,1-2 1,-37 15-1,49-23-338,0-1 0,0-1 0,0 1 0,0-1 0,0-1 0,-1 0 0,1 0 0,-1-1 1,1 1-1,-17-3 0,23 1-78,1 1 0,-1 0 1,0-1-1,1 1 0,-1 0 1,1-1-1,-1 0 0,0 1 1,1-1-1,0 0 0,-1 0 1,1 0-1,-1 0 0,1 0 1,0 0-1,0-1 0,0 1 1,0 0-1,0 0 0,0-1 1,0 1-1,0-1 0,0 1 1,0-3-1,0 1-161,1 0-1,-1 0 1,1 0 0,0 0-1,0 0 1,0 0 0,1 0-1,-1 0 1,1 0-1,-1 0 1,1 0 0,2-4-1,1-3-931,0 1 0,1 0 0,0 0 0,0 0-1,1 1 1,1 0 0,7-8 0,28-20-8703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7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0 375 23606,'0'0'8750,"14"-3"-8670,-2-1-193,1 1 0,-1-2 0,-1 0 0,1 0 0,-1-1 0,13-9 0,-17 11 66,-2 0 0,1 0 0,0-1 0,-1 0 0,0 0 0,0 0 0,0 0 0,-1-1 0,0 0 0,0 0 0,0 0 0,-1-1 0,0 1 0,0-1 0,1-7 0,-3 13 53,-1 0 0,1 0 0,-1 0 0,0 1 1,0-1-1,1 0 0,-1 0 0,0 0 0,0 0 0,0 0 0,0 0 0,0 0 0,0 0 0,0 0 0,-1 0 0,1 0 0,0 1 0,0-1 0,-1 0 0,1 0 1,0 0-1,-1 0 0,1 0 0,-1 1 0,1-1 0,-2-1 0,1 2-7,0 0 0,0-1 0,0 1-1,0 0 1,0 0 0,0 0 0,-1 0 0,1 0 0,0 0 0,0 1-1,0-1 1,0 0 0,0 1 0,0-1 0,0 0 0,0 1 0,0-1 0,-1 2-1,-5 1-23,1 1-1,0 0 1,0 1 0,1-1-1,-9 10 1,5-3-1,1-1 0,0 2 1,1-1-1,1 1 1,0 0-1,0 1 1,1-1-1,1 1 1,0 0-1,0 0 1,2 0-1,-1 1 0,0 26 1,3-39 11,0 1 1,1-1-1,-1 1 1,0-1-1,0 1 1,1-1-1,-1 0 1,1 1-1,-1-1 1,1 1-1,0-1 1,-1 0-1,1 0 0,0 1 1,0-1-1,0 0 1,0 0-1,0 0 1,0 0-1,0 0 1,0 0-1,1 0 1,-1-1-1,0 1 1,0 0-1,1-1 1,-1 1-1,1 0 1,-1-1-1,0 0 0,1 1 1,-1-1-1,1 0 1,-1 0-1,1 0 1,-1 0-1,1 0 1,-1 0-1,2-1 1,4 1-81,-1-1 0,0 0-1,0-1 1,0 0 0,0 0 0,0 0 0,0 0 0,8-6 0,0-1-501,0-1 0,0-1 0,21-21 0,-20 15-962,0-1 0,-2 0 1,0 0-1,19-38 0,-21 35 136,-1-2-1,-2 1 0,0-1 0,-1-1 0,-2 1 0,0-1 0,-2 0 0,2-37 1,-5 61 1670,0-1 1,0 0-1,1 0 1,-1 0 0,0 0-1,0 0 1,0 0 0,0 0-1,0 0 1,-1 0 0,1 0-1,0 0 1,0 0-1,-1 0 1,1 0 0,0 1-1,-1-1 1,1 0 0,-1 0-1,1 0 1,-1 0 0,1 1-1,-1-1 1,0 0 0,1 1-1,-1-1 1,-1 0-1,1 1-48,0 0-1,0 0 0,-1 1 0,1-1 0,0 1 0,0-1 0,0 1 0,0-1 1,0 1-1,0 0 0,0-1 0,0 1 0,0 0 0,0 0 0,0 0 1,0-1-1,0 3 0,-37 50 2783,20-21-1898,0 2 1,2 0-1,-19 61 0,28-73-1475,2 0 0,-4 41 0,8-48-1315,1 0 0,0 0 0,1 0 0,6 30 0,-5-32-3076,-3-7 4410,-5-13 7634,2-15 3137,12 10-10799,171-78-12,-174 86 213,31-16-293,-35 20 484,-1 0 0,1-1 0,-1 1 0,1 0 0,-1-1 0,1 1 0,-1 0-1,1-1 1,0 1 0,-1 0 0,1 0 0,-1 0 0,1 0 0,0 0 0,-1 0 0,1 0 0,0 0 0,-1 0 0,1 0 0,0 0 0,-1 0 0,1 0-1,-1 0 1,1 1 0,0-1 0,-1 0 0,1 0 0,-1 1 0,1-1 0,-1 0 0,1 1 0,-1-1 0,1 1 0,-1-1 0,1 0 0,-1 1 0,1-1-1,-1 1 1,0-1 0,1 1 0,-1 0 0,0-1 0,0 1 0,1-1 0,-1 1 0,0 0 0,0-1 0,0 2 0,0 27 588,1 25 970,-1-52-1476,1 0 1,-1-1 0,0 1 0,1-1 0,-1 1-1,1-1 1,0 1 0,-1-1 0,1 1 0,0-1 0,0 0-1,0 1 1,0-1 0,0 0 0,0 0 0,0 0-1,1 0 1,-1 0 0,0 0 0,1 0 0,-1 0 0,0 0-1,1 0 1,-1-1 0,1 1 0,0-1 0,1 1-1,5 0 62,-1 0 0,1-1-1,-1 0 1,1 0-1,-1-1 1,0 1-1,1-2 1,-1 1-1,0-1 1,1 0-1,11-6 1,3-3-50,0-1 1,24-18-1,-28 17-322,1 1 0,36-17 0,-54 29 223,-1-1 1,0 1-1,1 0 0,-1 0 0,1-1 0,-1 1 0,0 0 1,1 0-1,-1 0 0,1 0 0,-1 0 0,0 0 0,1-1 1,-1 1-1,1 0 0,-1 0 0,1 0 0,-1 0 0,0 1 1,1-1-1,-1 0 0,1 0 0,-1 0 0,0 0 0,1 0 1,-1 0-1,1 1 0,-1-1 0,0 0 0,1 0 0,-1 1 1,0-1-1,1 0 0,-1 0 0,0 1 0,1-1 0,-1 0 1,0 1-1,0-1 0,1 0 0,-1 1 0,0-1 1,0 1-1,0-1 0,0 0 0,0 1 0,1 0 0,-6 29 155,-19 29 346,20-52-488,0 0 1,1 1-1,0-1 0,0 0 0,1 1 0,0 0 1,0-1-1,0 10 0,18-35-1474,16-30-3630,-3-3-3343,-6 7-2381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8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14542,'0'0'17488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8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31 271 6278,'0'0'22485,"-8"55"-21075,0-27-482,1 2-639,0-3-225,6-5-32,1-7-801,0-7-1153,2-8-1121,12-8-448,-1-18-1570,-1-12-7815</inkml:trace>
  <inkml:trace contextRef="#ctx0" brushRef="#br0" timeOffset="1">136 1 14478,'0'0'15054,"-22"50"-15086,16-36-2242,1-7-4036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9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0 16560,'0'0'11039,"-2"13"-10483,-26 115 683,12-66-1066,4 1 0,1-1 1,-1 73-1,17-91-364,-5-43 145,0 0 1,1 0-1,-1-1 0,0 1 1,0 0-1,0 0 0,1 0 0,-1-1 1,0 1-1,1 0 0,-1 0 1,0 0-1,1-1 0,-1 1 1,1 0-1,-1-1 0,1 1 1,0-1-1,-1 1 0,1 0 1,0-1-1,-1 1 0,1-1 1,0 0-1,0 1 0,-1-1 1,1 0-1,0 1 0,0-1 1,0 0-1,0 0 0,-1 0 0,1 1 1,0-1-1,0 0 0,0 0 1,0 0-1,0-1 0,-1 1 1,1 0-1,0 0 0,0 0 1,0-1-1,-1 1 0,1 0 1,1-1-1,-1 0-158,0-1-1,0 1 1,0 0 0,0 0-1,0-1 1,0 1 0,-1 0 0,1-1-1,-1 1 1,1-1 0,-1 1-1,1-1 1,-1 1 0,0-1-1,0 1 1,0-1 0,1 1 0,-2-1-1,1-2 1,-4-31-3472,1 23 2891,-1 1 0,0 0 0,-1 0 0,0 0 0,-10-14 0,-37-47 5383,55 84-750,-3-10-3845,0 0 1,0 0-1,1 0 0,-1 0 1,1 0-1,-1 0 0,1 0 1,0 0-1,0-1 0,0 1 1,0 0-1,2 2 0,1 0-46,1 0-1,-1 0 0,1 0 0,0-1 0,0 0 1,1 0-1,-1 0 0,1-1 0,-1 0 0,1 0 0,0 0 1,0 0-1,10 0 0,3 0-1794,-1-1 0,1-1 0,22-3 1,15-4-8328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29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245 0 20243,'-12'1'2456,"1"-1"-2107,0 1 0,0 0 0,0 1 1,0 1-1,0 0 0,0 0 0,1 1 1,0 0-1,0 1 0,0 0 0,-11 8 0,6-3-26,1 2 0,-20 20 0,31-29-308,0 0 0,0 1 0,1-1 0,-1 1 0,1-1 0,0 1 0,-1 0-1,2 0 1,-1 0 0,0 0 0,1 0 0,0 0 0,0 1 0,0-1 0,0 0 0,1 8 0,0-11-19,1-1 0,-1 1 0,1 0 0,-1 0 0,1-1 0,0 1 1,-1 0-1,1-1 0,0 1 0,0-1 0,0 1 0,-1-1 0,1 1 0,0-1 0,0 0 0,0 1 0,0-1 1,0 0-1,0 0 0,0 1 0,0-1 0,0 0 0,0 0 0,0 0 0,-1 0 0,1 0 0,0-1 1,0 1-1,0 0 0,0 0 0,0-1 0,0 1 0,0 0 0,1-2 0,36-10 146,-10-2-64,0-2 1,39-29-1,21-11-115,-86 54 30,0 0 1,1 1-1,-1 0 0,0 0 1,1-1-1,0 1 0,-1 0 1,1 1-1,-1-1 1,1 1-1,0-1 0,0 1 1,-1 0-1,1 0 0,0 0 1,0 0-1,3 1 1,-5 0 1,0 0 0,1 0 0,-1 0 0,0 1 0,0-1 1,1 1-1,-1-1 0,0 1 0,0-1 0,-1 1 0,1-1 0,0 1 1,0 0-1,-1 0 0,1-1 0,-1 1 0,0 0 0,1 0 1,-1 0-1,0-1 0,0 1 0,0 0 0,0 0 0,-1 2 1,-8 104 154,7-92-130,1-15-4,1 0 0,0-1 0,0 1 0,0 0 0,0-1 0,-1 1 0,1-1 0,0 1 0,0 0 0,0-1 0,0 1 0,1 0 0,-1-1 0,0 1 0,0 0 0,0-1 0,0 1-1,1-1 1,-1 1 0,0 0 0,1-1 0,-1 1 0,0-1 0,1 1 0,-1-1 0,1 1 0,-1-1 0,0 1 0,1-1 0,-1 0 0,1 1 0,0-1 0,22-5 297,28-30-62,-46 30-226,32-25 23,-23 18-425,0 0 1,1 0 0,0 1 0,1 1-1,0 1 1,0 0 0,31-11-1,-46 20 389,0 0 1,0-1-1,-1 1 0,1 0 0,0 0 0,0 0 1,0 0-1,0 0 0,-1 0 0,1 0 0,0 0 0,0 0 1,0 0-1,-1 0 0,1 0 0,0 1 0,0-1 0,-1 0 1,1 1-1,0-1 0,0 0 0,-1 1 0,1-1 0,0 1 1,-1-1-1,1 1 0,-1 0 0,1-1 0,-1 1 1,1 0-1,-1-1 0,1 1 0,-1 0 0,1-1 0,-1 1 1,0 0-1,0 0 0,1-1 0,-1 1 0,0 0 0,0 0 1,0 0-1,0-1 0,0 1 0,0 0 0,0 0 0,0 0 1,0-1-1,0 2 0,-12 60 2073,10-55-1937,0 1 0,0-1 0,1 0 0,0 1 0,0 8 0,2-15-110,-1 0 0,1 0 0,0 0 0,0 0 0,0 0 0,-1 0-1,1-1 1,0 1 0,0 0 0,0-1 0,0 1 0,0 0 0,0-1 0,0 1-1,0-1 1,0 0 0,1 1 0,-1-1 0,0 0 0,0 0 0,0 0 0,0 0-1,1 0 1,-1 0 0,0 0 0,0 0 0,0 0 0,0 0 0,0-1-1,2 0 1,38-9 107,4-20-2093,-20 5-2740,-13 3-1782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0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26745,'0'0'5189,"10"-49"-9257,19 34-4708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1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16400,'0'0'5653,"10"10"-4142,61 66 541,85 83 748,-154-157-2802,0 0 0,1 0 0,-1 0 0,0 0 0,1-1 0,-1 1-1,1-1 1,0 0 0,-1 0 0,5 1 0,-6-2 10,0 1 0,-1-1 1,1 0-1,0 0 0,-1-1 1,1 1-1,0 0 0,-1 0 1,1 0-1,0 0 0,-1 0 0,1-1 1,0 1-1,-1 0 0,1-1 1,-1 1-1,1 0 0,0-1 1,-1 1-1,1-1 0,-1 1 0,1-1 1,-1 1-1,0-1 0,1 1 1,-1-1-1,1 0 0,1-5 26,0-1-1,0 1 1,-1 0-1,0-1 1,0 1 0,-1 0-1,0-9 1,3-23-757,-3 37 697,0 1 1,0 0-1,0-1 0,0 1 1,0-1-1,0 1 1,1-1-1,-1 1 1,0 0-1,0-1 0,0 1 1,0 0-1,0-1 1,1 1-1,-1-1 1,0 1-1,0 0 1,1 0-1,-1-1 0,0 1 1,0 0-1,1-1 1,-1 1-1,0 0 1,1 0-1,-1-1 1,0 1-1,1 0 0,-1 0 1,1 0-1,-1 0 1,0 0-1,1-1 1,10 11-329,4 22 322,-10-16 179,0 1 0,-1 0 1,0 1-1,1 25 0,-5-36 107,1-1 0,-1 1 0,0-1 0,0 0 0,-1 1 0,0-1 0,0 0 0,-1 1 0,1-1 0,-1 0 0,-1 0 0,1 0-1,-1 0 1,0-1 0,-6 9 0,8-13-222,0 1 0,0-1 0,-1 0 0,1 1 0,0-1 0,-1 0 0,1 0 0,-1 0 0,0 0 0,1-1 0,-1 1 0,0 0 0,-2 0 0,3-1-89,1 0 1,-1 0-1,0 0 0,1 0 1,-1 0-1,0 0 1,1 0-1,-1-1 0,0 1 1,1 0-1,-1 0 0,0-1 1,1 1-1,-1 0 1,1-1-1,-1 1 0,0 0 1,1-1-1,-1 1 0,1-1 1,-1 1-1,1-1 1,-1 0-1,-1-2-485,1 0 0,0 0-1,-1 0 1,1 0 0,0-1 0,1 1 0,-1 0 0,0 0-1,1-1 1,0 1 0,0 0 0,0-5 0,4-17-4684,8-3-1677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0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293 33 18449,'0'0'5301,"-10"-6"-2989,3 2-1973,5 1-274,-1 1-1,0 0 1,0 0 0,0 0 0,-1 0 0,1 0 0,0 1 0,-1 0 0,1-1 0,-1 1 0,1 1 0,-1-1 0,0 0 0,1 1 0,-1 0-1,0-1 1,1 2 0,-1-1 0,0 0 0,1 1 0,-5 1 0,-3 3-60,1 2 1,-1-1-1,1 1 1,1 1-1,0 0 1,0 0-1,0 1 0,1 0 1,-13 19-1,8-10-22,2 1 0,0 0-1,1 0 1,-12 34 0,21-51 12,0-1 1,0 1-1,0 0 0,1-1 1,-1 1-1,1 0 0,-1 0 1,1 0-1,0-1 1,-1 1-1,1 0 0,0 0 1,0 0-1,0 0 0,1-1 1,-1 1-1,0 0 0,1 0 1,-1-1-1,1 1 0,0 0 1,-1 0-1,2 1 0,0-2 11,1 0 0,-1-1 0,0 0 0,0 1 0,1-1-1,-1 0 1,0 0 0,0 0 0,1 0 0,-1-1 0,0 1 0,0 0-1,0-1 1,1 0 0,-1 1 0,0-1 0,0 0 0,0 0-1,3-3 1,24-12 59,-1-1 0,-1-1-1,-1-2 1,0 0 0,28-31-1,30-24 82,-74 71-195,-8 9 12,-6 11-21,-36 70 206,-4-1 1,-4-2-1,-61 81 1,0 1-17,109-165-151,0 0 0,0 0 0,0 0 0,0 0 0,0 0 0,0 0 0,1 0 0,-1 0 0,0 0 0,0 0 0,0 0 0,0 0 0,0 0 0,0 0 0,0 0 0,1 0 0,-1 0 0,0 0 0,0 1 1,0-1-1,0 0 0,0 0 0,0 0 0,0 0 0,0 0 0,0 0 0,0 0 0,1 0 0,-1 0 0,0 1 0,0-1 0,0 0 0,0 0 0,0 0 0,0 0 0,0 0 0,0 0 0,0 0 0,0 1 0,0-1 0,0 0 0,0 0 0,0 0 0,0 0 0,0 0 0,0 0 0,0 1 0,0-1 0,0 0 0,0 0 0,-1 0 0,1 0 0,0 0 0,0 0 0,0 0 0,0 1 0,12-8-1387,65-72-7007,-23 19 838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1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120 284 14446,'0'0'9278,"-6"9"-7682,-15 20-522,-34 50 478,49-70-1439,0 0 0,1 1 0,1 0 0,0 0 0,0 0 0,-3 17 0,6-26-110,1-1 0,0 1 0,0-1 0,0 1 0,0-1 1,-1 1-1,1-1 0,0 1 0,0-1 0,0 1 1,0-1-1,0 1 0,1 0 0,-1-1 0,0 1 0,0-1 1,0 1-1,0-1 0,1 1 0,-1-1 0,0 1 1,0-1-1,1 0 0,-1 1 0,0-1 0,1 1 0,-1-1 1,0 1-1,1-1 0,-1 0 0,1 1 0,-1-1 1,1 0-1,-1 0 0,1 1 0,-1-1 0,1 0 0,-1 0 1,1 0-1,-1 0 0,1 1 0,-1-1 0,1 0 1,-1 0-1,1 0 0,-1 0 0,1 0 0,0 0 0,0-1 1,29-9 146,-10-1-122,-1-1-1,0-1 1,-1-1-1,0 0 1,18-21-1,76-88-277,-109 119 247,14-16 29,-12 17-55,-7 11-72,-45 70 276,35-60-159,0 0 0,2 0 1,0 1-1,-15 40 0,25-59-17,0 0 1,0 1-1,0-1 0,-1 1 0,1-1 0,0 0 0,0 1 0,0-1 1,0 1-1,0-1 0,0 1 0,-1-1 0,1 0 0,0 1 0,0-1 1,0 1-1,1-1 0,-1 1 0,0-1 0,0 0 0,0 1 0,0-1 1,0 1-1,0-1 0,1 0 0,-1 1 0,0-1 0,0 0 0,1 1 1,-1-1-1,0 0 0,0 1 0,1-1 0,-1 0 0,0 1 0,1-1 1,0 1-1,17-7 76,17-19 80,133-151-2568,-167 174 2285,-1 1 0,1 0 0,0 0 0,0 0 1,0 0-1,0 0 0,1 0 0,-1 0 0,0 0 0,0 0 1,1 0-1,-1 0 0,0 1 0,1-1 0,-1 1 0,1-1 1,-1 1-1,1 0 0,-1-1 0,0 1 0,4 0 0,-5 1 53,1 0-1,-1 0 0,1 0 0,-1 0 1,0 0-1,1 1 0,-1-1 1,0 0-1,0 0 0,0 0 0,0 1 1,0-1-1,0 0 0,0 0 0,0 0 1,0 0-1,-1 1 0,1-1 0,-1 2 1,-24 67-291,20-61 359,1-1-161,0 1 1,1-1-1,0 1 0,0 0 0,1 0 0,0 0 0,-1 12 0,3-20 161,1-1 0,-1 1 1,0-1-1,1 1 0,-1-1 1,1 1-1,-1-1 0,0 0 1,1 1-1,-1-1 0,1 0 1,-1 1-1,1-1 0,-1 0 1,1 0-1,0 1 0,-1-1 1,1 0-1,-1 0 0,1 0 1,-1 0-1,1 0 0,0 0 1,-1 1-1,1-2 0,-1 1 1,1 0-1,0 0 0,-1 0 1,1 0-1,-1 0 0,1 0 1,-1-1-1,1 1 0,-1 0 0,1 0 1,-1-1-1,1 1 0,-1 0 1,1-1-1,-1 1 0,1 0 1,0-1-1,9-6 109,1 0 1,-1 0-1,-1-1 0,1 0 1,15-19-1,42-57 334,-51 63-402,165-236 1279,-167 242-1469,-13 23-215,-15 31 338,-73 117 883,57-109-112,2 2-1,3 1 1,-36 98-1,57-119-686,3-29-38,1 0 0,0 0 0,0 0 1,0 1-1,0-1 0,1 0 0,-1 0 0,0 0 0,0 1 0,0-1 1,0 0-1,0 0 0,0 0 0,0 0 0,0 1 0,0-1 0,0 0 0,0 0 1,1 0-1,-1 0 0,0 0 0,0 1 0,0-1 0,0 0 0,0 0 1,1 0-1,-1 0 0,0 0 0,0 0 0,0 0 0,0 0 0,1 1 1,-1-1-1,0 0 0,0 0 0,0 0 0,1 0 0,-1 0 0,0 0 0,0 0 1,0 0-1,0 0 0,1 0 0,-1 0 0,0 0 0,0 0 0,0-1 1,1 1-1,-1 0 0,0 0 0,0 0 0,0 0 0,1 0 0,2-3 79,-1 1 0,1-1 1,0 0-1,-1 0 0,0 0 0,0 0 0,0-1 0,0 1 0,0-1 0,1-3 0,8-23-119,-2 1 0,-1-2 1,8-60-1,-25 140-33,5-35 30,2 0 1,-3 30-1,5-44 3,0 1-1,0-1 1,0 1 0,0-1 0,0 1 0,0 0 0,0-1 0,0 1 0,0-1 0,0 1 0,0-1 0,0 1 0,0-1 0,1 1 0,-1-1 0,0 1 0,0-1 0,1 0 0,-1 1 0,0-1 0,1 1 0,-1-1 0,1 1 0,-1-1 0,0 0 0,1 1-1,-1-1 1,1 0 0,-1 0 0,1 1 0,-1-1 0,1 0 0,-1 0 0,1 0 0,21-5-175,19-23 294,16-30-1744,-46 44-630,-1 1-1,15-28 1,-6 2-4759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2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22421,'0'0'4869,"41"-50"-4677,-13 50-128,1 0 32,1 2-128,3 9 32,1 0-640,2-1-1410,-2-7-1826,1-3-3939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2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112 109 19250,'0'0'913,"12"-1"779,8-1-982,-1 0 0,32-8 0,-43 8-594,0 0 1,0-1 0,-1 0-1,1 0 1,-1 0-1,0-1 1,0 0 0,0-1-1,-1 0 1,1 0-1,5-6 1,-11 10-66,0 1 1,0-1-1,-1 1 0,1-1 0,0 1 1,-1-1-1,1 0 0,-1 0 0,1 1 1,-1-1-1,1 0 0,-1 0 0,1 1 1,-1-1-1,0 0 0,1 0 1,-1 0-1,0 0 0,0 0 0,0 1 1,0-1-1,0 0 0,0 0 0,0 0 1,0 0-1,0 0 0,0 0 0,0 0 1,0 0-1,-1 1 0,1-1 0,0 0 1,-1 0-1,1 0 0,0 0 1,-1 1-1,1-1 0,-1 0 0,0 0 1,1 1-1,-1-1 0,1 1 0,-1-1 1,0 0-1,0 1 0,1-1 0,-1 1 1,0-1-1,0 1 0,0 0 0,1-1 1,-1 1-1,0 0 0,0 0 1,0 0-1,0-1 0,0 1 0,-1 0 1,-58-5 583,57 5-649,-10 0 46,0 1 1,0 1-1,0 0 1,0 0-1,0 2 0,1-1 1,-1 2-1,1-1 0,0 2 1,0 0-1,1 0 0,0 1 1,0 0-1,0 1 0,1 0 1,-13 14-1,22-21 27,-1 1-1,1-1 1,0 1-1,-1-1 1,1 1-1,0 0 1,0-1-1,0 1 1,0 0-1,1 0 1,-1 0-1,0 0 1,1 0-1,0 0 1,-1 0-1,1 0 1,0 3-1,0-4-28,0 0-1,1 0 1,-1 0-1,1 0 1,-1 0-1,1 1 1,0-1-1,0 0 0,-1-1 1,1 1-1,0 0 1,0 0-1,0 0 1,0 0-1,0-1 1,0 1-1,0 0 1,0-1-1,0 1 1,0-1-1,1 1 1,8 2 38,0 0 1,0-1 0,0-1-1,0 0 1,15 0 0,6 0-702,63-7 0,-12-12-7128,-12-7-10294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2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334 0 19250,'-14'2'2200,"12"-2"-2157,-11 1 436,0 0 1,0 2-1,0-1 1,0 1-1,0 1 1,1 0-1,-1 1 1,1 0 0,1 1-1,-1 1 1,-14 10-1,17-9-375,-1 1 0,2 0 0,-1 1 1,1 0-1,1 0 0,-1 0 0,-10 23 0,18-33-105,0 1 1,0-1-1,0 0 0,0 0 1,0 1-1,0-1 0,0 0 1,0 0-1,0 1 0,0-1 1,0 0-1,0 1 1,0-1-1,0 0 0,0 0 1,0 1-1,0-1 0,0 0 1,1 0-1,-1 0 0,0 1 1,0-1-1,0 0 0,0 0 1,0 1-1,1-1 1,-1 0-1,0 0 0,0 0 1,0 0-1,1 1 0,-1-1 1,0 0-1,0 0 0,1 0 1,-1 0-1,0 0 0,0 0 1,1 0-1,-1 0 0,0 0 1,0 1-1,1-1 1,-1 0-1,0 0 0,0 0 1,1 0-1,-1-1 0,0 1 1,0 0-1,1 0 0,-1 0 1,1 0-1,17-3 71,-16 2-52,64-18 217,-52 14-496,0 0 1,0 0-1,0 2 0,1-1 1,-1 2-1,1 0 1,0 1-1,0 0 1,-1 2-1,23 2 0,-36-3 258,1 0 0,0 1-1,-1-1 1,1 1-1,-1 0 1,1-1-1,-1 1 1,1 0-1,-1 0 1,1 0 0,-1 0-1,0 0 1,0 0-1,1 0 1,-1 1-1,0-1 1,0 0-1,0 1 1,0-1 0,-1 1-1,1-1 1,1 3-1,-2-1 14,1 0 0,-1 1 1,1-1-1,-1 0 0,0 0 0,0 0 0,0 0 0,-1 1 0,1-1 1,-1 0-1,-1 4 0,-1 3 120,-1-1-1,0 1 1,-1-1 0,0 0-1,0 0 1,-9 11 0,-4-1 396,-1 0 0,0-2 0,-2 0 0,0-1 0,0-1 0,-2-1 0,0 0 0,0-2 0,-1-1 0,-31 10 1,46-19-496,1 0 0,0 0 0,-1 0 0,0-1 0,-9 0 0,18-1-68,-1 0 0,1 0 0,-1-1-1,0 1 1,1 0 0,-1 0 0,1 0 0,-1 0-1,1-1 1,-1 1 0,1 0 0,-1 0-1,1-1 1,0 1 0,-1 0 0,1-1 0,-1 1-1,1 0 1,0-1 0,-1 1 0,1-1-1,0 1 1,-1-1 0,1 1 0,0-1 0,0 1-1,-1-1 1,1 1 0,0-1 0,0 1-1,0-1 1,0 1 0,0-1 0,0 1 0,0-1-1,0 1 1,0-1 0,0 0 0,0 1-1,0-1 1,0 1 0,0-1 0,0 1 0,1-1-1,-1 0 1,12-26-1827,-6 19 1182,1 0 0,0 0 0,1 0 0,-1 1 0,1 0 0,1 1 0,0 0 0,11-6 0,83-39-5239,-86 43 4783,57-23-4061,-1 3-2852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3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1 12556,'0'0'8728,"-10"2"-6213,3 0-2303,-1 0 0,1 1 0,0 0 0,1 0 0,-1 1 0,0 0 0,1 0 0,0 0 0,0 1 0,0 0 0,1 0 0,-1 1 0,1-1 0,1 1 0,-1 0 0,1 1 0,-6 9 0,6-10-46,1 1 1,-1-1-1,1 0 0,0 1 0,0 0 0,1 0 0,0 0 0,0 0 0,-1 14 0,3-20-165,0 0 1,1-1-1,-1 1 1,0 0-1,0 0 1,1 0-1,-1 0 1,0 0-1,1 0 1,-1 0-1,1-1 1,-1 1-1,1 0 1,-1 0-1,1 0 1,0-1-1,-1 1 1,1-1-1,0 1 1,0 0-1,0-1 1,-1 1 0,1-1-1,0 1 1,0-1-1,0 0 1,0 1-1,0-1 1,0 0-1,0 0 1,0 0-1,-1 0 1,1 0-1,0 0 1,0 0-1,0 0 1,0 0-1,0 0 1,0 0-1,1-1 1,44-9 133,-30 2-313,-1 0 0,0-1 0,0-1-1,18-16 1,7-4-933,-40 30 1101,0-1-1,1 1 0,-1 0 1,0 0-1,1-1 0,-1 1 0,0 0 1,1 0-1,-1 0 0,0 0 1,1-1-1,-1 1 0,1 0 1,-1 0-1,0 0 0,1 0 1,-1 0-1,1 0 0,-1 0 1,0 0-1,1 0 0,-1 0 0,1 0 1,-1 0-1,0 0 0,1 0 1,-1 1-1,0-1 0,1 0 1,-1 0-1,0 0 0,1 0 1,-1 1-1,0-1 0,1 0 1,-1 1-1,0-1 0,1 0 0,-1 0 1,0 1-1,0-1 0,1 0 1,-1 1-1,0-1 0,0 0 1,0 1-1,1 0 0,3 30-129,-9 41 183,4-69-57,0 5 57,0 1-57,0-1 0,0 1-1,1-1 1,0 1-1,2 13 1,-2-21 32,0 0-1,1 0 1,-1 1 0,0-1-1,1 0 1,-1 0 0,1 0-1,0 1 1,-1-1 0,1 0-1,0 0 1,0 0 0,0 0-1,-1 0 1,1 0 0,0-1 0,0 1-1,0 0 1,1 0 0,-1-1-1,0 1 1,0 0 0,0-1-1,0 1 1,1-1 0,-1 0-1,0 1 1,0-1 0,1 0-1,-1 0 1,0 0 0,1 0-1,-1 0 1,0 0 0,1 0-1,-1 0 1,0-1 0,0 1-1,1 0 1,-1-1 0,0 1-1,0-1 1,0 1 0,2-2-1,3-1 74,-1 0-1,0 0 0,1 0 0,-1-1 0,-1 0 0,1 0 1,-1-1-1,1 1 0,-1-1 0,0 0 0,-1 0 0,1 0 1,2-6-1,-1 3-12,-1-1 1,0 1 0,0-1-1,-1 0 1,0 0-1,0 0 1,-1 0 0,1-12-1,-3 19-74,1-1 0,-1 0 0,0 0-1,0 0 1,0 0 0,0 0 0,-1 0 0,1 1-1,-1-1 1,0 0 0,0 0 0,0 1 0,0-1-1,0 0 1,-1 1 0,1-1 0,-1 1 0,1 0-1,-1-1 1,0 1 0,0 0 0,0 0 0,0 0-1,-1 0 1,1 1 0,0-1 0,-1 1 0,1-1-1,-1 1 1,0 0 0,1 0 0,-1 0-1,0 0 1,1 0 0,-1 1 0,0-1 0,-3 1-1,5 0-41,1 1 0,-1-1 0,1 1-1,0-1 1,-1 1 0,1 0-1,0-1 1,0 1 0,0-1-1,-1 1 1,1 0 0,0-1 0,0 1-1,0 0 1,0-1 0,0 1-1,0-1 1,0 1 0,0 0-1,1-1 1,-1 1 0,0 0-1,0-1 1,0 1 0,1-1 0,-1 1-1,0 0 1,0-1 0,1 1-1,-1-1 1,1 1 0,-1-1-1,1 1 1,-1-1 0,0 0 0,1 1-1,-1-1 1,1 1 0,0-1-1,6 3-713,-1-1 0,1 0-1,0 0 1,0-1 0,-1 1-1,1-2 1,0 1-1,0-1 1,0 0 0,12-2-1,-3 2-1728,37-3-8505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4.0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17649,'0'0'2712,"-6"10"-1597,-5 16-566,0 0 0,2 0 0,0 1 0,2 0 0,-5 35 0,0 27 1101,-2 148-1,15-249-1595,1 0 0,0 1 0,1-1 0,1 0 0,8-19 1,3-14-17,-8 21 10,7-29-297,2 1-1,3 1 1,41-82-1,-55 126 227,0 0-1,0 0 1,1 1-1,0-1 1,0 1-1,0 1 1,1 0 0,8-6-1,-14 10 13,1 0 1,0-1-1,0 1 0,0 0 0,-1 0 1,1 0-1,0 0 0,0 0 0,0 1 1,1-1-1,-1 1 0,0-1 0,0 1 1,0 0-1,0 0 0,0 0 0,1 0 1,-1 0-1,0 0 0,0 0 0,0 1 1,0-1-1,0 1 0,0 0 0,0 0 1,0-1-1,0 1 0,0 1 0,0-1 1,0 0-1,-1 0 0,1 1 0,0-1 1,-1 1-1,1-1 0,2 4 0,-3-1 5,1-1 0,0 1 0,-1 0 0,1 0 0,-1 0 0,0 0 0,-1 1 0,1-1 0,-1 0 0,0 0 0,0 0 0,0 1 0,0-1 0,-1 0 0,1 0 0,-1 0 0,0 0 0,-1 0 0,1 0 0,-1 0 0,0 0-1,0 0 1,0-1 0,0 1 0,0-1 0,-6 6 0,-5 8 325,-1-1-1,0-1 0,-31 26 1,35-32-146,0-1-1,-1 0 1,1 0 0,-2-1 0,1-1-1,-1 0 1,0 0 0,0-1 0,0-1 0,-17 4-1,28-7-215,1-1 1,-1 0-1,1 0 0,-1 0 0,1 0 0,-1-1 1,1 1-1,-1 0 0,1 0 0,-1 0 0,1 0 0,-1 0 1,1-1-1,-1 1 0,1 0 0,-1 0 0,1-1 1,-1 1-1,1 0 0,-1-1 0,1 1 0,0-1 0,-1 1 1,1 0-1,0-1 0,-1 1 0,1-1 0,0 1 1,0-1-1,0 1 0,-1-1 0,1 1 0,0-1 0,0 1 1,0-1-1,0 1 0,0-1 0,0 1 0,0-1 1,0 1-1,0-1 0,0 0 0,0 1 0,0-1 1,0 1-1,0-1 0,0 1 0,1-1 0,-1 1 0,0-1 1,1 0-1,12-29-2482,-2 16 674,1 1 0,0 0 0,23-18 0,13-6-4091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4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6 10442,'0'0'5434,"-5"11"-2887,-7 17-1239,2-7-445,0-1 0,2 1 0,1 1 0,0 0 0,-6 44 0,13-66-867,0 0 0,0 1 0,0-1 0,0 1 0,0-1 0,0 0 0,1 1 0,-1-1 0,0 0 0,0 1 0,0-1 0,0 1 0,0-1 0,1 0 0,-1 1 0,0-1 0,0 0-1,1 0 1,-1 1 0,0-1 0,1 0 0,-1 0 0,0 1 0,1-1 0,-1 0 0,0 0 0,1 0 0,-1 1 0,0-1 0,1 0 0,-1 0 0,0 0 0,1 0 0,-1 0 0,1 0 0,-1 0 0,0 0 0,1 0 0,-1 0 0,1 0 0,-1 0 0,0 0 0,1 0 0,-1 0 0,0-1 0,1 1 0,-1 0 0,1 0 0,-1 0 0,0 0 0,1-1 0,21-12-102,-8 1-350,0-2 1,0 0-1,-1 0 1,-1-2-1,-1 1 1,0-1-1,-1-1 1,0 0-1,-2 0 1,0-1-1,6-20 0,-14 36 755,-5 37 134,-11 3-248,13-33 127,0 1 1,0 0-1,0 0 1,1 0-1,0 0 1,0 0-1,-1 12 1,30-42-1514,-7 1-1495,2-3-2146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4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32 12876,'0'0'320,"-5"-5"-2925,-13-17 6054,9 17 3398,2 11-3958,-4 13-2074,10-15-129,-11 21-23,9-10-2148,6-5-5626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5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12940,'-13'3'6566,"-140"21"2717,107-21-10232,102 2 640,-32-4-788,0 0 0,-1 2 0,1 1 0,-1 1-1,0 1 1,0 1 0,31 13 0,-53-19 1151,0-1-1,1 1 1,-1-1 0,0 1 0,0 0 0,0-1-1,0 1 1,0 0 0,0 0 0,0 0 0,0 0-1,0 0 1,0 0 0,0 0 0,-1 0 0,1 0-1,0 0 1,-1 0 0,1 0 0,-1 1 0,1-1-1,-1 0 1,0 0 0,1 1 0,-1-1 0,0 0-1,0 1 1,0-1 0,0 0 0,0 1 0,0-1-1,0 0 1,0 1 0,-1-1 0,1 0 0,-1 0-1,1 1 1,-1-1 0,1 0 0,-1 0 0,1 0-1,-1 0 1,0 0 0,0 0 0,0 0 0,1 0-1,-1 0 1,0 0 0,0 0 0,0 0 0,-1 0 0,1-1-1,-2 2 1,-6 5 1059,-1-1 1,0 0-1,0 0 0,-16 6 1,11-7-340,1 2-470,0-1-1,-1-1 1,1 0-1,-1-1 1,0-1-1,-21 2 0,40-13-6452,14-7-337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19154,'0'0'8808,"8"62"-8455,5-37 95,2 1 129,-2-3-321,2-5-224,0-4-448,-2-8-1666,-5-6-961,-3-3-1057,-5-14-2050,0-6-3075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5.3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76 15599,'0'0'6966,"-3"9"-3512,1-3-2887,-14 49 2209,15-53-2726,1-1 0,0 1 0,-1-1-1,1 0 1,0 1 0,0-1 0,0 1 0,0-1-1,0 1 1,0-1 0,0 1 0,1-1 0,-1 0-1,0 1 1,1-1 0,-1 1 0,1-1 0,-1 0-1,1 1 1,0-1 0,0 0 0,0 0 0,0 0-1,-1 0 1,1 0 0,1 0 0,-1 0-1,0 0 1,0 0 0,0 0 0,0 0 0,1 0-1,-1-1 1,0 1 0,3 0 0,9 0-125,1 0 1,-1-1 0,0-1-1,1 0 1,-1-1-1,0-1 1,0 0 0,0 0-1,0-1 1,-1-1 0,24-12-1,-23 10-330,0 2 0,0-1 0,0 1 0,1 1 0,0 0-1,0 1 1,0 1 0,0 0 0,0 1 0,24 1 0,-35 1 439,0 0 0,-1 1 0,1-1 0,0 1 0,-1 0 0,1-1-1,-1 1 1,0 0 0,0 1 0,0-1 0,0 0 0,0 1 0,0-1 0,0 1 0,2 4 0,-2-3 9,1 0 0,-1 0 0,1 0-1,0-1 1,1 1 0,-1-1 0,6 5 0,-7-8-152,-1 1 1,0-1 0,1 1 0,-1-1-1,1 1 1,-1-1 0,1 0 0,-1 0-1,1 0 1,0 0 0,-1 0 0,1 0 0,-1 0-1,1 0 1,-1 0 0,1-1 0,-1 1-1,1-1 1,-1 1 0,0-1 0,1 0 0,-1 1-1,0-1 1,1 0 0,-1 0 0,0 0-1,0 0 1,2-2 0,13-14-4355,-1-7-3096</inkml:trace>
  <inkml:trace contextRef="#ctx0" brushRef="#br0" timeOffset="1">492 1 17168,'0'0'7303,"-23"58"-6983,31-46-191,15-5-193,8-3-1154,5-4-2209,2 0-2979,0-9-3812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5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382 392 9673,'0'0'4132,"-4"13"64,-39 127 2810,-49 86-1851,85-211-4902,-1 0 0,0 0 0,-2-1 0,1-1 0,-22 24 1,28-34-209,-1 1 0,0 0 0,0-1 1,0 0-1,0 0 0,0 0 0,0-1 1,-1 1-1,0-1 0,1 0 1,-1 0-1,0-1 0,0 1 0,0-1 1,0 0-1,0 0 0,0-1 0,0 0 1,0 0-1,0 0 0,0 0 0,0-1 1,-8-1-1,10 1-51,1 0 0,-1 0-1,0-1 1,0 1 0,0 0 0,1-1 0,-1 0-1,1 0 1,-1 0 0,1 0 0,0 0-1,0 0 1,0-1 0,0 1 0,0 0 0,0-1-1,1 0 1,-1 1 0,1-1 0,0 0 0,-1 0-1,1 0 1,1 0 0,-1 0 0,0-5 0,0 3 2,1 1 1,0-1 0,0 1 0,1-1 0,-1 1-1,1-1 1,0 1 0,0 0 0,0-1 0,1 1-1,-1 0 1,1 0 0,0 0 0,1 0 0,-1 0 0,1 1-1,3-5 1,140-131 432,-5 5-2520,-119 108-2085,38-53-1,-19 12-6088</inkml:trace>
  <inkml:trace contextRef="#ctx0" brushRef="#br0" timeOffset="1">659 1 24503,'0'0'5766,"-8"58"-4197,6-28-768,0 4-673,2 3-128,0-5-1441,0-2-5126,6-4-11722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4:36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19058,'0'0'13293,"-25"49"-13101,27-49-769,9-8-3362,0-11-7560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1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794 65 7175,'-10'-6'779,"-7"-3"270,-1 0 1,0 1-1,0 1 0,0 1 1,-1 1-1,0 0 0,0 1 1,-24-1-1,12 4-602,-1 1 1,1 2 0,0 1-1,0 1 1,0 2-1,1 1 1,-34 12 0,44-11-216,1 0 0,0 1 1,0 2-1,1-1 0,0 2 0,1 1 1,0 0-1,1 1 0,1 0 1,0 2-1,-18 24 0,21-22-206,1 1 0,1 0 0,0 0-1,2 1 1,0 0 0,2 0-1,0 1 1,1 0 0,1 0 0,1 1-1,0-1 1,2 1 0,1-1-1,1 1 1,0-1 0,2 1-1,0-1 1,2 0 0,0 0 0,1 0-1,1-1 1,14 27 0,-13-27 3,2 0-1,1-1 1,0-1 0,2 0 0,0 0 0,0-1 0,2-1-1,0 0 1,1-1 0,0-1 0,2 0 0,-1-1 0,2-1-1,-1-1 1,2 0 0,-1-2 0,1 0 0,1-1 0,-1-1-1,2-1 1,-1-1 0,25 3 0,-20-7 58,0-1 1,-1-1-1,1-1 1,0-1-1,-1-1 1,0-2-1,0 0 1,42-17-1,-37 10 128,-1-1 1,-1-2-1,0 0 1,-1-2-1,-1-1 1,45-42-1,-51 41 10,-1 0 0,-1-2 0,-1 0 0,-1-1 0,-1-1 0,-1-1 0,-1 0 0,10-27 0,-16 32-30,0 0 0,-2-1 0,0 0-1,-2 0 1,0 0 0,-1 0-1,-1 0 1,-1 0 0,-1 0 0,-1-1-1,-6-24 1,5 33-135,-2-1 0,1 0 1,-2 1-1,0 0 0,0 0 0,-1 1 0,-1 0 1,0 0-1,-1 0 0,0 1 0,-1 1 0,0 0 1,0 0-1,-1 1 0,0 0 0,-1 0 0,-16-7 1,18 10-64,0 1 1,0 0-1,-1 1 0,0 0 1,0 1-1,0 0 1,0 1-1,0 0 1,0 0-1,-1 2 1,1-1-1,-1 1 0,1 1 1,0 0-1,-1 1 1,1 0-1,0 0 1,0 2-1,0-1 1,0 1-1,1 1 0,-11 6 1,5-2-506,0 2 0,1 0 0,1 1 0,0 1 0,-17 19 0,20-18-1835,0-1 1,1 1 0,-10 21 0,4 2-6765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2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60 260 15471,'0'0'1446,"-9"6"-682,-2 0-488,6-4-100,0 0 0,1 1-1,-1-1 1,1 1 0,0 0-1,0 0 1,-4 5-1,62-53 4224,-8 8-3304,-15 11-760,2 0 1,0 3 0,2 0-1,1 3 1,41-19 0,-48 28-316,1 0 1,0 2-1,0 1 1,1 1-1,0 2 1,0 1-1,43 1 1,25 5 173,-1 5 0,175 36-1,-68-5 1406,-89-18-1523,-1 4 0,206 72-1,-74 22-34,-169-76 168,1-5 0,131 45-1,-81-53 204,0-5-1,166 10 0,40 5-358,328 128-6,-30-6 18,-236-95 0,576 119-119,-142 55-70,-368-100 88,347 148 67,-23 56 18,-477-204-39,713 360 1,-932-444-9,133 107-1,65 87 49,-67-55-66,-175-153 23,-2 2 0,-2 2-1,-2 2 1,-2 2 0,-2 1 0,-3 1-1,50 103 1,-25-30 19,-5 2 0,-5 2 0,-6 2 0,-6 2-1,-5 1 1,15 153 0,-5-11 828,-24-173-672,-5-1-182,-4 206 0,-6-68 0,-2-238-63,-2 45-5070,1-46 5025,0-1-1,0 1 1,0 0 0,0-1-1,0 1 1,0-1-1,0 1 1,0 0 0,0-1-1,0 1 1,-1 0 0,1-1-1,0 1 1,0-1-1,0 1 1,-1-1 0,1 1-1,0-1 1,-1 1-1,1-1 1,0 1 0,-1-1-1,1 1 1,-1-1 0,1 1-1,-1-1 1,1 0-1,-1 1 1,1-1 0,-1 0-1,1 0 1,-1 1-1,0-1 1,1 0 0,-1 0-1,1 0 1,-1 1 0,0-1-1,1 0 1,-1 0-1,1 0 1,-1 0 0,0 0-1,1 0 1,-1-1-1,1 1 1,-1 0 0,0 0-1,1 0 1,-1-1-1,1 1 1,-1 0 0,1 0-1,-1-1 1,1 1 0,-1 0-1,1-1 1,-1 1-1,1-1 1,-1 1 0,1-1-1,0 1 1,-1-1-1,0 0 1,-7-9-5887,0-5-625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3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84 20403,'-1'-1'298,"0"0"0,0-1-1,0 1 1,0 0-1,-1 0 1,1 0 0,0 0-1,-1 0 1,1 0-1,-1 0 1,1 1 0,-1-1-1,1 0 1,-1 1-1,-2-1 1,3 1-207,1 0-1,-1 1 1,1-1 0,-1 0 0,1 1-1,0-1 1,-1 0 0,1 1 0,0-1-1,-1 1 1,1-1 0,0 1 0,-1-1-1,1 1 1,0-1 0,0 1 0,0-1-1,-1 1 1,1-1 0,0 1 0,0-1-1,0 1 1,0-1 0,0 1-1,0-1 1,0 1 0,0-1 0,0 1-1,0-1 1,1 2 0,12 56 662,7 1-665,-3 0-1,-2 1 1,-3 0-1,6 75 1,-15-131 1447,4-14-910,10-24-562,-12 23 57,14-25-221,1 1-1,1 0 0,3 2 0,0 1 0,2 0 0,57-52 0,12 9-2988,8 9-3458,-37 30-295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4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1 192,'0'0'20147,"1"9"-14910,2 32-4524,-3 1 1,-8 76-1,-1 23 110,9-126-829,-1-7-8,1 0-1,0-1 0,1 1 1,-1 0-1,2 0 1,3 13-1,-4-19 14,-1-1 1,1 1-1,0-1 1,0 1-1,0-1 1,0 0-1,1 1 1,-1-1-1,0 0 0,1 0 1,-1 0-1,0 0 1,1 0-1,-1 0 1,1-1-1,0 1 1,-1 0-1,1-1 1,-1 1-1,1-1 0,0 1 1,0-1-1,-1 0 1,1 0-1,0 0 1,-1 0-1,1 0 1,0 0-1,0 0 1,-1-1-1,1 1 1,0-1-1,-1 1 0,1-1 1,0 0-1,1-1 1,-2 2 2,10-4 33,0 1-1,0 0 1,0 1 0,0 0-1,18 0 1,-26 2-13,0 0 0,0 0 0,0 1 0,0 0 0,0-1 0,0 1 0,0 0 1,0 0-1,0 1 0,0-1 0,-1 1 0,1-1 0,0 1 0,-1 0 0,1 0 0,-1 0 1,0 0-1,0 0 0,0 1 0,0-1 0,0 1 0,0-1 0,-1 1 0,1 0 0,1 4 1,1 3 133,0 0 1,0 1-1,-2-1 1,1 1-1,-1-1 1,0 1-1,-1 0 0,-1 0 1,0 0-1,0 0 1,-4 20-1,4-27-99,-1 1-1,-1 0 1,1-1-1,-1 0 1,1 1-1,-1-1 1,0 0-1,-1 0 0,1 0 1,-1 0-1,0 0 1,0 0-1,0-1 1,0 0-1,-1 1 1,1-1-1,-1-1 1,0 1-1,0 0 0,0-1 1,0 0-1,0 0 1,0 0-1,-1 0 1,1-1-1,-1 0 1,1 0-1,-1 0 1,-6 1-1,-3-2-56,-1 1 0,1-2 0,0 0 0,0-1 0,0 0 0,0-1 0,-17-6 0,26 8 0,1 0 0,1 0 0,-1-1 0,0 1 0,0-1 0,0 0 0,1 0 0,-1 0 0,1-1 0,0 1 0,-1-1 0,1 0 0,1 0 0,-1 0 0,0 0 0,1-1 0,-1 1 0,1-1 0,0 1 0,0-1 0,0 0 0,1 0 0,-1 0 0,1 0 0,0 0 0,0 0 0,1 0 0,-1-8 0,1 11-42,0 0 0,0 0 0,1 0 0,-1 0 0,0 0 0,1 0 1,-1 0-1,1 0 0,-1 0 0,1 0 0,-1 1 0,1-1 0,-1 0 0,1 0 0,0 0 0,0 1 0,-1-1 0,1 1 1,0-1-1,0 0 0,0 1 0,0-1 0,0 1 0,-1 0 0,1-1 0,0 1 0,2-1 0,31-4-2486,-23 4 1559,95-14-7300,-42 4 1478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5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31 420 21652,'0'0'9193,"-5"8"-8590,0 2-458,1 0-1,0 1 1,-4 20-1,6-26-129,1 1 0,0-1 0,1 0 1,-1 0-1,1 1 0,0-1 0,1 1 0,-1-1 0,1 0 0,0 1 0,0-1 0,3 7 0,-4-11-13,1 0-1,0 0 0,0 0 0,0 0 1,0 0-1,0 1 0,0-2 0,0 1 0,0 0 1,0 0-1,0 0 0,0 0 0,0-1 1,1 1-1,-1 0 0,0-1 0,1 1 0,-1-1 1,0 0-1,1 1 0,-1-1 0,0 0 1,1 0-1,-1 0 0,1 0 0,-1 0 1,0 0-1,1 0 0,-1-1 0,1 1 0,-1 0 1,0-1-1,1 1 0,-1-1 0,0 1 1,0-1-1,1 0 0,-1 0 0,2-1 0,3-2 19,0 0 0,0 0 0,0-1-1,0 1 1,-1-1 0,7-8-1,6-13 41,-1-2 0,-1 1-1,-1-2 1,-2 0-1,11-31 1,-24 58-62,0 1 0,1-1-1,-1 1 1,1 0 0,-1-1 0,1 1-1,-1 0 1,1-1 0,0 1 0,0 0-1,0 0 1,0 0 0,0 0 0,0 0 0,0 0-1,0 0 1,1-1 0,-1 2-2,0 0 1,-1 1-1,1-1 1,-1 0 0,1 1-1,-1-1 1,1 0-1,-1 1 1,1-1-1,-1 1 1,1-1-1,-1 1 1,0-1 0,1 1-1,-1-1 1,0 1-1,1-1 1,-1 1-1,0-1 1,0 1-1,1 0 1,-1-1 0,0 1-1,0-1 1,0 1-1,0 0 1,9 63-176,-8-52 165,-1-11 15,1 12 32,1-1 1,0 0-1,1 0 1,8 21-1,-10-31-27,0 0 0,-1-1 0,1 1-1,0-1 1,0 1 0,0-1-1,0 0 1,0 1 0,1-1 0,-1 0-1,0 0 1,1 1 0,-1-1-1,1 0 1,-1-1 0,1 1 0,-1 0-1,3 1 1,-2-2-4,0 0 1,0 0-1,0 0 0,0-1 1,0 1-1,0 0 0,0-1 1,0 0-1,0 1 0,0-1 1,0 0-1,-1 0 0,1 0 1,0 0-1,0 0 0,-1 0 1,1 0-1,-1-1 0,1 1 1,1-3-1,8-8-2,0-1 0,-1 0 0,0-1 0,-1 0 0,-1 0 0,0-1 0,8-22 0,1-10 0,14-58 0,8-104 0,-50 288 0,1-18 0,3 0 0,2 1 0,6 98 0,0-155 0,-1-1 0,2 1 0,-1-1 0,0 1 0,1-1 0,0 1 0,3 3 0,-5-7 0,0 0 0,1 0 0,-1 0 0,1 0 0,-1 0 0,1 0 0,0 0 0,-1-1 0,1 1 0,0 0 0,0-1 0,0 1 0,-1 0 0,1-1 0,0 1 0,0-1 0,0 1 0,0-1 0,0 0 0,0 1 0,0-1 0,0 0 0,0 0 0,0 1 0,0-1 0,0 0 0,0 0 0,0 0 0,0 0 0,0 0 0,0-1 0,0 1 0,0 0 0,0 0 0,0-1 0,1 0 0,-1 0 0,1-1 1,-1 1-1,0-1 0,0 0 0,0 1 1,0-1-1,0 0 0,-1 0 0,1 1 1,-1-1-1,1 0 0,-1 0 0,1 0 1,-1 0-1,0 0 0,0 0 1,0 0-1,0 0 0,-1-2 0,-5-41-26,3 39-119,0 0 1,-1-1-1,1 1 1,-1 1 0,0-1-1,-1 0 1,1 1 0,-1 0-1,0 0 1,-1 0-1,1 1 1,-1 0 0,0 0-1,-11-6 1,7 5 371,0 1 1,0-1 0,0 2-1,0-1 1,-1 2-1,0-1 1,1 1 0,-21-1-1,42 1-200,0 0 1,0-1-1,0-1 0,0 1 0,12-8 0,15-4-51,29-7-279,54-20-4658,-80 23-4829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6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285 280 15118,'-1'-3'242,"0"0"0,0 1 0,-1-1 0,1 0 1,0 1-1,-1-1 0,0 1 0,0-1 0,0 1 0,0 0 0,0 0 0,0 0 0,0 0 0,-1 0 0,1 0 0,-1 1 0,1-1 0,-1 1 0,0 0 0,1-1 0,-1 1 0,0 1 0,0-1 0,0 0 0,0 1 1,0-1-1,0 1 0,0 0 0,0 0 0,0 0 0,0 0 0,0 1 0,0-1 0,1 1 0,-1 0 0,0 0 0,-4 2 0,-3 0-6,0 1-1,1 0 0,-1 1 1,1 0-1,1 1 1,-1 0-1,1 0 1,0 1-1,-13 13 1,9-5-60,1 0 0,0 1 0,1 0 0,-9 19 0,15-26 28,0 0 0,1 0 0,0 0 0,0 1 0,1-1 0,0 1 0,0 0 0,1-1 0,1 17 0,0-25-192,0 0 1,0 0 0,0 0 0,0-1-1,1 1 1,-1 0 0,0 0-1,1-1 1,-1 1 0,0 0-1,1 0 1,-1-1 0,1 1 0,-1-1-1,1 1 1,-1 0 0,1-1-1,0 1 1,-1-1 0,1 1 0,0-1-1,-1 1 1,1-1 0,0 0-1,-1 1 1,1-1 0,0 0 0,0 1-1,0-1 1,-1 0 0,1 0-1,0 0 1,0 0 0,0 0-1,-1 0 1,1 0 0,0 0 0,0 0-1,0 0 1,0 0 0,-1-1-1,1 1 1,0 0 0,0-1 0,-1 1-1,1 0 1,0-1 0,0 0-1,40-22 220,-16 2-83,-2-1 0,0-1 0,-1-1 0,-1-1 0,28-44 0,-21 22-43,-1-1 0,31-77 0,-50 105 15,-3 9 67,-1 0 0,0-1 1,0 1-1,2-22 0,-35 179-134,17-100-55,2 0 0,2 1 0,2 0 0,3 0 0,2 59 0,1-104-28,0 1 1,0-1-1,1 0 1,-1 0-1,0 0 0,1 0 1,0 0-1,0 0 1,-1 0-1,1 0 0,0 0 1,1 0-1,-1 0 1,0-1-1,0 1 0,1 0 1,-1-1-1,1 1 0,0-1 1,-1 1-1,1-1 1,3 2-1,-4-3-47,1 0 0,-1 1 0,1-1 0,0 0-1,-1 0 1,1 0 0,0 0 0,-1 0 0,1 0 0,0-1 0,-1 1 0,1 0 0,0-1-1,-1 0 1,1 1 0,-1-1 0,1 0 0,-1 0 0,0 1 0,1-1 0,-1 0-1,0-1 1,1 1 0,-1 0 0,0 0 0,0 0 0,0-1 0,0 1 0,1-2 0,3-5-1125,-1 1 1,0-1-1,0 0 1,0 0-1,-1-1 1,0 1-1,2-16 1,4-27-6082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7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0 337 15375,'1'10'4676,"-1"-8"-4434,1 13 1084,0 0 0,2-1 0,-1 1-1,9 23 1,-10-35-1131,0 0 0,1 0 0,-1 0 0,1-1 1,-1 1-1,1 0 0,0-1 0,0 1 0,0-1 0,0 0 0,0 1 0,1-1 0,4 3 0,-4-4-149,-1 0 0,0-1 0,0 1-1,1-1 1,-1 1 0,0-1 0,1 0-1,-1 0 1,0 0 0,1 0 0,-1 0 0,0 0-1,0-1 1,1 1 0,-1-1 0,0 0 0,0 1-1,1-1 1,-1 0 0,0-1 0,0 1 0,2-2-1,2-1 45,-1-1 0,0-1-1,0 1 1,-1-1-1,1 0 1,-1 0 0,-1 0-1,1-1 1,-1 1-1,0-1 1,0 0-1,-1 1 1,0-1 0,0-1-1,-1 1 1,0 0-1,0 0 1,0 0 0,-1-1-1,0 1 1,-1 0-1,-2-14 1,3 21-90,0-1 0,-1 0 0,1 0 0,-1 0 0,1 0 0,-1 1 0,0-1 0,1 0 0,-1 0 0,0 1 0,1-1 0,-1 0 0,0 1 0,0-1 0,1 1 0,-1-1 0,0 1 0,0-1 0,0 1 0,0 0 0,0-1 0,0 1 0,0 0 0,0 0 0,0 0 0,0 0 0,1 0 0,-1 0 0,0 0 0,0 0 0,0 0 0,0 0 0,0 0 0,0 1 0,0-1 0,0 0 0,0 1 0,0-1 0,-1 2 0,-1-1 0,0 1 0,0-1 0,0 1 0,0 0 0,0 0 0,1 1 0,-1-1 0,1 1 0,0-1 0,-4 5 0,-1 5 0,1 1 0,0 0 0,1 0 0,0 0 0,1 1 0,1 0 0,0 0 0,0 0 0,2 0 0,0 0 0,1 28 0,0-40-23,0-1 0,0 0 1,0 1-1,0-1 0,1 1 0,-1-1 0,0 1 0,1-1 1,-1 0-1,1 1 0,0-1 0,-1 0 0,1 0 1,0 1-1,0-1 0,-1 0 0,1 0 0,0 0 1,0 0-1,1 0 0,-1 0 0,0 0 0,0 0 0,0 0 1,2 0-1,-1 0-75,0-1 0,1 0 1,-1 0-1,0 0 0,0 0 0,1 0 1,-1 0-1,0 0 0,0-1 0,0 1 1,0-1-1,0 0 0,1 1 0,2-3 1,4-2-427,-1 0-1,0 0 1,0 0 0,0-1 0,-1-1 0,11-10 0,7-14-3645,-2-2 1,0-1-1,-2 0 0,23-54 1,4-34 750,-29 61 6238,-2 0 4079,-9 27 1102,-18 63-1523,1-3-6447,-7 25 1375,3 1 0,-9 60-1,14-45-1477,1 89 0,9-99-1354,0-37 656,-1 0 1,-1 0 0,-1 0-1,-1 0 1,0 0 0,-9 32-1,10-50 811,1 0 0,-1 0-1,0 0 1,1 0-1,-1 0 1,0 0 0,0 0-1,0 0 1,-1 0-1,1-1 1,0 1 0,-1 0-1,1-1 1,-1 1-1,0-1 1,1 1 0,-1-1-1,0 0 1,0 0-1,0 0 1,0 0 0,0 0-1,-3 1 1,3-3 56,1 1 0,-1-1 1,0 1-1,1-1 0,-1 1 0,1-1 1,-1 0-1,1 0 0,-1 0 1,1 0-1,0 0 0,0 0 0,-1 0 1,1-1-1,0 1 0,0 0 1,0-1-1,0 1 0,0-1 0,1 1 1,-1-1-1,0 1 0,1-1 0,-1 1 1,1-1-1,-1 0 0,1 1 1,-1-4-1,-5-28 687,0-1 0,2 0-1,2 1 1,1-1 0,5-52 0,-4 83-783,1 0 1,-1 0-1,1 0 1,0 0-1,-1 0 1,1 0-1,1 1 1,-1-1-1,0 0 1,1 1-1,-1-1 1,1 1-1,0-1 1,0 1-1,0 0 1,0 0-1,0 0 1,1 0-1,-1 0 1,1 0-1,-1 0 1,1 1-1,-1-1 1,1 1-1,0 0 1,0 0-1,0 0 1,0 0-1,0 1 1,3-1-1,10-1-17,0 1 0,1 0 0,-1 1 0,26 4 0,0-1-153,-36-2-280,-1-1 0,1 0 1,0-1-1,-1 1 0,1-1 0,-1 0 0,1-1 0,-1 1 1,0-1-1,1 0 0,5-3 0,-8 2-345,1 1 0,-1-1 0,0 0 1,0 0-1,0 0 0,0 0 0,0 0 0,-1-1 0,5-7 1,4-12-5923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21652,'0'0'5894,"9"11"-5462,165 226 882,-168-230-1273,0 0 1,0-1-1,1 1 1,0-2-1,0 1 0,1-1 1,12 8-1,-18-12-30,0 0 0,-1-1 0,1 1 1,0 0-1,-1-1 0,1 1 0,0-1 0,0 1 0,0-1 0,-1 0 0,1 0 0,0 0 0,0 0 0,0 0 0,0 0 0,-1 0 0,1-1 0,0 1 0,0-1 0,-1 1 0,1-1 0,0 0 0,-1 0 0,1 0 0,0 1 0,-1-2 0,1 1 0,-1 0 0,0 0 0,1 0 0,-1-1 0,0 1 0,0 0 0,0-1 0,0 1 0,0-1 0,0 0 0,0 1 0,0-1 0,-1 0 0,1 1 0,0-1 0,-1-2 0,3-7 8,0 1 0,-1 0 0,0-1 0,-1 0 0,-1 1 0,1-1 0,-2 0-1,1 1 1,-2-1 0,1 1 0,-1-1 0,-1 1 0,0 0 0,-7-16-1,12 50-140,2-14 111,1-1 1,0 1-1,1-1 1,12 16-1,-16-22 10,0 0 0,1 0-1,-1-1 1,1 1 0,0 0-1,0-1 1,0 0 0,0 0-1,1 0 1,-1 0 0,0 0-1,1 0 1,-1-1 0,1 0 0,0 0-1,6 2 1,-8-4 45,-1 0 0,1 0 0,-1 0 0,0 0 1,1 0-1,-1-1 0,0 1 0,0 0 0,0-1 0,0 1 0,0-1 1,0 1-1,0-1 0,-1 1 0,1-1 0,0 1 0,-1-1 0,1 0 1,-1 1-1,0-1 0,0 0 0,1 0 0,-1 1 0,-1-4 0,2-25-847,-5 9-3293,-7 12-2374,-3 4-4457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7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13357,'0'0'12363,"-3"11"-10500,3-9-1802,-6 18 495,1 0 1,2 1-1,0 0 1,1 0-1,1 0 1,3 31-1,-2-51-557,0 1-1,0-1 1,0 0-1,0 1 1,1-1 0,-1 0-1,0 1 1,1-1-1,-1 0 1,1 1-1,0-1 1,-1 0 0,1 0-1,0 0 1,0 1-1,0-1 1,0 0-1,0 0 1,0 0-1,0 0 1,0-1 0,0 1-1,0 0 1,1 0-1,-1-1 1,0 1-1,0-1 1,1 1 0,-1-1-1,0 1 1,1-1-1,-1 0 1,1 0-1,-1 0 1,0 0-1,1 0 1,-1 0 0,1 0-1,-1 0 1,0 0-1,1-1 1,-1 1-1,1 0 1,-1-1 0,0 1-1,0-1 1,1 0-1,-1 1 1,0-1-1,2-1 1,4-3-4,0 1 0,0-2 1,0 1-1,0-1 0,-1 0 0,10-12 0,6-13-115,-18 23 100,1 0 1,0 0 0,0 0-1,1 1 1,0 0-1,1 0 1,-1 1-1,1 0 1,10-7-1,-17 13 17,1 0 0,-1 0 0,1 0 0,-1 0-1,1 0 1,-1 0 0,1 1 0,-1-1 0,1 0-1,-1 0 1,0 0 0,1 0 0,-1 1 0,1-1-1,-1 0 1,1 1 0,-1-1 0,0 0 0,1 1-1,-1-1 1,0 0 0,1 1 0,-1-1 0,0 0-1,0 1 1,1-1 0,-1 1 0,0-1 0,0 1-1,0-1 1,1 1 0,-1-1 0,0 1 0,0-1-1,0 1 1,0-1 0,0 1 0,0-1 0,0 1-1,0-1 1,0 1 0,0-1 0,0 1 0,-1 0-1,1 34 310,0-27-217,0 3-69,-1-6 73,1-1 1,0 1-1,0 0 1,1 0-1,0 0 1,-1 0-1,3 4 0,-3-8-78,1 0-1,-1 0 0,1-1 1,0 1-1,-1 0 0,1 0 0,0-1 1,0 1-1,-1 0 0,1-1 0,0 1 1,0-1-1,0 1 0,0-1 1,0 0-1,0 1 0,-1-1 0,1 0 1,0 1-1,0-1 0,0 0 1,0 0-1,0 0 0,0 0 0,0 0 1,0 0-1,0 0 0,0-1 0,0 1 1,0 0-1,0 0 0,0-1 1,0 1-1,0 0 0,0-1 0,0 1 1,-1-1-1,1 1 0,0-1 0,0 0 1,1-1-1,45-29 21,-42 26-36,1 0 1,0 1 0,0 0 0,0 0 0,1 0 0,-1 0 0,1 1-1,0 0 1,0 1 0,0 0 0,0 0 0,0 0 0,1 1-1,-1 0 1,0 0 0,16 1 0,-21 0 0,-1 1 1,1 0-1,0 0 1,0 0-1,0 0 1,-1 0-1,1 0 1,0 0-1,-1 0 1,1 1-1,-1-1 1,0 1-1,1-1 1,-1 1-1,0-1 0,0 1 1,0 0-1,0 0 1,0 0-1,0-1 1,-1 1-1,1 0 1,0 0-1,-1 0 1,0 0-1,1 0 1,-1 0-1,0 3 1,0-1-11,1-1 1,0 1 0,0-1 0,0 0-1,0 1 1,0-1 0,1 0 0,2 4 0,-4-7-52,0 1 0,0-1 1,1 0-1,-1 0 0,0 0 1,0 0-1,1 1 0,-1-1 1,0 0-1,0 0 1,1 0-1,-1 0 0,0 0 1,0 0-1,1 1 0,-1-1 1,0 0-1,0 0 0,1 0 1,-1 0-1,0 0 0,1 0 1,-1 0-1,0 0 1,0 0-1,1 0 0,-1-1 1,0 1-1,1 0 0,-1 0 1,0 0-1,0 0 0,1 0 1,-1 0-1,0-1 0,0 1 1,1 0-1,-1 0 1,0 0-1,0-1 0,0 1 1,0 0-1,1 0 0,-1 0 1,0-1-1,0 1 0,0 0 1,0 0-1,0-1 0,0 1 1,1 0-1,-1-1 1,0 1-1,0 0 0,0 0 1,0-1-1,0 1 0,0 0 1,0-1-1,0 1 0,0 0 1,0 0-1,-1-1 0,4-19-3467,-2-7-1746,-1-6-1832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7.8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20595,'0'0'7944,"30"50"-14158,-10-41-1922</inkml:trace>
  <inkml:trace contextRef="#ctx0" brushRef="#br0" timeOffset="1">131 137 17777,'0'0'7751,"-11"64"-5285,7-38-928,1-4-513,3-4-737,0-5-576,7-12-2146,9-1-1794,0-13-1186,5-10-3170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8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13485,'0'0'19026,"-6"17"-18786,-5 10-237,2 0-1,1 1 1,2 0 0,0 0-1,-1 33 1,7-56-3,2 95 17,-1-91-26,0 1-1,1-1 0,0 0 1,1 0-1,0 0 1,0 0-1,1 0 0,7 10 1,-11-18-21,0 0 1,1 0-1,-1 0 1,1-1 0,-1 1-1,1 0 1,-1 0-1,1-1 1,-1 1 0,1-1-1,0 1 1,-1 0 0,1-1-1,0 1 1,0-1-1,-1 1 1,1-1 0,0 0-1,0 1 1,0-1-1,1 0 1,6-11-174,-4-30 177,-3 12 46,0 21 16,0 0-1,0 0 1,-1 0 0,0 0 0,-1 0 0,1 0 0,-2 1 0,1-1-1,-1 0 1,0 0 0,-1 1 0,-3-8 0,6 15-32,0-1-1,0 1 1,0 0 0,0-1-1,0 1 1,-1 0 0,1 0 0,0-1-1,0 1 1,0 0 0,0 0-1,-1-1 1,1 1 0,0 0 0,0 0-1,-1 0 1,1-1 0,0 1-1,0 0 1,-1 0 0,1 0 0,0 0-1,0 0 1,-1 0 0,1-1-1,0 1 1,-1 0 0,1 0 0,0 0-1,-1 0 1,1 0 0,0 0-1,-1 0 1,1 0 0,0 0 0,0 1-1,-1-1 1,1 0 0,0 0-1,-1 0 1,1 0 0,0 0 0,0 0-1,-1 1 1,1-1 0,-6 17 143,6 24-6,1-39-141,-1 0 0,1 0 0,0 0 0,0 1 0,0-2 0,0 1 0,0 0 0,0 0 0,0 0 0,1 0 0,-1-1 0,1 1 0,-1 0 0,1-1 0,0 0 0,-1 1 0,1-1 0,4 2 0,-1-1 0,0 0 0,0 0 0,0 0 0,0-1 0,0 0 0,1 0 0,9 0 0,-5-1 0,0 0 0,0 0 0,0-2 0,0 1 0,0-1 0,-1 0 0,1-1 0,12-5 0,-9 0 0,0 0 0,0-1 0,-1-1 0,0 0 0,-1 0 0,0-1 0,18-25 0,-39 69 0,3-21 0,1 1 0,0-1 0,1 1 0,0 0 0,1 0 0,1 1 0,0-1 0,-1 17 0,4-30 1,0 0-1,0 1 1,0-1-1,-1 0 1,1 0 0,0 0-1,0 1 1,0-1-1,0 0 1,0 0-1,0 1 1,0-1 0,0 0-1,1 0 1,-1 0-1,0 1 1,0-1 0,0 0-1,0 0 1,0 1-1,0-1 1,0 0 0,0 0-1,1 0 1,-1 0-1,0 1 1,0-1 0,0 0-1,0 0 1,1 0-1,-1 0 1,0 1-1,0-1 1,0 0 0,1 0-1,-1 0 1,0 0-1,0 0 1,0 0 0,1 0-1,-1 0 1,0 0-1,1 0 1,9-7 25,9-15-286,6-25-2392,-18 31-167,-1 0 0,6-27 0,-3-12-4794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8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 19250,'0'0'4319,"-7"10"-1426,-1 0-2303,0 2 1,1-1-1,1 1 0,0 0 0,0 0 0,-6 23 0,11-31-530,0 0 0,0 1 1,1-1-1,-1 0 0,1 0 0,0 0 1,0 1-1,0-1 0,1 0 0,0 0 0,0 0 1,2 7-1,-2-8-201,1 0 0,-1-1 0,1 1 0,0-1 0,0 1 0,0-1 0,0 0-1,1 1 1,-1-1 0,1 0 0,-1-1 0,1 1 0,-1 0 0,1-1 0,0 0 0,0 1 0,0-1 0,0 0 0,5 1 0,3 0-771,-1-1 0,0 0 0,1 0 0,-1-1 0,1-1 0,-1 0-1,1 0 1,-1-1 0,0 0 0,14-5 0,0 1 1523,-24 6-461,1 0 1,-1 0-1,1 0 1,-1 0-1,1 0 1,-1 0-1,0 0 1,1 0-1,-1 0 1,1 0 0,-1 0-1,0 0 1,1 0-1,-1 0 1,1 1-1,-1-1 1,0 0-1,1 0 1,-1 0-1,0 1 1,1-1-1,-1 0 1,0 1-1,1-1 1,-1 0-1,0 0 1,0 1-1,1-1 1,-1 1 0,0-1-1,0 0 1,0 1-1,1-1 1,-1 1-1,3 22 2845,-8 33-509,4-42-1678,0-13-773,1 1 0,0-1 0,0 0 0,-1 1-1,1-1 1,0 0 0,0 1 0,0-1 0,1 1 0,-1-1-1,0 0 1,0 1 0,1-1 0,-1 0 0,1 1-1,-1-1 1,1 0 0,0 0 0,-1 0 0,1 1 0,0-1-1,0 0 1,0 0 0,0 0 0,0 0 0,0 0-1,0 0 1,2 1 0,0-2-44,0 1-1,0-1 0,0 0 1,0 0-1,0 0 1,0 0-1,-1 0 0,1-1 1,0 1-1,0-1 1,0 0-1,0 0 0,4-2 1,10-4-401,-1-2 1,21-14-1,-28 16 177,0 1 1,0 0-1,1 1 0,-1 0 0,1 1 0,0-1 0,0 2 0,0 0 0,1 0 0,18-2 1,-28 5 289,1 0 1,-1 0 0,0 1-1,0-1 1,0 1 0,0-1 0,0 1-1,0-1 1,0 1 0,0-1-1,0 1 1,0 0 0,0 0 0,0 0-1,-1-1 1,1 1 0,0 0-1,-1 0 1,1 0 0,0 0 0,-1 0-1,1 0 1,-1 0 0,1 0-1,-1 1 1,0-1 0,1 0-1,-1 0 1,0 0 0,0 0 0,0 0-1,0 3 1,0 48 2623,-1-35-2275,1-12-588,0 0 0,0 0 0,1 0 0,-1 1 0,1-1-1,0 0 1,1 0 0,2 7 0,-3-11 41,0 0 0,-1 0 0,1 1 0,0-2 0,0 1 0,0 0 0,0 0 0,0 0 0,0 0-1,1-1 1,-1 1 0,0 0 0,0-1 0,0 1 0,1-1 0,-1 1 0,0-1 0,0 0 0,1 0 0,-1 1 0,0-1 0,1 0 0,-1 0 0,0 0-1,1 0 1,-1-1 0,0 1 0,1 0 0,-1-1 0,0 1 0,0 0 0,1-1 0,-1 0 0,0 1 0,0-1 0,0 0 0,0 1 0,0-1 0,1-1-1,16-13-9872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7:59.5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144 304 16271,'0'0'8606,"-10"-2"-6796,7 2-1744,-1-1 1,0 1-1,1 0 1,-1 0 0,0 0-1,1 0 1,-1 0 0,0 1-1,1 0 1,-1 0 0,0 0-1,1 0 1,0 1 0,-1-1-1,1 1 1,0 0-1,-1 0 1,1 0 0,0 0-1,1 0 1,-1 1 0,0-1-1,1 1 1,-1 0 0,1 0-1,0 0 1,0 0-1,-3 6 1,-1 0-10,1 1-1,0-1 1,1 1-1,0 0 1,1 0-1,0 0 1,0 0-1,1 1 1,0-1-1,1 1 1,0 20-1,1-30-50,0 1 0,0-1-1,0 0 1,0 0 0,0 0-1,1 0 1,-1 0 0,0 0 0,0 0-1,1 0 1,-1 0 0,1 0 0,-1 0-1,1 0 1,0 0 0,-1 0 0,1 0-1,0 0 1,-1-1 0,1 1 0,0 0-1,0 0 1,0-1 0,0 1-1,0-1 1,0 1 0,0-1 0,0 1-1,0-1 1,0 1 0,0-1 0,0 0-1,0 0 1,0 1 0,0-1 0,0 0-1,1 0 1,-1 0 0,0 0-1,2-1 1,1 1 25,0-1 0,-1 0 1,1 0-1,0-1 0,-1 1 0,1-1 0,0 0 0,-1 0 0,0 0 0,1 0 1,2-3-1,6-7 39,-1 0 0,-1-1 1,0-1-1,0 0 0,-1 0 1,-1-1-1,-1 0 0,0 0 1,-1-1-1,0 1 0,-1-1 1,-1-1-1,-1 1 0,0-1 1,-1 1-1,0-22 0,-4 26-57,-2 13-181,-3 19-45,7-19 211,-1 10-13,0 1 1,1-1-1,0 0 1,0 0-1,4 17 1,-4-25 23,1-1 1,-1 0-1,1 0 0,0 0 0,0 0 1,0 0-1,0 0 0,0 0 0,0 0 1,1 0-1,-1-1 0,0 1 0,1 0 1,0-1-1,-1 1 0,1-1 0,0 0 1,0 1-1,0-1 0,0 0 0,0 0 1,0 0-1,0-1 0,0 1 0,0 0 1,0-1-1,0 1 0,0-1 0,1 0 1,-1 0-1,0 0 0,0 0 0,1 0 1,3-1-1,0 0 58,0-1-1,0 0 1,0 0 0,0 0 0,0-1-1,-1 0 1,1 0 0,-1-1-1,0 1 1,0-1 0,0 0 0,0-1-1,-1 1 1,0-1 0,0 0 0,0 0-1,4-7 1,4-6 52,-1-1 0,0 0-1,12-36 1,-13 23-242,-1 1 1,-3-1-1,6-49 0,-22 196 117,4-56 184,2 96-1,5-137-150,1 0-1,1 0 1,0 0-1,1 0 1,1-1-1,0 0 1,2 0-1,0 0 1,16 27-1,32 27-26,-35-46 0,26 38 0,-41-56 0,-1 1 0,-1-1 0,1 1 0,-1-1 0,0 1 0,-1 0 0,0 0 0,0 0 0,-1 0 0,1 13 0,-2-20 0,0 0 0,0-1 0,0 1 0,-1 0 0,1 0 0,0 0 0,-1-1 0,1 1 0,0 0 0,-1 0 0,1-1 0,-1 1 0,1 0 0,-1-1 0,0 1 0,1 0 0,-1-1 0,1 1 0,-1-1 0,0 1 0,0-1 0,1 0 0,-1 1 0,0-1 0,0 0 0,0 1 0,1-1 0,-1 0 0,0 0 0,0 0 0,0 1 0,0-1 0,1 0 0,-1 0 0,0-1 0,0 1 0,0 0 0,0 0 0,0 0 0,1 0 0,-1-1 0,0 1 0,0 0 0,1-1 0,-1 1 0,-1-1 0,-41-19 0,28 8 0,0 0 0,1-1 0,0 0 0,1-1 0,0-1 0,-15-24 0,21 28 0,0 0 0,1-1 0,0 0 0,1 0 0,0 0 0,1-1 0,0 0 0,1 1 0,1-1 0,-2-19 0,4 28-83,0 0 0,1 0 0,-1 1 0,1-1 0,0 0 0,0 1 0,0-1 0,0 1 0,1-1 0,-1 1 0,1-1 0,0 1 0,0 0 0,0 0 0,1 0 0,-1 0 0,1 0 0,-1 1 0,1-1 0,4-2 0,6-4-1249,0 1-1,0 1 1,26-11-1,-26 12 94,47-20-9219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00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 3 22421,'0'0'5403,"-10"-2"-3188,1 2-2058,0-1-1,-1 1 1,1 1-1,0 0 1,0 0 0,-1 1-1,1 0 1,0 0-1,1 1 1,-1 0 0,0 1-1,1 0 1,0 0-1,-15 11 1,9-6-138,-57 40 192,66-45-198,-1 1 1,2-1-1,-1 1 1,0 0-1,1 0 1,0 0 0,0 1-1,0-1 1,1 1-1,-3 6 1,8-11-14,-1-1 0,1 0 0,0 0 0,0 0 0,0 0 0,-1 0 0,1 0 0,0-1 0,0 1 0,-1 0 0,1-1 0,0 0 0,1 0 0,35-20-530,-31 17 377,-1 0 0,1 0 0,0 1 0,0-1 1,0 1-1,0 1 0,0 0 0,13-3 0,-20 5 151,1 0-1,-1 0 0,1 0 1,-1 0-1,0 1 1,1-1-1,-1 0 0,0 0 1,1 0-1,-1 0 1,0 0-1,1 1 0,-1-1 1,0 0-1,0 0 1,1 1-1,-1-1 0,0 0 1,0 0-1,1 1 1,-1-1-1,0 0 0,0 1 1,0-1-1,1 0 1,-1 0-1,0 1 0,0-1 1,0 1-1,0-1 1,0 0-1,0 1 0,0-1 1,0 0-1,0 1 1,0-1-1,0 0 0,0 1 1,0-1-1,0 0 1,0 1-1,0-1 0,0 1 1,-1-1-1,-5 19 307,-11 8 11,-1 0 0,-1-1 1,-1-1-1,-31 29 0,16-17-172,27-30-143,22-19 0,-11 10 1,0 0 1,1 0-1,-1 1 1,1-1-1,-1 1 1,1 0-1,0 0 1,0 0-1,-1 0 0,1 1 1,0 0-1,0 0 1,0 0-1,-1 0 1,1 0-1,0 1 1,0 0-1,5 1 0,0 2-4,1 0 0,-1 1 0,1 1 0,-1-1 0,8 8 0,-7-6-37,0 0 1,0 0-1,1-1 1,11 4-1,-18-8 8,0-1 1,0 0-1,1 0 1,-1 0-1,0 0 1,0-1-1,1 0 0,-1 0 1,0 0-1,0 0 1,1-1-1,-1 0 1,0 0-1,0 0 1,7-3-1,-4 1-1082,0-1 1,0-1-1,0 0 0,0 0 0,-1 0 1,0 0-1,10-14 0,14-15-9685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00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370 1 18385,'0'0'13378,"-10"10"-12507,-66 63-827,-4-3 1,-103 69-1,162-118-44,21-21 0,0 0 0,0 1 0,0-1 0,0 0 0,0 1 0,0-1 0,0 0 0,0 1 0,0-1 0,0 0 0,0 1 0,0-1 0,1 0 0,-1 1 0,0-1 0,0 0 0,0 1 0,0-1 0,0 0 0,1 1 0,-1-1 0,0 0 0,0 0 0,1 1 0,-1-1 0,0 0 0,0 0 0,1 1 0,-1-1 0,0 0 0,1 0 0,-1 0 0,0 0 0,1 0 0,-1 1 0,0-1 0,1 0 0,-1 0 0,53 2 0,-41-2 0,67-5-1237,86-17 1,-50 5-2462,-47 8-5345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01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282 49 24375,'0'0'3790,"-9"-6"-1606,5 3-2102,0 0 0,1 0 1,-1 0-1,0 1 0,0 0 0,-1 0 1,1 0-1,0 0 0,-1 1 1,1 0-1,-1 0 0,1 0 0,-1 0 1,1 1-1,-1-1 0,0 1 1,1 1-1,-1-1 0,1 0 0,-1 1 1,0 0-1,1 0 0,-1 1 1,1-1-1,0 1 0,0 0 0,-1 0 1,-3 3-1,-5 5-81,1 0 1,1 1-1,0 0 1,1 1-1,0 0 1,1 1-1,0 0 1,1 0-1,0 1 1,1 0-1,1 1 0,0-1 1,1 1-1,0 0 1,2 0-1,-1 1 1,2-1-1,0 1 1,1 0-1,1-1 1,2 24-1,-2-34-1,1-1 0,0 1 0,0 0 0,1-1 0,-1 1 0,1-1 0,0 0 0,0 0 0,1 1 0,-1-1 0,1-1 0,0 1 0,0 0 0,0-1 0,0 1 0,1-1 0,0 0 0,-1 0 0,1-1 0,0 1 0,0-1 0,0 1 0,1-1 0,-1-1 0,1 1 0,-1-1 0,1 1 0,-1-1 0,1-1 0,0 1 0,6 0 0,2-1 0,-1 1 0,0-2 0,0 0 0,0 0 0,0-1 0,0-1 0,-1 0 0,1 0 0,-1-1 0,1-1 0,13-8 0,-7 2 0,0-1 0,-1-1 0,-1 0 0,-1-1 0,0-1 0,0 0 0,22-33 0,-30 39 0,-1-1 0,1-1 0,-2 1 0,0-1 0,0 0 0,0-1 0,-2 1 0,1-1 0,-2 0 0,1 1 0,-2-1 0,1 0 0,-2 0 0,-1-24 0,1 32-19,-1 0 0,0 0 1,0 1-1,0-1 0,0 0 0,-1 1 0,1-1 0,-1 1 1,0 0-1,0-1 0,0 1 0,-1 0 0,1 0 0,-1 0 1,0 1-1,1-1 0,-1 1 0,-4-3 0,1 2-97,0 0-1,1 0 0,-2 1 1,1-1-1,0 1 0,0 1 1,-1-1-1,1 1 1,-13 0-1,1 1-548,0 1 0,0 0 0,1 2 0,-1 0 0,1 1 0,0 0 0,-19 9 0,-49 25-8634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01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0 580 16784,'14'0'9102,"17"0"-8508,1-1 0,-1-2 0,43-10 0,110-32-199,-134 33-54,237-63 1239,1225-297-2263,-1319 336 560,-113 24-3609,-39 5-832,-22 3-3299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0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23414,'0'0'2178,"-1"65"-2146,-2-23-32,-1 11-833,4 5-704,0-2-1089,0-2-1058,8-2-2081,-5-7-2755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21236,'0'0'8360</inkml:trace>
  <inkml:trace contextRef="#ctx0" brushRef="#br0" timeOffset="1">1 244 20339,'0'0'8328,"23"-58"-19026,-2 48-3620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1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276 518 6374,'-53'-61'3718,"3"-3"0,3-1 1,-46-86-1,87 142-2958,1-1 1,1 1-1,-1-1 1,1 0 0,-4-18-1,8 26-649,-1 0 0,1-1 0,0 1 0,0-1 0,0 1 0,0-1-1,1 1 1,-1 0 0,1-1 0,-1 1 0,1 0 0,0-1 0,0 1 0,0 0 0,0 0-1,0 0 1,0 0 0,1 0 0,-1 0 0,1 0 0,-1 0 0,1 0 0,0 1 0,-1-1-1,1 1 1,0-1 0,0 1 0,0 0 0,5-2 0,9-4-70,0 0 1,1 2 0,-1 0-1,1 1 1,1 1-1,-1 0 1,22 0 0,7 2-129,70 7 1,-97-4-246,0 1-1,-1 0 1,1 2 0,-1 0-1,-1 1 1,25 12 0,-35-15 233,0 0 0,0 1 0,-1 0 0,0 1 0,0-1 0,0 1 0,0 0 0,-1 1 0,0-1 0,0 1 0,0 0 0,-1 0 0,0 1 0,0-1 0,0 1 0,-1 0 0,0 0 0,3 13 0,-3-3 328,-1 0 1,-1 0-1,-1 0 0,0 0 0,-2 1 0,0-1 0,0 0 0,-2-1 0,0 1 0,-1 0 0,0-1 0,-1 0 0,-1-1 1,-1 1-1,0-1 0,-20 26 0,21-31-65,-1 1 1,-1-1-1,1-1 1,-2 1-1,1-2 0,-1 1 1,-1-1-1,1-1 1,-1 0-1,-1-1 1,1 0-1,-1 0 1,0-1-1,-1-1 0,1 0 1,-1 0-1,1-2 1,-1 1-1,0-2 1,0 0-1,0 0 1,-20-2-1,27-1-303,0 1 1,0-1-1,0-1 0,0 1 1,0-1-1,1 0 0,-1 0 1,1 0-1,0-1 0,0 0 1,0 0-1,0 0 0,1-1 1,-1 0-1,1 1 0,0-2 1,1 1-1,-1 0 0,1-1 1,-3-6-1,4 9-30,1-1 0,-1 1 0,1-1 0,-1 1 0,1-1 0,0 0 0,1 0 0,-1 0 0,1 1 0,-1-1 0,1 0 0,0 0 0,1 0 0,-1 0 0,1 0 0,-1 1 0,1-1 0,0 0-1,1 0 1,-1 1 0,1-1 0,-1 1 0,1-1 0,0 1 0,0 0 0,1 0 0,-1 0 0,1 0 0,-1 0 0,1 0 0,0 1 0,0-1 0,6-2 0,28-13-8127,9 5-7516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1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88 415 17649,'0'0'2247,"-10"0"294,-32 1-74,40-1-2328,0 0 1,1 1-1,-1-1 1,0 1-1,0 0 1,1-1 0,-1 1-1,1 0 1,-1 0-1,1 0 1,-1 0 0,1 1-1,-1-1 1,1 0-1,0 0 1,0 1-1,0-1 1,0 1 0,0-1-1,0 1 1,0-1-1,0 1 1,0 0 0,1 0-1,-1-1 1,1 1-1,-1 2 1,1-3-126,0 0 0,-1 0 0,1 0 0,0 0 0,0 0 0,0 0 0,0 0 0,0 0 0,0 0 0,1 0 0,-1-1 0,0 1 0,0 0 0,1 0 0,-1 0-1,0 0 1,1 0 0,-1 0 0,1-1 0,-1 1 0,1 0 0,0 0 0,-1-1 0,1 1 0,0 0 0,-1-1 0,1 1 0,0-1 0,0 1 0,-1-1 0,1 1 0,0-1 0,0 1 0,0-1 0,0 0 0,0 0 0,0 1 0,0-1 0,0 0 0,0 0 0,0 0 0,-1 0 0,1 0 0,0 0 0,0 0 0,0 0 0,0-1 0,0 1 0,1-1 0,6-1 32,-1-1 0,0 0 1,0 0-1,0-1 0,-1 1 0,1-2 1,-1 1-1,0-1 0,0 0 1,0 0-1,-1-1 0,0 1 1,6-9-1,8-11 164,27-49-1,15-65-219,-86 232-111,15-62 133,1 1 1,2-1-1,1 1 0,-2 48 1,7-79-16,1 1 0,0 0 0,0 0 0,1 0 0,-1 0 0,0 0 0,0-1 0,1 1 1,-1 0-1,1 0 0,0 0 0,0-1 0,-1 1 0,1 0 0,0-1 0,0 1 0,3 2 0,-3-4 1,0 1 0,0 0 0,0-1-1,0 1 1,1-1 0,-1 1 0,0-1-1,0 1 1,1-1 0,-1 0 0,0 0-1,1 0 1,-1 0 0,0 0 0,1 0-1,-1 0 1,0 0 0,0 0 0,2-1-1,4-1 2,-1 0 0,0-1 1,0 1-1,-1-1 0,1-1 0,0 1 0,-1-1 0,0 0 0,5-4 0,12-15-143,-1 0 0,-1-1 0,-1 0 0,-1-2 0,-2 0 0,0-1 0,20-50 1,-23 43-1293,-1 0 1,-2-1 0,9-55 0,-16 65 51,-5 19 214,-13 37 34,12-24 1153,-8 17-386,-67 168 1072,67-159-1247,1 0 0,2 0 0,1 1 0,-2 34 0,8-40-5376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2.4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17 326 1089,'0'0'24781,"-3"11"-24125,-9 34-282,12-44-371,0-1 0,-1 1 0,1 0 0,0 0 0,0 0-1,0 0 1,0 0 0,0 0 0,0 0 0,0 0 0,0 0 0,0 0 0,0 0-1,1 0 1,-1 0 0,0-1 0,1 1 0,-1 0 0,0 0 0,1 0 0,-1 0-1,1-1 1,0 1 0,-1 0 0,1 0 0,-1-1 0,1 1 0,0 0 0,0-1 0,-1 1-1,1-1 1,0 1 0,0-1 0,0 1 0,0-1 0,0 0 0,-1 1 0,1-1-1,0 0 1,0 0 0,0 0 0,0 0 0,0 0 0,0 0 0,1 0 0,41-5-179,-33 1 177,0-1-1,0 1 0,-1-1 0,17-12 0,-20 12 17,0 1 0,0-1 0,1 2 0,0-1 0,-1 1 0,1 0 0,1 0-1,-1 0 1,0 1 0,15-2 0,-21 4 29,0 1 0,0-1 0,0 1 1,0-1-1,0 1 0,0-1 0,0 1 0,0 0 0,-1-1 0,1 1 0,0 0 0,0 0 0,0-1 0,-1 1 0,1 0 0,-1 0 0,1 0 0,0 0 0,-1 0 1,0 0-1,1 0 0,-1 0 0,1 0 0,-1 0 0,0 0 0,0 2 0,7 41 1427,-4-25-1109,-2-15-310,0 0 1,0-1-1,0 1 1,0-1-1,0 0 1,1 1 0,0-1-1,0 0 1,0 0-1,0 0 1,0 0-1,0 0 1,1 0 0,5 3-1,-6-4 8,0-1 0,1 0-1,-1 0 1,1 0 0,-1 0 0,1 0 0,0 0-1,-1-1 1,1 1 0,0-1 0,-1 0 0,1 0-1,0 0 1,0 0 0,4-1 0,6-3 5,1 0 0,-1-1 0,0-1 0,0 0 0,-1 0 0,13-10 0,2 1-849,-26 14 705,-1 1-1,0-1 1,1 1 0,-1-1-1,1 1 1,0-1-1,-1 1 1,1 0 0,-1-1-1,1 1 1,-1 0 0,1 0-1,0-1 1,-1 1-1,1 0 1,0 0 0,-1 0-1,1 0 1,0 0-1,-1 0 1,1 0 0,0 0-1,-1 0 1,1 0-1,0 0 1,-1 0 0,1 0-1,0 1 1,-1-1-1,1 0 1,-1 1 0,1-1-1,0 0 1,-1 1 0,1-1-1,-1 0 1,1 1-1,-1-1 1,1 1 0,0 0-1,0 29-3059,-2-14 361,4-12-3227,5-7 3875,6-7 1382,-5 0 605,-1-1 1,0 0 0,-1 0 0,0-1-1,0 1 1,-2-2 0,1 1 0,6-24-1,21-116 1124,-17 64-3282,-13 75 1953,10-34 295,0 20 3171,-12 31 2323,0 21-3493,-33 90 2289,23-90-3799,2 1 1,0 0 0,1 0 0,2 0 0,0 1 0,2 51 0,2-75-415,0-1 0,0 1 0,0-1 0,1 1 0,-1-1 0,1 1 0,0-1 0,0 1 0,-1-1 0,2 0 0,-1 0 0,0 1 0,0-1 0,1 0 0,-1 0 0,1 0 0,0 0 1,0-1-1,-1 1 0,1 0 0,0-1 0,1 1 0,-1-1 0,0 0 0,0 1 0,0-1 0,1 0 0,-1 0 0,1-1 0,-1 1 0,1 0 0,-1-1 0,1 0 0,-1 0 0,1 1 0,-1-1 0,1-1 0,-1 1 1,1 0-1,-1-1 0,1 1 0,-1-1 0,1 0 0,-1 1 0,1-1 0,-1 0 0,0-1 0,0 1 0,0 0 0,1-1 0,-1 1 0,-1-1 0,1 0 0,0 1 0,0-1 0,-1 0 0,4-4 0,1-2 22,0 0-1,-1 0 1,1-1-1,-1 1 1,-1-1-1,0 0 1,0 0-1,-1-1 1,4-18 0,-12 39 128,-10 25-91,15-34-74,0-1 0,0 1 0,0-1 0,0 1 0,0 0 0,0-1 0,0 1 0,1-1 0,-1 1 0,1-1 0,-1 0 0,1 1 0,-1-1 0,1 1 0,0-1 0,-1 0 1,1 1-1,0-1 0,0 0 0,0 0 0,0 0 0,0 0 0,0 0 0,1 0 0,-1 0 0,2 1 0,0-1 4,0 0 1,1 1 0,-1-2-1,0 1 1,1 0-1,-1-1 1,1 1 0,-1-1-1,1 0 1,0 0 0,3-1-1,4 0 20,0-1 1,1-1-1,-2 0 0,1 0 0,0-1 0,17-9 0,54-46-115,-82 59 72,0 0 0,1 1-1,-1-1 1,0 0-1,1 1 1,-1-1 0,0 1-1,0-1 1,1 0-1,-1 1 1,0-1 0,0 1-1,0-1 1,0 1-1,1-1 1,-1 1 0,0-1-1,0 1 1,0-1 0,0 1-1,0-1 1,0 1-1,-1-1 1,1 1 0,0-1-1,0 1 1,0-1-1,0 1 1,0-1 0,-1 1-1,1-1 1,0 1-1,0-1 1,-1 0 0,0 1-1,-6 25 221,3-15-115,0 0 0,1 1 0,0-1 1,1 1-1,0 0 0,1 0 1,1-1-1,0 16 0,0-26-120,0 0 0,0 0 0,0 0 1,0 0-1,0 0 0,0 0 0,0 0 0,1 0 0,-1 0 0,0 0 0,1 0 0,-1 0 0,1 0 1,-1 0-1,1 0 0,-1 0 0,1 0 0,0 0 0,-1-1 0,1 1 0,0 0 0,0 0 0,-1-1 1,1 1-1,0-1 0,0 1 0,0-1 0,0 1 0,0-1 0,0 1 0,0-1 0,0 0 0,0 0 1,0 1-1,0-1 0,0 0 0,0 0 0,0 0 0,0 0 0,0 0 0,0 0 0,0-1 0,0 1 1,0 0-1,0 0 0,0-1 0,0 1 0,0-1 0,0 1 0,0-1 0,0 1 0,0-1 0,0 1 1,0-2-1,4-1-489,0 0 1,0 0 0,0-1-1,-1 0 1,1 0 0,-1 0-1,0-1 1,4-5 0,0-4-1332,-2-1-1,0 1 1,0-1 0,-1 0 0,-1 0 0,-1-1 0,3-23 0,-2-19-2898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2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 8264,'0'0'17649,"-42"48"-35490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3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2 20595,'0'0'6455,"-10"-1"-5516,7 1-911,0 0-1,-1-1 0,1 1 1,0 1-1,0-1 0,-1 0 1,1 1-1,0 0 0,0 0 1,0 0-1,0 0 0,0 0 1,0 0-1,0 1 1,0 0-1,0-1 0,1 1 1,-1 0-1,1 0 0,-1 1 1,1-1-1,0 0 0,0 1 1,0-1-1,0 1 0,0 0 1,1 0-1,-1 0 1,1 0-1,0 0 0,-1 0 1,2 0-1,-1 0 0,0 0 1,1 0-1,-1 1 0,1-1 1,0 0-1,0 7 1,0-8-21,0 1 1,-1 0 0,1-1 0,1 1 0,-1 0 0,0-1 0,1 1 0,-1-1 0,1 1 0,0-1-1,-1 1 1,1-1 0,1 1 0,-1-1 0,0 0 0,0 1 0,1-1 0,0 0 0,-1 0 0,1 0 0,0 0-1,3 2 1,-1-2 22,-1 0 0,1 0 0,0-1 0,-1 0 0,1 0 0,0 0 0,0 0 0,0-1 0,0 1 0,0-1 0,0 0 0,0 0 0,6-1 0,5-2 85,0 0 0,-1 0-1,1-2 1,-1 0-1,0 0 1,26-15 0,-20 7 240,35-31 0,3-3 1155,-57 48-1513,-1 0-1,1 0 1,0 0-1,-1 1 1,1-1-1,-1 0 0,1 0 1,-1 0-1,0 1 1,1-1-1,-1 0 1,0 0-1,0 1 1,0-1-1,0 0 0,0 0 1,0 1-1,-1 1 1,1-3 6,0 7 4,0-3 0,0-1 0,0 1 0,0 0 0,0 0 0,1 0 1,0 0-1,-1 0 0,1-1 0,2 6 0,-2-8-5,0 0-1,0 0 1,0 0-1,1 0 1,-1 0-1,0-1 0,0 1 1,1 0-1,-1-1 1,0 1-1,1 0 1,-1-1-1,0 0 1,1 1-1,-1-1 0,1 0 1,-1 0-1,1 0 1,-1 0-1,1 0 1,-1 0-1,1 0 1,-1 0-1,0-1 0,1 1 1,-1 0-1,1-1 1,-1 1-1,0-1 1,2-1-1,9-2-1,0-1 0,-1-1 0,1 0 0,16-11 0,-21 11 0,1 0 0,1 1 0,-1 0 0,1 1 0,0 0 0,0 0 0,0 1 0,0 0 0,1 1 0,10-2 0,-19 4-1,0 0-1,0 0 1,0 0-1,0 0 1,0 0-1,-1 0 1,1 0-1,0 1 1,0-1-1,0 0 1,0 1-1,0-1 1,0 0-1,0 1 1,-1-1-1,1 1 1,0-1-1,0 1 1,0-1-1,-1 1 1,1 0-1,0 0 1,-1-1-1,1 1 1,-1 0-1,1 0 1,-1-1-1,1 1 1,-1 0-1,1 0 1,-1 0-1,0 0 1,0 0-1,1 1 1,-1 43-345,-1-42 250,1 0 0,-1 0 0,1 0 1,-1 0-1,1 1 0,0-1 0,1 0 0,-1 0 0,0 1 0,1-1 0,0 0 0,0 0 0,0 0 0,0 0 0,0 0 0,2 3 0,-2-5-392,0-1 0,1 1 0,-1-1 0,0 0 0,0 1 0,0-1-1,0 0 1,0 0 0,1 0 0,-1 0 0,0 0 0,0 0 0,0 0-1,1 0 1,-1 0 0,0 0 0,0-1 0,0 1 0,0-1 0,0 1-1,0 0 1,0-1 0,0 0 0,2 0 0,17-22-13915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3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76 213 17104,'0'0'8216,"13"-4"-6118,3 0-1717,0-2 0,0 0 0,-1-1 0,0-1 0,15-9 0,-24 13-252,0 1 0,-1-1 0,0-1 0,1 1 0,-2-1-1,1 0 1,0 0 0,-1 0 0,0 0 0,0-1 0,-1 0 0,1 1 0,-1-1 0,-1-1-1,1 1 1,-1 0 0,0-1 0,1-6 0,-3 11-117,1 0 1,-1 0-1,0 0 0,0 0 1,-1 0-1,1 0 0,0 0 0,-1 0 1,1 0-1,-1 0 0,1 1 1,-1-1-1,0 0 0,0 0 1,0 1-1,0-1 0,0 0 0,0 1 1,-1-1-1,1 1 0,0 0 1,-1-1-1,1 1 0,-1 0 1,0 0-1,1 0 0,-1 0 0,0 0 1,1 0-1,-1 0 0,0 1 1,0-1-1,0 0 0,0 1 1,0 0-1,-3-1 0,-2 1 3,1-1-1,-1 1 1,1 0-1,0 0 0,-1 1 1,1 0-1,0 0 1,0 1-1,0-1 1,-10 5-1,7-1-14,0 1 0,0 0 0,1 1 0,-1-1 0,1 2 0,1-1 0,0 1 0,0 0 0,0 0 0,1 1 0,0 0 0,1 0 0,-5 12 0,2-4 0,1 0 0,1 0 0,0 1 0,1 0 0,2 0 0,-4 32 0,6-47-20,1 1 0,0-1 0,-1 0 0,1 0 0,1 1 0,-1-1 0,0 0 0,1 0 0,-1 0 0,1 0 0,0 0 0,0 0 0,1 0 0,-1 0 0,0 0 0,1 0 0,0 0 0,0-1 0,0 1 0,0-1 0,2 3 0,0-2-45,1-1 0,-1 0 1,0-1-1,1 1 0,-1-1 1,1 1-1,0-1 1,-1-1-1,1 1 0,0-1 1,-1 1-1,1-1 0,9-2 1,-2 1-392,0 0 1,0-1 0,0-1-1,-1 0 1,1-1-1,-1 0 1,14-7 0,41-28-6301,-12-1-3793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18:54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16 21236,'-10'-9'897,"1"3"5829,15 10-6053,10 13-193,1 9 97,1 8-449,-2 10-160,-6 3-480,-2 4-513,-5-2-1057,-2 0-161,-1-10-1120,0-10-3235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1:15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1190 340 4004,'-46'-27'1061,"1"-3"0,1-1 1,2-2-1,-51-51 0,76 65-948,2 2-86,0 1 0,-1 1 0,-33-24 0,43 35 80,-1 1-1,0-1 1,1 1 0,-1 0-1,-1 1 1,1-1 0,0 1-1,-1 1 1,1 0-1,-1 0 1,1 0 0,-1 1-1,1 0 1,-1 0 0,-9 2-1,2 2 53,-1 0 0,1 1 0,0 0 0,0 1 0,0 1 0,1 1 0,0 0 0,1 0-1,-15 13 1,-19 18 7,-43 46-1,80-75-142,-183 201 88,162-171-97,2 2 0,1 1-1,-34 73 1,56-105-21,1 2 0,0-1 0,1 0-1,1 1 1,0 0 0,1 0 0,0 0 0,1 0 0,0 0 0,1 0 0,0 0 0,2 0-1,-1 0 1,1 0 0,1 0 0,1 0 0,-1-1 0,2 1 0,0-1 0,9 17-1,20 40 5,2-2 0,3-1 0,79 100 0,-100-144 9,2-1 0,0 0 0,1-1 0,1-2 0,1 0 0,1-1-1,0-1 1,1-2 0,1 0 0,0-2 0,0-1 0,55 15 0,-41-19 10,1-1 1,0-2 0,0-3-1,1 0 1,-1-3 0,0-2-1,0-1 1,-1-2 0,1-2-1,56-20 1,-9-4 11,-2-3-1,-1-5 1,119-75-1,-143 77-4,-2-3 1,-1-3-1,71-71 0,-98 85 57,-3-2 0,0-1-1,-2-1 1,-2-1 0,-1-1 0,34-76-1,-50 96 85,-1-1-1,0 0 0,-1 0 1,-1 0-1,-1-1 0,0 1 0,-2-1 1,0 0-1,-3-32 0,1 39-30,-2 0-1,0 0 1,0 0-1,-1 0 1,0 1-1,-1 0 1,-1 0-1,1 0 1,-2 0-1,0 1 1,0 0-1,0 1 1,-1-1-1,-1 2 1,-15-15-1,2 7-76,-1 1-1,0 0 0,-1 2 1,-1 0-1,0 2 1,0 1-1,-39-10 0,8 6 29,0 3 0,-86-7-1,129 17-287,0 0-1,1-1 1,-1 0-1,-14-5 1,22 5-49,0 0 1,0 0-1,1-1 1,-1 0-1,1 0 0,0 0 1,0 0-1,0-1 0,0 1 1,1-1-1,-1 0 1,1 0-1,-4-7 0,-31-57-6185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1:17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1281 269 6662,'-15'-8'-752,"-43"-21"2497,-1 2 1,-123-38 0,157 59-1594,0 1 1,-1 1-1,1 1 1,-1 1 0,1 2-1,-1 0 1,0 2-1,1 0 1,0 2 0,0 1-1,0 1 1,0 1 0,1 1-1,0 2 1,0 0-1,-34 21 1,13-2-183,2 2 0,1 1 0,1 3 1,2 1-1,2 2 0,1 1 0,-51 75 0,68-87 12,2 2 1,1 0-1,1 2 1,2-1-1,1 1 0,1 1 1,2 0-1,1 1 0,1 0 1,2 0-1,2 0 0,1 0 1,3 46-1,0-62 7,2 0-1,0 0 0,1-1 1,1 1-1,1-1 1,0 0-1,1-1 0,0 1 1,17 24-1,-10-20 8,2-1 1,0 0-1,0-2 0,2 0 1,0 0-1,28 18 0,-17-16 10,0-1-1,1-2 1,1-1 0,1-1-1,0-1 1,0-3 0,1 0-1,1-2 1,65 7 0,-67-13 9,0-1 1,-1-2 0,1-2-1,0 0 1,-1-2 0,0-2-1,0 0 1,0-2 0,-1-2-1,-1 0 1,0-2 0,0-2-1,-2 0 1,29-21 0,-1-2 54,-3-3 1,-1-1 0,-2-3-1,72-86 1,-92 95 106,-2-1 1,-2-1-1,-1-1 1,-2-2-1,-2 0 0,-2-1 1,22-75-1,-29 76-36,-2-1-1,-2 0 1,-1 0 0,-3 0 0,-1 0-1,-7-79 1,2 103-97,0 0 1,-1 0-1,-1 1 1,-1 0-1,-1 0 0,0 0 1,-1 1-1,-10-16 1,10 21-21,0-1 0,-1 2 1,0-1-1,-1 2 0,0-1 1,-1 1-1,0 1 0,0 0 0,-1 0 1,0 1-1,-21-9 0,19 10-17,0 1 0,-1 0 0,0 1 1,0 1-1,-1 0 0,1 1 0,-1 1 0,1 0 0,-1 1 0,1 0 0,-22 5 0,16-1 28,1 1 0,0 1 1,1 1-1,0 1 0,0 0 0,0 2 0,-28 19 0,5 3-474,1 2 0,2 2 0,1 1 0,2 2 0,-54 77-1,7-3-3286,8-17-2776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2:24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545 35 0,'-8'-5'8344,"-4"0"-8005,-1 0-1,0 0 1,0 1 0,0 1-1,0 0 1,-1 1-1,1 1 1,-1 0 0,0 0-1,1 1 1,-1 1 0,1 1-1,-15 2 1,-8 3 497,1 2 0,1 1 0,0 1-1,-36 18 1,62-25-783,0 1 0,1 0 0,-1 0 0,1 0 0,0 1 0,0 0 0,1 1 0,0-1 0,0 1-1,0 0 1,1 1 0,0-1 0,0 1 0,1 0 0,0 0 0,1 1 0,-1-1 0,2 1 0,-4 16 0,0 8-82,2 0-1,2 0 1,1 0 0,3 34 0,-2-57 77,1-1-1,0 1 0,1-1 1,0 1-1,1-1 0,-1 0 1,2 0-1,-1 0 0,1 0 1,1-1-1,0 1 0,0-1 1,0 0-1,1-1 0,0 1 1,1-1-1,0 0 0,0-1 1,0 1-1,1-2 0,-1 1 1,2-1-1,-1 0 0,0-1 1,1 1-1,0-2 0,11 4 1,11 2 259,1-1 1,0-2 0,0-1 0,0-2 0,0-1 0,62-3 0,-56-3-219,0-2-1,0-1 1,0-2 0,-1-1 0,60-25-1,-16-2 44,101-62-1,-137 71 177,-1-1-1,56-50 1,-83 64-240,-1-1 0,0 0 1,-1-1-1,-1-1 0,-1 0 1,-1-1-1,0 0 0,10-25 1,-20 40-12,0 0 0,-1 0 0,0 0 0,0 0 0,0 0 0,0 0 0,0 0 0,-1 0 0,0-1 0,0 1 0,0 0 0,-1-9 0,0 12-13,0-1-1,0 0 1,0 0 0,0 1-1,0-1 1,0 0-1,0 1 1,-1 0 0,1-1-1,0 1 1,-1 0 0,0-1-1,1 1 1,-1 0 0,0 0-1,1 0 1,-1 0 0,0 1-1,0-1 1,0 0 0,0 1-1,1-1 1,-1 1 0,0 0-1,0 0 1,0 0 0,0 0-1,-2 0 1,-19-1-55,0 2-1,1 0 1,-1 2 0,1 0-1,-36 11 1,-103 45-720,115-39-1675,0-3-1,-84 20 1,69-31-3338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21588,'0'0'4207,"10"10"-3379,264 246 309,-272-255-470,-12-15 833,-2-3-1442,-1 1 0,-1 1 0,0 0 0,-1 1 0,-1 0 0,-27-18 0,36 31-344,15 12 206,20 14 35,-24-23 37,0 0 1,0 0-1,0 0 1,0-1-1,0 1 1,0-1-1,1 0 1,-1 0-1,0 0 1,1-1-1,-1 0 1,1 1-1,-1-2 1,1 1-1,5-1 1,-8 0 51,1 0 1,-1 0-1,1 0 1,-1-1 0,0 1-1,1 0 1,-1-1-1,0 1 1,0-1-1,0 0 1,0 0 0,-1 0-1,1 0 1,0 0-1,-1 0 1,0 0 0,1-1-1,-1 1 1,0-1-1,0 1 1,0-1-1,0 1 1,-1-1 0,1 1-1,-1-1 1,1-2-1,3-69 1045,-4 71-1058,0 0 0,0 0-1,0 0 1,0 0-1,-1 0 1,1 0-1,-1 0 1,0 1 0,0-1-1,0 0 1,0 0-1,0 1 1,-1-1-1,1 1 1,-1-1 0,0 1-1,0-1 1,0 1-1,0 0 1,0 0-1,-4-3 1,5 37-31,3-23 0,0 0 0,1 0 0,0 0 0,0-1 0,1 1 0,0-1 0,6 9 0,-8-13 0,-1-1 0,1 0 0,0 0 0,1 0 0,-1-1 0,0 1 0,1 0 0,0-1 0,-1 0 0,1 1 0,0-1 0,0 0 0,0 0 0,1-1 0,-1 1 0,0-1 0,1 0 0,-1 0 0,1 0 0,-1 0 0,4 0 0,-5-1 0,0-1 0,0 1 0,-1-1 0,1 0 0,0 1 0,-1-1 0,1 0 0,-1 0 0,1 0 0,-1 0 0,0-1 0,1 1 0,-1 0 0,0-1 0,0 1 0,0 0 0,0-1 0,0 0 0,0 1 0,0-1 0,-1 1 0,1-1 0,0-3 0,12-44 0,-13 48 0,5-31 0,-1-1 0,-2 1 0,-1-1 0,-5-41 0,0 57-38,0 27-47,1 29-38,4-34 128,0 0-1,0 1 0,1-1 0,-1 0 1,1 0-1,1 0 0,-1-1 0,0 1 1,1 0-1,4 4 0,-6-8-1,0 1-1,0-1 1,0 1-1,0-1 1,0 0-1,1 0 1,-1 0-1,0 0 0,1 0 1,-1 0-1,1 0 1,-1 0-1,1 0 1,-1-1-1,1 1 1,0 0-1,-1-1 1,1 0-1,0 1 1,-1-1-1,1 0 1,0 0-1,0 0 1,-1 0-1,1 0 1,0 0-1,0-1 1,-1 1-1,1 0 1,0-1-1,-1 0 0,1 1 1,-1-1-1,4-1 1,-3 0-15,0 0-1,0 0 1,0 0-1,-1 0 1,1 0 0,0 0-1,-1-1 1,0 1 0,1 0-1,-1-1 1,0 1 0,0-1-1,0 1 1,-1-1-1,1 0 1,-1 1 0,1-1-1,-1-2 1,-36 5-9314,21 5 2984,-3-1-3972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2:27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707 319 12908,'-12'-4'507,"-7"-2"-586,0 1-1,0 1 1,-1 1-1,1 0 0,-1 2 1,1 0-1,-1 2 1,0 0-1,1 1 0,-34 7 1,22 2 84,1 1 0,1 2 0,0 1 0,1 1 0,1 1-1,1 1 1,0 2 0,1 0 0,1 2 0,-21 24 0,32-31 80,0 0 1,1 1-1,0 0 1,1 1-1,1 0 0,1 1 1,1 0-1,0 1 0,1-1 1,1 1-1,1 1 0,1-1 1,0 1-1,1 0 1,2-1-1,0 1 0,2 25 1,0-37-82,0 0 1,0-1-1,1 1 0,0-1 1,0 1-1,1-1 1,0 0-1,1 0 1,-1 0-1,1 0 1,1 0-1,-1-1 0,1 0 1,0 0-1,0 0 1,1-1-1,0 0 1,0 0-1,0 0 1,1 0-1,-1-1 0,1-1 1,0 1-1,0-1 1,0 0-1,1 0 1,-1-1-1,1 0 1,0 0-1,-1-1 0,11 0 1,1 1 92,1-2 0,-1 0 0,1-1 0,-1-1 1,1-1-1,-1 0 0,0-2 0,0 0 0,-1-1 0,0-1 0,29-15 1,2-8 188,-1-1 1,-2-3 0,-1-2 0,-2-1 0,51-58 0,-49 43-227,-2-1 1,-3-3-1,-2-1 0,35-70 1,-55 91 110,-2-2 0,15-47 0,-27 71-11,0 0 0,-1-1 0,0 1 0,-1-1 0,-1 0 0,-1 1 1,0-1-1,-1 0 0,-3-21 0,3 33-159,1 1 1,-1-1-1,0 1 1,0 0-1,0 0 0,-1-1 1,1 1-1,0 0 1,-1 0-1,1 0 0,-1 0 1,0 0-1,0 1 1,0-1-1,0 0 1,0 1-1,0-1 0,0 1 1,0 0-1,0 0 1,-1 0-1,1 0 0,0 0 1,-1 0-1,1 1 1,-1-1-1,1 1 1,-1 0-1,1-1 0,-1 1 1,1 0-1,-1 1 1,1-1-1,-1 0 0,-2 1 1,-9 2-816,0 0 0,0 1-1,0 0 1,-21 10 0,-18 9-4108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04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265 825 18578,'-14'-4'-86,"0"0"0,0 0 0,0-1 1,1-1-1,0 0 0,0-1 1,0-1-1,1 0 0,0 0 1,1-1-1,0-1 0,0 1 1,1-2-1,0 0 0,1 0 0,0-1 1,1 0-1,-8-15 0,10 15 280,0-1 0,1 0-1,0 0 1,1 0 0,1 0-1,0-1 1,1 1 0,0-1-1,1 0 1,1 1 0,0-1-1,0 0 1,2 0 0,0 1 0,0-1-1,1 1 1,1 0 0,0 0-1,1 0 1,1 0 0,0 1-1,0-1 1,1 2 0,15-20-1,2 6-147,2 0 0,1 2 0,0 1 0,2 1 1,0 1-1,2 2 0,0 1 0,46-18 0,-22 14 382,1 2 1,0 3-1,2 2 1,72-8-1,-122 21-368,15-2 144,0 0 0,-1 2 0,1 1 0,44 4 0,-63-3-195,1-1 0,0 1 0,-1 1-1,0-1 1,1 1 0,-1-1 0,0 1-1,0 0 1,1 1 0,-2-1-1,1 1 1,0 0 0,0 0 0,-1 0-1,0 0 1,0 1 0,0-1 0,0 1-1,0 0 1,-1 0 0,1 0-1,-1 0 1,0 0 0,0 0 0,-1 1-1,1-1 1,-1 0 0,0 1 0,0 0-1,0 6 1,-1 2 1,0 1 0,0 0 0,-1-1 1,-1 1-1,0-1 0,-1 0 0,-1 0 0,0 0 0,-11 25 1,-8 6 77,-39 59 1,38-65-69,-255 367 144,-67 111 1893,332-491-1958,0 0 0,2 0 1,1 2-1,1-1 1,-13 56-1,21-73-99,1 0-1,0-1 1,0 1-1,1 0 1,0 0 0,1-1-1,0 1 1,0 0 0,1-1-1,0 1 1,0-1-1,1 1 1,0-1 0,1 0-1,-1 0 1,2-1 0,-1 1-1,1-1 1,0 0-1,1 0 1,-1 0 0,1-1-1,10 8 1,6 2-104,0 0 0,1-2 1,0-1-1,1-1 0,1-1 0,50 16 0,-30-15-1620,0-2 0,0-2 0,61 3 0,-13-9-5045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04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44 26649,'0'0'2338,"-60"65"-1217,54-49-320,6-14-737,14-2-128,11-17-32,-2-9-1633,-1-12-2980,-8-8-4996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26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791 187 10954,'1'-10'3230,"0"4"-3102,0-5 570,0-2 1,-1 1 0,0 0 0,-2-17-1,1 25-510,0 0 0,0 0 0,0 0 0,0 0-1,-1 1 1,1-1 0,-1 0 0,0 1 0,0-1 0,-1 1-1,1 0 1,-1 0 0,1-1 0,-1 2 0,0-1-1,0 0 1,0 1 0,-1-1 0,-5-3 0,-3 1-84,0 1 0,0 0 0,-1 1 1,1 0-1,-1 1 0,1 0 0,-1 1 0,-24 1 1,-1 2-54,-64 12 1,61-6 113,0 2-1,0 1 1,1 3 0,-50 24 0,74-30 36,0 0 1,0 1-1,0 1 1,1 1-1,1 0 1,0 1-1,0 0 1,1 1-1,1 1 1,0 0-1,1 0 1,-13 23-1,21-30-125,-1-1 0,2 0 0,-1 1 1,1-1-1,0 1 0,0 0 0,1-1 0,0 1 0,0 0 1,0 0-1,1 0 0,0 0 0,1 0 0,0 0 0,0 0 1,0 0-1,5 12 0,-3-11 22,1-2 1,0 1-1,0 0 1,0-1-1,1 0 1,0 0-1,1 0 1,-1 0-1,1-1 1,0 0-1,0-1 1,1 1-1,0-1 1,-1 0-1,12 4 1,12 4 262,0-1-1,1-1 1,0-2 0,0-1 0,60 4 0,-9-6-56,89-8 1,-147 2-131,0-1 1,42-9 0,-60 10-150,-1-1 0,1 1 0,-1-1 1,1 0-1,-1 0 0,0-1 0,0 0 0,0 1 0,0-2 1,-1 1-1,1 0 0,-1-1 0,0 0 0,0 0 0,0 0 1,0-1-1,3-6 0,-6 10-41,0-1 0,0-1-1,0 1 1,0 0 0,-1 0 0,1 0 0,0 0-1,-1 0 1,0-1 0,0 1 0,0 0 0,0 0 0,0-1-1,0 1 1,0 0 0,-1 0 0,1-1 0,-1 1-1,1 0 1,-1 0 0,0 0 0,-2-4 0,0 3-60,1 0 0,-1-1 1,0 1-1,0 0 0,-1 0 1,1 1-1,-1-1 0,1 1 1,-1 0-1,0 0 0,-4-2 1,-9-2-430,1 0 0,-1 2 1,0 0-1,-31-4 0,-11 4-7952,36 1 1362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26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1356 268 11115,'0'0'3187,"10"4"-860,9 3-1511,1-1 0,0-1 0,0 0 0,0-2-1,23 2 1,-43-5-730,0-1 0,0 1 0,1 0 0,-1 0 0,0 0 0,0 0 0,0 0 0,0-1 0,0 1 0,0 0 0,0 0 0,0 0 0,0 0 0,0-1 0,0 1 0,0 0 0,0 0 0,0 0 0,0-1 0,0 1 0,0 0 0,0 0 0,0 0 0,0 0 0,0-1 0,0 1 0,0 0 0,0 0 0,0 0 0,0 0 0,0-1 0,0 1 0,-1 0 0,1 0 0,0 0 0,0 0 0,0 0 0,0 0 0,0-1 0,0 1 0,-1 0 0,1 0 0,0 0 0,0 0 0,0 0 0,0 0 0,-1 0 0,1 0 0,0 0 0,0 0 0,0 0 0,0 0-1,-1 0 1,1 0 0,0 0 0,0 0 0,0 0 0,0 0 0,-1 0 0,-12-8 921,-273-46 2172,-105-17-2130,206 48-953,-131-21 20,258 32-62,0-2-1,1-3 1,-71-30 0,117 41-1975,29 15-427,34 14-4748,-29-14 978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26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635 20 14125,'0'0'11894,"-14"-4"-11360,8 2-494,0-1-26,-1 1 0,1 0 0,0 0 0,-1 1 0,1 0 0,-1 0 1,0 0-1,1 1 0,-1 0 0,0 0 0,1 1 0,-1 0 0,1 0 0,-9 2 0,-71 27 68,1-1 335,1 3 1,-85 46 0,160-73-431,0 1 0,0 1 0,1-1 1,0 1-1,0 1 0,-11 13 0,17-20 10,1 0-1,0 1 1,0-1 0,0 0-1,0 1 1,0-1 0,0 1-1,0-1 1,0 1 0,1 0-1,-1-1 1,0 1-1,1 0 1,0-1 0,-1 1-1,1 0 1,0 0 0,0 0-1,0-1 1,0 1 0,0 0-1,0 0 1,0-1-1,1 1 1,-1 0 0,1 0-1,-1-1 1,1 1 0,0-1-1,-1 1 1,1 0 0,0-1-1,0 1 1,0-1-1,1 0 1,-1 1 0,0-1-1,0 0 1,1 0 0,-1 0-1,0 0 1,1 0 0,-1 0-1,1 0 1,0 0-1,-1 0 1,4 0 0,17 6 37,-1-1 1,2 0 0,-1-2-1,1-1 1,-1-1 0,27 0-1,27 3 65,-10 5-266,0 4 0,124 42 0,-131-38-3592,-6-6-3458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2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499 1 13613,'0'0'4217,"-8"5"-3005,-21 16-856,2 1 1,1 0-1,1 2 0,0 2 1,2 0-1,1 1 0,-21 36 0,-14 30-209,-45 105 0,51-105-1652,13-33-6044,16-30-1195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2.8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335 0 4805,'0'0'17291,"-8"12"-16950,-17 35-22,1 1 1,3 1-1,-23 77 0,-5 11-272,-24 27-104,-11 27 1422,83-188-1304,0-1 0,0 1 0,0-1-1,0 1 1,1-1 0,-1 1 0,1-1 0,-1 1 0,1 0-1,0-1 1,0 1 0,0-1 0,1 1 0,-1 0-1,1 2 1,0-4-45,0 0 0,0 0 0,0 0-1,1 0 1,-1 0 0,0 0 0,0-1 0,1 1-1,-1 0 1,0-1 0,1 1 0,-1-1-1,0 1 1,1-1 0,-1 0 0,1 0 0,-1 1-1,1-1 1,-1 0 0,0 0 0,1 0 0,-1-1-1,1 1 1,-1 0 0,1-1 0,-1 1-1,0 0 1,1-1 0,1 0 0,12-4 71,0-1 0,0 0 0,0-1 0,-1 0 0,1-1 0,15-13 0,81-67 79,-80 62-140,17-14-320,-1-2 0,48-57 1,-72 65-606,-19 16-1442,-4 17 2103,0 1 0,0-1 0,-1 1-1,1-1 1,0 1 0,0-1 0,0 1 0,-1 0 0,1-1 0,0 1-1,-1-1 1,1 1 0,0 0 0,-1-1 0,1 1 0,0 0-1,-1 0 1,1-1 0,-1 1 0,1 0 0,0 0 0,-1-1 0,1 1-1,-1 0 1,1 0 0,-1 0 0,1 0 0,-1 0 0,1 0 0,-1 0-1,1 0 1,-1 0 0,-30-1-14202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3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0 4933,'0'0'14360,"-9"9"-13650,-2 2-384,1 0-1,0 1 1,1 1-1,0-1 1,1 2 0,1-1-1,-12 29 1,5 0 179,2 1 1,2 0-1,2 1 1,2 0-1,-1 87 0,7-128-498,0 0-1,0 0 0,0 0 0,1 0 1,-1 0-1,1-1 0,0 1 1,0 0-1,0 0 0,0 0 1,0-1-1,0 1 0,1 0 0,2 3 1,-3-5 35,1 0 0,-1 0 0,1 0 0,-1 0 0,1 0-1,-1 0 1,1 0 0,0 0 0,-1-1 0,1 1 0,0-1 0,-1 1 0,1-1 0,0 0 0,0 0 0,0 1 0,-1-1 0,1 0 0,0-1 0,0 1 0,0 0 0,-1 0 0,1-1-1,0 1 1,3-2 0,4-2 253,0 0 0,0-1 0,0 0 0,0-1 0,-1 0 0,1 0 0,-2 0 0,9-10 0,59-68 869,-51 57-915,227-284 552,-236 298-745,-15 26-1313,-13 24-4914,3-18-438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4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356 104 13196,'5'-13'3946,"3"-2"-2693,-4 9-709,-1 0 0,0-1 0,0 1 0,-1-1 0,1 1 0,-2-1 0,1 0 0,1-11 0,-3 18-479,-1 1 0,1-1 0,0 0 0,0 0 0,-1 1 0,1-1 0,0 0 0,0 0 0,-1 0-1,1 0 1,0 1 0,0-1 0,-1 0 0,1 0 0,0 0 0,-1 0 0,1 0 0,0 0 0,0 0 0,-1 0-1,1 0 1,0 0 0,-1 0 0,1 0 0,0 0 0,-1 0 0,1 0 0,0 0 0,-1 0 0,1 0 0,0 0 0,0-1-1,-1 1 1,1 0 0,0 0 0,0 0 0,-1 0 0,1-1 0,0 1 0,0 0 0,-1 0 0,1-1 0,0 1-1,0 0 1,0 0 0,0-1 0,-1 1 0,1 0 0,0-1 0,0 1 0,0 0 0,0 0 0,0-1 0,0 1-1,0 0 1,0-1 0,0 1 0,0 0 0,0-1 0,0 1 0,0 0 0,0-1 0,-22 24 253,21-22-225,-62 75-18,3 2 1,3 3 0,4 3 0,-44 94 0,93-169-60,-1 1 0,2-1 0,-1 1 0,1 0 0,1 0 0,0 0 0,-1 12 0,2-21-2,1 0 1,0-1-1,0 1 0,0 0 1,0 0-1,1-1 1,-1 1-1,0-1 0,0 1 1,0 0-1,0-1 1,1 1-1,-1 0 0,0-1 1,1 1-1,-1-1 1,0 1-1,1 0 0,-1-1 1,1 1-1,-1-1 1,1 0-1,-1 1 0,1-1 1,-1 1-1,1-1 1,-1 0-1,1 1 0,-1-1 1,2 1-1,22-3 393,25-19 400,6-12-235,72-56-1,3-2-529,-121 85-32,-7 5-6,0-1 1,0 1-1,0-1 0,1 1 1,-1 0-1,0 0 1,1 0-1,-1 0 0,1 0 1,-1 0-1,1 1 1,-1-1-1,1 1 0,-1-1 1,4 1-1,-5 2-1,-1-1 1,1 1-1,0-1 0,-1 1 0,1-1 1,-1 1-1,0-1 0,0 1 0,1-1 0,-1 1 1,0 0-1,0-1 0,0 1 0,0-1 1,-1 1-1,1 0 0,0-1 0,-1 2 1,0-1 9,-2 12 51,-1 0 0,0 1 0,-1-2 0,-1 1 0,-12 21 0,11-23-16,0 1 0,2 0 1,-1 0-1,1 0 0,1 0 0,-3 21 0,7-34-48,0 1 0,0-1 0,0 1 1,0 0-1,0-1 0,0 1 1,0-1-1,0 1 0,0-1 0,0 1 1,1-1-1,-1 1 0,0-1 0,0 1 1,1-1-1,-1 1 0,0-1 1,1 0-1,-1 1 0,0-1 0,1 1 1,-1-1-1,1 0 0,-1 1 0,0-1 1,1 0-1,-1 1 0,1-1 1,-1 0-1,1 0 0,-1 0 0,1 0 1,-1 1-1,1-1 0,0 0 0,-1 0 1,1 0-1,-1 0 0,1 0 1,-1 0-1,1 0 0,-1 0 0,1 0 1,-1-1-1,1 1 0,-1 0 0,1 0 1,0-1-1,29-8-3,-5-5-944,-1 0-1,0-1 1,29-26 0,10-7-4211,-61 47 4812,0-1 0,-1 1 0,1 0 0,0 0 1,0-1-1,1 1 0,-1 0 0,0 1 0,0-1 0,0 0 0,1 1 0,-1-1 0,0 1 0,3-1 0,-5 2 292,1-1 0,-1 0 0,1 1 0,-1-1 0,1 0 0,-1 1 1,1-1-1,-1 0 0,1 1 0,-1-1 0,0 1 0,1-1 0,-1 1 0,0-1 0,0 1 0,1-1 0,-1 1 0,0-1 0,0 1 0,0 0 0,1-1 0,-1 1 0,0-1 0,0 1 0,0-1 0,0 1 0,0 0 1,0-1-1,0 1 0,-1-1 0,1 1 0,0 0 0,-3 11 678,0-1 1,-1 1-1,-8 17 0,9-22 53,2-6-544,1 0 0,-1-1 0,1 1 0,0 0 0,-1 0 0,1-1 0,-1 1 0,1 0 1,0 0-1,0 0 0,-1-1 0,1 1 0,0 0 0,0 0 0,0 0 0,0 0 0,0 0 1,0-1-1,0 1 0,0 0 0,1 0 0,-1 0 0,0 0 0,0-1 0,1 1 0,-1 0 1,0 0-1,1-1 0,0 2 0,0-2-14,1 1 1,-1-1-1,0 0 0,1 0 1,-1 0-1,1 0 1,-1 0-1,0 0 1,1 0-1,-1-1 0,0 1 1,1 0-1,-1-1 1,0 1-1,1-1 0,0 0 1,62-36 963,-56 32-940,14-10-39,-10 7-88,-1 0 1,1 1-1,1 0 0,-1 1 1,1 0-1,0 1 1,26-7-1,-38 12-19,0 0-1,1 0 1,-1 0-1,0 0 1,1 0-1,-1 1 1,0-1-1,0 0 1,1 1-1,-1-1 1,0 1 0,0-1-1,0 1 1,0 0-1,0-1 1,0 1-1,0 0 1,0 0-1,0 0 1,0-1-1,0 1 1,0 0 0,0 0-1,-1 1 1,1-1-1,0 0 1,-1 0-1,1 0 1,-1 0-1,1 1 1,-1-1 0,0 0-1,1 0 1,-1 1-1,0-1 1,0 0-1,0 0 1,0 1-1,0-1 1,0 2-1,-6 59 93,-5-22-34,-1 0-1,-2 0 1,-32 60 0,5-9-23,16-24 117,13-32 1139,-30 60 0,38-87-1034,-1 0 1,-1 1 0,1-1-1,-1-1 1,0 1 0,-1-1-1,0-1 1,0 1 0,-1-1 0,1 0-1,-16 8 1,22-13-254,-1 0-1,0 0 1,1 0 0,-1 0-1,0 0 1,0 0 0,0-1-1,1 1 1,-1-1 0,0 1-1,0-1 1,0 0 0,0 1-1,0-1 1,0 0 0,0-1-1,0 1 1,0 0 0,0 0-1,0-1 1,0 1 0,0-1-1,-2-1 1,2 0-1,1 1 0,-1-1 1,1 0-1,0 0 0,0 1 0,0-1 1,0 0-1,0 0 0,0 0 0,1 0 0,-1 0 1,1 0-1,-1-1 0,1 1 0,0 0 1,0 0-1,0-4 0,0-9-1,2 0 1,0 0-1,1 1 0,0-1 1,6-14-1,1 1 2,1 0-1,2 0 1,1 1 0,1 1-1,1 1 1,1 0 0,21-24-1,-26 36-2,0 1 1,0 0-1,2 0 0,-1 1 0,1 1 0,1 0 0,-1 1 0,2 1 0,-1 0 0,1 1 0,0 1 0,1 0 1,28-5-1,18 2-933,9-2-4942,1-3-5739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16592,'0'0'9545,"53"27"-18258,-33-33-1440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7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4484,'0'0'128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38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0 214 15855,'18'-3'1468,"987"-105"1986,-539 64-2232,-71 12 540,791 37 0,-1088 3-1733,331 11 203,-423-19-120,1-1-1,-1 1 0,1-1 0,-1-1 0,0 1 0,1-1 0,6-3 0,-11 4-21,0 0 0,0 0 0,0 0 0,0 0-1,0 0 1,-1-1 0,1 1 0,-1 0 0,1-1 0,-1 1-1,1-1 1,-1 0 0,0 1 0,0-1 0,1 0 0,-2 0-1,1 0 1,0 0 0,0 0 0,0 0 0,-1 0-1,1 0 1,-1 0 0,0 0 0,1-3 0,-11 3-5162,2 2-319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0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1156 361 5157,'9'-12'-1810,"23"-32"227,-4-14 3662,-26 52-1591,0 0 0,-1 1 0,1-1 0,-1 0 0,0 0 0,-1 0 0,0 1 0,0-1 0,0 0 0,0 0 0,-1 0 0,0 0 0,0 0 0,-1 1 0,1-1 0,-1 0 0,-1 1 0,1 0 0,-1-1 0,0 1 0,-5-7 0,1 3 22,-1 0 0,0 1 0,0 0 1,-1 0-1,0 1 0,-1 0 0,1 1 0,-1 0 0,-1 0 0,-14-6 0,8 6-243,-1 1-1,0 0 0,0 1 0,0 1 1,0 0-1,-21 1 0,5 2-239,0 2-1,0 1 1,1 2-1,-1 1 1,1 2-1,-58 21 1,37-7 5,1 3 0,1 2 0,1 2 0,2 2 0,-50 41 0,69-47 167,2 0 0,0 2 1,1 2-1,2 0 0,1 1 1,1 2-1,2 0 0,-28 58 1,41-73-107,1 0 1,2 0-1,-1 1 1,2 0-1,0 0 1,2 0-1,-2 32 1,4-42-79,0-1 0,0 0 1,1 0-1,0 0 0,1 0 1,0 0-1,0 0 0,0-1 0,1 1 1,-1-1-1,2 1 0,-1-1 1,1 0-1,0 0 0,0 0 0,1-1 1,-1 0-1,1 1 0,0-2 0,1 1 1,-1 0-1,10 4 0,1 0 77,1-1 0,1-1 1,0 0-1,0-2 0,0 0 0,0-1 0,1 0 0,19 0 0,155-3 1291,-180-1-1294,87-6 626,0-4-1,0-4 1,129-37-1,-161 31-450,0-2 0,-1-4 0,-2-3 0,-1-2 0,91-60 0,-133 76-209,-1-2 0,0 0 0,-1-1 1,-1-1-1,-1-1 0,-1-1 0,27-42 0,-38 54-43,0-1 0,-1 0 0,0 0-1,-1 0 1,-1-1 0,1 1-1,-1-1 1,-1 0 0,0 0 0,-1 0-1,0 0 1,-1 0 0,0 0-1,0 0 1,-1 0 0,-1 0-1,0 0 1,0 0 0,-1 0 0,-1 0-1,-7-16 1,4 16-15,0-1-1,-1 1 1,0 0 0,-1 1 0,-1 0-1,1 0 1,-1 1 0,-1 1 0,0-1-1,0 2 1,-1-1 0,0 2 0,0 0-1,0 0 1,-14-4 0,-5 0-71,-1 1 0,1 1 0,-1 2 0,0 1 0,-42 0 0,37 4-621,-1 3 1,1 0-1,0 3 1,0 1-1,1 2 1,-62 21-1,54-12-2483,0 2-1,-64 38 0,21 1-8288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3.4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18546,'0'17'1740,"0"5"-1233,5 177 2705,-2-161-2876,2-1 1,1 0 0,19 62 0,48 64-638,-49-115-889,31 88 1,-53-130 811,-1-1-1,1 0 1,-1 1-1,0-1 1,-1 1 0,1-1-1,-1 1 1,-1 7-1,1-11 227,0-1 0,-1 0 0,1 0-1,-1 0 1,1 1 0,-1-1 0,0 0 0,0 0-1,1 0 1,-1 0 0,0 0 0,0 0-1,0 0 1,0 0 0,0-1 0,0 1 0,0 0-1,-1 0 1,1-1 0,0 1 0,0-1 0,0 1-1,-1-1 1,1 0 0,0 1 0,-1-1-1,1 0 1,0 0 0,-1 0 0,1 0 0,0 0-1,0 0 1,-1 0 0,1 0 0,0-1 0,-1 1-1,1 0 1,-3-2 0,-27-10-3030,-5-15-2610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3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1 572 16784,'0'0'10746,"7"-11"-10137,19-24-155,2 2 1,44-42-1,19-22-82,56-102-71,-69 88-143,-67 101-124,-6 14-97,-4 25-125,-1-21 170,1 34 85,2-1 1,1 0-1,2 0 0,12 40 1,-11-55-382,2-1 0,20 42 1,-21-52-587,1 0 0,0-1 0,1 1 0,23 24 0,21 5-6125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5.8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8840,'8'-10'3620,"0"2"-3332,7 1 353,4 2-417,5 4-288,-3 0-2306,-2 1-5702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6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413 1 17360,'0'0'5173,"-9"0"-2253,-15 0-1297,-5-1 674,-47 6 1,65-3-2230,1 0 1,-1 0-1,1 1 0,0 1 1,-1 0-1,2 0 1,-1 1-1,-13 8 1,9-2-67,0 0 1,1 0 0,0 2 0,0-1 0,2 2 0,-1 0-1,2 0 1,0 1 0,-11 22 0,14-24 3,1 0 1,1 0-1,0 1 1,1-1-1,1 1 1,0 0-1,1 0 0,0 0 1,1 0-1,0 0 1,2 1-1,1 16 1,-1-25-1,1 0 0,-1 0 0,1-1 0,0 1 0,1-1 1,-1 1-1,1-1 0,0 0 0,0 0 0,1 0 0,-1 0 1,1-1-1,0 0 0,1 0 0,-1 0 0,1 0 0,-1 0 0,1-1 1,0 0-1,0 0 0,1 0 0,-1-1 0,1 0 0,-1 0 1,1 0-1,0 0 0,-1-1 0,10 1 0,-2-1-16,1 0-1,-1 0 1,0-1-1,1-1 1,-1 0 0,0-1-1,0 0 1,0-1-1,0-1 1,0 0-1,21-11 1,-18 7-703,-1-1 0,0-1 0,0-1 0,24-23 0,-28 22-828,1 0 1,-2-1 0,1-1 0,-2 0-1,11-20 1,4-19-4973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6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13132,'0'0'6753,"-6"11"-4665,-4 8-1384,1 1 0,1 0 0,0 0 0,2 0 0,0 1 1,1 0-1,2 0 0,0 1 0,0 41 0,3-61-678,0 0 0,0 0 0,1 0 0,-1 0 0,1 0 0,-1 0 1,1 0-1,0 0 0,0 0 0,0 0 0,0 0 0,0 0 0,0-1 0,0 1 0,1 0 0,-1-1 0,1 1 0,-1-1 0,1 1 0,0-1 0,-1 0 1,1 0-1,2 1 0,1 0 23,-1-1 1,1 1 0,-1-1 0,1-1 0,0 1-1,-1 0 1,1-1 0,0 0 0,-1 0 0,6-2 0,10-1 31,-1-1 1,1-1 0,33-13-1,-45 14-123,-1 1-3,-1 0 1,1 1-1,0 0 0,0 0 0,0 1 0,0-1 1,8 1-1,-15 1 53,1 0 1,0 1-1,0-1 1,0 1-1,-1-1 1,1 1-1,0-1 1,0 1-1,-1-1 1,1 1-1,-1 0 1,1-1-1,0 1 0,-1 0 1,1 0-1,-1-1 1,0 1-1,1 0 1,-1 0-1,0 0 1,1-1-1,-1 1 1,0 0-1,0 0 1,0 0-1,0 0 1,0 0-1,0 0 1,0-1-1,0 3 1,0 37 752,0-29-371,-2 17-72,1-19-211,1-1 0,0 1 1,0-1-1,1 1 0,2 14 0,-3-22-98,1 1 0,0 0 0,-1 0 0,1-1 0,0 1 0,0-1 0,0 1 0,0 0 0,0-1 0,0 0 0,1 1 0,-1-1 0,0 0 0,1 0 0,-1 1 0,1-1 0,-1 0 0,1 0-1,0-1 1,-1 1 0,1 0 0,0-1 0,0 1 0,0-1 0,-1 1 0,1-1 0,0 0 0,0 0 0,0 1 0,3-2 0,4 0-58,0 0 0,0-1 0,-1 0 0,1 0 0,-1-1 0,1 0 0,-1 0 0,0-1 0,14-9 0,-15 8 3,0 1 1,1 0-1,-1 0 1,0 1-1,1 0 1,0 0 0,0 1-1,0 0 1,0 1-1,0-1 1,9 1-1,-15 2 48,0 0 0,-1 0-1,1-1 1,0 2 0,-1-1 0,1 0-1,-1 0 1,1 0 0,-1 1-1,1-1 1,-1 1 0,0-1-1,0 1 1,0-1 0,0 1 0,2 3-1,-2-2 15,0-1-1,1 1 1,0-1-1,-1 1 0,1-1 1,0 0-1,0 0 1,1 0-1,-1 0 1,0 0-1,1 0 0,4 2 1,0-2-102,-1 0 0,1-1 0,-1 0 0,1-1 0,0 0 0,11 0 0,11-8-3356,-8-8-5390,-8-3-2149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6.9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13805,'0'0'18962,"49"5"-25272,-9 6-4292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7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 19 16816,'-12'4'5717,"1"-1"-4644,-69 25 4101,75-26-4930,0 0 0,1 0-1,0 0 1,-1 1 0,1-1 0,0 1 0,0 0 0,0 0 0,1 1-1,-1-1 1,1 1 0,0 0 0,0 0 0,0 0 0,-3 6 0,6-10-242,0 1 1,-1 0-1,1 0 1,0 0-1,0-1 1,0 1-1,-1 0 1,1 0-1,0 0 1,0 0-1,0 0 1,0-1-1,1 1 1,-1 0 0,0 0-1,0 0 1,0-1-1,1 1 1,-1 0-1,0 0 1,1 0-1,-1-1 1,1 1-1,-1 0 1,1-1-1,-1 1 1,1 0-1,-1-1 1,1 1 0,1 0-1,1 1 0,-1-1-1,1 0 1,0 0 0,-1 0-1,1 0 1,0 0 0,0-1 0,0 1-1,4-1 1,63-3-38,-70 3 35,11-2-141,0-1 1,0 0-1,0 0 0,0-1 0,-1-1 0,0 0 1,0 0-1,15-11 0,-19 12 165,0 0 0,0 0-1,-1-1 1,0 0 0,0 0 0,0 0 0,0-1-1,-1 0 1,0 1 0,0-1 0,-1-1 0,1 1-1,-1-1 1,3-10 0,-10 36 654,2-15-688,1 0-1,-1 0 0,1 0 0,0-1 0,0 1 0,1 0 0,-1 0 0,1 1 0,0-1 0,0 0 0,1 0 0,-1 0 0,1 0 0,0 0 0,0 0 1,0-1-1,0 1 0,1 0 0,-1 0 0,1-1 0,0 1 0,0-1 0,0 1 0,4 2 0,-1-1-418,0-1-1,0 1 1,1-1-1,-1-1 1,1 1-1,0-1 1,0 0-1,1-1 1,-1 1-1,11 2 1,35 3-6136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0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59 15022,'0'0'10298,"8"-8"-9807,-4 4-460,1-1 0,0 1 0,0 0-1,0 0 1,1 1 0,-1-1 0,1 1 0,0 0 0,0 1 0,0 0-1,0 0 1,0 0 0,1 0 0,-1 1 0,1 0 0,-1 1-1,8-1 1,8 0 8,-8 0-42,0 0 0,0 1 0,0 0 0,16 4 0,-28-4-9,1 0-1,0 1 1,-1 0 0,1-1-1,-1 1 1,1 0-1,-1 0 1,0 0-1,1 1 1,-1-1 0,0 1-1,0-1 1,0 1-1,0 0 1,0-1-1,0 1 1,-1 0 0,1 0-1,0 0 1,-1 1-1,0-1 1,1 0-1,-1 1 1,0-1 0,0 0-1,0 1 1,-1-1-1,2 5 1,-1 5 37,-1 0 1,0 0-1,0 0 1,-1 0-1,-1 0 0,0 0 1,-5 19-1,-35 80-527,21-61-1463,9-21-2839,2-11-4581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12460,'0'0'16650,"-5"6"-16596,-19 22-177,24-28 79,0 0 1,0 1-1,-1-1 0,1 0 1,0 1-1,0-1 1,0 0-1,0 1 0,-1-1 1,1 0-1,0 1 1,0-1-1,0 0 0,0 1 1,0-1-1,0 0 1,0 1-1,0-1 0,0 1 1,0-1-1,0 0 1,0 1-1,0-1 0,0 0 1,0 1-1,0-1 1,0 0-1,1 1 1,-1-1-1,0 0 0,0 1 1,0-1-1,1 0 1,-1 1-1,0-1 0,0 0 1,1 0-1,-1 1 1,0-1-1,0 0 0,1 0 1,-1 0-1,0 1 1,1-1-1,-1 0 0,0 0 1,1 0-1,-1 0 1,0 0-1,1 0 0,-1 0 1,1 0-1,-1 0 1,0 0-1,1 0 0,-1 0 1,0 0-1,1 0 1,-1 0-1,1 0 0,26 0-800,-24 0 760,40-3 1,-34 1 92,0 1 1,0 1 0,0-1 0,0 1 0,0 1-1,0 0 1,11 2 0,-19-2 68,1-1 0,-1 1 0,0 0 0,0 0 0,0 0 0,0 0-1,0 0 1,0 0 0,0 0 0,-1 0 0,1 1 0,0-1 0,-1 0 0,1 0 0,0 1 0,-1-1-1,0 0 1,1 1 0,-1-1 0,0 1 0,1-1 0,-1 0 0,0 1 0,0-1 0,0 1 0,-1-1 0,1 0-1,0 1 1,0-1 0,-1 2 0,0 0-54,1 0 1,-1-1-1,1 1 0,-1-1 0,0 1 1,0-1-1,0 1 0,0-1 0,-1 0 0,1 1 1,-1-1-1,1 0 0,-1 0 0,0 0 1,-3 2-1,-11 3-2571,0-6-3234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7.6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71 17360,'0'0'1831,"2"-9"1084,3-31 710,-5 40-3490,0-1 1,-1 0-1,1 0 0,0 0 1,0 0-1,0 0 0,-1 0 0,1 0 1,0 0-1,-1 1 0,1-1 1,-1 0-1,1 0 0,-1 0 1,1 1-1,-1-1 0,0 0 0,1 1 1,-1-1-1,0 0 0,1 1 1,-1-1-1,0 1 0,0-1 1,0 1-1,0-1 0,1 1 1,-1 0-1,0 0 0,0-1 0,0 1 1,0 0-1,0 0 0,0 0 1,0 0-1,-1 0 0,-31 4 1404,26 0-1507,0-1 1,0 1-1,1 1 1,0-1-1,0 1 0,0 0 1,1 1-1,-1-1 1,1 1-1,0 0 0,1 0 1,0 1-1,-7 12 1,7-12-31,1-1 0,0 0 1,0 0-1,1 1 0,0 0 1,0-1-1,0 1 0,1 0 1,0 0-1,0 0 0,1 0 1,0 0-1,0 0 0,0 0 1,3 12-1,-1-17-2,0 1 0,-1 0 0,1-1 0,0 1 0,1-1 0,-1 1 0,0-1 0,1 0 0,-1 0 0,1 0 0,0-1 0,-1 1 0,1 0 0,0-1 0,0 0 0,0 0 0,0 0 0,0 0 0,0 0 0,1 0 0,-1-1 0,0 0 0,0 0 0,5 0 0,6 1 0,0-2 0,0 1 0,0-2 0,20-4 0,-19 2 0,0-1 0,-1 0 0,0-2 0,0 1 0,-1-2 0,16-10 0,-23 14 0,0-1 0,0 1 0,0-1 0,-1 0 0,0 0 0,0 0 0,0-1 0,-1 0 0,1 1 0,-2-2 0,1 1 0,-1 0 0,1-1 0,-2 0 0,3-8 0,-5 18-11,-2 8-961,0 1 0,0-1-1,2 1 1,-1 0 0,3 19 0,-1-28 575,-1 1 0,1 0 0,0-1 0,1 1 0,-1-1 0,0 1 0,1-1 0,0 1 0,0-1 0,0 0 0,0 0 0,1 0 0,-1 0-1,1-1 1,-1 1 0,1-1 0,0 1 0,0-1 0,0 0 0,1 0 0,-1 0 0,0-1 0,1 1 0,4 1 0,31 6-10899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8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 14798,'0'0'8013,"-9"13"-5445,-4 11-1999,1 1 0,0 0-1,2 0 1,1 1 0,1 0 0,-8 51 0,12-14 269,2 1 0,7 66 0,1 12 54,-6-138-892,-1 19 0,1-22 0,0-1 0,0 1 0,0-1 0,0 1 0,-1-1 0,1 1 0,0-1 0,0 1 0,0-1 0,0 0 0,0 1 0,-1-1 0,1 1 0,0-1 0,0 1 0,-1-1 0,1 0 0,0 1 0,-1-1 0,1 0 0,0 1 0,-1-1 0,1 0 0,0 0 0,-1 1 0,1-1 0,-1 0 0,1 0 0,-1 1 0,1-1 0,-1 0 0,1 0 0,0 0 0,-1 0 0,1 0 0,-2 0 0,2-1 0,-1-1 0,0 0 0,1 1 0,-1-1 0,1 0 0,-1 1 0,1-1 0,0 0 0,0 1 0,-1-1 0,1 0 0,1 0 0,-1 1 0,0-1 0,1-2 0,-1-1 0,1-37-63,1 0-1,2 0 1,3 0 0,20-74 0,-21 96 24,1 0 0,0 0 0,2 1 0,0 1 0,1-1-1,1 1 1,1 1 0,1 0 0,0 1 0,1 0 0,28-24 0,-38 36 12,0 1 0,0 0 0,0 0 0,0 0 0,1 1 0,-1 0 0,1-1-1,0 1 1,-1 1 0,1-1 0,0 1 0,8-1 0,-22 10-352,-29 13 747,-1-3 1,-69 24 0,15-7 41,154-52-2230,42-27-7298,-48 21 966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8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51 5573,'0'0'24984,"-7"9"-23633,1-1-1253,0 2 1,0-1-1,1 0 1,0 1-1,1 0 1,-5 16 0,8-22-92,-1 0 0,1 0 1,0 1-1,0-1 0,0 0 1,1 1-1,0-1 0,-1 1 1,2-1-1,-1 1 1,0-1-1,1 0 0,0 1 1,0-1-1,0 0 0,1 1 1,-1-1-1,1 0 1,0 0-1,0 0 0,1 0 1,2 3-1,-4-5-7,0-1 0,0 0 0,0 0 0,0 1 0,0-1 0,0 0 0,1 0 0,-1 0 0,0 0 0,1-1 0,-1 1 0,1 0 0,-1 0 0,1-1 0,-1 1 0,1-1 0,-1 1 0,1-1 0,-1 0 0,1 0 0,0 0 0,-1 0 0,1 0 0,-1 0 0,1 0 0,0 0 0,-1 0 0,1-1 0,-1 1 0,1-1 0,-1 1 0,1-1 0,-1 0 0,1 0 0,-1 1 0,0-1 0,1 0 0,-1 0 0,0 0 0,0 0 0,0-1 0,0 1 0,0 0 0,0 0 0,0-1 0,0 1 0,0 0 0,0-1 0,-1 1 0,1-1 0,0-1 0,3-7 0,0 1 0,0-1 0,-1 0 0,0 0 0,-1 0 0,2-16 0,-3 18 0,1-44 0,-2 51 0,0 0 0,0-1 0,0 1 0,0-1 0,0 1 0,0-1 0,0 1 0,-1 0 0,1-1 0,0 1 0,-1-1 0,1 1 0,-1 0 0,0 0 0,1-1 0,-1 1 0,0 0 0,0 0 0,0 0 0,0 0 0,1-1 0,-2 1 0,1 1 0,0-1 0,0 0 0,-2-1 0,2 2 0,1 0 1,-1 0-1,1 0 0,0 0 1,-1 0-1,1 1 0,0-1 0,-1 0 1,1 0-1,0 1 0,0-1 1,-1 0-1,1 0 0,0 1 1,0-1-1,-1 0 0,1 1 0,0-1 1,0 0-1,0 1 0,0-1 1,-1 0-1,1 1 0,0-1 1,0 0-1,0 1 0,0-1 1,0 1-1,0-1 0,0 0 0,0 1 1,0-1-1,0 0 0,0 1 1,0-1-1,0 1 0,0-1 1,1 0-1,-1 1 0,0-1 0,0 0 1,0 1-1,1-1 0,6 20-66,-3-16-307,0-1 1,0 1 0,0-1 0,1 0 0,-1 0-1,1 0 1,0 0 0,-1-1 0,2 0 0,-1 0-1,0 0 1,0-1 0,0 0 0,1 0-1,10 1 1,1 0-1673,1-1 0,0-1 0,29-3 0,-40 2 1287,-1-1 0,0 1-1,1-1 1,-1 0 0,0 0 0,0-1 0,0 0 0,-1 0 0,1 0 0,6-6 0,13-20-221,-24 26 1530,1-1 0,-1 1-1,0 0 1,0 0-1,0-1 1,0 1-1,0 0 1,-1-1-1,1-5 1,-1 8-252,0 0 1,0 0-1,0 0 1,0 0-1,-1 0 1,1 0-1,0 0 1,0 0-1,-1 0 0,1 0 1,-1 0-1,1 1 1,-1-1-1,1 0 1,-1 0-1,1 0 1,-1 0-1,0 1 0,1-1 1,-1 0-1,0 0 1,0 1-1,1-1 1,-1 1-1,0-1 1,0 1-1,0-1 1,-1 0-1,-1 1 164,0-1 1,-1 0-1,1 1 0,0 0 0,0-1 1,0 1-1,-1 0 0,1 1 1,-5 0-1,0 0-36,1 1-1,-1 0 1,1 1 0,-1-1-1,1 1 1,0 1 0,-11 6-1,13-6-353,0 1-1,0 0 0,1 0 1,-1 0-1,1 0 0,0 1 0,0-1 1,1 1-1,0 0 0,0 1 1,-2 6-1,4-11-62,0 0 0,1 0-1,0 0 1,-1 0 0,1 0 0,0 0 0,0 0 0,0 0-1,0 0 1,0 0 0,1 0 0,-1 0 0,0 0 0,1 0-1,0 0 1,-1 0 0,1-1 0,0 1 0,0 0 0,0 0-1,0-1 1,1 1 0,-1 0 0,0-1 0,1 1 0,-1-1-1,1 0 1,-1 1 0,1-1 0,-1 0 0,1 0 0,0 0-1,0 0 1,0 0 0,-1-1 0,1 1 0,0 0-1,0-1 1,0 1 0,3-1 0,11 3-953,-1 0 0,1-2 0,-1 1 0,32-3 0,-40 0 482,1 1 1,-1-1-1,1 0 0,-1-1 1,1 0-1,-1 0 0,0-1 1,0 0-1,0 0 0,0-1 1,0 1-1,6-6 1,-13 8 362,1 1 1,-1-1-1,1 0 1,-1 1 0,1-1-1,-1 0 1,0 0-1,1 1 1,-1-1 0,0 0-1,1 0 1,-1 0-1,0 1 1,0-1 0,0 0-1,0 0 1,0 0 0,0 0-1,0 0 1,0 1-1,0-1 1,0 0 0,0 0-1,-1 0 1,1 0-1,0 1 1,-1-1 0,1 0-1,0 0 1,-1 1-1,1-1 1,-1 0 0,1 1-1,-1-1 1,1 0 0,-1 1-1,0-1 1,1 1-1,-1-1 1,0 1 0,0-1-1,0 0 1,-42-26 255,29 19-2412,-5-5-4835,12 9 1953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8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265 22 17585,'0'0'6320,"9"-4"-3517,24-14-630,-33 18-2113,0 1 1,0-1-1,0 0 0,0 0 1,0 0-1,0 1 1,0-1-1,0 0 1,0 0-1,0 0 0,0 1 1,0-1-1,0 0 1,0 0-1,0 0 1,0 0-1,0 1 0,1-1 1,-1 0-1,0 0 1,0 0-1,0 0 1,0 1-1,0-1 0,0 0 1,1 0-1,-1 0 1,0 0-1,0 0 1,0 1-1,0-1 0,1 0 1,-1 0-1,0 0 1,0 0-1,0 0 1,0 0-1,1 0 0,-1 0 1,0 0-1,0 0 1,0 0-1,1 0 1,-1 0-1,0 0 1,0 0-1,0 0 0,1 0 1,-1 0-1,0 0 1,0 0-1,0 0 1,0 0-1,1 0 0,-1 0 1,0-1-1,-9 16 233,-22 21-249,-3-2 0,-1-1 0,-52 38 0,-9 9-71,81-69-931,8-12-1411,8-30-3577,5-1 293,2-4-1554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9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9513,'0'0'18033,"66"32"-16656,-44-8-640,2 0-353,2 0-320,1 0-352,3-9-2755,-2-6-3491,0-8-6086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49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7303,'0'0'19079,"-4"12"-16698,1-3-1997,1 1-1,-1 1 0,2-1 0,-1 0 1,2 0-1,-1 18 0,2-25-361,-1 0-1,1 0 1,-1 0 0,1 0-1,0 1 1,0-1-1,0 0 1,0-1 0,1 1-1,-1 0 1,1 0-1,0 0 1,-1-1 0,1 1-1,0-1 1,1 0-1,-1 1 1,0-1 0,1 0-1,-1 0 1,1-1-1,0 1 1,0 0 0,-1-1-1,1 0 1,0 0-1,0 0 1,0 0-1,1 0 1,4 0 0,-2 1-99,1-2 1,0 1-1,-1-1 1,1 0-1,0-1 1,0 1-1,-1-1 0,1-1 1,-1 1-1,1-1 1,-1 0-1,1-1 1,-1 1-1,0-1 1,0-1-1,0 1 1,7-7-1,-1 1-35,-1-2 0,0 1 0,-1-2 0,0 1 0,-1-1 0,14-23 0,-31 73 1681,-1 1-1421,1-1 1,2 1-1,2 0 0,1 0 0,5 63 0,-1-48-427,-11 103 0,8-149 316,0 0 0,0-1 0,-1 0 0,0 1 0,0-1 0,0 0 0,-1 0 0,0-1 0,-1 1 0,1-1 1,-9 8-1,12-12-25,-1 0 0,0 0 0,0-1 0,0 1 0,0 0 0,0-1 0,0 0 0,0 1 0,0-1 0,-1 0 0,1 0 0,0 0 0,-1-1 0,1 1 0,-1 0 0,1-1 0,-1 0 0,1 1 0,-1-1 0,1 0 0,-1-1 0,1 1 0,-1 0 0,1-1 0,-1 1 0,1-1 0,-1 0 0,1 1 0,0-1 0,-1 0 0,1-1 0,0 1 0,0 0 0,0-1 0,0 1 0,0-1 0,0 0 0,-2-2 0,-3-4-12,1 0 0,0 0 0,0-1 0,0 0 0,1 0 0,1 0 0,0 0 0,0-1 0,1 0 0,0 0 0,0 0 0,1 0 0,-1-15 0,2 18 0,1-1 0,-1 1 0,1 0 0,1 0 0,-1-1 0,1 1 0,0 0 0,1 0 0,0 0 0,0 0 0,0 0 0,1 1 0,0-1 0,0 1 0,1-1 0,0 1 0,0 0 0,0 1 0,10-11 0,-5 9-443,1 1 0,0-1 0,0 2 0,1-1 0,-1 1-1,18-5 1,70-14-7463,-46 15-3988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0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0 137 7143,'11'-31'6710,"13"-31"-987,-22 59-5222,0-1-1,0 0 1,0 0-1,0 1 0,1 0 1,-1-1-1,1 1 1,0 0-1,0 0 1,0 0-1,4-3 1,-6 6-436,-1 0 0,1 0 0,-1 0 0,1 0 0,0 0 0,-1 0 1,1 0-1,-1 0 0,1 0 0,0 0 0,-1 0 0,1 1 0,-1-1 1,1 0-1,-1 0 0,1 1 0,-1-1 0,1 0 0,-1 0 1,1 1-1,-1-1 0,1 1 0,-1-1 0,1 0 0,-1 1 0,1-1 1,-1 1-1,0-1 0,1 1 0,-1-1 0,0 1 0,0-1 0,1 1 1,-1 0-1,0-1 0,0 1 0,0-1 0,0 1 0,0-1 0,0 1 1,0 0-1,0-1 0,0 1 0,0-1 0,0 1 0,0 0 1,0 0-1,2 37 658,-2-34-532,-16 254 1407,6-154-825,5 105 0,13-170-773,-8-38 0,0-1 0,1 1 0,-1 0 0,0-1 0,0 1 0,0 0 0,0-1 0,1 1 0,-1 0 0,0-1 0,1 1 0,-1-1 0,0 1 0,1-1 0,-1 1 0,1 0 0,-1-1 0,1 1 0,-1-1 0,1 0 0,-1 1 0,1-1 0,-1 1 0,1-1 0,-1 0 0,1 1 0,0-1 0,-1 0 0,1 0 0,0 0 0,-1 1 0,1-1 0,0 0 0,-1 0 0,1 0 0,0 0 0,0 0 0,-1 0 0,1 0 0,0-1 0,-1 1 0,1 0 0,0 0 0,-1 0 0,1-1 0,0 1 0,-1 0 0,1-1 0,-1 1 0,1 0 0,0-2 0,2-1 0,-1-1 0,0 1 0,0-1 0,0 0 0,0 0 0,-1 0 0,1 0 0,-1 0 0,0 0 0,-1 0 0,1 0 0,-1 0 0,1-1 0,-2-4 0,-3-64 0,-2 50-85,-1 1-1,-1 0 1,-1 0-1,0 1 1,-2 0 0,0 1-1,-17-21 1,35 45 42,-1 0 1,1-1 0,0 1-1,1-1 1,14 4 0,-13-4-174,7 2-956,0-1 0,0 0-1,22 1 1,21-2-6428,-8-2-3878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0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72 7687,'0'0'10757,"-12"1"-5600,1 1-4464,1 0 1,-1 0-1,1 1 1,0 0-1,0 1 1,0 0-1,-12 7 1,19-9-565,-1-1 0,1 1 1,-1 0-1,1 1 0,0-1 0,0 0 0,0 1 1,0 0-1,0 0 0,1 0 0,-1 0 1,1 0-1,0 0 0,0 1 0,0-1 0,0 1 1,1-1-1,-1 1 0,1 0 0,0 0 0,0 0 1,0-1-1,1 1 0,0 0 0,-1 0 1,1 0-1,1 5 0,0-8-128,-1 1 1,1 0-1,0-1 0,0 1 1,0-1-1,1 1 0,-1-1 1,0 1-1,0-1 1,1 0-1,-1 0 0,1 0 1,-1 1-1,1-2 0,0 1 1,-1 0-1,1 0 0,0 0 1,0-1-1,-1 1 0,1-1 1,0 1-1,0-1 1,0 0-1,0 0 0,-1 0 1,4 0-1,62-1-92,-52 1-16,42-6-1492,-1-1 0,66-19 0,-81 17 2104,-49 3 237,1 0 0,-1-1 0,1 1 0,1-1 0,-9-11 0,12 13-742,0 0 0,0 0 0,0-1 0,0 1 0,1 0 0,0-1 0,0 0 0,1 1 0,0-1 0,0 0 0,0 0 0,0 0 0,1 0 0,0 1 0,0-1 0,2-9 0,-1 13 3,0 1 0,0-1-1,1 1 1,-1 0 0,0-1 0,0 1 0,1 0 0,-1 0-1,1 0 1,-1 0 0,1 0 0,-1 1 0,1-1 0,0 0-1,-1 1 1,1-1 0,0 1 0,-1-1 0,1 1-1,0 0 1,0 0 0,-1 0 0,4 0 0,53 1-136,-40-1-96,78 7-5838,-79-6 3855,46 3-8657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1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1 125 12588,'0'0'16431,"2"13"-15197,1 36-273,-5 72 1,0-15-371,2-102-591,0 1 0,0-1 0,1 0 0,0 1 0,0-1 0,0 1 0,0-1 0,1 0 0,-1 0 0,1 0 0,0 0 0,1 0 0,-1 0 0,6 7 0,-6-10 0,0 1 0,0-1 0,0 1 0,0-1 0,0 1 0,0-1 0,0 0 0,1 0 0,-1 0 0,0 0 0,1-1 0,-1 1 0,1-1 0,-1 1 0,1-1 0,-1 0 0,1 0 0,-1 0 0,1 0 0,-1-1 0,1 1 0,-1 0 0,1-1 0,-1 0 0,0 0 0,1 1 0,-1-2 0,4-1 0,-1 0 0,1-1 0,-1 0 0,0 0 0,0-1 0,0 1 0,-1-1 0,0 0 0,0 0 0,0-1 0,0 1 0,-1-1 0,0 0 0,0 0 0,-1 0 0,1 0 0,-1 0 0,-1 0 0,2-8 0,1-3 0,-2 0 0,0-1 0,0 1 0,-2 0 0,-3-31 0,-5 17-19,8 30 16,0 1 0,-1-1 0,1 0 0,0 0 0,-1 0 0,1 1 0,-1-1 0,1 0 0,-1 1-1,1-1 1,-1 0 0,1 1 0,-1-1 0,0 0 0,0 1 0,1-1 0,-1 1 0,0 0 0,0-1 0,1 1 0,-1-1-1,0 1 1,0 0 0,0 0 0,0 0 0,1-1 0,-1 1 0,0 0 0,0 0 0,0 0 0,-1 0 0,1 1-10,0 0 1,1-1 0,-1 1-1,0 0 1,1 0 0,-1-1-1,0 1 1,1 0 0,-1 0 0,1 0-1,-1 0 1,1 0 0,0 0-1,-1 0 1,1-1 0,0 1 0,0 0-1,0 0 1,0 0 0,0 0-1,0 0 1,0 0 0,0 0 0,0 0-1,0 2 1,6 27-74,-4-25 77,1 0 0,0-1 0,1 1 0,-1-1 1,1 1-1,0-1 0,0-1 0,0 1 0,0 0 0,1-1 0,-1 0 0,1 0 1,0 0-1,0-1 0,0 0 0,0 0 0,1 0 0,-1 0 0,1-1 1,-1 0-1,6 1 0,1 0 34,1-1 0,-1 0 1,0 0-1,0-1 0,1-1 0,-1 0 0,0-1 1,22-5-1,-27 4-11,0 1 0,-1-2 1,1 1-1,-1 0 0,0-1 1,0-1-1,0 1 0,0-1 0,-1 1 1,1-2-1,-1 1 0,-1-1 1,1 1-1,-1-1 0,0 0 0,0-1 1,-1 1-1,0-1 0,3-8 0,-1 1 9,-2 0 0,1 0 0,-2 0 0,0-1 0,-1 1 0,0 0-1,-1-1 1,-3-25 0,2 36-23,0-1 0,0 1 0,0 0 0,-1 0 0,1 0 0,-1 0 0,0 0 0,0 0 0,-1 0 0,-2-3 0,4 6 0,1 0 0,-1 0 0,0 0 0,0 0 0,0 0 0,0 0 0,0 0 0,0 0 0,0 0 0,-1 1 0,1-1 0,0 1 0,0-1 0,-1 1 0,1-1 0,0 1 0,0-1 0,-1 1 0,1 0 0,0 0 0,-1 0 0,1 0 0,0 0 0,-1 0 0,1 0 0,0 0 0,-1 1 0,1-1 0,0 0 0,-1 1 0,1-1 0,0 1 0,0 0 0,0-1 0,-1 1 0,-1 1 0,-3 4 0,0 0 0,1 0 0,0 1 0,0-1 0,0 1 0,1 0 0,0 0 0,0 1 0,-4 12 0,-23 75 0,26-77 0,0-1 0,2 1 0,0 0 0,0 35 0,3-49 0,0-1 0,0 0 0,0 0 0,0 0 0,1 0 0,-1 0 0,1 1 0,0-1 0,0 0 0,0 0 0,0-1 0,0 1 0,1 0 0,-1 0 0,1 0 0,0-1 0,0 1 0,0-1 0,0 0 0,0 1 0,1-1 0,-1 0 0,1 0 0,-1 0 0,1-1 0,0 1 0,-1-1 0,1 1 0,0-1 0,0 0 0,0 0 0,0 0 0,0-1 0,0 1 0,5 0 0,64-4-3112,-88 32-518,-11 6-3342,18-17-1767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1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4676,'0'0'9994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21685,'0'0'8359,"71"39"-8102,-43-23-129,0 2-128,-5-6-545,-2-3-704,-6-4-609,-5-5-512,-7 0-320,-3-9-642,-1-8-3234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2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54 184 13837,'0'0'3422,"-9"3"53,7-2-3123,-29 15 2316,30-15-2544,0-1 0,0 1 0,1-1 0,-1 1 0,0 0 0,0-1 0,1 1 0,-1 0 0,0 0 0,1-1 0,-1 1 0,1 0 1,-1 0-1,1 0 0,0 0 0,-1 0 0,1 0 0,0 0 0,0 0 0,-1 0 0,1 0 0,0 0 0,0 0 0,0 0 0,0 0 0,0 0 0,0 0 0,1 0 0,-1 0 0,0 0 0,0 0 0,1-1 0,-1 1 0,1 0 0,-1 0 0,1 0 0,-1 0 0,1 0 0,0 0 0,2 2 27,1 0 1,0-1-1,0 1 0,0-1 0,0 0 0,0 0 1,0-1-1,0 1 0,1-1 0,-1 0 1,1 0-1,-1-1 0,1 1 0,-1-1 0,9 0 1,73-5 311,-71 2-392,1 0-1,-1-1 1,0-1 0,0 0 0,-1-1-1,1-1 1,-1 0 0,21-15 0,-28 17-25,-1 0 0,1-1 0,-1 0 0,0 0 0,0 0 1,-1-1-1,9-13 0,-12 16-35,1 0 0,-2-1-1,1 1 1,0 0 0,-1-1 0,0 0 0,0 1 0,0-1 0,0 0 0,-1 1-1,0-1 1,0 0 0,0 1 0,-2-10 0,1 11-11,-1-1 0,1 1 0,-1 0 0,0 0 0,0 0 0,0 0 0,0 0 0,-1 0 0,1 0 0,-1 1 0,0-1 0,1 1 0,-1 0 0,0 0 0,0 0 0,-1 0 0,1 0 0,0 1 0,-1-1 0,1 1 0,-1 0 0,1 0 0,-1 0 0,1 1 0,-1-1 0,-5 1 0,3-1 0,1 1 0,0-1 0,-1 1 0,1 0 0,-1 1 0,1-1 0,-1 1 0,1 0 0,0 1 0,-1-1 0,1 1 0,0 0 0,0 0 0,0 1 0,0-1 0,1 1 0,-6 4 0,6-3 0,0 0 0,1 1 0,0-1 0,0 1 0,0-1 0,1 1 0,0 0 0,-1 0 0,2 0 0,-1 0 0,0 0 0,1 0 0,0 1 0,1-1 0,-1 0 0,1 1 0,0-1 0,0 0 0,0 1 0,1-1 0,0 0 0,0 1 0,0-1 0,1 0 0,0 0 0,0 0 0,0 0 0,0 0 0,1-1 0,0 1 0,0-1 0,0 1 0,1-1 0,-1 0 0,1 0 0,0-1 0,0 1 0,0-1 0,1 0 0,-1 0 0,1 0 0,9 3 0,-2-1-291,0 0 0,0-2 0,0 1-1,1-2 1,19 3 0,34-4-4523,-13-5-6306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2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83 12940,'3'-10'3129,"1"-2"-1850,3-15 719,-6-1 2075,0 28-3980,-1 0 0,0 0 0,0-1 0,0 1 0,0 0 0,0 0 0,0 0 0,0 0 0,0-1 0,0 1 0,0 0 0,0 0 0,0 0 0,0 0 0,0 0 0,0-1 0,0 1 0,0 0 0,-1 0 0,1 0 0,0 0 0,0 0 0,0-1 0,0 1 0,0 0 0,0 0 0,0 0 0,0 0 0,-1 0 0,1 0 0,0-1 0,0 1-1,0 0 1,0 0 0,0 0 0,0 0 0,-1 0 0,1 0 0,0 0 0,0 0 0,0 0 0,0 0 0,-1 0 0,1 0 0,0 0 0,0 0 0,0 0 0,0 0 0,-1 0 0,1 0 0,0 0 0,0 0 0,0 0 0,0 0 0,0 0 0,-1 0 0,1 0 0,0 0 0,0 0 0,0 1 0,0-1 0,-14 12 1267,-9 19-1379,15-16 67,0 1 0,1 1 0,1-1 0,0 1 0,1 0 0,1 0 0,1 0 0,0 1 0,1 0 0,1-1 0,2 27 0,0-40-33,-1-1-1,1 0 1,0 1-1,0-1 0,0 0 1,0 0-1,1 0 0,-1 0 1,1 0-1,0 0 0,0 0 1,0-1-1,0 1 1,0-1-1,0 1 0,1-1 1,-1 0-1,5 3 0,-2-2 13,1 0 0,-1-1 0,1 1-1,0-1 1,0 0 0,0 0 0,0-1-1,1 0 1,7 1 0,-1-1 8,1-1 0,-1 0 0,0-1 0,0-1 0,0 0 0,0-1 1,-1 0-1,1-1 0,12-5 0,-14 4-21,0-1 0,-1-1 0,0 1 0,0-1 0,-1-1 0,0 0 1,0 0-1,-1-1 0,0 0 0,10-15 0,-13 17 8,-1 0-1,0-1 1,0 0 0,-1 0-1,0 0 1,0 0 0,-1 0-1,0 0 1,-1-1 0,1 1-1,-1-1 1,-1 1 0,0-1-1,0 1 1,-3-13 0,4 21-24,-1 0 0,0-1 0,0 1 0,0 0 0,0-1 0,0 1 0,0-1 1,0 1-1,0 0 0,0-1 0,-1 1 0,1-1 0,0 1 0,0 0 0,0-1 0,0 1 0,0 0 0,-1-1 1,1 1-1,0 0 0,0-1 0,-1 1 0,1 0 0,0-1 0,-1 1 0,1 0 0,0 0 0,-1-1 1,1 1-1,0 0 0,-1 0 0,1 0 0,0 0 0,-1-1 0,1 1 0,-1 0 0,1 0 0,0 0 0,-1 0 1,1 0-1,0 0 0,-1 0 0,1 0 0,-1 0 0,1 0 0,0 0 0,-1 0 0,1 0 0,-1 1 1,1-1-1,0 0 0,-1 0 0,-13 18-137,12-12 150,0 1 1,0 0 0,0-1 0,1 1 0,0 0 0,1 0 0,0 0 0,0 0 0,0 0 0,0-1 0,1 1 0,1 0-1,-1 0 1,1-1 0,0 1 0,0 0 0,1-1 0,0 0 0,0 0 0,1 0 0,-1 0 0,1 0 0,0-1 0,1 0-1,0 1 1,-1-2 0,2 1 0,-1-1 0,0 1 0,1-1 0,0-1 0,0 1 0,0-1 0,0 0 0,1-1 0,-1 1-1,1-1 1,-1 0 0,1-1 0,0 0 0,0 0 0,7 0 0,-7 0-12,0-1 0,0 0 0,0-1 0,0 0 0,0 0 0,-1 0 0,1-1 0,0 0 0,-1 0 0,1-1 0,-1 1 0,0-2 0,0 1 0,6-4 0,-8 3 0,1 0 0,-1 0 0,-1 0 0,1 0 0,-1 0 0,1-1 0,-1 0 0,0 0 0,-1 1 0,1-2 0,-1 1 0,0 0 0,0 0 0,-1-1 0,0 1 0,0-1 0,1-10 0,-2 6-667,1 1 0,-2-1 0,1 1 0,-1 0 0,-1-1 0,-4-14 1,5 21 250,0-1 1,0 1 0,-1-1 0,1 1 0,-1 0-1,0 0 1,0 0 0,0 0 0,0 0 0,-1 0-1,1 0 1,-1 1 0,1-1 0,-1 1 0,0 0 0,0 0-1,0 0 1,0 0 0,-7-3 0,-2 4-8137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3.0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70 263 13581,'0'0'10623,"-3"-8"-7564,3 6-2927,-16-29 2107,15 30-2184,0-1 0,0 1 0,0 1 0,1-1 1,-1 0-1,0 0 0,0 0 0,0 0 0,0 1 0,-1-1 0,1 0 1,0 1-1,0-1 0,0 1 0,-1-1 0,1 1 0,0 0 1,0-1-1,-1 1 0,1 0 0,0 0 0,0 0 0,-1 0 0,1 0 1,0 0-1,-1 0 0,1 1 0,0-1 0,0 0 0,-1 1 0,1-1 1,-2 2-1,2-2-60,1 1 1,-1-1-1,0 0 1,1 1-1,-1-1 1,1 1-1,-1-1 0,1 1 1,-1-1-1,1 1 1,-1 0-1,1-1 1,-1 1-1,1-1 1,-1 1-1,1 0 1,0 0-1,0-1 1,-1 1-1,1 0 0,0-1 1,0 1-1,0 0 1,0 0-1,0-1 1,0 1-1,0 0 1,0 0-1,0 0 1,0-1-1,0 1 1,0 0-1,1 0 0,-1-1 1,0 1-1,0 0 1,1-1-1,-1 1 1,1 0-1,-1-1 1,1 1-1,-1-1 1,1 1-1,-1 0 1,1-1-1,-1 1 0,1-1 1,0 1-1,2 2-54,0 0 0,1 0 1,-1 0-1,0-1 0,1 1 0,0-1 0,5 3 0,6-1-230,0 0-1,0 0 1,1-2 0,17 2 0,-24-4 126,-1 1 0,1-1 0,-1-1 0,1 1 0,-1-1 0,0-1 1,1 0-1,-1 0 0,10-4 0,-17 6 234,0-1 1,1 1-1,-1-1 1,0 1-1,0-1 1,0 1-1,0-1 1,0 0-1,0 0 1,0 1-1,0-1 1,0 0-1,0 0 1,0 0-1,-1 0 1,1 0-1,0 0 1,-1 0-1,1 0 1,-1-1-1,1 1 1,-1 0-1,1 0 1,-1 0-1,0-1 1,0 1-1,1 0 1,-1 0-1,0-1 1,0 1-1,0 0 1,0 0-1,-1-3 1,-1 1 77,1 0 0,-1-1 1,0 1-1,0 0 0,0 1 0,0-1 1,-1 0-1,1 1 0,-6-5 1,8 7-145,0-1 0,-1 1 0,1-1 0,0 1 1,0 0-1,0-1 0,0 1 0,0-1 1,0 1-1,0 0 0,0-1 0,0 1 0,0-1 1,0 1-1,0 0 0,0-1 0,0 1 1,0-1-1,0 1 0,0 0 0,0-1 0,0 1 1,1 0-1,-1-1 0,0 1 0,0-1 0,0 1 1,1 0-1,-1-1 0,0 1 0,0 0 1,1 0-1,-1-1 0,0 1 0,1 0 0,-1 0 1,0-1-1,1 1 0,-1 0 0,1 0 1,20-14 170,-16 11-182,67-51-2857,-62 44 900,0 0 0,-1 0-1,-1-1 1,12-18 0,7-19-6236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3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0 6598,'0'0'14115,"-6"11"-11718,1-3-1837,1 1 0,-1-1 0,2 1 0,-1 0 0,2 0 0,-1 1 0,1-1 0,0 1 0,1-1 0,0 14 0,3 32 153,11 60 0,2 37-4285,-13 3 3530,-2-175-78,-1 0 0,-1 0 0,-1 0 1,0 0-1,-1 0 0,-1 1 0,-1 0 0,-1 0 1,-1 0-1,0 1 0,-2 0 0,0 1 0,0 0 1,-2 0-1,-23-25 0,94 58 3485,21 7-6063,-30-15-2039,-16-6-1774,7-2-7625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3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273 173 12011,'0'0'7410,"-10"-3"-3048,0-1-3978,-1 1 1,1 0 0,0 1 0,-1 0 0,0 1 0,1 0 0,-1 1 0,0 0 0,1 1 0,-1 0 0,0 0 0,1 1 0,-1 1-1,1 0 1,0 0 0,0 1 0,0 0 0,-11 7 0,16-8-319,1 0 0,0 1 0,0-1 1,0 1-1,0 0 0,0 0 0,1 1 0,0-1 0,0 0 0,0 1 0,0 0 0,1 0 0,0 0 1,-2 7-1,3-10-42,1 0-1,0-1 1,0 1 0,-1 0 0,1 0 0,0-1 0,1 1-1,-1 0 1,0-1 0,0 1 0,1-1 0,-1 1 0,1 0-1,0-1 1,-1 1 0,1-1 0,0 1 0,0-1 0,1 2-1,0-1-10,0 0 0,0 0-1,1-1 1,-1 1 0,0-1-1,1 1 1,-1-1 0,1 0-1,0 0 1,-1 0 0,1 0-1,0-1 1,0 1 0,-1-1-1,4 1 1,8 0-13,-1-1 0,0 0 0,1-1 0,-1-1 0,0 0 0,0 0 0,0-1 0,0-1 0,0 0 0,-1-1 0,0 0 0,0-1 0,0-1 0,-1 0 0,1 0 0,10-10 0,-11 8 0,0-1 0,-1 0 0,0-1 0,0 0 0,-1-1 0,-1 1 0,0-2 0,0 1 0,-1-1 0,-1 0 0,0-1 0,-1 1 0,-1-1 0,5-23 0,-8 35 0,-1 0 0,1 0 0,-1 0 0,0 0 0,1 0 0,-1 0 0,0 0 0,0 0 0,0 0 0,-1 0 0,1 0 0,0 0 0,-1 0 0,1 1 0,-3-5 0,3 6 0,-1 0 0,1 0 0,-1-1 0,0 1 0,1 0 0,-1 0 0,0 0 0,1 0 0,-1 0 0,0 0 0,1 0 0,-1 0 0,1 1 0,-1-1 0,0 0 0,1 0 0,-1 0 0,1 1 0,-1-1 0,1 0 0,-1 1 0,0-1 0,1 0 0,-1 1 0,1-1 0,0 1 0,-1-1 0,1 1 0,-1 0 0,-6 6 0,0 1 0,1 0 0,0 0 0,-8 15 0,6-6-848,0 0 1,1 1-1,1 0 0,1 0 0,1 1 1,0 0-1,2-1 0,0 1 0,1 24 1,1-1-5762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4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28 11307,'10'-5'7666,"-4"1"-7171,1 1 1,-1 0-1,0 1 1,1-1 0,0 1-1,-1 1 1,1-1 0,0 1-1,0 0 1,0 1 0,0-1-1,0 2 1,0-1-1,0 1 1,0 0 0,0 0-1,0 0 1,6 3 0,0 2-229,1 1 1,-1-1 0,-1 2-1,0 0 1,0 0 0,0 2 0,-1-1-1,0 1 1,17 22 0,-25-29-218,0 1 0,0 0 0,0 0 0,0 0 0,-1 0 0,0 1 0,0-1 0,0 1 0,0-1 0,-1 1 0,1 0 0,-1-1 0,-1 1 0,1 0 0,-1 0 0,1 0 0,-1 0 0,-1 0 0,1 0 0,-1-1 0,0 1 0,0 0 0,0 0 0,-1-1 0,1 1 0,-1-1 0,0 1 0,-1-1 0,1 0 0,-1 1 0,0-1 0,0-1 0,-4 5 0,-18 16-50,-1-1 0,-2-1 0,-30 17 0,37-26 0,0 1 0,1 1 0,1 1 0,0 0 0,1 1 0,0 1 0,-26 37 0,42-53-20,1 1 1,-1-1-1,1 1 0,-1-1 1,1 1-1,0-1 0,0 1 1,0 0-1,1 0 0,-1-1 0,0 1 1,1 0-1,0 0 0,0 0 1,0 0-1,0-1 0,0 1 1,1 0-1,-1 0 0,1 0 1,0-1-1,-1 1 0,3 4 1,0-4-191,-1 1 0,1-1 0,0 0 0,1 0 1,-1 0-1,0-1 0,1 1 0,-1-1 0,1 1 1,0-1-1,0-1 0,0 1 0,0 0 0,6 1 1,33 8-6870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3:54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25752,'0'0'5574,"-71"61"-4133,48-40-1441,12-6 0,9-3 0,2-8 0,2-4 0,9-11-9961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1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1637 384 8136,'0'-17'1217,"-1"0"1,-1 1-1,0-1 1,-1 1-1,-9-26 0,7 28-1027,-1 0-1,-1 0 1,0 1-1,0 0 0,-1 1 1,-1-1-1,0 1 1,-1 1-1,0 0 1,-1 1-1,0-1 0,-1 2 1,0 0-1,0 0 1,-1 1-1,0 1 0,-19-8 1,2 3 145,-2 2-1,1 1 1,-1 2 0,-1 1 0,1 1-1,-1 2 1,0 1 0,-53 5 0,30 2-87,-1 2 0,1 3 1,0 2-1,-61 23 1,65-16-102,1 2 0,1 2 0,0 2 0,2 2 0,1 3 0,2 1 0,0 3 0,-60 59 0,80-67-78,1 1 1,1 1-1,1 1 0,2 1 0,1 0 0,2 2 0,1 0 0,1 1 0,1 0 0,3 1 0,0 1 0,2 0 0,2 0 0,-3 41 0,8-56-80,2 0-1,0-1 1,1 1-1,1 0 1,1-1-1,1 1 1,0-1-1,2 0 1,14 34-1,-13-39 5,1 0-1,0 0 1,1-1-1,0 0 0,1-1 1,1 0-1,0 0 1,0-1-1,1-1 0,1 0 1,-1 0-1,27 13 1,-11-9 32,1-2 0,0-2 0,1 0 0,0-2 0,0-1 0,1-2 0,-1-1 0,41 1-1,-5-5 220,-1-2 0,126-22-1,-123 11 24,-1-4 1,0-2-1,-1-4 1,89-43-1,-117 46-69,0 0 1,-1-3-1,-2-1 1,-1-2-1,0-1 1,-2-1-1,-1-2 1,36-45-1,-52 54-65,-1-1-1,-1 0 1,0 0 0,-2-1-1,-1-1 1,0 0 0,-2 0-1,-1-1 1,-1 0 0,4-35-1,-8 45-110,-1 0-1,-1 0 0,0 0 0,-1 0 1,-1 0-1,0 0 0,-1 1 0,0-1 1,-1 0-1,-1 1 0,0 0 0,-1 0 1,-1 1-1,0 0 0,-1 0 0,0 0 1,-1 1-1,-19-21 0,9 18-70,0 0 0,-1 1 0,0 0 0,-1 2 0,-1 1 0,0 0 0,0 2 0,-1 0 0,-1 2 0,1 0 0,-1 2 0,0 1 0,0 0 0,-26 1 0,12 1-478,-1 2 0,1 1 0,0 3 0,0 1 1,1 1-1,-1 2 0,2 2 0,-47 18 0,58-17-823,0 1 1,1 1-1,1 1 1,-35 26-1,9 4-4388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1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6925 65 17969,'0'0'1479,"2"-8"229,1-1-1124,-2 6-367,0 0 1,0 0-1,0 0 0,0 0 1,-1 0-1,1 0 1,-1-1-1,0 1 0,0 0 1,0 0-1,-1-4 0,0 6-106,1 0-1,-1 1 1,0-1 0,0 1-1,0-1 1,0 1-1,0-1 1,0 1-1,0-1 1,0 1 0,0 0-1,0-1 1,0 1-1,0 0 1,0 0-1,0 0 1,0 0 0,0 0-1,0 0 1,0 0-1,0 0 1,0 1-1,0-1 1,0 0-1,0 1 1,0-1 0,-1 1-1,0-1 61,-19 6 4,1 0 0,0 1 0,1 1 0,-31 17 0,-77 53-131,102-62 4,-134 94 494,-145 129 1,-131 152-116,133-115-754,-863 677-7190,-1448 1119 11927,2406-1897-3951,-733 585 710,727-615-24,165-116-635,-1-2 0,-74 29 0,114-53-484,0 1 1,-1-1 0,1-1-1,-19 3 1,29-5-75,-1 0 1,0 0-1,0 0 0,0 0 0,1 0 1,-1 0-1,0-1 0,0 1 0,0 0 1,1 0-1,-1 0 0,0 0 0,0 0 1,0 0-1,0 0 0,0-1 0,1 1 1,-1 0-1,0 0 0,0 0 0,0 0 1,0 0-1,0-1 0,0 1 0,0 0 1,0 0-1,1 0 0,-1-1 0,0 1 1,0 0-1,0 0 0,0 0 0,0-1 1,0 1-1,0 0 0,0 0 0,0 0 1,0-1-1,0 1 0,0 0 0,0 0 1,-1 0-1,1 0 0,0-1 0,0 1 1,0 0-1,0 0 0,0 0 1,0-1-1,0 1 0,0 0 0,-1 0 1,1 0-1,0 0 0,0 0 0,0 0 1,0-1-1,-1 1 0,1 0 0,0 0 1,0 0-1,0 0 0,0 0 0,-1 0 1,1 0-1,0 0 0,0 0 0,-1 0 1,15-13-2382,-14 12 2088,21-19-5590,2-6-4714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2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659 0 12332,'0'0'12609,"-13"14"-11387,-61 72-101,-79 120 0,-57 122-1003,190-294-109,-88 154 23,92-157-9,1 2 0,2-1-1,2 2 1,-8 34 0,17-61-13,0 0 0,1 0 0,0 0 0,1 0 0,-1 0 1,1 0-1,1 0 0,-1 0 0,3 10 0,-2-15-12,0 1 0,1-1 0,-1 0 1,0 0-1,1 1 0,-1-1 0,1 0 0,0 0 0,0 0 0,0-1 0,0 1 0,0 0 0,0-1 1,0 1-1,1-1 0,-1 0 0,0 0 0,1 0 0,-1 0 0,1 0 0,-1 0 0,1-1 0,0 1 0,-1-1 1,1 0-1,-1 0 0,4 0 0,11 1 60,0-2 1,0 0-1,0 0 1,0-2-1,-1 0 1,1-1-1,17-6 0,114-53 708,-108 44-638,444-227 263,-327 164-691,-150 78 219,106-57-2365,-48 18-3451,-31 10-5511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85 545 6022,'0'0'13420,"6"-12"-10430,2-4-2283,-1-1 0,-1 1 0,0-2 0,-2 1 0,1 0 0,1-20 0,-3-7 375,-1 0 0,-5-50 0,2 79-927,-1 0 0,-1 0 0,0 0-1,-1 0 1,-1 0 0,0 1-1,-1-1 1,-1 1 0,-13-22-1,16 31-128,0 1-1,-1-1 0,1 1 0,-1 0 0,0 0 0,-10-6 0,14 10-32,1-1 0,-1 0 0,0 1 0,1-1 1,-1 1-1,0-1 0,0 1 0,1-1 0,-1 1 0,0-1 0,0 1 0,0 0 1,1 0-1,-1-1 0,0 1 0,0 0 0,0 0 0,0 0 0,0 0 0,0 0 1,0 0-1,1 0 0,-1 0 0,0 0 0,0 1 0,0-1 0,0 0 0,0 1 0,1-1 1,-1 0-1,0 1 0,0-1 0,0 1 0,1-1 0,-1 1 0,0-1 0,1 1 1,-1 0-1,0-1 0,1 1 0,-1 0 0,1 0 0,-1-1 0,1 1 0,0 0 0,-1 0 1,1 0-1,0-1 0,-1 1 0,1 0 0,0 0 0,0 0 0,0 0 0,0 1 1,-1 11-35,2 0 0,0 1 0,0-1 1,1 0-1,1 0 0,0 0 0,1 0 0,0 0 1,1-1-1,0 1 0,1-1 0,0-1 1,1 1-1,1-1 0,0 0 0,11 12 1,-8-10 30,1 0 1,1-1-1,0 0 0,0-1 1,1-1-1,0 0 1,1-1-1,0 0 1,1-1-1,-1-1 1,1-1-1,22 6 1,-2-5-499,63 2 0,-6-1-814,-76-4 1744,-31 0 522,-29-1-111,-3-4-722,-69-9-1,96 7-58,1 0-1,0-2 1,0 0-1,0-1 1,1-1-1,-29-15 1,43 20-13,0 0 0,0 0 0,0 0 0,0-1 0,1 1-1,-1-1 1,1 0 0,0 0 0,-1 0 0,1 0 0,0 0 0,1 0 0,-1-1 0,1 1 0,-1 0 0,1-1 0,0 0-1,0 1 1,1-1 0,-1 1 0,1-1 0,0 0 0,0 1 0,0-1 0,0 0 0,1 0 0,-1 1 0,1-1 0,0 1 0,0-1-1,0 1 1,0-1 0,4-4 0,5-13-260,1 0-1,0 1 1,2 0-1,18-20 1,-16 20-534,-9 11 70,16-27-6392,-20 25-429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4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400 396 19218,'-9'-7'1127,"-2"-1"-822,0 1 0,0 1 0,0 0 0,-1 0 0,0 1 0,0 1 0,-1 0 0,1 0 0,-1 1 0,0 1 0,0 0 0,0 1 0,-15 1 0,19 0-257,0 1 0,1 0 0,-1 1 0,1-1 0,-1 2 0,1-1 0,0 1 0,0 1 0,0-1 0,0 2 0,1-1 0,-1 1 0,1 0 0,0 0 0,0 1 0,1 0 0,0 0 0,-6 7 0,6-5 46,0 1 1,0-1-1,1 1 1,0 0-1,1 0 1,0 0-1,0 1 1,1-1-1,0 1 1,0 0-1,1 0 1,1 0-1,0 0 1,0 0-1,2 15 1,-1-23-68,0 0 1,0 0-1,1 1 1,-1-1-1,1 0 1,0 0-1,0 1 0,0-1 1,0 0-1,0 0 1,0 0-1,0 0 1,1-1-1,-1 1 0,1 0 1,0 0-1,-1-1 1,1 1-1,0-1 1,0 0-1,0 1 1,0-1-1,0 0 0,0 0 1,0 0-1,0 0 1,0-1-1,0 1 1,1-1-1,-1 1 1,0-1-1,1 0 0,-1 1 1,0-1-1,1-1 1,1 1-1,7-1 81,-1 0 0,1 0 0,-1-1 0,1 0 0,-1-1 0,0 0 0,11-6 0,5-4 133,-1-2 1,-1 0-1,0-2 1,-1 0-1,-1-2 1,37-39-1,-31 27-187,-2-1 0,-1-2 0,-1-1-1,21-42 1,-32 51 12,-1 0 0,9-34 0,-17 50 32,-2 0 0,1 0 0,-1-1-1,-1 1 1,0-1 0,-1 1 0,0-1 0,-2-19 0,2 29-89,0 1 1,0-1-1,0 1 1,0 0-1,-1-1 1,1 1-1,0 0 1,0-1 0,0 1-1,0-1 1,0 1-1,-1 0 1,1 0-1,0-1 1,0 1-1,0 0 1,-1-1 0,1 1-1,0 0 1,-1 0-1,1-1 1,0 1-1,-1 0 1,1 0-1,0 0 1,-1-1 0,1 1-1,0 0 1,-1 0-1,1 0 1,0 0-1,-1 0 1,1 0-1,-1 0 1,1 0 0,0 0-1,-1 0 1,1 0-1,0 0 1,-1 0-1,1 0 1,-1 0-1,0 0 1,-14 11 77,8-1-68,-1 1 0,2-1 0,-1 2 0,1-1 0,1 0 0,0 1 1,1 0-1,-3 14 0,-20 105 113,12-2-160,15-118 10,-1 0 0,2-1 0,-1 1 0,2 0 0,-1 0 0,1-1 0,1 1 0,0-1 0,8 18 0,-9-25-74,1 1 1,-1 0 0,1-1-1,0 0 1,1 0-1,-1 0 1,0 0 0,1 0-1,0 0 1,-1-1-1,1 0 1,0 0-1,0 0 1,0 0 0,1-1-1,4 2 1,-5-2-263,-1 0 0,0-1 0,0 1 0,1-1 0,-1 0 0,0 0 0,0 0 0,1 0 0,-1 0 0,0-1 1,0 0-1,1 1 0,-1-1 0,0 0 0,0-1 0,0 1 0,0 0 0,0-1 0,-1 0 0,1 0 0,0 0 0,3-4 0,15-20-5854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4.7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0 17873,'-1'11'4094,"-11"81"964,4-43-3295,2 1 0,1 89-1,5-135-1759,1 1 1,0 0-1,0 0 0,0-1 0,0 1 1,1-1-1,0 1 0,0-1 0,0 1 0,1-1 1,-1 0-1,6 7 0,-7-10 2,0 0 1,0-1-1,0 1 0,-1 0 1,1-1-1,0 1 1,0-1-1,0 1 0,0-1 1,0 1-1,0-1 0,0 1 1,0-1-1,1 0 0,-1 0 1,0 1-1,0-1 0,0 0 1,0 0-1,0 0 0,0 0 1,2-1-1,-1 0 11,0 0 0,0 0-1,-1 0 1,1 0 0,0 0-1,0 0 1,-1-1 0,1 1 0,0-1-1,-1 1 1,0-1 0,1 0-1,-1 0 1,0 1 0,2-5 0,7-13-13,0-1 0,-2 0 0,0-1 0,-1 1 0,-2-2 0,0 1 0,-1 0 1,-1-1-1,-1 0 0,-1 0 0,-2-36 0,1 57-4,0 0 0,0 0-1,0 1 1,0-1 0,0 0 0,0 1-1,-1-1 1,1 0 0,0 0 0,0 1 0,-1-1-1,1 0 1,0 1 0,-1-1 0,1 0-1,0 1 1,-1-1 0,1 1 0,-1-1 0,1 1-1,-1-1 1,1 1 0,-1-1 0,0 1-1,1-1 1,-1 1 0,1 0 0,-1-1 0,0 1-1,1 0 1,-1 0 0,0-1 0,0 1-1,1 0 1,-1 0 0,0 0 0,1 0 0,-1 0-1,0 0 1,0 0 0,1 0 0,-1 0 0,0 0-1,0 0 1,1 1 0,-1-1 0,0 0-1,1 0 1,-1 1 0,0-1 0,1 1 0,-1-1-1,1 0 1,-1 1 0,1-1 0,-1 1-1,0-1 1,1 1 0,0 0 0,-1-1 0,1 1-1,-1-1 1,1 1 0,0 0 0,-1-1-1,1 1 1,0 0 0,0-1 0,-1 2 0,0 1-195,0 0 0,1 0 0,-1 0 1,0 0-1,1 0 0,-1 0 0,1 0 0,0 0 1,0 0-1,1 0 0,-1 0 0,0 0 1,1 0-1,0 0 0,0 0 0,0 0 1,0 0-1,0 0 0,1-1 0,-1 1 1,1 0-1,3 4 0,-1-4-242,-1 0 0,1 0 0,0-1 0,0 0 0,0 1 0,0-1 0,1-1 0,-1 1 0,0-1 0,1 1 0,-1-1 0,1 0 0,8 0 0,-1 0-318,1-1 1,0 0-1,0-1 1,-1-1-1,1 1 1,-1-2-1,1 0 0,-1 0 1,0-2-1,19-8 1,-19 6 345,-1-1 0,1-1 1,13-13-1,-1-9 1788,-22 29-969,-1 0 1,0-1 0,-1 1 0,1 0-1,0 0 1,-1-1 0,1 1 0,-1 0 0,0-1-1,1 1 1,-1-1 0,-1-3 0,1 6-274,0-1 0,-1 1 0,1-1 0,0 1 0,0-1 0,-1 1 0,1 0 0,-1-1 0,1 1 0,0-1 0,-1 1 1,1 0-1,-1-1 0,1 1 0,-1 0 0,1 0 0,-1-1 0,1 1 0,-1 0 0,1 0 0,-1 0 0,0 0 0,1 0 0,-1 0 0,1 0 0,-1 0 1,1 0-1,-1 0 0,1 0 0,-1 0 0,0 0 0,1 0 0,-1 0 0,1 1 0,-1-1 0,1 0 0,-1 0 0,1 1 0,-1-1 0,1 0 0,-1 0 0,1 1 1,0-1-1,-1 1 0,-23 15 958,15-6-851,1 1-1,1-1 0,0 2 1,0-1-1,1 1 0,0 0 1,1 0-1,1 0 1,0 1-1,1 0 0,0-1 1,1 1-1,0 1 0,0 18 1,2-30-230,0 0 0,0 0 0,0 0 0,0 0 0,0 1 0,1-1 0,-1 0 0,1 0 0,-1 0 1,1 0-1,0 0 0,0-1 0,0 1 0,0 0 0,0 0 0,0 0 0,0-1 0,1 1 0,-1-1 0,1 1 0,-1-1 0,1 1 1,-1-1-1,1 0 0,0 0 0,0 0 0,0 0 0,-1 0 0,1 0 0,0 0 0,0-1 0,0 1 0,0-1 0,0 1 0,1-1 1,-1 0-1,0 0 0,0 0 0,4 0 0,-1-1 12,1 1 0,-1-1 0,1-1 0,-1 1-1,0-1 1,1 1 0,-1-1 0,0-1 0,0 1 0,0-1 0,-1 0 0,1 0 0,0 0 0,6-8 0,-4 2 56,0 0 1,0-1 0,-1 0 0,-1 0 0,1-1 0,-2 1 0,0-1-1,0 0 1,0 0 0,-2-1 0,1 1 0,-2-1 0,1 1 0,-2-1-1,1 0 1,-1 1 0,-3-17 0,3 28-91,0-1 1,0 0-1,0 0 1,0 0-1,0 0 1,0 0-1,-1 0 1,1 0-1,0 0 0,0 1 1,-1-1-1,1 0 1,-1 0-1,1 0 1,-1 1-1,1-1 1,-1 0-1,1 0 0,-1 1 1,0-1-1,1 0 1,-1 1-1,0-1 1,0 1-1,1-1 1,-1 1-1,0-1 0,0 1 1,0 0-1,0-1 1,1 1-1,-1 0 1,0 0-1,0 0 1,0-1-1,0 1 0,-1 0 1,0 1-64,1-1 1,0 1-1,0-1 0,0 0 1,0 1-1,0 0 1,0-1-1,0 1 0,0 0 1,0 0-1,0-1 0,0 1 1,0 0-1,1 0 0,-1 0 1,0 0-1,0 0 1,1 0-1,-1 0 0,1 0 1,-1 0-1,1 1 0,-1-1 1,1 0-1,0 0 1,0 0-1,0 0 0,-1 2 1,1-1-314,0 1 0,0 0 0,0-1 0,0 1 1,0-1-1,0 1 0,1-1 0,0 1 0,-1-1 1,2 4-1,-1-5-27,0 0 1,-1 1-1,1-1 0,0 0 1,0 0-1,0 0 1,0 0-1,0 0 0,0 0 1,1 0-1,-1 0 0,0 0 1,0 0-1,1-1 1,-1 1-1,0 0 0,1-1 1,-1 0-1,2 1 1,26 3-8803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5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 3587,'-2'9'11307,"-37"146"-2079,25-110-8028,1 1 1,3 1-1,-7 77 0,18-91-1139,0 9-383,-1-42 324,0 0 1,0 0-1,0 0 1,0 0 0,0 0-1,0 0 1,-1 0-1,1 0 1,0 0-1,0 0 1,0 0-1,0 0 1,0 0-1,0 0 1,0 0-1,0 0 1,0 0-1,0 0 1,0 0-1,0 0 1,0 0-1,-1 0 1,1 0-1,0 0 1,0 0-1,0 0 1,0 0-1,0 0 1,0 1-1,0-1 1,0 0-1,0 0 1,0 0-1,0 0 1,0 0-1,0 0 1,-5-23 502,0-5-81,2 0 0,1 1 0,1-1 0,1 0 0,2 0 0,8-46 0,-7 59-439,0 0 0,1 1 0,1-1 0,1 1 0,0 1 1,1-1-1,0 1 0,1 0 0,0 0 0,1 1 0,1 0 0,0 1 0,22-20 1,-26 27 1,1 0 1,-1 0 0,1 1-1,-1-1 1,1 2 0,0-1-1,1 1 1,-1 0 0,10-2 0,-15 4-1,-1 0 0,1 0 0,0 0 0,-1 0 0,1 0 0,0 0 0,0 0 0,-1 0 1,1 1-1,0-1 0,-1 1 0,1-1 0,-1 1 0,1 0 0,-1-1 0,1 1 0,-1 0 1,3 2-1,-3-2-15,0 1 1,0-1-1,-1 1 1,1 0-1,0-1 1,-1 1 0,1 0-1,-1 0 1,1 0-1,-1-1 1,0 1-1,0 0 1,1 0 0,-2 0-1,1 0 1,0-1-1,0 1 1,0 0-1,-1 0 1,1 0-1,-2 2 1,-1 3 21,0 1 0,0 0 0,-1-1 0,0 0 0,-1 0 0,0 0-1,0-1 1,0 0 0,-1 1 0,0-2 0,0 1 0,-10 6 0,-6 4 420,0-1 1,-37 18-1,51-29-261,-30 14 174,36-17-322,0 0-1,0 0 1,0-1 0,0 1-1,0-1 1,0 1 0,0-1-1,0 0 1,0 0 0,0 1 0,0-2-1,0 1 1,0 0 0,0 0-1,-3-1 1,6-8-181,5 1-316,0 1 1,1 0 0,0 1-1,0-1 1,1 1 0,-1 1-1,11-6 1,69-35-5918,-59 32 3670,44-22-5050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5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288 0 7655,'0'0'14873,"-16"3"-10811,-8 3-2761,-1 1-1,-31 14 1,48-17-1112,-1-1 1,0 2-1,1-1 1,0 1 0,0 1-1,1-1 1,-1 1 0,1 1-1,1-1 1,-1 1-1,-8 12 1,15-19-198,0 0 1,-1 1-1,1-1 0,0 1 1,-1-1-1,1 1 0,0-1 1,0 1-1,-1-1 0,1 1 1,0-1-1,0 1 0,0 0 1,0-1-1,0 1 0,0-1 0,0 1 1,0-1-1,0 1 0,0-1 1,0 1-1,0-1 0,0 1 1,1 0-1,-1-1 0,0 1 1,0-1-1,0 1 0,1-1 1,-1 0-1,0 1 0,1-1 1,-1 1-1,0-1 0,2 1 1,23 7-695,42-10-1210,-60 2 1546,43-7-2065,-38 5 2084,0 0-1,0 1 1,1 0-1,-1 0 0,0 1 1,24 4-1,-36-3 540,0-1-1,0 1 1,0 0-1,0 0 1,0-1-1,0 1 1,0 0-1,-1 0 1,1-1-1,0 1 1,0 0-1,0 0 1,-1-1 0,1 1-1,0 0 1,-1-1-1,1 1 1,-1-1-1,1 1 1,-1 0-1,1-1 1,-1 1-1,0 0 1,-20 14 305,0 0 0,-1-1 0,0-1 0,-1-1 0,-1-2 0,-25 9 0,33-12-453,5-3-240,1 1 1,-1-2-1,0 0 1,0 0-1,0-1 1,-1 0-1,-13 0 1,11-6-7914,8-16-9924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6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15182,'0'0'9636,"2"17"-7880,16 244 939,-3-1-1183,27 158 474,-49-492-1986,-5-126 0,12 179 0,1 1 0,1-1 0,1 1 0,1 0 0,1 0 0,0 0 0,13-28 0,-15 42 0,0 0 1,0 0-1,1 0 0,0 0 1,0 1-1,0 0 0,1 0 1,0 0-1,0 0 0,0 1 1,1 0-1,-1 0 0,1 0 1,0 1-1,9-4 0,-5 3-2,-1 1-1,1 1 0,0 0 1,0 0-1,0 1 0,0 0 1,0 1-1,0 0 0,19 3 1,-25-3-44,0 1 0,-1 0 0,1 0 1,0 0-1,0 0 0,-1 1 0,1-1 0,0 1 1,-1 0-1,0 0 0,1 0 0,-1 1 1,0-1-1,0 1 0,0 0 0,-1 0 0,1 0 1,0 0-1,-1 0 0,0 0 0,0 1 1,0-1-1,0 1 0,-1-1 0,1 1 0,-1 0 1,0 0-1,0 0 0,-1-1 0,1 7 1,1 1 176,-2 1 1,0 0-1,0 0 1,-2-1-1,1 1 1,-1 0 0,-1-1-1,-7 22 1,5-14 16,13-25-72,15-28-44,-15 14-32,0-1 0,-1 0 0,-1 0 0,-2 0 0,0-1 0,-1 1 0,-1-1 0,0 0 0,-2 0 0,-3-23 0,3 39-19,0 0-166,1 8-183,13 20-1238,-6-16 527,0 0-1,1-1 1,-1 0-1,1 0 1,0-1 0,1 0-1,-1-1 1,1 0-1,-1 0 1,20 2 0,-15-3-529,1 0 1,0-2-1,0 1 1,0-2-1,0 0 1,25-5-1,-35 4 1880,-1 0 0,1 1 0,0-1 0,-1-1 0,1 1 0,-1-1 0,0 0 0,5-4-1,-7 5 467,1 0 0,-1 0-1,0 0 1,-1 0-1,1 0 1,0 0-1,-1-1 1,1 1-1,-1-1 1,1 1-1,-1-1 1,0 0 0,0 1-1,-1-1 1,2-5-1,-6 4 5308,-6 9-4572,-7 12-1261,15-14-55,0 1-1,1 0 1,-1 0 0,0 0-1,1-1 1,0 1 0,0 1-1,0-1 1,1 0-1,-1 8 1,1-10-137,0-1 1,0 0-1,0 1 1,1-1-1,-1 1 1,0-1-1,1 0 1,-1 1-1,1-1 1,0 0-1,-1 1 0,1-1 1,0 0-1,0 0 1,-1 0-1,1 0 1,0 0-1,0 0 1,0 0-1,1 0 1,-1 0-1,0 0 0,0 0 1,0-1-1,1 1 1,-1-1-1,0 1 1,1-1-1,-1 1 1,0-1-1,1 0 1,-1 1-1,3-1 0,7 1-3,0 0 0,1-1 0,-1-1-1,0 0 1,0 0 0,1-1-1,18-6 1,1-3-52,39-21 1,-49 21-73,1 2 0,0 0 0,0 1 0,30-7 1,-50 15 113,-1-1 1,0 1 0,1 0-1,-1 0 1,0-1-1,0 1 1,1 0 0,-1 0-1,0 0 1,1 0 0,-1 1-1,0-1 1,1 0 0,-1 0-1,0 1 1,0-1-1,1 1 1,-1-1 0,0 1-1,0 0 1,0-1 0,0 1-1,0 0 1,0 0-1,0 0 1,0-1 0,1 3-1,-1 0 46,1 0-1,-1 0 0,0 0 1,-1 1-1,1-1 0,0 0 0,-1 0 1,0 6-1,8 30 424,-7-38-467,-1 1 0,1-1 0,1 1 0,-1-1 0,0 0 0,0 1 0,0-1 0,1 0 0,-1 0 1,0 0-1,1 0 0,-1 0 0,1 0 0,0-1 0,-1 1 0,1 0 0,0-1 0,-1 1 0,1-1 0,0 0 0,-1 1 0,1-1 0,2 0 0,13-1-31,0 0-1,0-1 1,0-1-1,0 0 1,0-1-1,-1-1 1,0-1-1,16-8 1,-7 4-117,0 2 0,32-8 0,-51 15-225,54-5-578,-58 6 755,-1 0 0,1-1-1,-1 1 1,0 1 0,1-1-1,-1 0 1,1 0 0,-1 0-1,0 1 1,1-1-1,-1 1 1,0-1 0,0 1-1,1-1 1,-1 1 0,0 0-1,0 0 1,0-1 0,0 1-1,0 0 1,0 0 0,0 0-1,0 0 1,0 1 0,0-1-1,0 0 1,-1 0 0,1 0-1,0 1 1,-1-1 0,1 0-1,-1 0 1,0 1 0,1-1-1,-1 1 1,0 1 0,0 1-5979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7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14830,'0'32'8300,"0"31"-3473,0-8-3954,9 58 0,-3-65-359,-2-9-179,2 0 0,2 0 0,1-1 0,25 63 0,-33-97-327,0-1 1,1 0 0,0 0 0,0 0-1,0 0 1,0 0 0,0 0 0,1 0 0,-1-1-1,1 1 1,0-1 0,0 0 0,-1 0 0,1 0-1,1 0 1,-1 0 0,0-1 0,7 3 0,-5-3 7,0-1 0,0 1 1,-1-1-1,1 0 0,0 0 1,0-1-1,0 1 0,0-1 1,-1 0-1,1-1 1,0 1-1,5-3 0,10-6 31,-1-1 0,0-1 0,-1 0 0,30-27-1,-30 23 1,-15 12-30,1-1-1,0 1 1,1 1-1,-1-1 1,1 1-1,0-1 1,-1 1-1,2 0 1,-1 1-1,0 0 1,0-1-1,10-1 1,-14 8-17,0 0 0,0 0 0,0 0 0,-1 0 0,1 0 0,-1 0 0,0 0 0,0 0 0,-1 7 0,-5 31-80,7-42-5,-1 0 0,0 0 0,0 1 0,0-1 0,0 0-1,1 0 1,-1 0 0,0 1 0,0-1 0,0 0 0,1 0 0,-1 0 0,0 0 0,0 0 0,1 1 0,-1-1 0,0 0 0,0 0 0,1 0-1,-1 0 1,0 0 0,1 0 0,-1 0 0,0 0 0,0 0 0,1 0 0,-1 0 0,0 0 0,0 0 0,1 0 0,-1 0 0,0 0 0,1 0-1,-1-1 1,0 1 0,0 0 0,0 0 0,1 0 0,-1 0 0,0 0 0,0-1 0,1 1 0,-1 0 0,0 0 0,0 0 0,1-1 0,12-8-3903,4-13-3838,2-7-6038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7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 53 19122,'0'0'3523,"-1"9"-2140,1 4-829,-1 7 5,1 2 2732,15-48-1284,-14 24-1961,0-1 0,0 1 0,0 0-1,0-1 1,-1 1 0,1-1 0,-1 0-1,1 1 1,-1-1 0,0 1 0,0-1-1,-1 0 1,1 1 0,0-1 0,-1 1 0,0-1-1,1 1 1,-1-1 0,0 1 0,0 0-1,0-1 1,-1 1 0,1 0 0,-1 0-1,1 0 1,-1 0 0,1 0 0,-1 0-1,0 0 1,0 0 0,0 1 0,0-1-1,-3-1 1,0 1-36,-1 0 0,1 0 0,0 1 0,-1-1-1,0 1 1,1 0 0,-1 1 0,1 0 0,-1 0 0,0 0 0,1 0 0,-1 1-1,1 0 1,-1 0 0,-5 2 0,5-1-17,0 1 0,0 0 0,1 0 0,0 0 0,-1 1 0,1 0 0,0 0 0,1 0 0,-1 0 0,1 1 0,-1 0 0,2 0 1,-1 0-1,0 0 0,1 1 0,0-1 0,0 1 0,1 0 0,0 0 0,0 0 0,-2 10 0,2-11 3,1 1 0,0-1-1,0 1 1,0 0 0,1-1 0,0 1 0,0 0 0,1-1 0,-1 1 0,1 0-1,0-1 1,1 1 0,-1-1 0,1 1 0,0-1 0,1 0 0,-1 0 0,1 0 0,0 0-1,0 0 1,1-1 0,-1 1 0,1-1 0,6 6 0,0-4-139,-1 0 1,1-1 0,1 0-1,-1-1 1,1 0 0,-1 0-1,1-1 1,0-1 0,1 0-1,-1 0 1,0-1 0,0-1-1,1 1 1,-1-2-1,12-1 1,-3-1-1142,0 0 0,0-1 0,0-2 0,0 0 0,-1 0 0,0-2-1,26-15 1,14-15-5955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7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2 14798,'-10'-1'5274,"1"1"-4776,1 1-1,0 0 1,-1 0-1,1 1 1,0 0-1,0 1 1,0-1-1,0 2 1,1-1-1,-1 1 1,1 0-1,0 1 0,0-1 1,0 1-1,-12 12 1,6-5 386,0 0 1,-21 25 0,31-33-765,0 0 0,0 0 0,1 1 1,-1-1-1,1 1 0,0-1 0,0 1 1,0 0-1,1 0 0,-1 0 0,1 0 1,0 0-1,1 0 0,-1 6 0,2-10-120,-1 1 0,0 0 0,0-1 0,1 1-1,-1-1 1,1 0 0,-1 1 0,1-1 0,0 1-1,0-1 1,-1 0 0,1 1 0,0-1 0,0 0 0,0 0-1,1 0 1,-1 0 0,0 0 0,0 0 0,0 0-1,3 1 1,1 1-36,0-1-1,-1-1 1,1 1 0,0-1-1,0 1 1,10 0-1,-1-1-50,0 0 0,0-1 0,0-1 0,19-3 0,-26 2 73,1 0 0,-1 0-1,1-1 1,-1 0 0,0 0-1,0-1 1,0 0 0,-1 0-1,1-1 1,-1 0-1,0 0 1,8-9 0,-4 3 42,-2 0 0,0 0 0,0-1 1,-1 0-1,0 0 0,4-14 0,-21 49 81,-19 55 422,27-72-499,0 1 0,1 0 0,0 0 0,0 0 1,1 0-1,0 0 0,0 0 0,0 0 0,3 11 0,-2-15-31,0 0 0,1-1 0,-1 0-1,1 1 1,-1-1 0,1 0 0,0 0 0,0 1 0,0-1 0,0-1 0,0 1-1,1 0 1,-1 0 0,0-1 0,1 0 0,-1 1 0,1-1 0,0 0 0,-1 0-1,1 0 1,0-1 0,0 1 0,-1-1 0,1 1 0,0-1 0,0 0 0,0 0-1,4-1 1,3 1-16,-1 0-1,1-1 0,0-1 0,-1 1 0,0-1 0,1-1 0,12-5 1,-12 3-460,-1 0 1,0 0 0,0-1 0,-1 0 0,0-1 0,15-15 0,-16 13-1104,0 1 1,0-2 0,-1 1-1,0-1 1,0 0 0,4-14-1,6-21-10193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8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0 145 15086,'0'0'3417,"10"-4"-566,-5 2-2389,-1-1-218,0 1 0,0-1 0,0 1 0,1 1 0,-1-1 0,1 1 0,0-1 0,-1 1-1,1 1 1,0-1 0,0 1 0,-1 0 0,1 0 0,8 1 0,-12-1-202,0 1 0,-1 0 1,1 0-1,-1 0 0,1-1 0,-1 1 1,1 0-1,-1 0 0,1 0 0,-1 0 1,0 0-1,1 0 0,-1 0 0,0 0 1,0 0-1,0 0 0,0 0 0,0 0 1,0 0-1,0 0 0,0 0 1,0 0-1,-1 0 0,1 0 0,-1 1 1,-8 26 716,-20 15 436,23-36-987,1 0 0,0 0-1,0 0 1,1 0 0,0 1-1,0 0 1,1-1 0,0 1-1,-4 16 1,7-22-198,0-1-1,0 0 1,0 0-1,1 0 1,-1 0 0,0 0-1,0 0 1,1 0 0,-1 0-1,1-1 1,-1 1 0,1 0-1,-1 0 1,1 0-1,-1 0 1,1 0 0,0-1-1,-1 1 1,1 0 0,0-1-1,0 1 1,0 0-1,0-1 1,-1 1 0,1-1-1,0 1 1,0-1 0,0 0-1,0 1 1,0-1-1,0 0 1,0 0 0,0 1-1,0-1 1,0 0 0,0 0-1,0 0 1,2-1-1,44-4 486,-37 2-463,-1-1-1,1 0 0,-1-1 1,0 0-1,-1 0 1,1-1-1,-1 0 1,0 0-1,-1-1 1,1 0-1,-1-1 1,-1 1-1,1-1 0,7-13 1,-7 9-4,0 1 0,-1 0 0,-1-1 0,0 0 0,-1-1 0,0 1 0,0-1 0,-1 0 0,-1 0 0,1-22 0,-4 35-14,1 0 1,-1 0-1,1 1 1,-1-1 0,1 0-1,-1 0 1,1 0 0,-1 1-1,1-1 1,-1 0 0,1 0-1,-1 1 1,1-1 0,0 0-1,-1 1 1,1-1-1,-1 1 1,1-1 0,0 0-1,-1 1 1,1-1 0,0 1-1,0-1 1,-1 1 0,1-1-1,0 1 1,0-1 0,0 1-1,0-1 1,-1 1-1,1-1 1,0 1 0,0 0-1,0 0 1,0 3-15,0-1 0,0 1 0,0 0 0,0 0 0,1-1 0,-1 1 0,1 0 0,0-1 0,0 1 0,0 0 0,1-1 0,-1 0 0,1 1 0,0-1 0,0 0 0,0 0 0,0 0 0,0 0 0,1 0 0,-1 0 0,1-1 0,0 1 0,0-1 0,0 0 0,0 1 0,0-2 0,1 1 0,-1 0 0,1-1 0,-1 1 0,1-1 0,6 1 0,-3 0 0,-1-1 0,1 0 0,0 0 0,0-1 0,-1 0 0,1 0 0,0 0 0,0-1 0,-1 0 0,1-1 0,0 1 0,-1-1 0,1 0 0,-1-1 0,0 0 0,0 0 0,0 0 0,7-5 0,-6 2 0,0-1 0,0 1 0,0-1 0,-1 0 0,0-1 0,0 1 0,-1-1 0,0-1 0,0 1 0,-1-1 0,0 1 0,-1-1 0,0 0 0,0-1 0,-1 1 0,2-15 0,-4 24 0,0 1 0,0-1 0,0 0 0,0 0 0,0 0 0,0 0 0,0 0 0,-1 1 0,1-1 0,0 0 0,0 0 0,0 0 0,0 0 0,0 0 0,0 0 0,-1 1 0,1-1 0,0 0 0,0 0 0,0 0 0,0 0 0,-1 0 0,1 0 0,0 0 0,0 0 0,0 0 0,0 0 0,-1 0 0,1 0 0,0 0 0,0 0 0,0 0 0,-1 0 0,1 0 0,0 0 0,0 0 0,0 0 0,0 0 0,-1 0 0,1 0 0,0-1 0,0 1 0,0 0 0,0 0 0,0 0 0,-1 0 0,1 0 0,0 0 0,0 0 0,0-1 0,0 1 0,0 0 0,0 0 0,0 0 0,0 0 0,0-1 0,-1 1 0,1 0 0,0 0 0,0 0 0,0 0 0,0-1 0,0 1 0,0 0 0,0 0 0,-9 12 0,6-8 0,1 0 0,0 0 0,0 1 0,1-1 0,-1 0 0,1 1 0,0-1 0,0 0 0,0 1 0,1-1 0,0 1 0,0-1 0,0 1 0,0 0 0,1-1 0,-1 1 0,1-1 0,0 0 0,1 1 0,-1-1 0,1 0 0,0 0 0,0 0 0,0 0 0,0 0 0,1 0 0,0 0 0,0-1 0,0 1 0,0-1 0,0 0 0,0 0 0,1 0 0,0-1 0,-1 1 0,1-1 0,0 0 0,0 0 0,1 0 0,-1 0 0,0-1 0,1 0 0,-1 0 0,0 0 0,1 0 0,-1-1 0,7 1 0,4 0-42,0-1 1,1 0-1,-1-1 0,0 0 1,0-2-1,0 1 0,0-2 0,0 0 1,15-7-1,8-7-291,-1-1 1,37-26-1,-73 44 323,3 0-660,-1 0 1,0 0 0,0 0 0,1 0 0,-1 1 0,0 0 0,0-1-1,1 1 1,-1 0 0,1 1 0,3 0 0,7-1-3051,6 0-2996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8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0 5445,'0'0'17489,"-28"70"-16432,11-15-257,1 9 418,1 8-225,9 0-769,4-3-737,2-3-2722,0-8-32,10-6-5285</inkml:trace>
  <inkml:trace contextRef="#ctx0" brushRef="#br0" timeOffset="1">102 874 19699,'0'0'12043,"59"27"-11242,-38-27-769,-5-9-1794,-1-9-7270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20403,'0'0'5413,"56"-50"-21428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4:19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34 862 21236,'-9'-1'1191,"8"2"-1101,-1-1 0,1 0 1,-1 0-1,1 0 0,-1-1 1,1 1-1,-1 0 1,1-1-1,-1 1 0,1 0 1,-1-1-1,1 0 1,0 1-1,-1-1 0,-1-1 1,3 1-35,0 1 1,0-1-1,0 1 1,0-1-1,1 1 1,-1-1 0,0 1-1,0-1 1,0 1-1,1-1 1,-1 1-1,0-1 1,0 1-1,1-1 1,-1 1-1,0 0 1,1-1 0,-1 1-1,0-1 1,1 1-1,-1 0 1,1-1-1,-1 1 1,1 0-1,-1 0 1,1-1 0,-1 1-1,1 0 1,0 0-1,71-30 1126,822-189 2819,20 74-3712,-871 138-282,45-5-12,661-103-767,-11-33-4,-418 55 381,-299 85-445,-1-1 0,21-12 0,4-14-5241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5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82 17809,'-28'-6'1875,"1"2"0,-1 0-1,0 2 1,-35 2 0,63 0-1833,-1 0 1,1 0-1,0 0 1,0 0-1,-1 0 1,1 0-1,0 0 0,0 0 1,-1 0-1,1 0 1,0 0-1,0 0 0,-1 0 1,1 0-1,0 1 1,0-1-1,-1 0 1,1 0-1,0 0 0,0 0 1,0 0-1,-1 1 1,1-1-1,0 0 0,0 0 1,0 0-1,-1 1 1,1-1-1,0 0 1,0 0-1,0 0 0,0 1 1,0-1-1,0 0 1,0 0-1,-1 1 0,1-1 1,0 0-1,0 0 1,0 1-1,0-1 1,0 0-1,0 0 0,0 1 1,0-1-1,0 0 1,1 1-1,-1-1 0,0 0 1,0 0-1,0 1 1,0-1-1,0 0 1,0 0-1,0 0 0,1 1 1,-1-1-1,0 0 1,0 0-1,0 0 0,0 1 1,1-1-1,-1 0 1,0 0-1,0 0 1,0 0-1,1 1 0,17 12 160,3-5 11,0-1-1,1 0 1,0-2 0,0 0 0,43 2 0,119-5-487,-138-3-67,-6 0-975,0-2 0,71-14 0,-90 12-388,1-1 0,-1-1 0,-1-1 0,0-1-1,0 0 1,33-22 0,-9-4-5246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5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0 18449,'0'0'6716,"16"6"-5488,59 17 266,-17-6-1077,0 3-1,99 47 1,-151-63-422,1 1 0,-1-1 1,0 1-1,-1 0 0,1 0 0,-1 0 0,0 1 1,0 0-1,0 0 0,6 12 0,-9-15-15,0 1 0,-1 0-1,0 0 1,1 0-1,-1 1 1,0-1 0,-1 0-1,1 0 1,-1 0 0,0 1-1,0-1 1,0 0-1,-1 1 1,1-1 0,-1 0-1,0 0 1,0 0 0,-1 0-1,1 0 1,-4 7-1,-2-1 35,0 0-1,0 0 0,-1-1 0,0 0 1,-1-1-1,0 1 0,0-2 0,-1 1 1,-15 8-1,-105 53 210,99-54-173,-50 25 199,-3 2-661,31-18-5019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6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17553,'0'0'9481,"0"57"-9834,-20-10 385,-3 15 192,1 6 193,4 6-161,6 1-64,11-3-224,1-7-1633,7-9-802,4-13-1408,-5-15-2083,-6-14-4644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6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50 259 17008,'-9'-9'2648,"-25"-32"-534,33 39-2044,0 1 1,0-1-1,1 0 0,-1 1 1,0-1-1,1 0 0,-1 1 1,1-1-1,0 0 0,-1 0 1,1 1-1,0-1 0,0 0 1,0 0-1,0 1 0,1-1 1,-1 0-1,0 0 0,1 1 1,-1-1-1,1 0 0,-1 1 1,1-1-1,0 0 0,0 1 1,0-1-1,0 1 0,0 0 1,0-1-1,0 1 0,0 0 1,1-1-1,1 0 0,4-4 100,0 1-1,1 0 1,0 0 0,15-6-1,-18 8-40,42-17 351,1 2-1,1 2 1,1 2-1,73-11 0,-32 13-444,149 0 0,-234 12-42,9-1-116,-1 2-1,1-1 1,0 2 0,21 5-1,-34-7 111,0 1 0,0-1-1,0 0 1,0 1 0,-1 0 0,1-1-1,0 1 1,0 0 0,-1 0 0,1 0-1,-1 0 1,1 0 0,-1 1 0,1-1-1,-1 0 1,0 1 0,0-1 0,1 0-1,-1 1 1,0 0 0,0-1 0,-1 1-1,1 0 1,0-1 0,0 1 0,-1 0-1,1 0 1,-1 0 0,0 0 0,1-1-1,-1 1 1,0 0 0,0 0 0,0 0-1,0 0 1,-1 0 0,1 0 0,0-1-1,-1 1 1,0 0 0,1 0 0,-1 0-1,0-1 1,0 1 0,-1 1 0,-7 10 262,0-1 1,0 0 0,-2-1 0,1 0 0,-2-1 0,1 0-1,-1 0 1,-25 13 0,16-8 181,-197 117 3189,264-134-4848,-25-1 774,14-1-331,0 1 1,38 1 0,-65 2 615,1 1 1,-1 0 0,1 0-1,-1 0 1,0 1-1,0 1 1,1-1 0,-2 1-1,1 1 1,0-1 0,-1 1-1,1 1 1,-1-1-1,7 8 1,-11-10 208,0 1 0,0 0 1,0-1-1,-1 1 0,1 1 0,-1-1 0,0 0 0,0 1 1,0-1-1,-1 1 0,1-1 0,-1 1 0,1 0 1,-1 0-1,-1-1 0,1 1 0,0 0 0,-1 0 0,0 0 1,0 0-1,0 0 0,0 0 0,-1 0 0,0 0 1,0-1-1,0 1 0,0 0 0,0 0 0,-1-1 0,1 1 1,-1-1-1,0 1 0,0-1 0,0 0 0,-1 0 1,-4 5-1,-5 6 500,-1-2 0,0 0 1,-1 0-1,0-2 0,-1 1 1,-29 14-1,4-5-274,0-2-1,-1-2 1,-48 12-1,62-21-218,0-1-1,0-1 1,0-2-1,0-1 1,-1-1-1,-34-3 1,60 2-107,-1 0-1,1 0 1,0-1 0,-1 1-1,1-1 1,0 0-1,-1 1 1,1-1 0,0 0-1,0 0 1,-1 0 0,1-1-1,0 1 1,0 0 0,0-1-1,1 0 1,-1 1 0,0-1-1,1 0 1,-1 0-1,1 0 1,-1 0 0,1 0-1,0 0 1,0 0 0,0 0-1,0-1 1,0 1 0,0 0-1,0-5 1,1 3-235,0 0 0,0 1 0,0-1 0,1 0 1,-1 1-1,1-1 0,0 0 0,0 1 0,0-1 0,1 1 0,-1-1 0,1 1 1,0 0-1,-1-1 0,2 1 0,-1 0 0,0 0 0,6-5 0,28-21-8406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7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0 442 6854,'1'-11'2969,"15"-79"2591,0 22 2621,-19 87-4178,0 31-2798,-2 15-1198,5-63-6,-2 14 17,1 0-1,1 1 0,1 18 0,-1-35-18,0 1 0,0 0 0,0-1 1,0 1-1,0-1 0,0 1 1,1 0-1,-1-1 0,0 1 0,0-1 1,1 1-1,-1-1 0,0 1 1,1 0-1,-1-1 0,0 0 0,1 1 1,-1-1-1,1 1 0,-1-1 1,1 1-1,-1-1 0,1 0 0,-1 1 1,1-1-1,-1 0 0,1 0 1,0 1-1,-1-1 0,1 0 0,-1 0 1,1 0-1,0 0 0,24-7 17,19-25 67,37-62-494,-14 15-80,-60 77 179,-6 11 77,-4 14 40,-11 31 542,8-31-144,0 1 0,-3 31 0,8-53-197,1 0 0,0-1 0,0 1 1,0 0-1,0-1 0,0 1 0,1-1 1,-1 1-1,0 0 0,1-1 0,-1 1 1,1-1-1,-1 1 0,1-1 0,1 3 1,-1-3 9,-1-1-1,1 1 1,0-1 0,-1 1 0,1-1 0,0 1-1,0-1 1,-1 1 0,1-1 0,0 0 0,0 0-1,0 1 1,0-1 0,-1 0 0,1 0-1,0 0 1,0 0 0,0 0 0,0 0 0,-1 0-1,3 0 1,1-2 71,1 1-1,-1-1 1,0 1 0,0-1-1,1 0 1,-1-1-1,-1 1 1,1-1-1,6-5 1,10-11 38,-2 0 0,-1-1 0,0-1 0,-2-1-1,0 0 1,-1-1 0,19-44 0,-2-13-200,23-87 0,-51 156 59,6-6-453,-6 36 128,-3 43 174,0-58 199,-8 91 58,4-50 134,1 64 1,3-105-214,1 0 1,-1-1-1,1 1 1,0-1-1,0 1 1,0 0-1,0-1 1,1 0-1,0 1 0,-1-1 1,1 0-1,1 0 1,-1 0-1,0 0 1,1 0-1,-1 0 1,1-1-1,0 1 1,5 3-1,5 1 22,-1 0 0,1 0 0,27 8-1,6 4 51,-45-19 67,-14-6 325,-18-19-513,1-1 1,-38-41-1,15 13-31,10 16 81,27 25 26,0 0 1,1-1-1,1-1 0,-20-28 0,33 43-27,1-1 0,-1 1 0,1-1 0,0 1 0,-1-1 0,1 1-1,0 0 1,-1-1 0,1 1 0,0-1 0,0 0 0,-1 1 0,1-1 0,0 1 0,0-1 0,0 1 0,0-1 0,0 1-1,0-1 1,0 0 0,0 1 0,0-1 0,0 1 0,0-1 0,0 1 0,0-1 0,0 0 0,0 1 0,1-1-1,-1 1 1,0-1 0,0 1 0,1-1 0,-1 1 0,0-1 0,1 1 0,-1 0 0,1-1 0,-1 1 0,0-1 0,1 1-1,-1 0 1,2-1 0,24-3 119,-23 4-147,180 6 285,-81-1-1857,1-6-5162,-29-5-3958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8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18161,'0'0'5622,"-11"7"-3807,5-3-1747,0 0 1,0 1-1,0-1 1,1 1-1,-1 1 1,1-1-1,0 1 1,1 0-1,0 0 1,-1 0-1,2 1 1,-1-1-1,1 1 1,0 0-1,1 0 1,-1 0-1,-1 9 1,3-8-59,-1-1 1,1 1 0,0-1-1,1 1 1,0 12 0,1-18-16,-1-1 0,0 1 0,1-1 0,-1 1 0,1-1 1,-1 1-1,1-1 0,0 0 0,-1 1 0,1-1 0,0 0 0,0 0 1,0 0-1,0 0 0,0 0 0,0 0 0,0 0 0,1 0 0,-1 0 0,0 0 1,0 0-1,1-1 0,-1 1 0,0 0 0,1-1 0,-1 1 0,1-1 0,-1 0 1,1 0-1,-1 1 0,1-1 0,-1 0 0,3 0 0,3-1 16,-1 0 0,0 0 0,1 0 0,-1-1 1,0 0-1,0 0 0,0-1 0,0 1 0,-1-1 0,1 0 0,-1-1 0,1 0 0,-1 1 0,0-2 0,-1 1 0,6-7 0,-4 5-33,1 1 0,-1-1 0,1 1 0,0 0 0,0 0 0,0 1 0,1 0 0,14-5 0,-20 8 14,0 1 1,-1 0 0,1 0-1,-1 0 1,1 0 0,-1 0-1,1 0 1,-1 0 0,1 0-1,-1 1 1,1-1 0,-1 1-1,1-1 1,-1 1 0,0 0-1,1-1 1,-1 1 0,0 0-1,1 0 1,-1 0-1,0 0 1,0 0 0,0 0-1,0 0 1,0 0 0,0 0-1,0 1 1,0-1 0,0 0-1,0 3 1,18 50 22,-16-43 16,7 28 481,-2 1 0,-1 0-1,-2 1 1,-2 0 0,-2 0-1,-5 56 1,3-90-367,0 0 0,-1-1 0,1 1 0,-1 0 0,-1-1 0,1 0 0,-1 1 0,0-1 0,0 0 0,-1-1 0,-4 7 0,6-10-119,1-1-1,-1 1 0,0 0 0,1-1 1,-1 0-1,0 1 0,0-1 0,0 0 0,0 0 1,0 0-1,-1 0 0,1 0 0,0 0 0,0-1 1,-1 1-1,1-1 0,0 1 0,0-1 0,-1 0 1,1 0-1,0 0 0,-1 0 0,1-1 0,0 1 1,-1-1-1,1 1 0,0-1 0,0 0 1,-1 0-1,1 0 0,0 0 0,0 0 0,0 0 1,0-1-1,-3-2 0,-19-17-25,1-2 0,1 0 0,1-1 0,1-1 0,2-1 0,-18-32 0,35 57 0,-3-5-12,1 0 1,-1 0-1,1 0 0,0-1 1,-2-7-1,5 13-16,-1-1-1,1 1 1,0 0 0,0 0 0,0 0-1,-1-1 1,1 1 0,1 0-1,-1 0 1,0-1 0,0 1-1,0 0 1,1 0 0,-1 0-1,1-1 1,-1 1 0,1 0 0,-1 0-1,1 0 1,-1 0 0,1 0-1,0 0 1,0 0 0,0 0-1,-1 0 1,1 0 0,0 1-1,0-1 1,0 0 0,0 0-1,0 1 1,1-1 0,-1 1 0,0-1-1,2 0 1,129-39-13339,-73 21 4057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8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27 20083,'0'0'4388,"-11"-5"-2375,-36-15-807,45 19-1158,1 1-1,-1 0 1,0 0 0,1 0-1,-1 0 1,0 0-1,1 0 1,-1 0 0,0 0-1,1 1 1,-1-1-1,1 1 1,-1-1-1,1 1 1,-1 0 0,1 0-1,-1-1 1,1 1-1,0 0 1,-1 0 0,1 0-1,0 0 1,0 1-1,0-1 1,0 0 0,0 0-1,0 1 1,0-1-1,0 1 1,0-1 0,1 1-1,-1-1 1,1 1-1,-1 1 1,-2 4 32,1 1 0,0-1 0,0 0 0,1 1 0,0 8 0,0-14-78,1 0-1,0 0 1,0 0 0,0 0-1,0 0 1,1 0-1,-1 0 1,0 0 0,1-1-1,-1 1 1,1 0-1,0 0 1,0 0-1,-1-1 1,1 1 0,0 0-1,1-1 1,-1 1-1,0-1 1,0 1 0,1-1-1,-1 1 1,3 1-1,-1-2 5,0 1 0,0-1 0,0 0 0,1 0 0,-1 0 0,0-1 0,1 1 0,-1-1 0,0 1 1,1-1-1,-1 0 0,6-1 0,3-1 19,0 0 0,-1 0 1,1-2-1,0 1 0,-1-2 1,21-9-1,1-10-6,-26 18-12,0 1-1,0 0 0,0 0 0,0 1 1,1 0-1,0 0 0,16-5 0,-24 9-8,1 1-1,0-1 0,0 0 1,-1 1-1,1-1 1,0 0-1,-1 1 0,1-1 1,-1 1-1,1-1 1,-1 1-1,1-1 0,-1 1 1,1 0-1,-1-1 1,1 1-1,-1 0 0,0-1 1,1 1-1,-1 0 1,0-1-1,0 1 0,1 0 1,-1 0-1,0-1 1,0 1-1,0 0 1,0 0-1,0-1 0,0 3 1,2 31 266,-2-27-117,0-1-23,0 1-1,1-1 1,0 0-1,0 0 0,0 0 1,0 0-1,1 0 1,0-1-1,5 11 1,-5-14-86,0 0 1,0 0-1,0 0 1,0 0-1,0-1 1,0 1 0,0-1-1,0 1 1,1-1-1,-1 0 1,1 0-1,-1 0 1,1 0-1,-1-1 1,1 1 0,-1-1-1,1 1 1,0-1-1,-1 0 1,1 0-1,0 0 1,-1 0-1,1 0 1,0-1-1,3 0 1,10-4-39,0 0 0,-1 0 0,1-2 0,-1 0 0,-1 0 0,1-1 0,23-19 0,35-17 0,-72 43 0,0 0 0,0 0 0,0 1 0,1-1 0,-1 0 0,0 1 0,1-1 0,-1 1 0,0-1 0,1 1 0,-1-1 0,1 1 0,-1 0 0,1 0 0,-1 0 0,0 0 0,1 0 0,-1 0 0,1 0 0,-1 1 0,1-1 0,-1 0 0,0 1 0,1-1 0,-1 1 0,0-1 0,3 2 0,-3 1 0,1-1 0,-1 1 0,1 0 0,-1-1 0,0 1 0,0 0 0,0 0 0,-1 0 0,1 0 0,0 4 0,-1-4 0,0 0 0,0 0 0,1 0 0,0 1 0,-1-1 0,1 0 0,0-1 0,0 1 0,1 0 0,-1 0 0,1 0 0,-1-1 0,1 1 0,0-1 0,0 1 0,0-1 0,0 0 0,0 1 0,1-1 0,3 2 0,-2-2-101,0-1-1,1 1 1,-1-1 0,1-1-1,-1 1 1,0 0 0,1-1 0,-1 0-1,1 0 1,-1 0 0,1-1-1,-1 0 1,9-2 0,-8 2-503,0-1 1,0 0-1,-1 0 1,1 0-1,0-1 1,-1 0 0,5-3-1,23-24-11407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9.5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13741,'6'-9'2109,"-2"2"-1419,14-20 316,4 14 3133,-22 13-4013,1 0 0,0 0 1,0 0-1,0 0 0,0 0 1,0 1-1,-1-1 1,1 0-1,0 1 0,0-1 1,0 0-1,-1 1 1,1-1-1,0 1 0,0-1 1,-1 1-1,1 0 0,-1-1 1,1 1-1,0-1 1,-1 1-1,1 0 0,-1 0 1,1-1-1,-1 1 1,0 0-1,1 0 0,-1 0 1,0-1-1,0 1 0,1 0 1,-1 0-1,0 0 1,0 1-1,7 37 1227,-6-34-878,38 365 2923,-32-289-3241,1 76 1119,-9-246-1276,-2 38 0,3-1 0,2 1 0,11-63 0,-13 113 0,0 0 0,0 0 0,0 0 0,0 0 0,0 0 0,0 0 0,1 0 0,-1 0 0,0 0 0,1 0 0,-1 0 0,0 0 0,1 0 0,-1 0 0,1 0 0,0 0 0,-1 0 0,1 1 0,0-1 0,-1 0 0,1 0 0,0 1 0,0-1 0,0 0 0,0 1 0,-1-1 0,1 1 0,0-1 0,0 1 0,0 0 0,0-1 0,0 1 0,0 0 0,0 0 0,0-1 0,0 1 0,1 0 0,-1 0 0,0 0 0,0 0 0,0 1 0,0-1 0,0 0 0,0 0 0,0 1 0,0-1 0,0 0 0,0 1 0,0-1 0,0 1 0,0-1 0,-1 1 0,3 1 0,7 5 0,0 2 0,0-1 0,16 20 0,-1-4 0,-16-18 0,0 0 0,0 0 0,1-1 0,0-1 0,0 1 0,0-2 0,1 1 0,-1-1 0,1-1 0,0 0 0,0-1 0,0 0 0,0 0 0,0-1 0,-1-1 0,17-2 0,-2-1 0,0-2 0,-1 0 0,0-2 0,0-1 0,-1-1 0,23-13 0,-41 20 0,0 0 0,0 1 0,1 0 0,-1-1 0,1 2 0,10-4 0,-14 5 0,-1 0 0,1 1 0,-1-1 0,0 0 0,1 0 0,-1 1 0,1-1 0,-1 1 0,0-1 0,0 1 0,1 0 0,-1-1 0,0 1 0,0 0 0,0 0 0,0 0 0,0 0 0,0 0 0,0 0 0,0 0 0,0 0 0,0 0 0,0 0 0,-1 0 0,1 1 0,0-1 0,-1 0 0,1 1 0,-1-1 0,0 0 0,1 1 0,-1 1 0,1 2 0,0-1 0,1 0 0,-1 0 0,1 0 0,0 0 0,0 0 0,0 0 0,1 0 0,-1-1 0,1 1 0,0-1 0,0 0 0,0 0 0,1 0 0,-1 0 0,1 0 0,-1-1 0,1 0 0,0 0 0,0 0 0,0 0 0,0 0 0,0-1 0,0 0 0,1 1 0,-1-2 0,0 1 0,1 0 0,-1-1 0,1 0 0,-1 0 0,0 0 0,1-1 0,-1 1 0,1-1 0,-1 0 0,0-1 0,0 1 0,0-1 0,0 1 0,0-1 0,0 0 0,6-5 0,-6 4-220,-1 0-1,0-1 1,0 1 0,0-1-1,0 0 1,-1 0 0,0 0 0,1 0-1,-1 0 1,-1 0 0,1-1-1,-1 1 1,1-1 0,-1 1-1,-1-1 1,1 1 0,0-1-1,-1 0 1,0 1 0,0-1-1,-1 0 1,1 1 0,-1-1 0,0 1-1,-2-7 1,-15-31-7281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09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18834,'0'0'12107,"60"11"-11754,-15-4-385,3-3-2339,4 4-5252,-1-4-7527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45 106 16848,'-6'-11'2381,"0"0"-1695,1 1 141,-1 0 0,1-1 0,1 0 0,-1 0 0,-2-15 0,7 26-792,0 0 1,0 0-1,0 0 1,0-1-1,0 1 1,0 0-1,0 0 1,0 0 0,0 0-1,0 0 1,0-1-1,0 1 1,0 0-1,0 0 1,0 0-1,0 0 1,0 0-1,0-1 1,0 1-1,0 0 1,0 0-1,0 0 1,1 0-1,-1 0 1,0 0-1,0-1 1,0 1-1,0 0 1,0 0-1,0 0 1,0 0-1,1 0 1,-1 0-1,0 0 1,0 0-1,0 0 1,0 0-1,0 0 1,1 0 0,-1 0-1,0 0 1,0 0-1,0 0 1,0 0-1,0 0 1,1 0-1,-1 0 1,0 0-1,0 0 1,0 0-1,13 5 700,10 9-169,102 98 643,-20-17-1809,-103-92 535,1-1-1,0 0 1,-1 0 0,1 0 0,0-1 0,0 1-1,0 0 1,1-1 0,4 2 0,-7-3 48,0-1 1,-1 1-1,1 0 0,0 0 1,0 0-1,-1 0 1,1-1-1,0 1 0,0 0 1,-1-1-1,1 1 0,0-1 1,-1 1-1,1 0 1,-1-1-1,1 1 0,-1-1 1,1 0-1,-1 1 0,1-1 1,-1 1-1,1-1 1,-1 0-1,0 0 0,1 1 1,-1-1-1,0 0 0,1 1 1,-1-1-1,0 0 1,0 0-1,0 1 0,0-1 1,0 0-1,0 0 0,0 0 1,0 1-1,0-1 1,0 0-1,0 0 0,-1 1 1,1-2-1,-1-19-30,1 8-205,-1 1 1,2-1-1,0 0 0,0 0 1,6-24-1,-6 35 204,0 0 1,0 0-1,0 0 1,0 0 0,0 0-1,0 0 1,0 0-1,1 1 1,-1-1-1,1 0 1,-1 1-1,1-1 1,0 1-1,0 0 1,-1-1-1,5-1 1,-3 2 30,0 1 0,0-1 0,0 0-1,0 1 1,0 0 0,0-1 0,0 1 0,0 1 0,0-1 0,0 0 0,0 1 0,0-1 0,0 1 0,0 0 0,4 2 0,-2 0 58,-1-1 0,1 1 0,-1 0 0,0 1 0,0-1 0,-1 1 0,1-1 0,-1 1 0,1 0 0,-1 0 0,0 1 0,-1-1 0,1 1 0,-1-1 0,0 1 0,0 0 0,-1 0 0,1 0 0,-1 0 0,0 0 0,0 0 0,0 6 0,1 6 562,-1-1-1,0 1 1,-1 0 0,-1-1-1,-5 30 1,4-39-414,0 0 1,0 1 0,-1-1-1,0 0 1,0 0-1,-1-1 1,0 1 0,0-1-1,0 1 1,-8 6-1,10-10-199,0-1-1,-1 1 0,1-1 0,-1 0 0,0 0 1,0 0-1,0 0 0,0-1 0,0 1 0,0-1 0,0 0 1,0 0-1,-1 0 0,1 0 0,0 0 0,-1-1 1,1 0-1,-1 1 0,1-1 0,0-1 0,-1 1 1,1 0-1,-1-1 0,1 0 0,-4-1 0,4 1-161,1 0 1,0 0-1,0 0 0,-1-1 0,1 1 0,0-1 0,1 1 0,-1-1 1,0 0-1,0 0 0,1 0 0,-1 0 0,1 0 0,-1 0 0,1 0 0,0-1 1,0 1-1,0 0 0,0-1 0,1 1 0,-1 0 0,0-1 0,1 1 1,0-1-1,0 1 0,0-1 0,0 0 0,0 1 0,0-1 0,0 1 1,1-1-1,-1 1 0,1 0 0,2-5 0,0-4-1844,0-1-1,2 1 1,-1 0 0,1 1-1,13-21 1,8-4-6408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0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131 251 21781,'-11'8'3075,"0"-1"-2720,-49 36 3155,55-40-3184,0 1 1,1 1-1,0-1 1,0 1-1,0-1 1,0 1-1,1 0 1,0 0-1,0 1 1,0-1-1,-2 8 1,5-12-323,0-1 0,-1 1 0,1 0 0,0-1 1,0 1-1,0 0 0,0 0 0,0-1 0,0 1 0,0 0 0,0 0 0,0-1 1,1 1-1,-1 0 0,0-1 0,0 1 0,1 0 0,-1-1 0,0 1 1,1 0-1,-1-1 0,1 1 0,-1-1 0,1 1 0,-1-1 0,1 1 0,-1-1 1,1 1-1,-1-1 0,2 1 0,26 6 28,34-11-64,-49 1 32,1-1 0,-1-1 0,1 0 0,-1-1 0,-1 0 0,1-1 0,-1-1 0,0 0 0,-1 0 0,0-1 0,0-1 0,-1 1 0,0-2 0,-1 0 0,14-19 0,-10 10 0,-1 0 0,0-1 0,-2 0 0,0 0 0,-2-1 0,0-1 0,-1 1 0,6-40 0,-12 38 0,-7 42 0,-8 38 0,8-27 12,3-1 0,-2 57 0,5-75-188,1 0-1,-1 0 1,2-1-1,0 1 1,0 0-1,0-1 1,1 1-1,1-1 1,-1 0-1,2 0 1,-1 0-1,8 10 1,21 14-6887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1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76 15118,'0'0'16373,"-4"10"-15967,-2 17-322,1 0 0,1 1-1,1 0 1,2 0 0,0 0 0,6 37 0,-3-26-13,-1 0-1,-2-1 1,-7 48 0,8-86-71,0 0 0,0-1 0,0 1 0,0 0 0,-1 0 0,1 0 0,0 0 0,0 0 0,0 0 0,0 0 0,0 0 0,0 0 0,0 0 0,-1 0 0,1 0 0,0 1 0,0-1 0,0 0 0,0 0 0,0 0 0,0 0 0,0 0 0,0 0 0,-1 0 0,1 0 0,0 0 0,0 0 0,0 0 0,0 0 0,0 0 0,0 1 0,0-1 0,0 0 0,0 0 0,0 0 0,0 0 0,0 0 0,0 0 0,0 0 0,0 0 0,0 1 0,0-1 0,0 0 0,-1 0 0,2 0 0,-4-19 0,4-31 0,9 22 0,-6 19 0,-1 0 0,0 0 0,-1 0 0,0 0 0,-1 0 0,2-17 0,-4 17 0,1 1 0,-1 0 0,-1 0 0,1 0 0,-7-16 0,3 8 0,5 15 0,0 1 0,1-1 0,-1 0 0,0 0 0,0 1 0,0-1 0,1 0 0,-1 1 0,0-1 0,1 0 0,-1 1 0,1-1 0,-1 1 0,1-1 0,-1 1 0,1-1 0,-1 1 0,1-1 0,-1 1 0,1-1 0,0 1 0,-1 0 0,1-1 0,0 1 0,-1 0 0,1 0 0,0-1 0,-1 1 0,1 0 0,0 0 0,0 0 0,-1 0 0,1 0 0,0 0 0,-1 0 0,1 0 0,0 0 0,0 0 0,1 1 0,-1-1 0,1 0 0,0-1 0,-1 1 0,1 1 0,-1-1 0,1 0 0,0 0 0,-1 1 0,1-1 0,-1 0 0,1 1 0,-1 0 0,1-1 0,-1 1 0,1 0 0,-1 0 0,0 0 0,2 1 0,-2-1 0,-1 0 0,1 0 0,0 0 0,0 0 0,0-1 0,0 1 0,0 0 0,0 0 0,0-1 0,0 1 0,0 0 0,0-1 0,0 1 0,1-1 0,-1 1 0,0-1 0,0 0 0,1 0 0,-1 1 0,0-1 0,0 0 0,1 0 0,-1 0 0,0 0 0,0 0 0,1-1 0,-1 1 0,0 0 0,2-1 0,35-13 0,-21 3 0,-1 0 0,-1-1 0,0 0 0,-1-2 0,22-24 0,-30 31 0,0-1 0,-1 0 0,1 0 0,-2 0 0,1-1 0,-1 1 0,0-1 0,-1 0 0,0-1 0,0 1 0,-1 0 0,-1-1 0,2-13 0,-3 22 0,0 1 0,0-1 0,0 0 0,0 0 0,0 0 0,0 1 0,0-1 0,0 0 0,0 0 0,-1 1 0,1-1 0,0 0 0,0 0 0,-1 1 0,1-1 0,-1 0 0,1 0 0,0 1 0,-1-1 0,1 1 0,-1-1 0,0 0 0,1 1 0,-1-1 0,1 1 0,-1-1 0,0 1 0,1 0 0,-1-1 0,0 1 0,0-1 0,-2 1 0,1 0 0,0 0 0,0 0 0,0 0 0,0 0 0,0 1 0,0-1 0,0 1 0,0-1 0,0 1 0,0 0 0,-2 0 0,-3 3 0,0 0 0,-1 0 0,1 1 0,1 0 0,-10 8 0,5-1 0,1 0 0,0 1 0,1 0 0,0 1 0,1 0 0,1 1 0,0-1 0,1 1 0,1 0 0,0 1 0,1 0 0,1-1 0,0 1 0,-1 32 0,4-45 0,0-1 0,0 1 0,1 0 0,-1-1 0,1 1 0,-1-1 0,1 1 0,0-1 0,0 1 0,0-1 0,0 1 0,0-1 0,1 0 0,-1 0 0,1 0 0,0 0 0,-1 0 0,1 0 0,0 0 0,0 0 0,0-1 0,3 2 0,0 0 0,0-1 0,0 0 0,0 0 0,0 0 0,1-1 0,-1 0 0,0 0 0,1 0 0,-1-1 0,8 0 0,2 0 0,0-2 0,0 1 0,0-2 0,0 0 0,0-1 0,0-1 0,14-6 0,0-6 0,-23 13 0,0 0 0,0 1 0,0 0 0,0 0 0,1 0 0,8-2 0,-14 8 0,0 0 0,0 1 0,-1-1 0,1 0 0,-1 0 0,0 1 0,0-1 0,0 0 0,0 6 0,-1-5 0,1 17 0,-1-9 0,1 0 0,1 0 0,0 0 0,0 0 0,4 14 0,-4-23 0,0 0 0,0 0 0,0-1 0,0 1 0,1 0 0,-1-1 0,1 1 0,0-1 0,0 1 0,0-1 0,0 0 0,0 0 0,0 0 0,0 0 0,1 0 0,-1 0 0,1-1 0,0 1 0,-1-1 0,1 0 0,0 0 0,0 0 0,0 0 0,0 0 0,0 0 0,3-1 0,2 1 0,0-1 0,0 0 0,0 0 0,0-1 0,0 0 0,0-1 0,0 0 0,0 0 0,0 0 0,0-1 0,-1 0 0,1-1 0,-1 0 0,0 0 0,0 0 0,-1-1 0,10-8 0,-9 6 0,1 0 0,-1 0 0,0-1 0,-1 0 0,0 0 0,0 0 0,-1-1 0,0 0 0,-1 0 0,0 0 0,0-1 0,-1 1 0,4-18 0,-6 26 0,-1-1 0,0 1 0,1-1 0,-1 1 0,0-1 0,0 1 0,0-1 0,0 1 0,0-1 0,-1 1 0,1-1 0,0 1 0,-1-1 0,1 1 0,-1 0 0,1-1 0,-2-1 0,1 2 0,1 1 0,-1-1 0,0 1 0,1 0 0,-1-1 0,0 1 0,1 0 0,-1 0 0,0 0 0,1-1 0,-1 1 0,0 0 0,1 0 0,-1 0 0,0 0 0,0 0 0,1 0 0,-1 0 0,0 0 0,1 1 0,-1-1 0,0 0 0,1 0 0,-1 1 0,-1-1 0,-2 2 0,0 1 0,0-1 0,-1 1 0,1 0 0,1 0 0,-1 0 0,0 1 0,-5 6 0,4-2-290,-1-1-1,1 1 1,1 0-1,0 0 1,0 1-1,0-1 1,1 1-1,1 0 1,-1 0-1,1 0 1,-1 10-1,4-19 123,-1 0 1,0-1-1,0 1 1,1-1-1,-1 1 1,0 0-1,0-1 0,1 1 1,-1 0-1,0-1 1,1 1-1,-1 0 1,0 0-1,1-1 0,-1 1 1,1 0-1,-1 0 1,0 0-1,1-1 0,-1 1 1,1 0-1,-1 0 1,1 0-1,-1 0 1,1 0-1,-1 0 0,0 0 1,1 0-1,-1 0 1,1 0-1,-1 0 1,1 0-1,-1 0 0,1 1 1,-1-1-1,0 0 1,1 0-1,-1 0 0,1 1 1,-1-1-1,0 0 1,1 0-1,-1 1 1,0-1-1,1 0 0,-1 1 1,0-1-1,1 0 1,-1 1-1,0-1 1,0 1-1,0-1 0,1 0 1,-1 1-1,0-1 1,0 1-1,0-1 0,0 1 1,0-1-1,0 0 1,0 1-1,0-1 1,0 1-1,0-1 0,0 1 1,0-1-1,0 1 1,0 0-1,13-22-6275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1.6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14734,'0'0'11691,"12"56"-13357,20-35-768,8-7-1762,7-5-5989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1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6 20307,'0'0'4522,"-10"-1"-1842,10 1-2664,-11-2 497,1 1 1,-1 0-1,0 1 1,-17 2 0,26-2-452,-1 0 1,1 0 0,0 0 0,0 1-1,0-1 1,0 1 0,0-1 0,0 1-1,0 0 1,0 0 0,0 0 0,1 0-1,-1 0 1,0 0 0,0 1 0,1-1-1,-1 1 1,1-1 0,-1 1 0,1-1 0,0 1-1,0 0 1,0-1 0,0 1 0,0 0-1,0 0 1,0 0 0,0 0 0,1 0-1,-1 0 1,1 0 0,-1 0 0,1 0-1,0 0 1,0 1 0,0 1 0,1-2-82,0 0 0,-1-1 0,1 1 0,0-1 0,0 1 1,0-1-1,1 0 0,-1 1 0,0-1 0,0 0 0,1 0 1,-1 0-1,1 0 0,-1 0 0,1 0 0,-1 0 0,1-1 0,0 1 1,-1 0-1,1-1 0,0 1 0,-1-1 0,1 0 0,0 0 1,2 1-1,56 5-535,-48-5 471,-5 0-20,0-1 0,0 1 0,0 0 0,0 1 0,0 0 0,13 5 0,-19-6 104,0-1 1,0 1 0,0 0 0,0-1-1,0 1 1,0 0 0,0 0 0,0 0-1,0 0 1,0 0 0,-1 0-1,1 0 1,0 0 0,-1 0 0,1 0-1,-1 1 1,1-1 0,0 2 0,-1 0 77,0-1 0,0 0 0,-1 1 0,1-1 0,0 0 0,-1 1 0,1-1 0,-1 0 0,0 0 0,0 1 0,0-1 0,0 0 0,0 0 0,-2 2 0,-10 13 112,-1 0 0,-1-1 0,0 0 0,-31 23 1,24-21-166,22-18-26,-14 11-808,13-11 705,1 1-1,0-1 1,0 0 0,0 0 0,-1 1 0,1-1-1,0 0 1,-1 0 0,1 1 0,0-1 0,-1 0-1,1 0 1,0 0 0,-1 0 0,1 0 0,0 0-1,-1 1 1,1-1 0,0 0 0,-1 0 0,1 0-1,0 0 1,-1 0 0,1 0 0,0 0 0,-1-1-1,1 1 1,-1 0 0,1 0 0,0 0 0,-1 0-1,1 0 1,0 0 0,0-1 0,-1 1 0,1 0-1,0 0 1,-1 0 0,1-1 0,0 1 0,0 0-1,-1-1 1,1 1 0,-2-18-9858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2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39 13933,'0'0'13773,"1"11"-12123,-1-9-1599,1 12 253,0-1 0,1 1 0,1-1 0,0 0 1,6 16-1,-8-26-279,1 0 0,-1 0 0,0 0 0,1 0 0,0 0-1,0 0 1,0-1 0,0 1 0,0-1 0,0 1 0,0-1 0,1 0 0,0 0 0,-1 0 0,1 0 0,0 0 0,0 0 0,0-1 0,0 0 0,0 1 0,0-1 0,0 0 0,0 0 0,1-1 0,-1 1 0,0-1 0,1 0 0,-1 0-1,0 0 1,0 0 0,5-1 0,2-2 0,-1 0 1,1-1-1,0 0 0,-1 0 0,0-1 0,0-1 0,0 0 0,-1 0 1,0 0-1,11-11 0,40-27-131,-59 43 96,1 1-1,0-1 0,-1 1 1,1-1-1,-1 1 0,1 0 1,0-1-1,-1 1 1,1 0-1,0 0 0,0-1 1,-1 1-1,1 0 0,0 0 1,0 0-1,-1 0 1,1 0-1,0 0 0,0 0 1,-1 0-1,1 0 0,0 0 1,0 1-1,-1-1 1,1 0-1,0 0 0,-1 1 1,1-1-1,0 0 0,-1 1 1,1-1-1,0 1 1,-1-1-1,1 1 0,-1-1 1,1 1-1,-1-1 0,1 1 1,-1 0-1,1-1 1,-1 1-1,0 0 0,1-1 1,-1 1-1,0 0 0,0-1 1,1 1-1,-1 0 1,0 0-1,0-1 0,0 1 1,0 0-1,0 0 0,0 52-111,-1-38 129,1-4-41,0-6 59,0 1 0,0-1 0,0 0 0,0 0 0,1-1 0,0 1 0,2 7 0,-2-10 3,0-1 1,-1 0 0,1 0-1,0 1 1,0-1-1,0 0 1,0 0 0,0 0-1,1 0 1,-1-1-1,0 1 1,0 0-1,1 0 1,-1-1 0,0 1-1,1-1 1,-1 1-1,0-1 1,1 1 0,-1-1-1,1 0 1,-1 0-1,1 0 1,-1 0 0,1 0-1,-1 0 1,1 0-1,-1 0 1,0-1 0,4 0-1,2-1-11,-1 0-1,1 0 1,0-1-1,-1 0 0,1-1 1,-1 1-1,0-1 1,0 0-1,0-1 1,8-8-1,55-60 7,-55 57-24,0-2 1,-7 10 0,0 0 0,0 0 0,1 0 0,10-7 0,-17 14 0,-1 1 0,0 0 0,1 0 0,-1 0 0,0 0 0,1 0 0,-1 0 0,0 0 0,1 0 0,-1 0 0,0 0 0,1 0 0,-1 0 0,0 0 0,1 0 0,-1 0 0,0 0 0,1 0 0,-1 0 0,0 0 0,1 1 0,-1-1 0,0 0 0,0 0 0,1 0 0,-1 0 0,0 1 0,0-1 0,1 0 0,-1 0 0,0 1 0,0-1 0,1 0 0,-1 0 0,0 1 0,0-1 0,0 0 0,0 1 0,0-1 0,1 0 0,-1 1 0,0-1 0,0 0 0,0 1 0,0-1 0,0 0 0,0 1 0,0-1 0,0 0 0,0 1 0,0-1 0,0 0 0,0 1 0,-1-1 0,1 1 0,0 26 0,0-23 0,-3 24 0,1-17 0,1 1 0,0-1 0,2 23 0,-1-32 0,1 0 0,-1-1 0,0 1 0,0 0 0,1 0 0,-1-1 0,1 1 0,0 0 0,-1-1 0,1 1 0,0-1 0,0 1 0,0-1 0,0 1 0,0-1 0,0 1 0,1-1 0,-1 0 0,0 0 0,1 0 0,-1 0 0,1 0 0,-1 0 0,1 0 0,-1 0 0,1-1 0,0 1 0,-1 0 0,1-1 0,0 0 0,2 1 0,9-1 0,1 0 0,-1-1 0,1-1 0,-1 0 0,1-1 0,-1 0 0,0-1 0,0-1 0,-1 0 0,16-8 0,-13 6 0,0 0 0,1 2 0,-1-1 0,1 2 0,1 0 0,23-2 0,-36 6 0,-1 0 0,0 1 0,0 0 0,0-1 0,1 1 0,-1 1 0,0-1 0,0 0 0,0 1 0,-1-1 0,1 1 0,0 0 0,-1 0 0,1 0 0,-1 0 0,1 1 0,-1-1 0,0 0 0,0 1 0,0 0 0,3 5 0,-3-4 0,1-1 0,0 1 0,-1-1 0,1 0 0,1 1 0,-1-2 0,1 1 0,4 3 0,-6-5 0,0 0 0,0-1 0,1 1 0,-1-1 0,0 1 0,0-1 0,1 0 0,-1 0 0,0 0 0,0 0 0,1 0 0,-1-1 0,0 1 0,0-1 0,0 1 0,1-1 0,-1 0 0,0 0 0,0 0 0,0 0 0,3-2 0,7-5-603,1 0 0,-2-1 0,1 0 0,13-15 0,-6 4-1970,-1-1-1,-1-1 1,16-28-1,-7 6-7563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3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0 22325,'0'0'2942,"-10"11"-364,2-4-1941,-38 44 2167,43-47-2690,0 1-1,0 0 1,0 0 0,0 0 0,1 0 0,-1 0 0,2 0 0,-1 1 0,0-1 0,1 1 0,0-1 0,0 8 0,1-11-127,1 0 1,-1 0-1,1 0 0,0 0 1,-1 0-1,1-1 0,0 1 1,0 0-1,0 0 0,1-1 1,-1 1-1,0-1 0,0 1 1,1-1-1,-1 1 0,1-1 1,0 0-1,-1 0 0,1 1 0,0-1 1,0-1-1,-1 1 0,1 0 1,0 0-1,0-1 0,0 1 1,0-1-1,0 1 0,0-1 1,0 0-1,4 0 0,12 2-291,0-1 0,30-1 0,-28-1-28,-15 1 76,0 0-1,0 0 0,1 0 0,-1 1 1,0 0-1,0 0 0,0 0 0,0 1 1,0-1-1,0 1 0,5 3 0,-9-3 329,1-1-1,-1 0 0,1 1 0,-1-1 0,0 1 0,0 0 0,0-1 0,0 1 0,0 0 0,0 0 0,-1 0 0,1 0 0,0 0 0,-1 0 0,1 0 0,-1 0 0,0 0 0,0 0 0,0 0 0,0 0 0,0 0 0,0 0 0,-1-1 0,1 1 0,-1 0 0,1 0 1,-1 0-1,1 0 0,-1 0 0,0 0 0,0-1 0,-2 4 0,-1 2 150,0 1 0,-1-1 1,0 0-1,0 0 0,0-1 1,-8 8-1,10-11-165,0 0 0,0-1 0,-1 1-1,1-1 1,0 1 0,-1-1 0,0 0-1,1 0 1,-1 0 0,0-1 0,0 1 0,0-1-1,0 0 1,-6 1 0,10-3-56,-1 1 0,0-1 0,1 1 0,-1-1 0,0 1 0,1-1 0,-1 0 0,1 1 0,-1-1 0,1 0 0,-1 1 0,1-1 0,0 0 0,-1 0 0,1 1 0,0-1 0,0 0 0,0 0 0,-1 0 0,1 0 0,0 1 0,0-1 0,0 0 0,0 0 0,0 0 0,0 1 0,1-2 0,3-26 0,-2 24-134,1 1 0,-1-1 0,1 1 0,0 0 0,0 0 0,1 0 0,-1 1 0,0-1 0,1 1 0,0 0 0,-1-1 0,1 2 0,0-1 0,0 0 0,0 1 0,0 0 0,1 0 0,-1 0 0,5 0 0,14-2-990,1 1 0,29 1 0,-38 2 983,-5-1 349,-1-1-1,1 0 1,-1 0-1,0 0 1,1-1-1,-1-1 1,0 1-1,0-2 1,-1 1-1,1-1 1,10-7-1,-15 9-79,0-1 0,-1 0 0,1 0-1,-1 0 1,0-1 0,0 1 0,0-1 0,0 0 0,-1 0-1,1 0 1,-1 0 0,0 0 0,0 0 0,-1 0 0,1-1-1,-1 1 1,0-1 0,0 1 0,0-1 0,-1 0 0,0 1-1,0-1 1,0 0 0,-1-7 0,1 11-125,0 0 1,0-1-1,-1 1 1,1 0-1,0-1 0,-1 1 1,1 0-1,-1 0 1,1-1-1,-1 1 1,1 0-1,-1 0 0,0 0 1,1 0-1,-1 0 1,0 0-1,0 0 1,0 0-1,0 0 0,0 0 1,0 0-1,0 0 1,0 1-1,-1-1 0,1 0 1,0 1-1,0-1 1,-1 1-1,1 0 1,0-1-1,0 1 0,-1 0 1,1 0-1,0 0 1,-1 0-1,1 0 1,0 0-1,-1 0 0,1 0 1,0 0-1,-1 1 1,1-1-1,0 0 1,0 1-1,-3 1 0,0-1-11,-1 1-1,1 0 0,0 0 1,-1 0-1,1 1 0,0 0 1,1 0-1,-1 0 0,0 0 1,1 0-1,-5 7 0,5-6 5,0 0-1,1 0 0,0 0 0,0 1 1,0-1-1,1 0 0,-1 1 1,1 0-1,0-1 0,1 1 1,-1 0-1,1 0 0,-1-1 0,2 1 1,-1 5-1,1-7 4,0 0-1,0 0 1,0 0 0,1 0-1,-1 0 1,0-1 0,1 1 0,0 0-1,0-1 1,0 0 0,0 1-1,0-1 1,0 0 0,0 0-1,1 0 1,-1 0 0,1-1-1,0 1 1,-1-1 0,1 1-1,0-1 1,0 0 0,5 1-1,20 4-22,0-1-1,0-2 0,0-1 0,0-1 0,53-5 0,-78 4 44,1 0 0,0 0-1,0-1 1,0 1 0,0-1 0,0 0-1,0 0 1,-1 0 0,1-1 0,0 1-1,-1-1 1,1 0 0,-1 0 0,0 0-1,1 0 1,-1-1 0,0 1 0,0-1-1,4-6 1,-5 5 1,0 0-1,0 0 1,-1-1 0,0 1 0,0 0-1,0-1 1,0 1 0,-1-1-1,0 1 1,0-1 0,0 0-1,0 1 1,-1-1 0,0 1 0,0-1-1,-3-8 1,-11-30-20,11 35 0,1-1 0,-1 0 0,2 0 0,-1 0 0,1 0 0,-1-14 0,4 22 0,0 0 0,-1 1 0,1-1 0,0 0 0,0 1 0,0-1 0,0 1 0,0-1 0,-1 1 0,1-1 0,0 1 0,0 0 0,0-1 0,0 1 0,0 0 0,0 0 0,0 0 0,0 0 0,0 0 0,0 0 0,0 0 0,0 0 0,0 0 0,0 0 0,2 1 0,30 2 0,-32-2 0,51 8-1050,-4 0-3842,8-1-5598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3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19763,'-1'1'135,"0"0"1,0 0 0,0 0-1,0 0 1,0 0-1,0 0 1,0 1 0,0-1-1,0 0 1,1 0-1,-1 1 1,1-1 0,-1 1-1,0-1 1,1 0-1,0 1 1,-1-1 0,1 1-1,0-1 1,0 1-1,0-1 1,0 4 0,0-1 241,-3 11 583,2 0 0,-1 1 0,2-1 0,0 1 0,5 28 0,-5-43-933,1 1 0,0 0 0,0 0 0,0 0 0,0-1 0,0 1 0,0 0 0,0-1 0,1 1 0,-1-1 0,1 1 0,-1-1 0,1 0 0,-1 0 0,1 0 0,0 0-1,0 0 1,-1 0 0,1 0 0,0 0 0,0-1 0,0 1 0,0-1 0,0 1 0,0-1 0,0 0 0,0 0 0,0 0 0,0 0 0,0 0 0,0 0 0,0 0-1,0-1 1,0 1 0,0-1 0,2-1 0,6 0 99,0-1 0,-1 0-1,1-1 1,-1 0 0,16-11-1,17-16 37,31-21-135,-68 49-39,0 0 1,0 1-1,1-1 0,-1 1 1,1 0-1,-1 1 1,1-1-1,-1 1 0,1 0 1,0 1-1,0-1 0,7 2 1,-10-1 1,-1 1 1,1 0-1,-1 0 1,1 0 0,-1 0-1,0 0 1,0 1-1,1-1 1,-1 1-1,0 0 1,0-1-1,0 1 1,0 0-1,-1 0 1,1 0-1,0 0 1,-1 1 0,0-1-1,1 0 1,-1 1-1,0-1 1,1 6-1,17 66 243,-14-51 19,-5-21-211,0 0 1,1 0-1,-1 0 1,0-1-1,1 1 1,-1 0-1,1 0 1,0 0-1,0-1 1,0 1-1,0 0 1,0-1-1,0 1 1,0 0-1,0-1 1,0 0-1,1 1 1,-1-1-1,1 0 1,-1 0-1,1 1 0,3 0 1,-3-2-1,1 0 0,-1 0 0,1 0 0,-1-1 0,0 1 0,1-1 0,-1 0 0,0 0 0,1 0 0,-1 0 0,0 0 0,0 0 0,0-1 0,0 1 0,0 0 0,0-1 0,2-2 0,18-13-816,1 1-1,0 1 1,34-16-1,-49 25-3020,-6-2-2695,-2-4-4303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4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12620,'0'0'11403,"73"-7"-11371,-23 13-96,7-4-3299,1-2-5926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4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23158,'-3'11'507,"-6"23"897,2 1 0,2-1 0,-3 54 0,37 162-143,-24-216-622,-10-335-1140,31 328 228,-17-18 314,-1-1 0,1 0 0,0-1 0,1 0 0,-1 0 0,1-1 0,1 0 0,-1-1-1,1 0 1,0-1 0,0 0 0,1-1 0,15 3 0,-19-5-14,-1 0 0,1-1 0,-1 0 0,1 0 1,0-1-1,-1 0 0,1 0 0,-1-1 0,1 0 0,-1 0 0,0-1 0,0 0 0,0 0 1,0-1-1,-1 0 0,1 0 0,-1 0 0,0-1 0,0 0 0,-1 0 0,9-10 1,22-35 119,-34 48-95,-1-1-1,1 1 0,-1-1 1,0 0-1,0 0 1,0 1-1,0-1 1,0 0-1,0 0 0,-1 0 1,1 0-1,-1 0 1,0 0-1,0 0 0,0 0 1,-1 0-1,0-5 1,0 8-52,0 0 0,0 0 0,0 0 0,0 1 0,-1-1 0,1 1 0,0-1 0,0 0 0,0 1 0,1 0 0,-1-1 0,0 1 0,0-1 0,0 1 0,0 0 0,1 0 0,-1 0 0,-1 0 0,-3 6 5,0 0 1,1 0 0,0 0 0,0 0 0,0 1 0,1 0 0,0-1 0,1 1-1,-3 14 1,2-6 9,0 1 0,2 0-1,0 31 1,1-44-15,1-1 0,-1 1 0,1 0 0,-1-1 0,1 1 0,0-1 0,0 1 0,1-1 0,-1 1 0,1-1 0,0 0 0,0 0 0,0 0 0,0 0 0,0 0 0,1 0 0,-1 0 0,1-1 0,0 1 0,0-1 0,0 0 0,0 0 0,0 0 0,0 0 0,0-1 0,1 1 0,-1-1 0,1 0 0,-1 0 0,1 0 0,0 0 0,-1-1 0,1 1 0,0-1 0,-1 0 0,5 0 0,2 0 0,1-1 0,0 0 0,-1 0 0,1-1 0,-1-1 0,0 0 0,1 0 0,-1-1 0,-1 0 0,1 0 0,14-10 0,-17 9 0,0 1 0,-1-1 0,0-1 0,0 1 0,0-1 0,-1 0 0,0 0 0,0-1 0,0 1 0,-1-1 0,0 0 0,-1 0 0,1-1 0,-1 1 0,0-1 0,-1 0 0,0 0 0,0 1 0,-1-1 0,1-16 0,-2 24 0,0-1 0,0 0 0,0 0 0,0 0 0,0 0 0,0 0 0,0 1 0,0-1 0,0 0 0,-1 0 0,1 0 0,0 0 0,-1 1 0,1-1 0,0 0 0,-1 0 0,1 1 0,-1-1 0,1 0 0,-1 1 0,1-1 0,-1 0 0,0 1 0,1-1 0,-1 1 0,0-1 0,1 1 0,-1-1 0,0 1 0,0 0 0,1-1 0,-1 1 0,0 0 0,0-1 0,0 1 0,1 0 0,-1 0 0,0 0 0,0 0 0,0 0 0,0 0 0,0 0 0,1 0 0,-1 0 0,0 0 0,0 1 0,0-1 0,0 0 0,1 1 0,-1-1 0,0 0 0,0 1 0,1-1 0,-1 1 0,-1 0 0,-1 1 0,-1 0 0,0 0 0,1 1 0,-1-1 0,1 1 0,0 0 0,-1 0 0,1 1 0,-4 5 0,5-5-22,0-1-1,0 1 1,0 0 0,1 0 0,-1 0-1,1 0 1,0 0 0,0 0-1,0 0 1,1 0 0,0 0 0,0 0-1,0 0 1,0 1 0,0-1-1,1 0 1,0 0 0,0 0 0,1 4-1,0-5-97,0 0-1,-1 0 0,1 0 1,1-1-1,-1 1 0,0-1 1,1 1-1,-1-1 0,1 0 1,0 0-1,0 0 0,0 0 1,0-1-1,0 1 0,0-1 1,0 0-1,0 0 0,1 0 1,-1 0-1,0 0 0,1-1 1,-1 1-1,6-1 0,32-1-8634,4-9-9961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5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14926,'0'0'10277,"1"15"-9423,-9 135 1018,-2-13-29,10-133-1778,0 1 0,0-1 0,0 1 0,0-1-1,1 1 1,0-1 0,0 1 0,0-1 0,0 1 0,1-1-1,0 0 1,-1 0 0,2 0 0,-1 0 0,0 0 0,6 6 0,-5-8-38,0 0 1,-1 0 0,1 0-1,1-1 1,-1 1 0,0-1-1,0 0 1,1 0 0,-1 0-1,0 0 1,1-1 0,-1 1 0,1-1-1,-1 0 1,1 0 0,-1 0-1,1-1 1,-1 1 0,0-1-1,1 0 1,-1 0 0,0 0 0,4-1-1,5-3 21,-1-1 0,0 1 0,0-2 0,-1 1 0,0-1 0,0-1 0,0 0 1,-1-1-1,15-17 0,-13 13-24,0-1 0,0 0 1,-1-1-1,-1-1 1,-1 1-1,9-23 0,-26 68-66,1 1-1,1 0 0,2 0 1,1 1-1,1 47 0,2-77 52,1 0-1,0 0 0,1 0 1,-1 0-1,0 1 1,1-1-1,-1 0 1,1 0-1,-1 0 0,1 0 1,0 0-1,0-1 1,0 1-1,0 0 1,0 0-1,1 0 0,-1-1 1,0 1-1,1-1 1,0 1-1,-1-1 1,1 0-1,3 3 0,-2-3 12,0 0 0,0 0 0,1-1 0,-1 1 0,0-1 0,0 0 0,1 0-1,-1 0 1,0 0 0,0-1 0,1 1 0,-1-1 0,6-1 0,3-3 30,1 0 0,-1 0 1,-1-1-1,1-1 0,-1 0 1,17-13-1,-11 4-102,0 0-1,-1-2 1,14-19-1,-25 30 7,0 0 0,0 0 0,-1 0 0,0-1 0,0 0 0,-1 0-1,0 0 1,0 0 0,-1 0 0,0 0 0,2-14 0,-20 44-2907,-5 44-2066,20-61 3975,1 0-1,-1 0 0,1-1 0,0 1 0,0 0 0,0 0 0,2 6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77 185 9065,'0'0'14808,"-8"9"-14178,-26 29-155,32-35-435,0 0-1,1 0 1,-1 0 0,1 0-1,-1 0 1,1 1-1,0-1 1,0 1-1,0-1 1,1 1-1,-1-1 1,1 1 0,0-1-1,0 1 1,0-1-1,1 1 1,-1-1-1,1 1 1,0-1-1,0 1 1,0-1 0,0 0-1,2 4 1,-2-5-37,0 1 1,0-1 0,1 1 0,-1-1 0,1 0-1,-1 0 1,1 1 0,0-1 0,0-1 0,0 1-1,0 0 1,0 0 0,1-1 0,-1 1-1,0-1 1,1 0 0,-1 1 0,1-1 0,-1 0-1,1-1 1,0 1 0,-1 0 0,1-1 0,0 1-1,-1-1 1,6 0 0,-6-1 51,0 0 0,0 1-1,0-1 1,0 0 0,0-1 0,0 1 0,0 0-1,0 0 1,-1-1 0,1 1 0,0-1 0,-1 0 0,0 1-1,1-1 1,-1 0 0,0 0 0,0 0 0,1 0-1,-2 0 1,1 0 0,0 0 0,0 0 0,-1 0 0,1 0-1,0-4 1,7-59 2145,-8 46-1890,0 1 1,0-1 0,-2 1 0,0-1-1,-8-25 1,9 38-245,-1 0 0,0-1-1,-1 1 1,0 0 0,0 0-1,0 0 1,-1 1 0,1-1-1,-1 1 1,-1 0 0,1 0-1,-1 0 1,0 1 0,0-1-1,0 1 1,0 0 0,-1 1-1,-10-6 1,15 8-86,-1 1 0,1-1-1,0 0 1,-1 1 0,1-1 0,-1 1 0,1 0-1,-1-1 1,1 1 0,-1 0 0,1 0 0,-1 0-1,1 0 1,-1 0 0,1 0 0,-1 0 0,1 1-1,-1-1 1,-1 1 0,3 0-22,-1-1 0,0 1 0,1 0 0,-1-1-1,1 1 1,-1 0 0,1-1 0,-1 1 0,1 0 0,0 0 0,-1-1 0,1 1 0,0 0-1,0 0 1,-1 0 0,1-1 0,0 1 0,0 0 0,0 0 0,0 0 0,0 0 0,0 0-1,1 1 1,-1 2-133,1-1-1,0 1 1,0-1 0,0 1-1,1-1 1,-1 0-1,1 0 1,0 1-1,0-1 1,0 0-1,0-1 1,0 1-1,1 0 1,3 3 0,26 7-4473,-31-13 4287,0 0 0,0 1-1,0-1 1,0 0 0,0 0 0,1 0 0,-1 0 0,0-1 0,0 1-1,0 0 1,0 0 0,0-1 0,0 1 0,0-1 0,0 1-1,0-1 1,0 1 0,1-2 0,11-16-6280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6.0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19859,'0'0'2322,"-3"15"-667,-3 16-786,-4 15 390,2 1 0,2 0 0,0 50-1,6-81-1020,1 0-1,1 0 0,0 0 1,1 0-1,9 25 0,-9-32-248,1-1 0,0 1 0,1-1 0,-1 0 0,1 0 0,1-1 0,0 1 0,0-1 0,0 0 0,14 10 0,-19-16 12,0 0 0,0 1 1,0-2-1,1 1 0,-1 0 1,0 0-1,0 0 0,1 0 1,-1-1-1,0 1 0,1-1 0,-1 1 1,1-1-1,-1 1 0,1-1 1,-1 0-1,1 0 0,-1 0 1,1 0-1,-1 0 0,1 0 1,-1 0-1,1 0 0,-1-1 1,1 1-1,-1-1 0,0 1 0,3-1 1,-2-1-1,0 0 0,0 0 0,0 0 0,-1-1 0,1 1-1,0 0 1,-1-1 0,0 1 0,1-1 0,-1 0 0,0 1 0,0-1 0,1-4 0,1-10-52,0-1-1,-1 1 0,0-27 1,-2 43 38,0 0 0,0 0 0,0 1 0,0-1 0,0 0 0,0 0 0,0 0 0,0 0 1,0 1-1,-1-1 0,1 0 0,0 0 0,0 1 0,-1-1 0,1 0 0,-1 0 0,1 1 0,0-1 0,-1 0 0,0 0 0,-8 5-128,9-4 138,-1 1 0,1-1 1,0 1-1,-1-1 1,1 1-1,0-1 0,0 1 1,0-1-1,0 1 0,0-1 1,-1 1-1,1-1 1,0 1-1,0 0 0,0-1 1,0 1-1,0-1 0,1 1 1,-1-1-1,0 1 0,0 0 1,0-1-1,0 1 1,1-1-1,-1 1 0,0-1 1,1 1-1,-1-1 0,0 1 1,1-1-1,-1 0 1,0 1-1,1-1 0,-1 1 1,1-1-1,-1 0 0,1 1 1,-1-1-1,1 0 1,-1 0-1,1 1 0,-1-1 1,1 0-1,-1 0 0,1 0 1,-1 0-1,1 0 0,0 0 1,-1 1-1,1-1 1,-1-1-1,1 1 0,0 0 1,6 0 4,-1 0 0,1 0 0,-1-1 0,1 0 0,-1 0 0,0 0 1,1-1-1,-1 0 0,8-4 0,-12 5 2,0 0 0,1 0 0,-1 0 1,0-1-1,0 1 0,0 0 0,0-1 0,0 0 0,0 1 1,0-1-1,0 0 0,-1 0 0,1 0 0,-1 0 0,1 0 0,-1-1 1,0 1-1,0 0 0,0-1 0,0 1 0,0-1 0,-1 1 1,1-1-1,-1 1 0,1-1 0,-1-3 0,-2 5-3,0 1 1,0-1-1,0 0 0,0 1 0,0-1 0,0 1 0,0-1 1,0 1-1,0 0 0,-1 0 0,1 0 0,0 0 1,0 0-1,0 1 0,0-1 0,0 1 0,-4 1 1,2-1 5,1 2 0,-1-1 1,0 0-1,0 1 1,1 0-1,0 0 0,-1 0 1,1 0-1,0 0 1,1 1-1,-1-1 1,1 1-1,-1 0 0,1-1 1,0 1-1,0 1 1,-2 7-1,3-10 4,1 0 0,-1 0-1,1 0 1,-1 0 0,1 0 0,0 0 0,0 0 0,0 0-1,0 1 1,0-1 0,0 0 0,1 0 0,-1 0-1,1 0 1,-1 0 0,1 0 0,0 0 0,0 0-1,0 0 1,0 0 0,0 0 0,0-1 0,0 1 0,1 0-1,-1-1 1,1 1 0,-1-1 0,1 1 0,-1-1-1,1 0 1,0 1 0,0-1 0,0 0 0,0 0 0,0-1-1,0 1 1,4 1 0,10 1 17,1 0 1,0 0-1,-1-2 0,1 0 0,0-1 1,0-1-1,22-4 0,117-29 1353,-153 34-1374,-1-1 0,1 0 1,-1 0-1,0 1 0,1-1 0,-1-1 0,0 1 1,1 0-1,-1-1 0,0 1 0,0-1 0,0 1 1,0-1-1,0 0 0,-1 0 0,3-3 0,-3 4-4,-1-1-1,1 1 0,-1-1 0,1 0 0,-1 0 0,1 1 0,-1-1 0,0 0 0,0 0 0,0 0 0,0 1 0,0-1 0,0 0 0,-1 0 0,1 1 0,-1-1 0,0-3 0,-4-5-6,0 1-1,-1 0 0,0 0 0,0 0 0,-15-15 0,14 16 3,35 6-7771,3 2 1218,3 2-3524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6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145 377 2146,'0'0'14590,"-10"-2"-10202,2 0-4025,1 1 1,-1 0-1,1 0 1,-1 1-1,0 0 0,-9 1 1,14-1-209,-1 1 0,1 0 0,0 0 0,0 0 1,0 1-1,0-1 0,0 0 0,0 1 0,0 0 1,1 0-1,-1 0 0,1 0 0,-1 0 0,1 1 1,0-1-1,0 1 0,0-1 0,0 1 0,0 0 1,-2 5-1,2-5-78,0 0 0,0 0 0,1 0-1,-1 1 1,1-1 0,0 0 0,0 1 0,0-1 0,0 1 0,1-1 0,-1 1 0,1-1-1,0 1 1,0-1 0,0 1 0,1 0 0,-1-1 0,1 1 0,0-1 0,0 0 0,0 1-1,0-1 1,1 0 0,-1 1 0,1-1 0,0 0 0,0 0 0,0 0 0,0-1 0,1 1 0,-1 0-1,1-1 1,-1 0 0,1 1 0,0-1 0,0 0 0,6 2 0,-2 0-67,0-1 1,0-1 0,0 1-1,1-1 1,0-1-1,-1 1 1,1-1-1,0-1 1,-1 1-1,1-1 1,0-1 0,-1 0-1,1 0 1,0 0-1,-1-1 1,15-5-1,-9 1-34,0-1 0,0-1-1,-1 0 1,-1 0-1,1-2 1,-1 1-1,-1-1 1,0-1-1,0 0 1,-1 0 0,0-1-1,-1 0 1,-1-1-1,9-17 1,-1-3 81,-1-2 0,-1 1 1,-2-2-1,9-51 0,-15 54-165,0-1-1,-1-45 1,-7 76 503,-3 13-222,-5 17-74,3 2 217,1 1-1,2 0 1,-3 55 0,7-71-206,2 0 0,-1 1 1,1-1-1,1 0 1,1 0-1,0 0 0,1 0 1,0-1-1,1 1 1,8 15-1,-11-25-155,1 0 0,-1 0 0,1 0 0,0-1 0,0 1 0,0-1 0,0 1 0,0-1 0,1-1 0,0 1 0,-1 0 0,1-1 0,0 1 0,0-1 0,1-1 0,-1 1 0,0 0 0,0-1 0,6 1 0,-7-2 10,1 1 0,0-2-1,-1 1 1,1 0 0,-1-1-1,1 0 1,-1 1 0,1-2-1,-1 1 1,1 0 0,-1-1-1,0 1 1,0-1 0,0 0-1,0 0 1,0 0 0,0 0-1,0-1 1,-1 1 0,1-1-1,-1 0 1,0 1 0,1-1-1,1-4 1,1-1 51,-1-1-1,1-1 1,-1 1-1,-1 0 1,0-1 0,0 0-1,-1 0 1,0 0-1,-1 0 1,0 0 0,0 0-1,-2-11 1,1 20-8,0 0-1,0 1 1,0-1 0,0 0-1,0 0 1,-1 0 0,1 1 0,0-1-1,-1 0 1,1 1 0,0-1-1,-1 0 1,1 1 0,-1-1 0,1 0-1,-1 1 1,0-1 0,1 1-1,-1-1 1,1 1 0,-1-1-1,0 1 1,1 0 0,-1-1 0,0 1-1,0 0 1,1-1 0,-1 1-1,0 0 1,0 0 0,1 0 0,-1 0-1,0 0 1,0 0 0,0 0-1,1 0 1,-1 0 0,0 0 0,0 0-1,1 0 1,-1 1 0,0-1-1,0 0 1,1 0 0,-1 1 0,0-1-1,1 1 1,-1-1 0,0 0-1,1 1 1,-1-1 0,0 1 0,1 0-1,-1-1 1,1 1 0,-1-1-1,1 1 1,0 0 0,-1-1-1,1 1 1,0 0 0,-1 0 0,-1 2 16,1 0 1,-1 0 0,1 0-1,0 0 1,-1 0 0,1 0-1,1 1 1,-1-1 0,0 0-1,1 0 1,0 1-1,0-1 1,0 0 0,0 0-1,0 1 1,0-1 0,1 0-1,0 0 1,0 1 0,0-1-1,0 0 1,0 0 0,0 0-1,1 0 1,0 0 0,-1-1-1,5 6 1,-2-4-13,0 0 0,0-1 0,1 1 0,-1-1-1,1 0 1,-1 0 0,1-1 0,0 1 0,0-1 0,0 0 0,1-1 0,-1 1 0,0-1 0,1 0 0,10 1-1,-7-2-5,0 0 0,0-1 0,0 0 0,0-1 0,0 1 0,-1-2 0,1 1 0,0-1 0,15-8 0,-18 8-22,-1 0-1,0-1 1,1 1 0,-1-1-1,-1 0 1,1 0-1,0-1 1,-1 1 0,0-1-1,0 0 1,0 0-1,-1 0 1,0-1-1,0 1 1,3-7 0,-6 1-188,-8 14 105,-9 13 177,16-13-65,-1-1 1,1 0-1,0 0 0,0 1 0,0-1 0,0 1 0,0-1 0,1 1 0,-1-1 0,1 1 0,-1 0 0,1-1 0,0 1 0,0 0 0,0-1 1,1 1-1,-1-1 0,1 1 0,0 3 0,0-4-6,0 0 1,0-1-1,0 1 1,1 0-1,-1-1 1,0 1-1,1-1 1,-1 1-1,1-1 1,-1 0-1,1 1 1,0-1-1,0 0 1,-1 0-1,1 0 1,0-1-1,0 1 0,0 0 1,0-1-1,0 1 1,0-1-1,0 1 1,0-1-1,4 0 1,3 0-65,1-1 1,0 0-1,-1 0 0,0-1 1,1 0-1,-1 0 0,0-1 1,0-1-1,0 0 0,-1 0 1,14-8-1,32-15-197,-49 26 262,-1 0 0,1 0 0,0 1 0,-1-1 0,1 1 0,0 0 0,-1 0 0,1 1 0,-1-1 0,1 1 0,0 0 0,-1 0 0,1 1 1,-1 0-1,0-1 0,0 1 0,1 0 0,-1 1 0,7 4 0,-5-2 96,1-1 1,1-1-1,-1 0 0,0 0 1,1 0-1,12 2 0,-8-4-244,1 0 0,-1 0-1,0-1 1,0-1 0,0 0-1,18-5 1,-18 3-1780,-1-1-1,1 0 0,17-9 1,-7 0-4524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7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68 18514,'8'-2'2711,"38"-6"-587,-23 5-1403,1-1 0,-1-1 0,39-13 0,-62 18-613,1 0 0,0 0 0,-1 0 0,1 0 0,0 0 0,-1-1 0,1 1 0,-1 0 0,1 0 0,-1-1 0,1 1 0,0 0 0,-1 0 0,1-1 0,-1 1 0,1-1 0,-1 1 0,0 0 0,1-1 0,-1 1 0,1-1 0,-1 1 0,0-1 0,1 1 0,-1-1 0,0 0 0,0 1 0,1-1 0,-1 1 0,0-1 1,0 0-1,0 1 0,0-1 0,0 1 0,0-2 0,-22-6 1488,-38 4-899,49 4-671,-1 2 1,1-1 0,0 2-1,0-1 1,-1 2 0,2-1 0,-1 1-1,-14 8 1,22-10-23,-1 0 1,0 0-1,1 0 0,-1 1 0,1-1 1,-1 1-1,1 0 0,0 0 1,0 0-1,1 0 0,-1 1 1,1-1-1,-1 1 0,1 0 1,0-1-1,0 1 0,1 0 1,-1 0-1,1 0 0,0 0 0,0 1 1,0-1-1,1 0 0,-1 0 1,1 8-1,1-9-4,0 1 0,0-1 0,0 1 0,0-1 0,1 1 0,0-1 0,-1 0 0,1 0 0,0 0 0,1 0 0,-1 0 0,0 0 0,1 0 0,0-1 0,0 1 0,-1-1 0,1 0 0,1 0 0,-1 0 0,0 0 0,0-1 0,1 1 0,-1-1 0,1 0 0,-1 0 0,7 1 0,9 2 0,0 0 0,1-2 0,32 1 0,-28-3-656,-1-1 0,1 0 1,-1-2-1,44-11 0,-55 10-156,-1 0 0,1 0 1,-1-1-1,0-1 0,0 0 0,0 0 1,-1-1-1,0-1 0,0 0 0,-1 0 0,9-10 1,9-18-15861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7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16688,'0'0'11018,"0"52"-10153,3-15 1057,0 8-193,1 2-1376,1 6-161,5-2-192,5-2 0,0-8-3780,2-6-6405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17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28251,'0'0'3651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29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12460,'0'0'15342,"51"16"-14701,-4-16-449,10 0-128,4 0-32,6 1 0,-6 1-448,-2 2-1090,-8-2-736,-10-2-1537,-10 0-1314,-2-5-4740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29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14798,'0'0'12161,"10"2"-11163,12 2-858,-1 2-1,0 0 0,0 1 1,0 1-1,-1 1 0,0 1 1,-1 0-1,27 21 1,-43-30-124,-1 1 1,0-1 0,0 1 0,-1 0 0,1 0 0,0-1-1,-1 1 1,1 0 0,-1 0 0,1 1 0,-1-1-1,0 0 1,0 0 0,0 1 0,0-1 0,0 1 0,-1-1-1,1 1 1,-1-1 0,0 1 0,1-1 0,-1 1-1,0-1 1,-1 1 0,1-1 0,0 1 0,-1-1 0,1 1-1,-1-1 1,0 0 0,0 1 0,0-1 0,0 0-1,0 1 1,0-1 0,-1 0 0,1 0 0,-1 0 0,1 0-1,-1 0 1,0 0 0,-2 1 0,-10 9 193,-1 0 0,0 0 0,-1-2 0,-28 15 0,16-9-78,6-2-512,1 0 0,1 1-1,-21 21 1,35-28-4515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0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9769,'30'-19'10398,"-28"18"-9934,0 0 0,0 1 0,0-1 0,0 1 0,0 0 0,0 0 0,0 0 0,0 0 0,0 0 0,0 0 0,0 0 0,3 1 0,-3 0-265,0 0 0,1 1-1,-1-1 1,0 0 0,0 1-1,0-1 1,0 1 0,0 0-1,0 0 1,-1 0 0,1 0 0,0 0-1,-1 0 1,0 0 0,1 0-1,-1 1 1,0-1 0,0 0-1,0 1 1,-1-1 0,1 1 0,0-1-1,-1 4 1,3 12 96,-1 1-1,-2-1 1,-1 31 0,0-30-89,0 1 1,5 35 0,-4-55-207,0 0 0,1 1 0,-1-1 0,0 0 0,0 1 0,1-1 0,-1 0 0,0 1 0,1-1 0,-1 0 0,0 0 0,1 1 0,-1-1 0,0 0 0,1 0 0,-1 0 0,0 1 0,1-1 0,-1 0 0,1 0 0,-1 0 0,1 0 0,-1 0 0,0 0 0,1 0 0,-1 0 0,1 0 0,-1 0 0,0 0 0,1 0 0,-1 0 0,1 0 0,-1 0 0,1 0 0,-1-1 0,0 1 0,1 0 0,-1 0 0,0 0 0,1-1 0,-1 1 0,0 0 0,1-1 0,17-10 0,35-43 0,-43 43 0,0 0 0,1 0 0,0 1 0,0 0 0,17-10 0,-28 20 0,1 0 0,-1 0 0,0-1 0,1 1 0,-1 0 0,0 0 0,0 0 0,1 0 0,-1 0 0,0-1 0,1 1 0,-1 0 0,1 0 0,-1 0 0,0 0 0,1 0 0,-1 0 0,0 0 0,1 0 0,-1 0 0,0 0 0,1 0 0,-1 0 0,0 0 0,1 1 0,-1-1 0,0 0 0,1 0 0,-1 0 0,0 0 0,1 1 0,-1-1 0,0 0 0,0 0 0,1 1 0,-1-1 0,0 0 0,0 0 0,1 1 0,-1-1 0,0 1 0,3 20 0,-11 35 0,7-47 0,0-8-64,1 1 0,0-1 0,-1 1 0,1-1 1,0 1-1,0 0 0,0-1 0,0 1 0,0-1 0,0 1 0,0 0 0,1-1 0,-1 1 1,1-1-1,-1 1 0,1-1 0,-1 1 0,2 1 0,-1-3-53,-1 0 0,1 0-1,0 1 1,-1-1 0,1 0-1,0 0 1,-1 0 0,1 0-1,0 0 1,-1 0 0,1 0-1,0 0 1,-1 0 0,1 0-1,0 0 1,0 0 0,-1 0-1,1 0 1,0-1 0,-1 1-1,1 0 1,-1-1 0,1 1-1,0 0 1,-1-1 0,2 0 0,3-3-1220,1-1 1,-1 0 0,1 0-1,-2 0 1,1 0 0,5-9-1,9-16-10775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1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74 104 19346,'0'0'7976,"8"7"-5916,-6-6-2000,0 1-3,0 0-1,1 0 1,-1 0-1,1 0 1,-1-1-1,1 1 1,0-1-1,0 1 0,0-1 1,0 0-1,0 0 1,0 0-1,0-1 1,0 1-1,0-1 1,0 1-1,0-1 0,0 0 1,1 0-1,-1-1 1,0 1-1,0-1 1,0 1-1,0-1 1,0 0-1,0 0 0,0 0 1,0-1-1,0 1 1,3-3-1,0-2-42,-1 1 0,1-1 0,-1 0 0,-1 0 0,1 0 0,-1-1 0,0 0 0,3-7 0,-6 12-11,0 0 0,-1-1-1,1 1 1,0-1 0,-1 1 0,1-1-1,-1 1 1,0-1 0,0 1 0,0-1 0,0 1-1,0-5 1,-1 6 0,1 0 1,-1-1-1,0 1 0,1 0 0,-1 0 0,0 0 1,0 0-1,0 0 0,1 0 0,-1 0 0,0 0 1,0 0-1,-1 0 0,1 0 0,0 1 1,0-1-1,0 0 0,0 1 0,-1-1 0,1 1 1,0-1-1,-1 1 0,1 0 0,0-1 1,-2 1-1,-4 0 27,1-1-1,-1 1 1,0 1 0,1-1 0,-1 1-1,0 0 1,1 1 0,-1-1 0,1 1-1,0 1 1,0-1 0,0 1 0,0 0-1,0 0 1,0 1 0,1 0 0,-1 0 0,1 0-1,0 1 1,1-1 0,-1 1 0,-5 8-1,4-5 17,-1 0 0,1 1 1,1 0-1,0 0 0,0 0 0,1 1 0,0-1 0,0 1 0,1 0 0,1 0 0,0 1 0,0-1 0,0 21 0,2-29-85,0 1-1,0 0 1,1-1 0,-1 1-1,1 0 1,0-1-1,-1 1 1,1-1 0,1 1-1,-1-1 1,0 1 0,0-1-1,1 0 1,0 0-1,-1 0 1,1 0 0,0 0-1,0 0 1,0 0 0,0 0-1,4 2 1,0-1-181,-1-1 1,1 0-1,-1 0 1,1 0-1,0-1 1,0 1-1,0-1 1,0-1-1,10 1 0,-4-1-376,1-1 0,-1 0 0,0 0 0,0-2 0,-1 1 0,1-1 0,0-1 0,-1 0 0,20-11 0,5-12-5906,-3-3-1324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1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81 8456,'0'0'12086,"-9"6"-9182,-2 1-2171,0-1 111,1 0 0,-1 1 0,1 0 0,1 1 0,-1 0 0,1 0 0,-11 14 0,21-21-841,-1-1-1,0 0 1,0 1 0,0-1 0,0 0 0,0 1 0,1-1 0,-1 0 0,0 1 0,0-1-1,1 0 1,-1 0 0,0 1 0,0-1 0,1 0 0,-1 0 0,0 0 0,1 1 0,-1-1-1,0 0 1,1 0 0,-1 0 0,0 0 0,1 0 0,-1 0 0,0 1 0,1-1 0,-1 0-1,0 0 1,1 0 0,-1 0 0,1 0 0,-1-1 0,0 1 0,1 0 0,-1 0 0,1 0-1,22 0 14,-20 0-3,79-4 63,-57 1-154,0 2 0,1 0 0,-1 2 0,30 4-1,-53-4 135,0 0 0,0 0 0,0 0 0,0 0 0,0 0 0,0 0 0,0 1 0,0-1 0,-1 1-1,1-1 1,0 1 0,-1 0 0,1 0 0,-1-1 0,0 1 0,1 0 0,-1 0 0,0 1 0,0-1 0,-1 0-1,1 0 1,0 0 0,-1 1 0,1-1 0,-1 0 0,0 0 0,0 1 0,1-1 0,-2 0 0,1 1-1,0-1 1,0 0 0,-1 1 0,1-1 0,-2 3 0,3-47-56,4 14 0,1-47 0,0 6 0,-6 67 0,0 1 0,1 0 0,-1 0 0,0 0 0,1 0 0,-1 0 0,1-1 0,-1 1 0,1 0 0,0 0 0,-1 0 0,1 0 0,0 1 0,0-1 0,0 0 0,0 0 0,0 0 0,0 1 0,0-1 0,0 0 0,0 1 0,0-1 0,0 1 0,0-1 0,0 1 0,0 0 0,1-1 0,-1 1 0,0 0 0,0 0 0,0 0 0,1 0 0,-1 0 0,2 0 0,51 10 0,-39-6 0,67 6-1060,0-10-3571,-23-5-3964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7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11211,'0'0'9950,"4"12"-9346,2 5-534,1 0 0,1-1 0,1 0 0,0 0 0,0-1 0,2-1 0,0 1 0,23 22 0,-22-25-40,36 31 14,-46-41-46,0 0-1,1-1 0,-1 1 0,1-1 0,-1 1 1,1-1-1,-1 0 0,1 0 0,0 0 0,-1-1 0,1 1 1,0 0-1,0-1 0,0 0 0,0 0 0,-1 0 1,1 0-1,3 0 0,-4-1 7,-1 0-1,0 0 1,0 1 0,0-1 0,0 0-1,0 0 1,0 0 0,0 0 0,0 0-1,0-1 1,0 1 0,0 0 0,-1 0 0,1 0-1,0-1 1,-1 1 0,1 0 0,-1-1-1,0 1 1,1-1 0,-1 1 0,0 0-1,0-1 1,0-1 0,1-42 188,-1 33-211,-7-44-366,6 54 414,1 0-1,0 0 1,-1 1 0,1-1 0,-1 0 0,1 0 0,-1 1 0,0-1 0,0 0 0,0 1 0,0-1 0,0 1 0,0-1 0,0 1 0,-1-1-1,1 1 1,0 0 0,-1 0 0,1 0 0,-1-1 0,1 2 0,-1-1 0,0 0 0,1 0 0,-1 0 0,0 1 0,0-1 0,-1 0 0,-1 6 384,11 5-295,8 7-62,-12-15-54,0-1 0,0 1 0,0 0 0,0-1 0,1 0 1,-1 1-1,1-1 0,-1-1 0,1 1 0,-1 0 0,1-1 0,-1 0 0,1 0 1,-1 0-1,6-1 0,-7 1 14,-1-1 0,1 1 0,0-1 0,0 0 0,0 0 0,-1 0-1,1 0 1,0 0 0,-1 0 0,1 0 0,-1-1 0,1 1 0,-1-1 0,0 1 0,0-1 0,1 1 0,-1-1 0,0 0 0,0 0 0,-1 1 0,1-1 0,0 0 0,-1 0 0,1 0-1,-1 0 1,1 0 0,-1 0 0,0-2 0,1-11 381,-1-1-1,0 1 0,-1 0 1,-1 0-1,0 0 1,-1 0-1,-1 0 0,0 0 1,-1 1-1,-11-22 0,12 26-300,-2 0-1,1 0 1,-1 0-1,-1 1 1,0 0-1,0 0 1,-1 0-1,0 1 1,0 1-1,-1-1 1,0 1-1,0 1 0,0-1 1,-19-8-1,26 14-113,0 1 0,1-1-1,-1 0 1,0 1-1,1-1 1,-1 1-1,0-1 1,0 1 0,0 0-1,0 0 1,1-1-1,-1 2 1,0-1 0,0 0-1,0 0 1,0 0-1,1 1 1,-1-1-1,0 1 1,-2 0 0,3 0-10,0 0 0,1 0 0,-1 0 0,0 1 1,0-1-1,0 0 0,1 0 0,-1 0 0,1 0 0,-1 1 1,1-1-1,-1 0 0,1 1 0,0-1 0,-1 0 0,1 1 1,0-1-1,0 0 0,0 1 0,1 1 0,0 7-30,0-1-1,1 1 0,1-1 0,0 0 0,0 0 1,6 12-1,-4-11 1,5 12 35,0-1 0,1 0 0,2-1 0,0 0 0,1-1 0,29 31 0,-41-48 20,0 0 1,1 0-1,-1-1 1,1 1-1,-1 0 1,1-1-1,-1 0 0,1 0 1,0 1-1,0-2 1,5 2-1,-6-1 6,-1-1 0,0-1 0,1 1 0,-1 0 0,0 0 1,0 0-1,1-1 0,-1 1 0,0 0 0,1-1 0,-1 1 0,0-1 0,0 0 0,0 1 0,0-1 0,0 0 0,0 0 0,2-1 0,1-3 25,-1 0 0,1 0 0,-1-1 1,-1 1-1,1-1 0,-1 0 0,1 0 0,0-6 0,7-14 125,-9 26-152,-1 0 1,0 0-1,0 0 1,1-1-1,-1 1 0,0 0 1,1 0-1,-1 0 1,0 0-1,0 0 1,1 0-1,-1 0 0,0-1 1,1 1-1,-1 0 1,0 0-1,1 0 0,-1 0 1,0 0-1,1 1 1,-1-1-1,0 0 1,1 0-1,-1 0 0,0 0 1,1 0-1,-1 0 1,0 0-1,0 1 1,1-1-1,-1 0 0,0 0 1,1 0-1,-1 1 1,0-1-1,0 0 0,0 0 1,1 1-1,-1-1 1,0 0-1,0 0 1,0 1-1,0-1 0,0 0 1,1 1-1,-1-1 1,0 0-1,0 1 0,0-1 1,0 0-1,0 1 1,0-1-1,0 0 1,0 1-1,0-1 0,0 2-6,1 0 0,0 0 1,-1-1-1,1 1 0,0 0 0,0-1 0,0 1 0,0-1 0,1 1 0,-1-1 0,0 1 0,1-1 0,-1 0 0,1 0 0,-1 0 0,1 0 0,-1 0 0,1 0 0,0 0 1,-1 0-1,1-1 0,3 2 0,-4-3 6,1 0 1,-1 1-1,0-1 0,1 0 1,-1 0-1,0 0 0,0 0 1,0 0-1,1 0 1,-1 0-1,0 0 0,-1 0 1,1-1-1,0 1 1,0 0-1,0-1 0,-1 1 1,1-1-1,-1 1 0,1 0 1,-1-1-1,1 1 1,-1-1-1,0 1 0,0-1 1,0 0-1,0-1 1,10-27 29,-9 30-34,-1-1 0,1 0 0,-1 1 0,1-1 0,-1 1 0,1-1 0,0 1 0,-1-1 0,1 1 0,0-1 0,0 1 0,-1 0 0,1-1 0,0 1 0,0 0 0,-1 0 0,1 0 0,0-1 0,0 1 0,0 0 0,1 0 0,1 1 14,0 0 0,0 0 0,0 1-1,0-1 1,0 1 0,0-1 0,0 1 0,0 0 0,0 0 0,-1 0-1,1 1 1,-1-1 0,4 5 0,7 8 80,-10-10-63,1-1 0,-1 0 1,1 0-1,0 0 0,1 0 0,-1 0 1,1-1-1,0 0 0,5 4 1,-8-46-1652,-6 21-2098,-3 3-2915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1.9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0 461 27418,'0'0'3240,"11"-4"-1435,20-11-1751,0-2 0,-1-1 1,-1-2-1,-1 0 0,-1-2 1,40-41-1,-41 36-65,0-2 0,-2-1 0,-1-1 1,-2 0-1,-1-2 0,18-40 0,-26 45 11,-8 140 0,-5-73 0,2 0 0,10 68 0,-9-96 0,1 0 0,0 1 0,0-2 0,1 1 0,1 0 0,0-1 0,0 0 0,1 0 0,0 0 0,0-1 0,1 0 0,1 0 0,0 0 0,10 8 0,-18-16-125,1-1 0,0 1 0,-1 0 0,1 0 0,0-1 0,0 1 0,0 0 0,-1-1-1,1 1 1,0-1 0,0 1 0,0-1 0,0 0 0,0 1 0,0-1 0,0 0 0,0 1 0,0-1 0,0 0 0,0 0 0,0 0 0,0 0 0,2 0-1,-3-2-445,1 1-1,0 0 0,-1 0 0,1 0 1,-1-1-1,1 1 0,-1 0 0,1-1 1,-1 1-1,0 0 0,0-1 0,0 1 1,0-1-1,0 1 0,0 0 0,0-3 1,0-23-16656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5:32.6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96 193 18353,'-14'0'-1302,"-34"0"1806,14 0 3033,81 1 3455,-1 2-5230,52 2-864,94-7-392,1-9-1,-1-8 1,216-50 0,-291 41-506,-31 6 0,1 4 0,1 4 0,120-5 0,-178 23 0,-30-3 0,0-1 0,0 0 0,0 1 0,0-1 0,0 1 0,0-1 0,0 0 0,0 1 0,0-1 0,0 0 0,0 1 0,-1-1 0,1 0 0,0 1 0,0-1 0,0 0 0,0 1 0,-1-1 0,1 0 0,0 1 0,0-1 0,-1 0 0,1 0 0,0 0 0,-1 1 0,1-1 0,0 0 0,-1 0 0,1 0 0,0 1 0,-1-1 0,1 0 0,0 0 0,-1 0 0,1 0 0,0 0 0,-1 0 0,-55 18 0,-77-3 0,-246-5 0,162-9 0,159 0 0,0 0 0,0 1 0,-90 17 0,146-19 0,1 0 0,-1 1 0,0-1 0,0 0 0,1 1 0,-1 0 0,0-1 0,1 1 0,-1 0 0,1 0 0,-1 0 0,1 0 0,-1 0 0,1 0 0,-2 2 0,3-3 0,-1 1 0,1-1 0,0 1 0,0-1 0,0 1 0,0 0 0,1-1 0,-1 1 0,0-1 0,0 1 0,0-1 0,0 1 0,0-1 0,1 1 0,-1-1 0,0 1 0,0-1 0,1 1 0,-1-1 0,0 0 0,1 1 0,-1-1 0,0 1 0,1-1 0,-1 0 0,1 1 0,-1-1 0,1 0 0,-1 0 0,1 1 0,0-1 0,6 4 0,0-1 0,0 1 0,0-2 0,1 1 0,11 2 0,69 7 0,-1-3 0,1-5 0,136-9 0,-133-1 0,0-3 0,-1-4 0,0-5 0,149-48 0,-228 62 0,-9 4 0,-1 0 0,1-1 0,0 1 0,0-1 0,0 1 0,-1-1 0,1 0 0,0 0 0,-1 0 0,1 0 0,-1 0 0,1 0 0,-1 0 0,1-1 0,-1 1 0,0 0 0,2-3 0,-10 1 0,-76 3 0,1 3 0,-145 25 0,150-16 0,-860 159 0,920-168-2029,12-5-3715,13-18-7367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6.1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1608 282 17521,'-14'-11'266,"-37"-28"-1437,-1 2-1,-3 3 0,-59-29 0,65 43 457,-1 3 0,-89-19-1,86 26 1344,-1 3 0,1 2-1,-1 3 1,0 2 0,-60 7-1,71-1 138,1 1-1,-1 3 1,2 1-1,-1 2 1,1 1 0,-67 36-1,78-33-652,0 2 0,2 0 1,0 2-1,1 2 0,-29 30 0,41-37 20,0 1 0,2 0 0,0 1 0,1 1 0,0 0 0,2 0 0,0 1 0,2 0 0,0 1-1,1 0 1,1 0 0,-5 31 0,10-35-114,0 0 1,0 0-1,2 0 0,0 0 0,1 0 0,0-1 0,1 1 0,2-1 0,-1 1 0,2-1 1,0-1-1,1 1 0,0-1 0,1 0 0,1-1 0,20 25 0,-7-14 59,1-2-1,1-1 0,0-1 1,2-1-1,1-1 1,0-1-1,1-1 0,1-2 1,1-1-1,0-1 0,1-2 1,53 13-1,2-6 417,0-3-1,0-4 1,139-1-1,-109-11 594,0-5-1,204-37 1,-246 27-845,-1-3 0,-1-3 0,-1-3 0,-1-4 0,87-48 0,-130 61-160,-1-1-1,-1-1 0,-1-1 1,0-1-1,-2-1 0,0-1 1,-1-1-1,31-47 0,-42 56-50,-2-1-1,0 0 1,0 0-1,-1-1 1,-1 0-1,-1 0 1,-1 0 0,0-1-1,-1 0 1,0 1-1,-2-1 1,0 0-1,0-1 1,-2 1-1,0 0 1,-1 1-1,-6-24 1,4 27-35,0 1 1,0 0-1,-1 1 1,-1-1-1,0 1 0,-1 0 1,0 0-1,0 1 1,-1 0-1,-17-17 1,11 15-60,-1 1 0,0 0 0,-1 0 0,0 2 0,0 0 0,-31-12-1,7 7-457,-2 2-1,0 3 0,0 0 0,0 3 0,-74-2 0,45 9-1372,0 3 0,1 3 0,0 3 0,-102 28 0,35-1-3422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6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690 41 10858,'-54'8'1002,"1"2"0,-1 3 0,2 2 0,0 3 0,1 2 1,-92 49-1,123-56-771,2 0 1,-1 0 0,2 2 0,-1 0 0,2 1 0,0 1 0,1 1 0,-15 23-1,21-26-133,1 0-1,0 1 1,1 0-1,1 0 0,0 0 1,1 1-1,1 0 0,1 0 1,0 0-1,1 1 1,1-1-1,1 18 0,1-22-75,0-1 0,1 1 0,0-1 0,0 0 0,2 0 0,-1 0 0,2 0 0,-1 0 0,2-1 0,0 0-1,0 0 1,1 0 0,0-1 0,0 0 0,1 0 0,1-1 0,0 0 0,0-1 0,1 0 0,0 0 0,0-1 0,0 0-1,1-1 1,0 0 0,19 7 0,2-1 111,1-2-1,-1-1 0,2-2 1,-1-1-1,1-1 1,0-2-1,0-2 1,49-3-1,-27-4 477,1-2-1,-1-3 1,-1-2 0,101-37-1,-85 21-158,-2-3 0,-2-4-1,74-49 1,-107 61-338,0-1-1,-2-1 1,-1-2-1,49-57 1,-67 69-133,-1-1 0,0 0-1,-1-1 1,-1 0 0,-1 0 0,-1-1 0,0 0 0,-1-1 0,-1 0 0,-1 0-1,3-32 1,-7 44-74,0-1-1,-1 1 0,0-1 1,-1 0-1,0 1 0,0-1 1,-1 1-1,0 0 1,0-1-1,-6-11 0,5 15 29,0 0 1,0 0-1,0 0 0,-1 0 0,0 1 0,0 0 0,0 0 0,0 0 0,-1 0 1,1 0-1,-1 1 0,0 0 0,0 0 0,-1 1 0,1-1 0,-7-1 1,-4-1-290,1 1 0,-1 0 0,0 2 1,0 0-1,0 1 0,-28 1 1,8 3-3210,-69 14 0,-4 10-7859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7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318 172 10122,'17'-27'788,"38"-55"3227,-50 75-3587,0 1 0,1-1 1,0 1-1,0 1 1,1-1-1,-1 1 1,1 0-1,13-7 0,-20 11-412,1 1 0,-1 0 0,1-1 0,-1 1 0,1 0 0,-1 0-1,1-1 1,-1 1 0,1 0 0,-1 0 0,1 0 0,-1 0 0,1-1-1,-1 1 1,1 0 0,0 0 0,-1 0 0,1 0 0,-1 0 0,1 0 0,-1 1-1,1-1 1,-1 0 0,1 0 0,-1 0 0,1 0 0,-1 1 0,1-1-1,-1 0 1,1 1 0,-1-1 0,1 0 0,-1 1 0,1-1 0,-1 0-1,0 1 1,1-1 0,-1 1 0,0-1 0,1 0 0,-1 1 0,0-1-1,0 1 1,1-1 0,-1 2 0,0 26 500,0-26-496,-8 41 190,-1-1 1,-29 80-1,12-44-169,-18 58 32,-5-3 0,-113 212 0,159-340-77,-101 170-4471,69-126-1093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8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2180 10698,'0'0'1767,"-4"-11"-1607,2 6-128,0 1 0,0-1 0,0 0 0,1 0 0,0 0 0,0 0 0,0 0 1,0 0-1,1-1 0,0 1 0,0 0 0,1 0 0,-1 0 0,1 0 0,0 0 0,1 0 0,-1 0 0,5-9 0,192-345 3300,-39 84-1080,-5-35-3113,29-53 4199,-144 294-1579,3 3 1,3 2-1,91-100 0,181-150-310,-262 263-1447,-51 47-3,22-18 42,-25 21-43,-1 1 1,0 0-1,1-1 0,-1 1 0,0 0 0,1 0 0,-1 0 0,0-1 0,1 1 1,-1 0-1,1 0 0,-1 0 0,0 0 0,1 0 0,-1 0 0,1 0 0,-1 0 1,1 0-1,-1 0 0,0 0 0,1 0 0,-1 0 0,1 0 0,-1 0 0,0 0 1,1 1-1,-1-1 0,1 0 0,-1 0 0,0 0 0,1 1 0,-1-1 0,0 0 0,1 0 1,-1 1-1,0-1 0,0 0 0,1 1 0,-1-1 0,0 0 0,0 1 0,1-1 1,-1 0-1,0 1 0,0-1 0,0 1 0,0-1 0,0 0 0,1 1 0,-1-1 1,0 1-1,0-1 0,0 1 0,0-1 0,0 0 0,0 1 0,0-1 0,-1 1 1,1-1-1,0 0 0,0 1 0,0-1 0,0 1 0,0-1 0,-1 0 0,1 1 0,-4 25 2,-1-1-1,-2 0 1,0 0 0,-2 0-1,-15 31 1,2-3 45,-2 7-230,-69 191 713,81-211-1189,2 0 0,2 0 0,1 1-1,-2 54 1,9-88-56,0-1-1,0 1 0,0-1 1,1 1-1,0-1 1,2 11-1,-1-15 45,-1 1 0,1-1 0,-1 1 0,1-1 0,0 0-1,0 0 1,0 0 0,0 0 0,1 0 0,-1 0 0,3 2 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9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213 196 22069,'0'0'4879,"-11"-6"-3213,5 2-1495,4 3-155,0-1 0,0 1 1,0-1-1,-1 1 0,1 0 1,0 0-1,-1 0 0,1 0 1,0 0-1,-1 0 0,1 1 1,-1-1-1,1 1 1,-1-1-1,1 1 0,-1 0 1,0 0-1,1 1 0,-1-1 1,1 0-1,-1 1 0,1-1 1,-1 1-1,1 0 0,0 0 1,-1 0-1,1 0 0,0 0 1,0 1-1,0-1 0,-3 3 1,-8 11 27,0 2 1,1 0 0,1 0-1,1 1 1,0 1-1,1 0 1,1 0 0,1 0-1,1 1 1,1 0-1,0 1 1,2-1 0,-3 36-1,6-56-33,0 1 1,0-1-1,0 1 0,1-1 0,-1 1 0,0 0 0,0-1 0,0 1 0,0-1 1,1 1-1,-1-1 0,0 1 0,0-1 0,1 1 0,-1-1 0,0 1 0,1-1 1,-1 0-1,1 1 0,-1-1 0,0 1 0,1-1 0,-1 0 0,1 1 0,-1-1 1,1 0-1,-1 0 0,1 1 0,-1-1 0,1 0 0,-1 0 0,1 0 0,0 0 1,-1 0-1,1 0 0,-1 0 0,1 0 0,-1 0 0,1 0 0,0 0 0,-1 0 1,1 0-1,-1 0 0,1 0 0,-1-1 0,1 1 0,-1 0 0,1 0 0,-1-1 1,1 1-1,-1 0 0,1-1 0,-1 1 0,1 0 0,0-1 0,32-21 402,82-89 446,-86 79-832,2 2 0,0 2-1,2 0 1,57-35 0,-88 61-29,0 1 0,0-1 0,0 1 1,1 0-1,-1 0 0,0 0 0,1 0 0,-1 0 0,0 0 1,1 1-1,-1-1 0,1 1 0,-1 0 0,1 0 0,-1 0 1,1 0-1,-1 0 0,1 0 0,-1 1 0,1-1 0,3 2 0,-4 0 17,0 0-1,-1 0 0,1 0 1,0 0-1,-1 0 0,0 0 1,1 1-1,-1-1 0,0 1 0,0-1 1,0 0-1,-1 1 0,1 0 1,-1-1-1,1 1 0,-1-1 1,0 1-1,0 0 0,0 3 0,0 142 547,0-148-561,0 1 0,0 0 0,0-1 0,0 1 0,0-1 0,0 1 0,0-1 0,0 1 0,0 0 0,0-1 0,0 1 0,0-1 0,0 1 0,1-1 0,-1 1 0,0 0 0,0-1 0,1 1 0,-1-1 0,0 1 0,1-1 0,-1 0 0,0 1 0,1-1 0,-1 1 0,1-1 0,-1 0 0,1 1 0,-1-1 0,1 0 0,-1 1 0,1-1 0,-1 0 0,1 0 0,-1 1 0,1-1 0,-1 0 0,1 0 0,0 0 0,-1 0 0,1 0 0,-1 0 0,1 0 0,0 0 0,-1 0 0,1 0 0,-1 0 0,1 0 0,-1-1 0,1 1 0,0 0 0,-1 0 0,1-1 0,-1 1 0,1 0 0,-1 0 0,1-1 0,-1 1 0,0-1 0,1 1 0,-1 0 0,1-1 0,-1 1 0,1-1 0,31-29 0,2-20-643,-2 0-1,-3-3 1,46-108 0,-65 161-12147,20-13 5444,-9-8 3470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9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8552,'0'0'12770,"5"10"-10187,0 4-1964,0 0-1,-1 1 1,-1-1 0,0 1-1,-1 0 1,0 0-1,-1 23 1,-1-30-523,0-1 0,1 1 0,0 0 0,0-1 0,1 1 0,0-1 0,0 1 0,1-1 1,0 0-1,0 0 0,1 0 0,5 8 0,-6-12-85,0 0 0,0 0 1,0 0-1,0-1 0,0 1 1,1-1-1,-1 1 0,1-1 1,0 0-1,0-1 0,-1 1 1,1-1-1,0 0 0,0 0 1,1 0-1,-1 0 0,0 0 1,0-1-1,0 0 0,0 0 1,1 0-1,-1-1 0,0 1 1,7-3-1,2-1-44,0 0 1,0-2-1,0 1 0,-1-1 1,0-1-1,0-1 0,11-8 1,46-25-956,-69 40 982,1 0-1,0 1 1,0-1 0,0 0 0,0 1-1,0-1 1,0 1 0,0-1 0,1 1-1,-1 0 1,0 0 0,0-1 0,0 1-1,0 0 1,0 0 0,1 0 0,-1 0-1,0 0 1,0 0 0,0 0 0,0 1-1,0-1 1,0 0 0,1 1 0,-1-1-1,0 1 1,0-1 0,0 1 0,0-1-1,0 1 1,0 0 0,-1-1 0,1 1-1,0 0 1,0 0 0,0 0 0,-1 0-1,1-1 1,0 1 0,-1 0 0,1 0-1,-1 0 1,1 1 0,0 1 0,0 5 64,1 0 0,-2 0 1,1 0-1,-1 0 1,-1 13-1,0-1 108,1 390 1868,0-409-2018,0 1 0,0 0 0,0 0 0,0 0-1,0 0 1,0-1 0,-1 1 0,1 0 0,-1 0 0,1 0 0,-1-1 0,0 1 0,0 0 0,1-1 0,-1 1 0,-3 2 0,4-3 5,-1-1 0,0 1 0,0-1 0,0 1 0,0-1 0,0 1 0,0-1 0,0 0 0,0 1 0,0-1 0,0 0 0,0 0 0,0 0 0,0 0 0,0 0 0,0 0 0,0 0 0,0 0-1,0 0 1,0-1 0,-2 1 0,-2-2 42,0-1 0,0 1 0,0-1 0,0 0 0,0 0 0,1 0-1,-1-1 1,1 0 0,-5-6 0,-7-9-63,1 0 0,0-1 0,2-1 0,1-1 0,-11-22 0,18 32 0,0 1 0,1 0 0,0-1 0,1 0 0,1 0 0,-1 0 0,2 0 0,0 0 0,0 0 0,1-1 0,0 1 0,3-14 0,-1 20-1,0 1 1,0 0-1,0 0 0,1 0 0,-1 0 1,1 1-1,1-1 0,-1 1 0,0 0 1,1 0-1,0 0 0,0 0 1,0 0-1,1 1 0,7-5 0,9-4-336,-1 1-1,33-11 0,-25 10-468,40-18-5194,0-4-5067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6:59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1 818 16143,'0'0'9118,"10"-7"-6091,21-16-2431,-1-1 0,-1-2 0,-1-1 0,34-43 0,95-138 903,-100 127-1499,-3-3 0,59-128 0,-93 157 0,-49 158-63,-46 194-698,65-245 405,3 0 0,2 1 0,2 95 1,4-136-214,0-1 0,0 1 0,1-1 0,1 0 0,0 0 0,6 17 0,-6-23-233,0 1-1,0-1 1,1 1-1,-1-1 0,1 0 1,1 0-1,-1-1 1,6 6-1,19 10-6884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0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195 406 9161,'1'-20'418,"0"0"0,2-1 0,0 1 0,2 0 1,9-28-1,44-91 3490,-23 60-1106,-34 78-2587,0-1 0,0 0 0,0 0 0,-1 0 0,1 0 0,0 0 0,-1 0 0,1 0 0,-1 0 0,0 0 0,1 0 0,-1 0 0,0 0 0,0 0 0,-1 0 0,1-4 0,-1 6-108,0-1 0,0 1 0,0 0 0,1 0 0,-1-1-1,0 1 1,0 0 0,0 0 0,1 0 0,-1 0 0,0 0-1,0 0 1,0 0 0,1 0 0,-1 1 0,0-1 0,0 0-1,1 0 1,-1 1 0,0-1 0,0 0 0,1 1 0,-1-1 0,0 1-1,1-1 1,-1 1 0,0 0 0,-59 49 1985,25-15-1339,1 2 0,-35 51 0,54-66-622,0 1-1,2 0 1,0 1 0,2 1-1,-15 46 1,24-65-128,0 1 1,1-1-1,0 0 1,0 1-1,0-1 1,1 0-1,0 9 1,0-14-9,1 0-1,-1 1 1,1-1 0,-1 0 0,1 0-1,-1 1 1,1-1 0,0 0 0,-1 0 0,1 0-1,0 0 1,0 0 0,0 0 0,0 0-1,0 0 1,0 0 0,0 0 0,0-1-1,0 1 1,0 0 0,0-1 0,1 1 0,-1-1-1,0 1 1,1-1 0,-1 0 0,0 1-1,0-1 1,1 0 0,-1 0 0,1 0-1,-1 0 1,0 0 0,1 0 0,-1 0 0,2-1-1,18-2-1,-1-1 0,0 0 0,-1-2 0,31-12 0,-28 9-123,0 1 0,1 2 0,28-6 0,-43 11 63,-1 0-1,1 0 1,0 1 0,-1 0-1,1 0 1,0 1 0,-1 0-1,1 0 1,11 4 0,-17-4 59,1 1 0,0-1-1,0 1 1,-1 0 0,1 0 0,-1 0 0,0 1 0,1-1 0,-1 0 0,0 1 0,0 0 0,-1-1 0,1 1 0,0 0-1,-1 0 1,0 0 0,0 0 0,0 0 0,0 0 0,0 0 0,0 1 0,-1-1 0,0 0 0,0 6 0,1 3 175,-2 0 1,0-1-1,0 1 0,-1-1 1,0 1-1,-1-1 1,0 0-1,-1 0 1,0 0-1,-1 0 1,0-1-1,-12 19 0,7-15 58,0-1 0,-1 1 0,0-2 0,-1 0 0,0 0 0,-1-1 0,0 0 0,-18 10 0,28-19-230,-1 0 1,1 0-1,0 0 0,-1-1 1,0 1-1,1-1 0,-1 0 1,0 0-1,1 0 0,-1-1 1,0 1-1,0-1 0,-6 0 1,9 0-25,0-1-1,-1 0 1,1 1 0,0-1 0,-1 0 0,1 0 0,0 1 0,0-1 0,0 0 0,0 0 0,0 0-1,0-1 1,0 1 0,0 0 0,0 0 0,0 0 0,0-1 0,1 1 0,-1 0 0,1-1 0,-1 1 0,1-1-1,-1 1 1,1-1 0,0 1 0,0 0 0,0-1 0,0 1 0,0-1 0,0 1 0,0-1 0,0 1-1,0-1 1,2-2 0,-1-4-758,1 1-1,1 0 0,-1-1 1,1 1-1,1 0 0,-1 0 1,1 1-1,0-1 0,1 1 1,0 0-1,0 0 0,0 0 1,9-7-1,-4 2-959,30-30-6336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100 586 13164,'0'0'5867,"-9"-4"-2584,-27-11-459,34 15-2726,1 0 0,0-1-1,-1 1 1,1 0-1,-1 0 1,1 0 0,0 0-1,-1 0 1,1 0-1,0 0 1,-1 1-1,1-1 1,0 0 0,-1 1-1,1-1 1,0 1-1,0-1 1,-1 1 0,1 0-1,0 0 1,0-1-1,0 1 1,0 0 0,0 0-1,0 0 1,0 0-1,0 0 1,0 0-1,1 1 1,-1-1 0,0 0-1,1 0 1,-1 0-1,1 1 1,-1 1 0,-11 46 323,11-36-430,0 1 1,1-1-1,0 0 0,1 1 1,1-1-1,4 20 1,-4-26-1,1 1 0,-1-1 0,1 0 0,1 0 0,-1 0 0,1-1 0,1 1 0,-1-1 0,1 0 0,0 0 1,0-1-1,11 9 0,-16-13 10,1 0 0,-1-1 1,1 1-1,-1-1 1,1 1-1,0 0 1,-1-1-1,1 1 0,-1-1 1,1 0-1,0 1 1,-1-1-1,1 0 0,0 1 1,0-1-1,-1 0 1,1 0-1,0 1 0,0-1 1,-1 0-1,1 0 1,0 0-1,0 0 1,0 0-1,-1 0 0,1 0 1,0-1-1,0 1 1,-1 0-1,1 0 0,0 0 1,0-1-1,-1 1 1,1-1-1,0 1 0,-1 0 1,1-1-1,-1 1 1,1-1-1,0 1 0,-1-1 1,1 1-1,-1-1 1,1 0-1,-1 1 1,0-1-1,1 0 0,-1 1 1,1-1-1,-1 0 1,0 0-1,0 1 0,0-1 1,1 0-1,-1 0 1,0 1-1,0-1 0,0 0 1,0-1-1,2-58 502,-3 47-327,1-19 107,-10-64 1,8 81-223,-2 0 0,1 1-1,-2 0 1,0 0 0,-1 0 0,-12-22 0,30 81-120,15 11 78,40 60 0,-67-115 2,0-1 0,0 1 1,1-1-1,-1 1 0,0-1 0,0 1 1,1-1-1,-1 1 0,0-1 1,1 1-1,-1-1 0,1 1 0,-1-1 1,1 1-1,-1-1 0,1 0 1,-1 1-1,1-1 0,-1 0 0,1 0 1,-1 1-1,1-1 0,-1 0 1,1 0-1,0 0 0,-1 0 0,1 0 1,-1 1-1,1-1 0,0-1 1,6-16 416,-6-44 72,-1 50-378,-4-168 162,4 178-306,-1 0 0,1 0 1,0 0-1,0 0 0,0 0 0,0 0 1,0 0-1,0 0 0,0 0 1,0 0-1,0 0 0,1 0 1,-1 0-1,0 0 0,1 0 1,-1 0-1,1 0 0,-1 0 1,1 0-1,-1 0 0,1 0 1,0 0-1,-1 0 0,1 1 1,0-1-1,0 0 0,0 1 1,0-1-1,-1 0 0,1 1 1,0-1-1,0 1 0,0-1 0,0 1 1,0 0-1,0-1 0,0 1 1,0 0-1,1 0 0,-1 0 1,0 0-1,0 0 0,0 0 1,0 0-1,0 0 0,0 0 1,0 0-1,0 0 0,0 1 1,0-1-1,0 1 0,0-1 1,0 0-1,0 1 0,0 0 1,0-1-1,0 1 0,1 1 1,7 3-5,1 1 0,-1 0 0,0 1 0,10 10 0,-1 2 46,-14-14-23,1 0 1,-1 0-1,1 0 1,0-1-1,9 6 1,-17-39 734,-7 7-733,-1-1 1,-1 2 0,-1 0 0,-1 0-1,-21-24 1,7 8-15,28 37 5,0 0 0,0-1 0,0 1 0,-1 0 0,1 0 0,0 0 0,0 0 0,0 0 0,0 0 0,0-1 0,0 1 0,0 0 0,0 0 0,0 0 0,0 0 0,0 0 0,0-1 0,-1 1 0,1 0 0,0 0 0,0 0 0,0 0 0,0 0 0,0-1 0,0 1 0,1 0 0,-1 0 0,0 0 0,0 0 0,0-1 0,0 1 0,0 0 0,0 0 0,0 0 0,0 0 0,0 0 0,0 0 0,0-1 0,0 1 0,1 0 0,-1 0 0,0 0 0,0 0 0,0 0 0,0 0 0,0 0 0,0 0 0,1-1 0,-1 1 0,0 0 0,0 0 0,0 0 0,0 0 0,0 0 0,1 0 0,-1 0 0,0 0 0,0 0 0,0 0 0,0 0 0,1 0 0,-1 0 0,0 0 0,0 0 0,0 0 0,0 0 0,0 0 0,1 1 0,9 0 0,10 5-7,-8-1-24,1-2 0,0 1 0,0-2 0,0 0 0,22 1 0,-30-3 24,-1 0 0,0-1 1,0 0-1,1 0 0,-1 0 0,0-1 1,0 1-1,0-1 0,0 0 0,0 0 1,-1 0-1,1-1 0,-1 1 0,1-1 1,-1 0-1,0 0 0,0 0 0,0 0 1,0-1-1,-1 1 0,5-8 0,-1-1 29,0-1-1,0 0 0,-1 0 1,-1 0-1,0 0 0,-1-1 1,0 0-1,-1 0 1,-1 0-1,0 0 0,-1 0 1,0 1-1,-2-1 0,1 0 1,-6-22-1,6 33-21,0 0 0,0 0 0,0 1 0,-1-1 0,1 1 0,-1-1 0,1 1 0,-1 0 0,0-1 0,0 1 0,0 0 0,0 0 0,0 0 0,0 0 0,0 1 0,-1-1 0,1 0 0,-1 1 0,1 0 0,-1 0 0,0 0 0,0 0 0,1 0 0,-1 0 0,0 1 0,0-1 0,-4 1 0,6 0 0,0 0 0,0 1 0,0-1 0,1 1 0,-1 0 0,0-1 0,0 1 0,0 0 0,0-1 0,1 1 0,-1 0 0,0 0 0,1-1 0,-1 1 0,1 0 0,-1 0 0,1 0 0,-1 0 0,1 0 0,-1 0 0,1 0 0,0 0 0,0 0 0,-1 0 0,1 0 0,0 2 0,-1 33 0,1-28 0,1 8 0,0 0 0,2-1 0,0 1 0,0-1 0,1 0 0,1 0 0,1 0 0,0-1 0,1 0 0,0 0 0,1 0 0,19 24 0,-26-36-91,1-1 0,-1 1 1,0 0-1,0-1 0,1 1 0,-1-1 0,1 1 0,0-1 1,-1 0-1,1 0 0,0 1 0,-1-1 0,1-1 0,0 1 1,0 0-1,0 0 0,0-1 0,0 1 0,0-1 0,0 1 1,0-1-1,0 0 0,0 0 0,1 0 0,-1 0 0,0 0 1,0 0-1,0-1 0,0 1 0,0-1 0,0 1 1,0-1-1,0 0 0,0 0 0,2-1 0,0-2-593,0 0 0,-1 0 0,1 0 1,-1 0-1,0 0 0,0-1 0,0 1 0,-1-1 0,0 0 0,0 0 0,0 0 0,2-8 0,7-35-14189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0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94 212 20115,'-8'9'3304,"3"-3"-2688,-5 6 173,0-1 0,1 2-1,0-1 1,1 1 0,0 1-1,1-1 1,1 1 0,-6 18-1,12-32-773,0 1-1,0-1 0,-1 1 1,1 0-1,0-1 0,0 1 0,0 0 1,0-1-1,0 1 0,0 0 0,0-1 1,0 1-1,0 0 0,0-1 0,0 1 1,0 0-1,0-1 0,0 1 0,1 0 1,-1-1-1,0 1 0,0-1 1,1 1-1,-1 0 0,1-1 0,-1 1 1,0-1-1,1 1 0,-1-1 0,1 1 1,-1-1-1,1 1 0,-1-1 0,1 0 1,0 1-1,-1-1 0,1 0 0,-1 0 1,1 1-1,0-1 0,-1 0 1,1 0-1,0 0 0,-1 0 0,1 0 1,0 0-1,-1 0 0,1 0 0,0 0 1,-1 0-1,1 0 0,0 0 0,-1 0 1,1 0-1,0-1 0,-1 1 0,1 0 1,-1 0-1,1-1 0,0 0 0,38-22-19,-16 1-32,-2-2-1,-1-1 0,0 0 0,-2-1 1,-1-1-1,-2-1 0,16-36 0,-30 62 41,3 5-81,1 13 67,4 22 86,-9-34-61,2 3 8,-1 0 0,1 1 0,0-1 0,0 0 0,1 0 0,0-1 0,0 1 0,8 11 0,-9-16 4,0-1-1,0 1 1,-1 0-1,1-1 1,0 0-1,0 1 1,0-1-1,1 0 1,-1 0-1,0 0 1,0 0-1,1-1 1,-1 1-1,0 0 1,1-1-1,-1 0 1,1 1-1,-1-1 1,1 0-1,-1-1 1,0 1-1,1 0 1,-1-1-1,1 1 1,-1-1 0,0 1-1,1-1 1,-1 0-1,0 0 1,0 0-1,3-3 1,11-6-18,0 0 0,-1-2 0,0 0 1,-1 0-1,0-2 0,-1 0 0,22-30 1,-19 23-13,1 2 1,0 0 0,32-26 0,-49 44 3,1 1 0,-1 0 0,0 0 0,0 0 0,1-1 0,-1 1 0,0 0 0,0 0 0,1 0 0,-1 0 0,0-1 0,1 1 0,-1 0 0,0 0 0,1 0 0,-1 0 0,0 0 0,1 0 0,-1 0 0,0 0 0,1 0 0,-1 0 0,0 0 0,0 0 0,1 0 0,-1 0 0,0 1 0,1-1 0,-1 0 0,0 0 0,1 0 0,-1 0 0,0 1 0,0-1 0,1 0 0,-1 0 0,0 0 0,0 1 0,1-1 0,-1 0 0,0 0 0,0 1 0,0-1 0,1 1 0,4 22 0,-4 39 0,-2-48 0,1-8 0,0 0 0,0-1 0,0 1 0,0 0 0,1-1 0,0 0 0,2 7 0,-3-11 0,0-1 0,0 0 0,0 1 0,0-1 0,1 0 0,-1 1 0,0-1 0,0 0 0,1 1 0,-1-1 0,0 0 0,1 1 0,-1-1 0,0 0 0,1 0 0,-1 1 0,0-1 0,1 0 0,-1 0 0,1 0 0,-1 1 0,0-1 0,1 0 0,-1 0 0,1 0 0,-1 0 0,0 0 0,1 0 0,-1 0 0,1 0 0,0 0 0,21-16 0,-8 1-2591,0-1-1,15-25 1,-24 34 1347,-1 0 1,0-1-1,0 1 0,-1-1 1,0 0-1,0 0 0,-1 0 0,3-17 1,-5 15-5991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1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1 211 9545,'0'0'9209,"0"-9"-5520,0 3-3289,0 0 0,0 1 0,1-1 0,0 0 0,0 0 0,0 0 0,1 1 0,0-1 0,0 0 0,1 1 0,-1 0 1,1 0-1,0 0 0,1 0 0,-1 0 0,1 0 0,6-6 0,-1 2-243,0 0-1,0 0 1,1 1-1,0 0 1,0 1 0,1 0-1,0 1 1,0 0-1,1 0 1,-1 1 0,1 1-1,0 0 1,1 1-1,15-3 1,-26 6-153,-1 0 0,0 0 0,1 0 1,-1 0-1,0 0 0,1 0 0,-1 0 0,0 0 0,1 1 1,-1-1-1,0 0 0,1 1 0,-1 0 0,0-1 0,0 1 0,1-1 1,-1 1-1,0 0 0,0 0 0,0 0 0,0 0 0,0 0 1,0 0-1,0 0 0,-1 0 0,1 0 0,1 2 0,-1 0 19,0 1-1,0-1 0,-1 0 0,1 1 0,-1-1 1,0 1-1,0-1 0,0 0 0,0 1 1,0-1-1,-2 4 0,0 5 43,-1 0 0,-1 0 0,0 0 1,-1 0-1,-8 14 0,7-16-65,0 1 0,-1-1 0,0 0 0,-1 0 0,0-1 0,-11 10 0,30-51 0,-8 27-458,-1 2-172,0 0 1,-1 0-1,1 0 0,0 1 1,1-1-1,-1 1 1,0-1-1,1 1 0,-1 0 1,1 0-1,0 0 1,5-3-1,-8-2-5141,3-10 6545,8 8-4338,-9 8 3416,0 0 1,0 0-1,0 0 1,0 0-1,0 0 1,0-1-1,-1 1 1,1-1-1,-1 1 0,1-1 1,-1 1-1,3-4 1,14-37-2527,-15 35 677,3-12-5920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1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8872,'0'0'9871,"-8"8"-7549,-15 15-420,-33 22 7305,52-42-9173,0 0-1,0 1 0,0-1 0,1 1 0,-1 0 0,1 0 0,0 0 0,0 0 0,1 1 0,-1-1 0,1 1 0,0 0 1,0 0-1,0-1 0,1 1 0,0 0 0,0 0 0,-1 10 0,2-12-34,1 0 0,-1 0 0,1-1 0,-1 1 0,1 0 0,0 0 0,0-1 0,0 1 0,0 0 0,0-1 0,1 1 0,-1-1 0,1 1 0,0-1 0,0 0 0,0 0 0,0 0 0,0 0 0,0 0-1,0 0 1,1 0 0,-1-1 0,0 1 0,1-1 0,0 0 0,-1 0 0,1 0 0,0 0 0,0 0 0,-1-1 0,1 1 0,0-1 0,0 1 0,4-1 0,6 1-386,1-1 1,-1 0-1,1-1 0,-1-1 1,1 0-1,-1 0 0,0-1 0,0-1 1,0 0-1,0-1 0,14-8 1,-8 3-766,-1-1 1,-1-1-1,0 0 1,0-1 0,-1-1-1,23-25 1,-13 7-6616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2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0 237 14029,'0'0'18193,"11"-9"-17717,12-8-404,72-63-160,-84 70 11,-1-1 0,0 0 0,0-1-1,-1 1 1,-1-2 0,12-19 0,-14 9 143,-6 22-59,0 1-1,0 0 0,0 0 0,0-1 0,0 1 0,-1 0 0,1-1 0,0 1 0,0 0 0,0 0 0,0-1 0,0 1 0,0 0 0,0 0 0,-1-1 0,1 1 1,0 0-1,0 0 0,0-1 0,0 1 0,-1 0 0,1 0 0,0 0 0,0-1 0,-1 1 0,1 0 0,0 0 0,0 0 0,-1 0 0,1 0 0,0 0 0,-1-1 1,1 1-1,0 0 0,-1 0 0,-1 1 14,0-1 0,0 1 0,0 0 0,0 0 0,0 0 0,1 0 0,-1 0 0,0 0 0,0 1 0,1-1 0,-1 0 0,1 1 0,-1 0 0,1-1 0,0 1 0,-2 2 0,-11 15-20,1 0 0,2 1 0,-1 0 0,2 1 0,1 0 0,1 0 0,0 1 0,2 0 0,0 1 0,2-1 0,0 1 0,0 24 0,4-44 0,0-1 0,1 1 0,-1-1 0,0 1 0,1-1 0,-1 1 0,1-1 0,0 1 0,0-1 0,0 1 0,0-1 0,0 0 0,1 0 0,-1 1 0,1-1 0,-1 0 0,1 0 0,0-1 0,0 1 0,-1 0 0,1-1 0,1 1 0,-1-1 0,0 1 0,0-1 0,0 0 0,1 0 0,-1 0 0,1 0 0,-1 0 0,1-1 0,-1 1 0,1-1 0,-1 0 0,1 1 0,-1-1 0,1 0 0,2-1 0,5 1 0,0-1 0,0 0 0,-1-1 0,1 0 0,-1-1 0,1 0 0,-1 0 0,17-9 0,-10 3-248,-1-1-1,-1 0 1,0-1 0,16-15-1,-21 17-672,-1-1-1,0 1 1,13-22 0,5-22-7701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03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2504 2669 3459,'-187'109'4169,"-42"26"-1713,178-101 528,2 1 0,-58 55 1,100-82-2492,3-6-179,1 1 0,0 0 0,0 0 1,1 0-1,-1 0 0,1 0 0,-1 1 1,1-1-1,-3 7 0,5-10-296,0 0-1,0 1 1,0-1-1,0 0 1,0 0 0,0 0-1,0 0 1,0 0-1,0 1 1,0-1-1,0 0 1,0 0-1,0 0 1,0 0 0,0 1-1,0-1 1,0 0-1,0 0 1,0 0-1,0 0 1,0 1 0,0-1-1,0 0 1,0 0-1,1 0 1,-1 0-1,0 0 1,0 0 0,0 1-1,0-1 1,0 0-1,0 0 1,0 0-1,1 0 1,-1 0-1,0 0 1,0 0 0,0 0-1,0 0 1,0 0-1,1 0 1,-1 0-1,0 0 1,0 1 0,0-1-1,0 0 1,1 0-1,-1 0 1,0 0-1,0-1 1,0 1 0,0 0-1,1 0 1,-1 0-1,0 0 1,0 0-1,0 0 1,0 0 0,0 0-1,1 0 1,-1 0-1,10-2 173,0 1-1,0-2 1,0 1 0,-1-1-1,1-1 1,-1 1-1,0-2 1,13-6-1,-12 5 0,571-309 5063,-249 130-4285,-11 12-631,632-358-2524,-681 359 1486,-200 121 1937,101-92-1,-161 132-1023,-1 2-126,-1 0 0,-1 0 0,0-1 0,0 0 1,-1-1-1,0 0 0,0 0 0,10-23 0,-18 34-85,0 0 0,0-1 0,0 1 0,0 0 0,0 0 0,0-1 0,0 1 0,1 0 0,-1-1 0,0 1 0,-1 0 0,1 0 0,0-1 0,0 1 0,0 0 0,0-1 0,0 1 0,0 0 0,0 0 0,0-1 0,0 1 0,-1 0 0,1 0 0,0-1 0,0 1 0,0 0 0,0 0 0,-1-1 0,1 1 0,0 0 0,0 0 0,-1 0 0,1 0 0,0-1 0,0 1 0,-1 0 0,1 0 0,0 0 0,-1 0 0,1 0 0,0 0 0,-1 0 0,-19 0 0,-18 9 0,5 8 0,0 1 0,2 1 0,0 2 0,-31 27 0,20-16 0,42-32 0,0 1 0,-1-1 0,1 0 0,0 0 0,-1-1 0,1 1 0,-1 0 0,1 0 0,0 0 0,-1 0 0,1 0 0,0 0 0,-1 0 0,1-1 0,0 1 0,-1 0 0,1 0 0,0 0 0,-1-1 0,1 1 0,0 0 0,0 0 0,-1-1 0,1 1 0,0 0 0,0-1 0,-1 1 0,1 0 0,0-1 0,0 1 0,0 0 0,0-1 0,0 1 0,0 0 0,-1-1 0,1 1 0,0-1 0,0 1 0,0 0 0,0-1 0,0 1 0,0 0 0,0-1 0,1 1 0,-1-1 0,0 1 0,0-1 0,-2-32 0,1 21 0,-3-9 0,0-1 0,-1 1 0,-2 0 0,0 1 0,-1-1 0,-1 1 0,-1 1 0,-13-20 0,-109-143 0,99 141 0,11 13 0,-163-220 0,146 190 0,3-2 0,-41-94 0,68 135 0,-93-199 0,86 189 0,-1 1 0,-1 0 0,-2 2 0,0 0 0,-31-28 0,40 45 0,0 0 0,0 1 0,-1 1 0,0 0 0,-1 0 0,1 2 0,-1-1 0,-1 1 0,1 1 0,-1 1 0,1 0 0,-28-2 0,-9 2 0,0 2 0,-61 8 0,102-7 0,-146 11 0,-223-12 0,306-5-54,0 3 0,0 3 0,0 3-1,0 4 1,0 2 0,-72 21 0,-247 109-377,8 30 465,183-77-59,-25 5 27,-309 151-9,495-226-5,0 1 0,1 2 0,2 1 0,-48 46 0,73-62 3,0 1 0,1 0 0,1 1 1,0-1-1,0 2 0,1-1 0,1 1 0,0 1 0,1-1 1,0 1-1,1 0 0,1 1 0,0-1 0,1 1 1,1-1-1,0 1 0,0 17 0,3-26 2,0-1-1,0 0 1,0 1-1,0-1 1,1 0 0,0 0-1,0 0 1,1 0-1,-1-1 1,1 1 0,0-1-1,0 1 1,1-1-1,-1 0 1,6 5 0,9 7-12,1 0 1,26 15-1,16 15-207,-48-32 143,0 0 1,-1 0 0,-1 1-1,0 1 1,-1 0-1,-1 1 1,0-1 0,-1 2-1,-1-1 1,8 31-1,0 16 131,11 113 0,-22-141-86,7 56 25,6 62 57,7-1 0,47 166 0,-54-265 10,3-1 0,1-2 0,45 78 0,-44-94 0,1-2-1,2 0 1,1-1-1,1-2 1,56 48-1,-42-46-32,2-1-1,1-3 0,57 27 1,149 56-89,-186-84-15,-39-17 74,1 0 1,0-2-1,0-1 0,1-1 0,0-1 1,38 2-1,-44-7 13,0 0 1,0-2-1,-1-1 1,1 0-1,-1-1 1,1-2-1,-1 0 1,-1-1 0,21-10-1,285-173 196,-120 63-58,71-19-2542,-90 56-8135,-57 29-5277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31.0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8904,'73'-1'7599,"39"-6"-4547,64-1-2706,78 6 241,445-10 1031,-137 11-756,-254 4 999,-307-3-1806,0 0 0,0 0 0,0 0 0,0 0 0,-1 0 0,1 0 0,0 0 0,0-1 0,0 1 0,-1 0 0,1-1 0,0 1 0,0 0 0,-1-1 1,1 1-1,0-1 0,0 1 0,-1-1 0,1 1 0,-1-1 0,1 0 0,-1 1 0,1-1 0,-1 0 0,1 1 0,-1-1 0,1 0 0,-1 0 0,0 1 0,1-1 0,-1 0 0,0 0 0,0 0 0,0 0 0,0 1 1,0-1-1,0 0 0,0-1 0,0 1-53,0 0-1,0 0 1,0 0 0,0 0 0,0 1 0,1-1 0,-1 0 0,0 0 0,0 0 0,1 1 0,-1-1-1,0 0 1,1 0 0,-1 1 0,1-1 0,-1 0 0,1 0 0,-1 1 0,1-1 0,-1 1-1,1-1 1,0 0 0,-1 1 0,1-1 0,0 1 0,-1 0 0,1-1 0,0 1 0,0-1 0,-1 1-1,1 0 1,0 0 0,0-1 0,0 1 0,0 0 0,-1 0 0,1 0 0,1 0 0,26-2-340,-18 1 318,-16 0 207,6 4-1166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33.4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844 181 9833,'0'-3'500,"0"-1"-1,-1 1 1,1 0-1,-1 0 0,1 0 1,-1 0-1,0 0 1,-1 0-1,1 0 0,0 1 1,-1-1-1,-2-3 1,0 1-115,1 0 0,-2 1 0,1 0 0,0 0 0,-1 0 0,-5-3 0,-9-4-24,0 0 1,-36-13 0,31 14 512,0 0-338,0 0-1,-1 2 1,-44-10 0,58 16-399,0 1-1,1 0 1,-1 1 0,0 0 0,0 1 0,0 0 0,1 1-1,-1 0 1,1 0 0,-1 1 0,-17 8 0,-2 3 100,2 2 0,0 0-1,0 2 1,2 1 0,0 1 0,1 2 0,1 0 0,-27 34 0,37-39-115,0 1 0,2 1 0,0 0 1,1 0-1,1 1 0,1 1 0,0 0 0,2 0 1,0 0-1,2 1 0,0 0 0,-3 44 1,8-61-95,0 0 0,0 0 1,0 0-1,0 0 0,1 0 1,0-1-1,0 1 1,0 0-1,1 0 0,-1-1 1,1 1-1,0-1 0,1 1 1,-1-1-1,1 0 1,0 0-1,0 0 0,0 0 1,0-1-1,5 5 0,-1-4 71,0 1 0,0-1 0,0-1 0,1 1 0,0-1 0,0 0 0,0-1 0,0 0 0,0 0 0,0-1 0,13 1 0,34 0 94,1-3 1,-1-2 0,0-2-1,0-3 1,0-2-1,-1-2 1,-1-3 0,0-2-1,-1-3 1,80-42 0,-104 47-145,-1 0-1,0-3 1,-2 0 0,47-43 0,-64 53-42,0 0 0,0-1 1,-1 0-1,0 0 0,0 0 1,-1-1-1,-1 0 0,0-1 1,0 1-1,-1-1 0,0 0 0,-1 0 1,0 0-1,0 0 0,-2-1 1,2-19-1,-3 26-7,-1-1 0,1 1 0,-1 0 0,0 0 0,-1-1 0,1 1 0,-1 0 0,0 0 0,0 0 0,-1 0 0,0 1 0,1-1 0,-1 1 0,-1-1 0,1 1 0,-6-5 0,2 3 0,-1 0 0,0 0 0,0 0 0,-1 1 0,0 1 0,0-1 0,0 1 0,-13-3 0,-9-1 0,0 1 0,-1 2 0,0 1 0,-48 0 0,44 4-560,0 1 1,1 2-1,-47 9 1,70-9 185,0 0 1,0 0-1,0 1 1,0 1-1,0 0 0,1 0 1,0 1-1,0 1 1,1 0-1,0 0 0,0 1 1,-17 17-1,13-3-6251,12-9-2749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37.5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94 112 10634,'-9'-1'2242,"7"1"-1896,-40-3 1743,40 3-1797,-1 0-1,1-1 0,-1 1 1,1-1-1,-1 1 1,1-1-1,0 0 0,-1 0 1,1 0-1,0 0 0,-1-1 1,1 1-1,0 0 0,0-1 1,0 0-1,-1-1 1,4 2-122,0-1 1,1 1 0,-1 0 0,1 0 0,-1 0 0,1 0-1,0 0 1,-1 1 0,1-1 0,0 0 0,-1 1 0,1-1 0,0 1-1,0-1 1,3 1 0,-3 0-32,69-12 269,1 4 0,0 2 0,99 6 0,-89 1-321,302 16 134,122-2 59,-483-16-304,0-1 0,0-1-1,0-1 1,-1-1-1,0 0 1,36-16-1,-43 11-841,-17 1-1798,-24-4-3783,-11 2-3893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27:38.2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0 126 15375,'0'0'3341,"17"-8"-2257,32-11-180,1 2-1,1 3 1,65-11-1,41 4-659,1 7 1,1 6-1,190 17 0,-23 41-2328,-169-21-2350,-93-19-659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1:52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11147,'0'0'7964,"6"8"-7606,-1-2-308,0 0 1,1 0-1,-1-1 0,1 0 0,0 0 1,0-1-1,1 1 0,-1-1 0,1-1 1,0 1-1,0-1 0,0-1 0,1 1 1,-1-1-1,1 0 0,8 1 0,21 1 210,0 0-1,1-3 0,-1-1 0,0-2 1,69-12-1,182-58 1666,-11 1-468,-223 62-1263,0 3-1,98 0 1,-117 7-183,-1 2 0,1 2 0,-1 1-1,0 2 1,48 17 0,-14 0-12,-24-6 16,0-3 0,1-2 1,1-1-1,80 10 0,-49-21 155,0-4 0,-1-3 1,112-22-1,-94 12 290,150-5 0,-205 22-398,-1 2 0,1 1-1,40 11 1,-15-3 449,-45-10 1164,-17-3-1665,-13-3-2453,-7-5-4000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4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11 252 18930,'-2'3'259,"1"-1"1,-1 1-1,1 0 0,0-1 0,0 1 1,0 0-1,1 0 0,-1-1 1,1 1-1,-1 0 0,1 0 1,0 0-1,0 0 0,0 0 1,1-1-1,-1 1 0,1 0 1,-1 0-1,1 0 0,2 3 1,-1-1-155,1-1 1,-1 1 0,1-1-1,1 0 1,-1 0 0,1-1-1,-1 1 1,1-1 0,0 0-1,8 6 1,0-2-66,1-1-1,0 0 0,0 0 1,0-1-1,0-1 1,1 0-1,26 3 1,-39-7 19,1 1-1,0-1 1,0 0 0,0 0 0,-1 0-1,1-1 1,0 1 0,-1 0 0,1-1-1,0 1 1,0-1 0,-1 1 0,1-1-1,-1 0 1,1 0 0,-1 0 0,1 0 0,-1 0-1,1 0 1,-1 0 0,0 0 0,1 0-1,-1-1 1,0 1 0,1-3 0,0 0 97,0 0 0,0 0-1,-1-1 1,0 1 0,1-1 0,-2 1 0,1-1 0,-1 1 0,1-1 0,-1-4 0,-1-7 147,-1 0 0,0 0 0,-1 0 0,0 0 0,-7-16 0,-26-48 70,39 83-412,-1 0 0,1 0 0,0 0-1,0 0 1,0 0 0,0-1 0,6 4-1,2 3 13,1 3-7,65 52-440,-71-60 449,0 1-1,1-2 0,0 1 1,0-1-1,0 0 0,0 0 0,0-1 1,1 0-1,-1 0 0,14 1 1,-20-3 40,0 0 1,0 0 0,0 0-1,0-1 1,1 1 0,-1 0 0,0 0-1,0-1 1,0 1 0,0-1-1,0 1 1,0-1 0,0 1 0,0-1-1,0 0 1,0 1 0,0-1-1,0 0 1,-1 0 0,1 0 0,0 0-1,0 0 1,-1 1 0,2-3 0,8-35 895,-9 23-600,-1 0-1,-1 0 1,-2-17-1,1 23-303,0 0-1,-1 0 1,0 0 0,0 1-1,0-1 1,-1 1 0,-1 0-1,1 0 1,-1 1 0,-1-1-1,-7-7 1,9 10-8,0 1 0,-1-1 0,0 1 0,0 0 1,0 1-1,0-1 0,0 1 0,-1 0 0,0 0 0,1 1 0,-1 0 0,0 0 0,0 0 1,0 1-1,-1-1 0,1 2 0,-7-1 0,12 1-20,0 0-1,0 0 1,0 0 0,0 0 0,0 0-1,0 0 1,0 0 0,0 1-1,0-1 1,0 0 0,0 1 0,0-1-1,0 1 1,0-1 0,1 1-1,-1-1 1,0 1 0,0 0-1,0-1 1,1 1 0,-1 0 0,0 0-1,1 0 1,-1-1 0,0 1-1,1 0 1,-1 0 0,1 0 0,0 0-1,-1 0 1,1 0 0,0 0-1,-1 0 1,1 0 0,0 0 0,0 0-1,0 0 1,0 0 0,0 0-1,0 0 1,1 2 0,-1 0-122,1 0 0,-1 1 0,1-1 1,0 0-1,0 0 0,0-1 0,1 1 0,-1 0 1,1 0-1,-1 0 0,1-1 0,0 1 0,3 3 1,-1-3-512,1 1 0,-1-1 0,1 0 0,0 0 1,-1-1-1,1 1 0,1-1 0,-1 0 0,0 0 1,7 1-1,34-1-8410,-23-7 763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1:58.5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1597 304 7783,'-9'-8'961,"-15"-17"-658,-29-42-1,29 35 1269,-52-53 1,68 77-1285,-1 0 0,-1 1 1,1 0-1,-1 0 0,0 1 1,0 0-1,-1 1 0,0 0 0,0 1 1,-21-6-1,-9 4-99,0 2 1,0 1-1,0 2 0,0 2 0,0 2 0,0 2 1,-45 10-1,-12 9 279,-164 63 0,215-69-314,1 2 1,0 2 0,-77 52-1,102-59-98,1 1-1,1 1 0,1 0 1,0 2-1,1 0 1,1 1-1,1 0 0,1 1 1,-17 35-1,14-20-24,2 0 0,1 0 0,2 2 0,1-1 0,3 1 0,1 1 0,-4 74 0,10-106 35,1 0-1,1 1 0,-1-1 0,1 0 0,1 0 1,-1 0-1,1 0 0,1 0 0,-1 0 0,1 0 1,0-1-1,0 1 0,1-1 0,5 7 0,-3-6 29,0-1-1,0 0 0,1-1 1,0 1-1,0-1 1,0-1-1,1 1 0,-1-1 1,1-1-1,0 1 0,16 4 1,26 2 57,0-2 0,0-2 1,1-2-1,-1-2 0,53-5 1,-29 1-55,680-18 11,-654 18-347,1-4 0,153-30 0,-218 28 253,-1-2 0,-1-2-1,0-1 1,41-22 0,-55 23 176,0 0 0,-1-1-1,-1 0 1,0-2 0,-1 0-1,-1-1 1,26-32 0,-35 38-108,-1 0-1,1 0 1,-1 0 0,-1-1 0,0 1-1,-1-1 1,0-1 0,0 1 0,-1 0-1,-1-1 1,0 0 0,0 0 0,-1 1-1,-1-16 1,-1 17-69,0 0 1,-1 0-1,0 0 0,-1 0 0,0 0 1,-1 1-1,0-1 0,0 1 1,-1 0-1,0 0 0,0 0 1,-1 1-1,0 0 0,-1 0 0,0 1 1,-13-12-1,-2 2-4,-2 2 0,1 0-1,-2 1 1,0 2 0,0 0 0,-1 2-1,0 1 1,-1 1 0,0 1 0,-31-4 0,-31-1-198,-160 0 0,179 13-500,-10-1-1629,26-4-2711,19-3-3891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17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81 12139,'0'0'6193,"-4"-8"-4474,-15-25 75,19 32-1711,0 1 0,0-1 1,-1 1-1,1 0 1,0-1-1,0 1 1,0-1-1,0 1 0,0-1 1,0 1-1,0-1 1,0 1-1,0-1 0,0 1 1,0-1-1,0 1 1,0-1-1,0 1 1,0-1-1,0 1 0,0 0 1,1-1-1,-1 1 1,0-1-1,0 1 0,1-1 1,-1 1-1,0 0 1,0-1-1,1 1 0,-1 0 1,0-1-1,1 1 1,-1 0-1,1-1 1,-1 1-1,0 0 0,1 0 1,-1 0-1,1-1 1,-1 1-1,1 0 0,-1 0 1,1 0-1,-1 0 1,1 0-1,-1 0 1,0 0-1,1 0 0,0 0 1,31 0 34,-26 0 223,43 3-32,60 10 1,32 2-283,-10-14 272,217-28 0,-18 0 64,-266 26-268,1 4 0,-1 2 0,71 15-1,-122-17-35,22 5 226,0-1 0,1-2 0,0-1 0,63-2 0,-99-2-255,1 0 0,-1 0 0,1 0 0,-1 0 0,1 0 0,-1-1-1,0 1 1,1 0 0,-1 0 0,1 0 0,-1 0 0,0 0 0,1 0-1,-1-1 1,1 1 0,-1 0 0,0 0 0,1-1 0,-1 1 0,0 0 0,1 0-1,-1-1 1,0 1 0,0 0 0,1-1 0,-1 1 0,0-1 0,0 1-1,0 0 1,1-1 0,-1 1 0,0 0 0,0-1 0,0 1 0,0-1-1,0 1 1,0-1 0,0 1 0,0 0 0,0-1 0,0 1 0,0-1-1,0 1 1,0-1 0,0 1 0,0 0 0,-1-1 0,1 0-38,-1 0-1,1-1 1,-1 1 0,1 0 0,-1 0 0,0 0 0,0 0-1,1 1 1,-1-1 0,0 0 0,0 0 0,0 0 0,0 1-1,0-1 1,-2-1 0,-27-6-3047,2 1-3403,8-2-1074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4:49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45 199 6951,'0'0'2348,"-9"0"-741,-1 0-2147,-15-1 5660,43 1-886,493-26-169,-33 0-2744,3 25-601,703-25-281,-1131 22-413,-21 4-8,-1-3 0,1 0 1,-1-2-1,48-14 0,-78 19 39,0 0-1,-1 0 0,1 0 0,0 0 1,0-1-1,0 1 0,0 0 0,-1 0 1,1-1-1,0 1 0,0 0 1,-1-1-1,1 1 0,0-1 0,-1 1 1,1-1-1,0 1 0,-1-1 0,1 0 1,-1 1-1,1-1 0,-1 0 0,1 1 1,-1-1-1,0 0 0,1 0 1,-1 1-1,0-1 0,1 0 0,-1 0 1,0-1-1,-1 1-1,0 0 1,0 0 0,0-1-1,0 1 1,0 0-1,0 0 1,0 0-1,0 0 1,-1 0 0,1 1-1,0-1 1,-1 0-1,1 1 1,0-1-1,-2 0 1,-59-17 185,-39 3-175,-1 5 0,-134 3-1,139 6-48,-1702 21 201,1751-18-41,15-2 19,0 1 0,-1 3 0,-35 7 0,68-11-197,0 0 0,0 0-1,0 1 1,0-1 0,0 0-1,0 0 1,0 1-1,0-1 1,0 1 0,1-1-1,-1 1 1,0-1 0,0 1-1,0 0 1,1-1-1,-1 1 1,0 0 0,0 1-1,7 9-75,29 5 36,19-7 82,0-3 0,0-2 0,81-5-1,-54 0 0,329 0-125,1140 22-1533,-1294-15-523,-329-28 2318,-132-13 820,-281-14 1,-213 36-575,475 20-432,-319 51 0,219-2-5845,256-45-253,19-9-4191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04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2047 346 8008,'-480'-167'6907,"285"104"-4558,114 36-1814,-2 3 0,0 3-1,-1 5 1,-142-10-1,193 24-406,0 2 0,0 2 0,0 1 0,0 1 0,0 2 0,1 1 0,0 2-1,0 1 1,1 2 0,0 0 0,1 2 0,1 2 0,0 1 0,1 0 0,-26 23-1,30-18 62,1 0 0,1 1-1,1 2 1,1 0-1,1 1 1,1 1 0,-19 39-1,19-27-74,2 1 0,1 0 0,2 1 0,2 0 0,-7 50-1,11-38-86,3 1 0,2 0 0,2 0 0,2-1 0,3 1 0,3 0 0,1-1 0,3-1 0,24 69-1,-21-84-151,0-1-1,3-1 0,0 0 1,3-1-1,0-1 0,3-1 1,0-1-1,2-1 0,1-1 1,41 33-1,-40-40 73,2-2 1,0 0-1,1-2 1,1-2-1,1 0 1,0-3-1,1 0 1,0-2-1,1-2 1,0-1-1,57 5 1,-17-9 187,0-3 0,0-3 1,0-4-1,-1-3 0,0-3 1,0-4-1,-1-3 0,123-49 0,-101 27 434,-2-4-1,-2-4 1,-2-3-1,-3-5 1,147-125-1,-175 129-203,-2-2 0,-3-2 0,85-118 0,-119 147-288,-1-1 0,-1-1 0,-2-1-1,-1 0 1,-1 0 0,-2-2 0,-1 1-1,-1-1 1,-3-1 0,0 1-1,1-45 1,-7 62-46,-1 0 1,0 0-1,-1 0 0,-1 0 0,-1 0 0,0 0 0,-1 1 0,0 0 1,-2 0-1,1 0 0,-2 0 0,0 1 0,-1 1 0,-17-21 1,12 18-33,-1 1 0,-1 1 0,-1 0 1,0 1-1,0 1 0,-1 1 0,-1 0 1,0 1-1,0 1 0,-38-11 0,15 9-97,-1 2 0,0 1 0,-1 3 0,0 1 0,0 3 0,0 1 0,0 2 0,1 2-1,-1 2 1,1 2 0,-54 17 0,27-3-1047,2 2 0,-72 37 0,62-21-3080,-93 65-1,102-55-4571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24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1963 351 10025,'-3'-14'2632,"2"10"-2483,0-5-47,-1 0 0,0 0 0,-1 0 0,0 1 0,0-1 0,-1 1 0,0 0 0,0 0 0,-1 0-1,0 1 1,-11-13 0,-8-2 89,-2 1-1,0 2 0,-1 0 1,-1 2-1,0 1 1,-1 1-1,-1 2 0,0 0 1,-1 3-1,-37-9 0,10 6-68,-1 3-1,0 2 1,0 3-1,-104 5 0,111 4 230,1 3-1,0 2 0,0 2 1,1 3-1,0 2 0,2 2 0,-67 34 1,59-23 16,1 3 1,1 3-1,2 2 1,2 2-1,-78 78 1,96-81-265,1 1 0,2 2 0,2 0 0,2 2 0,1 1 0,2 1-1,2 1 1,2 0 0,2 2 0,2 0 0,2 0 0,2 2 0,2-1 0,-2 79 0,9-86-110,3 1 0,1-1 1,2 0-1,1 0 0,3-1 0,1 0 1,26 66-1,-22-73-48,2-1 0,1 0 0,1-2 0,2 0 0,0 0 0,3-2 0,0-1 0,1-1 0,43 34-1,-41-39 23,1-2 0,1 0 0,1-2 0,0-1 0,1-1 0,1-2 0,0-1 0,0-1-1,1-2 1,0-1 0,1-2 0,0-1 0,-1-1 0,48-3 0,-28-4 133,0-2 0,0-2 1,-1-3-1,0-2 0,-1-2 0,0-2 1,-2-3-1,64-34 0,-13-3 261,-4-4-1,-2-4 1,-3-4 0,-3-4-1,-4-4 1,-3-3 0,-3-4-1,81-116 1,-158 200-360,32-44 206,28-54 1,-53 84-6,0 0-1,-1 0 1,0-1 0,-1 0 0,-1 0-1,-1 0 1,0-1 0,1-22-1,-4 33-165,0 1-1,0 0 0,-1-1 0,0 1 1,0-1-1,0 1 0,0 0 0,-1-1 0,0 1 1,0 0-1,0 0 0,0 0 0,0 1 1,-1-1-1,0 0 0,0 1 0,0 0 1,0-1-1,0 1 0,-1 1 0,1-1 1,-1 0-1,0 1 0,0 0 0,0 0 1,0 0-1,0 0 0,0 1 0,0-1 0,-7 0 1,-14-4-44,0 1-1,0 2 1,-1 0 0,-28 2 0,49 0 19,-98 5-807,-1 4 0,-169 35 0,104-14-1850,158-27 2340,-76 8-2477,33-14-2595,11-15-6804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89 20307,'0'0'4175,"-3"10"-2979,-10 43-524,1 0 0,3 1 0,-2 67 1,5 176 1183,6-240-294,2-79-1350,1-1 0,1 1 0,12-41 1,-2 6-181,49-308 42,-63 392-98,-1-9-6,1 0 1,0 0 0,2 0-1,0 0 1,5 18-1,-6-32 27,0-1-1,0 1 0,0-1 1,1 1-1,-1-1 0,1 0 1,0 0-1,0 0 0,0 0 1,1 0-1,-1 0 0,1 0 1,-1-1-1,1 1 0,0-1 1,0 0-1,0 0 0,0 0 0,1 0 1,-1 0-1,0-1 0,1 1 1,-1-1-1,1 0 0,-1 0 1,1 0-1,0-1 0,-1 1 1,1-1-1,5 0 0,0-1 15,-1-1-1,0 0 0,0 0 0,1 0 0,-1-1 1,-1 0-1,1-1 0,0 0 0,-1 0 0,0 0 1,0-1-1,0 0 0,0-1 0,-1 1 0,11-14 1,9-11 48,-1 0 0,20-35 0,-40 59-58,68-123-1,-39 64 0,-28 59 0,-5 20 0,-5 38-37,-2-1 0,-14 53 0,-7 65-407,25-151 299,-1 12-859,1-1-1,3 34 1,-1-58 562,0 0 0,1 0 0,-1 0 0,1 0 0,0 0 1,1 0-1,-1-1 0,1 1 0,0 0 0,0-1 0,0 1 0,1-1 1,-1 0-1,1 0 0,0 1 0,0-2 0,1 1 0,-1 0 0,7 4 0,-7-6-5,0-1-1,0 0 0,0 0 0,0 0 0,0 0 0,0-1 0,0 1 0,0-1 0,4 1 1,34-2-7476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7.5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21 18706,'-7'8'2728,"5"-6"-2628,-64 78 5141,58-70-4665,1 1 0,0 0 0,0 0 1,1 1-1,1-1 0,-8 25 0,13-36-583,0 0 1,0 1-1,0-1 0,0 0 1,0 0-1,0 0 1,0 0-1,0 0 0,0 1 1,0-1-1,0 0 1,0 0-1,0 0 0,0 0 1,0 1-1,0-1 1,0 0-1,0 0 0,0 0 1,0 0-1,0 0 1,0 1-1,0-1 0,0 0 1,0 0-1,1 0 1,-1 0-1,0 0 0,0 0 1,0 1-1,0-1 1,0 0-1,1 0 0,-1 0 1,0 0-1,0 0 1,0 0-1,0 0 0,0 0 1,1 0-1,-1 0 1,0 0-1,0 0 0,0 0 1,0 0-1,1 0 1,-1 0-1,0 0 0,0 0 1,0 0-1,0 0 1,0 0-1,1 0 0,-1 0 1,15-6 4,13-11 207,-5-1-42,-1-2 0,24-26 0,-38 38-18,-1 0-1,-1-1 0,0 0 0,0 0 1,0 0-1,-1 0 0,-1-1 1,0 0-1,5-15 0,-9 25-141,0 1 0,-1-1 0,1 0 0,0 0 0,0 0 1,0 0-1,-1 1 0,1-1 0,0 0 0,0 0 0,0 0 0,-1 0 0,1 0 0,0 1 0,0-1 0,-1 0 0,1 0 0,0 0 0,-1 0 0,1 0 0,0 0 1,0 0-1,-1 0 0,1 0 0,0 0 0,0 0 0,-1 0 0,1 0 0,0 0 0,0 0 0,-1-1 0,1 1 0,0 0 0,0 0 0,-1 0 0,1 0 0,0 0 1,0-1-1,-1 1 0,1 0 0,0 0 0,0 0 0,0-1 0,0 1 0,-1 0 0,1 0 0,0 0 0,0-1 0,0 1 0,0 0 0,0 0 0,0-1 0,0 1 1,0 0-1,0 0 0,0-1 0,-1 1 0,1 0 0,1-1 0,-1 1 0,-10 13-3,1 0 0,0 0 0,1 1 0,1 1 0,0-1 0,1 1 0,0 0 0,2 1 0,0-1 0,0 1 0,1 0 0,0 19 0,3-34-52,0 1 1,-1 0-1,2 0 1,-1-1-1,0 1 1,0 0-1,0 0 1,1 0-1,-1-1 1,1 1-1,0 0 1,-1-1-1,1 1 1,0-1-1,0 1 1,0-1-1,0 1 1,0-1-1,0 1 1,1-1-1,-1 0 1,0 0-1,1 0 1,1 2-1,0-2-216,1 1-1,-1-1 1,1 0-1,0 0 1,-1 0-1,1-1 1,0 1-1,-1-1 1,1 0-1,0 0 1,4 0-1,7-2-1129,0-1-1,0 0 0,0-1 0,-1 0 0,15-7 0,16-10-7767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7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1 18770,'0'0'7313,"-10"0"-6138,-1 1-1024,0 0 1,1 1 0,-1 0 0,1 1-1,0 0 1,-1 0 0,2 1-1,-1 1 1,0 0 0,1 0-1,-14 10 1,-40 35 2066,59-47-2150,1 1-1,-1-1 0,1 1 1,0 0-1,0 0 1,0 0-1,1 0 1,-1 0-1,1 1 1,0-1-1,0 1 1,1 0-1,-1-1 0,0 6 1,2-9-84,0 0 0,0 0 0,0 0 0,0 0 0,0 0 0,1 0 0,-1 0 0,0-1 0,0 1 0,1 0 0,-1 0 0,0 0 0,1 0 0,-1 0 0,1-1 0,-1 1 0,1 0 0,0-1 0,-1 1 0,1 0 0,0-1 0,-1 1 0,1 0 1,0-1-1,1 1 0,28 8-1142,35-10-2848,-14-9-1732,4-10-3434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8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17 15503,'0'0'16538,"3"15"-15892,0 9-633,-2 1 1,0 0-1,-2 0 0,0 0 1,-9 41-1,7-53-13,-2 10 0,5-36 0,18-97 0,-11 73 0,5-60 0,-12 101-309,0-1 0,1 1-1,-1 0 1,1 0 0,0-1 0,0 1 0,3 6 0,-2-5-501,1-1 1,-1 0 0,1 0 0,0 0 0,0 0 0,1 0 0,-1 0 0,1-1-1,7 6 1,14 6-6499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8.6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95 10218,'0'0'16287,"-10"-2"-13831,6 2-2364,0-1 0,0 1 0,0 0 0,0 0 0,0 0 0,0 0 0,0 1 0,0-1 1,0 1-1,0 0 0,0 1 0,1-1 0,-1 1 0,0-1 0,1 1 0,-1 0 0,1 0 0,0 1 0,-1-1 0,1 1 1,0-1-1,1 1 0,-1 0 0,0 0 0,1 1 0,0-1 0,-3 4 0,1-1-54,1-1 1,-1 1-1,1 0 0,0 1 1,0-1-1,1 0 0,0 1 1,0 0-1,1-1 0,-1 1 0,1 0 1,1 0-1,0 7 0,0-12-27,0 0 0,0 0 0,0 0 0,1 0 0,-1-1 0,1 1 0,0 0 0,-1 0-1,1-1 1,0 1 0,0 0 0,0-1 0,0 1 0,0-1 0,1 1 0,-1-1 0,0 1 0,1-1-1,2 2 1,-1-2 15,0 0 0,0 0-1,0 0 1,0 0-1,0 0 1,0-1 0,0 1-1,0-1 1,0 0-1,1 0 1,-1 0 0,0-1-1,0 1 1,0-1-1,6-1 1,-2-1-21,0 0-1,1 0 1,-2 0 0,1-1-1,0 0 1,-1 0 0,0-1 0,0 0-1,0 0 1,0 0 0,-1-1-1,0 0 1,0 0 0,0 0 0,-1 0-1,5-10 1,-3 4-7,0 0 0,-1 0 1,0 0-1,-1-1 0,0 1 0,-1-1 1,-1 0-1,2-23 0,-3 34-128,-1 0 0,0 0 0,0 0 0,0 1 0,0-1 1,0 0-1,0 0 0,-1 0 0,1 0 0,-1 0 0,1 0 0,-1 0 0,0 0 0,0 1 0,0-1 1,0 0-1,0 1 0,0-1 0,0 0 0,0 1 0,-1 0 0,1-1 0,-1 1 0,1 0 0,-1-1 1,-1 0-1,0 1-257,1 1 0,-1-1 0,0 1 1,1 0-1,-1 0 0,0 0 0,1 0 1,-1 0-1,1 0 0,-1 1 0,0-1 0,1 1 1,-1 0-1,1 0 0,-1 0 0,1 0 1,0 0-1,-1 0 0,-2 3 0,-19 13-9414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15022,'0'0'11782,"4"10"-11574,-3-6-186,1 3-8,-1 0-1,1-1 1,1 1 0,0-1-1,-1 0 1,2 0 0,-1 0 0,1 0-1,0-1 1,0 1 0,0-1-1,1 0 1,9 8 0,-13-13-8,0 0-1,0 0 1,1 1 0,-1-1 0,0 0 0,1 0 0,-1 0 0,0-1 0,1 1-1,-1 0 1,0 0 0,0-1 0,1 1 0,-1 0 0,0-1 0,0 0-1,0 1 1,0-1 0,1 1 0,-1-1 0,1-1 0,28-24 177,-18 16-143,-11 9-32,1 0 1,-1 0-1,0 0 0,1 0 0,-1 0 1,0 0-1,0 0 0,0 0 1,0 0-1,0 0 0,0-1 0,0 1 1,-1 0-1,1-1 0,0 1 1,-1-1-1,1 1 0,-1-1 0,1 1 1,-1-1-1,0 1 0,0-1 1,0 1-1,0-1 0,0 0 0,0 1 1,0-1-1,0 1 0,0-1 1,-1-1-1,-2-2 54,0 0 0,0 1-1,0-1 1,0 1 0,-1 0 0,0-1 0,-5-3 0,6 5-35,-1 0 0,1 0 0,0-1 1,0 1-1,0-1 0,0 0 0,1 0 1,-1 0-1,1 0 0,0 0 0,-2-7 0,5 10-76,1-1 0,-1 0 0,0 1 0,1-1 0,0 1 0,-1 0 0,1 0 0,0-1 0,0 1 0,-1 0 0,1 0 0,0 1 0,0-1 0,0 0-1,4 0 1,3-3-303,-4 2-95,-1-1-1,1 0 1,-1 0-1,0 0 0,0-1 1,0 0-1,-1 1 0,1-1 1,5-9-1,7-26-5768,-12 8-810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1:36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16816,'0'0'5477,"-13"56"-6694,10-33-2178,-1-3-2179,-1-4-5348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1:38.2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1742 407 7976,'0'-11'6507,"5"-40"-2477,-1 22-3279,-1-1 0,-1 0-1,-2 0 1,-6-55-1,3 79-696,1-1-1,-1 1 1,0 0-1,0-1 1,-1 2-1,0-1 1,0 0-1,0 1 0,-1-1 1,1 1-1,-1 1 1,-1-1-1,1 1 1,-1 0-1,1 0 1,-1 0-1,0 1 1,-1 0-1,-9-4 0,-4 0 154,-1 0-1,0 1 0,0 1 0,0 2 0,-23-2 1,-50 1-70,0 4 1,0 4-1,1 5 0,0 3 1,0 5-1,2 3 1,-148 54-1,199-59-112,1 2 1,1 2-1,0 1 0,1 2 0,2 2 0,0 1 0,2 1 0,0 2 0,-55 63 0,66-63-18,1 0 0,1 1-1,1 1 1,2 1-1,1 1 1,2 0-1,1 1 1,1 0-1,2 1 1,2 0-1,1 0 1,-4 53 0,8-55-11,2 0 0,1 0 0,2 0 0,1 0 0,2 0 0,16 61 0,-16-80 36,0 0 1,0 0 0,1-1-1,1 1 1,0-1 0,0-1-1,1 1 1,1-2 0,0 1-1,0-1 1,1 0 0,1-1-1,-1 0 1,1-1 0,1 0-1,0-1 1,0 0 0,23 9-1,-7-7 140,1-1 1,1-1-1,0-1 0,-1-2 1,1-1-1,1-2 0,42-2 0,1-5 122,133-29-1,-41-4 71,-3-8 0,-1-7 0,-3-7 0,172-92 0,-286 129-313,-2-2 1,0-2-1,-2-1 1,-1-2-1,70-72 0,-94 85-29,-1 0-1,-1-2 1,-1 0-1,-1 0 1,0-1-1,11-30 1,-17 36 4,-1-2 0,-1 1 0,0 0 1,-2-1-1,1 0 0,-2 0 0,0 0 0,-1 1 1,-5-33-1,4 40-20,-1-1-1,0 1 1,-1-1 0,0 1 0,-1 0 0,0 0-1,0 0 1,-1 0 0,0 1 0,-1 0-1,1 0 1,-2 0 0,-8-9 0,4 8-8,0 0 1,-1 0 0,0 1-1,0 1 1,-1 0 0,0 0-1,0 1 1,-17-5-1,-15 0-22,0 1 0,0 2-1,-1 3 1,-75-1-1,21 7-626,-1 4 1,-127 24-1,-54 29-5303,151-26 103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00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0 111 14414,'0'0'5386,"14"-4"-4745,2-1-524,1 1 1,0 1-1,-1 0 0,1 1 1,0 1-1,0 1 1,32 3-1,109 39 328,-105-26-233,79 14 1,-88-24 51,0-2-1,0-3 0,0-1 1,0-2-1,0-2 1,-1-2-1,1-2 0,76-23 1,10-16 240,54-17 358,-154 56-774,0 1-1,0 2 1,0 1-1,39-1 1,-65 5-82,0 0 0,-1 1 0,1-1 0,0 1-1,-1 0 1,1-1 0,-1 1 0,1 1 0,-1-1 0,1 1 0,-1-1 0,0 1 0,0 0-1,0 0 1,0 0 0,5 5 0,-7-6-1,-1 0 0,1 0 0,0 0 0,-1 0-1,1 0 1,-1 0 0,1 0 0,-1 0 0,1 0 0,-1 0 0,0 0 0,0 0-1,0 1 1,1-1 0,-1 0 0,0 0 0,0 0 0,0 1 0,-1-1-1,1 0 1,0 1 0,-1 1 4,-1-1 1,1 0-1,0 1 0,-1-1 0,1 0 1,-1 0-1,1 0 0,-1 0 0,0 0 0,0 0 1,0-1-1,0 1 0,-3 1 0,-24 15 136,0-2 0,-1-1-1,0-2 1,-39 13-1,-133 30 35,198-55-173,-445 71 113,302-55-144,-177 44 0,302-56 70,1 1-1,0 1 1,1 1-1,-1 1 1,-23 13-1,34-11 195,17-6-148,25-5-154,40-11 47,0-3-1,118-39 1,-111 29 12,414-101-1338,-157 75-3092,-320 49 4152,46-9-403,-62 10 711,0 0-1,-1 0 0,1 0 1,0 0-1,-1 0 0,1-1 0,0 1 1,-1 0-1,1 0 0,0-1 1,0 1-1,-1 0 0,1 0 1,0-1-1,0 1 0,-1 0 1,1-1-1,0 1 0,0 0 1,0-1-1,0 1 0,0 0 0,-1-1 1,1 1-1,0 0 0,0-1 1,0 1-1,0 0 0,0-1 1,0 1-1,0 0 0,0-1 1,0 1-1,0 0 0,0-1 0,1 1 1,-1 0-1,0-1 0,0 1 1,0 0-1,0-1 0,1 1 1,-1 0-1,0-1 0,0 1 1,0 0-1,1 0 0,-1-1 0,0 1 1,0 0-1,1 0 0,-1-1 1,0 1-1,1 0 0,-1 0 1,0 0-1,1 0 0,-1 0 1,0-1-1,1 1 0,-32-10 1762,-22 2-734,1 1-1,-79 1 0,62 8-995,0 3 0,1 2 0,-79 21 0,114-22-69,1 2-1,0 1 1,1 2-1,0 1 1,-37 20-1,54-19-780,22-10-1607,29-11-2404,18-21-2248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01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1484 259 8776,'-26'-14'459,"0"2"-1,-1 1 0,0 1 0,-1 1 1,0 2-1,-1 1 0,-38-4 0,-208 2 2726,188 9-2325,47-1-616,0 2 1,0 2 0,-60 13-1,74-10-239,1 0-1,0 2 0,0 2 1,1 0-1,0 1 1,-29 20-1,-1 6 127,2 3 0,-74 73 0,99-86 116,1 1 1,1 2-1,2 1 1,1 0-1,-30 59 1,46-78-146,1 0 0,0 0 0,0 1 1,1 0-1,1 0 0,0 0 1,1 0-1,1 0 0,0 27 0,2-33-63,1 1 0,-1-1 0,1 1 1,1-1-1,0 0 0,0 0 0,0 0 0,1 0 0,0 0 0,1-1 0,-1 0 0,2 0 0,-1 0 0,1-1 0,0 1 0,0-1 0,10 7 0,16 9 7,1-1 1,0-1-1,1-2 0,2-2 0,-1-1 0,2-1 1,49 11-1,30 0-111,127 12 0,518 24-4088,-643-54 2969,4 0-533,125-10-1,-204 0 1622,-1-2 0,0-2 0,-1-2 0,0-1 0,0-2 0,63-29 1,-59 18 283,-2-2 1,0-1 0,49-41-1,-52 33 1412,-2-1-1,-1-2 0,-2-1 0,-1-2 1,45-71-1,-72 99-1467,0 1 1,-1-1-1,-1-1 0,0 1 1,0-1-1,-1 1 0,-1-1 1,0 0-1,-1-1 0,0 1 1,-1 0-1,-1-1 0,0 1 1,-1 0-1,0-1 0,-1 1 0,0 0 1,-1 0-1,-1 0 0,0 0 1,-1 1-1,0 0 0,-1-1 1,-9-13-1,-6-8-129,-1 1-1,-1 1 1,-2 1-1,-1 1 1,-2 1 0,-1 2-1,0 0 1,-3 3-1,0 0 1,-1 2-1,-1 1 1,-1 2 0,0 2-1,-2 1 1,0 2-1,0 1 1,-2 2 0,1 1-1,-1 3 1,0 1-1,-1 1 1,0 3-1,1 1 1,-1 2 0,0 1-1,-57 12 1,51-4-106,1 2 1,1 2 0,0 1-1,-76 39 1,89-37-705,0 2 1,-42 34-1,55-38-389,1 1 0,0 0-1,1 1 1,-20 29 0,10-2-4478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22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87 7527,'-12'-4'2728,"-28"-4"427,-1 1 0,-74-2 0,80 9-345,56 2-1358,58 0-269,379-26-484,-149 3-405,681 12 448,-681 37-731,-309-28-4,0 0 1,0 0 0,0 0-1,0 0 1,0 1-1,0-1 1,0 0 0,0 0-1,0 0 1,0 0-1,0 0 1,0 0 0,0 1-1,0-1 1,0 0-1,0 0 1,1 0-1,-1 0 1,0 0 0,0 0-1,0 0 1,0 1-1,0-1 1,0 0 0,0 0-1,0 0 1,0 0-1,-29 3 187,-45-1 3,-307-25-66,62 1-161,-22 23 210,287 3-165,1 2 1,0 2-1,0 3 0,-68 23 1,92-21-13,24-6-48,20-4-25,440-15 133,-182-1-276,-145 12 116,172-10-126,-583 9 404,0 32-284,94 0-3448,112-17-124,-6 0-3687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24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74 172 8392,'-9'-3'411,"-28"-10"1876,12 10 1982,22 7-2026,10 5-1517,7 6-193,0-8-250,-1 0 0,1-2 0,0 0 1,0 0-1,1-1 0,-1-1 1,1 0-1,25 1 0,127-5 129,-137-1-325,232-22 522,39-2 47,-116 22-90,372-14 880,330 15 1544,-605 22-2471,78 2-136,1714-69 1470,-1929 39-1862,17-3 53,221 14 1,-172 28 28,11 1-50,424-31 59,-277-9-106,-349 9 26,82-4 28,-94 3-22,1 0-1,-1-1 1,0 0-1,0 0 1,0-1-1,0 0 1,0 0-1,0-1 1,10-7-1,-15 8-73,0-1-1,0 0 0,-1 0 0,0 1 1,0-1-1,0-1 0,0 1 0,0 0 1,-1 0-1,0-1 0,0 1 0,0 0 1,-1-1-1,1 1 0,-1-1 1,0 1-1,0-1 0,-1 1 0,1-1 1,-1 1-1,-2-8 0,2 11-235,1 0 0,-1 0-1,0 0 1,0 0 0,0 1 0,0-1-1,0 0 1,0 0 0,0 1 0,0-1-1,0 0 1,-1 1 0,1-1 0,0 1-1,0 0 1,-1-1 0,1 1 0,0 0-1,0 0 1,-1 0 0,1-1-1,0 1 1,0 1 0,-1-1 0,1 0-1,0 0 1,-3 1 0,3-1-162,0 1 0,-1-1 0,1 0 1,-1 0-1,1 1 0,0-1 0,-1 0 0,1 0 1,-1-1-1,1 1 0,0 0 0,-1 0 0,1-1 0,0 1 1,-1-1-1,1 1 0,0-1 0,0 1 0,-1-1 1,1 0-1,0 0 0,0 0 0,0 0 0,0 1 0,0-1 1,0-1-1,0 1 0,-1-2 0,0-6-3358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24.5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1582 539 5573,'4'-8'2637,"114"-202"7933,-116 205-10377,0 0-1,1 0 0,-2 0 0,1 0 0,-1 0 1,1 0-1,-1 0 0,-1-1 0,1 1 0,-1 0 1,0-1-1,0 1 0,0 0 0,-1-1 0,0 1 1,0 0-1,0 0 0,-1 0 0,0-1 0,0 2 0,0-1 1,0 0-1,-1 0 0,0 1 0,0-1 0,0 1 1,-6-6-1,-3-1-52,-1 0 0,0 1 0,0 1 0,-1 0 0,-1 1 0,1 0 0,-32-11 1,-12-1 105,0 3 0,-2 2 0,1 2 1,-74-5-1,32 11-208,-178 11 0,232 0 34,0 2 0,1 2-1,0 2 1,1 2 0,0 2-1,1 2 1,0 2 0,2 1-1,-44 29 1,62-34-14,2 1 0,0 1 0,1 2 0,0 0 0,2 1 0,0 0 0,1 2 0,1 0 0,1 1 0,1 1 0,1 0 0,1 1 0,1 1 0,1 0 0,1 0 0,-12 53 0,20-66-94,0-1-1,0 0 0,1 0 0,0 1 0,1-1 0,1 1 0,0-1 0,0 0 1,1 1-1,6 19 0,-5-24 15,1 1 1,0-1 0,0 0-1,1 0 1,0 0 0,0-1-1,1 1 1,-1-1 0,1 0-1,1-1 1,-1 0-1,1 0 1,0 0 0,0-1-1,11 6 1,15 5 63,1-2 0,1-1-1,0-2 1,0-1 0,1-1 0,45 3-1,222 0 420,-203-14-114,0-3 1,176-36-1,-208 27-82,-1-4-1,-1-2 1,-1-3-1,117-62 1,-162 74-211,1-1 1,-2-1 0,0 0 0,0-2-1,-2 0 1,0-1 0,19-25-1,-31 36-44,0 0 0,-1-1 0,0 1 0,0-1 0,0 0 0,-1 0 0,0 0 0,0-1-1,-1 1 1,0-1 0,0 1 0,-1-1 0,0 0 0,0 1 0,-1-1 0,0 0-1,0 0 1,-1 0 0,0 1 0,0-1 0,-1 0 0,0 1 0,0-1 0,-1 1 0,0 0-1,-4-8 1,0 5-11,0 0 0,-1 1 0,1 0 0,-2 1 0,1 0 0,-1 0 0,-1 0 0,1 1 0,-1 1 0,-1 0 0,-18-9 0,-4 2-7,1 1-1,-65-14 1,31 14-264,-1 2 0,-114-2 0,-134 27-6049,180 0-609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1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632 124 13100,'6'-14'5189,"0"1"-4166,3-5 286,-1-1-1,-1 1 0,5-24 1,-32 66 1280,-331 501-1556,155-219-2013,184-286 685,-20 27-556,30-45 660,0 1 0,-1-1 1,1 1-1,0-1 0,-1 0 0,1 0 1,-1 0-1,0 0 0,1-1 0,-1 1 1,0-1-1,0 1 0,-4 0 0,7-2 146,0 0-1,-1 0 0,1 0 1,0 0-1,-1 0 0,1 0 0,-1 0 1,1 0-1,0 0 0,-1 0 1,1 0-1,0 0 0,-1 0 0,1 0 1,0-1-1,-1 1 0,1 0 0,0 0 1,-1 0-1,1 0 0,0-1 1,0 1-1,-1 0 0,1 0 0,0-1 1,0 1-1,-1 0 0,1-1 1,0 1-1,0 0 0,0-1 0,0 1 1,-1 0-1,1-1 0,0 1 1,0 0-1,0-1 0,0 0 0,-3-12-1714,0-1-1,1 0 0,0-21 0,0 9-1162,-5-59-7610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2.3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17296,'0'0'3780,"54"49"-1666,-24-6-513,12 8-63,3 4-481,11 0-609,9-4-320,10-10-320,10-14-1441,6-13-802,5-13-479,-1-4-770,-2-21-4548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2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0 225 20275,'0'0'3588,"83"-7"-1667,-10-23-575,13-8-1,7-4-897,4 2-352,-5 7-672,-9 10-1602,-20 12-1057,-18 11-1666,-23 0-2658</inkml:trace>
  <inkml:trace contextRef="#ctx0" brushRef="#br0" timeOffset="1">156 453 18449,'0'0'1538,"71"-18"224,-8-11 800,16-8-672,8-2 0,5-4-833,-3 8-897,-2 2-929,-13 7-3139,-14 2-2754,-18 5-8552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7.8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68 15375,'0'0'9358,"4"9"-8643,35 112 466,-24-70 46,29 69 1,-44-119-1198,0-1 1,0 1 0,1-1 0,-1 1 0,0-1-1,0 1 1,0-1 0,0 1 0,1-1 0,-1 0-1,0 1 1,1-1 0,-1 1 0,0-1 0,1 1-1,-1-1 1,0 0 0,1 1 0,-1-1 0,1 0 0,-1 1-1,0-1 1,1 0 0,-1 0 0,1 1 0,-1-1-1,1 0 1,-1 0 0,1 0 0,-1 0 0,2 0-1,5-14 794,-3-29-50,-4 19-674,-1 0 0,-1 0 1,-7-33-1,7 46-119,-1 0 1,-1 0 0,1 0 0,-2 1 0,0 0 0,0 0 0,0 0-1,-1 0 1,-11-13 0,12 24-547,4 10 221,5 13 52,-1-15 276,0 0 0,1-1 1,1 0-1,-1 1 0,1-2 0,1 1 0,-1-1 1,1 0-1,1 0 0,-1 0 0,12 8 1,-16-13 34,1 0 0,0 1 1,0-1-1,1-1 1,-1 1-1,0 0 1,1-1-1,-1 0 0,1 1 1,-1-1-1,1-1 1,-1 1-1,1 0 1,0-1-1,-1 0 0,1 0 1,0 0-1,-1 0 1,1-1-1,0 1 1,-1-1-1,1 0 1,-1 0-1,1 0 0,-1-1 1,1 1-1,-1-1 1,0 0-1,0 0 1,0 0-1,5-4 0,-1-1 30,0 0-1,-1 0 0,0-1 1,0 0-1,-1 0 0,0 0 1,0-1-1,-1 0 0,0 0 0,-1 0 1,0 0-1,0 0 0,-1-1 1,0 1-1,-1-1 0,0 1 1,0-1-1,-1 0 0,0 1 0,-3-14 1,-2 8-50,-1 21-244,-2 27-43,8-24 266,-2 9 25,2 1-1,0-1 1,2 1 0,0-1 0,6 25 0,-8-40 14,1 0 1,0 0-1,0 0 1,0 0-1,1 0 1,-1 0-1,1 0 1,0-1-1,-1 1 0,1-1 1,0 1-1,0-1 1,1 0-1,-1 0 1,0 0-1,1 0 0,-1 0 1,1 0-1,0-1 1,0 1-1,-1-1 1,1 0-1,0 0 1,0 0-1,0 0 0,0 0 1,0-1-1,1 1 1,-1-1-1,0 0 1,0 0-1,0 0 0,0-1 1,0 1-1,0 0 1,0-1-1,1 0 1,-2 0-1,1 0 1,4-2-1,-2 1-2,0 0 0,-1 0 0,1 0 0,-1-1 0,1 0 0,-1 0 0,0 0 0,0 0 0,0 0 0,-1-1 0,1 0 0,-1 0 0,0 0 0,0 0 0,0 0 0,-1-1-1,4-7 1,-2 3 9,-1 0 0,0 0 0,-1 0-1,0 0 1,0 0 0,-1-1-1,0-12 1,-2 48-24,0-13 0,1 0 0,0 0 0,0-1 0,4 19 0,-4-28 0,1-1 0,-1 0 0,1 0 0,0 0 0,-1 0 0,1 0 0,0 0 0,0 0 0,0 0 0,0 0 0,1 0 0,-1-1 0,1 1 0,-1 0 0,1-1 0,-1 1 0,1-1 0,0 0 0,-1 0 0,1 1 0,0-1 0,0 0 0,0 0 0,0-1 0,0 1 0,0 0 0,0-1 0,1 1 0,-1-1 0,0 0 0,0 1 0,3-1 0,-3 0-285,1 0-1,-1 0 1,1 0 0,0-1-1,-1 1 1,1 0 0,-1-1-1,1 0 1,-1 0 0,1 1-1,-1-2 1,0 1 0,1 0-1,-1 0 1,0-1 0,0 1-1,0-1 1,0 0 0,4-3-1,-4 2-429,0-1 0,-1 1 0,1-1 1,-1 0-1,1 1 0,-1-1 0,0 0 0,0 0 0,-1 0 0,1 0 0,-1 0 0,0-7 0,0-19-7378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15663,'0'0'6678,"5"9"-5621,8 13-1001,1 0-1,1-1 1,1-1-1,1 0 1,1-1-1,1-1 1,0-1-1,1-1 1,25 15-1,-44-29-51,1-1 1,0 0-1,0 1 0,0-1 0,0 0 0,0 0 0,0 0 0,0-1 1,0 1-1,0 0 0,1-1 0,-1 0 0,0 1 0,0-1 0,1 0 1,-1 0-1,0 0 0,3-1 0,-4 1 46,0-1 1,1 0-1,-1 0 1,0 0-1,0 1 0,0-1 1,0 0-1,0 0 0,0 0 1,0-1-1,0 1 1,0 0-1,-1 0 0,1 0 1,0-1-1,-1 1 0,1 0 1,-1-1-1,1 1 0,-1 0 1,1-2-1,0-10 251,1 0-1,-2 0 0,0 0 0,-3-24 1,3 36-310,-2-12 52,0 1 0,-1-1-1,-1 1 1,-8-20 0,10 27 53,0 0 0,0 0 0,0 0 0,-1 1 0,0-1 0,0 1 0,0-1 0,-1 1 0,0 0 1,1 1-1,-1-1 0,0 0 0,-9-4 0,13 8-103,-1 0-1,1 0 1,0 0-1,0 0 1,-1 0 0,1 0-1,0 0 1,0 0-1,-1 0 1,1 0 0,0 0-1,0 1 1,-1-1-1,1 0 1,0 0-1,0 0 1,-1 0 0,1 1-1,0-1 1,0 0-1,0 0 1,-1 0 0,1 1-1,0-1 1,0 0-1,0 0 1,0 1 0,0-1-1,0 0 1,-1 0-1,1 1 1,0-1 0,0 0-1,0 1 1,0-1-1,0 0 1,0 0 0,0 1-1,0-1 1,0 0-1,0 0 1,0 1-1,1-1 1,-1 0 0,0 1-1,0-1 1,0 1-1,3 15-613,5 1-657,1-1 0,1 0 0,0-1 1,1-1-1,1 1 0,1-2 0,23 22 0,-36-34 1300,1-1 0,-1 1-1,1-1 1,-1 1 0,1-1 0,-1 0-1,1 1 1,-1-1 0,1 0 0,-1 1-1,1-1 1,0 0 0,-1 1 0,1-1-1,-1 0 1,1 0 0,0 0 0,-1 0 0,1 1-1,0-1 1,-1 0 0,1 0 0,0 0-1,-1 0 1,1-1 0,0 1 0,-1 0-1,1 0 1,-1 0 0,2-1 0,7-20 1490,-9-46 1355,-1 50-2716,0 9 6,0 6-119,1 0-1,0 0 1,-1 0 0,1 0-1,0 0 1,0 0-1,0 0 1,0 0-1,1 0 1,-1 0 0,0 0-1,1 0 1,0-1-1,38 35 903,-38-31-916,0 0 0,0 0 0,0 0 1,0 0-1,1 0 0,-1-1 0,0 1 0,1 0 0,-1 0 1,1-1-1,-1 1 0,1-1 0,-1 1 0,1-1 0,-1 0 1,1 0-1,-1 0 0,1 0 0,-1 0 0,1 0 0,2 0 1,-2-1 28,-1 0 0,0 0 0,0 0 1,0 0-1,0 0 0,0 0 0,0 0 1,0 0-1,0 0 0,0 0 0,-1 0 1,1-1-1,0 1 0,-1 0 1,1-1-1,-1 1 0,1 0 0,-1-3 1,3-10 313,-2 0 0,0 0 1,-1-27-1,-1 25-503,1 7 19,1 0 0,0 0 0,0 0 1,0 0-1,1 0 0,5-13 0,-6 21-4,-1-1 1,1 1-1,-1 0 1,1 0-1,0 0 1,0 0-1,-1 0 1,1 0-1,0 0 1,0 0-1,0 0 1,0 0-1,0 0 1,0 0-1,0 1 1,0-1-1,0 0 1,1 1-1,-1-1 0,2 0 1,-1 1-87,0 0 1,0 0 0,0 1-1,0-1 1,0 1-1,0-1 1,-1 1-1,1 0 1,0 0-1,0 0 1,-1 0-1,1 0 1,-1 0-1,1 0 1,-1 0-1,1 1 1,-1-1-1,0 0 1,2 3-1,3 3-1117,4 5-1952,-3-7-3559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3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0 119 16784,'0'0'3118,"3"16"-2190,5 66 262,13 89-67,-18-151-961,1-1 0,1-1 1,1 1-1,0-1 0,2 0 1,14 26-1,-21-42-90,0 0 0,0 0 0,0 0 0,0-1 0,1 1 0,-1 0 0,1-1 0,-1 1 0,1 0 0,0-1 0,-1 0 0,1 1 0,0-1 0,0 0 0,0 0 0,0 0 0,0 0 0,0-1 0,1 1 0,-1 0 0,0-1 0,0 0 0,0 1 0,1-1 0,-1 0 0,0 0 0,0 0 0,1-1 0,-1 1 0,0 0 0,0-1 0,0 1 0,0-1 0,1 0 0,-1 0 0,0 0 0,2-1 0,4-3 305,0-1-1,0 0 1,-1 0 0,0-1-1,0 0 1,0 0 0,8-12-1,19-31 80,-1-1 0,28-60 0,42-116-362,-83 181 19,-16 114-406,-6 5 355,0-39-24,2 1 0,6 61 0,-5-94-30,-1 0 1,0 0 0,0 0-1,1 0 1,-1 0 0,1 0-1,0 0 1,0 0-1,-1 0 1,1 0 0,1 0-1,-1-1 1,0 1 0,0 0-1,0-1 1,1 1 0,-1-1-1,1 1 1,-1-1-1,1 0 1,0 0 0,0 1-1,-1-1 1,1-1 0,0 1-1,0 0 1,0 0 0,0-1-1,0 1 1,0-1-1,0 1 1,0-1 0,3 0-1,-1 0 50,1-1 0,-1 1-1,1-1 1,-1-1 0,0 1-1,1 0 1,-1-1 0,0 0-1,0 0 1,0 0 0,0-1-1,-1 1 1,1-1 0,4-4-1,16-19-37,-2-1 0,-1 0 0,-1-2 0,-2 0-1,-1-1 1,18-42 0,11-17-36,-37 77-10,-4 18-44,-4 25-156,-1-23 148,-1 34-305,7 147-2901,-3-163-24,1 1-1,13 42 1,3-17-9285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3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4449 1 19635,'-119'3'-258,"0"6"1,-148 31 0,-228 74-528,390-88 943,-1019 298 3074,940-256-2912,2 8-1,4 7 1,-324 208 0,370-198 14,4 6 1,4 5-1,5 6 1,5 4 0,-155 203-1,229-262-56,2 2 0,2 2 0,4 1 1,2 2-1,2 1 0,-19 68 0,38-98-271,0-1 1,3 2 0,0-1-1,2 1 1,2 0-1,1 0 1,2 0 0,1 0-1,1-1 1,2 1-1,2-1 1,1 0 0,1 0-1,15 33 1,-9-34-10,1 0 0,2-2 0,1 0 0,1-1 0,1-1 0,2 0 0,1-2 1,39 33-1,-28-31-92,2-1 1,1-2 0,0-2 0,2-1 0,1-2-1,45 15 1,-17-13 14,1-2 1,0-4-1,1-3 1,0-4-1,1-2 0,0-3 1,0-4-1,95-11 0,-47-6 720,-1-5 1,215-70-1,216-127 1450,-263 84-1817,-7-13 1,349-244-1,-436 252-239,-6-8-1,-7-8 0,279-314 1,-163 81-249,-241 303 121,-4-3 1,67-158 0,-103 211 106,-1-1 1,-2 0 0,-2-1 0,-1 0 0,-2-1 0,-2 0-1,-2 0 1,-1-49 0,-2 77-4,-1 0 0,-1 1 0,0-1 0,0 0 0,-1 1 1,-1-1-1,0 1 0,0 0 0,-1 0 0,0 1 0,0-1 0,-1 1 0,-1 0 0,1 1 0,-1-1 0,-14-11 0,9 11-13,-1 0 0,0 1-1,-1 0 1,0 1 0,0 0-1,0 2 1,-1-1 0,0 2-1,0 0 1,-1 1 0,-16-2-1,-27 0 18,0 2-1,0 3 1,0 2-1,0 3 1,-109 23-1,-284 105-58,-280 166-3628,20 51-7844,425-201 2211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9.0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24151,'0'0'897,"5"49"-833,-5 0 64,0 14 32,3 15-96,1 10-32,7-2-32,4-11-608,9-11-1186,8-14 352,2-21 546,1-12-898,-8-12-2082,-11-5-5989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9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31 851 19218,'0'0'1666,"-5"12"-262,-18 34-235,22-45-1150,1 0 0,-1-1 0,1 1 0,0 0 0,0-1 0,0 1 0,-1 0 1,1 0-1,0-1 0,0 1 0,0 0 0,0 0 0,0 0 0,0-1 0,0 1 0,0 0 0,1 0 0,-1-1 1,0 1-1,0 0 0,1 0 0,-1-1 0,0 1 0,1 0 0,-1-1 0,1 1 0,-1-1 0,1 1 0,-1 0 1,1-1-1,-1 1 0,1-1 0,-1 1 0,1-1 0,0 0 0,-1 1 0,1-1 0,0 1 0,-1-1 0,1 0 1,0 0-1,0 1 0,-1-1 0,1 0 0,0 0 0,0 0 0,0 0 0,-1 0 0,1 0 0,0 0 0,0 0 1,-1 0-1,1-1 0,0 1 0,1 0 0,43-9 727,-33 3-572,-1 0 0,0 0-1,-1-1 1,1-1 0,-1 0 0,-1 0-1,16-17 1,55-76 598,-50 58-577,-3-2-1,-1 0 1,-2-2 0,-2 0-1,-3-2 1,-1 0-1,-3-1 1,-2-1 0,-2 0-1,-2 0 1,-3-1 0,1-85-1,-7 135-192,0 0 0,0 0-1,0 0 1,0 0 0,0 0-1,0 0 1,-1 0 0,1 0 0,-1 0-1,1 0 1,-1 0 0,0 1-1,1-1 1,-1 0 0,-2-3-1,2 7-12,0-1 0,0 1 0,0-1 0,0 1 0,0 0 0,0-1 0,1 1 0,-1 0 0,1 0 0,-1 0 0,1-1 0,0 1 0,0 0 0,-1 0 0,2 0 1,-1 0-1,0 3 0,-2 43-188,3 1 0,1 0 0,10 51 0,-7-70-494,2 0 0,1-1-1,1 0 1,1 0 0,2-1 0,19 33 0,-25-50-741,1 0 0,1-1 0,0 0 0,18 18 0,-14-18-4225,1 0 1,25 13-1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49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22453,'0'0'4127,"7"15"-3753,39 76 470,87 125 1,-17-30-789,-94-150-29,-9-16 12,-1 0 0,-1 1 0,-1 0 1,-1 0-1,10 32 0,-19-53-32,0 1 0,0-1-1,0 0 1,0 1 0,1-1 0,-1 1 0,0-1 0,0 0 0,0 1 0,0-1 0,0 1 0,0-1 0,0 1-1,0-1 1,0 0 0,0 1 0,0-1 0,0 1 0,-1-1 0,1 0 0,0 1 0,0-1 0,0 0 0,-1 1-1,1-1 1,0 1 0,0-1 0,-1 0 0,1 0 0,0 1 0,0-1 0,-1 0 0,1 1 0,-1-1 0,1 0-1,0 0 1,-1 0 0,1 1 0,0-1 0,-1 0 0,1 0 0,-1 0 0,1 0 0,0 0 0,-1 0 0,1 0-1,-1 0 1,1 0 0,-1 0 0,1 0 0,0 0 0,-1 0 0,1 0 0,-1 0 0,1 0 0,0 0 0,-1-1-1,1 1 1,-1 0 0,1-1 0,-27-13 20,-13-20-949,1-2 0,2-2 0,-43-56 0,49 56 804,27 35 176,1-1 0,0 0 0,0 0 0,0 0 0,0-1 0,1 1 0,-3-6 0,5 9-42,0 1 1,0-1-1,0 1 1,0-1-1,0 1 1,0 0-1,0-1 1,0 1-1,0-1 1,0 1-1,0-1 1,0 1-1,0 0 1,0-1-1,1 1 1,-1-1-1,0 1 1,0 0-1,1-1 1,-1 1-1,0 0 1,0-1-1,1 1 1,-1 0-1,0-1 1,1 1-1,-1 0 0,1-1 1,24-4-30,1 4-539,0-2 0,0 0 0,25-8 0,32-17-7618,-20-2-4973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0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78 570 22005,'-8'5'1580,"2"-1"-1393,1 0 0,0 1 0,0-1 0,1 1 1,-1 0-1,1 0 0,0 1 0,0-1 0,1 1 0,0 0 0,0 0 0,0 0 0,1 0 1,0 0-1,0 1 0,0-1 0,1 1 0,0-1 0,-1 11 0,1-1-70,-1 0 0,2 0 0,0 0 0,1 0 0,1 1-1,3 16 1,-4-31-105,-1 1 1,1 0-1,0 0 0,0-1 0,0 1 0,0 0 0,0-1 0,1 1 1,-1-1-1,1 0 0,0 1 0,-1-1 0,1 0 0,0 0 0,0 0 0,1 0 1,-1 0-1,0-1 0,0 1 0,1-1 0,-1 1 0,1-1 0,0 0 1,-1 0-1,1 0 0,0 0 0,0-1 0,-1 1 0,1-1 0,0 1 1,0-1-1,0 0 0,0 0 0,-1 0 0,1-1 0,0 1 0,0-1 0,0 0 1,-1 1-1,1-1 0,0 0 0,4-3 0,1 0-8,0 0-1,0-1 1,-1 0 0,1 0-1,-1-1 1,0 1 0,-1-2-1,0 1 1,0-1-1,0 0 1,-1 0 0,1 0-1,-2-1 1,1 0 0,-1 0-1,-1 0 1,4-11 0,1-1 8,-2-1 1,-1 0 0,0 0 0,-2 0-1,0 0 1,-1-26 0,-1 20 8,0 17-5,-1 1-1,0-1 0,0 1 0,-1-1 1,0 1-1,-4-14 0,5 45-288,-2 1 249,5 45 1,0-56-78,0 0 0,0-1 1,1 1-1,1-1 0,0 0 0,9 15 1,-13-24 26,0-1 0,0 1 0,0 0 0,0-1 1,0 1-1,0-1 0,0 1 0,1-1 0,-1 1 1,0-1-1,1 0 0,-1 0 0,1 0 0,-1 0 1,1 0-1,0 0 0,-1 0 0,1 0 0,0-1 1,0 1-1,-1-1 0,1 1 0,0-1 0,0 0 0,0 0 1,0 1-1,0-1 0,0-1 0,-1 1 0,1 0 1,0 0-1,0-1 0,0 1 0,0-1 0,-1 1 1,1-1-1,0 0 0,-1 0 0,1 0 0,0 0 1,-1 0-1,1 0 0,-1 0 0,1 0 0,-1-1 1,0 1-1,0-1 0,1 1 0,-1-1 0,0 1 1,1-3-1,5-6-171,0-1-1,-1 0 1,0-1 0,-1 1 0,0-1 0,-1 0 0,0-1-1,-1 1 1,0-1 0,1-25 0,-1-11-466,-5-72 1,2 113 733,-5-47 87,-21-88 0,23 130-31,7 56 1880,7 69-256,-10-105-1650,4 18 457,1 0 0,1 0 0,14 31 0,-18-50-364,0 0 0,0-1 1,0 1-1,1-1 0,0 0 0,0 0 1,0 0-1,7 5 0,-8-8-95,-1 0 0,1-1 0,-1 1 0,1-1 0,0 1 0,-1-1 0,1 0 0,0 0 0,0-1 0,0 1 0,0 0 0,0-1 0,0 0 0,0 0 0,0 1 0,-1-2 0,1 1 0,5-1 0,-5 0 31,0 0-1,0 0 1,0-1 0,-1 1 0,1-1 0,-1 0 0,1 0-1,-1 0 1,1 0 0,-1 0 0,0 0 0,0 0 0,0-1-1,0 1 1,0-1 0,-1 0 0,1 1 0,-1-1 0,0 0-1,0 0 1,0 0 0,0 0 0,1-5 0,1-7 242,0-1 1,-1 0-1,0-20 1,-2-28-197,-3-1 0,-23-126 0,20 157-806,7 63 631,1-1 1,2 1-1,0-1 1,10 30 0,-11-45 83,1 0 0,0 0 0,1-1 0,1 1 0,0-1 0,1 0 1,0-1-1,0 0 0,2 0 0,17 19 0,-21-26-82,-1 0-1,1-1 1,-1 0-1,1 0 0,0 0 1,0-1-1,0 1 1,1-1-1,-1 0 1,1-1-1,-1 1 1,1-1-1,-1 0 1,1-1-1,0 1 1,-1-1-1,1 0 1,0-1-1,-1 1 0,8-2 1,-8 0-314,0 0 0,0 0 0,0 0 0,0 0-1,0-1 1,-1 0 0,1 0 0,-1 0 0,0-1 0,0 1 0,0-1 0,0 0 0,-1 0 0,1 0-1,-1-1 1,0 1 0,0-1 0,-1 0 0,1 0 0,-1 0 0,1-5 0,2-5-1937,-2 0 1,0 0-1,2-27 1,-2-6-4448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0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4869,'0'0'21577,"-3"8"-20728,0 0-673,1-4-117,0 1 0,0-1 1,1 0-1,-1 1 1,1-1-1,1 1 0,-1 0 1,0 8-1,2-12-70,-1-1-1,0 1 0,0-1 1,1 0-1,-1 1 1,0-1-1,1 0 0,-1 1 1,0-1-1,1 0 1,-1 1-1,1-1 1,-1 0-1,0 0 0,1 1 1,-1-1-1,1 0 1,-1 0-1,1 0 0,-1 0 1,1 0-1,-1 0 1,1 0-1,-1 0 1,1 0-1,-1 0 0,1 0 1,-1 0-1,1 0 1,-1 0-1,0 0 0,1 0 1,-1 0-1,1 0 1,-1-1-1,1 1 1,0-1-1,21-7-263,-3-3 113,1 1 1,32-12-1,-45 20 164,1-1-1,-1 1 1,1 1 0,0 0-1,-1 0 1,1 0 0,0 1 0,0 0-1,-1 0 1,1 1 0,8 2-1,-15-3 49,1 1 0,-1-1 0,1 1 0,-1-1 0,1 1 0,-1 0 0,0 0 0,1 0-1,-1 0 1,0 0 0,1 0 0,-1 0 0,0 0 0,0 0 0,0 0 0,0 1 0,0-1-1,-1 0 1,1 1 0,0-1 0,0 1 0,-1-1 0,1 1 0,-1-1 0,0 1 0,1-1-1,-1 1 1,0 0 0,0-1 0,0 1 0,0-1 0,0 1 0,0 0 0,0-1 0,-1 1 0,0 1-1,0 2 245,0 0-1,-1 0 0,1 0 0,-1 0 0,-1 0 1,1 0-1,-1 0 0,0-1 0,-5 7 0,0-1-192,-1-1 0,0 0 0,0 0 0,-1-1 0,0-1 0,-1 1 0,1-2 0,-1 1 0,-1-2 0,-17 7 0,19-12-1545,7-6-2990,2-15-4785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2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127 490 15695,'-4'-15'1751,"1"4"-1529,-1-8 896,-1 0-1,-12-27 1,16 42-913,-1 1 0,1-1 0,-1 0 0,0 1 0,0-1 0,0 1 0,-1-1 0,1 1 0,-1 0 0,0 0 0,0 0-1,0 1 1,0-1 0,0 1 0,-1-1 0,1 1 0,-1 0 0,1 0 0,-1 1 0,-5-2 0,8 3-167,0 0 0,0 0 0,-1 0-1,1 0 1,0 0 0,0 1-1,0-1 1,-1 0 0,1 1 0,0-1-1,0 1 1,0-1 0,0 1 0,0 0-1,0-1 1,0 1 0,0 0 0,0 0-1,0 0 1,1 0 0,-1 0 0,0 0-1,0 0 1,1 0 0,-1 0 0,1 0-1,-1 0 1,1 0 0,-1 0 0,1 1-1,0-1 1,-1 0 0,1 0 0,0 0-1,0 1 1,0 0 0,-3 57 71,4-47-8,0 17 28,2 1-1,1-1 1,2 0-1,0 0 1,2-1-1,1 0 1,14 30 0,13 18 405,54 85 1,-62-112-454,3-1 0,1-2 1,2-2-1,53 54 0,-86-97-65,1 1 0,-1-1 0,1 1 0,-1-1 0,1 0-1,0 0 1,-1 0 0,1 0 0,0 0 0,0 0 0,0 0 0,3 0 0,-4-1 21,-1 0 0,0 0 0,1 0-1,-1 0 1,1 0 0,-1-1 0,1 1 0,-1 0 0,0 0 0,1 0 0,-1-1-1,1 1 1,-1 0 0,0 0 0,1-1 0,-1 1 0,0 0 0,1-1 0,-1 1-1,0-1 1,0 1 0,1 0 0,-1-1 0,0 1 0,0-1 0,0 1 0,0 0-1,1-1 1,-1 1 0,0-1 0,0 1 0,0-1 0,0 0 0,0-5 205,0-1 1,0 0 0,-1 1 0,0-1 0,0 0-1,-4-10 1,-24-69-144,-75-152 0,43 108-126,52 108 27,9 22 0,0 0 0,0-1 0,0 1 0,1 0 0,-1-1 0,0 1 0,0 0 0,0-1 0,0 1 0,0 0 0,0-1 0,0 1 0,1 0 0,-1 0 0,0-1 0,0 1 0,1 0 0,-1-1 0,0 1 0,0 0 0,1 0 0,-1 0 0,0-1 0,0 1 0,1 0 0,-1 0 0,0 0 0,1 0 0,-1 0 0,0-1 0,1 1 0,-1 0 0,0 0 0,1 0 0,-1 0 0,0 0 0,1 0 0,-1 0 0,0 0 0,1 0 0,-1 0 0,0 0 0,1 1 0,-1-1 0,0 0 0,1 0 0,-1 0 0,0 0 0,1 0 0,-1 1 0,0-1 0,0 0 0,1 0 0,-1 0 0,0 1 0,1-1 0,18 8-172,0 1 0,-1 1 0,0 0-1,0 1 1,-1 1 0,-1 1 0,28 27 0,-41-34 409,-9-10-44,-11-14-25,9 0-71,0-1 0,2 0 0,0 0 0,1 0-1,-5-38 1,11 57-86,0 0-1,0 0 0,1 0 1,-1 0-1,0 0 0,0 0 0,0 0 1,0 0-1,1 0 0,-1 1 1,0-1-1,0 0 0,0 1 0,0-1 1,0 1-1,0-1 0,0 1 1,1 0-1,1 1-8,5 1-279,1 0-1,0-1 1,-1 0 0,1-1-1,0 0 1,0 0 0,0-1 0,0 0-1,0 0 1,0-1 0,0 0-1,-1-1 1,1 0 0,0 0-1,-1-1 1,1 0 0,-1 0-1,0-1 1,0 0 0,0-1 0,-1 0-1,9-6 1,-4 1-330,0-1 0,-1 0 0,-1 0 0,0-1 0,0-1 1,-1 1-1,-1-1 0,0-1 0,-1 0 0,0 0 0,9-29 0,-16 42 573,0-1 0,0 1 0,1 0 0,-1-1 0,0 1 0,1 0 0,-1-1 0,1 1 0,-1 0 0,1 0 0,0 0 0,-1-1 0,1 1 0,0 0 0,0 0 0,0 0 0,0 0 0,0 0-1,0 0 1,0 1 0,0-1 0,0 0 0,1 1 0,-1-1 0,0 0 0,2 0 0,1 2 419,-1-1 0,0 1 0,0 0 0,0 0 0,0 0 0,0 1 0,0-1-1,0 1 1,0-1 0,2 3 0,-1-1-175,0-1 0,0 0 0,0 0-1,0-1 1,0 1 0,0-1 0,1 0 0,-1 0-1,0-1 1,1 1 0,-1-1 0,0 0 0,1 0 0,-1 0-1,1-1 1,-1 1 0,0-1 0,0 0 0,1 0-1,-1-1 1,0 1 0,0-1 0,0 0 0,0 0-1,-1 0 1,5-4 0,9-7-209,-1-1-1,-1 0 0,-1-1 1,19-26-1,21-19 259,-53 59-236,0 0 1,0 1-1,0-1 1,0 0 0,-1 1-1,1-1 1,0 0-1,0 1 1,0-1-1,1 1 1,-1-1-1,0 1 1,0 0-1,0-1 1,0 1-1,0 0 1,0 0 0,1 0-1,-1 0 1,0 0-1,0 0 1,0 0-1,0 0 1,0 1-1,1-1 1,-1 0-1,0 1 1,0-1-1,2 1 1,24 28 1186,-25-26-1147,0 0 1,0 0-1,0-1 1,0 1-1,0 0 1,1-1-1,-1 0 0,1 1 1,0-1-1,0 0 1,0 0-1,0-1 0,0 1 1,0-1-1,6 3 1,-4-4-25,0-1 1,0 1 0,0-1-1,0 0 1,0 0 0,0 0 0,0-1-1,-1 0 1,1 0 0,0 0-1,-1 0 1,0-1 0,1 1-1,-1-1 1,0-1 0,0 1 0,3-4-1,10-10 103,-1 0-1,18-26 1,-25 31-187,10-16 43,23-43-1,-6 9-499,-36 62 455,0 0 1,1-1-1,-1 1 1,0 0-1,0-1 1,0 1-1,0 0 1,0 0-1,0-1 1,0 1-1,1 0 1,-1-1-1,0 1 1,0 0-1,0 0 1,1 0-1,-1-1 1,0 1-1,0 0 1,1 0-1,-1 0 1,0-1-1,0 1 1,1 0-1,-1 0 0,0 0 1,1 0-1,-1 0 1,0 0-1,1 0 1,-1 0-1,0 0 1,0 0-1,1 0 1,-1 0-1,0 0 1,1 0-1,-1 0 1,0 0-1,1 0 1,-1 0-1,6 12-3944,-2 0-1382,4-6-3867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2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0 0 15919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2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16784,'0'0'6315,"14"14"-5381,25 29 102,-3 2 0,35 54-1,-48-60-394,30 46 761,-47-77-1256,0-1 0,0 0 1,0 0-1,1 0 1,0 0-1,1-1 1,13 8-1,-19-12-117,0-1 0,0 0 0,0 0 0,0 0 0,1 0 0,-1 0 0,0-1 0,1 1 0,-1-1 0,0 0 0,1 1 0,-1-1 0,1 0 0,-1 0 0,0 0 0,1-1 0,-1 1 0,1-1-1,-1 1 1,0-1 0,0 0 0,1 0 0,-1 0 0,0 0 0,0 0 0,0 0 0,0-1 0,0 1 0,0-1 0,0 1 0,-1-1 0,1 0 0,0 0 0,-1 0 0,0 0 0,1 0 0,-1 0 0,2-3 0,4-10 216,-1 0 1,0 0-1,0 0 1,4-27-1,-5 25-189,40-196-56,-45 212 0,0 0 0,0 0 0,0 0 0,1 0 0,-1 0 0,0 0 0,1 1 0,-1-1 0,1 0 0,-1 0 0,1 0 0,-1 0 0,1 1 0,-1-1 0,1 0 0,0 1 0,-1-1 0,1 0 0,1 0 0,8 9 0,5 29 0,-14-34 0,12 44-62,-11-33-9,2 1 0,0-1 0,0 0 0,2 0 0,-1-1 0,2 0 0,14 23 0,-21-35 24,1 0-1,-1-1 1,1 1 0,-1 0 0,1-1-1,-1 1 1,1 0 0,0-1-1,-1 1 1,1-1 0,0 1-1,0-1 1,-1 1 0,1-1 0,0 0-1,0 1 1,0-1 0,-1 0-1,1 0 1,0 0 0,0 1-1,0-1 1,0 0 0,-1 0-1,1 0 1,0 0 0,0-1 0,0 1-1,0 0 1,0 0 0,-1 0-1,1-1 1,0 1 0,0 0-1,0-1 1,-1 1 0,1-1-1,0 1 1,0-1 0,-1 1 0,1-1-1,-1 1 1,1-1 0,0 0-1,-1 1 1,1-1 0,-1 0-1,1 1 1,0-3 0,17-40-3556,-12 20-389,-2-1 1,3-28 0,-3 0-8218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9097,'0'0'12684,"57"36"-14254,-44-46-672,-4-7-3395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3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1 111 11115,'0'0'10025,"5"11"-7254,-2-4-2378,19 38 897,-21-43-1145,0 0-1,1 0 1,-1 0-1,1 0 1,0-1-1,-1 1 1,1 0 0,0-1-1,0 1 1,0-1-1,0 0 1,0 1-1,0-1 1,1 0-1,-1 0 1,0 0 0,0-1-1,1 1 1,-1-1-1,4 1 1,-4-1-77,0-1 0,1 1 1,-1-1-1,0 0 0,0 0 1,0 0-1,0 0 0,0 0 1,-1 0-1,1-1 0,0 1 0,0-1 1,-1 1-1,1-1 0,-1 0 1,1 1-1,-1-1 0,0 0 1,0 0-1,0 0 0,0 0 1,0 0-1,0 0 0,0 0 1,-1 0-1,1 0 0,-1-1 0,1 1 1,-1-2-1,3-10 60,-1 0 1,-1 0-1,0-17 0,-1 26-98,-1 0 0,0 1 0,0-1-1,0 0 1,-1 1 0,0-1 0,0 1 0,0 0 0,0-1-1,-1 1 1,-5-7 0,7 9-16,0 1 0,0 0-1,0-1 1,0 1 0,0 0 0,0 0-1,-1-1 1,1 1 0,-1 0 0,1 0-1,-1 1 1,1-1 0,-1 0 0,1 0 0,-1 1-1,1-1 1,-1 1 0,0-1 0,0 1-1,1 0 1,-1 0 0,0-1 0,1 1-1,-1 0 1,0 1 0,0-1 0,1 0-1,-1 0 1,0 1 0,1-1 0,-1 1-1,0 0 1,1-1 0,-1 1 0,1 0 0,-1 0-1,-1 1 1,0 1-13,0 1-1,1-1 1,-1 1-1,1 0 1,0 0-1,0 0 1,0 0 0,0 0-1,1 0 1,-1 0-1,1 1 1,0-1 0,1 0-1,-1 1 1,1-1-1,0 5 1,1 81 23,0-77-37,0 0-10,1-1-1,0 0 1,1 0-1,0 0 1,1 0-1,0 0 1,0-1-1,2 0 1,8 15-1,-12-22-142,1-1 0,0 1 0,0 0 0,1-1 0,-1 1 0,1-1 0,-1 0 0,1-1 0,0 1 0,0 0-1,9 3 1,-10-5-157,1 0 0,0 0 0,0 0 0,0-1 0,0 1 0,-1-1 0,1 0 0,0 0 0,0-1 0,0 1 0,0-1 0,0 0 0,0 0 0,-1 0 0,1 0 0,5-3 0,-4 1-430,0 0-1,0 0 1,0-1-1,0 1 1,-1-1-1,5-4 1,27-33-7169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3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93 15695,'-2'-9'3635,"0"2"-2843,0 0-1,-1 0 1,1 0 0,-2 1-1,1-1 1,0 1 0,-7-9-1,9 13-681,-1 1 1,1-1-1,0 1 0,0-1 0,-1 1 0,1 0 1,0-1-1,-1 1 0,1 0 0,-1 0 0,0 0 1,1 0-1,-1 1 0,0-1 0,1 0 0,-1 1 1,0-1-1,0 1 0,0-1 0,0 1 0,0 0 1,1 0-1,-1 0 0,0 0 0,0 0 1,0 0-1,0 1 0,0-1 0,1 1 0,-1-1 1,0 1-1,0 0 0,1-1 0,-1 1 0,0 0 1,1 0-1,-1 0 0,1 0 0,-1 1 0,1-1 1,0 0-1,-2 3 0,-2 1-93,1 1 0,0 0 1,0 0-1,1 0 0,0 0 0,0 1 0,1-1 0,-1 1 1,1 0-1,1-1 0,-1 1 0,1 0 0,0 0 0,1 10 1,-1-1-14,1 1 0,1-1 0,0 1 1,1-1-1,5 19 0,-5-29-6,0 0-1,0 0 1,1 0 0,-1-1-1,1 1 1,1 0 0,-1-1-1,1 0 1,0 0-1,0 0 1,0-1 0,6 5-1,-8-7 3,0 0 0,1-1 0,-1 1-1,0-1 1,1 0 0,0 0 0,-1 0 0,1 0-1,-1 0 1,1-1 0,0 1 0,0-1 0,-1 1-1,1-1 1,0 0 0,0 0 0,0 0-1,-1-1 1,1 1 0,0-1 0,0 1 0,-1-1-1,1 0 1,-1 0 0,1 0 0,0-1 0,-1 1-1,0 0 1,1-1 0,1-2 0,6-5 17,-1 0 0,0-1 0,-1 0 1,0 0-1,-1-1 0,0 0 0,0 0 0,-1-1 1,-1 0-1,0 0 0,6-23 0,-4 11 34,-1 0 1,-1 0-1,2-41 0,-6 94-508,1 0 0,7 40 0,-6-54-659,1-1 0,0 1 0,11 21 0,-14-33 509,0-1-1,0 1 1,0-1 0,1 0 0,-1 0-1,1 1 1,0-1 0,0 0 0,0 0-1,0 0 1,0-1 0,0 1 0,0-1-1,0 1 1,6 2 0,7-2-7630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4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1 474 19955,'0'0'6406,"6"9"-6096,30 58 513,-20-34-44,34 49-1,-49-80-754,0-1-1,0 1 0,1-1 0,-1 1 0,0-1 0,1 0 0,-1 1 0,1-1 0,0 0 0,-1 0 0,1 0 0,0 0 0,0 0 0,-1-1 0,1 1 0,0-1 0,0 1 0,0-1 0,0 1 0,0-1 0,0 0 0,0 0 0,0 0 0,0 0 0,-1-1 0,1 1 0,0 0 0,0-1 0,0 1 0,0-1 0,0 0 0,0 1 0,-1-1 0,1 0 0,0 0 0,-1 0 0,1 0 0,-1-1 0,1 1 0,-1 0 0,1-1 0,-1 1 0,2-3 0,5-5 74,0-1 0,0 1 1,-1-1-1,0-1 0,8-17 1,-7 10-70,0-1 0,7-28 0,-13 41-29,0-1 0,-1 1-1,0 0 1,0-1 0,-1 1 0,0-1-1,0 1 1,0-1 0,-1 1 0,0-1-1,-3-10 1,4 16 0,-1 0 0,1 0-1,0 0 1,-1 0 0,1 0 0,-1 0 0,1 0-1,-1 0 1,1 0 0,-1 0 0,0 0 0,1 0-1,-1 1 1,0-1 0,0 0 0,0 1 0,0-1-1,1 0 1,-1 1 0,0-1 0,0 1 0,0-1-1,0 1 1,0 0 0,0-1 0,0 1 0,-1 0-1,1 0 1,0 0 0,0 0 0,0 0 0,0 0-1,0 0 1,0 0 0,0 0 0,0 0 0,0 0-1,0 1 1,0-1 0,0 1 0,0-1 0,0 0-1,0 1 1,0 0 0,0-1 0,0 1 0,0 0-1,0-1 1,1 1 0,-1 0 0,0 0 0,-1 1-1,2-1-3,-1 0 1,0-1-1,1 1 0,-1 0 0,1 0 0,-1 0 0,1 0 1,-1 0-1,1 0 0,0 0 0,-1 0 0,1 0 0,0 0 1,0 0-1,0 0 0,0 0 0,0 0 0,0 0 0,0 0 1,0 0-1,1 2 0,-1-2-1,1 1 0,0-1 1,0 0-1,0 0 0,0 0 0,0 0 0,0 0 0,0-1 1,0 1-1,0 0 0,0 0 0,0-1 0,0 1 1,0-1-1,1 1 0,-1-1 0,0 1 0,1-1 1,-1 0-1,0 1 0,1-1 0,-1 0 0,3 0 0,1 0 5,1 0 0,0-1 1,0 1-1,0-1 0,0 0 0,-1-1 0,1 0 0,-1 1 0,1-2 0,-1 1 0,1-1 0,-1 1 0,0-2 0,0 1 0,-1 0 0,1-1 0,-1 0 0,1 0 0,-1 0 0,-1-1 0,1 1 0,0-1 0,-1 0 0,0 0 0,3-7 0,0 0 29,0-1 0,0 0 1,-1 0-1,-1 0 0,0-1 0,-1 1 0,0-1 0,-1 0 1,0-22-1,-2 34-14,0 0 0,0 1 0,0-1 0,0 0 0,-1 1 0,1-1 0,0 0 0,-1 1 0,1-1 0,-1 1 0,0-1 0,1 1 0,-3-3 0,3 4-8,0 0 0,-1-1 0,1 1 0,-1 0 0,1-1 0,0 1-1,-1 0 1,1-1 0,-1 1 0,1 0 0,-1 0 0,1 0 0,-1 0 0,1-1 0,-1 1 0,0 0 0,1 0-1,-1 0 1,1 0 0,-1 0 0,1 0 0,-1 0 0,1 0 0,-1 0 0,1 1 0,-2-1 0,0 1 3,1 0 0,-1 0 0,0 0 1,0 1-1,0-1 0,1 1 1,-1-1-1,1 1 0,-1-1 1,1 1-1,0 0 0,0 0 0,-1 0 1,1-1-1,0 1 0,1 0 1,-2 5-1,-3 8 95,2 1 1,0 0 0,-1 31-1,4-41-73,0 0 0,0 0 1,0-1-1,0 1 0,1 0 0,0 0 0,1-1 0,-1 1 0,1-1 0,0 1 1,0-1-1,1 0 0,5 10 0,-6-13-25,0 0 0,0 0 0,0 0 0,1-1 0,-1 1 0,0-1 0,1 1 0,-1-1 0,1 0 0,-1 0 0,1 0 0,0 0 1,-1 0-1,1-1 0,0 1 0,-1-1 0,1 1 0,0-1 0,0 0 0,0 0 0,-1-1 0,1 1 0,0-1 0,0 1 0,-1-1 0,1 0 0,0 0 0,-1 0 0,5-2 0,2-2 18,-1 0-1,0 0 0,-1-1 1,1 0-1,-1 0 1,0 0-1,7-10 0,1-5 6,-1 0 0,-1 0-1,0-1 1,-2-1-1,-1 0 1,11-36 0,3-6 48,-25 71-75,0-1 0,1 1 1,0-1-1,0 1 0,0-1 0,2 7 1,-1 10 45,-1-14-46,0 0 0,1 0 1,0 0-1,0 0 0,1 0 0,-1-1 1,2 1-1,4 10 0,-6-16-2,0 0 0,0 0 0,0-1 0,0 1 0,1-1-1,-1 1 1,0-1 0,1 1 0,-1-1 0,1 0 0,0 0 0,-1 0 0,1 0 0,0 0 0,0 0-1,0 0 1,-1 0 0,1-1 0,0 1 0,0-1 0,0 0 0,0 1 0,0-1 0,0 0 0,0 0-1,0 0 1,0 0 0,0-1 0,0 1 0,0 0 0,0-1 0,0 0 0,0 1 0,0-1 0,0 0-1,0 0 1,-1 0 0,1 0 0,0 0 0,1-2 0,13-8-79,-1-1 0,0-1-1,-1 0 1,-1-1 0,0-1 0,0 0-1,-2 0 1,15-27 0,-8 15-480,39-45 0,-35 58-2517,-22 14 2886,1-1 0,-1 1 0,1 0 0,-1 1 0,1-1 0,0 0-1,-1 0 1,1 0 0,-1 0 0,1 0 0,-1 0 0,1 1 0,-1-1 0,1 0-1,-1 1 1,1-1 0,-1 0 0,0 0 0,1 1 0,-1-1 0,1 1 0,-1-1-1,0 1 1,1-1 0,-1 0 0,1 2 0,0 2-799,1 0 1,-1 1 0,1-1-1,-1 1 1,-1-1-1,1 1 1,0 9-1,-1 22-5182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3:54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2313 18417,'-29'36'1976,"-40"43"3063,290-284-2863,184-164 613,51-11-1702,245-186-3956,-446 361 1122,187-140 1804,-255 202-1235,-5 0-3701,-94 71-4682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4:55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15427 8291 13100,'1'15'3267,"-1"-6"-3197,8 157 215,-14 170 1,5-323-264,0 1 1,-2 0-1,1-1 1,-2 0-1,0 0 0,0 0 1,-2 0-1,1 0 1,-13 18-1,12-22 65,-1-1-1,0 1 1,-1-2 0,0 1-1,0-1 1,-1 0 0,1-1-1,-2 0 1,1 0 0,-1-1-1,1 0 1,-18 5 0,-85 26 22,-143 25 1,96-25-84,-185 49-32,-292 68-58,-6-33 11,-717 7-137,999-101 370,-342 17 308,-807-56 1,1466 11-469,-1957-102-211,45-22 425,1563 74 163,2-17 0,-735-231 0,132-110-112,732 278-372,-403-276 1,549 324 56,3-4 1,5-6-1,-137-153 0,170 161 30,4-5 1,5-2-1,3-2 1,-88-187-1,82 116 99,7-3-1,7-2 1,8-2 0,8-3-1,-17-188 1,26 21-432,25-585-1,30 553 137,17 1-1,162-653 1,-145 813 392,9 3 1,9 3-1,10 4 1,8 4-1,9 4 1,8 4-1,238-303 1,307-202-661,-636 677 452,-16 16 17,0-1-1,0-1 0,-1 1 1,1-1-1,-1 1 1,0-2-1,0 1 1,-1 0-1,6-12 1,-42 39 129,-12 18-991,-45 52 0,6-6-4131,42-48-814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4:55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12 572 15855,'0'0'1158,"-3"-12"-485,3 10-660,-2-5 69,0 1 0,1-1 0,-1 0 0,2 0 0,-1 0 0,1 0 0,0 0 0,0-1 0,1 1 0,0 0 0,0 1 0,1-1 0,0 0 0,0 0 0,1 1 0,-1-1 0,8-10 0,8-7 226,1 2 0,1 0 0,1 2 0,46-36 0,108-61-33,-117 81-200,-6 0-5,-35 23 7,1 0 0,0 1 0,1 1 0,0 1 0,1 1 0,34-11 0,-53 19-55,0 1 0,1-1 1,-1 1-1,0 0 0,1 0 1,-1-1-1,0 1 0,1 0 1,-1 0-1,1 1 0,-1-1 1,0 0-1,1 0 0,-1 1 1,0-1-1,1 1 0,-1-1 1,0 1-1,0-1 0,0 1 1,1 0-1,-1 0 0,0-1 1,0 1-1,0 0 0,0 0 1,0 0-1,0 0 0,0 0 1,-1 1-1,1-1 0,0 0 1,-1 0-1,2 3 0,0 3 133,-1-1-1,0 1 1,0 0 0,0 0-1,-1 12 1,0-12-28,-1 41 638,-2 0-1,-16 79 0,-34 97 79,13-64-626,-8 123-240,42-225-3363,4 71-1,6-73-3932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2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2817 267 11723,'0'0'4698,"-4"-10"-3113,-3-2-1085,1 0-1,-2 0 1,1 1-1,-2 0 1,1 0-1,-2 1 1,1 0 0,-1 1-1,-1 0 1,0 0-1,0 1 1,0 1-1,-14-7 1,0 5-265,0 0 0,-1 1 1,0 2-1,0 1 0,-31-3 1,-140 0-256,132 7 80,-609-42 303,482 28-120,-305 16-1,426 2-93,1 4 0,0 2-1,1 4 1,0 3 0,-82 29-1,124-34-25,0 1-1,1 2 1,1 0-1,0 2 1,1 1-1,-33 28 1,42-30-85,0 0 0,2 1 0,0 0 0,0 1 0,2 0 0,0 1 0,1 1 0,1-1 0,0 1 0,-5 23 0,10-28-27,0-1 0,1 1 1,1 1-1,1-1 0,0 0 1,0 0-1,2 0 0,0 1 0,0-1 1,6 23-1,-1-19 13,0 1-1,1 0 1,1-1 0,1-1 0,0 1 0,1-1 0,13 15-1,2-1 6,2-1 1,1-1-1,2-1 0,1-2 0,0-1 0,70 41 0,-39-33-11,2-3 1,1-2 0,1-4-1,2-2 1,0-3-1,1-3 1,88 8 0,34-7 45,273-12 0,-257-15 0,0-8 0,354-79 0,-469 74-50,-2-4 0,128-55 0,-178 64 58,-1-2 0,-1-1 1,-1-2-1,-1-2 0,-1-1 0,-2-2 1,48-50-1,-71 67-13,0-1 0,-1-1 0,0 1 1,-1-1-1,0-1 0,-1 0 0,-1 0 1,0 0-1,7-30 0,-11 38-51,-1-1 0,-1 0-1,1 1 1,-1-1 0,0 0 0,-1 1 0,1-1 0,-1 0-1,-1 1 1,1-1 0,-1 1 0,0-1 0,-1 1-1,0 0 1,0 0 0,0 0 0,0 0 0,-1 1-1,0-1 1,0 1 0,-1 0 0,1 0 0,-1 1 0,0-1-1,-6-3 1,-12-7-293,-1 0-1,0 2 0,0 1 1,-1 1-1,-1 1 0,0 1 1,0 1-1,-36-5 0,-223-20-8687,251 31 7155,-121-9-9579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4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10389 16592,'0'0'982,"-8"-12"-747,6 8-237,-1 1-5,1 0-1,0 0 0,1 0 0,-1 0 0,0 0 0,1 0 0,-1 0 0,1 0 0,0-1 0,0 1 0,1-1 0,-1 1 0,1 0 0,-1-1 0,1 1 0,0-1 0,0 1 0,1-1 0,-1 1 0,1-1 0,0 1 0,-1-1 0,2 1 0,-1 0 0,0 0 0,1-1 1,-1 1-1,1 0 0,3-4 0,25-31 136,1 1 1,2 2-1,1 1 1,2 2-1,57-40 1,213-121 226,1429-755-408,-1459 820 875,6 12 0,5 13 0,4 12 0,366-64 0,-292 92-329,3 15 0,694 3 0,-811 52-250,752-11 870,-2-106 1766,-850 82-2869,-2-6 1,-1-7-1,-2-6 0,217-103 1,-233 83-220,177-123 0,-233 137 215,-2-4 0,-3-3-1,92-103 1,-141 140 7,-1-1 1,-1 0-1,-2-2 0,0 0 1,-2-1-1,0 0 1,12-41-1,-21 52-7,0-1 0,-1-1 0,-1 1 0,-1-1 0,-1 1 0,0-1 0,-1 1 0,-1-1 0,0 0 0,-2 1 0,0-1 0,-1 1 0,0 0 0,-8-17 0,-4 0-68,-1 1-1,-1 1 1,-2 0-1,-2 1 0,0 2 1,-43-44-1,-177-146-327,209 192 465,32 26-74,-428-374 193,325 274 360,-175-220 0,-28-123-398,-124-157-531,370 529 363,-352-465-4,373 474 29,2-2 0,3-1 0,3-2 0,3-1-1,4-2 1,2 0 0,-14-76 0,30 107-22,2-1 0,2 1 1,1-1-1,2 0 0,2 1 0,1-1 0,3 1 1,1-1-1,2 2 0,2-1 0,1 1 1,2 1-1,35-68 0,-2 28-8,2 3 1,4 1-1,4 3 0,94-94 1,290-222-29,-267 254-183,5 8 0,296-155-1,-220 156 136,393-135-1,302-8 126,17 76-57,288 29 233,-808 148 369,-424 14-551,-1 1 0,1 2 0,-1 0-1,0 1 1,39 12 0,-55-14-31,0 1 0,-1-1 0,1 1 0,-1 0-1,1 0 1,-1 1 0,0-1 0,0 1 0,-1 0 0,1 1 0,-1-1-1,0 1 1,0 0 0,0 0 0,-1 0 0,1 0 0,-1 1-1,-1-1 1,1 1 0,-1 0 0,0 0 0,0 0 0,-1 0 0,1 0-1,-1 9 1,0-2 51,-2 1 0,0-1-1,0 0 1,-1 1 0,-1-1-1,0 0 1,-1 0 0,0-1-1,-11 22 1,-9 12 427,-36 52-1,20-36-203,-109 166 121,78-136-2611,62-79 439,14-11-2204,16-21-5076,-8-4-1994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6:44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20 18289,'12'-19'2050,"-12"19"-2014,0 0 1,0 0-1,0 0 0,0 0 1,0 1-1,0-1 0,0 0 1,0 0-1,0 0 0,0 0 1,0 0-1,0 0 0,1 0 0,-1 0 1,0 0-1,0 1 0,0-1 1,0 0-1,0 0 0,0 0 1,0 0-1,0 0 0,0 0 1,0 0-1,0 0 0,0 0 1,0 0-1,1 0 0,-1 0 0,0 0 1,0 0-1,0 0 0,0 0 1,0 0-1,0 0 0,0 0 1,0 0-1,1 0 0,-1 0 1,0 0-1,0 0 0,0 0 1,0 0-1,0 0 0,0 0 0,0 0 1,0 0-1,0 0 0,1 0 1,-1 0-1,0 0 0,0 0 1,0 0-1,0 0 0,0 0 1,0 0-1,0 0 0,0 0 0,0 0 1,0 0-1,0-1 0,0 1 1,1 0-1,-1 0 0,0 0 1,0 0-1,0 0 0,0 0 1,0 0-1,-11 35 1442,-35 52-603,20-39-709,-23 60-1,43-92-129,0 1-1,2 0 0,0 0 1,0 0-1,2 1 1,0-1-1,2 33 0,0-47 22,0 0-1,0 0 1,1 0-1,-1 0 1,1 0-1,0-1 1,0 1-1,0 0 1,0 0-1,0-1 1,1 1-1,-1-1 1,1 1-1,-1-1 1,1 1-1,0-1 1,0 0-1,0 0 1,1 0-1,3 3 1,-2-3 72,1 0 0,-1 0 0,1 0 0,-1-1 0,1 0-1,0 0 1,0 0 0,0 0 0,-1-1 0,1 0 0,7 0 0,8-2 142,-1-1-1,0-1 0,0 0 1,0-1-1,22-11 1,60-28-145,177-106 0,-42-8-6037,-103 61-3228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7.1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40 18546,'0'0'2509,"4"-7"-502,14-25-256,-16 32 2,-1 5-1270,-1 11-210,-7 34 273,-29 96 1,11-56-412,-1 15 36,-121 610 1622,143-637-3576,3-78 1663,1 0-1,0 0 1,0 0 0,0 0-1,0-1 1,0 1-1,0 0 1,0 0 0,-1 0-1,1 0 1,0 0-1,0 0 1,0 0-1,0 0 1,-1-1 0,1 1-1,0 0 1,0 0-1,0 0 1,0 0 0,-1 0-1,1 0 1,0 0-1,0 0 1,0 0 0,0 0-1,-1 0 1,1 0-1,0 0 1,0 0 0,0 1-1,0-1 1,-1 0-1,1 0 1,0 0-1,0 0 1,0 0 0,0 0-1,0 0 1,0 0-1,-1 0 1,1 1 0,0-1-1,0 0 1,0 0-1,0 0 1,0 0 0,0 0-1,0 1 1,0-1-1,0 0 1,-1 0 0,1 0-1,0 0 1,0 1-1,0-1 1,0 0-1,0 0 1,0 0 0,0 0-1,0 1 1,0-1-1,0 0 1,0 0 0,0 0-1,0 0 1,1 1-1,-1-1 1,0 0 0,-11-12-6373,-5-14-5748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11979,'0'0'2088,"6"8"-743,2 2-1023,1-1-1,0 0 1,0 0 0,1-1 0,0 0-1,1-1 1,-1 0 0,1 0 0,1-1 0,19 7-1,3-2 431,-1 1-1,0 2 0,47 27 1,-72-36-419,0-1 0,0 1 0,-1 1 0,0 0 0,0 0 0,-1 0 1,1 1-1,-1 0 0,-1 0 0,1 0 0,-1 1 0,-1 0 0,1 0 0,-1 0 0,-1 0 1,1 1-1,-2-1 0,1 1 0,1 12 0,-4-20-304,0 0 0,0-1 0,0 1 1,0 0-1,0 0 0,0 0 0,0-1 0,0 1 0,-1 0 0,1 0 0,0-1 1,0 1-1,-1 0 0,1 0 0,-1-1 0,1 1 0,-1-1 0,1 1 0,-1 0 1,1-1-1,-1 1 0,1-1 0,-1 1 0,0-1 0,1 1 0,-1-1 0,0 0 0,1 1 1,-1-1-1,0 0 0,-1 1 0,-33 2 1365,23-4-938,0 0-1,0-2 1,-21-6-1,23 5-501,0 0 0,0-1 0,0 0 0,1-1 0,0 0 0,0 0 0,0-1 0,-10-11 0,15 13-42,-1 0-1,2 0 1,-1-1 0,0 0-1,1 0 1,0 0-1,1 0 1,-1 0-1,1 0 1,0-1-1,1 1 1,0-1 0,0 1-1,-1-14 1,5-67-8630,4 36-1227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7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25 345 15118,'-3'12'2184,"-3"7"-1378,1 1 0,1-1 0,1 1 0,1 0 0,1 0 0,0 0 0,1 0 0,2 0 1,0 0-1,1 0 0,6 21 0,-3-23-467,1-1 1,1 0-1,1-1 1,0 0-1,15 20 0,-22-33-288,0 0 0,0 0 0,1 0 0,-1 0-1,1 0 1,-1-1 0,1 1 0,0-1 0,0 0-1,1 0 1,-1 0 0,0 0 0,1 0 0,-1-1-1,1 1 1,-1-1 0,1 0 0,0 0 0,-1-1-1,1 1 1,0-1 0,0 1 0,-1-1 0,1-1-1,0 1 1,0 0 0,0-1 0,-1 0-1,1 0 1,0 0 0,-1 0 0,1 0 0,4-3-1,1-2 95,-1 0-1,0 0 1,0-1-1,-1 0 0,1-1 1,-1 1-1,8-14 1,41-68 670,-40 64-757,218-430-386,-224 434 218,18-40-2965,-10 12-3982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8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18353,'0'6'7150,"1"15"-3689,-1 134-3443,-1-121 4,-1-5-35,1 0 1,4 35-1,-1-55-3155,-1-17-433,-6-23-3563,-10 2-1463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8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22 138 17553,'0'0'9577,"-21"-50"-7015,43 43-1121,13 0-416,10-2-416,11 0-609,6-2 0,-1-1 0,-1 0 0,-7 3 0,-11 3-1634,-15 2-2978,-10 3-2979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9.3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17457,'0'0'10249,"1"59"-9800,-7-21-385,-3 12 0,2 9-32,-2 1-128,5-1-449,4-7-1505,0-9-865,0-9 737,7-16 96,1-13-1729,-3-5-4485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9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27 137 16015,'-2'-10'3059,"1"2"-2943,0 1 587,0 0-1,0 1 1,1-1 0,0 0-1,0 0 1,2-8 0,-1 13-430,-1-1 1,1 0 0,0 0-1,0 1 1,1-1 0,-1 1-1,0-1 1,1 1 0,0 0 0,-1-1-1,1 1 1,0 0 0,0 0-1,0 0 1,1 1 0,-1-1-1,0 0 1,1 1 0,-1-1-1,1 1 1,3-1 0,1-1-159,0 0-1,0 1 1,1 0 0,-1 0 0,1 1-1,0 0 1,-1 0 0,1 1 0,0 0 0,0 0-1,-1 1 1,10 1 0,-13-1-92,-1 0 0,0 0-1,0 0 1,0 0 0,0 1 0,0-1 0,0 1-1,-1 0 1,1 0 0,0 0 0,-1 0 0,1 0 0,-1 0-1,0 1 1,0-1 0,0 1 0,0 0 0,0-1-1,0 1 1,-1 0 0,0 0 0,1 0 0,-1 0 0,0 0-1,0 1 1,-1-1 0,1 0 0,-1 0 0,1 1-1,-1 2 1,0 1-11,-1-1 1,1 0-1,-1 0 0,-1 0 0,1 0 0,-1 0 0,0 0 1,0 0-1,-1 0 0,1-1 0,-1 1 0,0-1 0,-1 0 0,0 0 1,1 0-1,-2 0 0,-6 6 0,16-14-129,1 1-1,-1 0 1,1 0-1,0 0 1,0 1-1,0 0 1,0 0 0,0 0-1,11 1 1,-14-1 97,1 1 0,-1 0 0,1 0 0,0 0 0,-1 1 1,1-1-1,-1 1 0,1 0 0,-1 0 0,1 0 0,-1 1 0,1-1 1,-1 1-1,0-1 0,0 1 0,0 0 0,0 0 0,0 1 1,2 2-1,-2-1-14,0 0 0,-1 1 0,0-1 0,0 0 0,0 1-1,-1 0 1,0-1 0,1 1 0,-2 0 0,1 0 0,0 0 0,-1-1 0,0 1 0,-1 5 0,0 1 110,-1-1 0,0 0 0,0 0 0,-1 0 0,-1 0 0,0-1-1,0 1 1,0-1 0,-2 0 0,1 0 0,-1-1 0,0 1 0,-1-1 0,-7 7 0,-2 2 117,0-2 1,-1 1 0,-1-2 0,-1 0-1,-26 14 1,40-25-194,-1 0 1,0 0-1,-1-1 1,1 0-1,0 0 0,-1-1 1,1 0-1,-1 0 1,1 0-1,-1-1 1,1 0-1,-9-1 0,13 1 0,-1 0-1,1-1 0,0 1 0,-1-1 1,1 0-1,0 0 0,0 0 0,0 0 1,0 0-1,0 0 0,0 0 0,0-1 1,0 1-1,0-1 0,0 0 0,1 1 1,-1-1-1,1 0 0,-1 0 1,1 0-1,0 0 0,0 0 0,0 0 1,0 0-1,0-1 0,0 1 0,1 0 1,-1 0-1,1-1 0,-1 1 0,1 0 1,0-1-1,0 1 0,0-1 0,1-3 1,-1 4-257,0 0 1,1-1-1,-1 1 1,1 0-1,-1 0 1,1 0-1,0 0 1,0 0-1,0 0 1,0 0-1,0 0 1,0 0-1,3-1 1,21-21-8766,-21 21 7488,27-19-13734</inkml:trace>
  <inkml:trace contextRef="#ctx0" brushRef="#br0" timeOffset="1">445 171 23382,'0'0'9385,"61"-19"-9385,-33 12 0,6 2 0,0-3-1505,0 4-994,-2 2-992,-10 0 608,-6 2 417,-11 0 160,-5 3-161,-12 6-95,-12 0-3588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49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14253,'0'0'11115,"49"37"-9706,-6-38-608,3-12-641,0-1-832,-1 0-3332,-8-1-3139,-1-1-7335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0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85 13549,'0'0'14371,"-11"-4"-12812,7 3-1467,2 0-65,0 0-1,0 0 1,0 0-1,0 0 0,0 0 1,0 1-1,0-1 0,0 1 1,-1-1-1,1 1 1,0 0-1,0 0 0,0 0 1,-1 0-1,1 0 0,0 1 1,0-1-1,0 1 1,-1-1-1,1 1 0,0 0 1,0 0-1,0 0 0,0 0 1,0 0-1,0 0 1,1 0-1,-1 1 0,0-1 1,1 1-1,-1-1 0,1 1 1,-1 0-1,1 0 0,0-1 1,-1 1-1,1 0 1,0 0-1,-1 3 0,1-1-19,-1 0 0,0 0 0,1 0 0,0 0-1,0 1 1,0-1 0,0 0 0,1 1 0,-1-1 0,1 0-1,0 1 1,1-1 0,-1 0 0,1 1 0,0-1-1,0 0 1,2 6 0,-2-8 54,1 1-1,0-1 1,0 1 0,0-1-1,0 0 1,0 0 0,0 0-1,0 0 1,1 0 0,-1 0-1,1-1 1,0 1-1,-1-1 1,1 0 0,0 1-1,0-1 1,0-1 0,0 1-1,0 0 1,0-1 0,0 1-1,0-1 1,0 0 0,5-1-1,-3 1-41,0-1 0,0 0 0,0 0 0,-1 0 0,1-1 0,0 1 0,-1-1 0,1 0-1,-1-1 1,0 1 0,0-1 0,0 0 0,0 0 0,0 0 0,-1 0 0,1-1 0,-1 0 0,0 1 0,0-1 0,0 0-1,0 0 1,3-9 0,-3 8-15,0-1 0,-1 0-1,0 0 1,0 0 0,0 0 0,-1 0-1,1 0 1,-1 0 0,-1-1-1,1 1 1,-1 0 0,0-1-1,-1 1 1,0 0 0,0 0 0,0-1-1,-4-9 1,4 13-55,0 1 0,-1 0 1,1-1-1,-1 1 0,0 0 0,0 0 1,1 0-1,-1 1 0,0-1 0,-1 0 1,1 1-1,0-1 0,0 1 0,-1 0 0,1 0 1,-1 0-1,1 0 0,-1 0 0,1 0 1,-1 1-1,1-1 0,-1 1 0,-5-1 1,2 1-475,1 0 0,-1 1 1,0-1-1,0 1 0,0 0 1,0 1-1,1-1 0,-1 1 1,-9 5-1,-16 10-9313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1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80 209 5509,'-5'-2'-596,"-18"-9"1527,-14-14 7434,36 24-8027,0 0 1,0 0-1,0 0 0,0 0 1,0 0-1,0-1 0,0 1 0,0 0 1,0 0-1,0-1 0,1 1 0,-1-1 1,1 1-1,-1-1 0,1 1 0,-1-1 1,1 1-1,0-1 0,0 1 0,0-1 1,0 1-1,0-1 0,0 0 1,0 1-1,0-1 0,1 1 0,-1-1 1,1 1-1,-1-1 0,1 1 0,-1 0 1,1-1-1,0 1 0,0-1 0,-1 1 1,1 0-1,0 0 0,0 0 0,1-1 1,-1 1-1,1-1 0,6-5-142,0 0 0,0 0-1,0 0 1,1 1 0,0 1 0,0-1-1,0 1 1,1 1 0,-1 0 0,1 0-1,0 1 1,1 0 0,-1 1 0,12-1-1,-21 3-197,0 0-1,0 1 0,1-1 0,-1 1 1,0-1-1,0 1 0,0 0 0,0-1 1,0 1-1,0 0 0,0 0 1,0 0-1,0-1 0,0 1 0,0 0 1,0 0-1,0 1 0,-1-1 0,1 0 1,-1 0-1,1 0 0,0 0 1,-1 0-1,0 1 0,1-1 0,-1 0 1,0 1-1,0-1 0,0 0 0,1 0 1,-1 1-1,-1 1 0,0 53-100,0-48 99,-1 8 16,-1 0 0,-1 0 1,-9 25-1,8-25 0,0 0-1,1 0 1,-3 23 0,6-39-14,1 0 1,0 1 0,0-1-1,0 0 1,0 1-1,0-1 1,0 1-1,0-1 1,0 0-1,0 1 1,0-1 0,0 0-1,0 1 1,0-1-1,0 1 1,1-1-1,-1 0 1,0 1-1,0-1 1,0 0 0,0 0-1,1 1 1,-1-1-1,0 0 1,0 1-1,1-1 1,-1 0-1,0 0 1,1 1-1,-1-1 1,0 0 0,1 0-1,-1 0 1,0 1-1,1-1 1,-1 0-1,0 0 1,1 0-1,17-5 87,16-18 314,-5-5-218,-2-2 1,-1-1-1,-1-1 1,-2-1-1,30-57 1,-49 143-182,-9 4 0,0 34 0,5-90 0,0 0 0,0 0 0,0 1 0,0-1 0,1 0 0,-1 0 0,0 1 0,1-1 0,-1 0 0,0 0 0,1 0 0,0 0 0,-1 0 0,1 0 0,0 0 0,-1 0 0,1 0 0,0 0 0,0 0 0,0 0 0,0 0 0,0-1 0,0 1 0,0 0 0,0-1 0,0 1 0,0 0 0,0-1 0,0 0 0,1 1 0,-1-1 0,0 0 0,0 1 0,0-1 0,1 0 0,-1 0 0,0 0 0,0 0 0,1 0 0,-1 0 0,0-1 0,0 1 0,0 0 0,1-1 0,1 0 0,3-1 0,-1 1 0,1-2 0,0 1 0,-1-1 0,1 1 0,-1-1 0,0-1 0,7-4 0,-1-3 0,-1-1 0,0 0 0,0 0 0,-1-1 0,-1 0 0,0-1 0,0 0 0,-2 0 0,0 0 0,0-1 0,-2 0 0,1 0 0,-2 0 0,0-1 0,1-28 0,-4 44 0,0 0 0,0 0 0,0 0 0,0 0 0,-1-1 0,1 1 0,0 0 0,0 0 0,0 0 0,0 0 0,0 0 0,0-1 0,0 1 0,-1 0 0,1 0 0,0 0 0,0 0 0,0 0 0,0 0 0,-1 0 0,1 0 0,0 0 0,0 0 0,0 0 0,0 0 0,-1 0 0,1 0 0,0 0 0,0 0 0,0 0 0,0 0 0,-1 0 0,1 0 0,0 0 0,0 0 0,0 0 0,-1 0 0,1 0 0,0 0 0,0 0 0,0 0 0,0 0 0,0 0 0,-1 0 0,1 1 0,0-1 0,0 0 0,0 0 0,0 0 0,0 0 0,0 0 0,-1 1 0,1-1 0,0 0 0,0 0 0,0 0 0,0 0 0,0 0 0,0 1 0,0-1 0,0 0 0,0 0 0,0 0 0,0 1 0,0-1 0,0 0 0,0 0 0,0 1 0,-9 11 0,6-6 0,-1 0 0,1 1 0,1-1 0,-1 1 0,1 0 0,0 0 0,1 0 0,-2 10 0,4-16 1,-1-1 1,0 1-1,0 0 0,1-1 1,-1 1-1,0-1 0,1 1 0,-1-1 1,0 1-1,1-1 0,-1 0 1,1 1-1,-1-1 0,1 0 1,-1 1-1,1-1 0,-1 0 0,1 1 1,-1-1-1,1 0 0,-1 0 1,1 1-1,0-1 0,-1 0 1,1 0-1,-1 0 0,1 0 0,0 0 1,-1 0-1,1 0 0,-1 0 1,1 0-1,0 0 0,-1 0 1,1-1-1,-1 1 0,1 0 0,0 0 1,-1-1-1,1 1 0,28-11-268,16-25-6256,-26 13-1154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2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42 304 13293,'4'-8'5712,"25"-48"-2336,-16 35-2960,-2-1 0,0 0-1,12-39 1,-26 70 490,-1-1 0,0 1 0,0-1 0,-11 14 0,-7 14 538,2 5-575,-17 49 1,31-73-702,1 1 0,1 1 1,1-1-1,0 1 1,0 29-1,4 44-168,3-85-365,2-17-504,4-19-1017,-9 26 1675,27-69-346,3 1 0,72-121 0,-9 19 2527,-81 148-1273,-18 42-167,-19 43-65,24-60-465,-14 35 80,-6 8 172,3 1 0,1 0 0,2 2 0,-14 87 0,31-116-259,6-26-19,8-23-128,-6 1-12,-2 1-1,-1-2 0,-1 1 1,3-45-1,54 136-222,-60-57 417,1-1 0,0 0 0,0 0 0,0-1 1,0 1-1,0-1 0,1 0 0,-1-1 0,0 1 1,0-1-1,1 0 0,-1 0 0,0-1 0,1 0 0,-1 0 1,0 0-1,0 0 0,0-1 0,0 0 0,0 0 1,0 0-1,-1 0 0,1-1 0,4-3 0,-4 2 8,0 1-1,0-1 0,0-1 0,0 1 0,0-1 1,-1 0-1,0 0 0,0 0 0,-1 0 1,1-1-1,-1 1 0,0-1 0,0 0 1,-1 0-1,0 0 0,0-1 0,0 1 1,-1 0-1,1-9 0,-2 14-35,0 1 0,0-1 0,0 0 0,0 0 0,0 1 0,0-1 0,0 0 0,0 1 0,0-1 0,0 0 0,0 1 0,0-1 0,0 0 0,-1 1 0,1-1 0,0 1 0,-1-1 0,1 0 0,0 1 0,-1-1 0,1 1 0,0-1 0,-1 1 0,1-1 0,-1 1 0,1-1 0,-1 1 0,0 0 0,1-1 0,-1 1 0,1 0 0,-1-1 0,-1 1 0,0 0 0,0 0 0,0 0 0,0 0 0,0 0 0,1 1 0,-1-1 0,0 1 0,0-1 0,0 1 0,0 0 0,-3 2 0,-3 1 0,0 2 0,0-1 0,1 1 0,-9 8 0,-2 6 0,1 0 0,-24 37 0,36-48 0,0-1 0,0 1 0,1 0 0,0 1 0,1-1 0,0 1 0,0-1 0,1 1 0,0 0 0,0 12 0,2-21 0,0 0 0,0 0 0,0 0 0,1 0 0,-1 0 0,0 0 0,0 0 0,1 0 0,-1 0 0,0 0 0,1 0 0,-1-1 0,1 1 0,0 0 0,-1 0 0,1 0 0,-1-1 0,1 1 0,0 0 0,0-1 0,-1 1 0,1 0 0,0-1 0,0 1 0,0-1 0,2 1 0,33 4 0,-23-6 0,1-1 0,0 0 0,16-5 0,-7 0 0,-1 0 0,1-1 0,-1-1 0,-1-2 0,28-16 0,-48 26-141,0 0 0,0 1 0,0-1 0,0 0-1,0 0 1,0 0 0,0 0 0,0 0 0,0 0 0,-1-1 0,1 1 0,0 0 0,-1 0 0,1 0-1,-1-1 1,1 1 0,-1 0 0,0-1 0,0 1 0,1 0 0,-1-3 0,0 2-417,-1 0-1,1 0 1,-1 0 0,0 0 0,1 0-1,-1 0 1,0 1 0,0-1 0,0 0 0,0 1-1,-1-1 1,1 0 0,0 1 0,-3-3-1,-21-17-12883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2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13164,'0'0'9674,"35"52"-9610,-19-27-3075,-3 4-8520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18289,'0'0'7864,"7"9"-6871,-1-2-857,0 1 1,1-1 0,0-1 0,0 1-1,1-1 1,0 0 0,0-1 0,0 0-1,1 0 1,-1-1 0,1 0 0,12 3-1,67 20 153,-52-18-1070,0 2-1,55 26 1,-89-34-4584,-9-1 2042,-15-2-1405,19 0 3549,-27-1-6257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3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9289,'0'0'15940,"8"5"-15011,-4-3-826,0 0 0,-1 1 0,0-1 0,0 1-1,0 0 1,0 0 0,0 0 0,0 1 0,-1-1 0,1 0 0,-1 1 0,0 0-1,0 0 1,1 3 0,2 7 29,-1 0 0,-1-1 0,3 26 0,5 162 27,-9-105 1556,2-81-738,1-16 106,7-23-511,-7-2-568,0-1-1,-2 0 1,-1 0-1,-1 0 1,-1 0-1,-2 0 1,0 0-1,-8-31 1,-2 29-4,8 31 0,3 16 0,1-14 0,1 0 0,-1-1 0,1 1 0,0 0 0,1 0 0,-1 0 0,0-1 0,1 1 0,0 0 0,0-1 0,0 0 0,0 1 0,1-1 0,-1 0 0,1 0 0,0 0 0,0-1 0,0 1 0,0-1 0,6 4 0,-7-5 0,0 1 0,0-1 0,0 0 0,1 0 0,-1 0 0,0-1 0,1 1 0,-1 0 0,0-1 0,1 1 0,-1-1 0,0 0 0,1 0 0,-1 0 0,1 0 0,-1 0 0,1-1 0,-1 1 0,0-1 0,1 1 0,-1-1 0,0 0 0,0 0 0,1 0 0,-1 0 0,0-1 0,0 1 0,0 0 0,0-1 0,-1 1 0,1-1 0,0 0 0,-1 0 0,4-3 0,1-6 0,0 0 0,0-1 0,-1 0 0,0 0 0,5-24 0,6-11 0,-15 100 0,-8 4 37,4-38-149,1 0 0,1 0 0,0 0 0,4 34 0,0-72-6796,1 3 3726,-2-14-3758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3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7495,'0'0'17873,"12"48"-17713,6-32-384,5-4-2659,1-7-4228</inkml:trace>
  <inkml:trace contextRef="#ctx0" brushRef="#br0" timeOffset="1">244 31 20948,'0'0'7014,"-23"59"-4932,3-23-672,-4 6-706,1 2-415,0-4 31,2-3-320,4-10 0,9-8-288,1-11-417,4-8-128,3-21-4067,0-7 127,5-10-2274,0-4-4099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3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1890,'0'0'28347,"-11"64"-27451,12-47-447,14-5-257,6-7-96,7-5-416,3 0-1634,0-7-2498,-3-9-2211,-4-2-4964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4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91 294 16720,'0'0'13170,"-3"3"-13048,3-3-120,-1 0 0,1 0-1,0 0 1,-1 0 0,1 0-1,0 0 1,-1 0 0,1 1-1,0-1 1,-1 0 0,1 0-1,0 0 1,-1 1 0,1-1-1,0 0 1,0 0 0,-1 1-1,1-1 1,0 0-1,0 0 1,-1 1 0,1-1-1,0 0 1,0 1 0,0-1-1,0 0 1,0 1 0,-1-1-1,1 0 1,0 1 0,0-1-1,0 0 1,0 1 0,0-1-1,0 1 1,0-1 0,0 0-1,0 1 1,0-1 0,1 0-1,-1 1 1,0-1 0,0 0-1,0 1 1,20-2 160,-18 0-147,0 1-1,0-1 1,0 0-1,0 1 0,0-1 1,-1 0-1,1 0 0,0 0 1,0 0-1,0 0 1,-1-1-1,1 1 0,-1-1 1,1 1-1,-1-1 0,1 1 1,-1-1-1,0 0 0,0 1 1,0-1-1,0 0 1,0 0-1,1-3 0,-21 8 365,10 1-260,0 2 1,1-1-1,-1 2 0,1-1 0,0 1 0,1 0 0,-13 15 0,15-17-59,1 0 0,0 0 0,0 1 0,1-1 0,0 1 1,0 0-1,0 0 0,0 0 0,1 0 0,0 0 0,0 1 0,1-1 0,-1 10 0,2-16-59,0 1 0,1-1 0,-1 1 0,0 0 0,1-1 0,-1 1 1,1-1-1,-1 1 0,1-1 0,-1 1 0,1-1 0,0 0 0,-1 1 0,1-1 0,0 1 0,-1-1 0,1 0 0,-1 0 0,1 0 0,0 1 1,0-1-1,-1 0 0,1 0 0,0 0 0,-1 0 0,1 0 0,0 0 0,0 0 0,-1 0 0,2-1 0,24-1-161,-26 2 154,7-1-442,-1 0 1,0-1 0,0 0-1,0 0 1,0-1 0,11-6-1,29-26-7882,-12 4-959</inkml:trace>
  <inkml:trace contextRef="#ctx0" brushRef="#br0" timeOffset="1">291 100 15663,'0'0'8627,"-9"4"-5766,1 0-2584,0 1 0,1 0 0,0 0 0,0 1 0,0 0 0,1 0 0,0 1 0,0 0 0,0 0 0,1 0 0,0 1 0,1-1 0,-1 1 0,2 0 0,-1 1 0,1-1 0,-3 11 0,-5 40 222,11-55-489,-1-1-1,1 1 0,0-1 1,0 1-1,0 0 0,0-1 1,1 1-1,0-1 0,-1 1 1,1-1-1,0 1 0,1-1 1,2 7-1,-3-9-9,-1-1 0,1 1 0,0 0 0,0 0 0,0 0 0,0-1 0,0 1 0,0-1 0,0 1 0,0 0 0,0-1 0,0 0 0,0 1 0,0-1 0,0 0 0,0 1 0,0-1 0,0 0 0,0 0 0,1 0 0,-1 0 0,0 0 0,0 0 0,2-1 0,0 1 0,0-1 0,0-1 0,-1 1 0,1 0 0,0-1 0,-1 1 0,1-1 0,-1 0 0,3-2 0,4-5 0,-1 1 0,0-1 0,11-17 0,-7 6 0,-1-1 0,-1 0 0,-1 0 0,-1-1 0,0 0 0,-2-1 0,-1 1 0,-1-1 0,0 0 0,-1-26 0,-2 48 0,-1 0 0,0 0 0,0 1 0,1-1 0,-1 0 0,0 0 0,0 0 0,0 0 0,0 0 0,0 0 0,0 0 0,0 0 0,-1 0 0,1 0 0,0 1 0,0-1 0,-1 0 0,1 0 0,-1 0 0,1 0 0,-1 1 0,1-1 0,-1 0 0,1 0 0,-1 1 0,1-1 0,-2 0 0,1 1 0,0 1 0,0-1 0,-1 1 0,1 0 0,0-1 0,0 1 0,0 0 0,0 0 0,0 0 0,0-1 0,1 1 0,-1 0 0,0 0 0,0 0 0,-1 3 0,-28 51 0,19-29-464,1 0-1,1 0 1,1 1-1,1 0 1,2 1-1,1 0 1,-1 30-1,5-19-6325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4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3008 398 18033,'12'-2'1351,"33"-5"151,0 2-1,64 1 1,-107 4-1503,-1 0 0,0 0 0,0-1 1,0 1-1,1 0 0,-1 1 0,0-1 0,0 0 0,0 0 0,1 0 0,-1 1 0,0-1 0,0 0 0,0 1 0,0 0 0,0-1 0,0 1 0,0-1 0,0 1 1,0 0-1,0 0 0,0-1 0,0 1 0,0 0 0,0 0 0,-1 0 0,1 0 0,0 0 0,-1 0 0,1 0 0,-1 0 0,1 1 0,-1-1 0,0 0 1,1 0-1,-1 0 0,0 0 0,0 1 0,0-1 0,0 0 0,0 0 0,0 0 0,0 1 0,0-1 0,-1 2 0,0 0 66,0 1 0,-1 0 0,0 0 0,0-1-1,0 1 1,0-1 0,0 0 0,-1 1 0,1-1 0,-1 0 0,0-1-1,0 1 1,-3 2 0,-23 14 183,-1-2-1,0-1 1,-1-2-1,0 0 1,-1-3 0,-1 0-1,-45 8 1,9-7-188,0-3 1,-113 0-1,128-10-9,0-3 0,0-3 1,1-1-1,-68-21 0,-201-81-131,76 22 32,63 37 1089,-317-48 0,400 84-874,1-5 1,-189-65-1,244 68-148,-148-47 636,172 60-611,0 0 0,0 0-1,0 2 1,0 1 0,-1 1 0,1 0 0,-36 6 0,47-4-49,0 0 0,1 1-1,-1 0 1,-13 7 0,19-9-108,0 1 0,0-1-1,1 1 1,-1 0 0,0 0 0,1 0 0,-1 0 0,1 1 0,0-1-1,0 1 1,0-1 0,0 1 0,0 0 0,0 0 0,-1 3 0,3-5-20,0-1 0,0 1 1,0-1-1,0 1 1,-1-1-1,1 1 0,0-1 1,0 1-1,0-1 1,0 1-1,0-1 1,1 1-1,-1-1 0,0 1 1,0-1-1,0 1 1,0-1-1,0 1 0,1-1 1,-1 1-1,0-1 1,0 0-1,1 1 0,-1-1 1,0 1-1,1-1 1,-1 0-1,1 1 1,-1-1-1,0 0 0,1 1 1,-1-1-1,1 0 1,-1 0-1,1 1 0,-1-1 1,1 0-1,-1 0 1,1 0-1,-1 0 0,1 0 1,-1 0-1,1 0 1,-1 0-1,1 0 1,-1 0-1,1 0 0,0 0 1,22 1-6205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5.4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74 245 15375,'0'0'1670,"-3"8"-68,-9 29 69,12-36-1605,0 0 0,0 0 0,0 0 0,0 0 0,0 0 0,0-1-1,0 1 1,0 0 0,0 0 0,0 0 0,0 0 0,1 0 0,-1 0 0,0 0 0,1-1 0,-1 1 0,0 0 0,1 0 0,-1 0 0,1-1 0,-1 1-1,1 0 1,0-1 0,-1 1 0,1 0 0,0-1 0,-1 1 0,1-1 0,0 1 0,0-1 0,0 1 0,-1-1 0,1 0 0,0 1 0,0-1 0,2 0 0,34 3 1517,-29-4-1090,4 1-232,-1-2 0,0 0 0,1 0 0,-1-1 1,0 0-1,-1-1 0,1 0 0,-1-1 0,1 0 0,-2-1 0,1 0 0,0 0 0,16-15 0,-18 14-170,0-1-1,0 0 1,-1 0-1,0 0 1,0-1-1,-1 0 1,0 0-1,-1-1 1,0 0-1,0 0 1,-1 0-1,0 0 1,-1-1-1,3-17 1,-6 24-83,1 1 0,-1 0 0,0-1 0,-1 1 0,1-1-1,-1 1 1,1-1 0,-1 1 0,0 0 0,0 0 0,0-1 0,-1 1 0,1 0 0,-1 0 0,0 0 0,0 0 0,0 0 0,0 1-1,0-1 1,-1 1 0,1-1 0,-1 1 0,1 0 0,-1 0 0,0 0 0,0 0 0,0 0 0,0 1 0,0 0 0,0-1 0,-1 1 0,1 0-1,0 0 1,-7 0 0,1-1-20,-1 1 0,0 0 0,0 0 0,1 1 0,-1 1 0,0-1 0,1 2 0,-1-1 0,0 1 0,1 1 0,-16 6 0,14-3-4,0 0 0,1 1 1,0 0-1,0 1 0,1 0 0,0 0 0,0 1 0,1 1 0,0-1 0,1 1 0,0 0 0,0 1 0,1 0 0,-8 22 0,6-14 3,1 1 0,1 0 0,1 1-1,1-1 1,0 1 0,2 0 0,1 0 0,0 22 0,1-39 16,0-1-1,0 1 1,0-1 0,1 0 0,-1 1 0,1-1 0,0 0 0,0 0 0,0 1 0,0-1 0,1 0 0,-1 0-1,1 0 1,0 0 0,-1-1 0,1 1 0,1 0 0,-1-1 0,0 1 0,1-1 0,-1 0 0,1 0-1,0 0 1,-1 0 0,1 0 0,0-1 0,0 1 0,0-1 0,0 0 0,1 1 0,-1-2 0,0 1-1,1 0 1,-1-1 0,0 1 0,1-1 0,-1 0 0,0 0 0,6-1 0,2 0-327,0-1 0,0 0 1,-1-1-1,1 0 0,-1-1 0,1 0 1,-1-1-1,0 0 0,0 0 0,-1-1 1,10-7-1,3-6-3368,33-37 0,-8 1-4085,-13 10-2884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5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17 6246,'0'0'11168,"9"-5"-9882,-8 4-1280,1 0 45,-1 0 0,1 0 1,0 0-1,-1 0 0,1 0 0,0 0 0,0 0 0,0 1 0,0-1 0,0 1 0,-1-1 0,1 1 0,0 0 0,0 0 0,0 0 0,2 0 0,-2 2 52,-1 0 0,0 0-1,1 0 1,-1 0-1,0 0 1,0 0-1,-1 0 1,1 0 0,0 0-1,-1 1 1,1-1-1,-1 0 1,0 1-1,0-1 1,0 0 0,0 1-1,0-1 1,0 0-1,-1 3 1,0 20 242,-2 0 0,-1 0 0,0-1 0,-2 1 0,-1-1 0,-16 38 0,8-27 385,-2-1-1,-1 0 0,-38 52 1,53-83-763,0 1 0,1 0 1,-2-1-1,1 0 0,0 0 1,-1 0-1,1 0 0,-8 4 1,10-6-49,1-1 0,-1 0 1,0 0-1,1 1 0,-1-1 1,0 0-1,1 0 0,-1 0 1,0 0-1,1 0 0,-1 0 1,0 0-1,1 0 0,-1 0 1,0 0-1,1 0 0,-1-1 1,0 1-1,1 0 0,-1 0 1,1-1-1,-1 1 0,-1-1 1,1 0-134,0-1 0,0 1 0,0-1 0,0 1 0,0-1 0,0 1 0,1-1 0,-1 1 0,0-1 0,1 0 0,-1 1 0,1-1 0,-1-2 0,-24-156-13627,18 105 15103,1 1 6507,6 54-7703,0 0 0,0 0 0,0-1 1,0 1-1,1 0 0,-1-1 0,0 1 0,0 0 1,0 0-1,0-1 0,1 1 0,-1 0 0,0 0 1,0-1-1,0 1 0,1 0 0,-1 0 1,0 0-1,0 0 0,1-1 0,-1 1 0,0 0 1,1 0-1,-1 0 0,0 0 0,0 0 0,1 0 1,-1 0-1,0 0 0,1 0 0,-1 0 0,0 0 1,1 0-1,-1 0 0,0 0 0,0 0 1,1 0-1,-1 0 0,0 0 0,1 0 0,-1 0 1,0 0-1,0 1 0,1-1 0,-1 0 0,0 0 1,0 0-1,1 1 0,-1-1 0,0 0 1,0 0-1,1 0 0,-1 1 0,0-1 0,0 0 1,0 1-1,0-1 0,20 14-324,5 7 294,0 0-878,42 27 0,-57-43-343,-1 0-1,1 0 1,0-1-1,0 0 1,10 2-1,8-1-4120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6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21 16207,'0'0'11131,"-10"-5"-10133,6 4-936,1-1 2,0 0 1,0 0 0,-1 1 0,1-1 0,-1 1-1,0 0 1,1 0 0,-1 0 0,0 1-1,1-1 1,-1 1 0,0 0 0,0 0 0,1 0-1,-1 0 1,0 1 0,0-1 0,1 1-1,-1 0 1,1 0 0,-1 1 0,1-1-1,-1 1 1,1 0 0,-4 2 0,-3 5-34,0 0 0,0 1 0,2 1 0,-1-1 0,1 1 1,1 1-1,0-1 0,0 1 0,1 0 0,1 1 0,0-1 0,1 1 1,0 0-1,1 1 0,0-1 0,1 0 0,0 23 0,2-34-73,0 0 1,0 1-1,0-1 0,0 1 0,0-1 0,1 0 1,-1 1-1,1-1 0,-1 0 0,1 1 0,0-1 0,0 0 1,0 0-1,0 0 0,1 0 0,-1 0 0,0 0 0,1 0 1,0 0-1,-1 0 0,1-1 0,0 1 0,0-1 0,0 1 1,0-1-1,0 0 0,0 1 0,0-1 0,0-1 0,0 1 1,1 0-1,-1 0 0,0-1 0,1 1 0,-1-1 0,1 0 1,-1 0-1,4 0 0,0 0-337,0 0 1,0-1 0,0 0-1,0 0 1,-1-1-1,1 0 1,0 0-1,-1 0 1,1-1-1,-1 1 1,0-1-1,1 0 1,-1-1 0,7-6-1,-2-1-1274,-1 1 0,-1-1 0,0 0 0,0-1-1,9-19 1,9-24-6413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6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70 7399,'-3'-11'7623,"-11"-32"-3795,2 28-1354,2 18-683,-2 21-664,6-3-950,1 0 0,0 0 0,2 1 1,-1 26-1,4-34-133,0-1 1,0 0-1,1 0 1,1 1-1,0-1 1,1 0-1,0-1 1,6 16-1,-8-25-29,0-1 0,0 1-1,0 0 1,1 0 0,-1 0 0,1-1-1,-1 1 1,1-1 0,0 1 0,0-1-1,0 0 1,1 0 0,-1 0 0,0 0-1,1 0 1,-1 0 0,1-1 0,0 1-1,0-1 1,-1 1 0,1-1 0,0 0-1,0 0 1,0-1 0,0 1 0,0-1-1,0 1 1,0-1 0,1 0 0,-1 0-1,0 0 1,0-1 0,0 1 0,0-1-1,5-1 1,4-3 47,0-1-1,0-1 0,-1 1 1,1-2-1,-2 0 1,18-15-1,-26 21-69,33-23 173,-34 25-138,0-1 0,-1 1 0,1 0 0,0-1 0,-1 1 0,1 0 0,0-1 0,0 1 0,-1 0 1,1 0-1,0 0 0,0 0 0,0 0 0,-1 0 0,1 0 0,0 0 0,0 0 0,0 0 1,-1 0-1,1 0 0,0 0 0,0 1 0,-1-1 0,1 0 0,0 1 0,0-1 0,-1 1 1,1-1-1,0 0 0,-1 1 0,1-1 0,-1 1 0,1 0 0,-1-1 0,1 1 0,-1-1 1,1 1-1,-1 0 0,1 0 0,-1-1 0,0 1 0,1 0 0,-1 0 0,0-1 0,0 1 1,1 1-1,-1-2-23,2 11 210,1 0 1,0 0-1,1 0 1,0 0-1,1-1 1,7 12-1,-10-19-198,-1-1 0,1 0 0,0 0-1,0 0 1,0 0 0,1 0 0,-1 0 0,0 0 0,1-1 0,-1 1-1,1-1 1,0 0 0,-1 0 0,1 0 0,0 0 0,0 0-1,0-1 1,-1 1 0,1-1 0,0 0 0,0 0 0,0 0 0,0 0-1,0 0 1,0-1 0,0 1 0,-1-1 0,1 0 0,0 1-1,4-3 1,1-1-42,0 0-1,0-1 0,0 1 1,-1-1-1,0-1 0,0 1 1,0-1-1,-1-1 0,8-9 1,-2 2-837,0-1 1,-2 0 0,14-26 0,-22 40 1131,-5 8 118,-1 3 190,1 0 1,0 1-1,1-1 1,0 0 0,-1 21-1,5-29-565,1 1 0,-1-1 1,1 0-1,0 0 0,0 0 0,0 0 0,0 0 0,0-1 1,1 1-1,3 0 0,8 5-146,-7-2-9,-1 0 1,0 1-1,-1 0 1,1 0-1,-1 0 1,0 1-1,-1-1 0,1 1 1,-1 1-1,-1-1 1,1 1-1,-1 0 1,-1 0-1,5 13 1,-5-8 167,0 0 1,0 0 0,-1 0 0,-1 1 0,0-1 0,-1 1-1,0 0 1,-4 23 0,3-34 21,0 1 0,0-1 0,0 0 1,0 0-1,0 1 0,-1-1 0,0 0 0,1 0 0,-1 0 0,0-1 0,-1 1 0,1 0 0,0-1 0,-1 1 0,-4 2 0,6-4-13,1-1 0,-1 1 1,0-1-1,0 1 0,0-1 0,0 0 0,0 1 0,0-1 0,0 0 0,0 0 0,0 1 0,0-1 0,0 0 0,0 0 0,1 0 0,-1 0 0,0-1 0,0 1 0,0 0 0,0 0 0,-2-1 0,2 0-13,0 0 0,-1 0 1,1 0-1,0 0 0,0 0 1,0 0-1,0-1 0,0 1 0,0 0 1,0-1-1,0 1 0,1-1 0,-1 1 1,0-1-1,1 1 0,-1-1 0,1-2 1,-5-16-121,1 0 0,0 0 1,2-1-1,1 0 1,0 1-1,2-1 0,0 0 1,1 1-1,1-1 0,1 1 1,1 0-1,1 0 1,1 0-1,0 1 0,2 0 1,0 1-1,1-1 1,17-23-1,-21 34 422,0-1 1,-1 1 0,0-1-1,0 0 1,-1-1-1,0 1 1,-1-1 0,0 0-1,-1 0 1,0 0-1,0 0 1,0-18 0,-2 28-322,0 0 1,0 0 0,0 0-1,0-1 1,0 1 0,0 0-1,0 0 1,0-1 0,0 1-1,0 0 1,0 0 0,0 0 0,0-1-1,0 1 1,-1 0 0,1 0-1,0 0 1,0-1 0,0 1-1,0 0 1,0 0 0,-1 0-1,1 0 1,0-1 0,0 1 0,0 0-1,0 0 1,-1 0 0,1 0-1,0 0 1,0 0 0,-1 0-1,1 0 1,0 0 0,0-1-1,0 1 1,-1 0 0,1 0 0,0 0-1,0 0 1,-1 0 0,1 0-1,0 1 1,0-1 0,0 0-1,-1 0 1,1 0 0,0 0-1,0 0 1,0 0 0,-1 0-1,1 0 1,0 0 0,0 1 0,0-1-1,-1 0 1,1 0 0,0 0-1,0 0 1,0 1 0,-1-1-1,-11 12-35,7-1 26,0 1 0,1 0 0,0 0 0,0 0-1,2 0 1,-1 0 0,2 0 0,0 1 0,0-1 0,1 1 0,0-1 0,1 1-1,1-1 1,6 24 0,-7-33-179,1 1 0,0-1 0,0 0-1,0-1 1,0 1 0,0 0 0,0 0 0,1-1-1,-1 0 1,1 1 0,0-1 0,0 0 0,0 0-1,0-1 1,0 1 0,0 0 0,5 0 0,36 6-7935,-15-8-1985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7.3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15791,'0'0'3459,"8"12"-1115,68 100 1047,-63-90-2789,0 0 0,-2 1-1,0 0 1,7 26 0,-47-190 4171,21 110-4780,-13-56-62,15 57 2,6 23 24,2 9-6,4 7-470,0-1 0,1 1 0,0-1-1,0-1 1,1 0 0,-1 0 0,2 0 0,-1-1 0,16 9 0,-15-10-1044,1-1 0,0 0 0,0 0 0,0-1 0,1-1 1,-1 0-1,1 0 0,-1-1 0,16 0 0,0-1-4928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18 348 8552,'0'0'14702,"-17"-41"-14926,37 21-673,3-5-1505,0-6-1410,-1-1-3171</inkml:trace>
  <inkml:trace contextRef="#ctx0" brushRef="#br0" timeOffset="1">157 83 5125,'-3'8'8771,"-1"6"-7856,0 0 1,1-1-1,1 1 1,0 1-1,0 21 1,2-33-788,0 1 1,0 0-1,1-1 1,-1 1-1,1-1 1,0 1-1,0-1 1,0 1-1,1-1 1,-1 1-1,1-1 1,0 0-1,2 4 1,-2-6-67,0 1 0,0 0-1,-1-1 1,1 0 0,0 0 0,1 1 0,-1-1 0,0 0-1,0-1 1,0 1 0,1 0 0,-1-1 0,0 1 0,1-1 0,-1 0-1,0 1 1,1-1 0,-1 0 0,0-1 0,1 1 0,-1 0-1,0-1 1,4 0 0,-4 0 62,1 0-1,0-1 1,-1 1 0,1-1-1,-1 1 1,1-1-1,-1 0 1,0 0-1,0 0 1,0 0 0,0-1-1,0 1 1,0 0-1,-1-1 1,1 1 0,-1-1-1,0 0 1,1 1-1,-1-1 1,0 0 0,-1 0-1,1 0 1,0-5-1,2-8 556,-1 1-1,0-1 1,-1-17-1,-1 25-467,0 1 1,-1-1-1,0 0 0,0 1 1,-1-1-1,0 1 0,0-1 0,0 1 1,-6-10-1,6 14-229,1 0 0,-1 1 0,0-1 1,0 1-1,0-1 0,0 1 0,0 0 0,-1 0 1,1 0-1,-1 0 0,1 1 0,-1-1 0,0 1 0,1-1 1,-1 1-1,0 0 0,0 0 0,0 0 0,0 0 1,0 1-1,0-1 0,0 1 0,-1 0 0,1 0 1,-5 0-1,7 1-117,0-1 0,1 0 0,-1 0-1,0 0 1,1 1 0,-1-1 0,1 0 0,-1 1 0,0-1 0,1 1 0,-1-1 0,1 0 0,-1 1 0,1-1 0,-1 1 0,1-1 0,0 1 0,-1 0-1,1-1 1,0 1 0,-1-1 0,1 1 0,0 0 0,0-1 0,0 1 0,-1 0 0,1-1 0,0 1 0,0 0 0,0-1 0,0 1 0,0 0-1,0-1 1,0 1 0,1 1 0,7 24-6944,6-14 422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8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95 265 12876,'0'0'3657,"-9"7"-982,-1 1-2033,1 0 0,0 0 1,1 1-1,0 0 0,-10 14 1,15-19-452,1 0 0,-1 0 0,1-1 1,0 1-1,0 1 0,0-1 0,0 0 0,1 0 1,0 1-1,-1-1 0,2 1 0,-1-1 1,1 1-1,-1-1 0,1 1 0,0-1 0,1 1 1,-1-1-1,1 1 0,0-1 0,2 6 0,-3-9-176,1 0-1,0 0 1,0 0-1,0 0 0,0 0 1,0 0-1,0 0 0,0-1 1,0 1-1,1 0 0,-1-1 1,0 1-1,0-1 0,1 1 1,-1-1-1,0 1 1,1-1-1,-1 0 0,0 0 1,1 0-1,-1 0 0,0 0 1,1 0-1,-1 0 0,0 0 1,1 0-1,-1-1 1,0 1-1,1-1 0,-1 1 1,0-1-1,0 1 0,1-1 1,-1 1-1,2-3 0,4 0 36,0 0 0,-1-1 0,1-1 0,-1 1 0,6-6 0,-3 1-59,-1-1 0,0 0 0,0-1 0,-1 0-1,-1 0 1,0 0 0,0-1 0,-1 0 0,0 0 0,3-16-1,-6 20-72,0 0-1,0 0 0,-1-1 0,0 1 1,-1 0-1,0 0 0,0-1 0,0 1 0,-1 0 1,-1 0-1,1 0 0,-1 0 0,-1 0 1,1 0-1,-1 0 0,-1 1 0,-4-8 0,8 14 59,-1 0 0,1 0 0,0 0 0,-1 0 0,1 0 0,-1 1-1,1-1 1,-1 0 0,0 0 0,1 1 0,-1-1 0,0 0 0,0 1 0,1-1-1,-1 1 1,0-1 0,0 1 0,0-1 0,0 1 0,1 0 0,-1-1-1,0 1 1,0 0 0,0 0 0,0 0 0,-1-1 0,1 2 9,0 0 0,0 0 1,1-1-1,-1 1 0,0 0 0,0 0 0,1 0 1,-1 0-1,1-1 0,-1 1 0,1 0 1,-1 0-1,1 0 0,0 0 0,-1 0 1,1 1-1,0-1 0,0 1 0,-5 56-1,5-56 20,0-1 21,0 0 1,0 0 0,0 1 0,-1-1 0,1 0-1,0 0 1,0 0 0,1 1 0,-1-1 0,0 0 0,0 0-1,1 0 1,-1 1 0,0-1 0,1 0 0,-1 0 0,1 0-1,0 0 1,-1 0 0,1 0 0,0 0 0,-1 0 0,1 0-1,0 0 1,0-1 0,0 1 0,0 0 0,0 0-1,0-1 1,0 1 0,0-1 0,0 1 0,0-1 0,0 1-1,1-1 1,-1 0 0,0 1 0,0-1 0,2 0 0,-1 0 89,0-1 0,0 1 0,1-1 0,-1 0 0,0 0 0,0 0 0,0 0 0,0 0 0,0 0 0,-1-1 0,1 1 0,0 0 0,0-1 0,-1 0 0,1 1 0,-1-1 0,1 0 0,-1 0 0,0 0 0,2-3 0,2-8 25,0-1 0,-1 1 0,-1-1 1,0 0-1,-1 0 0,0 0 0,-1 0 0,-1 0 0,0 0 0,-1-1 1,-4-20-1,1 30-503,0 18 152,0 21 155,1 12 97,-1 60 312,4-95-157,1 1 0,0-1 0,1 0 0,0 0 1,1 0-1,7 19 0,-9-28-178,0 1 0,0-1 1,0 0-1,0 1 0,1-1 1,-1 0-1,1 0 0,-1 0 0,1 0 1,0 0-1,0-1 0,0 1 1,0-1-1,0 1 0,5 2 0,-6-4-1,1 1-1,0-1 0,-1 0 1,1 1-1,0-1 0,-1 0 1,1 0-1,0 0 1,-1 0-1,1-1 0,0 1 1,-1 0-1,1-1 0,0 1 1,-1-1-1,1 0 0,-1 1 1,3-2-1,0-1 9,1 0 0,-1-1-1,0 1 1,-1-1 0,1 0 0,0 0 0,-1 0-1,0 0 1,0-1 0,0 1 0,-1-1-1,0 0 1,4-9 0,-3 2-25,-1 1 0,0-1 0,1-21 0,-2 30 0,-1 0 0,0 1 0,0-1 0,0 0 0,0 0 0,0 0 0,0 1 0,-1-1 0,0 0 0,1 1 0,-1-1 0,0 0 0,0 1 0,0-1 0,-1 1 0,1-1 0,-1 1 0,1 0 0,-1 0 0,0-1 0,-3-2 0,5 7 0,-1 0 0,1-1 0,0 1 0,0 0 0,0 0 0,0 0 0,1-1 0,-1 1 0,0 0 0,1 0 0,-1-1 0,1 1 0,0 0 0,-1-1 0,3 3 0,0 0 0,1-1 0,1 0 0,-1 0 0,0 0 0,1 0 0,-1-1 0,1 1 0,0-1 0,0-1 0,0 1 0,0-1 0,0 1 0,0-2 0,0 1 0,1 0 0,-1-1 0,7 0 0,-10 0 0,1 0 0,-1 0 0,0 0 0,1-1 0,-1 1 0,0-1 0,0 1 0,0-1 0,1 0 0,-1 1 0,0-1 0,0 0 0,0 0 0,0-1 0,0 1 0,-1 0 0,1-1 0,0 1 0,0-1 0,-1 0 0,1 1 0,-1-1 0,0 0 0,1 0 0,-1 0 0,0 0 0,0 0 0,0 0 0,0 0 0,-1 0 0,1 0 0,-1-1 0,1 1 0,-1 0 0,0 0 0,0-1 0,1 1 0,-2 0 0,1-1 0,0 1 0,-1-3 0,1 5 0,0-1 0,0 0 0,0 1 0,-1-1 0,1 0 0,0 1 0,0-1 0,-1 0 0,1 1 0,0-1 0,-1 0 0,1 1 0,-1-1 0,1 1 0,-1-1 0,1 1 0,-1-1 0,1 1 0,-1-1 0,0 1 0,1 0 0,-1-1 0,1 1 0,-1 0 0,0-1 0,0 1 0,1 0 0,-1 0 0,0 0 0,1 0 0,-1-1 0,0 1 0,1 0 0,-1 0 0,0 0 0,0 1 0,1-1 0,-1 0 0,0 0 0,1 0 0,-1 0 0,0 1 0,1-1 0,-2 1 0,-1 0 0,1 0 0,-1 0 0,0 0 0,1 1 0,0-1 0,-1 1 0,1 0 0,0 0 0,0-1 0,-3 5 0,-1 3 0,0 1 0,1 0 0,0 0 0,1 0 0,-4 13 0,7-18 0,-1 0 0,1 0 0,0 0 0,1 0 0,-1 0 0,1 0 0,0 1 0,0-1 0,0 0 0,1 0 0,0 0 0,0 0 0,3 8 0,-3-12-48,0 1 0,0-1 0,1 1 0,-1-1 0,0 0 0,1 0 0,-1 0 0,1 0 1,0 0-1,-1 0 0,1 0 0,0 0 0,0-1 0,-1 1 0,1-1 0,0 1 0,0-1 0,0 0 0,0 1 0,0-1 0,-1 0 0,1 0 0,0-1 0,0 1 0,2-1 0,4 1-456,-1-2 0,0 1 0,0-1 0,0 0 0,10-5 0,-2-1-2676,0-1 0,-1 0-1,17-16 1,9-8-6990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8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368 1 9769,'0'0'15252,"-9"0"-13207,5-1-1874,-1 1 0,0 0 1,1 1-1,-1-1 0,0 1 0,1 0 1,-1 0-1,1 1 0,-1-1 1,1 1-1,0 0 0,0 0 1,0 1-1,0-1 0,0 1 1,0 0-1,0 0 0,1 0 1,0 0-1,0 1 0,-5 5 1,-2 2 216,4-6-259,1 0 0,0 0-1,0 1 1,0 0 0,1-1-1,0 2 1,0-1-1,1 0 1,-1 1 0,1-1-1,-3 14 1,7-19-129,1 0 0,0 0 0,0-1 0,0 1 0,0-1 0,0 1 0,0-1 0,0 1 0,0-1 0,0 0 0,0 0 0,0 0 0,0 0 0,0-1 0,3 1 0,0-1 0,63-7-3817,-57 6 2726,0 0 1,0 0 0,0 1 0,0 0 0,1 1 0,-1 0-1,0 1 1,16 3 0,-26-3 1049,1-1-1,-1 1 1,0 0 0,0-1 0,0 1-1,0 0 1,0 0 0,0-1-1,-1 1 1,1 0 0,0 0-1,0 0 1,-1 0 0,1 0-1,0 1 1,-1-1 0,1 0 0,-1 0-1,1 0 1,-1 0 0,0 1-1,0-1 1,1 0 0,-1 0-1,0 1 1,0-1 0,0 0-1,0 0 1,0 1 0,-1-1 0,1 0-1,0 0 1,-1 0 0,1 1-1,-1 0 1,-1 4 338,0 0 0,0-1 0,0 1 0,-1-1 0,0 0 1,-5 7-1,-9 9-48,-1-1 1,-1-1 0,-1-1 0,0-1 0,-37 24 0,18-17-1327,-1-1 1,-63 25 0,21-17-4305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7:58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25 751 11627,'0'0'6534,"-25"50"-5124,73-50-1,27-8 737,29-19 96,24-14-224,30-13-865,29-9-448,15-9-545,5-2 577,1-3-609,-6-3-128,-19 0-897,-28 2-1986,-37 2-3139,-27 5-13740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5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3447 127 14414,'-312'-86'1206,"244"71"-1115,-1 4 0,-115-4-1,105 16 1479,-1 4 0,-85 15-1,-154 49 207,-250 95-1517,466-126-81,2 5 0,1 3 0,-127 82 0,114-51-131,3 4 0,4 5 0,5 4-1,3 5 1,4 4 0,-159 220 0,224-275-11,1 1-1,3 1 1,2 1 0,2 2 0,-23 79 0,37-103-10,1 1 0,1 0 1,2 0-1,0 1 1,2-1-1,1 0 1,1 1-1,1-1 0,1 0 1,2 0-1,0 0 1,18 49-1,-4-36-166,1-1 0,2-1 1,1-1-1,2-1 0,1-1 0,2-1 0,1-1 1,2-2-1,1-1 0,47 33 0,44 22-38,215 109-1,-322-184 198,161 81-89,3-8 0,231 72 0,-262-110 78,3-6-1,0-7 1,215 15-1,-143-37 427,0-11 0,0-9 0,-1-10 0,337-76 0,845-322 381,-737 169-720,-27-53-305,-532 240 89,-2-4 1,-3-5 0,142-128-1,-195 152 386,-2-3-1,-3-1 1,-1-3-1,-3-1 1,-3-2-1,-2-2 1,53-117 0,-78 146-27,0 0 1,-2-1-1,-2-1 1,-1 0-1,-1 0 1,-2 0-1,-1-1 1,-2 1-1,-3-39 1,-1 46-192,-1 0 1,-1 0-1,-2 0 1,0 1-1,-2 0 0,0 0 1,-2 1-1,-1 1 1,-1 0-1,0 0 0,-2 1 1,-20-22-1,9 15-37,-1 1-1,-1 1 1,-2 2 0,0 1-1,-45-26 1,24 21 50,-1 2 0,-109-40 1,52 34 68,-2 4 0,-2 5 0,-121-9 0,-75 10 8,-417 22 1,-216 87-2052,324 15-5491,393-58 861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6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1275 1 15951,'-11'1'3716,"0"1"-3654,1 0 0,0 0 0,0 1 0,0 1 0,0 0 0,0 0 0,1 1 0,-16 10 0,6-1-115,0 1 0,1 0 0,-23 25 0,-9 19-309,-59 92-1,99-137 379,-91 144-189,-147 307 1,-8 203 234,179-400 404,13 2 0,-54 507 0,90-363-183,31 513 0,96 125-2016,-27-401 930,-16 18 887,32 333 3302,50-7-1539,127 214-1762,114-32-218,-316-1019 4,8-2 0,156 250 0,-162-308 103,5-4 0,3-3 0,5-3 0,165 145 0,-122-137 29,4-6-1,4-5 1,167 82 0,-132-89-15,3-7-1,251 70 0,-229-94 2,2-9 0,319 22 0,395-35 53,-702-24-40,1136-1 93,-536-3-46,211 70 353,-346-11-185,150-48 237,-808-9-500,88-8-516,-90 7 19,-1 1 1,1-1-1,-1 0 0,0-1 1,0 1-1,0-2 0,0 1 1,-1-1-1,1 0 1,8-6-1,2-13-5719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6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0 102 11147,'0'0'9705,"2"-11"-9187,-1 8-472,-1 0-20,0 0-1,1 0 1,-1 1 0,1-1 0,0 0 0,0 0 0,0 1 0,0-1 0,0 0 0,1 1 0,-1-1 0,1 1 0,0 0 0,-1-1 0,1 1 0,0 0 0,0 0 0,1 0 0,-1 0 0,0 1 0,1-1 0,-1 1 0,1-1 0,-1 1 0,1 0 0,5-2 0,23-5 14,1 2 1,0 1 0,0 1-1,38 1 1,134 11 106,-184-7-97,849 58 1077,-813-55-1069,93 10 249,-131-12-94,-1 2 1,1 0-1,-1 1 0,-1 0 0,1 2 0,16 8 0,-29-13-106,0 1-1,0 0 0,-1 0 0,1 0 0,0 0 0,-1 0 0,0 1 0,0-1 0,0 1 0,0 0 0,-1 0 0,1 0 0,-1 1 0,0-1 0,0 0 0,-1 1 1,1-1-1,-1 1 0,0 0 0,0-1 0,-1 1 0,1 0 0,-1 0 0,0-1 0,0 1 0,-1 0 0,1 0 0,-1-1 0,-3 9 0,-1 5 151,-1 0-1,-1-1 0,0 1 0,-1-1 0,-1-1 1,-14 19-1,-32 41 154,-78 84 0,-5-17-4625,88-98-2800,11-14-5333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7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10602,'0'0'11755,"4"16"-11104,22 89-231,-4 1 0,-5 1-1,-5 1 1,-4 214-1,-13-270 1097,5-50-1362,-1 1 0,1-1 0,0 0 0,-1 0 0,0 1 0,0-1 0,1 0 0,-1 0 0,-1 0 0,1 0 0,0 0 0,0 0 0,-1 0 0,1 0 0,-1 0 0,1-1 0,-1 1 0,-3 2 0,4-5-94,0 1 1,0 0-1,1 0 1,-1-1-1,0 1 1,0-1-1,0 1 0,1-1 1,-1 1-1,0-1 1,1 1-1,-1-1 1,1 0-1,-1 1 0,0-1 1,1 0-1,0 0 1,-1 1-1,1-1 1,-1 0-1,1 0 1,0 0-1,-1 1 0,1-1 1,0 0-1,0 0 1,0 0-1,0 0 1,0 0-1,0 1 0,0-1 1,0 0-1,0 0 1,0-1-1,-3-38 128,3 39-174,0-62-9,2-1 1,3 1 0,16-79-1,-12 104-150,1 0 0,1 0 0,3 1 0,0 1 0,3 0 0,30-49 0,-41 77 20,-1 1 0,1 0 1,0 0-1,0 1 0,1 0 0,0 0 0,0 0 1,0 1-1,1 0 0,14-6 0,-20 10 102,1-1-1,0 1 0,-1 0 0,1 0 0,0 1 1,0-1-1,0 1 0,-1-1 0,1 1 0,0 0 1,0 0-1,0 0 0,0 0 0,0 1 1,0-1-1,-1 1 0,1 0 0,0 0 0,0 0 1,-1 0-1,1 0 0,-1 0 0,1 1 0,-1-1 1,1 1-1,-1 0 0,0 0 0,0 0 0,0 0 1,0 0-1,0 0 0,0 0 0,0 1 0,-1-1 1,1 1-1,0 2 0,0-2 0,0 1 0,-1-1 0,1 1 0,-1-1 0,0 1 0,0 0 0,-1-1 0,1 1 0,-1 0 0,1 0 0,-1-1 0,-1 1 0,1 0 1,0 0-1,-1-1 0,0 1 0,1 0 0,-3 3 0,0 0 77,0-1 1,0 0-1,-1-1 1,0 1-1,0-1 1,0 0-1,-1 0 0,1 0 1,-9 6-1,-6 3 342,0-1-1,-1-1 0,0-1 0,-38 16 0,41-20-228,-1-1 1,1 0-1,-1-2 0,0 0 0,0-1 1,-32 1-1,48-3-223,1-1 1,0 0 0,0 0-1,-1 0 1,1 0 0,0 0 0,-1 0-1,1 0 1,0 0 0,0 0-1,0-1 1,-1 1 0,1 0-1,0-1 1,0 1 0,0-1-1,0 0 1,-1 1 0,1-1-1,0 0 1,0 0 0,0 1-1,1-1 1,-1 0 0,0 0-1,0 0 1,0 0 0,1 0-1,-1 0 1,0-1 0,1 1-1,-1 0 1,1 0 0,0 0 0,-1 0-1,1-1 1,0 1 0,0 0-1,-1 0 1,1-1 0,0 1-1,0 0 1,0-1 0,1 1-1,-1 0 1,0-2 0,2-2-431,0-1 1,0 0-1,0 1 1,0 0 0,1 0-1,0 0 1,0 0-1,0 0 1,5-5 0,32-30-5082,7-1-3897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8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297 13 20115,'-8'-2'3032,"-11"-2"-1875,-1 1-1,0 1 1,0 0 0,-35 3-1,47-1-1092,0 1 0,0 0 0,-1 0 0,1 1 0,0 0 0,0 0 0,1 1 0,-1 0 0,0 1 0,1-1 0,0 1 0,0 1 0,0-1 0,0 1 0,-7 7 0,14-11-70,-1-1 0,1 1 1,-1-1-1,0 1 1,1-1-1,-1 1 1,1-1-1,-1 1 0,1-1 1,-1 1-1,1-1 1,-1 1-1,1 0 0,0 0 1,-1-1-1,1 1 1,0 0-1,0-1 0,-1 1 1,1 0-1,0 0 1,0-1-1,0 1 1,0 0-1,0 0 0,0-1 1,0 1-1,0 0 1,0 0-1,1-1 0,-1 1 1,0 0-1,0 0 1,1-1-1,-1 1 0,0 0 1,1-1-1,-1 1 1,1 0-1,-1-1 1,1 1-1,-1-1 0,1 1 1,-1-1-1,1 1 1,-1-1-1,1 1 0,0-1 1,-1 1-1,1-1 1,0 0-1,-1 0 0,1 1 1,0-1-1,0 0 1,-1 0-1,1 0 0,1 1 1,54 4-10,-45-4 29,17 0-7,65 8-18,-86-8 10,-1 1-1,0-1 1,1 1-1,-1 0 1,0 1-1,0-1 1,0 1-1,-1 1 1,1-1-1,-1 1 1,8 6-1,-11-8 0,0 0-1,0 0 1,-1-1 0,1 1-1,-1 0 1,0 0-1,1 1 1,-1-1-1,0 0 1,0 0 0,0 0-1,-1 1 1,1-1-1,-1 0 1,1 1-1,-1-1 1,0 1 0,1-1-1,-1 1 1,0-1-1,-1 5 1,-1-3 44,1 0 0,-1 0 0,1 0-1,-1 0 1,-1-1 0,1 1 0,0 0 0,-1-1 0,0 0 0,0 1-1,-4 3 1,-8 5 426,1-1-1,-2-1 1,1 0-1,-27 12 1,29-16-430,-1 0 0,1 0 0,-1-2 0,0 0-1,0 0 1,0-1 0,-1-1 0,1-1 0,-16 0 0,29 0-131,-1-1-1,1 0 1,0 0 0,0 0 0,0 0-1,-1-1 1,1 1 0,0 0 0,0 0-1,0-1 1,0 1 0,0-1 0,0 1-1,-1-1 1,1 1 0,0-1 0,0 0-1,0 1 1,1-1 0,-1 0 0,0 0-1,0 0 1,0 0 0,1 1 0,-1-1-1,0 0 1,1 0 0,-1-1 0,1 1-1,-1 0 1,1 0 0,-1 0 0,1 0-1,0 0 1,0-1 0,-1 1 0,1 0-1,0 0 1,0 0 0,0 0 0,0-1-1,1 1 1,-1 0 0,0 0 0,0 0-1,1-2 1,0-1-626,1-1 1,0 0-1,0 1 0,0-1 0,0 1 1,1 0-1,-1 0 0,1 0 1,0 0-1,4-4 0,23-18-7523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8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11 255 19891,'0'0'9310,"12"-7"-9091,5-4-174,1-1 0,-2 0 0,0-2-1,19-19 1,-30 28 5,-1 0-1,1 1 0,-1-2 1,0 1-1,0 0 0,-1-1 0,0 0 1,0 0-1,0 0 0,-1 0 1,0 0-1,0 0 0,0-1 1,-1 1-1,0-1 0,0 1 0,-1-1 1,0 0-1,0 1 0,-1-10 1,0 14-19,1 0-1,-1 1 1,1-1 0,-1 1 0,1-1 0,-1 1 0,0-1-1,0 1 1,0-1 0,0 1 0,0 0 0,0 0 0,0 0 0,0-1-1,0 1 1,-1 0 0,1 0 0,0 0 0,-1 1 0,1-1 0,-1 0-1,1 0 1,-1 1 0,1-1 0,-1 1 0,0 0 0,1-1-1,-1 1 1,0 0 0,1 0 0,-1 0 0,1 0 0,-1 0 0,0 0-1,1 0 1,-1 1 0,0-1 0,1 1 0,-1-1 0,1 1-1,-3 0 1,-1 1-15,-1 1 0,1-1-1,0 1 1,0 0 0,0 0-1,0 0 1,0 1 0,1-1-1,-1 1 1,-4 7 0,1 1-8,0 1 0,2 0-1,-1 1 1,2-1 0,0 1 0,0 0 0,1 1 0,1-1 0,1 1 0,0 0-1,0 28 1,2-36-8,1 1-1,-1 0 0,1-1 1,1 1-1,0 0 0,0-1 0,0 0 1,1 0-1,0 1 0,8 11 1,-9-15-2,2 0 1,-1 0-1,0-1 1,1 1-1,0-1 1,-1 0-1,1 0 1,1 0-1,-1 0 1,0-1-1,1 1 1,-1-1-1,1-1 1,0 1-1,-1 0 1,1-1-1,0 0 1,5 0-1,-3 0 9,0 0 0,0-1-1,0 0 1,0 0-1,0-1 1,0 0 0,0 0-1,0-1 1,0 0-1,0 0 1,-1 0-1,1-1 1,9-6 0,-7 3 14,0 0 0,0-1 1,-1 0-1,0 0 0,-1-1 1,0 0-1,0 0 0,7-11 1,1-7 24,-2 1 0,0-2 0,-2 0 0,0 0 0,10-50 0,-20 176-83,-1-97 38,-1 0 1,1 0-1,0 0 1,1 0-1,-1 0 1,0 1 0,0-1-1,1 0 1,0 0-1,-1 0 1,1 0-1,0 0 1,0 0-1,0 0 1,0-1 0,0 1-1,0 0 1,1 0-1,-1-1 1,1 1-1,-1-1 1,1 1-1,1 0 1,0 0-1,0-1-1,-1-1 1,1 1-1,0 0 1,0-1 0,0 1-1,0-1 1,0 0 0,0 0-1,0 0 1,0 0-1,-1 0 1,1-1 0,5-1-1,3-1-1,1-1 0,-1 0 0,-1-1 0,1 0 0,-1-1-1,0 0 1,12-10 0,-6 1 1,-1 0 0,25-34 0,-3 3 0,-37 46 0,0 0 0,1 0 0,-1 0 0,0 0 0,0 0 0,0 0 0,0 0 0,1 0 0,-1 0 0,0 0 0,0 0 0,0 0 0,1 0 0,-1 0 0,0 1 0,0-1 0,0 0 0,0 0 0,1 0 0,-1 0 0,0 0 0,0 0 0,0 0 0,0 0 0,0 1 0,0-1 0,1 0 0,-1 0 0,0 0 0,0 0 0,0 0 0,0 1 0,0-1 0,0 0 0,0 0 0,0 0 0,0 0 0,0 1 0,0-1 0,0 0 0,0 0 0,0 0 0,0 1 0,0-1 0,0 0 0,0 0 0,0 0 0,0 0 0,0 1 0,0-1 0,0 0 0,0 0 0,0 1 0,2 22 0,0 25 0,-3-40 0,1 0 0,0 0 0,1 0 0,0 1 0,0-1 0,1 0 0,0 0 0,6 14 0,-6-19 0,0 0 0,0 0 0,0 0 0,1-1 0,-1 1 0,1-1 0,0 1 0,0-1 0,-1 0 0,1 0 0,1 0 0,-1-1 0,0 1 0,0-1 0,1 1 0,-1-1 0,0 0 0,1-1 0,-1 1 0,1 0 0,0-1 0,6 0 0,-2 1-455,0-1-1,0-1 1,0 1 0,-1-1-1,9-2 1,-9 1-559,-1 0 0,0-1 0,1 1 0,-1-1 0,0-1 0,-1 1 1,1-1-1,-1 0 0,1 0 0,4-6 0,20-21-12999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9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120 164 20628,'-10'5'3907,"-2"1"-3090,0 1 0,0 1 0,1 0-1,0 0 1,-11 12 0,20-18-713,-1 0 0,1 1 0,-1-1 0,1 1 0,0 0 0,0-1 1,0 1-1,0 0 0,1 0 0,-1 0 0,1 0 0,0 0 0,0 1 0,0-1 0,0 0 0,0 1 1,1-1-1,0 0 0,-1 1 0,1-1 0,0 1 0,1-1 0,-1 0 0,1 1 0,-1-1 0,1 0 1,0 1-1,0-1 0,1 0 0,-1 0 0,3 5 0,-2-6-110,-1 0 0,1 0 1,0 0-1,0 0 0,0 0 0,0 0 0,1-1 0,-1 1 1,0-1-1,1 1 0,-1-1 0,1 0 0,-1 0 0,1 0 1,0 0-1,-1-1 0,1 1 0,0-1 0,-1 1 1,1-1-1,0 0 0,0 0 0,0 0 0,-1-1 0,1 1 1,0 0-1,0-1 0,-1 0 0,1 0 0,-1 0 0,1 0 1,4-2-1,2-2-14,1 0 0,-1-1 0,0 0 0,0 0 0,0-1 0,-1 0 0,8-9 0,8-13 70,-2-2 0,0-1 1,-2-1-1,-2 0 0,-1-1 1,22-62-1,-72 204-189,30-95 42,0-1 0,1 1-1,1 0 1,0 0 0,0-1 0,1 1-1,1 0 1,4 24 0,-3-33-273,-1 0 0,1 0 1,0-1-1,1 1 1,-1 0-1,1-1 0,-1 1 1,1-1-1,0 0 1,0 0-1,0 0 0,1 0 1,-1-1-1,1 1 0,-1-1 1,1 0-1,0 0 1,0 0-1,8 2 0,-5-2-616,0 0-1,0-1 0,0 1 0,0-1 0,0-1 0,0 0 1,0 0-1,0 0 0,1 0 0,-1-1 0,11-3 1,23-16-7145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40 119 6598,'0'0'14569,"-8"9"-13091,5-5-1293,0-2-144,1 0 0,0 0 0,-1 0 0,1 1 0,0-1 0,0 1 1,1-1-1,-1 1 0,1 0 0,-1-1 0,1 1 0,0 0 0,0 0 1,0 0-1,0 0 0,0 0 0,1 0 0,0 1 0,-1-1 0,1 0 1,0 0-1,0 0 0,1 0 0,-1 0 0,1 0 0,0 0 0,-1 1 1,3 1-1,0 1-27,0-1 0,0 0 0,1 0 1,0 0-1,0 0 0,0-1 0,1 0 1,-1 0-1,1 0 0,0 0 0,0-1 1,1 1-1,10 4 0,-12-7 46,0 0 0,0 0 0,1 0 1,-1 0-1,0 0 0,1-1 0,-1 0 0,0 0 0,1 0 1,-1-1-1,0 1 0,1-1 0,-1 0 0,0 0 0,0 0 1,0-1-1,0 0 0,0 1 0,0-1 0,5-4 0,4-3-141,-1 2 0,1-1 0,0 2-1,1 0 1,0 0 0,26-6-1,-36 11 26,1 0 0,0 0-1,-1 1 1,1 0 0,-1-1-1,1 2 1,0-1 0,-1 0-1,1 1 1,-1 0 0,1 0-1,-1 0 1,1 1 0,-1 0-1,0-1 1,1 2 0,-1-1-1,0 0 1,-1 1 0,1-1-1,0 1 1,-1 0 0,1 1-1,-1-1 1,5 7 0,-1 1 489,0 0 1,-1 1 0,0 0 0,-1 1 0,0-1 0,-1 1 0,-1 0 0,1 0 0,-2 0 0,0 1 0,-1-1 0,0 1 0,-2 21 0,1-34-407,0 0 0,0 0 1,0 0-1,0 0 0,-1 0 1,1 0-1,0 0 1,0 0-1,-1 0 0,1 0 1,0 0-1,-1 0 0,1 0 1,-1 0-1,0 0 1,1 0-1,-1-1 0,0 1 1,1 0-1,-1 0 0,0-1 1,0 1-1,1 0 0,-1-1 1,0 1-1,0-1 1,0 1-1,0-1 0,0 0 1,0 1-1,0-1 0,0 0 1,0 0-1,0 1 1,0-1-1,0 0 0,0 0 1,0 0-1,0 0 0,0 0 1,0-1-1,0 1 1,0 0-1,0 0 0,0-1 1,0 1-1,0-1 0,0 1 1,-2-1-1,-2-2-33,-1 1 0,1-1-1,-1 0 1,1-1 0,0 1 0,1-1-1,-7-5 1,1-3-21,0 0 0,1 0 0,1-1 1,0 0-1,0 0 0,-7-22 0,-24-87-287,31 89 250,-2 2 0,-1-1 0,-20-40 0,29 69 70,-1-1 0,1 1 0,-1 0-1,0 0 1,0 0 0,0 0 0,-1 0 0,1 1 0,-1-1-1,1 1 1,-1 0 0,0 0 0,1 0 0,-1 1-1,0-1 1,-1 1 0,1 0 0,-7-1 0,9 2-33,0-1 0,0 1 0,0 0-1,0 0 1,0 0 0,0 0 0,0 0 0,0 1 0,0-1 0,0 1 0,0-1 0,0 1 0,0 0 0,0-1 0,0 1 0,0 0 0,1 0 0,-1 1 0,0-1-1,1 0 1,-1 1 0,0-1 0,1 0 0,0 1 0,-1 0 0,1-1 0,0 1 0,0 0 0,0 0 0,0 0 0,0-1 0,0 1 0,1 0 0,-1 0-1,1 0 1,-1 0 0,1 0 0,0 3 0,-1 3 0,1 1 0,0-1 0,1 0 0,0 1 0,0-1 0,1 1 0,0-1 0,0 0 0,1 0 0,0 0 0,0-1 0,1 1 0,6 9 0,-8-14-25,1 1 0,-1-1 0,1 1 0,0-1 1,0 0-1,0 0 0,0 0 0,1 0 0,-1-1 0,1 1 0,-1-1 0,1 0 0,0 0 1,0 0-1,0-1 0,0 1 0,0-1 0,0 0 0,1 0 0,-1-1 0,0 1 1,1-1-1,-1 0 0,0 0 0,1 0 0,-1-1 0,8-1 0,-7 0-208,-1 0 0,1 0-1,0 0 1,0-1 0,-1 0 0,0 0-1,1 0 1,-1 0 0,-1-1-1,1 1 1,0-1 0,-1 0 0,1 0-1,2-6 1,4-6-2923,0-1 0,10-25 0,-2-2-9618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49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1 11371,'0'0'7137,"-9"2"-3683,4-1-3253,0 0-1,1 1 1,-1-1-1,1 1 0,-1 0 1,1 1-1,0-1 1,0 0-1,0 1 1,0 0-1,0 0 1,0 1-1,1-1 1,-1 0-1,1 1 1,0 0-1,0 0 0,1 0 1,-1 0-1,1 1 1,0-1-1,0 0 1,0 1-1,1 0 1,-1-1-1,1 1 1,0 0-1,0 9 1,1-13-237,0 0 1,0-1 0,0 1 0,1 0-1,-1 0 1,0 0 0,0 0 0,1-1 0,-1 1-1,0 0 1,1 0 0,-1 0 0,1-1-1,-1 1 1,1 0 0,0-1 0,-1 1-1,1-1 1,-1 1 0,1 0 0,0-1 0,0 1-1,-1-1 1,1 0 0,0 1 0,1 0-1,31 3-665,-28-4 671,0 0 0,1-1 0,-1 1 1,0-1-1,0-1 0,0 1 0,0-1 0,0 0 1,0 0-1,4-2 0,-7 2 172,0 0 1,0 0-1,0 0 0,-1-1 1,1 1-1,-1 0 0,1 0 0,-1-1 1,0 1-1,0-1 0,0 1 0,0-1 1,-1 0-1,1 1 0,0-1 1,-1 0-1,0 1 0,0-1 0,0 0 1,0 0-1,0 1 0,-1-1 1,1 0-1,-1 1 0,1-1 0,-1 1 1,0-1-1,0 0 0,0 1 1,-1 0-1,1-1 0,-1 1 0,1 0 1,-1 0-1,0 0 0,1 0 1,-1 0-1,0 0 0,-1 0 0,1 1 1,0-1-1,0 1 0,-1-1 1,1 1-1,0 0 0,-1 0 0,0 0 1,-3-1-1,-3 1-142,0 1 0,0 0 0,0 0 0,-1 1 0,1 1 0,0-1 0,0 1 0,0 1 0,1-1 0,-1 1 0,1 1 0,-10 5 0,14-8 0,1 1 0,-1 0 0,1 0 0,0 0 0,0 0 0,0 0 0,0 1 0,0-1 0,0 1 0,0 0 0,1 0 0,0 0 0,-1 0 0,1 0 0,0 1 0,1-1 0,-1 1 0,0-1 0,1 1 0,0 0 0,0-1 0,0 1 0,0 0 0,1 0 0,0 0 0,-1-1 0,1 1 0,1 0 0,-1 0 0,0 0 0,2 5 0,0-6 0,-1-1 0,1 1 0,0 0 0,0-1 0,0 1 0,0-1 0,1 1 0,-1-1 0,1 0 0,-1 0 0,1 0 0,0-1 0,-1 1 0,1-1 0,0 1 0,0-1 0,0 0 0,0 0 0,1 0 0,-1 0 0,0-1 0,5 1 0,12 2 0,0-2 0,26 0 0,-37-1 0,2 0 0,0 0 0,-1-1 0,1 0 0,0-1 0,-1 0 0,1-1 0,11-5 0,-19 7 0,0 0 0,0 0 0,0-1 0,-1 1 0,1-1 0,-1 0 0,1 0 0,-1 0 0,0 0 0,0 0 0,0 0 0,0-1 0,0 1 0,0-1 0,-1 1 0,1-1 0,-1 0 0,0 1 0,0-1 0,0 0 0,0 0 0,0 0 0,0 0 0,-1 0 0,0 0 0,1 0 0,-1 0 0,0 0 0,-1-6 0,0 7 0,0-1 0,0 0 0,0 1 0,0-1 0,0 1 0,-1 0 0,1-1 0,-1 1 0,0 0 0,0 0 0,0 0 0,0 0 0,0 0 0,0 0 0,0 1 0,0-1 0,-1 1 0,1-1 0,-1 1 0,1 0 0,-1 0 0,1 0 0,-1 0 0,0 0 0,-3 0 0,-8-2 0,1 1 0,-1 0 0,-23 0 0,-8 3-2222,2 10-4989,25-2-5425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0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180 162 5285,'11'-12'3224,"34"-40"-1601,-43 49-1319,1 0 1,-1 0-1,0 0 0,0 0 0,0 0 0,0-1 0,0 1 0,-1 0 0,1-1 1,-1 1-1,0-1 0,0 0 0,0 1 0,-1-1 0,1 0 0,-1 0 0,0 1 1,0-1-1,0-4 0,-1 6-43,0 1 1,0-1-1,-1 0 0,1 1 1,0-1-1,0 1 0,-1 0 1,1-1-1,-1 1 0,1 0 1,-1 0-1,1 0 0,-1 0 1,0 0-1,0 0 0,1 0 1,-1 1-1,0-1 0,0 1 1,0-1-1,0 1 0,0 0 1,0 0-1,0 0 1,0 0-1,0 0 0,1 0 1,-1 0-1,0 1 0,0-1 1,-4 2-1,-3 0 43,0 1 1,1 0-1,-1 1 1,1 0-1,-1 0 0,1 1 1,0 0-1,1 1 1,0-1-1,-1 1 0,-7 10 1,-5 4-121,2 1 1,-24 34 0,40-52-161,-14 25 151,16-27-173,0-1 0,0 1 0,0-1-1,0 1 1,0-1 0,0 1-1,0-1 1,0 1 0,0-1 0,0 1-1,0-1 1,0 1 0,0-1 0,0 1-1,1-1 1,-1 1 0,0-1 0,0 1-1,1-1 1,-1 1 0,0-1-1,0 1 1,1-1 0,-1 0 0,0 1-1,1-1 1,-1 0 0,1 1 0,-1-1-1,1 0 1,-1 1 0,0-1 0,1 0-1,-1 0 1,1 0 0,-1 1 0,1-1-1,-1 0 1,1 0 0,0 0-1,-1 0 1,1 0 0,-1 0 0,1 0-1,-1 0 1,1 0 0,-1 0 0,1 0-1,-1-1 1,1 1 0,140-12 136,-101 6-211,1 2 0,47 2 1,-88 2 77,-1 0 0,1 1 1,0-1-1,-1 0 0,1 0 1,0 1-1,-1-1 0,1 0 1,0 1-1,-1-1 0,1 0 1,0 1-1,0-1 0,-1 0 1,1 1-1,0-1 0,0 1 1,0-1-1,0 0 0,0 1 1,-1-1-1,1 1 0,0-1 1,0 1-1,0-1 0,0 0 1,0 1-1,0-1 0,0 1 1,1-1-1,-1 1 0,0-1 1,0 0-1,0 1 0,0-1 1,0 1-1,1-1 0,-1 0 1,0 1-1,0-1 0,1 0 1,-1 1-1,0-1 0,0 0 1,1 1-1,-1-1 0,0 0 1,1 1-1,-1-1 0,1 0 1,-1 0-1,0 0 0,1 0 1,-1 1-1,1-1 0,-1 0 1,0 0-1,1 0 0,-1 0 1,1 0-1,-1 0 0,1 0 1,-1 0-1,0 0 0,1 0 1,0 0-1,-30 21 1074,-9-3-1055,-2-1 0,0-2 0,0-2 0,-2-2 0,-50 8 0,106-30-5144,84-45-4195,-28 16 1761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0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260 1 16784,'0'0'4073,"-10"1"-1030,-2 3-2664,0 0 1,0 0-1,0 1 1,1 1-1,-1 0 1,1 1-1,1 0 1,-1 0-1,1 1 1,-14 14 0,10-8-49,1 0-1,0 1 1,1 1 0,0 0 0,2 0 0,-16 32 0,24-43-304,0-1-1,0 1 0,1 0 0,-1 0 0,1 0 0,0 0 0,0 0 0,1 0 0,0 7 0,0-11-26,0 0 0,0 1 0,1-1 0,-1 0 0,0 1 0,1-1 0,-1 0 0,1 1 0,0-1 0,-1 0 0,1 0 0,0 0 0,0 0 0,0 1 0,0-1 1,0 0-1,0-1 0,0 1 0,0 0 0,0 0 0,0 0 0,0-1 0,1 1 0,-1 0 0,0-1 0,1 1 0,-1-1 0,0 0 0,1 1 0,-1-1 0,0 0 0,1 0 0,-1 0 0,2 0 0,15 0-257,-1-1 0,0 0 0,0-1 0,0-1 0,0-1 0,0-1 0,26-10 0,-19 5-2791,-1-1 0,29-19 0,-18 6-5258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0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 17777,'0'0'10399,"-4"9"-9134,-3 11-868,0 0 0,2 1 0,0 0-1,2 0 1,-2 34 0,5-45-347,0 1-1,1 0 1,0-1-1,1 1 0,1-1 1,-1 1-1,8 15 1,-9-24-37,0 0-1,0 1 1,0-1 0,0 0 0,1 0 0,-1 0-1,1 0 1,-1 0 0,1 0 0,0-1 0,0 1-1,0-1 1,0 1 0,0-1 0,0 1 0,0-1-1,0 0 1,1 0 0,-1 0 0,0-1 0,1 1-1,-1 0 1,1-1 0,-1 0 0,0 1-1,1-1 1,-1 0 0,1 0 0,-1 0 0,1-1-1,-1 1 1,1-1 0,-1 1 0,1-1 0,-1 0-1,0 0 1,0 0 0,1 0 0,2-2 0,1-1-10,-1 1 1,0-1-1,0-1 1,0 1 0,0-1-1,-1 0 1,0 0-1,0 0 1,0 0 0,-1-1-1,1 0 1,2-6-1,3-7-6,-1-1 0,8-29 0,-13 39 3,-1 0 0,0 0 0,-1 0 0,0-13 0,-5 17 0,-5 13 0,-6 12 0,0 17 31,17-32-62,10-21-92,-6 8-602,6-10-1854,-8 8-6694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1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83 107 17873,'0'0'11942,"-8"-3"-10287,-28-7-753,34 10-886,1 1 1,0 0-1,0-1 1,-1 1-1,1-1 1,0 1-1,0 0 1,0 0-1,0 0 0,0 0 1,0 0-1,0 0 1,0 0-1,0 0 1,0 0-1,1 0 1,-1 1-1,0-1 0,1 0 1,-1 0-1,1 1 1,-1-1-1,1 2 1,-1-1-17,-2 3 0,1-1 0,0 1 0,0 0 0,1 0 0,-1 0 0,1 0 0,0 0 0,0 1 0,1-1 0,0 0 0,0 0 0,0 1 0,0-1 0,1 0 0,0 0 0,2 7 0,-3-9 0,2 0 0,-1 0 0,0 0 0,0 0 0,1 0 0,0-1 0,-1 1 0,1-1 0,0 1 0,0-1 0,1 1 0,-1-1 0,0 0 0,1 0 0,-1 0 0,1-1 0,0 1 0,0-1 0,-1 1 0,1-1 0,0 0 0,0 0 0,0 0 0,0 0 0,1-1 0,-1 1 0,4-1 0,-1 0 0,0 0 0,1 0 0,-1-1 0,0 0 0,0 0 0,0-1 0,0 1 0,0-1 0,0-1 0,0 1 0,0-1 0,-1 0 0,0 0 0,1-1 0,5-4 0,4-6 0,0-1 0,-1 0 0,16-23 0,-19 23 0,2 0 0,-1 1 0,25-21 0,-37 35 0,0 0 0,0 0 0,1 0 0,-1 0 0,0 0 0,1 0 0,-1-1 0,0 1 0,1 0 0,-1 1 0,0-1 0,1 0 0,-1 0 0,0 0 0,1 0 0,-1 0 0,0 0 0,0 0 0,1 0 0,-1 0 0,0 1 0,1-1 0,-1 0 0,0 0 0,0 0 0,1 1 0,-1-1 0,0 0 0,0 0 0,0 1 0,1-1 0,-1 0 0,0 0 0,0 1 0,0-1 0,0 0 0,0 1 0,1-1 0,-1 0 0,0 1 0,0-1 0,0 0 0,0 0 0,0 1 0,0-1 0,0 0 0,0 1 0,0-1 0,0 0 0,0 1 0,-1-1 0,1 0 0,0 1 0,0-1 0,0 0 0,0 1 0,-1 25 0,1-23 0,-6 41 0,4-30 0,0 0 0,1 0 0,1 15 0,0-27 0,0-1 0,0 1 0,1-1 0,-1 1 0,1-1 0,-1 0 0,1 1 0,0-1 0,-1 0 0,1 1 0,0-1 0,0 0 0,0 0 0,0 0 0,0 0 0,0 0 0,0 0 0,0 0 0,0 0 0,1 0 0,-1-1 0,0 1 0,1 0 0,-1-1 0,0 1 0,1-1 0,-1 0 0,1 1 0,-1-1 0,1 0 0,-1 0 0,1 0 0,-1 0 0,0 0 0,1 0 0,-1 0 0,1 0 0,-1-1 0,3 0 0,3 0 0,1 0 0,-1-1 0,1 0 0,-1-1 0,0 0 0,11-5 0,1-4-914,0-1 0,22-19 0,-29 21-171,-2 1-1,1-1 1,-1 0 0,-1-1 0,0-1-1,-1 1 1,13-26 0,2-21-6645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1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15246,'-6'9'2963,"1"2"-2625,1 0-1,-1 0 0,2 0 1,-1 0-1,2 1 0,-1-1 0,2 1 1,-1 0-1,2 0 0,-1-1 1,2 1-1,0 0 0,0 0 1,1-1-1,4 15 0,3 3-519,-1 0-1,-1 1 1,-2-1-1,3 54 0,-8-83 225,0-1-1,0 1 0,1 0 0,-1 0 0,0 0 1,0-1-1,0 1 0,1 0 0,-1 0 0,0 0 1,0 0-1,1-1 0,-1 1 0,0 0 0,0 0 1,1 0-1,-1 0 0,0 0 0,0 0 0,1 0 1,-1 0-1,0 0 0,1 0 0,-1 0 0,0 0 1,0 0-1,1 0 0,-1 0 0,0 0 0,1 0 1,-1 0-1,0 0 0,0 0 0,1 1 0,-1-1 1,0 0-1,0 0 0,1 0 0,-1 0 0,0 1 1,0-1-1,0 0 0,1 0 0,-1 1 0,0-1 0,0 0 1,0 0-1,0 0 0,0 1 0,1-1 0,-1 0 1,0 1-1,0-1 0,0 0 0,0 0 0,0 1 1,0-1-1,0 0 0,0 1 0,0-1 0,0 0 1,0 0-1,0 1 0,0-1 0,15-19 1104,-8 6-746,1 0 0,-1-1 0,-1 0-1,-1 0 1,0-1 0,-1 0 0,0 1 0,-1-1 0,-1-1 0,1-17 0,-5 39-209,0 1 0,1-1 0,0 0 1,0 1-1,1-1 0,0 1 0,0 9 0,1-13-184,1 1 0,-1 0 0,1 0 0,-1 0-1,1 0 1,0-1 0,0 1 0,1-1-1,-1 0 1,1 1 0,-1-1 0,1 0 0,0-1-1,0 1 1,1 0 0,3 2 0,0-1 6,0-1 1,0 0-1,0 0 1,0 0-1,0-1 1,1 0-1,-1 0 1,12 1-1,-9-2-3,0 0 0,0-1-1,0 0 1,-1-1 0,1 0 0,0 0-1,0-1 1,-1-1 0,1 1-1,-1-1 1,0-1 0,0 0 0,0 0-1,9-6 1,-11 3-9,1 0 0,-1 0 0,0-1 0,0 0 0,-1 0 0,0-1 0,-1 1 0,0-1 0,0-1 0,-1 1 0,0-1 0,-1 1 0,0-1 0,3-16 0,-6 26 0,0 0 0,0-1 0,1 1 0,-1 0 0,0 0 0,0-1 0,0 1 0,0-1 0,1 1 0,-1 0 0,0-1 0,0 1 0,0 0 0,0-1 0,0 1 0,0 0 0,0-1 0,0 1 0,0-1 0,0 1 0,0 0 0,0-1 0,0 1 0,-1 0 0,1-1 0,0 1 0,0 0 0,0-1 0,0 1 0,-1 0 0,1-1 0,0 1 0,0 0 0,-1 0 0,1-1 0,0 1 0,0 0 0,-1 0 0,1-1 0,-1 1 0,-5 5 0,6-5 0,-5 9 0,1 0 0,1 0 0,-1 0 0,1 1 0,1-1 0,0 1 0,0 0 0,1 0 0,1 0 0,-1 0 0,1-1 0,1 1 0,0 0 0,0 0 0,5 16 0,-5-24-18,-1-1 0,1 0 1,0 1-1,-1-1 0,1 0 0,0 1 0,0-1 1,0 0-1,0 0 0,0 0 0,0 0 0,0 0 1,0 0-1,0 0 0,0 0 0,1 0 0,-1 0 1,0 0-1,1-1 0,-1 1 0,0-1 1,1 1-1,-1-1 0,1 0 0,-1 1 0,1-1 1,-1 0-1,1 0 0,-1 0 0,1 0 0,-1 0 1,1 0-1,-1 0 0,1-1 0,-1 1 0,0-1 1,1 1-1,-1-1 0,1 1 0,-1-1 0,0 0 1,1 0-1,-1 1 0,0-1 0,0 0 0,0 0 1,0 0-1,0 0 0,0-1 0,0 1 0,0 0 1,0 0-1,0-1 0,-1 1 0,1 0 1,1-3-1,3-17-2461,0 0 1,-1 1-1,-1-2 0,-1 1 1,-1 0-1,-2-29 1,1 25-608,0-48-7943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2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15791,'0'0'14574,"-39"49"-14831,39-24-3138,0-7-4676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2.6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72 151 11371,'-6'-13'3171,"0"-4"-2276,1 0 644,-1 0-1,0 1 1,-2-1-1,0 1 1,-14-21 0,21 45 1022,-2 28-2074,8 78 582,26 145 0,-9-104-570,-21-140-359,-1-9 13,0-1 0,0 1 0,1-1 0,0 1-1,0-1 1,0 1 0,1-1 0,0 0 0,0 0 0,0 1 0,3 4 0,-4-10-144,-1 0 0,0 0 0,1 0 0,-1 0 0,0 1 0,1-1 0,-1 0 0,1 0 0,-1 0 0,0 0 0,1 0 0,-1 0 0,0 0 0,1 0 0,-1 0 0,1 0 0,-1-1 0,0 1 0,1 0 0,-1 0 0,0 0 0,1 0 0,-1-1 0,0 1 0,1 0 0,-1 0 0,0 0 0,1-1 0,-1 1 0,0 0 0,0-1 0,1 1 0,-1 0 0,0-1 0,0 1 0,0 0 0,1-1 0,-1 1 0,0-1 0,10-19 69,-10 18-78,24-60 0,-4-1 0,-2 0 0,-3-2 0,12-110 0,-28 190 0,1 1 0,0-1 0,1 1 0,1-1 0,6 25 0,-7-36 0,1 0 0,-1 1 0,1-1 0,0 0 0,0 0 0,0 0 0,1-1 0,-1 1 0,1-1 0,0 1 0,0-1 0,4 4 0,-4-5 0,0-1 0,-1 1 0,1-1 0,0 1 0,0-1 0,0 0 0,0-1 0,0 1 0,0 0 0,0-1 0,0 0 0,1 1 0,-1-1 0,0-1 0,0 1 0,0 0 0,0-1 0,0 1 0,0-1 0,4-1 0,0-2 0,0 1 0,0-1 0,0 0 0,-1-1 0,1 1 0,-1-2 0,0 1 0,-1 0 0,1-1 0,-1 0 0,0 0 0,0-1 0,-1 1 0,4-9 0,4-6 0,-2 0 0,0 0 0,10-34 0,-15 31 0,-7 47 0,1 0 0,1 0 0,1 0 0,1-1 0,1 1 0,11 38 0,-13-58-70,0 0 0,0 0 0,0-1 0,0 1 0,0 0 0,1-1 0,-1 1 1,1-1-1,0 1 0,0-1 0,0 0 0,0 0 0,0 0 0,0 0 0,1 0 0,-1 0 0,1 0 0,-1-1 0,1 0 0,-1 1 0,1-1 0,0 0 1,0 0-1,3 0 0,-3-1-61,0 0 0,0-1 1,-1 0-1,1 1 0,0-1 1,-1 0-1,1 0 0,-1-1 0,1 1 1,-1 0-1,0-1 0,1 0 1,-1 1-1,0-1 0,0 0 1,0 0-1,0 0 0,-1-1 1,1 1-1,0 0 0,-1-1 1,0 1-1,1 0 0,-1-1 0,1-4 1,3-7-2183,0 0 1,-1 0-1,-1 0 0,4-26 1,-1-26-10287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2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18481,'0'0'9994,"-31"50"-9610,36-18-320,17 5-64,10-2-384,10-4-2307,1-7-2626,4-7-4644</inkml:trace>
  <inkml:trace contextRef="#ctx0" brushRef="#br0" timeOffset="1">425 183 21364,'0'0'3305,"-11"-2"-572,4 1-2543,0 1-1,0 0 1,0 0 0,0 1-1,1-1 1,-1 2-1,0-1 1,0 1 0,1 0-1,-1 0 1,1 0 0,0 1-1,0 0 1,0 0 0,0 1-1,0 0 1,1 0 0,-9 8-1,6-5-102,1 1-1,-1 0 0,2 1 0,-1-1 1,1 1-1,0 0 0,1 1 0,0 0 0,1 0 1,0 0-1,0 0 0,-3 17 0,6-23-69,1-1-1,-1 1 1,1 0-1,0 0 1,0-1-1,0 1 0,1 0 1,-1 0-1,1 0 1,0-1-1,0 1 1,0-1-1,0 1 0,1-1 1,0 1-1,-1-1 1,1 0-1,1 1 0,-1-1 1,0 0-1,1 0 1,-1-1-1,1 1 1,0-1-1,0 1 0,0-1 1,0 0-1,0 0 1,1 0-1,-1 0 1,0-1-1,1 1 0,0-1 1,-1 0-1,1 0 1,0 0-1,-1-1 1,7 1-1,11 2-897,-1-1-1,38 0 1,-32-4-881,-1-1 1,1-1-1,-1-1 1,0-1-1,-1-2 1,1 0 0,25-13-1,6-6-6422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3.5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1375 12107,'-29'29'2408,"19"-20"-1844,1 0-1,-1 1 0,1-1 0,1 2 0,0-1 0,0 1 1,1 1-1,1-1 0,-10 23 0,16-33-529,0 0 1,-1 1-1,1-1 0,0 0 1,0 0-1,0 0 0,0 1 1,0-1-1,0 0 0,0 0 1,1 0-1,-1 0 0,0 1 1,0-1-1,1 0 1,-1 0-1,1 0 0,-1 0 1,1 0-1,0 0 0,-1 0 1,1 0-1,0 0 0,0 0 1,0 0-1,0-1 0,-1 1 1,1 0-1,0-1 0,0 1 1,0 0-1,1-1 0,-1 1 1,0-1-1,0 1 0,0-1 1,0 0-1,0 0 0,0 1 1,1-1-1,-1 0 0,0 0 1,0 0-1,2 0 0,6 0 353,1 0 1,0-1-1,-1 0 0,13-2 0,20-8 755,0-1 0,-1-2 0,49-24-1,9-3-151,946-310 1349,22 49-3165,-619 179 423,1076-327 163,-1466 431 367,22-6 377,-2-3 0,121-61 0,-194 86-503,0 0 0,0 0-1,0 0 1,0-1 0,-1 0 0,7-6-1,-11 9-14,1 1-1,-1 0 1,0 0-1,1-1 1,-1 1-1,0 0 0,0-1 1,1 1-1,-1 0 1,0-1-1,0 1 1,1-1-1,-1 1 1,0 0-1,0-1 1,0 1-1,0-1 0,0 1 1,0 0-1,0-1 1,1 1-1,-1-1 1,0 1-1,0-1 1,-1 1-1,1 0 0,0-1 1,0 1-1,0-1 1,0 1-1,0-1 1,0 1-1,-1 0 1,1-1-1,0 1 1,0 0-1,0-1 0,-1 1 1,1 0-1,0-1 1,-1 1-1,1 0 1,0-1-1,-1 1 1,1 0-1,0 0 0,-1-1 1,1 1-1,0 0 1,-1 0-1,-11-3-448,1 1-1,0 0 0,-1 1 1,1 0-1,-1 1 1,-17 1-1,-3 0-738,-71 0-3330,-9 6-2168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0 466 19378,'0'0'6214,"7"10"-5904,12 13-71,0-2 0,2 0 0,0-2 0,45 32 1,-27-20 158,-28-21-276,1 0 1,1 0-1,-1-1 0,1-1 1,1-1-1,0 1 1,23 7-1,-37-15-129,1 0 0,0 0 0,-1 0 0,1 0 0,-1 0 0,1 0 0,-1 0 0,1-1 0,-1 1 0,1 0 0,-1 0 1,1 0-1,-1-1 0,1 1 0,-1 0 0,1-1 0,-1 1 0,0-1 0,1 1 0,-1 0 0,1-1 0,-1 1 0,0-1 0,0 1 0,1-1 0,-1 1 0,0-1 0,0 1 0,1-1 0,-1 1 0,0-1 0,0 1 1,0-1-1,0 1 0,0-1 0,0 0 0,0 1 0,0-1 0,0 1 0,0-1 0,0 1 0,0-1 0,-1 1 0,1-1 0,0 1 0,0-2 0,-8-27-291,0 14 149,-1 0 1,-1 1-1,-1 0 0,0 0 0,0 1 0,-2 1 0,1 0 0,-2 1 0,-14-11 0,-8-8-310,50 29 918,10 5-454,-17-2 5,-1-1-1,1 1 0,0-1 1,-1-1-1,1 1 0,0-1 0,0 0 1,-1-1-1,1 1 0,12-4 1,-16 3 24,0-1 1,-1 1 0,1-1-1,-1 1 1,0-1 0,1 0-1,-1 0 1,0 0 0,0 0-1,0 0 1,0-1 0,-1 1-1,1 0 1,-1-1 0,1 1-1,-1-1 1,0 0 0,0 0-1,0 1 1,0-1 0,-1 0-1,1 0 1,-1 0 0,1 0-1,-1 0 1,0 1 0,-1-5-1,1-2 169,0 0-1,-1-1 1,-1 1-1,1 0 0,-1 1 1,-1-1-1,0 0 1,0 1-1,-1-1 1,0 1-1,0 0 0,-1 0 1,-8-11-1,9 14-264,0 0 0,0 0 0,-1 0-1,0 1 1,0 0 0,0 0 0,0 0-1,0 1 1,-1-1 0,0 1 0,1 1-1,-1-1 1,0 1 0,0 0 0,-1 0-1,1 1 1,0 0 0,0 0 0,-1 0-1,-7 1 1,13 0 14,0 1 0,0-1 0,-1 1 0,1-1 0,0 1 0,0-1 0,0 1 0,0 0 0,0 0 0,0-1 0,0 1 0,0 0 0,0 0 0,0 0 0,0 0 0,0 0 0,1 0 0,-1 1 1,0-1-1,1 0 0,-1 0 0,1 0 0,0 1 0,-1-1 0,1 0 0,0 0 0,0 1 0,-1-1 0,1 0 0,0 1 0,0-1 0,0 0 0,1 0 0,-1 1 0,1 1 0,9 51 3,-5-37 182,1 0 0,0 0 0,2 0 1,0-1-1,1-1 0,0 1 0,1-1 0,1-1 0,22 24 1,-31-37-133,-1 1 0,1-1 0,0 0 0,-1 1 0,1-1 0,0 0 0,0 0 0,0 0 0,0 0-1,0-1 1,0 1 0,0-1 0,0 1 0,0-1 0,0 1 0,0-1 0,0 0 0,0 0 0,0 0 0,0 0 0,0 0 0,0-1 0,0 1 0,1-1 0,-1 1 0,-1-1 0,1 0 0,0 0 0,0 0 0,0 0 0,0 0 0,0 0 0,-1 0 0,1-1 0,-1 1 0,1 0 0,-1-1 0,1 0 0,-1 1 0,0-1 0,0 0 0,0 0 0,0 1 0,2-5 0,5-10-286,-1 0 1,0-1 0,-1 0 0,4-23-1,-2 13-655,-8 25 940,0 0 1,1 0 0,-1 0-1,1 0 1,0 0 0,0 1-1,-1-1 1,1 0 0,0 1 0,0-1-1,1 1 1,-1-1 0,0 1-1,1-1 1,-1 1 0,0 0-1,1 0 1,0-1 0,-1 1-1,1 0 1,0 1 0,-1-1-1,1 0 1,0 0 0,0 1-1,0-1 1,2 0 0,0 2 48,0-1 0,-1 1 0,1-1 0,-1 1 1,1 0-1,-1 1 0,1-1 0,-1 1 0,0-1 1,0 1-1,1 0 0,-1 0 0,4 5 0,14 10 237,-15-11-90,0-1 0,1 1 0,0-1 0,0 0 0,0-1 0,1 1 0,9 2 0,-17-8-64,1-1 1,0 1-1,-1-1 0,1 0 0,-1 1 1,0-1-1,1 0 0,-1 0 1,0 1-1,0-1 0,0 0 0,0 0 1,0 1-1,-1-1 0,1 0 1,-1-2-1,-3-6-17,0 0 0,-1 0 0,-1 0 1,1 0-1,-1 1 0,-11-13 0,13 16-112,-1 1 1,0-1-1,0 1 0,0 0 0,-1 0 0,1 1 0,-1 0 0,-1 0 0,1 0 1,-13-5-1,19 8 7,0 0 0,0 0 1,1 0-1,-1 0 0,0 0 1,1 0-1,-1 1 0,1-1 1,-1 0-1,1 0 0,-1 0 1,1 1-1,0-1 0,-1 0 1,1 1-1,0-1 0,0 0 1,-1 1-1,1-1 0,0 1 1,2-1-1,-3 0-9,12-9-495,-1-1 0,0-1-1,17-23 1,-20 24-449,0-1-1,-1 0 1,0-1 0,-1 0-1,-1 0 1,0 0 0,6-26-1,-9 9-7425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39:54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8432 991 12844,'0'0'1265,"5"-10"935,15-33 581,-20 40-2540,1 0 0,0 1 1,-1-1-1,0 0 0,0 0 0,1 0 1,-2 1-1,1-1 0,0 0 0,0 0 0,-1 0 1,0 1-1,0-1 0,1 0 0,-1 1 0,-1-1 1,-1-3-1,-31-41 958,19 28-756,-134-221 193,17 25-1923,115 190 1296,-2 2 0,0 1-1,-2 0 1,-1 1 0,0 2-1,-48-33 1,-4 7 241,-83-36 0,77 41 70,78 38-284,0 1 1,0-1-1,-1 1 1,1 0-1,0 0 0,-1 0 1,1 0-1,-1 0 1,1 1-1,-1-1 0,0 1 1,1-1-1,-1 1 1,1 0-1,-1 0 0,0 0 1,1 0-1,-1 1 0,0-1 1,1 1-1,-1-1 1,1 1-1,-1 0 0,1 0 1,-1 0-1,1 1 1,0-1-1,0 0 0,-1 1 1,1-1-1,0 1 1,-3 3-1,-56 36-16,-1-2-1,-3-3 1,-1-3-1,-89 32 1,-292 66 101,-276 10-66,-8-35-132,197-31 131,-1036 222-601,1058-166-15,-502 202 0,542-143 1069,-487 274 0,927-447-406,12-7-50,1 0 1,0 2-1,1 0 1,-29 24-1,47-35-60,-1-1 1,0 0-1,1 1 1,-1-1-1,1 0 0,-1 1 1,0-1-1,1 1 0,-1-1 1,1 1-1,0-1 1,-1 1-1,1 0 0,-1-1 1,1 1-1,0-1 0,-1 1 1,1 0-1,0-1 1,0 1-1,-1 0 0,1-1 1,0 1-1,0 0 0,0 0 1,0-1-1,0 1 0,0 0 1,0-1-1,0 1 1,0 0-1,1-1 0,-1 1 1,0 0-1,0-1 0,0 1 1,1 0-1,-1-1 1,0 1-1,1 0 0,-1-1 1,1 1-1,-1-1 0,1 1 1,-1-1-1,1 1 1,-1-1-1,1 1 0,-1-1 1,1 0-1,0 1 0,-1-1 1,1 0-1,0 1 1,-1-1-1,1 0 0,0 0 1,-1 0-1,1 0 0,0 1 1,-1-1-1,1 0 1,0 0-1,0 0 0,0-1 1,61 5-315,-47-4 318,-11 0 11,0 0 1,-1 1-1,1-1 0,0 1 1,-1 0-1,1 0 0,0 0 1,-1 0-1,1 1 0,-1-1 1,0 1-1,1 0 0,-1 0 1,0 0-1,0 0 0,0 1 1,0-1-1,-1 1 0,4 4 1,-3-1 92,1 0-1,-1 0 1,-1 1 0,0-1 0,1 1 0,-2 0 0,1 0 0,-1 0 0,0 13 0,0 31-25,-2 1 1,-2 0 0,-3 0-1,-2-1 1,-15 51-1,7-32 373,-11 124-1,26-175-380,0 0 1,2 0 0,0 0-1,1 1 1,8 30-1,-7-39-54,1-1-1,0 0 0,0 0 0,1 0 0,1-1 1,0 0-1,0 0 0,0 0 0,1-1 0,1 0 0,14 13 1,-2-6 18,1 0 1,1-2 0,0 0 0,1-1-1,0-2 1,1 0 0,0-1 0,45 9-1,1-4 195,138 8 0,1-16 8,1-8 1,-1-10-1,292-54 1,224-74 178,-350 65 126,663-170 474,-532 76-3580,-17-41-8517,-309 121-1797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2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1 252 7944,'0'0'160,"0"-9"197,0 6-243,0 0 0,0 0 0,0 0 0,1 0 0,-1 0 0,1 0 1,0 0-1,0 0 0,0 1 0,0-1 0,0 0 0,1 1 0,-1-1 0,1 1 0,0-1 0,3-3 0,3-1 444,-1 1-1,1 0 1,1 1 0,-1 0 0,12-5-1,44-21 1856,72-23 1,-87 38-2198,0 2 1,1 2 0,0 2-1,70-4 1,-105 13-212,-1 1 0,1 0 0,0 1 0,19 4 1,-31-5-10,1 1 1,-1 0 0,0 0-1,1 0 1,-1 0-1,0 1 1,0-1 0,0 1-1,0 0 1,0 0-1,0 0 1,-1 0 0,1 1-1,-1-1 1,1 1 0,-1-1-1,0 1 1,0 0-1,0 0 1,0 0 0,-1 0-1,1 0 1,-1 0 0,1 4-1,0 6-5,-1-1 0,-1 0-1,0 1 1,0-1 0,-1 1-1,-1-1 1,0 0-1,-1 0 1,0 0 0,-1 0-1,-9 19 1,-28 60 110,-4-1-1,-58 84 1,44-76-35,9-14-11,-16 26 56,-76 170 1,133-260 14,2 0 1,0 1-1,1 0 0,1 0 0,1 1 1,-1 24-1,5-39-39,0 0 0,0 0 0,0-1 1,1 1-1,0 0 0,0 0 0,1 0 0,0-1 0,0 1 0,1-1 1,-1 1-1,2-1 0,-1 0 0,0 0 0,1-1 0,0 1 0,1-1 0,-1 1 1,1-1-1,0-1 0,0 1 0,9 6 0,5-1 7,0 0 0,0-1 1,1-1-1,0 0 0,0-2 0,1 0 0,0-2 1,32 4-1,21-3-11,80-4 1,-125-1-63,138-9-410,-16 1-6461,-113 8-1126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3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0 197 21877,'0'0'768,"75"-58"-1761,-29 25-1569,-3-14-1089,6-12-8457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3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1 481 10410,'2'-19'169,"1"0"1,0 0-1,2 1 1,0 0-1,2-1 1,0 2-1,0-1 1,2 1-1,0 0 1,1 1-1,1 0 1,0 1-1,1 0 1,0 0-1,16-12 1,-4 4 295,1 2 1,1 1 0,1 1 0,1 1 0,0 1-1,2 2 1,59-23 0,-72 32-386,0 1 1,0 1-1,0 0 0,1 2 1,-1 0-1,32 0 0,-42 3-61,0-1-1,1 1 0,-1 0 0,1 1 0,-1 0 0,0 0 1,0 0-1,0 1 0,0 0 0,-1 0 0,1 1 0,-1 0 0,0 0 1,0 1-1,0-1 0,-1 1 0,1 1 0,5 7 0,-2 0 19,-1 1-1,-1 0 1,-1 0-1,0 1 1,0 0 0,-2 0-1,1 0 1,-2 0-1,0 1 1,-1-1-1,-1 1 1,-1 0-1,0 0 1,0 0-1,-4 18 1,-3 12 70,-2 0 1,-2 0-1,-31 81 1,-130 238 1130,26-63 834,145-299-2054,-10 22 158,1 1 1,1 1 0,-7 35 0,15-57-162,-1 1 0,2-1 0,-1 1 0,1 0-1,-1-1 1,2 1 0,-1 0 0,1-1 0,-1 1 0,2-1 0,-1 1 0,0-1-1,1 1 1,0-1 0,1 0 0,-1 0 0,1 0 0,0 0 0,0 0 0,0 0-1,1-1 1,5 6 0,2-2-219,0-1-1,0 0 1,0 0-1,1-1 1,0-1 0,0 0-1,1-1 1,-1 0-1,1-1 1,25 4-1,12-3-1703,76-1 0,-81-4 1172,88-3-7682,-90 4 1963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3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89 18417,'0'0'673,"67"1"0,-25-5-65,4-5 481,5-5-448,2 0-545,-5-3-1505,-8 0-2467,-11 3-3907</inkml:trace>
  <inkml:trace contextRef="#ctx0" brushRef="#br0" timeOffset="1">176 724 9993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4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1 683 21588,'7'-25'-45,"1"1"-1,1 0 0,1 0 0,2 0 1,0 2-1,1-1 0,1 2 0,1 0 0,2 0 1,22-22-1,11-6-735,1 3 1,92-64-1,-96 78 783,0 2 1,3 1-1,0 3 0,65-24 0,-92 42 81,0 0 0,1 2 0,0 1 0,0 0 0,0 2 0,0 1 0,0 0 0,1 2-1,-1 1 1,1 1 0,-1 1 0,33 9 0,-51-11-76,1 1-1,-1 0 1,0 1 0,0-1 0,0 1-1,-1 1 1,1-1 0,-1 1-1,0 0 1,0 0 0,0 0-1,0 1 1,-1-1 0,1 1-1,-1 1 1,-1-1 0,1 0-1,-1 1 1,0 0 0,3 7-1,-4-6 36,0 0-1,-1 1 1,0-1-1,0 0 1,-1 1-1,1-1 0,-2 1 1,1-1-1,-1 0 1,0 1-1,-1-1 1,0 0-1,0 0 1,0 0-1,-1 0 0,0 0 1,-6 10-1,-22 29 1442,-1 0-1,-2-3 0,-55 56 1,-33 40 588,104-116-2018,0 2-1,2 0 1,1 1-1,-13 30 1,24-44-230,-1 0 0,1 1-1,-3 23 1,3 14-6710,4-33-3000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0:14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7 145 31037,'-7'49'673,"7"-15"-737,28 0 64,21-9-64,10-18-288,8-7-33,7-26-768,2-12-1185,2-20-673,-1-16-1121,-3-23-2754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8:0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901 97 7303,'0'0'272,"-12"-3"-224,-31-8 969,-1 1 0,-1 3 0,-60-3 0,90 10-843,1 1-1,-1 1 1,1 0 0,-1 1-1,1 0 1,0 1 0,0 1-1,1 0 1,-1 1 0,1 0-1,0 1 1,1 1 0,0 0 0,-18 14-1,-33 27 7,-149 109 158,200-148-291,0 0 1,0 1-1,1 0 1,1 1-1,0 0 0,0 1 1,1 0-1,1 0 0,1 1 1,-1 0-1,2 0 1,0 1-1,1 0 0,-5 22 1,4-8-25,1 1 1,1 0-1,1 0 1,2 0-1,1 0 1,7 50 0,-4-62-23,0-1 1,2 0 0,0-1-1,1 1 1,0-1 0,1 0-1,1 0 1,18 25 0,-11-20 1,2-1 0,0 0-1,1-2 1,1 0 0,28 20 0,-1-6 13,1-3 0,1-2 0,2-2 0,100 35 0,-89-41-3,1-3 1,0-3 0,1-2 0,1-3-1,100-1 1,323-37 13,-159 3 8,-280 25-44,1-1 1,-1-3 0,0-2-1,60-18 1,-93 21 11,0-1 0,0 0 0,0-1 0,0-1 1,-1 0-1,-1-1 0,1 0 0,-1-1 0,-1-1 0,0 0 0,-1 0 0,0-1 0,0-1 0,-1 0 0,-1 0 0,12-23 0,1-15 231,-3-1-1,-1-1 1,-3 0-1,-2-1 0,-3-1 1,5-61-1,-14 103-232,6-122 310,-7 121-127,0 1 0,-1-1 0,-1 1 0,0-1-1,-1 1 1,-1 0 0,-8-22 0,10 31-127,-1 0 0,1 0 1,-1 0-1,0 0 0,-1 0 0,1 0 0,-1 1 0,1 0 1,-1 0-1,0 0 0,0 0 0,0 0 0,-1 1 1,1 0-1,-1 0 0,1 0 0,-1 0 0,0 1 0,-7-2 1,-8 0-11,0 1 0,0 1 0,-31 1 1,17 1-9,-89 4 197,88-1-9,0-2 0,0-1 1,0-2-1,0-2 0,1-1 0,-63-15 0,3-17-203,-102-53 0,105 45-145,-103-36 0,161 70-401,0 1 0,-1 1 1,1 2-1,-1 1 1,-1 1-1,1 3 0,-39 2 1,58 0-492,-1 2 0,1-1 0,0 2 0,0 0 0,1 1 0,-1 0 0,-13 8 0,-40 23-6685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8:2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234 144 5381,'-12'-2'2530,"-21"-2"-1554,-63-9 2487,80 10-1956,1 0 0,-1-1 0,1-1 0,-16-7 0,98 8 84,851-43 1021,-106 0-2576,-69 48 21,-3 55 20,-436-20-729,323-4 1,-793-44 400,-671-37 121,-217-2 20,961 51 111,-118-1 9,-300 36 0,-216 116-68,703-143-98,24-8 150,0 0-1,0 0 1,0 0 0,0 0 0,0 0 0,0 0 0,0 0-1,0 0 1,1 0 0,-1 0 0,0-1 0,0 1 0,0 0 0,0 0-1,0 0 1,0 0 0,1 0 0,-1 0 0,0 0 0,0 0-1,0 0 1,0 0 0,0 1 0,0-1 0,1 0 0,-1 0-1,0 0 1,0 0 0,0 0 0,0 0 0,0 0 0,0 0-1,0 0 1,0 0 0,1 0 0,-1 0 0,0 0 0,0 1-1,0-1 1,0 0 0,0 0 0,0 0 0,0 0 0,0 0-1,0 0 1,0 0 0,0 0 0,0 1 0,0-1 0,0 0 0,0 0-1,0 0 1,0 0 0,0 0 0,0 0 0,0 1 0,0-1-1,0 0 1,0 0 0,0 0 0,0 0 0,0 0 0,0 0-1,0 1 1,0-1 0,0 0 0,0 0 0,48 0-628,-29 0 860,306-17-92,-95 2-65,1873 16-2236,-1450 13 2093,-374-24-2388,-352-2 1554,19 2 743,-1086-80 979,-9 85 268,616 8-885,-302 7-635,830-10 56,-5 1 873,12-5-5058,26-10-2992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9:5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14926,'0'0'10987,"0"10"-10496,-1 11-305,1 55 470,0-69-596,1 1 0,0-1 0,0 0 0,0 0 0,1-1 0,0 1 0,1 0 0,4 9 0,-6-15-49,0 1 1,0-1-1,0 1 0,0-1 0,0 0 0,1 0 0,-1 1 0,1-1 0,-1 0 1,1 0-1,-1 0 0,1-1 0,-1 1 0,1 0 0,0 0 0,0-1 1,-1 1-1,1-1 0,0 0 0,0 1 0,0-1 0,-1 0 0,1 0 0,0 0 1,0 0-1,0-1 0,-1 1 0,1 0 0,0-1 0,0 1 0,-1-1 1,1 0-1,0 0 0,-1 1 0,1-1 0,-1 0 0,1 0 0,1-2 0,8-5 71,0 0 0,-1 0-1,-1-1 1,9-10-1,-13 14-79,23-26 55,-20 20-42,1 1 1,1 0-1,-1 0 0,15-9 0,-24 18-11,1 1 0,-1 0-1,0-1 1,1 1 0,-1 0-1,1 0 1,-1 0 0,0-1-1,1 1 1,-1 0 0,1 0-1,-1 0 1,0 0 0,1 0-1,-1 0 1,1 0 0,-1 0-1,1 0 1,-1 0 0,1 0-1,-1 0 1,0 0 0,1 0-1,-1 0 1,1 0 0,-1 0 0,0 1-1,1-1 1,-1 0 0,1 0-1,-1 0 1,0 1 0,1-1-1,0 1 1,6 18 310,-5 36 434,-2-43-572,0-9-145,0 0-1,0-1 1,0 1 0,0 0 0,1-1-1,-1 1 1,1 0 0,0-1 0,-1 1-1,1-1 1,1 0 0,-1 1 0,0-1-1,0 0 1,1 1 0,-1-1 0,1 0-1,0 0 1,2 2 0,-2-3-20,1 0 1,-1 0-1,0-1 1,0 1-1,0-1 1,0 1-1,1-1 1,-1 0-1,0 0 1,0 0-1,0 0 1,1-1-1,-1 1 1,0 0-1,0-1 1,0 0-1,0 1 1,0-1-1,0 0 1,0 0-1,0 0 1,0 0-1,0-1 1,2-1-1,54-43 203,-46 35-200,0 1-1,1 0 0,19-11 0,-31 21-12,0-1 0,0 0 0,0 0 0,0 1 0,0-1 0,0 0 0,0 1 0,0-1 0,1 1 0,-1-1 0,0 1 0,0 0 0,0 0 0,1-1 0,-1 1 0,0 0 0,0 0 0,1 0 0,-1 0 0,0 0 0,0 0 0,0 1 0,1-1 0,-1 0 0,0 1 0,0-1 0,0 1 0,0-1 0,0 1 0,1-1 0,-1 1 0,0 0 0,0 0 0,-1-1 0,1 1 0,0 0 0,0 0 0,0 0 0,0 1 0,1 4 87,0 0 1,0 1-1,0-1 1,-1 0 0,0 1-1,0 10 1,-2-13-95,1 0-1,0 0 1,1 0 0,-1-1-1,1 1 1,-1 0 0,1 0 0,0 0-1,1-1 1,-1 1 0,0-1 0,1 1-1,0-1 1,2 4 0,11-3-2554,-6-9-2653,-5-8-1198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4 792 16400,'0'0'3091,"3"-4"-1640,23-21 2323,-9 10-2078,-2-1-1,25-31 0,-36 41-1534,0-1-1,0 1 1,0-1 0,-1 0 0,0 0-1,-1 0 1,0 0 0,0 0 0,0-1-1,-1 1 1,0-1 0,0-9-1,-1 12-117,0-1-1,0 1 0,-1-1 1,0 1-1,0-1 0,0 1 1,-1 0-1,0 0 0,0 0 0,0-1 1,0 2-1,-4-7 0,4 9-27,0-1-1,-1 1 0,1 0 0,0 0 0,-1 0 0,1 0 0,-1 0 1,1 0-1,-1 1 0,0-1 0,0 1 0,0 0 0,0 0 1,0 0-1,0 0 0,0 0 0,0 1 0,0-1 0,0 1 1,0 0-1,0 0 0,-6 1 0,7-1-14,-1 1 0,1 0 0,-1 0 0,1 0 0,-1 0 0,1 1 0,-1-1 0,1 1 0,0-1 0,0 1 0,0 0 0,0 0 0,0 0 0,0 0 0,1 0 0,-1 0 0,1 0 0,-1 0 0,1 1 0,0-1 0,0 1 0,0-1 0,0 1 0,0-1 0,1 1 0,-1 0 0,1-1 0,-1 1 0,1 0 0,0 4 0,0 2 0,-1 1 0,1-1 0,1 0 0,-1 0 0,2 1 0,-1-1 0,1 0 0,3 9 0,-3-14-1,0 1-1,0-1 1,1 0 0,-1 1-1,1-1 1,0 0 0,0-1-1,1 1 1,-1-1 0,1 1-1,-1-1 1,1 0 0,0 0-1,7 3 1,-9-5 1,0 0 0,0 0 0,0-1 0,0 1 1,0-1-1,0 0 0,0 1 0,0-1 0,0 0 0,1 0 0,-1 0 0,0-1 0,0 1 1,0 0-1,0-1 0,0 1 0,0-1 0,0 0 0,0 0 0,0 0 0,0 0 0,0 0 1,-1 0-1,1 0 0,0-1 0,-1 1 0,1-1 0,-1 1 0,1-1 0,-1 1 0,0-1 1,0 0-1,1 0 0,0-3 0,8-15 5,0 0 0,-2 0 0,7-25 0,-11 30-6,0 1 1,1 0-1,1 0 1,0 1 0,0-1-1,2 1 1,0 1-1,17-23 1,-22 33 0,0 0 0,-1 0 0,1 1 0,0-1 0,0 1 0,0 0 0,0 0 0,0 0 0,1 0 0,-1 0 0,0 1 0,0-1 0,1 1 0,-1 0 0,0 0 0,0 0 0,1 0 0,-1 1 0,0-1 0,0 1 0,0 0 0,1 0 0,-1 0 0,0 0 0,0 1 0,4 2 0,-32-39 0,7 19 0,0 0 0,-32-21 0,34 26 0,1 0 0,0-1 0,0 0 0,1-2 0,-13-14 0,26 26-15,0 0 0,-1 0 0,1-1 1,0 1-1,0 0 0,0 0 0,1 0 0,-1-1 0,1 1 0,-1 0 1,1-1-1,0 1 0,-1-1 0,1 1 0,0 0 0,1-1 0,-1 1 1,0-1-1,1 1 0,-1 0 0,1 0 0,0-1 0,0 1 0,0 0 1,0 0-1,0 0 0,2-3 0,4-5-348,1 0 0,0 0 0,0 1 0,12-10 0,2-3-1244,10-17-6705,0-3-8461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9:5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11 175 15214,'0'0'8996,"8"7"-7689,-3-4-1220,-1 1-1,1-1 0,0 0 0,0-1 0,0 1 1,0-1-1,0 0 0,1 0 0,-1 0 0,1-1 0,-1 0 1,1 0-1,-1-1 0,1 1 0,0-1 0,-1 0 0,1-1 1,-1 1-1,1-1 0,7-2 0,-2-1 24,-1-1-1,1 0 1,-1 0-1,1-1 1,-2 0 0,1-1-1,-1 0 1,10-10-1,-14 13-36,0-1-1,0 0 1,-1 0-1,0 0 1,0-1-1,0 1 1,0-1-1,-1 0 1,0 0-1,0-1 1,-1 1-1,0 0 1,0-1-1,0 1 1,0-11-1,-2 15-57,0 0 0,-1 0-1,1 0 1,-1 0 0,0 0-1,0 0 1,1 0 0,-1 1-1,0-1 1,-1 0 0,1 0-1,0 1 1,0-1 0,-1 1-1,1-1 1,-1 1 0,1-1-1,-1 1 1,0 0 0,0 0-1,1 0 1,-1 0 0,0 0-1,0 0 1,0 0 0,0 1-1,0-1 1,0 1 0,0 0-1,0-1 1,0 1 0,0 0-1,-4 0 1,-4-1 4,1 1 1,-1 0-1,0 1 1,1-1-1,-1 2 1,-12 2-1,13 0-3,0 0 0,1 0 0,-1 0-1,1 1 1,0 1 0,0-1-1,1 1 1,-1 1 0,2-1 0,-1 1-1,1 0 1,0 1 0,0-1-1,-9 17 1,9-13-15,1-1 1,-1 1-1,2 0 0,0 1 0,0-1 1,1 0-1,0 1 0,1 0 1,1 0-1,0 0 0,0 18 0,1-28-15,1 1-1,-1-1 0,0-1 0,1 1 0,-1 0 1,1 0-1,0 0 0,0 0 0,0 0 0,0 0 1,0-1-1,0 1 0,0 0 0,0-1 1,1 1-1,-1-1 0,0 1 0,1-1 0,0 0 1,-1 0-1,3 2 0,0-2-62,0 1 1,0 0-1,0-1 0,0 0 1,0 0-1,1 0 0,-1 0 1,0-1-1,7 1 0,3-2-383,0 0 0,0 0-1,-1-2 1,1 0-1,18-6 1,4-6-3039,42-22-1,-24 7-2713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9:5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 11499,'0'0'5979,"-12"-1"-3561,9 1-2337,-5-1 185,1 0-1,0 1 1,0 0-1,-1 1 0,1-1 1,0 2-1,0-1 1,0 1-1,0 0 1,0 0-1,0 1 0,0-1 1,1 2-1,-9 4 1,7-2-91,1 0 1,0 0-1,1 0 1,-1 1 0,1 0-1,1 0 1,-1 1-1,1-1 1,0 1-1,1 0 1,0 1 0,0-1-1,1 1 1,0 0-1,1-1 1,0 1-1,-2 16 1,4-23-162,0-1 0,0 1-1,0-1 1,0 1 0,0-1 0,1 1 0,-1-1 0,1 1-1,-1-1 1,1 1 0,-1-1 0,1 1 0,0-1-1,0 0 1,0 0 0,-1 1 0,1-1 0,0 0-1,1 0 1,-1 0 0,0 0 0,0 0 0,0 0 0,1 0-1,-1 0 1,3 0 0,0 1 7,0-1-1,1 0 1,-1 0-1,0 0 1,1-1 0,-1 0-1,1 0 1,-1 0-1,7-1 1,2-1 32,1 0 0,-1-1 0,-1-1 0,1 0 0,21-10 0,-24 8-35,0 0 0,0-1 1,-1 0-1,-1 0 0,1-1 0,9-11 1,-14 14 30,0 0 0,-1 1 0,1-1 0,-1 0 1,-1-1-1,1 1 0,-1 0 0,0-1 1,0 1-1,0-1 0,-1 0 0,0 0 0,1-11 1,-12 23 708,2 6-694,1 0 1,0 0-1,1 1 1,1 0-1,0 0 1,0 1-1,2 0 1,-1-1-1,2 1 1,0 1-1,0 17 1,2-31-62,0 0 1,0 0 0,0 0 0,0 0 0,0 0-1,0 0 1,1 0 0,-1 0 0,0 0-1,1 0 1,-1 0 0,1 0 0,-1 0-1,1 0 1,0 0 0,-1 0 0,1 0 0,0-1-1,-1 1 1,1 0 0,0-1 0,0 1-1,0 0 1,0-1 0,1 1 0,0 0 11,1 0 0,0 0 0,-1 0 0,1-1 1,0 1-1,0-1 0,0 0 0,-1 1 0,6-2 1,-1 0 16,0 0 1,0 0 0,0 0 0,0-1 0,0-1 0,0 1-1,9-6 1,-4 0-45,-10 6-84,0 0 0,1 1 0,-1-1 0,0 1 0,1-1 0,-1 1 0,1 0 0,-1 0 0,1 0 0,0 0 0,0 0 0,3 0 0,-4 28-9219,-2-13 3170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20211,'0'0'2018,"-9"0"16,-1 2-1737,0-1 1,1 2-1,-1-1 1,1 1-1,0 1 1,0 0-1,0 0 1,0 0-1,1 1 1,-1 1-1,1-1 1,0 2-1,1-1 1,0 1-1,0 0 0,0 0 1,-8 13-1,15-19-323,-1 0 0,0-1-1,1 1 1,0 0 0,-1 0 0,1 0-1,0 0 1,-1 0 0,1 0-1,0 0 1,0 1 0,0-1 0,0 0-1,0 0 1,0 0 0,0 0-1,0 0 1,1 0 0,-1 0 0,0 0-1,1 0 1,-1 0 0,1 0-1,-1 0 1,1 0 0,-1-1 0,1 1-1,-1 0 1,1 0 0,0 0-1,-1-1 1,1 1 0,0 0 0,0-1-1,0 1 1,0 0 0,-1-1-1,1 1 1,0-1 0,0 0 0,0 1-1,0-1 1,0 0 0,0 1-1,0-1 1,0 0 0,2 0 0,67 11-1839,-45-8 1511,-18-1 421,0-1 0,0 1 0,0 0 0,0 1 0,-1 0 0,10 5 0,-14-8-46,-1 1-1,0 0 1,0 0-1,0 0 0,0 0 1,0 0-1,0 0 0,0 0 1,-1 0-1,1 0 0,0 0 1,-1 1-1,1-1 0,0 0 1,-1 0-1,1 1 0,-1-1 1,0 0-1,0 1 0,1-1 1,-1 0-1,0 1 0,0-1 1,0 1-1,0-1 0,0 0 1,-1 1-1,1-1 0,0 0 1,-1 1-1,1-1 0,-1 0 1,1 1-1,-1-1 0,0 0 1,1 0-1,-1 0 0,0 0 1,0 1-1,0-1 0,-2 1 1,-5 8 260,-1-1 1,-1 0 0,0 0-1,0-1 1,0-1 0,-1 1 0,0-2-1,-1 0 1,1 0 0,-1-1-1,0 0 1,-22 5 0,34-10-308,0 0 1,-1 0-1,1 0 0,0 0 1,0 0-1,0 0 1,0 0-1,0 0 0,0 0 1,0 0-1,0 0 1,-1 0-1,1 0 0,0 0 1,0 0-1,0 0 1,0 0-1,0 0 0,0 0 1,0 0-1,-1 0 1,1 0-1,0 0 0,0 0 1,0 0-1,0 0 1,0 0-1,0 0 0,0 0 1,0 0-1,-1 0 1,1-1-1,0 1 0,0 0 1,0 0-1,0 0 1,0 0-1,0 0 0,0 0 1,0 0-1,0 0 1,0 0-1,0-1 0,0 1 1,0 0-1,0 0 1,0 0-1,0 0 0,0 0 1,0 0-1,0 0 1,0-1-1,0 1 0,0 0 1,0 0-1,0 0 1,0 0-1,0 0 0,0 0 1,0 0-1,0-1 1,0 1-1,7-10-1138,13-8-858,47-28-5089,-25 19 1383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41 14414,'0'0'2738,"-7"10"70,3-4-2531,-39 67 3348,39-64-3108,0-1 0,0 1 1,1 0-1,0 0 0,1 0 1,0 1-1,1-1 0,-1 10 1,2-17-508,0-1 0,0 0 0,0 0 0,0 0 0,0 0 0,1 0 0,-1 0 1,0 0-1,1 0 0,-1 0 0,0 0 0,1 0 0,0 0 0,-1-1 0,1 1 1,-1 0-1,1 0 0,0 0 0,0-1 0,-1 1 0,1 0 0,0-1 0,0 1 1,0 0-1,1 0 0,32 4 134,-24-5-137,-1-1 0,1-1 0,0 0-1,-1 0 1,11-4 0,-3-2-61,-1 0-1,0-2 0,17-12 1,-19 12-217,1 0 0,0 1 0,21-9 0,-36 18 267,1 0 1,-1 0 0,0 0 0,1 0 0,-1 0 0,0 0 0,1 0 0,-1 0 0,1 0 0,-1 0 0,0 0 0,1 0 0,-1 0 0,0 0 0,1 0 0,-1 0 0,0 0 0,1 1 0,-1-1 0,0 0 0,1 0 0,-1 0 0,0 1 0,1-1 0,-1 0 0,0 0 0,0 1 0,1-1 0,-1 0 0,0 0 0,0 1 0,1-1-1,-1 0 1,0 1 0,0-1 0,0 0 0,0 1 0,0-1 0,1 1 0,-1-1 0,0 0 0,0 1 0,0 0 0,3 26 400,-4-24-374,1 0 0,0 0 1,1 0-1,-1 0 1,0 0-1,1 0 1,0 0-1,0 0 1,0-1-1,0 1 1,1 3-1,2-4-17,-1 0 1,1 0-1,-1 0 1,1 0-1,0-1 1,-1 1-1,1-1 0,0 0 1,0 0-1,0-1 1,0 1-1,0-1 1,0 0-1,0 0 0,0 0 1,7-2-1,0 1-1,0-1 0,0-1 0,0 0 0,18-7-1,20-17-428,-39 20 367,0 1 1,1 0-1,0 0 1,0 1 0,21-6-1,24 9 621,-47 2-485,-1 1 1,1-2 0,-1 1-1,1-1 1,-1 0 0,12-4-1,-1-2-68,-1-1 0,0 0-1,-1-1 1,0-1 0,-1-1-1,0 0 1,0-1 0,25-27-1,-33 25 54,-12 9 209,3 5-238,-1 0 0,0 0 0,0 0 0,0 1 0,0-1 0,1 1 0,-1-1 0,0 1 0,1 0 1,-1 0-1,0 0 0,1 0 0,-2 1 0,-9 6 223,1 1 1,1 0 0,-15 17-1,22-23-185,0 1-1,0-1 0,0 1 1,0 0-1,1 0 0,0 0 1,0 0-1,0 0 0,0 0 0,1 0 1,-1 1-1,1-1 0,0 1 1,0 8-1,1-12-93,0 0-1,1 0 1,-1 0-1,1 0 1,-1 0 0,1 0-1,-1-1 1,1 1-1,0 0 1,-1 0 0,1 0-1,0 0 1,0-1-1,0 1 1,-1 0 0,1-1-1,0 1 1,0-1-1,0 1 1,0-1 0,0 1-1,0-1 1,0 0-1,0 0 1,0 1 0,0-1-1,1 0 1,1 0 0,37 1-2475,-31-1 1170,22 0-4706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13645,'0'0'13405,"-5"4"-12461,2-1-799,0-1-1,-1 0 0,1 1 0,-1-1 0,1-1 0,-1 1 0,0 0 1,1-1-1,-1 0 0,-5 1 0,8-1-126,-1-1 0,1 1 1,0 0-1,0 0 0,0 0 0,-1-1 0,1 1 0,0 1 1,0-1-1,0 0 0,0 0 0,1 0 0,-1 0 0,0 1 1,0-1-1,1 0 0,-1 1 0,1-1 0,-1 0 0,1 1 1,-1 1-1,-6 38 79,6-33-66,-1 7-8,0 1-1,1-1 1,1 0-1,0 0 1,4 24-1,-3-37-18,-1 1 0,1 0 0,-1 0 0,1-1 0,0 1 0,0 0 0,0-1 0,0 1 0,1-1 0,-1 1 0,1-1 1,0 0-1,-1 1 0,1-1 0,0 0 0,0 0 0,0 0 0,1-1 0,-1 1 0,0 0 0,1-1 0,-1 0 0,1 1 0,-1-1 0,1 0 0,-1 0 0,1 0 0,0-1 0,0 1 0,0-1 0,-1 1 0,1-1 1,0 0-1,0 0 0,0 0 0,-1-1 0,4 0 0,3-1 7,-1-1 0,0 0 0,0-1 1,0 0-1,0 0 0,0 0 0,-1-1 1,0 0-1,0-1 0,0 0 0,-1 0 0,0 0 1,7-10-1,37-30-1081,-49 51 689,-1-1-1,1 1 1,-1-1 0,0 1-1,0-1 1,-2 10 0,-5 15 70,-2 6-249,8-25-3588,0-2-3469,1-24-700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76 19571,'0'0'3971,"-9"-52"-3747,15 43-1601,6 1-929,1 2-2563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10794,'0'0'4591,"0"12"-2066,-10 201 4997,10-212-7495,-1 0 0,1 0 0,0 0-1,0 1 1,0-1 0,0 0 0,0 0 0,1 0-1,-1 0 1,0 0 0,0 0 0,1 0 0,-1 0 0,1 0-1,-1 0 1,1 0 0,-1 0 0,1-1 0,-1 1-1,1 0 1,0 0 0,-1 0 0,1-1 0,0 1-1,0 0 1,0-1 0,0 1 0,0-1 0,-1 1 0,3 0-1,0-1 20,-1 1-1,1-1 0,-1-1 0,1 1 0,-1 0 1,1 0-1,-1-1 0,1 0 0,-1 1 0,1-1 0,-1 0 1,4-2-1,7-4 105,-1 0-1,1-1 1,16-14 0,23-27-86,-32 29-19,42-33 1,-61 53-13,-1-1 1,1 1-1,-1 0 0,1-1 1,-1 1-1,1-1 0,-1 1 1,1 0-1,-1 0 1,1-1-1,-1 1 0,1 0 1,-1 0-1,1 0 1,0-1-1,-1 1 0,1 0 1,-1 0-1,1 0 0,0 0 1,-1 0-1,1 0 1,-1 0-1,1 0 0,0 1 1,-1-1-1,1 0 1,-1 0-1,1 0 0,-1 1 1,1-1-1,-1 0 1,1 0-1,-1 1 0,1-1 1,-1 1-1,1-1 0,-1 0 1,1 1-1,-1-1 1,0 1-1,1-1 0,-1 1 1,0-1-1,1 1 1,-1-1-1,0 2 0,8 37 1603,-3-11-817,-4-25-800,0-1 0,1 0 0,-1 1 0,1-1 0,-1 0 0,1 0 0,0 0 0,0 0 0,0-1 0,0 1 0,0 0 0,0-1 0,1 0 0,-1 1 0,0-1 1,1 0-1,-1 0 0,1 0 0,-1-1 0,1 1 0,0 0 0,-1-1 0,1 0 0,-1 0 0,1 1 0,0-2 0,-1 1 0,1 0 0,3-1 0,10-2-34,0-1 0,-1 0-1,27-11 1,-19 6-185,-22 9 161,-1-1 1,1 1 0,0-1-1,0 1 1,0 0-1,0-1 1,0 1 0,0 0-1,0 0 1,0-1 0,0 1-1,0 0 1,0 0 0,0 0-1,1 0 1,-1 0 0,0 1-1,0-1 1,0 0-1,0 0 1,0 1 0,0-1-1,0 1 1,-1-1 0,1 1-1,0-1 1,1 1 0,2 27-7333,-4-23 5379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42 193 32,'7'-16'4860,"41"-117"10635,-84 245-10885,23-80-4122,2 1 1,2 1-1,0 0 1,2 0-1,2 0 1,-1 57-1,5-89-471,1 1 0,0-1 0,0 0 0,1 0 0,-1 1 0,0-1 0,1 0 0,0 0 0,-1 0 0,1 1 0,0-1 0,0 0 0,0 0 0,0 0 0,0-1 0,1 1 0,-1 0 0,1 0 0,-1-1 0,1 1 0,-1-1 0,1 1 0,0-1 0,0 0 0,0 1 0,0-1 0,0 0 0,0 0 0,0 0 0,0-1 0,0 1 0,0-1 0,1 1 0,-1-1 0,0 1 0,0-1 0,1 0 0,-1 0 0,0 0 0,0-1 0,1 1 0,3-1 0,4-2 48,1 1-1,-1-1 0,0-1 0,0 1 0,0-2 0,-1 1 0,18-13 0,-11 6 1,-1-1-1,0 0 1,0-1-1,-1-1 1,-1 0 0,-1-1-1,0 0 1,0-1-1,-2-1 1,0 0 0,-1 0-1,-1 0 1,0-1-1,-1-1 1,-1 1 0,-1-1-1,-1 0 1,0 0-1,1-28 1,-9 41 100,-3 14-117,-5 13-10,2 6-11,1 1-1,2-1 1,0 1 0,2 0-1,2 1 1,-2 51 0,5-77-67,0 0 1,0 0 0,0 0 0,0 1 0,1-1-1,-1 0 1,1 0 0,0 0 0,0 0 0,0 0-1,0 0 1,0 0 0,1 0 0,-1 0-1,1-1 1,0 1 0,0 0 0,0-1 0,0 0-1,0 1 1,1-1 0,-1 0 0,1 0 0,-1 0-1,1-1 1,0 1 0,0-1 0,0 1-1,-1-1 1,2 0 0,-1 0 0,0 0 0,0 0-1,0-1 1,0 1 0,0-1 0,0 0 0,1 0-1,3 0 1,2-1-281,-1 0 1,0-1-1,1 0 0,-1 0 1,0-1-1,0 0 1,0 0-1,0-1 0,-1 0 1,0 0-1,1-1 0,-2 0 1,1 0-1,6-7 0,1-4-417,-1-1-1,-1 0 0,-1 0 1,-1-1-1,0-1 1,-1 0-1,-1 0 0,7-26 1,-3 5 1398,-3-1 0,-1 0 1,3-47-1,-11 88-582,0 0 0,0 0 0,1-1 0,-1 1 0,0-1 0,0 1 0,0 0-1,0-1 1,0 1 0,0 0 0,0-1 0,0 1 0,0 0 0,0-1 0,0 1 0,-1 0 0,1-1 0,0 1-1,0 0 1,0-1 0,0 1 0,0 0 0,-1 0 0,1-1 0,0 1 0,0 0 0,-1-1 0,1 1 0,0 0-1,0 0 1,-1 0 0,1-1 0,0 1 0,0 0 0,-1 0 0,1 0 0,-1 0 0,-13 6 935,-11 17-623,9-5 160,2 0 0,-18 27-1,28-38-443,0 0 0,1 1-1,0-1 1,0 0-1,0 1 1,1 0-1,0 0 1,1 0-1,-1-1 1,1 15-1,1-20-171,1 0 0,0 0 0,-1 0-1,1 0 1,0 0 0,0 0-1,0 0 1,0-1 0,0 1 0,1 0-1,-1-1 1,0 1 0,1-1-1,-1 1 1,1-1 0,0 0 0,-1 0-1,1 1 1,0-1 0,0 0-1,0-1 1,-1 1 0,1 0 0,0 0-1,4 0 1,63 14-1743,-43-10 1144,-12-2 456,-1 0 0,1 2 0,-1-1 0,0 2 0,12 6 0,-22-10 344,0 0 1,0 0-1,0 0 1,0 0-1,0 1 0,0-1 1,0 1-1,-1 0 1,0 0-1,1 0 1,-1 0-1,0 1 0,-1-1 1,1 0-1,0 1 1,-1-1-1,0 1 1,0-1-1,0 1 1,0 0-1,-1 0 0,1 7 1,-2-4 115,0 1 0,0 0 0,-1-1 0,0 1 0,-1-1 0,1 0 0,-1 1 0,-1-1 0,1-1 1,-1 1-1,-1 0 0,1-1 0,-1 0 0,-9 9 0,10-11-116,0 0 1,0 0-1,0 0 1,0-1 0,0 0-1,-1 1 1,0-2-1,1 1 1,-1-1-1,0 1 1,0-1-1,0-1 1,-1 1 0,1-1-1,0 0 1,-1 0-1,1 0 1,-1-1-1,1 0 1,-1 0-1,-9-1 1,14 0-339,-1 1 0,0-1-1,1 0 1,-1 1 0,1-1 0,-1 0-1,1 0 1,-1 0 0,1 0 0,0 0-1,0 0 1,-1-1 0,1 1 0,0 0-1,-2-3 1,2 0-893,-1 1-1,0-1 1,1 0 0,0 1-1,0-1 1,0 0 0,0 0-1,1 0 1,-1-6 0,1-13-9924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19571,'0'0'6854,"66"-14"-4548,-42 13-1377,6 0-545,4-1-287,3 0-97,8-1-449,0 2-1761,3-4-2851,-6-4-2466</inkml:trace>
  <inkml:trace contextRef="#ctx0" brushRef="#br0" timeOffset="1">628 1 17777,'0'0'9385,"-28"62"-8328,28-38-417,0 5-512,0-4-256,13 2-1249,0 2-833,-2-4-1217,-6-3-1698,-5-5-4004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17360,'0'0'1308,"8"-7"411,1 0-1351,-1 1-1,1 1 1,0-1-1,0 1 1,0 1-1,1 0 1,0 0 0,0 1-1,0 0 1,0 0-1,0 2 1,19-2-1,150-4 1221,-159 8-1468,0 1-1,-1 0 0,1 2 1,-1 0-1,1 1 0,35 14 1,-52-18-93,1 1-1,-1-1 1,1 1 0,-1 0 0,0 0-1,0 0 1,0 0 0,0 1 0,0-1-1,0 1 1,0-1 0,-1 1 0,1 0-1,-1 0 1,0 0 0,0 1 0,0-1 0,-1 0-1,1 1 1,-1-1 0,1 1 0,-1 0-1,0-1 1,-1 1 0,1 0 0,-1 0-1,1-1 1,-1 1 0,0 0 0,-1 0-1,1 0 1,-1-1 0,1 1 0,-1 0 0,0-1-1,-3 7 1,-2 3 131,-1 0 0,0 0 0,-1 0 0,0-1 0,-1 0 0,0-1 1,-1 0-1,-13 11 0,0-1 375,0-2 0,-49 32 0,62-45-427,-1 0 0,0-1 0,0 0 0,0 0 0,-1-1 0,1-1 0,-1 0 0,0 0 0,0-1 0,-13 0 0,23-2-312,0 0-1,0 0 1,0 0-1,0 0 1,0-1-1,0 1 1,0-1-1,0 1 1,0-1 0,1 0-1,-1 0 1,0 1-1,0-1 1,-2-2-1,3 1-295,0 1-1,-1-1 1,1 0-1,0 1 1,0-1-1,0 0 1,1 0-1,-1 0 1,0 0-1,1 1 1,-1-1-1,1 0 1,0 0-1,-1 0 1,1 0-1,0 0 1,0 0-1,0 0 1,1 0-1,-1 0 0,1-3 1,5-20-11226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83 161 8616,'-4'-2'610,"-1"1"-1,1 0 0,-1 0 1,1 0-1,-1 0 1,0 1-1,0-1 0,1 1 1,-8 1-1,10 0-568,1-1 0,-1 1 0,1-1 0,-1 1 0,1 0 0,-1-1-1,1 1 1,0 0 0,-1 0 0,1 0 0,0 0 0,0 0 0,0 0 0,0 0 0,0 1-1,0-1 1,0 0 0,0 1 0,0-1 0,0 0 0,1 1 0,-1-1 0,1 1 0,-1-1-1,1 1 1,0 0 0,-1-1 0,1 1 0,0-1 0,0 3 0,-1 25 159,2 0 0,1 0 0,1 0 1,1-1-1,1 1 0,2-1 0,1-1 0,23 54 1,-12-39-87,3-1 1,1-1 0,1-1 0,58 68-1,-60-82-105,1-1-1,1-1 0,34 26 0,-50-43-8,0 0-1,1 0 1,0-1-1,0 0 1,1-1 0,-1 0-1,1 0 1,0-1-1,0 0 1,0-1 0,0 0-1,1-1 1,-1 0-1,18-1 1,-23-1 39,1 0 0,-1-1-1,0 0 1,0 0 0,0 0-1,0 0 1,0-1 0,0 0 0,-1 0-1,0-1 1,1 1 0,-1-1 0,0 0-1,0 0 1,-1 0 0,1 0-1,-1-1 1,0 1 0,3-8 0,5-7 205,-2-2 0,0 0 0,9-28 0,-10 22 51,-1-1 0,-1 1 0,-1-1 0,-1 0 1,-2-1-1,-1 1 0,-1 0 0,-1-1 0,-7-36 0,4 44 90,-2 0-1,0 0 0,-1 0 1,-1 1-1,-1 0 1,-1 1-1,-1 0 1,0 1-1,-1 0 1,-1 1-1,-1 0 0,-28-27 1,15 20-135,-1 1 1,-1 1-1,-60-34 0,76 49-482,1 1 0,-2 0 0,1 0-1,-1 2 1,1 0 0,-1 0 0,0 1-1,-1 1 1,1 0 0,0 1-1,0 1 1,-27 2 0,40-2-128,-1 0 0,1 1 0,0-1 0,-1 0 0,1 1 0,0-1-1,0 1 1,0 0 0,-1-1 0,1 1 0,0 0 0,0 0 0,0 0 0,0 0 0,0-1 0,0 1 0,1 1 0,-1-1 0,-1 2 0,-5 12-6618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149 126 20916,'0'0'1681,"-10"2"1,-2 0-1186,1 1-1,-1 0 1,0 1-1,-20 10 1,28-12-341,0 0 0,0 0 1,1 0-1,-1 1 0,1-1 0,-1 1 1,1 0-1,0 0 0,0 0 1,0 0-1,0 0 0,1 1 0,-1-1 1,1 1-1,0-1 0,0 1 1,0 0-1,1 0 0,-1 0 0,0 7 1,2-10-150,0-1 0,0 1 0,0 0 1,0 0-1,0 0 0,0-1 0,0 1 0,0 0 1,0 0-1,1 0 0,-1-1 0,0 1 0,0 0 1,1-1-1,-1 1 0,1 0 0,-1 0 0,1-1 0,-1 1 1,1-1-1,-1 1 0,1 0 0,-1-1 0,1 1 1,0-1-1,-1 0 0,1 1 0,1 0 0,27 3 105,-23-4-103,-1-1 0,1 1 0,0-1 1,0-1-1,-1 1 0,1-1 0,-1 0 0,6-3 0,-6 1-12,-1 0 0,1-1 0,-1 1 1,0-1-1,0 0 0,0-1 0,-1 1 1,0-1-1,0 1 0,0-1 0,-1 0 1,0 0-1,0 0 0,-1 0 0,1 0 1,-1-1-1,0-9 0,0 9 3,0 0 0,-1-1 1,0 1-1,-1-1 0,1 1 0,-2 0 0,1-1 0,-1 1 1,0 0-1,0 0 0,-1 0 0,0 0 0,0 0 1,-6-9-1,-3 6-85,8 16-256,4-4 256,0 0 0,1 0 0,-1 0 0,1 0 0,0-1 0,-1 1 0,1 0-1,0 0 1,0 0 0,0-1 0,0 1 0,1 0 0,-1-1 0,2 3 0,3 1-936,1 0 1,-1 0-1,1 0 1,0 0 0,11 4-1,15 2-4743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21012,'-8'10'1121,"-2"1"-392,1 1 0,1 0 0,0 1 0,0 0 0,1 0 0,-8 23 0,13-30-563,0-1-1,0 1 1,0 0-1,1 0 1,0 0-1,0 0 1,1 1-1,0-1 1,0 0-1,0 0 1,1 0-1,0 0 1,0 0-1,0 0 1,1 0-1,0 0 1,0 0-1,0 0 1,1-1-1,0 1 1,5 6-1,-2-5-208,1 0 0,-1 0 0,1-1 0,0 0-1,1 0 1,0-1 0,0 0 0,0 0 0,0-1 0,1 0 0,-1-1-1,1 1 1,13 2 0,-16-5-143,0 0 0,0 0-1,0 0 1,0-1 0,0 0-1,0 0 1,0 0 0,1-1-1,-1 0 1,-1 0 0,1-1-1,0 1 1,0-1 0,0-1-1,-1 1 1,0-1 0,1 0-1,-1 0 1,0 0 0,0-1-1,8-7 1,1-7-499,0-2 0,-1 1-1,-1-2 1,0 0 0,-2 0 0,-1-1-1,0 0 1,-2 0 0,0-1 0,4-30-1,-11 42 562,-3 12 341,-12 21 906,-14 41 1516,21-42-1519,1 1-1,-5 30 1,10-42-941,1 0-1,0 0 0,0-1 1,1 1-1,0 0 0,1 0 1,0-1-1,3 12 0,-2-18-233,-1 1 0,1-1 0,0 0-1,0 0 1,0 0 0,0 0 0,0-1-1,1 1 1,-1 0 0,1-1-1,-1 0 1,1 0 0,0 1 0,0-2-1,0 1 1,0 0 0,1-1 0,-1 1-1,0-1 1,1 0 0,-1 0 0,1 0-1,-1-1 1,1 1 0,-1-1 0,1 0-1,0 0 1,-1 0 0,6-1 0,-2 1-515,0-1 1,0 1 0,0-2 0,0 1 0,0-1 0,0 0 0,0 0 0,-1-1 0,1 0 0,-1 0-1,0-1 1,0 0 0,11-8 0,2-12-2821,-6 0-576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170 129 18481,'-10'-4'2558,"1"0"-2078,-51-17 2247,54 19-2472,1 1 0,-1 0-1,0 0 1,0 0 0,1 1 0,-1-1-1,0 1 1,0 1 0,-10 1-1,14-1-271,1 0-1,-1 0 0,1 0 1,0 0-1,0 0 0,-1 0 1,1 0-1,0 1 0,0-1 1,0 0-1,0 1 0,0-1 1,1 1-1,-1-1 0,0 1 1,1-1-1,-1 1 0,1-1 1,-1 1-1,1 0 0,0-1 1,-1 1-1,1 2 0,-1 46-724,1-38 648,0-10 97,0 0 0,0 0 0,0 0 0,0 0-1,0 0 1,1 0 0,-1 0 0,1 1 0,-1-1-1,1 0 1,0 0 0,0-1 0,0 1 0,0 0 0,0 0-1,0 0 1,1-1 0,-1 1 0,0 0 0,1-1-1,2 3 1,-1-3-62,0 1 0,0-1-1,-1 0 1,1 0 0,0-1-1,0 1 1,0 0 0,0-1-1,1 0 1,-1 0 0,0 0 0,0 0-1,5-1 1,11-3-381,0 0 0,0-2-1,35-15 1,-31 12 482,-18 7 246,0 0 1,-1 0-1,1 1 1,0 0-1,0 0 1,0 0-1,0 1 0,0-1 1,6 1-1,-10 1-226,0-1 0,1 1 0,-1-1 0,0 0 0,0 1 0,0 0-1,1-1 1,-1 1 0,0 0 0,0 0 0,0 0 0,0-1 0,0 1 0,0 0-1,0 0 1,0 1 0,-1-1 0,1 0 0,0 0 0,-1 0 0,1 0 0,0 1-1,-1-1 1,0 0 0,1 1 0,-1-1 0,0 0 0,1 1 0,-1-1 0,0 0-1,0 1 1,0-1 0,0 0 0,-1 2 0,1-2 45,-1-5-49,1 0 0,-1 0 0,1-1 0,0 1 0,0 0 0,0 0 0,1-6 0,0 0 140,-5-44 560,2 42-718,1 0 0,0-1-1,1 1 1,0 0-1,1-1 1,3-15-1,-3 27-17,0-1-1,0 1 1,0-1-1,1 1 1,-1-1-1,0 1 1,1 0-1,-1 0 1,1-1-1,-1 1 1,1 0-1,-1 0 1,1 1-1,0-1 1,-1 0-1,1 1 1,0-1-1,0 1 1,0-1-1,0 1 1,-1 0-1,1 0 1,0-1-1,0 1 1,2 1-1,51 2-339,10 12-2302,8 1-7535,-26-12-4841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13036,'0'0'6284,"2"13"-3727,4 26-75,1 57 0,-8-93-2376,1 0-1,0 0 1,0 1-1,1-1 1,-1 0 0,1 0-1,-1 0 1,1 0-1,0 0 1,0 0-1,0 0 1,1 0-1,1 4 1,-1-6-86,0 0 1,-1 1-1,1-1 0,0 0 1,0 0-1,0 0 1,0 0-1,0 0 0,1 0 1,-1-1-1,0 1 1,0-1-1,0 1 0,1-1 1,-1 0-1,0 0 1,0 0-1,1 0 0,-1 0 1,3-1-1,9-2 21,1 0 1,-1 0-1,1-1 0,-1-1 0,-1 0 0,1-1 0,-1-1 1,0 0-1,14-10 0,16-13-471,46-43 0,-68 52 441,-12 12 176,-17 26-54,1-6-37,0 1 0,1-1 0,1 1 0,0 1 0,0-1 0,1 1 0,1 0 0,0 0 1,-1 22-1,4-33-87,0 0 1,0-1-1,1 1 1,-1-1-1,1 1 1,-1-1-1,1 1 1,0-1 0,0 1-1,-1-1 1,1 0-1,0 1 1,0-1-1,1 0 1,-1 0-1,0 0 1,0 1-1,0-1 1,1 0 0,-1-1-1,0 1 1,1 0-1,-1 0 1,1-1-1,-1 1 1,1-1-1,0 1 1,-1-1-1,1 0 1,-1 1 0,1-1-1,0 0 1,-1 0-1,1 0 1,0 0-1,-1 0 1,3-1-1,32-8-1731,-34 8 1284,0 0 0,0 0-1,-1 0 1,1 0 0,0-1 0,0 1-1,-1 0 1,1-1 0,-1 1 0,0-1-1,1 0 1,-1 1 0,1-3 0,4-14-5723,-5-1-4713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18 17232,'0'0'2184,"-13"-3"-903,2-1-864,0 1 0,-1 0 1,1 1-1,-1 1 0,0 0 1,-17 0-1,26 1-318,0 1 1,0-1-1,0 1 1,0-1-1,0 1 0,0 0 1,0 0-1,0 0 1,0 1-1,1-1 1,-1 1-1,0-1 0,1 1 1,-1 0-1,1 0 1,-1 0-1,1 0 1,0 1-1,0-1 0,0 1 1,0-1-1,1 1 1,-1-1-1,1 1 0,-1 0 1,1 0-1,0 0 1,0 0-1,0 0 1,1 0-1,-1 0 0,1 0 1,-1 0-1,1 6 1,0-7-71,0 0 0,0 0 0,0 0 0,0 0 0,0 0 0,1 0 0,-1 0 0,1 0 0,-1-1 0,1 1 0,0 0 0,0 0 1,0 0-1,0 0 0,0-1 0,0 1 0,0 0 0,0-1 0,1 1 0,-1-1 0,1 0 0,2 3 0,0-2-7,0 0 0,1 1 0,-1-1 0,1-1 0,-1 1-1,1-1 1,0 0 0,0 0 0,6 1 0,8-1-26,-1-1 1,1 0 0,0-2-1,20-3 1,-23 1-121,-1-1 0,1 0 0,-1-1 0,17-9 0,-17 8 158,0 0-1,1 1 1,25-7-1,-40 13 6,0 0 0,0 0 0,0 0 1,-1 1-1,1-1 0,0 0 0,0 0 0,0 1 0,0-1 0,-1 0 0,1 1 1,0-1-1,0 1 0,-1-1 0,1 1 0,0-1 0,-1 1 0,1-1 1,0 1-1,-1 0 0,1-1 0,-1 1 0,1 0 0,-1-1 0,0 1 1,1 0-1,-1 0 0,1 0 0,-1-1 0,0 1 0,0 0 0,1 2 0,-1-1 5,1-1-1,0 1 0,-1 0 0,1 0 0,0 0 0,0-1 0,1 1 0,-1 0 0,0-1 0,0 1 0,1-1 1,-1 0-1,1 1 0,1 0 0,6 1 79,-1 0-1,1 0 1,0-1 0,-1 0-1,1-1 1,0 0 0,0 0-1,0-1 1,0 0 0,11-1-1,3-2-109,1-1-1,37-10 0,70-32-807,-130 47 809,-1 1 1,1-1-1,0 1 0,-1 0 0,1-1 0,-1 1 0,1 0 0,-1 0 0,0-1 0,1 1 1,-1 0-1,0 0 0,0-1 0,-1 1 0,1 0 0,0 0 0,-1-1 0,1 1 0,-1 2 1,0 17 134,1-20-136,1 0 0,0 0 0,0 0 0,0 0 0,0 0 0,0 0 0,1 0 0,-1 0 0,0-1 0,0 1 0,1 0 0,-1-1 0,0 1 0,1-1 0,-1 1 0,0-1 0,1 0 0,-1 0 0,1 1 0,-1-1 0,1 0 0,-1 0 0,2-1-1,42 0 108,-37 1-97,7-3-81,0 0 1,0 0-1,0-1 1,-1-1 0,0-1-1,0 0 1,0 0 0,-1-2-1,0 1 1,0-2 0,0 0-1,-2 0 1,19-19 0,-29 28 15,-3 27 427,2-24-359,0-1-1,-1 1 0,1 0 0,0-1 0,1 1 0,-1 0 0,0-1 1,1 1-1,-1 0 0,1-1 0,0 1 0,0-1 0,0 1 0,0-1 1,0 0-1,1 1 0,-1-1 0,1 0 0,-1 0 0,1 0 0,3 3 1,-1-2-6,0-1 1,1 1 0,0-1-1,-1 0 1,1 0-1,0-1 1,0 1 0,0-1-1,0 0 1,9 0 0,3 1-53,0-1 0,0-1 0,0-1 0,-1 0 0,28-7 0,40-15-3602,-83 22 3563,0 1 1,1 0-1,-1-1 1,0 1-1,1 0 1,-1 0-1,0 0 1,1 0-1,-1 0 1,1 0-1,-1 0 1,0 0-1,1 1 1,-1-1-1,0 0 1,1 1-1,-1-1 1,0 1-1,0-1 1,1 1-1,-1 0 1,0 0-1,0 0 1,0-1-1,0 1 1,0 0-1,0 0 1,0 0-1,0 0 0,1 2 1,-1-1-134,0 0 0,1-1 0,-1 1 0,1-1 0,0 1 0,-1-1 0,1 0 0,0 1 0,0-1 0,0 0 0,0 0 0,0-1 0,0 1 0,0 0-1,0 0 1,0-1 0,0 0 0,4 1 0,10-2-6041,-2-3-4537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11082,'0'0'15727,"63"48"-23126,-42-35 193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245 225 18289,'0'0'1821,"-11"0"-295,-15 2-68,-1 1-1,-33 7 1,51-8-1061,0 0 1,1 0 0,-1 1-1,0 0 1,1 1 0,0 0 0,0 0-1,0 0 1,0 1 0,0 1-1,-12 11 1,19-16-397,0 0 0,1-1 0,-1 1 0,0 0 0,1 0 0,-1 0 1,0-1-1,1 1 0,-1 0 0,1 0 0,0 0 0,-1 0 0,1 0 0,0 0 0,0 0 0,-1 0 0,1 0 0,0 0 0,0 0 0,0 0 0,0 0 0,0 0 0,0 1 0,1-1 0,-1 0 1,0 0-1,1 0 0,-1 1 0,2-1-1,-1 1-1,1-1 1,-1 1 0,1-1 0,-1 0 0,1 0-1,0 0 1,-1 0 0,1 0 0,0 0 0,0 0 0,0-1-1,3 2 1,9 1-116,0-1 0,0 0 0,16 0 0,-27-2 66,20 0-803,0 0 0,0-2-1,0 0 1,0-2 0,0 0-1,-1-2 1,1 0 0,-1-2-1,-1 0 1,1-1 0,-2-2-1,29-17 1,-45 26 1253,14-9-1162,-10 10 2167,-3 6 3622,-5-5-4953,1 1 0,-1 0 0,1 0 0,-1-1 0,1 1 0,-1 0 0,1-1 0,0 1 0,-1 0 0,1-1 0,0 1-1,-1-1 1,1 1 0,0-1 0,0 1 0,0-1 0,0 0 0,-1 0 0,1 1 0,0-1 0,0 0 0,0 0 0,0 0 0,0 0 0,0 0 0,1 0 0,31 0 614,-25-1-544,11-1-227,1 0-1,-1-2 1,1 0-1,-1-1 1,0-1-1,-1-1 1,0-1-1,0 0 1,0-1-1,-1-1 1,-1-1-1,0 0 1,19-17-1,-31 23 67,0 0 0,0 0-1,-1 0 1,1 0 0,-1 0 0,0-1-1,0 0 1,-1 0 0,0 1 0,0-1-1,0-1 1,1-11 0,-2 16 27,-1 0 0,0-1-1,0 1 1,0 0 0,0-1 0,0 1 0,-1 0-1,1-1 1,-1 1 0,1 0 0,-1 0 0,0-1-1,0 1 1,0 0 0,0 0 0,0 0 0,0 0 0,-1 0-1,1 1 1,-1-1 0,1 0 0,-1 0 0,0 1-1,0-1 1,1 1 0,-1 0 0,0 0 0,0-1-1,0 1 1,-1 0 0,1 1 0,0-1 0,0 0-1,0 1 1,-1-1 0,-3 0 0,-4 1 91,-1 0-1,1 0 1,0 1 0,0 0 0,-1 1 0,1 0-1,0 0 1,1 1 0,-1 1 0,0 0-1,1 0 1,0 1 0,0 0 0,0 0-1,1 1 1,-1 0 0,2 1 0,-1-1 0,-9 12-1,13-14-58,0 0-1,0 0 0,1 1 0,-1-1 0,1 1 0,0 0 1,1 0-1,-1 0 0,1 0 0,0 0 0,0 1 1,1-1-1,-1 0 0,1 1 0,0 0 0,1-1 1,-1 1-1,1-1 0,1 1 0,-1 0 0,1-1 0,-1 1 1,2-1-1,-1 1 0,0-1 0,1 1 0,0-1 1,1 0-1,-1 0 0,1 0 0,0 0 0,0-1 1,0 1-1,1-1 0,0 0 0,4 5 0,1-1-607,0 0-1,0-1 0,1 0 0,0 0 1,0-1-1,19 8 0,-17-9-1645,0-1-1,0-1 0,20 4 1,29-1-15581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8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20 17969,'0'0'1959,"-7"13"-325,-2 3-1276,0-1-136,1 0 0,1 0 0,0 0 1,0 1-1,2 0 0,0 0 0,-3 19 0,8-33-223,0-1 0,1 1 0,-1-1 0,0 0 0,0 1 0,1-1 0,-1 0 0,1 1 0,-1-1 0,1 0 0,0 0 0,-1 1 0,1-1 0,0 0 0,0 0 0,0 0 0,0 0 0,0 0 0,0 0 0,0 0 0,0-1 0,0 1 0,0 0 0,1 0 0,-1-1 0,0 1 0,1-1 0,-1 1 0,0-1 1,1 0-1,-1 1 0,0-1 0,1 0 0,-1 0 0,0 0 0,3 0 0,4 0-2,1 0 0,-1 0 0,1-1 0,-1 0 1,9-3-1,-4 0-6,0 0 0,0-1 1,-1-1-1,0 0 1,0 0-1,0-2 0,-1 1 1,20-19-1,-25 21 74,0 0 0,0-1 0,-1 0 0,0 0-1,0 0 1,0 0 0,-1-1 0,0 0 0,0 0 0,-1 0 0,0-1-1,0 1 1,-1-1 0,0 1 0,0-1 0,1-12 0,-3 19-50,0 1 1,0-1-1,0 0 1,0 0-1,0 0 1,0 1-1,0-1 1,0 0-1,-1 0 1,1 1-1,0-1 1,0 0-1,-1 1 1,1-1-1,-1 0 1,1 1-1,-1-1 1,1 0-1,-1 1 1,1-1-1,-1 1 1,1-1-1,-1 1 1,1-1-1,-1 1 1,0-1-1,1 1 0,-1 0 1,0-1-1,0 1 1,1 0-1,-1 0 1,0 0-1,0-1 1,1 1-1,-1 0 1,0 0-1,0 0 1,1 0-1,-1 0 1,0 0-1,0 0 1,1 1-1,-1-1 1,0 0-1,-1 1 1,-1 0-7,0-1 0,0 2 0,0-1 1,0 0-1,1 0 0,-1 1 0,0 0 0,1-1 0,-1 1 0,1 0 1,-4 3-1,1 3 43,-1 0 0,1 1 0,0 0 0,1 0 0,0 0 0,-5 14 1,8-18-39,-1 0 0,1 0 1,0 1-1,0-1 0,0 0 1,1 1-1,-1-1 0,1 0 1,1 1-1,-1-1 1,1 1-1,0-1 0,3 8 1,-3-10-29,1-1 0,0 0 0,0 0-1,0 0 1,0 0 0,0 0 0,0-1 0,1 1 0,-1-1 0,1 1 0,-1-1 0,1 0 0,-1 0 0,1 0 0,0 0 0,-1-1 0,1 1 0,0-1 0,0 1 0,-1-1 0,1 0 0,0 0 0,0 0 0,0-1-1,5 0 1,-1 0-355,1 0 0,0-1 0,0 1-1,0-2 1,-1 1 0,0-1-1,1 0 1,7-5 0,13-16-3859,-7-5-2749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98 264 9833,'-4'8'5195,"-21"31"4,-35 41 1,59-79-5180,0-1 1,1 1 0,-1-1-1,1 0 1,-1 1 0,1-1-1,-1 1 1,1-1-1,-1 1 1,1 0 0,0-1-1,-1 1 1,1-1 0,0 1-1,0 0 1,-1-1 0,1 1-1,0 0 1,0-1-1,0 1 1,0 0 0,0-1-1,0 1 1,0 0 0,0 0-1,0-1 1,0 1-1,0 0 1,0-1 0,0 1-1,0 0 1,1-1 0,0 2-1,0-2-6,0 1 0,1-1-1,-1 1 1,1-1-1,-1 0 1,1 0 0,0 0-1,-1 0 1,1 0 0,-1 0-1,1 0 1,-1 0-1,4-1 1,53-20 33,-42 12-50,0 0 1,27-23-1,-39 28 6,1 0 1,-1 1 0,-1-1 0,1 0 0,0-1-1,-1 1 1,0-1 0,0 1 0,0-1-1,-1 0 1,1 0 0,-1-1 0,0 1 0,1-6-1,-3 11-3,0-1 0,0 1-1,0-1 1,0 1-1,0-1 1,0 1 0,0-1-1,0 1 1,0 0 0,0-1-1,0 1 1,0-1 0,0 1-1,0-1 1,0 1-1,0-1 1,0 1 0,-1-1-1,1 1 1,0 0 0,0-1-1,0 1 1,-1-1 0,1 1-1,0 0 1,-1-1-1,1 1 1,0 0 0,-1-1-1,1 1 1,0 0 0,-1 0-1,1-1 1,-1 1-1,0 0 1,-18 4-76,-17 22-70,32-20 150,0-1 0,1 1 0,-1 0-1,1 1 1,1-1 0,-1 1 0,1-1-1,0 1 1,0 0 0,-1 11 0,3-16 0,0 1 0,0-1 0,0 0 0,0 0 0,0 1 0,0-1 0,1 0 0,-1 0 0,1 0 0,0 0 0,-1 0 1,1 0-1,0 0 0,0 0 0,0 0 0,1 0 0,-1 0 0,0 0 0,1-1 0,-1 1 0,1-1 0,-1 1 0,1-1 1,0 1-1,0-1 0,0 0 0,0 0 0,0 0 0,0 0 0,0 0 0,0 0 0,0-1 0,0 1 0,0-1 0,0 1 1,5-1-1,8 1 13,0-1 1,0 0-1,0-1 1,0-1 0,-1 0-1,1-1 1,0-1 0,-1 0-1,0-1 1,0-1-1,0 0 1,0 0 0,-1-2-1,-1 0 1,1 0-1,-1-1 1,0 0 0,15-17-1,-14 13 70,-1 0-1,-1 0 1,0-1-1,0 0 1,-2-1-1,0 0 1,0-1-1,-2 0 1,0 0-1,-1 0 1,0-1-1,-1 0 1,-1 0 0,-1-1-1,2-26 1,-5 42-85,0-1 1,0 1-1,0-1 1,-1 1-1,1-1 1,0 1-1,-1 0 1,0-1-1,0 1 1,1-1-1,-2 1 1,1 0-1,0 0 1,-2-3-1,2 4-7,0 1 1,0-1-1,0 1 0,0-1 0,0 1 0,0-1 1,0 1-1,0 0 0,0-1 0,0 1 1,0 0-1,0 0 0,0 0 0,0 0 0,0 0 1,0 0-1,0 0 0,0 0 0,0 0 1,0 1-1,0-1 0,0 0 0,0 1 0,0-1 1,0 0-1,0 1 0,0 0 0,0-1 0,0 1 1,0-1-1,0 1 0,1 0 0,-1 0 1,0-1-1,0 1 0,1 0 0,-1 1 0,-15 17 87,1 0 0,1 1 0,1 1 0,0 0 0,2 1 0,1 0-1,0 1 1,-9 35 0,17-51-37,0 0 0,0 0-1,1 0 1,0 1 0,1-1 0,-1 0-1,1 1 1,0-1 0,1 1-1,2 11 1,-2-16-41,1 0-1,-1 0 1,0 0-1,1 0 1,-1 0-1,1 0 1,0-1-1,0 1 1,0-1-1,0 1 1,1-1 0,-1 0-1,1 0 1,-1 0-1,1 0 1,0 0-1,0-1 1,0 1-1,0-1 1,0 0-1,0 0 1,0 0-1,0 0 1,0 0-1,0-1 1,4 1-1,1 0-10,1-1 0,-1 0 0,1 0 0,-1-1 0,1 0 0,-1 0 0,0-1 0,0 0 0,0 0-1,0-1 1,0 0 0,0-1 0,0 0 0,-1 0 0,0 0 0,0-1 0,9-8 0,-7 5 5,-1 0 0,0 0 1,-1 0-1,0-1 0,0-1 1,-1 1-1,0-1 0,0 0 1,-1 0-1,-1-1 0,0 1 1,5-19-1,-10 26-80,-2 7 42,-10 18 60,-13 33 237,24-49-126,0 0 0,0 1-1,0-1 1,1 1 0,0-1 0,1 1 0,-1 0 0,2 10 0,-1-15-90,1 0 0,-1 0 0,1 0 0,0 0 0,0-1 0,0 1 0,0 0 0,0 0 0,0-1 0,0 1 0,1 0 0,-1-1 0,1 1 0,-1-1 0,1 0 0,-1 1 1,1-1-1,0 0 0,0 0 0,-1 0 0,1 0 0,0-1 0,0 1 0,0 0 0,0-1 0,0 1 0,0-1 0,0 0 0,0 0 0,4 0 0,8 1-23,0-1 0,0-1 0,0 0 0,1-1 0,-1 0 0,-1-1 0,1-1 1,0 0-1,-1-1 0,0-1 0,0 0 0,0 0 0,-1-1 0,0-1 0,0 0 0,-1-1 0,0 0 0,-1-1 0,0 0 0,0 0 0,-1-1 1,0 0-1,-1-1 0,-1 0 0,11-22 0,-12 10-374,-20 36 177,-20 35 276,27-36-7,1 0 0,0 1 0,0 0 0,1 0 0,-5 19 1,9-29-80,1 0 0,-1 0 1,1 0-1,-1 0 1,1 0-1,0 1 1,0-1-1,0 0 0,0 0 1,0 0-1,1 0 1,-1 1-1,1-1 1,-1 0-1,1 0 0,0 0 1,0 0-1,0 0 1,0 0-1,0 0 0,0-1 1,0 1-1,1 0 1,-1 0-1,1-1 1,-1 1-1,1-1 0,-1 0 1,1 1-1,0-1 1,0 0-1,0 0 1,0 0-1,0 0 0,0 0 1,0 0-1,0-1 1,0 1-1,0-1 1,3 1-1,3 0-928,1 1-1,-1-1 1,0-1 0,0 0-1,13-1 1,-18 1 497,-1 0 0,0-1 0,0 1 1,0-1-1,0 1 0,0-1 0,0 0 0,0 0 0,0 0 0,0 0 0,0 0 1,0 0-1,-1-1 0,1 1 0,0-1 0,-1 1 0,1-1 0,-1 1 0,0-1 0,1 0 1,-1 0-1,0 0 0,0 0 0,0 0 0,1-3 0,2-17-13267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0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22549,'0'0'6695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0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93 7335,'0'0'2253,"-4"-9"-129,-15-29 284,19 37-2283,0 0 0,-1 0 0,1 0 0,0 0 0,-1 0 0,1 0 0,-1 0 0,1 0-1,-1 0 1,1 1 0,-1-1 0,0 0 0,1 0 0,-1 1 0,0-1 0,0 0 0,1 1 0,-1-1 0,0 1 0,0-1 0,0 1 0,0-1 0,0 1 0,0 0 0,0 0-1,0-1 1,0 1 0,0 0 0,0 0 0,0 0 0,0 0 0,0 0 0,0 0 0,0 0 0,0 0 0,0 0 0,0 1 0,0-1 0,0 0 0,1 1 0,-1-1 0,0 1-1,-1 0 1,0 1-46,0 0-1,0 0 1,0 0-1,0 1 0,1-1 1,-1 0-1,1 1 1,-1-1-1,1 1 0,0 0 1,-1 4-1,-2 14-75,2 0-1,0-1 0,2 1 1,0 0-1,1 0 1,1-1-1,1 1 0,0-1 1,9 26-1,11 24-13,38 82 0,-56-141 14,-5-11-3,17 42-3,2-1 0,1-1 0,3-2-1,28 40 1,-43-68-5,0-1 0,1 0 0,0 0 0,1 0 1,0-1-1,0-1 0,1 0 0,15 8 0,-18-12-4,-1 1 1,2-2-1,-1 1 0,0-1 1,0-1-1,1 1 0,-1-1 1,1-1-1,-1 0 0,1 0 1,0 0-1,-1-1 0,15-4 1,-17 4 6,0-1 0,0 0 0,0 0 0,-1-1 0,1 0 0,-1 1 0,0-2 0,0 1 0,0-1 0,0 0 0,0 0 0,-1 0 0,0 0 0,6-8 0,-4 4 13,-1-1 0,0 0 0,-1 0 0,0 0 0,0-1 0,-1 1 0,0-1 0,2-11 0,-2-4 212,0 0 0,-2-1 0,-1 1 0,0 0 0,-2-1 0,-7-30 0,2 24 200,-1-1 0,-3 2 0,0-1 0,-2 1 0,-1 1 0,-1 1 0,-27-38 0,29 47-272,-2 1 0,0 0-1,-1 1 1,-1 0 0,-1 2 0,0 0 0,-1 1 0,-1 1-1,0 0 1,-40-18 0,49 28-440,1 0 1,-1 1-1,0 0 1,0 1-1,-17-2 1,21 4-494,-1-1 1,1 2 0,-1-1 0,1 1 0,-11 3 0,-19 13-4928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1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80 195 23766,'0'0'4885,"8"-1"-3054,25-3-1545,0-1-1,0-2 1,0-2 0,-2-1-1,1-1 1,-1-1-1,49-28 1,-75 36-286,-1 1 0,0-1 0,1 0 0,-1 0 0,0 0 0,-1-1 0,1 1 0,5-11 0,-9 14 0,1 0 0,0 0 0,-1 0 0,1 0 0,-1 0 0,0 0 0,1-1 0,-1 1 0,0 0 0,0 0 0,0 0 0,0 0 0,0-1 0,0 1 0,0 0 0,0 0 0,0 0 0,0-1 0,-1 1 0,1 0 0,0 0 0,-1 0 0,1 0 0,-1 0 0,1 0 0,-1 0 0,0 0 0,0 0 0,1 0 0,-1 0 0,0 0 0,0 0 0,0 0 0,0 1 0,0-1 0,0 0 0,0 1 0,0-1 0,0 1 0,0-1 0,0 1 0,0-1 0,0 1 0,-1 0 0,1 0 0,0-1 0,-2 1 0,-11-2 0,-1 0 0,1 1 0,-1 0 0,0 2 0,1-1 0,-1 2 0,0 0 0,1 1 0,0 0 0,-1 1 0,1 0 0,1 2 0,-18 8 0,13-5 0,0 0 0,1 2 0,0 0 0,1 0 0,0 2 0,0 0 0,2 1 0,0 1 0,-14 18 0,25-30-6,1 0-1,0 0 1,0 1 0,0-1-1,0 0 1,1 1 0,-1 0 0,1-1-1,0 1 1,0 0 0,1 0-1,-1-1 1,1 1 0,-1 0-1,1 0 1,0 0 0,1 5 0,0-6-4,0 0 0,0 0 1,1 0-1,-1-1 1,1 1-1,-1 0 0,1 0 1,0-1-1,0 1 1,0-1-1,0 0 0,1 1 1,-1-1-1,1 0 1,-1 0-1,1-1 0,0 1 1,-1 0-1,1-1 1,5 2-1,11 4-155,0-1-1,0-1 1,1-1-1,0 0 1,21 0 0,104-2-3640,-97-2 1272,10-2-1572,-9-6-3011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0:1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16624,'0'0'1868,"11"2"-715,17 3-388,0-1-1,0-2 0,0 0 1,43-5-1,126-20 1401,-76 6-1596,1131-92 246,246-30-210,-1015 82-8095,-463 55 1677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1:4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22 6022,'0'0'2370,"-8"0"-21,5-1-2273,0 1 0,0 0 0,0 0-1,1 0 1,-1 0 0,0 0 0,0 1 0,0-1 0,0 1 0,0 0 0,1 0 0,-1 0 0,0 0-1,1 0 1,-1 1 0,1-1 0,-1 1 0,1 0 0,0-1 0,0 1 0,-1 0 0,1 1 0,1-1 0,-1 0-1,0 0 1,0 1 0,1-1 0,0 1 0,-1-1 0,1 1 0,-1 5 0,-14 34 153,3 1 1,1 1 0,2 0-1,2 0 1,-2 51-1,1-22-138,-29 256-95,14 2 1,20 361-1,41-321-327,-36-364 303,0 1 0,1 0 0,0-1 0,1 0 0,-1 1 0,1-1 0,0 0 0,5 7 0,-6-12 19,0 0 0,0 0 1,0 0-1,1 0 0,-1 0 0,0 0 1,1 0-1,0-1 0,-1 1 0,1-1 1,0 0-1,0 0 0,-1 0 0,1 0 0,0 0 1,0-1-1,0 1 0,0-1 0,0 0 1,0 0-1,0 0 0,5-1 0,10-1 44,0-1 0,34-11 0,-35 9-24,1 0 0,0 1 1,26-2-1,-14 6-3,0 1 0,0 1 0,-1 1 0,36 10 0,115 38 19,-118-30-69,1-4 0,70 11 0,-74-22 38,0-4 0,1-2-1,-1-2 1,109-19 0,-113 12 56,1 2 1,68 2-1,-102 5-35,1 1 0,-1 2 0,1 0 0,-1 1 0,0 2 0,-1 0 0,1 1-1,27 14 1,-44-19-13,4 3 3,2 1 1,-1-2 0,0 0-1,1 0 1,17 3 0,-26-6-6,1-1-1,0 0 1,0 0 0,-1 0 0,1 0 0,0 0-1,-1-1 1,1 1 0,0-1 0,-1 1 0,1-1-1,-1 0 1,1 0 0,-1-1 0,0 1 0,1 0-1,-1-1 1,0 1 0,0-1 0,0 0 0,0 0-1,0 0 1,0 0 0,0 0 0,-1 0-1,1 0 1,-1-1 0,3-3 0,15-39 451,-1 0-1,-2-2 1,14-64 0,-5 15 218,6-7-469,57-220 2,-69 238-177,14-162-1,-21-166 1,-14 325 235,-5 0-1,-29-145 1,31 214-173,0 0 1,-1 0 0,-2 0-1,0 1 1,0 0 0,-2 1-1,0-1 1,-1 2 0,-1 0-1,-24-26 1,18 24-115,-2 1-1,0 1 1,-1 1 0,-1 1 0,0 0 0,-1 2 0,-41-16 0,16 11-8,-1 2 1,0 2 0,-1 2 0,0 3 0,0 2 0,-1 2 0,0 2 0,0 2 0,0 3 0,1 2 0,-60 13 0,58-9 43,-315 53 572,249-47-346,-135-2 0,208-12-263,-104-5 38,135 3-216,0-1-1,1-1 1,-1 0 0,1 0 0,0-2-1,0 0 1,0 0 0,-16-10-1,27 14-17,0-1-1,1 1 0,-1-1 1,0 0-1,1 0 1,0 0-1,-1 0 0,1 0 1,0 0-1,0 0 0,0 0 1,0 0-1,0 0 0,1-1 1,-1 1-1,1 0 0,-1-1 1,1 1-1,0 0 1,0-1-1,0 1 0,0 0 1,1-1-1,-1 1 0,0 0 1,1-1-1,0 1 0,-1 0 1,1 0-1,0 0 0,0 0 1,0-1-1,2 0 1,17-32-4999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5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259 170 9865,'-2'-15'-886,"1"8"1158,-2-11 407,0-1 1,0 1 0,-2 0-1,0 1 1,-2-1-1,-10-21 1,17 39-630,0 1 0,0-1 0,0 0 1,0 1-1,0-1 0,0 1 0,0-1 0,0 1 0,-1-1 1,1 1-1,0-1 0,0 0 0,0 1 0,-1-1 1,1 1-1,0-1 0,-1 0 0,1 1 0,0-1 0,-1 0 1,1 1-1,0-1 0,-1 0 0,1 0 0,-1 1 0,1-1 1,0 0-1,-1 0 0,1 0 0,-1 0 0,1 1 0,-1-1 1,1 0-1,-1 0 0,1 0 0,-1 0 0,1 0 1,0 0-1,-1 0 0,1 0 0,-1 0 0,1-1 0,-1 1 1,1 0-1,-1 0 0,1 0 0,0 0 0,-1-1 0,1 1 1,-1 0-1,1 0 0,0-1 0,-1 1 0,1 0 1,0-1-1,-1 1 0,1 0 0,0-1 0,-1 1 0,1-1 1,0 1-1,0 0 0,0-1 0,-1 1 0,1-1 0,0 1 1,0-1-1,0 1 0,0-1 0,-7 36 372,-57 719 211,64-752-630,-19 1319 178,19-960-152,2 24-15,-2-359-20,2 0 1,1 0-1,1 0 1,1 0-1,14 40 0,-16-59 5,-1-1 0,1 1 0,0-1 1,1 1-1,-1-1 0,1 0 0,1-1 0,-1 1 0,1-1 0,0 1 0,0-1 0,0-1 0,1 1 0,0-1 0,0 0 0,0 0 0,0-1 0,0 0 0,1 0 0,0 0 0,-1-1 0,1 0 0,0 0 0,0-1 0,11 1 0,22-2 16,0-2-1,0-2 0,-1-2 1,69-19-1,33-4-11,1 15-228,244 8 1,-227 7-507,-133-1 608,289-13-161,-282 9 439,0-2 0,0-1 0,-1-1 0,0-2 0,-1-2 0,0 0 0,42-24 0,-65 31-78,0-1-1,0 0 1,0 0 0,-1 0 0,0-1-1,0 0 1,0 0 0,-1-1 0,0 0 0,-1 0-1,0-1 1,0 1 0,-1-1 0,0 0-1,5-14 1,-3-5-58,0 0 0,-2-1 1,-1 1-1,-1-32 0,3-585 1228,8-182-1565,-2 660 159,20-560 1529,-31 724-1369,0-15 18,0-1 1,-1 0 0,-1 1-1,-6-27 1,7 41-13,-1 0 0,1-1 0,-1 1 0,1 0 0,-1 0 0,0 0-1,-1 1 1,1-1 0,-1 0 0,1 1 0,-1 0 0,0-1 0,-1 1 0,1 0 0,0 0 0,-1 1 0,0-1 0,1 1 0,-1 0 0,0 0 0,0 0 0,0 0 0,0 1 0,-8-2 0,-214-25 105,69 12 496,86 6 54,-323-34 710,329 41-1321,1 3 1,0 2-1,0 4 0,-73 15 1,1 15-35,-153 62 0,91-27-3,186-67-57,-92 27 137,93-29-259,-1 0 0,0 0 0,1-1-1,-1 0 1,0-1 0,-20-3 0,31 3-27,0 0 1,-1-1-1,1 1 1,0-1 0,-1 1-1,1-1 1,0 1-1,0-1 1,-1 0 0,1 0-1,0 0 1,0 0 0,0 1-1,0-1 1,0-1-1,0 1 1,0 0 0,0 0-1,1 0 1,-1 0 0,0-1-1,1 1 1,-1 0-1,1-1 1,-1 1 0,1 0-1,0-1 1,-1 1-1,1-1 1,0 1 0,0 0-1,0-1 1,0 1 0,0-1-1,0 1 1,1 0-1,-1-1 1,0 1 0,2-3-1,-2 2-75,6-39-7772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3:0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11 10282,'0'0'993,"-9"-4"-187,7 3-755,1 0 1,-1 0 0,0 1 0,0-1-1,0 0 1,0 1 0,1-1-1,-1 1 1,0 0 0,0-1-1,0 1 1,0 0 0,0 0 0,0 0-1,0 1 1,0-1 0,0 0-1,0 1 1,0-1 0,0 1-1,1 0 1,-1 0 0,0-1 0,0 1-1,1 0 1,-1 0 0,-2 3-1,-2 3 105,1 0-1,0 0 0,1 1 1,0-1-1,0 1 1,0 0-1,-2 11 0,-23 64 588,3 1-1,-23 142 0,-2 183-273,-35 1677-736,86-2014 365,3 0 0,3 0 0,29 135-1,-27-179-52,2 0-1,0-1 1,2 0-1,0 0 0,19 27 1,-19-37-32,0-1 0,0 0 0,1-1 0,1-1 0,1 0 0,0-1-1,1 0 1,24 14 0,-21-17-14,-1-1 0,2-1 0,-1 0 0,1-2 0,0 0 0,0-2 0,1 0-1,0-1 1,-1-1 0,1-1 0,0 0 0,0-2 0,29-4 0,-1-4 22,-1-1 0,0-3 1,-1-1-1,70-33 0,183-94 96,145-61-42,-198 119-37,68-28-12,-302 106-24,-1-1-1,1 0 1,-1-1-1,0-1 1,-1 0-1,0 0 1,0-1-1,15-17 1,-19 18 31,-1-1 1,0 0 0,0 0-1,-1-1 1,-1 0-1,1 0 1,-2 0-1,1 0 1,-1 0 0,-1-1-1,2-18 1,15-298 2945,-12 111-2483,52-378-47,-6 74-498,-39 0-581,-16 480 635,-1 0-1,-2 1 1,-2-1-1,-2 1 1,-1 0-1,-2 1 0,-2 0 1,-24-48-1,27 65 42,-1 2 1,-1 0-1,0 0 0,-2 1 0,0 1 1,-1 0-1,0 1 0,-1 1 0,-1 0 0,-1 2 1,0 0-1,0 1 0,-2 1 0,1 1 1,-41-15-1,-5 6 146,0 4 1,-1 2-1,-91-6 1,-207 13 484,287 12-655,0 2 1,1 5-1,-101 28 1,-220 89-29,152-45 12,-2-11-595,83-39-3103,163-35 3032,-9 1 215,7-5-5331,4-14-2525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3:25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63 8136,'0'0'2220,"-4"-9"-1285,-3 0-522,4 6-140,1 0 1,0-1-1,0 1 1,0 0-1,1-1 1,-1 1 0,1-1-1,-1 0 1,1 1-1,-1-7 1,20 55 2032,-13 3-2173,-2 0 1,-2 1-1,-2-1 1,-9 53-1,-57 373 537,17-146-352,19-80-21,10 0 0,14 314 0,15-445-229,5-2-1,54 224 1,-65-332-56,1 4-19,0 1 1,1-1-1,0 0 0,1 0 1,7 11-1,-10-19 6,0 0 0,0-1 0,0 1 0,1 0 0,-1-1-1,1 0 1,0 0 0,-1 0 0,1 0 0,0 0 0,0 0-1,0-1 1,1 0 0,-1 1 0,0-1 0,0 0 0,1-1-1,-1 1 1,1 0 0,-1-1 0,7 0 0,253 15 1329,0 0-815,-228-17-498,0-1 0,0-2 0,-1-1 0,1-1 0,-1-3 0,-1 0 0,0-3 0,0 0 0,37-23 0,33-25 34,133-103 0,-50 32 152,-133 97-193,84-72 0,-116 87 174,-2 0-1,0-1 0,-1-1 1,-2 0-1,0-2 1,18-35-1,8-29 223,-4-2-1,-4-1 0,43-190 1,-55 160-353,-6-1 0,2-213 0,-18 313-37,-1 1-1,0-1 1,-2 0-1,-1 1 1,-1-1-1,-13-38 1,12 47 3,0 0 0,-1 0 0,-1 0 0,0 1 0,0 0 0,-2 1 0,1-1 0,-1 2 0,-1 0 0,0 0 0,-13-9 0,-23-10 2,-1 2-1,-1 3 0,-1 1 1,-63-18-1,-10-6 157,72 26-113,-393-146 160,377 147-349,-2 3 0,0 2 0,0 4-1,-120-4 1,151 14-39,24 0 111,0 0-1,0 1 1,0 1 0,0 0-1,0 1 1,0 1 0,-13 4-1,9 6-1399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3:3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81 10762,'1'-8'1639,"0"-1"-1532,0 4 273,0 0-1,-1 0 1,0 0-1,0 0 1,0 0-1,-1-8 1,0 12-265,1 0 0,0 0 0,-1 0 0,1 0 0,-1 0 0,1 0 0,-1 0 0,0 0-1,1 0 1,-1 0 0,0 0 0,1 0 0,-1 0 0,0 1 0,0-1 0,0 0 0,0 1 0,0-1 0,0 1 0,0-1 0,0 1 0,0-1 0,0 1 0,0-1 0,0 1 0,-1 0 0,1 0 0,0 0 0,0 0 0,0 0-1,0 0 1,0 0 0,-1 0 0,1 0 0,0 0 0,0 0 0,-2 1 0,1 0-40,0 0 0,0 0 1,0 0-1,0 0 0,0 0 0,1 0 0,-1 1 0,0-1 0,1 1 1,-1-1-1,0 1 0,1-1 0,0 1 0,-1 0 0,1 0 1,0 0-1,-1 2 0,-17 40 370,15-35-326,-23 77 577,4 1 0,-22 159 1,32-170-603,-7 77 210,5 0 0,8 189 0,61 305-15,-26-427-571,7 61 55,75 287-1,-104-544 137,-1-1 25,1-1 0,1 0 0,1-1 0,15 29 0,-20-45 54,0 0-1,0 0 1,0-1 0,1 1-1,-1-1 1,1 0 0,1 0-1,-1 0 1,0 0 0,1-1-1,0 0 1,0 0 0,0 0 0,0 0-1,0-1 1,0 0 0,1 0-1,-1 0 1,1-1 0,-1 0-1,1 0 1,10 0 0,40-3 93,0-3 1,0-2-1,90-24 1,16-2-29,291-3 46,-410 34-97,-30 2 65,1 0-1,0-2 0,-1 1 1,0-1-1,1-1 1,-1-1-1,0 0 0,0 0 1,-1-1-1,1-1 0,-1 0 1,0-1-1,-1 0 1,0 0-1,0-2 0,0 1 1,-1-1-1,0-1 1,-1 0-1,0 0 0,-1-1 1,7-11-1,136-224 330,-127 201-398,-2-1 1,-2-1-1,22-81 1,66-307 153,57-217 144,-139 555-18,23-152-1,-46 218-152,0-1-1,-2 1 1,-2-1-1,-1 0 0,-1 1 1,-1-1-1,-2 1 0,-2 0 1,-11-32-1,7 32 147,-1 1-1,-1 0 0,-2 0 1,-1 2-1,-25-33 1,33 50-187,-1 0 0,0 1 0,0 0 0,-1 0 0,0 2 0,-1-1 0,0 1 0,0 1 0,-1 0 0,0 1 0,0 0 0,0 1 0,-1 0 0,-24-4 0,-13 2-31,-1 2 1,0 2-1,-76 6 1,-160 31 629,30-3 187,144-25-860,0-4-1,-1-5 1,1-5-1,-176-36 1,144 16-987,146 28 897,0 0 0,-1 0 0,1 0 0,0 0 0,0 0 0,-1-1 0,1 1 0,0 0 0,0 0 0,-1 0 0,1 0 0,0 0 0,0 0 0,-1 0 1,1 0-1,0 0 0,0 0 0,-1 0 0,1 0 0,0 0 0,0 0 0,-1 0 0,1 0 0,0 0 0,0 0 0,-1 1 0,1-1 0,0 0 0,0 0 0,0 0 0,-1 0 0,1 0 0,0 1 0,0-1 0,0 0 0,0 0 0,-1 0 0,1 1 0,0-1 0,0 0 0,0 0 0,0 1 0,0-1 0,0 0 0,-1 0 1,1 0-1,0 1 0,0-1 0,0 0 0,0 1 0,12 13-2279,22 13-1502,0-3-1648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3:45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43 12556,'0'0'2658,"0"-8"-1328,0-5-1018,1-8 1943,-2 39-829,-4 31-985,-1 0 0,-25 89 0,7-39-259,-106 700 1800,118-654-1669,7 0 1,6 0-1,30 229 0,-19-292-280,-1 8-129,4-2-1,54 170 1,-64-245 95,1 0 0,1-1 0,0 0 0,0-1 1,1 1-1,1-2 0,0 1 0,0-1 0,1 0 0,1-1 0,-1 0 0,2-1 0,-1 0 1,1-1-1,0 0 0,0-1 0,1 0 0,0-1 0,0 0 0,14 2 0,27 5 7,1-2 0,0-3 0,93 1 0,-114-6-6,651-12 48,-618 8-31,-30 1 37,62-8 0,-86 7-33,0-1 0,0-1 0,0 0 0,0-1 1,-1-1-1,1 1 0,-2-2 0,16-10 0,7-7 136,-1-3-1,-1 0 0,-2-2 1,-1-1-1,-1-2 0,44-63 1,-58 69-146,-1-1 0,-1 0 0,-2-1 0,0 0 0,5-31 0,22-153 39,-25 129-33,121-513-5,-86 413-13,-40 155 20,-2 0 0,-1 0 0,-1 0 0,-1-1 0,-1 1 0,-2-1 0,-1 0 0,-2 1 0,0 0 1,-2 0-1,-1 0 0,-1 1 0,-13-31 0,9 27-135,-1-2 40,-1-1 0,-34-56 1,43 81 71,-1 1 1,0 1-1,0-1 0,-1 1 1,1 0-1,-2 0 1,1 1-1,-1 0 0,0 0 1,0 1-1,0 0 1,-1 0-1,0 1 1,0 0-1,-14-4 0,-64-9 482,-96-7-1,35 6 586,94 10-934,-463-55 549,428 58-598,-1 4 0,1 4 0,-160 25 0,148-6 12,44-9-50,-98 10 0,154-22-78,-1-1-1,1 0 1,-1 0 0,1 0 0,-1 0-1,0 0 1,1 0 0,-1-1 0,1 1-1,-1 0 1,1-1 0,-1 1 0,1-1-1,0 1 1,-1-1 0,1 0 0,0 0-1,-1 0 1,0-1 0,1 1-103,0 0 1,1 0-1,-1 0 0,1 0 0,-1 0 1,1 0-1,0-1 0,0 1 1,-1 0-1,1 0 0,0 0 1,0 0-1,0-1 0,0 1 0,0 0 1,0 0-1,1 0 0,-1 0 1,1-2-1,2-6-1322,1 0 1,0 0-1,0 0 1,10-13 0,-11 18 922,23-36-6503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18834,'0'0'2722,"-10"90"-1793,-7-27 224,2 13 225,0 4-225,3-2-96,3-5-481,4-10-416,5-11-95,0-16-65,11-13-65,3-14 65,1-9-544,1-3-577,-2-19-641,-4-10-960,-7-13-802,-3-10-2305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0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18097,'0'0'3620,"57"27"-962,-15-22-192,14 0-480,5-5-640,7 0-610,2-5-480,-4-4-159,-9-2-65,-12-1-385,-12 4-672,-12 3-800,-18 3-1378,-31 2-8104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17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14574,'0'0'9449,"60"53"-14606,-33-47-1634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16239,'0'0'8104,"5"21"-9193,4-21 96,-2 3-1057,-1 0-1249,-2 4-2466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68 10762,'0'0'5926,"-12"48"-3748,17-37 160,30-9 0,17-2-288,13-14 352,10-8-1024,7-6-738,-7 3-415,-6 5-129,-16 5-288,-13 11-1090,-19 4-1408,-20 9-1346,-2 12-1890,-29 5-10281</inkml:trace>
  <inkml:trace contextRef="#ctx0" brushRef="#br0" timeOffset="1">1 467 15407,'0'0'8552,"76"21"-5734,-14-33-319,9-7-834,11-7-704,-3 1-576,-4 1-289,-7 4-64,-13 8-737,-10 5-1249,-13 6-2242,-10 0-3940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16784,'0'0'3069,"-6"12"-1510,-15 44 505,3 1 0,-14 68 0,25-92-1526,2 0 1,1 1-1,2 0 1,1 0-1,6 58 1,-4-88-521,-1 1 0,1 0 1,0-1-1,0 1 1,0-1-1,0 1 0,1-1 1,0 1-1,0-1 1,0 0-1,1 0 0,-1 0 1,1 0-1,0 0 1,0-1-1,0 1 0,1-1 1,-1 0-1,1 0 1,-1 0-1,1 0 0,0-1 1,0 0-1,1 1 1,-1-2-1,0 1 0,1 0 1,-1-1-1,1 0 1,0 0-1,-1 0 0,1 0 1,8-1-1,-1-1 63,0 0-1,0 0 0,1-2 1,-1 1-1,-1-2 1,1 0-1,0 0 0,-1-1 1,0 0-1,0-1 1,0 0-1,9-8 0,5-6-51,0-1 0,-2 0 0,-1-2 0,-1-1 0,-1-1 0,-1 0-1,24-42 1,-30 44-26,-1-1 0,-1-1 1,-1 0-1,-1 0 0,-1 0 0,-1-1 0,-1-1 0,-2 1 0,2-33 0,-9 46-3,-6 20 0,-7 22 0,5 2 0,1-1 0,2 1 0,0 1 0,3 0 0,0 0 0,1 33 0,3-57-245,1-1 0,0 1 0,0-1 0,1 1 0,0-1 0,0 1 0,1-1 0,0 0 0,0 0 0,1 0 0,0 0 0,0 0 0,1 0 0,-1-1 0,1 0-1,1 0 1,-1 0 0,1 0 0,0-1 0,1 1 0,-1-1 0,1 0 0,0-1 0,0 0 0,0 0 0,1 0 0,0-1 0,-1 0 0,11 4 0,37 4-6978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21140,'0'0'4388,"84"31"-2434,-29-31-481,11 0 1,9-13-802,6-2-608,-1-2-640,-8-1-2339,-12 0-5253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4708,'-3'8'129,"3"0"-97,-3-1-32,0-2-321,0 1 225,0-1 64,-1-2 32,2 0 0,-3-1 128,2-2 513,-1 0 640,1 0-192,1 0-448,-2 0-481,1-1-544,-2-6-1891,3 0-1600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40 108 9001,'3'-13'2989,"1"-3"-1790,8-28 1247,1 9 3310,-15 49-2073,3 16-2691,1-6-361,-9 88 1147,-24 128 1,13-115-1449,1-24 1063,21-120-1105,-3 13-204,0-1-1,0 1 1,1-1 0,0 1-1,4-10 1,2 2-84,0-1 0,1 1 0,1 0 0,0 0 0,0 1 0,2 1 0,-1 0 0,19-14 0,-23 20 0,1 1 0,1-1 0,-1 1 0,1 1 0,0 0 0,0 0 0,0 0 0,1 1 0,-1 1 0,1 0 0,-1 0 0,1 1 0,0 0 0,0 0 0,14 2 0,-21-1-1,-1 1 0,1-1 0,-1 1 0,1-1 0,-1 1 0,0 0 1,1 0-1,-1 0 0,0 0 0,0 0 0,1 1 0,-1-1 0,0 1 0,-1-1 0,1 1 0,0 0 0,0-1 0,-1 1 0,1 0 1,1 3-1,-1-1-3,0 1 0,0 0 0,0-1 0,0 1 0,-1 0 0,0 0 0,0 0 0,0 1 0,0 6 0,-1 1 1,-1 0 0,0 0-1,0 0 1,-2-1 0,1 1-1,-2 0 1,-4 12 0,2-10 36,4-9-26,0-1 1,0 1-1,0-1 0,-1 0 1,0 0-1,-4 6 1,10-44-8,80-216 0,-83 247 0,1 0 0,-1 1 0,1-1 0,-1 0 0,1 0 0,0 1 0,0-1 0,0 0 0,0 1 0,0-1 0,0 1 0,0-1 0,0 1 0,1 0 0,-1-1 0,1 1 0,-1 0 0,1 0 0,-1 0 0,1 0 0,0 0 0,-1 0 0,4 0 0,-2 1 0,0 0 0,0 0 0,0 0 0,1 1 0,-1 0 0,0-1 0,0 1 0,0 0 0,0 1 0,0-1 0,0 0 0,-1 1 0,5 2 0,3 1-431,0-1 0,0 0 1,0 0-1,0-1 0,1 0 0,-1-1 1,1 0-1,0-1 0,-1 0 0,1-1 1,0 0-1,12-2 0,-22 2 66,0 0 1,0 0-1,-1 0 1,1 0-1,0-1 1,0 1-1,-1 0 1,1 0-1,0 0 0,0-1 1,-1 1-1,1 0 1,0-1-1,-1 1 1,1-1-1,0 1 1,-1-1-1,1 1 0,-1-1 1,1 1-1,-1-1 1,1 0-1,-1 1 1,1-1-1,-1 0 0,1 1 1,-1-1-1,0 0 1,0 1-1,1-2 1,0-11-11498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15951,'0'0'12652,"54"-30"-12043,-2 30-481,5 0-160,4 0-1410,3-1-2561,-4-2-3493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 15791,'0'0'2765,"-11"1"-1131,5-1-1359,0 1 0,1 0 1,-1 0-1,0 0 0,0 1 0,1 0 1,-1 0-1,1 1 0,0-1 1,-1 1-1,1 0 0,1 1 0,-1-1 1,0 1-1,1 0 0,-1 0 0,1 0 1,1 1-1,-1-1 0,0 1 1,1 0-1,-5 10 0,4-8-72,1 0-1,0 0 1,1 1-1,-1-1 1,1 1-1,-2 14 1,4-20-191,0-1 0,0 0 0,0 0-1,0 1 1,0-1 0,0 0 0,1 0 0,-1 1 0,0-1 0,0 0 0,1 0-1,-1 0 1,1 0 0,-1 1 0,1-1 0,0 0 0,-1 0 0,1 0-1,0 0 1,0 0 0,0 0 0,0-1 0,0 1 0,0 0 0,0 0 0,0-1-1,0 1 1,0 0 0,0-1 0,0 1 0,0-1 0,0 0 0,1 1 0,-1-1-1,0 0 1,0 0 0,1 1 0,-1-1 0,0 0 0,0 0 0,1 0 0,-1-1-1,0 1 1,0 0 0,0 0 0,1-1 0,-1 1 0,0-1 0,0 1-1,1-1 1,8-3 36,0 1 0,-1-1 0,0-1 0,0 1 0,0-2 0,-1 1 0,0-1 0,0 0 0,0-1 0,0 0-1,7-10 1,-2 3-26,-1-1 0,-1-1-1,0 0 1,-1 0-1,8-20 1,-18 40-189,-4 10-240,1 0-1,1 0 1,0 1-1,1 15 1,1-26-82,0 0 1,1 0 0,-1 0-1,1 0 1,0-1 0,0 1-1,0 0 1,1 0 0,-1-1-1,4 6 1,-4-8-5,0 1 1,1 0-1,-1-1 1,1 0-1,-1 1 1,1-1-1,0 0 1,-1 1-1,1-1 0,0 0 1,0 0-1,0-1 1,0 1-1,-1 0 1,1-1-1,0 1 1,1-1-1,-1 1 1,0-1-1,0 0 0,3 0 1,19 0-7558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76 141 12204,'-6'10'2861,"-4"6"-1883,1-1 0,0 2 0,2 0 0,-1 0 0,2 0 0,0 0 0,2 1 0,-1 0 0,-1 25 0,6-42-953,0 1 0,0 0 0,1-1 0,-1 1 0,0-1 0,1 1 0,-1-1 0,1 1 0,-1-1 0,1 1 0,0-1 0,0 1 0,0-1 0,0 0 0,0 1 0,0-1 0,0 0 0,0 0 0,0 0 0,0 0 0,1 0 0,-1 0 0,0 0 0,1 0 0,-1 0 0,1-1 0,-1 1 0,1-1 0,-1 1 0,1-1 0,-1 1 0,1-1 0,0 0 0,-1 0 0,1 0 0,0 0 0,-1 0 0,1 0 0,-1 0 0,1-1 0,2 0 0,4 0 4,0 0 0,-1-1 0,1 0 0,-1 0-1,1-1 1,-1 0 0,12-7 0,-4-1-73,0-1 1,0 0-1,-1-1 0,-1 0 1,0-1-1,-1-1 0,0 0 1,16-30-1,-16 23 128,-1-1 1,0 0-1,-2 0 1,-1-1-1,-1 0 0,4-28 1,-11 36-112,-7 22 30,-11 24 416,15-24-328,-17 35 838,-17 53 1,33-82-825,1-1 1,0 1 0,1 0-1,0 0 1,0-1 0,2 1-1,-1 0 1,1 0 0,1 0-1,3 14 1,-3-23-173,0 0 0,0-1 0,0 1 0,1 0 1,-1-1-1,1 1 0,0-1 0,0 1 0,0-1 0,0 0 0,0 0 1,0 0-1,1 0 0,-1 0 0,1-1 0,-1 1 0,1-1 0,-1 1 1,1-1-1,0 0 0,0 0 0,0 0 0,4 0 0,-1 1-620,0-1-1,0-1 1,0 1 0,0-1-1,0 0 1,0 0-1,0 0 1,0-1 0,0 0-1,12-4 1,8-11-5660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5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48 19795,'-3'8'2429,"3"-6"-2345,-2 4 509,0 0 0,1 1 0,-1-1 0,1 1 0,1-1 0,-1 1 0,2 7 0,-1-12-510,0 0-1,1 0 0,-1 0 1,1 0-1,0 0 0,0 0 1,0 0-1,0 0 0,0 0 1,0-1-1,0 1 0,1 0 1,-1-1-1,0 1 0,1-1 0,-1 0 1,1 1-1,0-1 0,-1 0 1,1 0-1,0 0 0,0 0 1,0 0-1,0 0 0,0-1 1,0 1-1,0-1 0,0 1 1,0-1-1,0 0 0,4 0 1,6 1-26,1-1 0,-1 0 0,1-1 0,-1 0 0,0-1 1,0-1-1,0 0 0,0 0 0,13-7 0,-20 8-38,1 0 0,0-1 0,-1 1 0,0-1 0,0-1 0,0 1 0,0-1 1,0 0-1,-1 0 0,1 0 0,-1-1 0,0 1 0,0-1 0,-1 0 0,0 0 0,1 0 0,-2-1 0,1 1 0,-1-1 0,3-9 0,-5 14-14,1-1-1,-1 1 0,0-1 0,0 1 1,0 0-1,0-1 0,0 1 0,-1-1 0,1 1 1,0 0-1,-1-1 0,1 1 0,-1 0 1,1-1-1,-1 1 0,0 0 0,0 0 1,1-1-1,-1 1 0,0 0 0,0 0 0,0 0 1,0 0-1,0 0 0,0 0 0,-1 1 1,1-1-1,0 0 0,0 0 0,-1 1 1,1-1-1,0 1 0,-1-1 0,1 1 0,0 0 1,-1-1-1,1 1 0,-1 0 0,1 0 1,0 0-1,-1 0 0,-1 0 0,-3 0 0,-1 0 1,0 0-1,1 1 0,-1 0 0,1 0 0,-1 1 0,1-1 0,-8 4 0,5 0 7,1 0 0,-1 0-1,1 1 1,1 0 0,-1 0-1,1 1 1,0 0 0,0 0-1,-10 16 1,13-18-23,0 0 0,1 0 0,0 1 0,0 0 0,1-1 0,-1 1 0,1 0 1,0 0-1,1 1 0,0-1 0,0 0 0,0 0 0,1 1 0,-1-1 0,2 0 0,0 11 0,0-15-159,0 1-1,0-1 1,0 0 0,0 1-1,0-1 1,0 0-1,1 0 1,-1 0 0,1 0-1,-1 0 1,1 0-1,0 0 1,0-1 0,0 1-1,0-1 1,0 1-1,0-1 1,0 0 0,4 2-1,29 7-5619,1-7-2735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21877,'0'0'1473,"-75"0"129,29 15 832,0 15-1345,-3 13-513,9 9 65,4 4-225,10-2-287,16-6-1,10-6 64,10-15-224,28-14 32,14-13-449,14-3-415,8-22-738,1-7-928,-4-5-1506,-11-2-3395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9641,'0'0'8808,"54"20"-7398,-36-20-97,2 0-512,-4 0-449,2 0-224,-2 0-128,-1 2-96,-2 3-416,-5-1-1538,1 5-2627,-3 4-6918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6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29 4452,'0'0'12738,"-8"10"-11308,-6 6-1761,-32 44 6568,43-55-5910,-1 0 0,1 1 0,1-1 0,-1 1 0,1 0 0,0 0 0,0 0 0,1 0 0,-1 0 0,1 11 0,1-16-324,0 1 1,0 0-1,0-1 0,1 1 1,-1 0-1,1 0 1,-1-1-1,1 1 1,0-1-1,-1 1 1,1-1-1,0 1 1,0-1-1,0 1 1,0-1-1,1 0 1,-1 1-1,0-1 1,0 0-1,1 0 0,-1 0 1,1 0-1,-1 0 1,1 0-1,-1-1 1,1 1-1,0 0 1,-1-1-1,1 1 1,0-1-1,-1 0 1,1 0-1,0 1 1,-1-1-1,1 0 1,0 0-1,0 0 0,-1-1 1,1 1-1,3-1 1,0 0 19,1 1-1,-1-1 1,0-1 0,1 1 0,-1-1-1,0 0 1,0 0 0,0 0-1,0-1 1,0 0 0,0 0 0,4-4-1,-3 1 166,-1 0 0,-1-1-1,1 1 1,-1-1 0,0 0-1,-1-1 1,1 1 0,-2-1 0,1 1-1,-1-1 1,2-12 0,-3 15-96,0 0 1,0 0-1,-1 0 0,0 0 1,0 0-1,0 0 1,-1 0-1,0-1 1,0 1-1,0 0 1,0 1-1,-1-1 1,0 0-1,0 0 1,0 1-1,0-1 1,-1 1-1,-5-8 0,151 26-1335,-138-13 1252,0 0 0,-1 0 0,1 1 1,0-1-1,-1 1 0,1 0 0,-1 0 1,1 1-1,-1-1 0,0 1 1,0 0-1,0 0 0,-1 0 0,1 1 1,-1-1-1,6 8 0,-6-5 24,0 1 1,0-1-1,-1 1 0,0 0 0,0 0 1,-1 0-1,1 0 0,-2 0 0,1 0 1,-1 13-1,0 33 714,2-53-734,0 0 0,0-1 1,0 1-1,0-1 0,0 0 0,0 1 0,-1-1 0,1 0 0,0 0 1,0 0-1,-1 0 0,3-2 0,5-5-143,6-5-1657,-1 2 0,1-1 0,1 2-1,0 0 1,20-8 0,-17 11-7091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17 19250,'0'0'5979,"-9"-5"-5050,6 4-886,0-1 0,1 1 0,-1-1 1,0 1-1,0 0 0,0 0 0,0 0 0,0 1 0,0-1 0,0 1 1,0-1-1,0 1 0,0 0 0,0 0 0,0 0 0,0 1 0,0-1 1,0 1-1,0 0 0,0 0 0,0 0 0,0 0 0,0 0 0,1 0 1,-1 1-1,0 0 0,1-1 0,-1 1 0,1 0 0,0 0 0,0 0 1,-1 1-1,1-1 0,1 0 0,-1 1 0,-3 4 0,3-5-15,0 1 0,0-1 0,0 0-1,1 1 1,-1-1 0,1 1 0,-1 0-1,1-1 1,0 1 0,0 0 0,0 0-1,0 0 1,1 0 0,-1 0 0,1 0 0,-1 0-1,1 0 1,1 4 0,0-5-37,0-1 1,0 1 0,1-1-1,-1 1 1,1-1 0,-1 1-1,1-1 1,0 0-1,0 0 1,-1 0 0,1 0-1,0 0 1,0 0-1,0 0 1,0 0 0,0-1-1,0 1 1,0-1 0,0 0-1,0 0 1,1 1-1,-1-1 1,0-1 0,0 1-1,4-1 1,32 0-709,-28-1 418,1 2 0,0-1 1,0 1-1,0 0 0,-1 1 0,1 1 0,0 0 1,-1 0-1,1 1 0,13 5 0,-23-7 354,1 0 0,-1-1 0,0 1 0,0 0 0,1 0 0,-1 0 0,0 0 0,0 1 0,0-1 0,0 0 0,0 0 0,0 1 0,-1-1 0,1 0 0,0 1 0,-1-1 0,1 1 0,-1-1 0,1 1 0,-1-1 0,0 1 0,1-1 0,-1 1 0,0-1 0,0 1 0,0 0 0,0-1 0,0 1 0,-1-1 0,1 1 0,0-1 0,-1 1 0,1-1 0,-1 1 0,0-1 0,1 1 0,-1-1 0,0 0 0,0 1 0,0-1 0,0 0 0,0 0 0,0 0 0,0 0 0,-2 2 0,-4 4 679,-1 0 0,0 0 0,0-1 0,0 0 1,-14 7-1,-43 15 1069,61-27-1814,1 1-1,-1-1 1,0-1-1,1 1 0,-1 0 1,0-1-1,1 0 1,-1 0-1,0 0 1,0 0-1,0 0 0,1-1 1,-1 0-1,0 0 1,1 0-1,-6-2 1,8 2-238,0 0 0,0 0 1,0 0-1,1 0 1,-1 0-1,0 0 0,1-1 1,-1 1-1,1 0 1,-1 0-1,1 0 0,-1-1 1,1 1-1,0 0 1,0 0-1,0-1 0,0 1 1,0-3-1,0 2-643,0 0 0,0 0 0,0 0 0,1-1 0,-1 1 0,1 0 0,-1 0 0,1 0 0,0 0 0,0 0 0,1-2 0,15-12-9716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165 246 18033,'0'0'6257,"-8"-2"-4261,3 1-1858,0 1 1,0 0-1,0 0 0,0 0 0,0 0 0,0 1 0,0 0 0,0 0 1,0 0-1,0 1 0,0 0 0,1-1 0,-1 2 0,1-1 1,-1 0-1,1 1 0,0 0 0,0 0 0,0 0 0,1 1 1,-1-1-1,1 1 0,-1 0 0,-3 6 0,2-3 97,0 0-1,0 0 1,0 1-1,1 0 1,1-1-1,-1 2 0,1-1 1,-2 10-1,4-16-216,1 0-1,-1 0 0,1 0 1,0 0-1,0 0 0,0 0 1,0 0-1,0 0 0,0 0 1,0 0-1,1 0 0,-1 0 0,1 0 1,0 0-1,-1 0 0,1 0 1,0 0-1,0 0 0,0-1 1,0 1-1,0 0 0,1-1 1,-1 1-1,0-1 0,1 1 0,-1-1 1,1 0-1,0 1 0,-1-1 1,1 0-1,0 0 0,0 0 1,0-1-1,0 1 0,0 0 1,-1-1-1,1 1 0,0-1 0,3 1 1,1 0-13,0 0 1,0 0-1,0-1 1,0 1 0,1-1-1,-1-1 1,0 1-1,0-1 1,0 0 0,0 0-1,0-1 1,-1 0-1,1 0 1,0 0-1,-1-1 1,1 0 0,-1 0-1,0 0 1,0-1-1,0 1 1,-1-1-1,8-8 1,-6 5 0,0-1 1,-1 0-1,-1 1 1,1-2-1,-1 1 0,0 0 1,-1-1-1,0 0 1,0 1-1,-1-1 0,0-1 1,-1 1-1,0 0 1,0-14-1,-2 24-6,1 0 0,0 0 0,0-1 0,-1 1 0,1 0 0,-1-1 0,1 1 0,-1 0 0,1-1 0,-1 1 0,1-1 0,-1 1 0,1 0 0,-1-1 0,0 0 0,1 1 0,-1-1 0,0 1 0,1-1 0,-1 0 0,0 1 0,0-1 0,1 0 0,-1 0 0,0 0 0,0 1 0,0-1 0,1 0 0,-1 0 0,0 0 0,0 0 0,0 0 0,1-1 0,-1 1 0,0 0 0,0 0 0,0 0 0,1-1 0,-1 1 0,0 0 0,1-1 0,-1 1 0,0-1 0,1 1 0,-1-1 0,0 1 0,1-1 0,-1 1 0,1-1 0,-1 0 0,1 1 0,-1-1 0,1 0 0,0 1 0,-1-1 0,1 0 0,0 0 0,-1 1 0,1-2 0,0 4 0,0 0 0,0 0 0,0 0 0,1 0 0,-1 0 0,1 0 0,-1 0 0,1 0 0,0 0 0,0-1 0,-1 1 0,1 0 0,1 0 0,-1-1 0,0 1 0,0 0 0,1-1 0,-1 1 0,1-1 0,1 2 0,1-1 0,0 1 0,0-1 0,0 0 0,0 0 0,0-1 0,1 1 0,-1-1 0,8 1 0,6 0 0,1 0 0,-1-2 0,26-2 0,-29 1 0,0-2 0,0 0 0,-1-1 0,0-1 0,1 0 0,-2-1 0,1 0 0,-1-1 0,0 0 0,0-1 0,21-19 0,-25 20 0,0 0 0,-1-1 0,0-1 0,0 0 0,-1 0 0,0 0 0,0-1 0,-1 0 0,-1 0 0,1 0 0,-2-1 0,1 0 0,-2 0 0,1 0 0,2-21 0,-5 30-9,-1 0-1,0 0 1,0 0-1,0 0 1,0 0 0,0 0-1,0 0 1,-1 0-1,1 0 1,-1 0 0,1 0-1,-1 0 1,0 1 0,1-1-1,-1 0 1,0 0-1,0 1 1,-1-1 0,1 0-1,0 1 1,0-1-1,-1 1 1,1 0 0,-1-1-1,1 1 1,-4-2-1,3 2 1,-1 0-1,1 1 0,-1-1 0,0 1 1,1 0-1,-1-1 0,0 1 0,0 0 0,1 0 1,-1 1-1,0-1 0,1 1 0,-1-1 0,1 1 1,-1 0-1,0 0 0,1 0 0,0 0 0,-1 0 1,-2 3-1,-2 1 29,0 0 1,0 1-1,1 0 1,0 0-1,0 1 1,0 0-1,1 0 1,0 0-1,1 1 1,-1-1-1,1 1 1,-3 10-1,4-12-7,1-1-1,0 2 1,0-1-1,1 0 1,-1 0-1,1 1 0,1-1 1,-1 0-1,1 1 1,0-1-1,0 1 0,1-1 1,0 0-1,0 1 1,1-1-1,-1 0 1,5 10-1,-4-13-11,1 1 0,-1-1 0,1 0 0,0 1 0,0-1 0,0 0 0,0-1 0,1 1 0,-1 0 0,1-1 0,0 0 0,-1 0 0,1 0 0,0 0 0,0-1 0,0 1 0,1-1 0,-1 0 0,0-1 0,0 1 0,1-1 0,-1 1 0,0-1 0,0 0 0,1-1 0,-1 1 0,7-3 0,-1 2 0,0-2 0,-1 0 0,1 0 0,-1 0 0,0-1 0,0 0 0,0-1 0,-1 0 0,0-1 0,15-11 0,-8 0 0,-12 13 0,0 0 0,1 0 0,0 0 0,-1 0 0,1 1 0,1 0 0,-1 0 0,0 0 0,8-4 0,-11 8 0,0 1 0,0-1 0,-1 1 0,1-1 0,0 1 0,-1 0 0,0-1 0,1 1 0,-1 0 0,0-1 0,0 1 0,0 0 0,0-1 0,0 1 0,0 0 0,-1 2 0,1 0 0,-1 13 10,2 0 0,0 0-1,0-1 1,2 1 0,8 31 0,-10-44-19,1-1 0,-1 1 0,1-1 0,0 1 0,0-1 0,0 0 0,0 0 1,1 0-1,-1 0 0,1 0 0,-1 0 0,1-1 0,0 1 0,0-1 0,1 0 0,-1 0 0,0 0 1,1 0-1,-1-1 0,1 1 0,-1-1 0,1 0 0,0 0 0,0 0 0,-1-1 0,1 1 0,0-1 1,0 0-1,0 0 0,0 0 0,0 0 0,4-2 0,-6 2-285,0-1 0,0 1 1,0-1-1,0 1 0,0-1 0,-1 0 0,1 0 0,0 0 1,0 0-1,-1 0 0,1 0 0,0 0 0,-1-1 0,1 1 0,-1 0 1,0-1-1,1 1 0,-1-1 0,0 0 0,0 1 0,0-1 1,1-3-1,12-26-7511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19026,'0'0'10090,"8"52"-10090,14-36-1538,5-1-2722,3 1-2338,1-2-7848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172 221 16271,'0'0'4036,"-10"3"-1623,-3 1-1604,-1 1 0,1 1 0,0 0 0,0 0 0,-13 10 0,20-12-562,1-1 0,0 1 0,0 0-1,0 0 1,0 1 0,1 0-1,0-1 1,0 1 0,0 1 0,0-1-1,1 1 1,0-1 0,0 1 0,1 0-1,-1 0 1,-1 6 0,4-10-247,0 0 1,0-1 0,0 1-1,0-1 1,0 1-1,0 0 1,0-1 0,1 1-1,-1-1 1,1 1 0,-1-1-1,1 1 1,-1-1 0,1 1-1,0-1 1,0 1-1,0-1 1,0 0 0,0 1-1,0-1 1,0 0 0,0 0-1,0 0 1,0 0-1,1 0 1,-1 0 0,0 0-1,1 0 1,-1-1 0,1 1-1,-1 0 1,1-1-1,-1 0 1,1 1 0,0-1-1,-1 0 1,1 1 0,-1-1-1,1 0 1,3-1-1,4 2-51,1-1 0,0 0-1,-1-1 1,1 0-1,16-5 1,-9 1-167,-1-2 1,0 0-1,0-1 1,-1-1-1,0 0 1,-1-1-1,0-1 1,0 0-1,-1 0 1,0-2-1,15-19 1,0-3 176,-2 0 1,-2-2 0,27-54 0,-29 35 344,-22 56-295,0 0 0,0 0 0,0 0 0,0 0 0,0 0 0,0 0 0,1-1 0,-1 1 0,0 0 0,0 0 0,0 0 0,0 0 0,0 0 0,0 0 0,0 0 0,0-1 0,0 1 0,0 0 0,0 0 0,0 0 0,0 0 0,0 0 0,0-1 0,0 1 0,0 0 0,0 0 0,0 0 0,0 0 0,0 0 0,0 0 0,0 0 0,0-1 0,-1 1 0,1 0 0,0 0 0,0 0 0,0 0 0,0 0 0,0 0 0,0 0 0,0 0 0,0-1 0,0 1-1,-1 0 1,1 0 0,0 0 0,0 0 0,0 0 0,0 0 0,0 0 0,0 0 0,-1 0 0,1 0 0,0 0 0,0 0 0,0 0 0,0 0 0,0 0 0,0 0 0,-1 0 0,-7 5 356,-1 6-238,0 0-1,0 0 1,1 1-1,1 0 0,0 0 1,0 0-1,2 1 1,-1 0-1,2 1 1,-1-1-1,2 1 1,0-1-1,1 1 0,0 0 1,1 0-1,0 0 1,1 1-1,3 19 1,-2-29-274,1-1 1,-1 1-1,1-1 1,0 1-1,0-1 1,0 0-1,1 0 1,0 0-1,-1 0 0,1 0 1,1 0-1,-1-1 1,0 1-1,1-1 1,0 0-1,0 0 1,0-1-1,0 1 1,0-1-1,0 1 1,9 1-1,-7-1-775,0-2 0,0 1 0,1-1 0,-1 0-1,0 0 1,1-1 0,-1 0 0,0 0 0,1 0-1,7-2 1,18-8-6002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105 284 6790,'0'0'15418,"-8"0"-12979,4 1-2221,-1-1-1,1 1 0,0 0 1,-1 0-1,1 0 1,0 0-1,0 1 0,0 0 1,0 0-1,0 0 0,0 0 1,1 1-1,-1-1 1,1 1-1,-1 0 0,1 0 1,0 0-1,0 0 0,0 1 1,1-1-1,-1 1 1,1 0-1,0 0 0,0 0 1,0 0-1,1 0 0,-1 0 1,1 0-1,0 0 0,0 1 1,0 4-1,1-7-212,0-1-1,0 0 0,0 0 0,0 0 1,0 1-1,0-1 0,0 0 0,1 0 1,-1 0-1,0 0 0,1 1 1,-1-1-1,1 0 0,-1 0 0,1 0 1,0 0-1,-1 0 0,1 0 1,0 0-1,0 0 0,0-1 0,0 1 1,0 0-1,-1 0 0,4 1 1,-2-1-31,1 0 1,0 0 0,0-1 0,0 1 0,0 0 0,0-1 0,0 0 0,0 0 0,0 0 0,4 0 0,2-1-260,0 0-1,0-1 1,0 0-1,0-1 1,0 0 0,12-6-1,-11 4-431,1-1 0,-2-1-1,1 0 1,-1 0 0,0-1-1,0 0 1,-1 0 0,0-1 0,0 0-1,11-19 1,-21 31 865,1 1 1,-1-1-1,1 0 1,0 0-1,0 1 1,0-1-1,1 0 0,-1 1 1,1-1-1,0 1 1,0-1-1,0 1 1,0-1-1,0 1 0,1-1 1,1 4-1,-1-5-91,0 0 1,1 0-1,-1-1 0,0 1 0,1 0 0,0-1 0,-1 1 0,1-1 1,0 0-1,0 1 0,0-1 0,0 0 0,0 0 0,0 0 1,0-1-1,0 1 0,1 0 0,-1-1 0,0 1 0,0-1 0,1 0 1,-1 0-1,0 0 0,0 0 0,4-1 0,4 0-115,1 0 0,-1-1 0,0-1 0,-1 0 0,1 0 0,0-1 0,-1 0 0,0 0 0,0-1 0,0-1 0,0 1 0,-1-1 0,0-1 1,0 1-1,-1-2 0,0 1 0,7-9 0,6-9-190,0-1 1,-2 0 0,-1-2 0,16-34 0,-33 62 246,7-13-20,-1 1 0,-1-1-1,0 0 1,0-1 0,4-24 0,-11 27 745,-5 14 78,-8 17 169,14-19-970,-15 24 828,0 2-1,2-1 1,-20 51 0,29-62-649,0 0 0,1 1 1,1 0-1,0-1 0,1 1 1,1 0-1,0 0 1,3 30-1,-2-44-166,0 0 0,1-1 0,-1 1 0,0 0 1,0-1-1,1 1 0,-1 0 0,1-1 0,-1 1 0,1-1 0,0 1 0,0-1 1,0 1-1,0-1 0,0 1 0,0-1 0,0 0 0,0 0 0,0 0 0,1 1 0,-1-1 1,0 0-1,1 0 0,-1-1 0,1 1 0,-1 0 0,1 0 0,-1-1 0,1 1 1,0-1-1,-1 1 0,1-1 0,0 0 0,-1 0 0,1 0 0,0 0 0,2 0 1,0-1-1,1 0 0,-1 0 0,1 0 0,-1 0 0,0-1 1,1 0-1,-1 0 0,0 0 0,0-1 0,-1 1 0,1-1 0,5-5 1,34-38-239,-29 29 115,1 1 1,19-15-1,-34 30 107,1 0 1,0 1-1,0-1 1,0 0 0,1 1-1,-1-1 1,0 1-1,0-1 1,0 1-1,0-1 1,0 1 0,1 0-1,-1 0 1,0 0-1,0-1 1,0 1-1,1 0 1,-1 0 0,0 1-1,0-1 1,1 0-1,-1 0 1,0 1-1,0-1 1,0 0-1,2 2 1,27 23 220,-27-22-203,0 1 0,0-1 0,0 0 1,0 0-1,1-1 0,-1 1 0,1-1 0,0 0 0,4 3 0,-4-5-7,0 1-1,0 0 1,0-1-1,0 0 0,0 0 1,1 0-1,-1 0 0,0-1 1,5-1-1,-8 2-11,0 0-1,0-1 1,0 1-1,-1 0 1,1 0-1,0-1 1,0 1 0,-1 0-1,1-1 1,0 1-1,0-1 1,-1 1-1,1-1 1,0 0-1,-1 1 1,1-1-1,-1 1 1,1-1-1,-1 0 1,1 0 0,-1 1-1,1-1 1,-1 0-1,0 0 1,0 0-1,1 1 1,-1-1-1,0 0 1,0 0-1,0 0 1,0 0 0,0 1-1,0-1 1,0 0-1,0 0 1,0 0-1,0 0 1,0 0-1,0 1 1,-1-1-1,1 0 1,0 0-1,-1 0 1,1 1 0,-1-1-1,1 0 1,-1 1-1,1-1 1,-1 0-1,1 1 1,-2-2-1,-1-1-3,0 1-1,0-1 1,0 1-1,-1 0 1,1 0 0,-1 0-1,1 0 1,-1 0-1,0 1 1,0 0-1,0 0 1,1 0-1,-1 0 1,-8 0-1,10 0 8,0 1 0,0 0-1,0-1 1,0 1 0,0 0-1,0 0 1,0 0 0,0 0-1,0 0 1,0 1 0,0-1-1,1 1 1,-1-1 0,0 1-1,0 0 1,0-1 0,1 1-1,-1 0 1,0 0 0,1 0-1,-1 0 1,0 1 0,1-1 0,0 0-1,-1 1 1,1-1 0,0 1-1,0-1 1,0 1 0,0 0-1,0-1 1,-1 3 0,1-1 12,1 0 0,-1 0 0,1-1 0,0 1 0,0 0 0,0 0 1,1 0-1,-1 0 0,0 0 0,1-1 0,0 1 0,0 0 1,0 0-1,0-1 0,0 1 0,0-1 0,1 1 0,-1-1 0,3 3 1,-1-1-106,1-1 1,0 1 0,0-1 0,0 0 0,0-1-1,0 1 1,1-1 0,-1 1 0,1-1-1,5 1 1,7 2-1157,0-1-1,1 0 0,-1-2 1,1 0-1,22-1 0,6-2-4766,0-8-3278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09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161 192 11819,'0'0'8456,"-13"4"-6096,1-1-1610,0 2 1,1 0 0,-1 0-1,1 1 1,1 1-1,-20 13 1,26-17-576,0 1-1,0-1 1,1 0-1,-1 1 1,1 0-1,0 0 1,0 0-1,0 0 1,0 0 0,1 0-1,-1 1 1,1 0-1,0-1 1,1 1-1,-1 0 1,1 0-1,0 0 1,0 0 0,1 0-1,-1 0 1,1 0-1,0 0 1,2 8-1,-2-10-193,1-1 0,0 0-1,1 0 1,-1 1 0,0-1-1,1 0 1,-1 0 0,1-1-1,-1 1 1,1 0 0,0 0-1,0-1 1,0 1 0,0-1-1,0 0 1,0 1 0,1-1 0,-1 0-1,0 0 1,0 0 0,1-1-1,-1 1 1,1-1 0,-1 1-1,1-1 1,-1 0 0,0 0-1,6 0 1,1 0-359,0 0-1,0-1 1,0 1 0,-1-2 0,1 0-1,17-5 1,-5-3-1264,-1-2 1,0 0-1,-1-1 1,0-1-1,-1-1 1,0 0-1,-1-2 1,-1 0-1,25-34 0,-1-5-4086</inkml:trace>
  <inkml:trace contextRef="#ctx0" brushRef="#br0" timeOffset="1">479 1 13389,'0'0'4388,"-45"51"-2883,18-10 289,1 5 512,3 3-576,13 1-1442,5-1-1057,5-2-2722,5-7-5125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0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64 194 17104,'-9'5'2013,"-4"3"-1468,9-5-100,0-1-1,-1 1 0,1 0 0,-1-1 1,1 0-1,-1 0 0,-5 1 1,35-11 59,0-1 0,46-24 0,4-1 172,-50 23-575,1 2-1,0 0 1,0 2 0,1 1-1,29-3 1,-55 9-124,1-1 0,-1 1 1,0 0-1,1 0 1,-1 0-1,0 0 1,1 0-1,-1 1 1,0-1-1,1 0 0,-1 1 1,0-1-1,0 0 1,1 1-1,-1 0 1,0-1-1,0 1 0,0 0 1,0-1-1,0 1 1,0 0-1,0 0 1,0 0-1,0 0 0,1 2 1,-1-1 12,0 0-1,0 1 1,-1-1 0,1 0 0,-1 1 0,0-1-1,0 0 1,0 1 0,0-1 0,0 0 0,0 1-1,0-1 1,-2 4 0,-2 8 48,-1 0 1,0 0-1,-13 22 0,-10 16 76,11-23 19,1 1 0,1 0 1,1 1-1,2 1 0,-15 62 0,26-92-100,1-1 0,0 1 0,-1-1 0,1 1 0,0 0 0,0-1 0,0 1 0,0 0 0,1-1 0,-1 1 0,0-1 0,1 1 0,-1-1 0,1 1 0,-1-1 0,1 1 0,0-1 0,0 1 0,1 0 0,-1-1-3,0 0 0,0 0 0,0-1 1,0 1-1,0-1 0,0 1 0,0-1 1,0 1-1,1-1 0,-1 0 0,0 1 0,0-1 1,0 0-1,1 0 0,-1 0 0,0 0 1,0 0-1,1 0 0,0-1 0,6-1 52,-1 0 0,1 0-1,-1-1 1,0 0 0,0 0 0,11-8-1,17-11-4,0-2 0,-2-2-1,-1-1 1,-1-1 0,-1-2-1,-2-1 1,-1-1 0,-2-1-1,-1-2 1,28-52 0,-49 80-120,0 1 0,0-1 1,-1 0-1,0 0 0,0 0 1,0-8-1,-2 15 39,0 0 0,0-1 1,0 1-1,1 0 0,-1 0 1,0 0-1,0 0 0,0 0 0,0 0 1,0-1-1,0 1 0,0 0 1,0 0-1,0 0 0,0 0 1,0 0-1,0 0 0,0-1 0,0 1 1,0 0-1,0 0 0,0 0 1,0 0-1,0 0 0,0 0 0,-1-1 1,1 1-1,0 0 0,0 0 1,0 0-1,0 0 0,0 0 1,0 0-1,0 0 0,0-1 0,0 1 1,-1 0-1,1 0 0,0 0 1,0 0-1,0 0 0,0 0 0,0 0 1,0 0-1,0 0 0,-1 0 1,1 0-1,0 0 0,0 0 0,0 0 1,0 0-1,0 0 0,-1 0 1,1 0-1,0 0 0,0 0 1,0 0-1,0 0 0,0 0 0,-1 0 1,-5 6-145,0 3 146,2 0-1,-1 0 0,1 1 1,1-1-1,0 1 0,0 0 1,1 0-1,-2 15 0,-2 85 422,5-106-360,1-1 0,0 1 0,0-1 0,0 0 0,0 1 0,1-1 0,-1 1 0,1-1 0,0 0 0,0 1 0,0-1 0,0 0 0,1 0-1,-1 0 1,1 0 0,0 0 0,0 0 0,0 0 0,0-1 0,0 1 0,1-1 0,-1 1 0,1-1 0,0 0 0,0 0 0,-1 0 0,1 0 0,1-1 0,-1 1 0,0-1 0,0 0 0,0 0 0,1 0-1,-1 0 1,0 0 0,1-1 0,-1 0 0,1 1 0,-1-1 0,1-1 0,-1 1 0,0 0 0,1-1 0,-1 0 0,1 0 0,4-1 0,2-2 6,1-1 1,-1 1-1,0-1 0,0-1 1,0 0-1,-1-1 0,0 0 1,0 0-1,0 0 0,-1-1 1,13-17-1,-11 12-51,0-1 0,-1 1 0,0-1 0,-1-1 0,-1 0 1,0 0-1,7-26 0,-11 27 9,0-1 1,-1 0 0,-1 1-1,-1-25 1,0 35-27,0 0 0,-1 1-1,1-1 1,-1 1 0,0-1 0,0 1 0,0-1 0,-1 1 0,1 0-1,-1-1 1,-2-2 0,3 5-5,0-1 1,0 1-1,-1 0 1,1 0-1,0 1 1,0-1-1,-1 0 1,1 0-1,0 1 1,-1-1-1,1 0 1,-1 1-1,1 0 1,-1-1-1,1 1 1,-1 0-1,1 0 1,-1 0-1,1 0 1,-1 0-1,1 0 1,-1 0-1,1 0 0,-1 0 1,1 1-1,-4 0 1,2 1 3,-1 1 0,1-1 0,0 1 0,0-1-1,0 1 1,0 0 0,1 0 0,-1 0 0,1 1 0,-1-1 0,1 1 0,0-1 0,1 1 0,-1-1 0,0 1-1,1 0 1,0 0 0,0 0 0,-1 5 0,1-2 23,-1 0-1,1 0 1,0 0-1,0 0 1,1 0 0,0 0-1,0 0 1,0-1-1,1 1 1,3 13 0,-2-18-12,0 0 1,0 1 0,0-1 0,0 0-1,0 0 1,0-1 0,0 1-1,1 0 1,-1-1 0,0 1-1,1-1 1,0 0 0,-1 0 0,1 0-1,0 0 1,-1 0 0,1-1-1,0 1 1,0-1 0,0 0 0,-1 1-1,1-1 1,0-1 0,0 1-1,0 0 1,3-2 0,4 1 12,-1 0 1,0-1 0,0 0-1,0-1 1,0 0-1,16-8 1,-13 3-21,1 0 0,-1-1 0,-1-1 0,0 0 0,0 0 0,-1-1 0,0-1 0,-1 1 0,-1-1 0,1-1 0,-2 0 0,0 0 0,8-22 0,-18 45 0,-8 26 0,1 1 0,2 0 0,1 0 0,-3 72 0,10-108-136,0 1-1,0 0 1,1 0-1,-1 0 1,0-1-1,1 1 1,-1 0 0,1 0-1,-1-1 1,1 1-1,0-1 1,0 1-1,0 0 1,0-1 0,0 1-1,0-1 1,0 0-1,0 1 1,1-1-1,-1 0 1,0 0-1,1 0 1,-1 0 0,1 0-1,-1 0 1,1 0-1,0 0 1,-1-1-1,1 1 1,0-1 0,-1 1-1,1-1 1,0 0-1,3 1 1,-3-1-295,1 0 1,-1 0-1,1 0 1,-1-1-1,1 1 1,0-1-1,-1 1 1,1-1-1,-1 0 1,0 0-1,1 0 1,-1 0-1,0 0 1,1-1-1,-1 1 1,0-1-1,0 1 0,0-1 1,0 0-1,-1 0 1,1 0-1,0 0 1,2-4-1,6-13-13480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 19635,'0'0'3619,"-5"12"-3010,-17 53 458,3-1 1,2 2 0,4 1-1,2 0 1,-2 84 0,13-145-1005,0-1 1,0 0-1,0 0 0,1 0 1,0 0-1,0 0 1,1 0-1,-1 0 1,1 0-1,0-1 1,3 7-1,-4-10-57,0 0 0,0 0-1,-1 0 1,1 0 0,0 0 0,0-1 0,0 1 0,0 0 0,0-1-1,0 1 1,0 0 0,0-1 0,0 0 0,1 1 0,-1-1-1,0 1 1,0-1 0,0 0 0,0 0 0,2 0 0,0 0 5,0-1-1,0 1 1,-1-1 0,1 0 0,-1 0 0,1 0 0,-1 0-1,1 0 1,-1 0 0,0-1 0,1 1 0,3-4 0,1-3-76,1 0 1,-1 0-1,0 0 1,-1-1 0,1 0-1,-2 0 1,0-1-1,0 1 1,0-1 0,-1 0-1,2-11 1,6-21-630,8-59 0,-16 79 212,-4 21 467,0 0-1,1 0 1,-1 0-1,0 0 1,0 0-1,0 0 1,1 0-1,-1 0 1,1 0 0,-1 0-1,1 0 1,-1 0-1,1 0 1,-1 0-1,1 0 1,0 1-1,0-1 1,-1 0-1,1 0 1,0 1-1,0-1 1,0 0 0,0 1-1,0-1 1,0 1-1,-1-1 1,1 1-1,0 0 1,1-1-1,-1 1 1,0 0-1,1 0 1,37 8 935,-4 1-326,-21-9-416,-1-1 0,1-1 0,0 0 1,-1 0-1,0-1 0,1-1 0,-1 0 0,-1-1 1,1-1-1,-1 0 0,22-14 0,-26 16-157,-1-2 0,1 1 0,-1-1 0,0 0 0,-1-1 0,1 1 0,-1-1-1,0-1 1,-1 1 0,0-1 0,0 0 0,-1 0 0,0-1 0,0 1 0,-1-1 0,0 0 0,0 0 0,1-12-1,-3 19-25,-1 0 0,0 0 0,1 0 0,-1 0 0,0 0 0,0 0-1,0 0 1,-1-1 0,1 1 0,0 0 0,-1 0 0,1 0-1,-1 0 1,0 0 0,0 0 0,0 1 0,0-1 0,0 0 0,0 0-1,0 0 1,-1 1 0,1-1 0,-1 1 0,1-1 0,-1 1 0,1 0-1,-1-1 1,0 1 0,0 0 0,1 0 0,-1 0 0,0 0-1,0 1 1,0-1 0,0 0 0,0 1 0,0 0 0,0-1 0,-1 1-1,-1 0 1,-2 0-13,0 0 0,0 1 0,0 0 0,0 0 0,0 0 0,0 1 0,0-1 0,0 2-1,1-1 1,-1 0 0,1 1 0,0 0 0,-7 6 0,-2 2 46,2 1 1,-1 0-1,2 1 0,0 0 1,0 1-1,-14 25 0,20-30 25,0 0 0,1 1 0,0-1 0,0 1 0,1 0 0,0 0 0,1 0 0,0 0 0,1 1-1,0-1 1,0 0 0,2 17 0,0-22-45,1 0-1,-1 1 1,1-1-1,0-1 1,0 1-1,1 0 1,-1 0 0,1-1-1,0 0 1,1 1-1,-1-1 1,0 0-1,1-1 1,0 1-1,0-1 1,0 1 0,1-1-1,-1-1 1,1 1-1,-1 0 1,1-1-1,0 0 1,0 0-1,0-1 1,8 2 0,14 4-268,1-2 1,-1-1 0,44 1 0,-50-4-278,1 0-87,-14-2-109,-1 1-1,1 1 1,0 0 0,-1 0 0,9 2-1,-23-1-6889,-15-2 1142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1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21620,'0'0'3043,"55"0"-929,-28 4-1729,-2 1-1314,-4-4-3812,-5-1-13452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18161,'0'0'5029,"51"38"-19347</inkml:trace>
  <inkml:trace contextRef="#ctx0" brushRef="#br0" timeOffset="1">667 452 17713,'0'0'2146,"34"59"-1922,-26-54-192,-1-5-1057,1 0-2915,-1 0-4227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15631,'0'0'4735,"-3"8"-3358,-15 54-116,2 0 0,3 1 0,-5 67 0,12-19-3531,10 2-4887,-4-109 2129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17104,'0'0'6759,"12"51"-5863,29-51 290,11-3-194,10-16-543,4-7-161,2-4-224,-8-2 32,-8 0-96,-11 3-608,-15 2-1762,-17 1-1955,-9 0-2017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16015,'0'0'7143,"70"-14"-5670,-12 10 65,10-3-737,6 0-705,1-2-481,-6 5-1440,-10 1-1507,-13 0-1696,-17 0-5414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17553,'-2'11'3315,"-3"9"-2571,1-9 43,1 1-1,1-1 0,0 1 1,0 0-1,1 0 1,0 0-1,3 24 1,-1-34-758,0-1 0,0 1 0,1 0 0,-1-1 0,1 1 0,-1-1 0,1 0 0,-1 0 1,1 1-1,0-1 0,-1 0 0,1 0 0,0 0 0,0-1 0,0 1 0,0 0 0,0-1 0,0 1 0,0-1 1,0 0-1,0 1 0,0-1 0,0 0 0,0 0 0,0-1 0,0 1 0,0 0 0,2-1 0,8 0-3,-1-1-1,0 0 0,20-7 1,-10-1-69,-1 0 0,0-1 0,0-1 1,-2-1-1,34-30 0,2-1-21,-54 44 63,0 0 1,0 0-1,1 0 0,-1-1 0,0 1 0,0 0 0,0 0 0,1 0 0,-1 0 1,0 0-1,0 0 0,0 0 0,1 0 0,-1 0 0,0 0 0,0 0 0,0 0 1,1 0-1,-1 0 0,0 0 0,0 0 0,1 0 0,-1 0 0,0 0 0,0 0 1,0 0-1,1 0 0,-1 0 0,0 0 0,0 0 0,0 0 0,1 1 0,-1-1 1,0 0-1,0 0 0,0 0 0,0 0 0,1 0 0,-1 1 0,0-1 0,0 0 0,0 0 1,0 0-1,0 1 0,0-1 0,0 0 0,0 0 0,1 0 0,-1 1 0,0-1 1,0 0-1,2 20 79,-4 23 247,-2-13-86,0 0-126,2 0-1,1 42 1,1-71-125,0 0 1,0 0-1,0-1 1,0 1-1,0 0 1,0 0-1,0 0 1,0 0 0,1 0-1,-1 0 1,0-1-1,1 1 1,-1 0-1,1 0 1,-1 0-1,1-1 1,-1 1-1,1 0 1,-1-1 0,1 1-1,0 0 1,-1-1-1,1 1 1,0-1-1,0 1 1,-1-1-1,1 1 1,0-1 0,0 0-1,0 1 1,-1-1-1,1 0 1,0 0-1,0 1 1,0-1-1,0 0 1,0 0-1,0 0 1,0 0 0,0 0-1,-1 0 1,1 0-1,0-1 1,0 1-1,1-1 1,2 0-368,-1 0 0,0 0 1,0-1-1,0 1 0,0-1 1,0 0-1,0 0 0,0 0 1,0 0-1,3-4 0,11-17-5584,-2-7-3876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17328,'0'0'1863,"-2"8"-645,-14 62 718,-38 181 1415,44-187-1454,-6 127-1,16-190-1883,0-1 0,0 1 0,0 0-1,0 0 1,0 0 0,0-1 0,0 1-1,0 0 1,1 0 0,-1-1 0,0 1-1,0 0 1,1 0 0,-1-1 0,0 1-1,1 0 1,-1-1 0,1 1 0,-1 0-1,1-1 1,-1 1 0,1 0 0,-1-1 0,1 1-1,0-1 1,-1 1 0,1-1 0,0 0-1,0 1 1,1-1 7,0 1 0,0-1 0,0 0 0,0 0 0,-1 0 0,1-1 0,0 1 0,0 0 0,0-1 0,-1 1 0,1-1 0,2-1 0,51-30 146,-49 28-185,5-3-106,51-31-163,-59 36 266,0 0 1,0 1-1,0-1 1,0 1-1,1 0 1,-1 0-1,0 1 1,1-1-1,-1 1 1,1-1-1,-1 1 1,0 0-1,1 0 1,-1 0-1,1 1 1,-1 0-1,5 1 1,-6-1 15,-1 1 0,0 0 0,1-1 0,-1 1 0,0 0 0,0 0 0,0 0 0,0 0 0,0 0 0,-1 0 0,1 0 0,-1 0 0,1 0 0,-1 0 0,0 1 0,0-1 0,0 0 0,0 0-1,0 0 1,-1 4 0,-7 46 36,-4-29 2,0-1-9,22-31 205,3-5-144,0 1 0,1 0 0,0 1 0,1 1 0,0 1-1,30-16 1,32-23-158,-58 29-1735,-18 19 1418,-1 0 0,1 0 0,-1-1-1,1 1 1,-1 0 0,1-1 0,-1 1-1,0-1 1,0 1 0,0 0 0,0-1-1,0 1 1,0-1 0,0 1 0,0-1-1,0 1 1,-1-2 0,-9-17-7067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4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11915,'0'0'3267,"64"-7"-2466,-21 7 801,6 0-1314,1 0-1922,3 0-3394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12 18514,'-9'3'1585,"-3"1"-722,0 1 0,0 0 0,1 1 0,0 1 0,-14 10-1,21-14-606,0 0-1,0 1 0,0-1 0,0 1 0,1 0 0,-1 0 0,1 1 0,0-1 0,1 1 0,-1-1 1,1 1-1,-1 0 0,2 0 0,-1 0 0,0 0 0,1 0 0,-1 9 0,2-12-248,0-1 0,0 1 0,0-1 0,0 0 0,0 1 0,0-1 0,0 1 0,1-1-1,-1 0 1,1 0 0,-1 1 0,1-1 0,-1 0 0,1 0 0,0 1 0,0-1 0,0 0 0,-1 0 0,1 0-1,0 0 1,0 0 0,0 0 0,1 0 0,0 1 0,2-1 0,-1 1 1,1-1-1,-1 0 1,1 0-1,-1 0 1,1 0-1,0 0 1,-1-1-1,6 1 1,4-2 28,-1 1 0,1-1-1,-1-1 1,23-6 0,-21 3-33,0 0-1,0-1 1,-1-1-1,1 0 1,-2-1-1,25-19 1,-31 22-2,0-1 0,0 1 0,0-1 0,0 0 0,-1-1 0,0 1 0,-1-1-1,1 0 1,-1 0 0,0 0 0,-1-1 0,0 1 0,0-1 0,2-11 0,-35 55-978,-29 91-4268,18-35-4163,19-45-2118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17168,'0'0'4549,"16"49"-2243,-16-10-961,0 6-480,0 1-289,0-5-319,0-2-129,0-8-96,0-10 0,8-13-417,6-8-415,1-6-385,0-16-545,-4-11 0,-2-9-2562,-6-4-1569</inkml:trace>
  <inkml:trace contextRef="#ctx0" brushRef="#br0" timeOffset="1">82 1 14221,'0'0'8424,"69"4"-6566,-39 1-1089,8 0-257,5-5-416,3 0-256,-3 0-448,-7 0 159,-4 0-1569,-12 0-1121,-15 0-1729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19987,'0'0'5861,"86"-17"-4483,-33-2-770,10-3-191,-2 4-353,-5 4-737,-9 4-832,-16 7-2947,-19 3-3812</inkml:trace>
  <inkml:trace contextRef="#ctx0" brushRef="#br0" timeOffset="1">16 258 17649,'0'0'8135,"80"17"-7590,-35-29-449,8-3-160,4-2-545,-4-1-1537,-3-1-448,-4-4-5350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76 12139,'-9'16'3289,"4"-7"-3031,-46 87 2795,44-82-2084,1 1 0,0-1-1,2 2 1,-1-1 0,-2 28-1,6-41-913,1 0 0,-1 0-1,1 0 1,0-1 0,0 1-1,0 0 1,0 0 0,0 0-1,1 0 1,-1 0 0,0 0-1,1 0 1,0 0 0,-1 0-1,1-1 1,0 1 0,0 0 0,0 0-1,0-1 1,0 1 0,0-1-1,1 1 1,-1-1 0,0 0-1,1 1 1,-1-1 0,1 0-1,0 0 1,-1 0 0,1 0-1,0 0 1,0 0 0,-1 0-1,1-1 1,0 1 0,0-1 0,0 1-1,0-1 1,0 0 0,0 0-1,0 0 1,0 0 0,2 0-1,5-1-55,-1 0 0,0-1 0,1 0 0,-1 0 0,0-1 0,0 0 0,0 0 0,14-9 0,0-2-55,-1-2 0,0 0 0,-1-1 0,-1-1 0,0-1 0,16-23 0,-25 30-3,-1-1 0,0 0 0,-1 0 0,-1-1 0,0 0 0,0 0 0,-2-1 0,1 1 0,-2-1 0,0-1 0,2-23 0,-8 32-476,-5 16 528,-6 20 293,6-7-206,1 2 0,0-1-1,-2 26 1,7-37-277,0 0 1,1 1-1,0-1 0,0 0 1,2 1-1,-1-1 0,7 23 1,-7-32-281,1 0 1,-1 0-1,0 0 1,1 0-1,0 0 0,-1 0 1,1 0-1,0-1 1,1 1-1,-1-1 1,0 0-1,1 1 1,-1-1-1,6 3 1,14 2-5311</inkml:trace>
  <inkml:trace contextRef="#ctx0" brushRef="#br0" timeOffset="1">594 120 24215,'0'0'6438,"63"8"-5893,-27-4-385,8-3-96,2-1-256,-2 0-2147,-3-5-3618,-6-8-6535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11179,'0'0'6310,"39"58"-5478,-22-37-511,1-6-225,1-6-96,-2-5-961,0 2-2883,1 1-4644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18642,'0'0'1996,"-2"10"-458,-25 127 2676,-14 206 1,39-322-4010,0-13-146,1 1 0,1 0 0,-1-1 1,1 1-1,1 0 0,2 14 0,-3-22-57,1-1 0,-1 1 1,1 0-1,-1-1 0,1 1 0,-1 0 0,1-1 0,-1 1 0,1-1 0,0 1 1,-1-1-1,1 1 0,0-1 0,-1 0 0,1 1 0,0-1 0,0 0 1,-1 0-1,1 1 0,0-1 0,0 0 0,-1 0 0,1 0 0,0 0 0,0 0 1,0 0-1,-1 0 0,1 0 0,0 0 0,0 0 0,1-1 0,25-8 85,29-36-114,-1-1-307,-51 44 321,0-1-1,0 1 0,1 0 0,-1 0 1,0 0-1,1 1 0,-1-1 1,1 1-1,0 0 0,-1 0 0,1 1 1,5-1-1,-9 1 7,-1 0 1,1 1 0,0-1-1,0 0 1,-1 0 0,1 0-1,0 1 1,-1-1-1,1 0 1,-1 1 0,1-1-1,0 0 1,-1 1-1,1-1 1,-1 1 0,1-1-1,-1 1 1,1-1-1,-1 1 1,0-1 0,1 1-1,-1 0 1,0-1-1,1 1 1,-1 0 0,0-1-1,0 1 1,1 0 0,-1 0-1,1 31-54,-2-24 42,-1 1 0,1-1 1,-2 0-1,-5 16 0,8-23 21,0-1 1,0 1-1,0-1 1,-1 1-1,1-1 1,0 1 0,0-1-1,0 1 1,-1-1-1,1 1 1,0-1-1,-1 1 1,1-1-1,0 0 1,-1 1-1,1-1 1,0 1-1,-1-1 1,1 0-1,-1 0 1,1 1-1,0-1 1,-1 0-1,1 0 1,-1 1 0,1-1-1,-1 0 1,1 0-1,-1 0 1,0 0-1,-3-15 38,9-27-19,-3 35-56,0 0 0,0 0 0,1 0 0,0 0 0,1 0 0,-1 0 0,1 1 0,10-12 1,-11 15 31,1 0 1,0 0 0,0 0 0,0 0 0,0 1 0,0-1 0,0 1 0,1 0 0,-1 1 0,1-1 0,-1 1 0,1 0 0,0 0 0,0 0 0,5 0 0,49-1-13,-35 1-555,0 0 0,37-8 0,-60 9 478,-1 0 0,0 0 0,0 0 0,1 0 0,-1 0 0,0 0 0,0 0 0,1 0 0,-1 0 0,0 0 0,1 0 0,-1 0 0,0 0 0,0 0 0,1 0 0,-1 0 0,0 0 0,0 0 0,1 0 0,-1-1 0,0 1 0,0 0 0,0 0 0,1 0 0,-1 0 0,0-1 0,0 1 0,0 0 0,1 0 0,-1 0 0,0-1 0,0 1-1,0 0 1,0 0 0,0-1 0,0 1 0,0 0 0,0 0 0,1-1 0,-1 1 0,0 0 0,0-1 0,0 1 0,0 0 0,0 0 0,0-1 0,-1 1 0,-12-9-6728,-13-1-4417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7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18257,'0'0'3011,"54"0"-416,-14 0-1090,6 0-960,10 0-449,0 0-513,2 0-2273,-4 1-3172,-5 0-10281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17424,'-12'5'3321,"-2"2"-2322,1 1 0,-1 0 0,-20 17-1,29-21-673,1 0-1,-1 0 1,1 0-1,1 1 1,-1-1-1,0 1 1,1 0-1,0 0 1,0 0-1,1 0 1,-1 1-1,1-1 1,1 1-1,-1 0 1,-1 9-1,3-13-301,0-1-1,0 1 0,0 0 0,1 0 0,-1 0 1,0-1-1,1 1 0,0 0 0,-1 0 0,1-1 1,0 1-1,0 0 0,0-1 0,0 1 0,0-1 1,0 1-1,0-1 0,0 0 0,1 1 0,-1-1 1,1 0-1,-1 0 0,1 0 0,-1 0 0,1 0 1,0 0-1,-1-1 0,1 1 0,0 0 0,-1-1 1,1 0-1,0 1 0,0-1 0,0 0 0,0 0 1,-1 0-1,5 0 0,5 1-9,1-1 0,-1-1-1,0 0 1,21-4 0,-17 1-32,0-1 0,-1 0 0,1-1 0,-1-1 0,-1 0 0,19-13 0,-25 15-7,1 0 1,-1-1-1,0 0 1,-1 0-1,0 0 1,0-1-1,0 0 1,-1 0-1,0 0 1,0-1-1,-1 1 1,6-13-1,-11 8-848,-10 17 451,-11 20 263,17-16-405,0 1 0,1-1 0,1 1 0,-4 14 0,5-18-463,1 1 1,0-1-1,1 0 0,-1 0 0,1 0 0,0 1 0,1-1 0,1 11 1,6-2-4573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126 238 13805,'0'0'4612,"-12"8"-2530,-1 2-1587,0 1-1,0 0 1,-16 20-1,24-26-304,0 1-1,1 0 1,-1 1-1,1-1 1,1 1-1,-1-1 1,1 1-1,1 0 1,-1 1-1,1-1 1,0 0-1,-1 12 1,3-18-183,0 0 1,0 0-1,0-1 1,0 1-1,0 0 1,0 0-1,0 0 0,0-1 1,0 1-1,0 0 1,0-1-1,1 1 1,-1 0-1,0 0 1,1-1-1,-1 1 0,0 0 1,1-1-1,-1 1 1,1-1-1,-1 1 1,1 0-1,-1-1 0,1 1 1,-1-1-1,1 1 1,0-1-1,-1 0 1,1 1-1,1 0 1,26-3 132,-19-1-104,-1 0-1,0-1 1,0 0 0,14-9 0,-1-4-142,-1-1-1,0-1 1,-1-1 0,-2 0 0,29-43-1,-16 14 124,39-89 1,-65 130 30,0-1 0,-1 1 0,0-1 0,2-12 0,-16 33 1062,-19 33-691,2 1 0,3 2 0,1 1 0,2 0 0,-28 99 1,48-142-426,1 1 0,0 0 1,0 0-1,1 0 1,0 0-1,0 0 1,1 10-1,0-16-136,-1 1-1,0-1 1,1 1 0,-1-1 0,1 0-1,0 1 1,-1-1 0,1 0-1,0 0 1,0 0 0,0 0-1,0 0 1,0 0 0,0 0-1,0 0 1,0 0 0,0 0-1,0 0 1,0 0 0,1-1-1,-1 1 1,0-1 0,1 1 0,-1-1-1,0 1 1,1-1 0,-1 0-1,1 1 1,-1-1 0,0 0-1,1 0 1,-1 0 0,1 0-1,-1-1 1,1 1 0,-1 0-1,0 0 1,1-1 0,-1 1-1,0-1 1,3-1 0,21-12-6232,3-10-5210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94 5990,'0'0'11589,"-1"11"-7975,3 36-1564,-2-45-1918,0 0-1,0 0 1,1 0-1,-1 0 1,1 0-1,0 0 1,0-1-1,-1 1 1,1 0 0,0 0-1,1-1 1,-1 1-1,0-1 1,0 1-1,1-1 1,-1 1-1,1-1 1,-1 0-1,1 0 1,-1 0-1,1 0 1,0 0-1,-1 0 1,1 0-1,0 0 1,0-1-1,3 2 1,3-1 146,1 1 1,-1-1-1,1-1 1,15 0-1,-12 0-25,0-1-194,1-1-1,-1 0 1,0 0-1,0-1 1,0-1-1,0 0 1,0-1-1,-1 0 1,17-10-1,-21 11-39,-1 1-1,0-1 0,0 0 1,-1-1-1,1 1 0,-1-1 1,0 0-1,0 0 1,-1-1-1,0 0 0,1 1 1,-2-1-1,1-1 0,-1 1 1,0 0-1,0-1 1,-1 0-1,2-8 0,-3 13-14,-1 0 0,0 1 1,-1-1-1,1 0 0,0 1 0,0-1 0,-1 0 0,1 1 0,-1-1 0,1 0 0,-1 1 0,0-1 0,0 1 0,0-1 1,0 1-1,0-1 0,0 1 0,0 0 0,0-1 0,0 1 0,0 0 0,-1 0 0,1 0 0,-1 0 0,1 0 0,-1 0 1,1 1-1,-1-1 0,1 0 0,-1 1 0,0-1 0,1 1 0,-1-1 0,0 1 0,1 0 0,-1 0 0,0 0 1,0 0-1,-2 0 0,-6 0-11,0 0 0,0 1 0,0 0 1,0 0-1,-18 6 0,7 1-1,1 1-1,0 2 1,1 0-1,0 1 1,1 0-1,0 2 1,1 0-1,0 1 1,2 0 0,0 2-1,-13 17 1,25-30-49,0 0 0,0 0 0,1 0 1,0 0-1,0 0 0,0 0 0,0 0 0,0 1 1,1-1-1,0 1 0,0-1 0,0 1 1,1 0-1,0-1 0,-1 1 0,2 6 1,0-7-270,0 0 1,1 0-1,-1-1 1,1 1-1,-1-1 1,1 1 0,1-1-1,-1 0 1,0 1-1,1-1 1,-1 0-1,1-1 1,0 1 0,0 0-1,0-1 1,0 0-1,1 0 1,6 4 0,23 9-4662,0-1-2540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1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3908 216 6822,'-234'-61'8501,"-5"18"-5460,-244-8-2678,-222 34-872,568 25 535,-1 6 0,2 6-1,-151 42 1,133-16 940,2 7-1,2 7 0,2 6 1,4 7-1,-217 146 0,296-174-248,2 3-1,-66 65 0,109-94-557,1 1 0,1 1-1,1 1 1,1 0 0,1 1 0,1 1 0,1 0 0,1 1-1,-15 44 1,24-58-148,0-1-1,1 1 0,1 0 0,-1-1 1,2 1-1,-1 0 0,2 0 0,-1-1 1,2 1-1,-1 0 0,1-1 0,1 1 1,0-1-1,0 1 0,1-1 0,1-1 1,8 16-1,-4-12-22,1 0 0,0-1 1,1 0-1,1-1 0,-1 0 0,2-1 0,0 0 0,0-1 1,0-1-1,1 0 0,20 8 0,15 4-151,0-3 0,1-2 0,0-2-1,1-2 1,68 5 0,269 2-1685,-383-18 1830,339-4-644,0-16 0,-2-14 0,-1-15 0,422-117 0,-400 57 1300,-270 75 110,168-87 1,-214 94-331,-1-2 1,-1-1 0,-2-3 0,74-73-1,-90 77-114,-3 0-1,0-2 1,-2 0 0,-1-2-1,-1 0 1,-2-2-1,24-65 1,-32 72-250,-2 0 1,-1-1-1,-1-1 1,-1 1-1,1-44 1,-6 62-165,0 0-1,0 1 1,-1-1 0,-1 1 0,1-1 0,-2 1-1,1 0 1,-1-1 0,-1 1 0,0 1 0,-1-1-1,1 0 1,-2 1 0,1 0 0,-1 0 0,-1 1-1,0 0 1,-11-11 0,3 9-549,-1 0 1,0 1-1,0 0 1,-1 2-1,0 0 0,-1 1 1,0 0-1,1 2 1,-2 0-1,-32-3 1,-101-4-6619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7:43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74 4708,'0'0'5125,"-8"-9"-3470,1 1-1366,-1 1 0,0-1 0,-1 1 0,1 1 0,-15-9 0,20 13-217,0 1-1,1-1 1,-1 1-1,0 0 1,0-1-1,0 1 1,0 0-1,0 1 0,0-1 1,-1 0-1,1 1 1,0 0-1,0 0 1,0 0-1,-1 0 1,1 0-1,0 1 1,0-1-1,0 1 0,0 0 1,0 0-1,0 0 1,0 0-1,0 1 1,0-1-1,0 1 1,1 0-1,-5 3 0,1 2-35,0 0 0,0 1-1,1-1 1,1 1-1,-1 0 1,1 0-1,1 1 1,-5 12 0,-17 77 227,20-77-179,-15 84 182,-10 146 0,15 114-254,11-236 4,-4 497-574,16-425-137,36 222 0,-37-376 694,1 0 0,3-1 1,2 0-1,1-1 0,3 0 0,23 44 0,-36-82-8,1 0-1,-1 0 0,1-1 0,0 1 0,1-1 0,-1-1 0,1 1 0,0-1 0,1 0 1,-1 0-1,1-1 0,0 0 0,0 0 0,1 0 0,-1-1 0,1 0 0,14 3 0,-10-4 5,0-1 0,0 0 0,0-1 0,0 0-1,0-1 1,0 0 0,0-1 0,0 0 0,0-1 0,-1-1-1,18-6 1,61-32 511,150-96-1,3-1 267,-163 102-795,1 4 0,93-25 0,173-28-947,-315 79 910,-20 4 72,-1 1-67,1-1 0,0 0 0,-1-1 0,20-9 0,-28 11 97,0 0 1,0 0-1,0 0 0,0 0 0,-1-1 1,1 1-1,-1-1 0,0 1 0,0-1 1,1 0-1,-2 0 0,1 0 0,0 0 0,-1 0 1,1 0-1,-1-1 0,0 1 0,0-1 1,0 1-1,0-7 0,1-32 437,-2 0 0,-2 0 0,-1 0 0,-12-53 0,-4-37-440,2-73-8,1-5-1098,-62-296 0,74 486 1081,-14-58 397,-2 0-1,-58-140 0,68 198-351,0 0-1,-1 0 0,0 1 1,-2 0-1,0 1 0,-2 1 0,0 0 1,0 1-1,-2 0 0,0 2 1,0 0-1,-1 0 0,-1 2 1,0 1-1,-25-12 0,15 13-144,0 1 0,0 2-1,-45-6 1,0-1-1176,69 13 593,-1 0 0,0-1 0,0 0 0,1 0 0,-1 0 0,1-1 0,0 0 0,-9-6 0,-4-9-8279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8:3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62 481 9257,'0'0'576,"-3"-8"-549,-12-28-22,15 36-5,0-1 1,0 1-1,0 0 0,0 0 0,0-1 0,0 1 0,0 0 1,0 0-1,0-1 0,0 1 0,0 0 0,0 0 0,0-1 0,0 1 1,0 0-1,-1 0 0,1-1 0,0 1 0,0 0 0,0 0 0,0 0 1,-1-1-1,1 1 0,0 0 0,0 0 0,0 0 0,-1 0 0,1-1 1,0 1-1,0 0 0,-1 0 0,1 0 0,0 0 0,0 0 1,-1 0-1,1 0 0,0 0 0,0 0 0,-1 0 0,1 0 0,0 0 1,0 0-1,-1 0 0,1 0 0,0 0 0,0 0 0,-1 0 0,1 0 1,0 0-1,-5 11 146,5-9-91,-9 43 480,2 1 1,2 0 0,2 1 0,3 47-1,-1-16-101,-2 1119 741,2-110-1272,0-1040 189,3 139 916,-1-180-957,-1 0-1,1 0 1,0 0 0,0 0 0,0 0 0,1 0 0,0-1-1,0 1 1,1-1 0,0 1 0,0-1 0,0 0-1,0 0 1,1 0 0,0-1 0,0 1 0,0-1 0,6 5-1,-4-5-34,0-1-1,1 0 0,-1 0 1,1 0-1,0-1 0,0 0 1,0 0-1,0-1 1,0 0-1,0 0 0,0-1 1,1 0-1,-1 0 0,12-2 1,6-2-2,0-2 1,0 0-1,-1-1 1,0-2-1,0 0 1,-1-2-1,34-20 1,149-111 9,-182 124-20,835-729-2156,-827 716 2107,-6 5 39,0 0 0,2 2 0,1 1 1,1 1-1,37-20 0,-53 36 1367,-15 6-1234,0 0 0,-1 0 0,1 0 0,-1 0-1,1 0 1,0 0 0,-1 0 0,1 0 0,0-1-1,-1 1 1,1 0 0,0-1 0,0 1 0,-1-1-1,-1-1 1,-4-4-23,1-1 0,0-1 0,0 1 0,1-1 0,0 0 0,0 0 0,1 0 0,-1-1 0,2 0 0,0 1 0,-3-12 0,1 5 4,-23-67 186,-32-168 0,9-96-262,34 213-49,2 26-39,-122-720-528,135 817 557,-41-153-462,35 141 418,0 0 1,-1 1-1,-1 1 1,-2-1-1,-14-20 0,22 36 35,0 0 0,0 0-1,0 0 1,-1 1 0,1 0-1,-1 0 1,0 0 0,0 0 0,-1 1-1,1 0 1,-1 0 0,0 0-1,1 1 1,-1 0 0,0 0-1,0 0 1,-9-1 0,8 3-250,-1 0-1,0 0 1,1 0 0,-1 1 0,1 1 0,-1-1-1,1 1 1,0 0 0,-1 1 0,1-1-1,0 2 1,1-1 0,-13 8 0,-45 35-3846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0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9097,'0'0'784,"9"5"-485,22 8-39,0-1-1,0-1 0,1-2 0,0-1 0,1-1 1,-1-2-1,38 1 0,246-7 679,-281 0-800,540-38 2120,-236 12-1414,91-3-558,639-39-76,1 37 180,928 41-150,-464 0-203,1799 62 38,-168-39 779,-884-22-325,698-27-465,-2466 4-193,1496-60 1827,-1926 68-1675,-11 3 3,1-4 0,134-29 1,-177 22 23,-30 13-56,0 0-1,0-1 1,0 1 0,0 0-1,0-1 1,0 1 0,0 0-1,0 0 1,0-1 0,0 1-1,0 0 1,0-1 0,0 1-1,0 0 1,-1-1 0,1 1-1,0 0 1,0 0 0,0-1-1,0 1 1,0 0 0,-1 0-1,1-1 1,0 1 0,0 0-1,0 0 1,-1 0 0,1-1-1,0 1 1,0 0 0,-1 0-1,1 0 1,0 0 0,-1 0-1,1 0 1,0-1 0,0 1-1,-1 0 1,1 0 0,0 0-1,-1 0 1,1 0 0,0 0-1,-1 0 1,1 0 0,-61-7-1478,-54 3-4340,57 0-1297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8:4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5990,'0'1'52,"0"0"0,1 0 0,-1 0 0,0 0 0,1 1 1,-1-1-1,1 0 0,-1 0 0,1 0 0,0-1 0,-1 1 0,1 0 1,0 0-1,0 0 0,0 0 0,0-1 0,-1 1 0,1 0 0,0-1 1,0 1-1,0-1 0,0 1 0,0-1 0,1 1 0,-1-1 0,0 0 1,0 1-1,0-1 0,0 0 0,0 0 0,2 0 0,56 3 3547,0 1 807,-15 8-3546,0-2 0,1-1 0,0-3 0,59 1 0,184-13-95,-273 5-737,23-1-63,553-14 2456,-534 18-2143,-27 0-39,-1-1 0,0-2-1,47-6 1,-98 8 2060,-82 3-1715,-824 122-371,544-72 172,878-122-726,100-20-108,-594 88 436,1 0 0,-1 0 0,0 1 0,0-1 0,1 0 0,-1 0 1,0 0-1,0 0 0,1 0 0,-1 0 0,0 0 0,0 0 0,1 0 0,-1-1 1,0 1-1,0 0 0,0 0 0,1 0 0,-1 0 0,0 0 0,0 0 1,1 0-1,-1-1 0,0 1 0,0 0 0,0 0 0,0 0 0,1 0 0,-1-1 1,0 1-1,0 0 0,0 0 0,0 0 0,0-1 0,1 1 0,-1 0 1,0 0-1,0-1 0,0 1 0,0 0 0,0 0 0,0 0 0,0-1 0,0 1 1,0 0-1,0 0 0,0-1 0,0 1 0,0 0 0,0 0 0,0-1 1,0 1-1,-1 0 0,1 0 0,0-1 0,0 1 0,0 0 0,0 0 0,0 0 1,0-1-1,-1 1 0,1 0 0,0 0 0,0 0 0,-25-15-2025,-43-13-2823,66 27 4610,-55-18-4457,-10-1-2264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1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13773,'0'0'2274,"51"56"-2018,-39-48-63,1-2-161,-2 0-353,4 1-2017,0 2-1986,1 4-2562</inkml:trace>
  <inkml:trace contextRef="#ctx0" brushRef="#br0" timeOffset="1">492 427 11915,'0'0'7848,"53"46"-11276,-49-46-3106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8:47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65 174 12332,'-20'10'761,"15"-8"-251,0 0 0,0 0 0,1 1 0,-1 0 0,1 0 0,-1 0 1,-7 7-1,12-9-484,0-1 1,0 1-1,0-1 1,1 0-1,-1 1 1,0-1-1,0 0 1,0 1-1,1-1 1,-1 0 0,0 1-1,0-1 1,1 0-1,-1 1 1,0-1-1,0 0 1,1 0-1,-1 1 1,0-1 0,1 0-1,-1 0 1,0 0-1,1 0 1,-1 1-1,1-1 1,-1 0-1,0 0 1,1 0-1,-1 0 1,1 0 0,-1 0-1,0 0 1,1 0-1,-1 0 1,0 0-1,1 0 1,-1 0-1,1 0 1,-1-1-1,24 3-37,-23-2 92,1122-14 2343,-703 8-1271,-416 6-1111,0 0 12,0 0 1,1 0 0,-1 0-1,0 1 1,0 0 0,1-1 0,-1 2-1,0-1 1,0 0 0,0 1-1,0-1 1,4 4 0,-10-4 62,1 0 1,-1 0 0,1 0 0,-1 0-1,0-1 1,1 1 0,-1 0-1,0-1 1,1 1 0,-1-1-1,0 1 1,0-1 0,0 0 0,0 0-1,1 0 1,-1 0 0,-2 0-1,1 0-57,-105 4 75,1-5 0,-152-21 0,-7 0-49,118 19-61,-82-5-2,228 8-60,-1 0 0,0-1 1,1 1-1,-1-1 0,0 1 0,1-1 0,-1 0 1,1 0-1,-1 0 0,1 0 0,-4-2 0,6 2-26,-1 0-1,1 0 0,0 1 1,-1-1-1,1 0 0,0 0 1,-1 0-1,1 0 0,0 0 1,0 0-1,0 1 0,0-1 0,0 0 1,0 0-1,0 0 0,0 0 1,0 0-1,0 0 0,0 0 1,1 1-1,-1-1 0,0 0 1,1 0-1,-1 0 0,0 0 0,1 1 1,-1-1-1,1 0 0,-1 0 1,1 1-1,0-1 0,-1 0 1,1 1-1,0-1 0,-1 1 1,1-1-1,0 1 0,1-1 1,14-13-1442,0 1 0,2 1 0,24-13 0,-20 12 318,68-41-4104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8:4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87 210 12204,'-10'1'624,"-66"3"3754,97-21-3588,0 8-735,0 1 0,1 1 0,-1 0 1,1 2-1,33-4 0,117-3 54,-108 9-101,220-9 1212,307 28 0,-470-6 291,-255-16-1125,-161-29 1,-97-5 211,294 39-170,1 4-1,-152 25 0,223-26-916,26-2 465,0 0 0,0 0 0,0 0 0,0 0-1,-1 0 1,1 0 0,0 0 0,0 0 0,0 0 0,0 0-1,-1 0 1,1 0 0,0 0 0,0 0 0,0 0-1,0 0 1,0 0 0,-1 0 0,1 0 0,0 0 0,0 0-1,0 0 1,0 0 0,0 0 0,-1 0 0,1-1 0,0 1-1,0 0 1,0 0 0,0 0 0,0 0 0,0 0 0,0 0-1,0-1 1,-1 1 0,1 0 0,0 0 0,0 0-1,0 0 1,0 0 0,0-1 0,0 1 0,0 0 0,0 0-1,0 0 1,0 0 0,0-1 0,0 1 0,0 0 0,0 0-1,0 0 1,0-1 0,32-23-3812,22-10-883,14-6-2797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8:5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1172 288 12011,'-56'-13'185,"0"2"0,-1 4 0,0 1 0,0 3 0,-1 2-1,1 3 1,-81 14 0,104-9-215,-1 1-1,1 3 0,0 0 1,1 2-1,0 2 1,1 1-1,1 1 0,1 2 1,0 1-1,2 1 1,0 1-1,1 2 1,-29 34-1,37-37 92,2 0 1,0 1-1,2 1 1,0 1-1,2 0 1,0 0-1,2 2 1,0-1-1,2 2 0,1-1 1,1 1-1,2 0 1,0 0-1,2 1 1,1 0-1,1-1 1,5 48-1,1-48 19,0-1-1,2 0 1,1 0-1,1-1 1,2 0-1,0 0 1,1-2-1,2 1 1,0-1-1,2-1 1,0-1-1,1 0 1,38 34-1,-29-32-77,0-2 1,1 0-1,1-2 0,1-1 0,1-2 0,0-1 0,1-1 1,1-1-1,0-2 0,56 12 0,-40-15 19,1-1-1,0-3 0,0-2 1,1-3-1,-1-1 0,0-2 1,0-3-1,55-15 0,-72 14 38,-1-2 0,0-1 0,-1-2 0,-1 0 0,0-3-1,-1 0 1,0-1 0,-1-2 0,-2-1 0,0-1 0,-1-1-1,-1-1 1,28-36 0,-23 18 458,-1-2 0,-2 0 0,-2-2 0,-3-1 1,-1 0-1,-2-2 0,17-77 0,-17 37-30,-4-1 1,-4 0 0,-2-123-1,-7 185-482,-2 0 0,0 1 0,-2-1 0,-1 1 0,-1 0 0,-16-43 0,18 59-88,0 0 1,-1 0 0,0 0-1,-1 1 1,0 0 0,-1 0 0,0 1-1,0 0 1,-1 0 0,0 0-1,0 1 1,0 0 0,-1 1-1,0 0 1,-1 1 0,1-1-1,-1 2 1,0-1 0,-14-3-1,8 4-118,-1 1 0,1 0-1,-1 2 1,0-1 0,0 2-1,0 0 1,0 2-1,1-1 1,-1 2 0,0 0-1,1 1 1,0 1 0,-16 7-1,-2 2-474,2 2 0,0 1-1,1 2 1,1 1-1,-29 26 1,-22 24-3006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16624,'0'0'2754,"35"70"-704,-28-31-1057,-4 5-32,-3-1 64,0-3-673,0-8-223,0-9-97,6-7 0,4-10-385,0-6-928,-4 0-64,-6-4-1122,0-14-1825,-21-3-4676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12716,'0'0'5349,"62"-37"-3427,-20 20 32,7-2-193,9-2-415,4-2-417,5 3-577,-3 4-256,-5 5-96,-11 7-1313,-14 4-1538,-18 1-672,-16 10-2371</inkml:trace>
  <inkml:trace contextRef="#ctx0" brushRef="#br0" timeOffset="1">193 205 14157,'0'0'8841,"49"4"-7144,-4-15-1024,5 0-577,3 0-64,-4 4-1473,-8 2-2371,-15 4-2145,-16 1-6792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52 246 12908,'0'0'5830,"-51"59"-4101,51-53-768,18-6-352,26-5 128,12-15-353,17-8-224,8-4-224,8-5-1345,-3 2-2435,-8 3-5637</inkml:trace>
  <inkml:trace contextRef="#ctx0" brushRef="#br0" timeOffset="1">1011 0 15246,'0'0'3492,"-92"61"544,40-24-1378,0 0-800,6-5-929,11-3-545,7-8-288,10-8-64,10-7-128,3-6-705,2 0-928,0-4-1987,-4-11-1601,-2-8-1121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12204,'0'0'6213,"78"0"-3714,-34 5-866,5 2-223,7-2-289,5 1-449,0-1-447,-3-1-193,-4 1-1730,-5-1-2018,-4-4-2273,-4 0-3684,-5-9 8968</inkml:trace>
  <inkml:trace contextRef="#ctx0" brushRef="#br0" timeOffset="1">822 1 7495,'0'0'17264,"-21"75"-15918,7-39-33,3 0-384,7-1-481,4-4-352,0-4-32,9-7-544,2-2-1154,-5-7-1024,-5-6-1154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13100,'0'0'5766,"61"-24"-3716,-22 16-929,11 1-513,7-5-351,14 2-129,2-1-128,1 1 32,-1 1-2146,-4-2-2595,-6-1-2017</inkml:trace>
  <inkml:trace contextRef="#ctx0" brushRef="#br0" timeOffset="1">884 0 10314,'0'0'6053,"-14"58"-4515,1-33-609,3-1 704,2 1-159,3 1-866,2 1-480,2 0-128,-2 3-96,-3-2-1057,-4-4-1185,-6-4-1570,-2-5-3747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1 531 13773,'0'0'9129,"51"-11"-7368,2-4 1,13-1-705,10-5-480,7-2-225,-3 0-288,-9-2 0,-14 4-288,-15 0-609,-13 3-1153,-20 1-961,-9 1-768,-23 0-2243</inkml:trace>
  <inkml:trace contextRef="#ctx0" brushRef="#br0" timeOffset="1">26 179 10698,'0'0'9897,"49"-16"-8263,2 1-64,12-2-385,10-2-32,9-3-673,-2 3-256,-6 1-128,-8 1-1665,-12-1-2659,-18 1-3491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36 16752,'0'0'4383,"-9"7"-3268,-27 28 428,35-34-1419,0 1 0,-1-1 0,1 0 0,0 0 0,0 1 0,0-1 0,0 0 0,0 1 0,0-1 0,0 1 0,1 0 0,-1-1 0,0 1 0,1-1 0,-1 1 0,1 0 0,0 0 0,0-1 0,-1 1 0,1 0 0,0-1 0,1 4 0,0-3-80,0-1 1,0 0 0,0 0 0,0 0 0,0 0-1,0-1 1,0 1 0,0 0 0,1 0 0,-1-1-1,0 1 1,1-1 0,-1 1 0,0-1 0,1 1-1,-1-1 1,1 0 0,-1 0 0,0 0-1,3 0 1,8 1-9,0-2 0,1 1 0,-1-2 0,18-4 0,7-6-101,0-1 0,35-19-1,-38 15-283,1 3 0,52-16-1,-86 30 370,-1-1 1,1 1-1,0 0 0,0-1 0,0 1 1,0 0-1,0 0 0,0 0 0,0 0 1,0 0-1,0 0 0,-1 0 0,1 0 0,0 0 1,0 0-1,0 0 0,0 1 0,0-1 1,0 0-1,0 1 0,0-1 0,-1 1 1,1-1-1,0 1 0,0-1 0,-1 1 1,1-1-1,0 1 0,0 0 0,-1-1 1,1 1-1,-1 0 0,1 0 0,-1-1 1,1 1-1,-1 0 0,1 0 0,-1 0 1,0 0-1,0-1 0,1 1 0,-1 0 0,0 0 1,0 0-1,0 2 0,0 6 312,0 0 0,-1 0 0,0-1 0,-4 14 0,-1 23 456,7-44-783,-1 0 0,0 0 0,1 0 0,-1 0-1,1-1 1,-1 1 0,1 0 0,0 0 0,-1-1 0,1 1-1,0 0 1,-1-1 0,1 1 0,0-1 0,0 1 0,0-1-1,-1 1 1,1-1 0,0 1 0,0-1 0,0 0 0,0 0-1,0 1 1,0-1 0,0 0 0,0 0 0,0 0 0,1 0-1,35-1 59,-30 1-47,20-3-249,0 0 0,43-12-1,-29 1-3138,-7-3-4268,-19 4-2727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2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2411 6822,'0'0'8766,"-11"-20"-5579,5 14-2906,-12-12 1632,17 18-1889,1-1-1,0 1 0,-1-1 1,1 1-1,0-1 1,0 1-1,0-1 1,-1 1-1,1-1 0,0 1 1,0-1-1,0 1 1,0-1-1,0 0 1,0 1-1,0-1 0,0 1 1,0-1-1,0 1 1,0-1-1,0 1 1,1-1-1,-1 1 0,0-1 1,0 1-1,1-1 1,-1 1-1,0-1 1,0 1-1,1-1 0,-1 1 1,1-1-1,-1 1 1,0 0-1,1-1 1,16-16 61,-2 0 0,0 0 0,13-21 1,32-37 58,321-356 11,-292 304-111,-61 83-39,1 2 0,3 1 0,48-48 0,236-243-5,-117 109 13,55-68-250,58-45 75,-177 199-28,-128 130 192,4-3 2,-1-1 0,0 0 0,-1 0 0,-1-1 0,11-18 0,-21 43-1365,2-12 1101,0-1-1,0 1 1,0-1-1,0 1 1,1-1-1,-1 1 1,0-1 0,0 0-1,1 1 1,-1-1-1,0 1 1,1-1-1,-1 0 1,1 1-1,-1-1 1,0 0-1,1 0 1,-1 1-1,1-1 1,-1 0 0,1 0-1,-1 0 1,0 1-1,1-1 1,-1 0-1,1 0 1,-1 0-1,1 0 1,-1 0-1,1 0 1,-1 0 0,1 0-1,-1 0 1,1 0-1,-1 0 1,1-1-1,0 1 1,8-1-6413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130 459 9225,'-37'2'2570,"24"-2"-1411,0 1 0,0 0 0,0 1 0,-17 4 0,29-6-1128,0 1 0,1-1-1,-1 0 1,1 0 0,-1 1 0,1-1-1,-1 0 1,1 1 0,-1-1 0,1 0-1,-1 1 1,1-1 0,0 1 0,-1-1-1,1 1 1,0-1 0,-1 1 0,1-1 0,0 1-1,-1-1 1,1 1 0,0 0 0,0-1-1,0 1 1,0-1 0,0 1 0,0 0-1,0-1 1,0 1 0,0-1 0,0 1 0,0 0-1,0-1 1,0 1 0,0-1 0,0 1-1,0 0 1,1-1 0,-1 1 0,0-1-1,1 1 1,-1-1 0,0 1 0,1-1-1,-1 1 1,0-1 0,1 1 0,-1-1 0,1 0-1,-1 1 1,1-1 0,0 1 0,24 22 180,-3-9 122,0 0 0,1-1 0,0-2 0,1 0 0,0-2 0,1 0 0,0-2 0,0 0 0,1-2 0,0-1 0,0-1 0,28-1 0,73-2 902,225-30-1,124-52-433,-315 52-745,1961-353 1423,-1580 279-2456,-665 133-3774,33-9-1335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366 191 11050,'6'-11'977,"-5"8"-903,7-12 962,-1 1 0,0-1-1,5-21 1,-11 31-590,0 1-1,0-1 1,0 0 0,-1 0-1,0 0 1,0 1 0,-1-11-1,1 14-259,-1-1-1,1 0 0,-1 0 0,0 0 0,0 0 0,1 1 0,-1-1 0,0 0 1,0 1-1,-1-1 0,1 0 0,0 1 0,0-1 0,-1 1 0,1 0 0,-1 0 1,1-1-1,-1 1 0,0 0 0,-1-1 0,-6-1 24,0 0-1,-1 0 1,1 1-1,0 1 1,-1-1-1,1 1 1,-1 1 0,1 0-1,-1 0 1,1 1-1,-1 0 1,1 1-1,0 0 1,0 0-1,0 1 1,0 0 0,0 0-1,0 1 1,1 1-1,-12 7 1,3-2-94,1 1 1,1 0 0,0 1-1,0 1 1,1 1 0,1 0-1,0 1 1,1 0-1,-12 19 1,20-26-75,0-1 1,0 1-1,1 0 1,0 1-1,-3 9 1,6-16-31,-1-1 1,1 1 0,-1 0 0,1-1 0,0 1 0,0 0 0,0-1-1,-1 1 1,2 0 0,-1-1 0,0 1 0,0 0 0,0-1-1,1 1 1,-1 0 0,1-1 0,-1 1 0,1-1 0,0 1-1,0-1 1,0 1 0,0-1 0,0 0 0,0 1 0,0-1 0,0 0-1,0 0 1,0 1 0,1-1 0,-1 0 0,1 0 0,-1-1-1,2 2 1,7 1 26,1-1-1,-1 0 1,1-1-1,-1 0 1,1 0 0,0-1-1,-1-1 1,1 0-1,-1 0 1,1-1-1,10-3 1,2-1 1,0-1 1,0-2-1,37-19 1,-57 27-32,0 0 0,0 0 1,0-1-1,-1 0 0,1 1 1,0-1-1,-1 0 0,0 0 1,1 0-1,-1-1 0,0 1 0,0 0 1,0-1-1,0 0 0,-1 1 1,1-1-1,2-5 0,-5 7-9,0 0 0,0 0 0,0 0 0,0 0 0,0 1 0,-1-1 0,1 0-1,0 1 1,0-1 0,0 1 0,-1-1 0,1 1 0,0 0 0,-1-1 0,1 1 0,0 0-1,-1 0 1,1 0 0,0 0 0,-1 0 0,1 0 0,0 0 0,-3 1 0,-37 3-53,34-3 69,2 1-1,-1 0 1,0 0 0,0 0-1,1 1 1,-1 0-1,1 0 1,0 1 0,0-1-1,0 1 1,0 0-1,1 0 1,-1 1 0,-3 4-1,8-8-4,0-1 0,0 1-1,0-1 1,1 1 0,-1-1 0,0 1-1,0-1 1,0 0 0,0 1 0,1-1-1,-1 1 1,0-1 0,0 1 0,1-1-1,-1 0 1,0 1 0,1-1 0,-1 0-1,0 1 1,1-1 0,-1 0 0,1 0-1,-1 1 1,1-1 0,-1 0 0,0 0-1,1 0 1,-1 0 0,1 1 0,-1-1-1,1 0 1,-1 0 0,1 0 0,-1 0-1,1 0 1,-1 0 0,1 0 0,-1 0-1,1 0 1,-1-1 0,0 1 0,1 0-1,-1 0 1,2-1 0,26-1 117,-2-3-82,0-2 0,0-2 0,-1 0 0,-1-1 0,43-25 0,-38 19-33,1 2-1,61-21 0,-91 35-13,1-1 1,-1 1-1,0 0 0,1 0 0,-1 0 0,1 0 0,-1 0 0,0 0 0,1 0 0,-1 0 1,1 0-1,-1 0 0,0 0 0,1 0 0,-1 0 0,1 1 0,-1-1 0,0 0 1,1 0-1,-1 0 0,0 0 0,1 1 0,-1-1 0,0 0 0,1 0 0,-1 1 0,0-1 1,1 0-1,-1 1 0,0-1 0,0 0 0,1 1 0,-1-1 0,0 0 0,0 1 1,0-1-1,0 0 0,1 1 0,-1-1 0,0 1 0,0-1 0,0 0 0,0 1 0,0-1 1,0 1-1,0-1 0,0 0 0,0 1 0,0-1 0,0 1 0,-1-1 0,1 0 0,0 1 1,0-1-1,0 1 0,-8 24-80,-30 40 143,29-53-47,2 0 0,0 0 0,0 1 0,1-1 0,-6 17 0,12-28-49,0-1 0,0 1 0,-1-1 1,1 1-1,0-1 0,0 1 0,0-1 1,0 1-1,0 0 0,0-1 1,0 1-1,0-1 0,0 1 0,0-1 1,0 1-1,0-1 0,0 1 0,0 0 1,1-1-1,-1 1 0,0-1 0,0 1 1,1-1-1,-1 1 0,0-1 1,1 0-1,-1 1 0,0-1 0,1 1 1,-1-1-1,1 0 0,-1 1 0,0-1 1,1 0-1,-1 1 0,1-1 1,-1 0-1,1 0 0,-1 1 0,1-1 1,0 0-1,-1 0 0,1 0 0,-1 0 1,1 0-1,-1 0 0,1 0 0,-1 0 1,1 0-1,0 0 0,-1 0 1,1 0-1,-1 0 0,1 0 0,-1 0 1,1-1-1,-1 1 0,1 0 0,-1 0 1,1-1-1,34-15-2859,-25 9 799,0-2 0,0 1 0,-1-1 1,15-19-1,8-14-7781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14830,'0'0'3651,"5"50"-1120,-5-14-705,-7 6-641,-1 2 256,3-3-256,5 0-640,0-10-481,0-3-385,0-6-896,0-8-544,0-9-1154,-5-5-1697,-15 0-4005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15 125 15759,'0'0'5237,"-4"-10"-3006,2 6-2065,1 3-130,0 0-1,0 0 0,0 0 1,1 0-1,-1-1 0,0 1 1,1 0-1,-1-1 0,1 1 1,-1 0-1,1-1 0,0 1 1,-1-1-1,1 1 0,0-1 1,0 1-1,0-1 0,0 1 1,0 0-1,1-1 0,-1 1 1,0-1-1,1 1 0,-1-1 1,1 1-1,-1 0 0,1-1 1,0 1-1,-1 0 0,1 0 0,0 0 1,0-1-1,0 1 0,0 0 1,0 0-1,0 0 0,0 0 1,0 0-1,0 1 0,1-1 1,-1 0-1,0 1 0,1-1 1,-1 0-1,0 1 0,1 0 1,-1-1-1,1 1 0,2-1 1,51-13 393,2 2 0,-1 2-1,2 3 1,-1 2 0,59 3 0,-110 2-429,-1 0-1,1 1 1,0 0-1,0-1 1,-1 2 0,1-1-1,-1 1 1,1-1-1,-1 1 1,0 1 0,0-1-1,1 1 1,-2 0 0,1 0-1,0 1 1,6 6-1,-8-7 12,-1 0-1,0 0 1,0 1-1,-1-1 1,1 1 0,-1 0-1,1-1 1,-1 1-1,0 0 1,0 0-1,-1 0 1,1-1-1,-1 1 1,0 0-1,0 0 1,0 0-1,-1 0 1,1 0-1,-1 0 1,0-1-1,0 1 1,-1 0-1,1-1 1,0 1-1,-4 5 1,-3 6 237,-2 1 1,1-1-1,-2-1 0,0 0 1,0 0-1,-2-1 0,1-1 1,-2 0-1,-27 19 1,27-21-42,0-1 1,0-1-1,-1 0 1,1-1-1,-2-1 1,1 0 0,-1-2-1,0 1 1,0-2-1,-32 4 1,45-7-416,0 0 0,0 0 0,0-1 1,0 1-1,0 0 0,0-1 0,0 0 0,0 0 0,1 0 1,-1 0-1,0 0 0,0-1 0,1 1 0,-5-4 0,6 4 21,0 0 0,0 0 0,0-1 0,0 1-1,0-1 1,0 1 0,1-1 0,-1 1 0,0-1-1,1 1 1,-1-1 0,1 1 0,0-1 0,0 0-1,-1 1 1,1-1 0,0 0 0,0 1 0,0-1-1,1 0 1,-1 1 0,0-1 0,1 1 0,-1-1-1,1 0 1,-1 1 0,1-1 0,0 1 0,1-3-1,1 0-874,0-1-1,1 1 0,-1 0 0,1 0 0,0 0 0,1 0 1,-1 1-1,0 0 0,1 0 0,5-3 0,25-14-8556</inkml:trace>
  <inkml:trace contextRef="#ctx0" brushRef="#br0" timeOffset="1">855 0 7751,'0'0'21252,"-8"13"-20558,-2 1-603,1 0-1,1 0 0,0 1 0,1 0 0,1 1 0,0-1 1,1 1-1,-5 26 0,8-29-198,1 0 1,0 0-1,0 0 0,2 0 1,0-1-1,0 1 0,1 0 1,0 0-1,1-1 0,1 1 1,8 19-1,-11-31-327,7 17 424,-6-8-2914,-19-6-17636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20 229 10954,'-4'-11'5179,"2"5"-4629,0 3-303,0-1-1,0 1 1,1-1-1,-1 1 1,1-1-1,0 1 1,0-1 0,1 0-1,-1 0 1,1 1-1,0-1 1,0 0-1,0 0 1,0 1-1,0-1 1,1 0-1,0 0 1,0 1-1,0-1 1,0 1-1,1-1 1,-1 1-1,1-1 1,0 1-1,0 0 1,3-5-1,9-3 210,-1 1-1,1 0 1,1 1-1,0 1 1,0 0-1,1 1 1,0 1-1,0 0 1,31-6-1,-6 4-71,0 1 0,81-1 0,-101 8-322,85 3 223,-98-2-273,-1 0 1,1 0 0,0 1-1,-1 0 1,1 1 0,-1 0-1,1 0 1,-1 0 0,0 1-1,11 8 1,-17-11 4,0 0 0,1 0 0,-1 0 1,0 0-1,1 0 0,-1 0 0,0 1 0,0-1 0,0 0 0,0 1 1,-1-1-1,1 1 0,0-1 0,0 1 0,-1-1 0,1 1 0,-1-1 1,0 1-1,1 0 0,-1-1 0,0 1 0,0 0 0,0-1 0,0 1 1,0 1-1,-1 0 54,0 0 1,-1-1-1,1 1 1,0-1 0,-1 1-1,0-1 1,1 1-1,-1-1 1,0 0 0,0 0-1,0 0 1,-1 0-1,-2 1 1,-9 7 344,0-2 0,-1 0 1,-27 10-1,41-17-406,-28 11 2,0-2 1,0 0-1,-1-2 1,0-1-1,0-2 1,0-1-1,-1-1 1,-30-1-1,60-2-67,0 0 0,1 0 0,-1 0 0,1 0 0,-1 0 0,1 0 0,-1-1 0,1 1 0,-1 0 0,1 0 1,-1 0-1,1-1 0,-1 1 0,1 0 0,0 0 0,-1-1 0,1 1 0,-1 0 0,1-1 0,0 1 0,-1-1 0,1 1 0,0 0 0,-1-1 0,1 1 0,0-1 0,0 1 0,-1-1 0,1 1 0,0-1 0,0 1 0,0-1 1,-1 0-1,7-18-5786,11 2-3810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8:5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1541 352 9929,'-3'-16'181,"-1"0"0,0 1-1,-2 0 1,1 0 0,-2 0-1,0 1 1,0-1 0,-1 2-1,-1-1 1,-1 1 0,0 1-1,0 0 1,-1 0-1,0 1 1,-1 0 0,-1 1-1,0 0 1,-26-14 0,12 10-9,0 1 0,-1 1 0,0 1-1,-1 2 1,0 1 0,0 1 0,-1 1 0,0 2 0,-36 0 0,-2 4 124,0 3-1,1 3 1,-1 3 0,1 3 0,1 3-1,0 3 1,2 2 0,0 4 0,-94 48-1,140-63-236,1 0-1,0 2 0,1-1 0,0 2 0,1 0 1,0 1-1,1 1 0,1 0 0,0 1 0,1 0 0,0 1 1,2 0-1,-1 1 0,2 0 0,0 1 0,2 0 1,0 0-1,0 1 0,-6 37 0,3 6-80,4 1-1,1 0 1,4 0-1,3 1 1,2-1 0,3-1-1,2 1 1,4-1-1,20 61 1,-19-79-227,2 0-1,2 0 1,2-2 0,1 0-1,3-2 1,54 72 0,-62-92 217,2-1 0,0 0 1,1-1-1,1-1 0,1-1 1,0-1-1,1-1 0,1 0 1,0-2-1,1-1 0,0-1 1,0 0-1,46 9 0,-37-14 102,-1-1 0,1-2 0,0-1 0,-1-1 0,1-2-1,0-2 1,-1-1 0,0-1 0,0-2 0,0-1 0,-1-1 0,-1-2-1,38-20 1,-13 2 72,-1-2 0,-2-3-1,-2-2 1,-1-2 0,-2-2-1,44-50 1,-56 53-56,-3-2-1,-1-2 1,-2-1-1,-2 0 1,-1-3-1,-3 0 1,34-96 0,-45 103 112,-1-2 1,-2 1 0,-2-1 0,-1 0 0,-2 0 0,-2-1 0,-2 1 0,-2-1-1,-1 1 1,-13-57 0,11 78-127,-1 0-1,-1 0 1,0 1-1,-2 0 1,0 1 0,-1 0-1,-1 0 1,0 1-1,-1 0 1,-1 1-1,-1 1 1,0 0 0,-1 1-1,-1 0 1,0 1-1,-1 1 1,0 1-1,-1 0 1,0 1 0,0 1-1,-1 1 1,-1 0-1,1 2 1,-1 0-1,0 1 1,-28-3 0,-5 2-60,-1 3 1,0 2 0,0 2 0,1 3 0,-1 1-1,1 4 1,-89 25 0,36 0-1359,1 5 1,-164 85-1,231-106-3869,28-15-7501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7:3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103 537 8808,'-9'1'1255,"7"0"-1167,-44 10 646,43-10-328,-1 0 0,1 0 0,-1 1 1,1 0-1,-1-1 0,1 1 0,0 0 0,0 1 0,0-1 0,0 1 0,0-1 1,-3 5-1,6-7-343,0 1 0,0-1 0,0 0 1,0 0-1,0 0 0,-1 0 1,1 1-1,0-1 0,0 0 0,0 0 1,0 0-1,0 0 0,0 1 1,0-1-1,0 0 0,0 0 0,1 0 1,-1 0-1,0 1 0,0-1 0,0 0 1,0 0-1,0 0 0,0 0 1,0 0-1,0 1 0,0-1 0,0 0 1,1 0-1,-1 0 0,0 0 1,0 0-1,0 0 0,0 0 0,0 1 1,0-1-1,1 0 0,-1 0 0,0 0 1,0 0-1,0 0 0,0 0 1,1 0-1,-1 0 0,0 0 0,0 0 1,0 0-1,0 0 0,1 0 0,-1 0 1,0 0-1,0 0 0,0 0 1,0 0-1,1 0 0,-1 0 0,0 0 1,0 0-1,0 0 0,0-1 1,0 1-1,1 0 0,-1 0 0,0 0 1,0 0-1,15-5 619,2-7-339,-1-1 1,0 0 0,-1-2 0,0 0 0,-1 0-1,16-24 1,4-2 4,201-225 98,-130 155-2851,-83 83-4770,-20 17 572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7:3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12684,'0'0'2594,"-11"5"-832,2-1-1612,0 1 1,0 0-1,1 1 1,-1 0-1,1 0 0,1 0 1,-1 1-1,1 1 0,0-1 1,1 1-1,-9 12 0,-17 34 231,2 1-1,3 2 0,2 1 0,-21 73 0,43-121-251,1 1 1,-1 0-1,2 1 0,0-1 1,0 15-1,1-23-118,0-1-1,0 1 1,0-1 0,1 1 0,-1-1 0,1 0-1,0 1 1,0-1 0,0 0 0,0 0 0,0 1-1,0-1 1,0 0 0,1 0 0,-1 0 0,1 0-1,-1 0 1,1-1 0,0 1 0,0-1-1,0 1 1,0-1 0,0 1 0,0-1 0,0 0-1,0 0 1,1 0 0,-1 0 0,0 0 0,4 0-1,9 1 91,0-1 0,-1 0 0,1-1-1,0-1 1,0-1 0,0 0 0,-1 0 0,1-2-1,-1 0 1,0 0 0,17-8 0,10-7-1093,-1 0-1,54-37 1,-38 17-4490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7:3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56 13325,'0'0'1729,"-6"-8"49,4 4-1668,-1 1 0,1-1 1,-1 1-1,1 0 0,-1 0 0,0 0 1,-1 0-1,1 1 0,0-1 1,-1 1-1,1 0 0,-1 0 0,0 0 1,0 0-1,1 1 0,-1 0 0,0-1 1,0 1-1,-1 1 0,1-1 0,0 1 1,0-1-1,0 1 0,0 0 0,-7 1 1,-2 3-31,-1-1 1,1 2-1,0 0 1,0 0-1,0 1 1,1 1 0,0 0-1,0 1 1,1 0-1,0 1 1,0 0-1,1 0 1,-9 12 0,5-5 33,1 0 1,0 0 0,2 1 0,0 1 0,1 0 0,0 0 0,2 1 0,-8 25 0,11-28-57,1 0 1,1 0 0,0 0 0,2 1-1,0-1 1,0 1 0,2-1-1,3 22 1,-4-33-52,1 0 0,0 0 0,1 0-1,-1 0 1,1-1 0,0 1 0,0-1 0,0 1 0,1-1-1,-1 0 1,1 0 0,0 0 0,0 0 0,1 0 0,-1-1 0,1 0-1,0 1 1,0-1 0,0-1 0,0 1 0,0 0 0,1-1-1,-1 0 1,1 0 0,0-1 0,-1 1 0,1-1 0,0 0-1,0 0 1,0 0 0,5-1 0,4 0 116,0 0 0,-1-1 1,1-1-1,-1 0 0,0-1 0,1 0 0,-1-1 1,-1-1-1,1 0 0,15-8 0,-19 8-4,0 0 0,0-1 0,-1 1 0,0-2 0,0 1 0,0-1 0,-1-1 0,1 1-1,-2-1 1,1 0 0,-1-1 0,-1 0 0,0 0 0,5-11 0,-8 15-6,0 0 1,-1 0-1,0 0 0,0 0 0,0-1 1,-1 1-1,0-8 0,0 13-97,0-1 0,0 0 0,0 0 0,0 0 0,0 0 0,0 0 1,0 0-1,0 0 0,-1 0 0,1 0 0,0 0 0,-1 0 0,1 1 0,-1-1 0,1 0 0,-1 0 0,1 0 0,-1 1 0,0-1 0,1 0 0,-1 1 0,0-1 0,1 1 0,-1-1 0,0 0 0,0 1 0,0 0 0,0-1 0,1 1 1,-1-1-1,0 1 0,0 0 0,0 0 0,0 0 0,0-1 0,0 1 0,0 0 0,0 0 0,0 0 0,0 0 0,0 1 0,0-1 0,0 0 0,-1 1 0,1-1-19,0 0-1,1 0 0,-1 0 0,0 1 1,0-1-1,1 0 0,-1 0 0,0 1 1,1-1-1,-1 1 0,0-1 1,1 0-1,-1 1 0,1-1 0,-1 1 1,1 0-1,-1-1 0,1 1 0,-1-1 1,1 1-1,-1 0 0,1-1 1,0 1-1,-1 0 0,1 0 0,0-1 1,0 1-1,0 0 0,-1 0 0,1-1 1,0 1-1,0 0 0,0 0 1,0-1-1,0 1 0,0 0 0,1 0 1,-1-1-1,0 1 0,0 0 1,0 0-1,1 0 0,0 1-4,-1-1-1,1 0 1,0 1 0,0-1-1,0 0 1,0 0 0,0 1-1,0-1 1,0 0 0,0 0-1,0 0 1,0 0-1,0 0 1,1-1 0,-1 1-1,0 0 1,1-1 0,-1 1-1,1-1 1,-1 1 0,1-1-1,2 1 1,9-1 11,1-1 0,0 0 1,0-1-1,-1 0 0,1-1 0,24-10 1,21-3 16,-58 15-22,0 1 0,0-1 0,0 1-1,1-1 1,-1 1 0,0 0 0,0 0 0,1 0 0,-1 0 0,0 0 0,0 0 0,1 0 0,-1 0 0,0 0 0,1 0 0,-1 1 0,0-1 0,0 0 0,0 1 0,1-1 0,-1 1 0,0 0 0,0-1 0,0 1 0,0 0 0,0 0 0,0-1 0,1 3 0,-1 0-3,0 0 0,0 0 0,-1 0 0,1 0 0,-1 0 1,0 0-1,0 0 0,0 0 0,0 0 0,-1 0 0,0 5 0,-3 12-189,-1-1 1,-10 25-1,10-32-259,1 0 1,0 0-1,1 1 1,0-1-1,1 1 1,0-1-1,0 24 1,4-27-5447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7:4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16976,'0'0'2402,"-1"51"-2274,-9-14 129,3 5-161,4 1-32,-2 0-96,4-3-641,1-6-1505,0-10-1601,3-10-1250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38 188 5830,'-8'4'1670,"-18"7"2367,22-7-1404,16-2 675,3-3-3123,-1-1 0,1 0 1,0-1-1,0-1 0,-1 0 1,0-1-1,0 0 0,21-13 1,109-70-256,-101 59 185,-29 19-86,31-18 1,-42 27-30,-1-1 0,1 1 0,-1 0 0,1 0 0,0 0 0,0 1 0,-1-1 0,1 1 0,0-1 0,0 1 0,0 0 0,0 0 0,0 0 0,4 1 0,-6 0 10,0-1 1,0 1-1,0 0 0,0-1 0,-1 1 0,1 0 0,0 0 1,0 0-1,0 0 0,-1 0 0,1 0 0,-1 0 0,1 0 1,-1 0-1,1 0 0,-1 0 0,1 0 0,-1 0 1,0 1-1,0-1 0,0 2 0,3 30 473,-3-26-330,-17 394 2443,5-219-9399,9-129-7755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7:4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17521,'0'0'3913,"15"-8"-2920,25-8-274,0 1 1,2 2-1,-1 2 1,68-10 0,-72 16-742,0 1 1,0 2 0,0 2-1,71 8 1,-104-8 6,0 1 1,0 0-1,0 0 0,0 0 1,0 0-1,-1 1 0,1-1 1,0 1-1,-1 0 0,1 0 1,-1 1-1,0-1 0,1 1 1,-1-1-1,0 1 0,-1 0 1,1 0-1,-1 0 0,1 1 1,-1-1-1,0 0 0,0 1 1,0 0-1,0-1 0,-1 1 1,0 0-1,0 0 0,0 0 1,0 0-1,0 0 0,-1 0 1,0 0-1,0 0 0,0 0 1,0 4-1,-2 5 127,-1-1 0,0 0 0,0 0 0,-1 0 0,-1-1 0,0 1 0,0-1 0,-1 0 0,0 0 0,-11 12 1,-4 3 834,0-1 1,-2-1-1,-42 35 1,55-51-795,0 0 0,-1 0-1,0-1 1,0 0 0,-1-1 0,0-1-1,0 0 1,0 0 0,-1-1-1,0-1 1,0 0 0,-13 1 0,23-4-200,1 0 0,-1 0 0,1 0 0,-1 0 0,1 0 0,-1-1 0,1 1 0,0-1 0,-1 0 1,1 1-1,-1-1 0,1 0 0,0-1 0,0 1 0,0 0 0,0 0 0,0-1 0,0 0 0,0 1 0,0-1 0,0 0 1,1 0-1,-1 0 0,1 0 0,0 0 0,-2-2 0,2 1-557,0 0 0,0 0 0,0 0 1,1 0-1,-1 0 0,1 0 0,0 0 0,0 0 0,0 0 1,0 0-1,1 0 0,-1 0 0,1 0 0,0-4 0,7-8-6576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7:4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10890,'0'0'13805,"15"83"-12395,-15-43-385,-3 4-385,1-2-416,2-5-159,0-4-65,0-7-1122,2-7-1280,4-8-641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7:4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13997,'0'0'2947,"8"-12"-1265,2-3-1165,1 1 1,1 1 0,0 0 0,1 0 0,1 1 0,0 1-1,0 0 1,20-11 0,1 3-187,0 1 1,1 2-1,0 2 1,2 1-1,-1 2 1,1 2-1,1 1 1,0 2-1,0 2 1,50 0-1,-86 4-324,0 0-1,0 0 1,0 0 0,0 1 0,0-1-1,0 1 1,-1 0 0,1 0-1,0 0 1,0 0 0,-1 0-1,1 1 1,-1-1 0,1 1-1,-1 0 1,1 0 0,-1 0-1,0 0 1,0 0 0,0 0-1,0 0 1,0 1 0,-1-1-1,1 1 1,-1-1 0,0 1-1,1 0 1,-1-1 0,1 6-1,-1-3 29,0-1 0,-1 1 0,0 0-1,0 0 1,0-1 0,0 1-1,-1 0 1,0-1 0,0 1-1,0-1 1,0 1 0,-1-1-1,0 1 1,0-1 0,0 0 0,0 0-1,-1 0 1,-3 5 0,-5 4 132,-1-1 0,-1 0 1,0-1-1,-1 0 0,0-1 1,0 0-1,-1-1 1,0-1-1,-1-1 0,0 0 1,0-1-1,0 0 0,-1-1 1,0-1-1,0-1 1,-30 2-1,46-5-309,0 0-1,0 0 1,0 0 0,0 0-1,0 0 1,0 0 0,0-1-1,0 1 1,1 0 0,-1-1 0,0 1-1,0 0 1,0-1 0,0 1-1,1-1 1,-1 1 0,0-1-1,1 1 1,-1-1 0,0 0-1,1 1 1,-1-1 0,1 0-1,-1 0 1,1 1 0,-1-1 0,1 0-1,-1 0 1,1 0 0,0 0-1,-1 0 1,1 1 0,0-1-1,0 0 1,0 0 0,0 0-1,0 0 1,0 0 0,0 0-1,0-1 1,-1-27-7620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9:4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80 14990,'-10'4'518,"-4"2"7,6-4-62,0 2 0,0-1 0,1 1 0,-14 8 0,106-34 4011,-14-1-4052,1 4 0,1 2 1,0 4-1,1 3 1,79 0-1,376 25-722,-161 1-1481,-357-16 1611,193-1-3926,-69-10-2165,-26-6-3156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19:4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22 135 12556,'0'0'3619,"-5"9"-2145,-10 29-567,14-38-880,1 1 0,0 0-1,0 0 1,0 0 0,0-1 0,0 1-1,0 0 1,0 0 0,0 0 0,0 0-1,1-1 1,-1 1 0,0 0 0,0 0-1,1-1 1,-1 1 0,1 0 0,-1 0-1,0-1 1,1 1 0,-1 0 0,1-1-1,0 1 1,-1-1 0,1 1 0,-1 0-1,1-1 1,0 0 0,0 1 0,0 0-1,26 7 589,-21-7-431,47 7 568,0-3 0,1-2 0,61-4 0,-62 1-423,606-61 464,-111 2 293,-259 54-792,-296 12-81,-23 4-10,-1-1 1,0-2-1,0-1 0,-56 5 0,51-7-162,-301 32 37,-381-7-1,710-31-146,9-1-115,18-6-392,35-6-437,307-42 608,115-25-380,-463 78 764,4 0-41,-1-1 0,0 0 0,-1-1 0,26-12 0,-40 16 58,0 1 1,0-1 0,0 1-1,0-1 1,0 1 0,0-1-1,0 0 1,0 1 0,-1-1-1,1 0 1,0 0 0,0 0-1,-1 0 1,1 0 0,0 0-1,-1 0 1,1 0-1,0-1 1,-1 2 5,-1-1-1,1 1 0,0-1 1,0 1-1,0-1 0,-1 1 1,1-1-1,0 1 0,-1-1 1,1 1-1,0 0 1,-1-1-1,1 1 0,0-1 1,-1 1-1,1 0 0,-1 0 1,1-1-1,-1 1 1,1 0-1,-1 0 0,1-1 1,-1 1-1,1 0 0,-1 0 1,0 0-1,-45-6 31,-117 6 88,-170 23 0,136-6-2103,0-8-3929,92-9-1290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1:3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36 6854,'-10'-1'1853,"1"-1"-1547,1 1 0,-1 0 0,0 1 1,1 0-1,-1 0 0,1 1 0,-1 0 0,1 1 0,-1 0 1,1 0-1,0 0 0,0 1 0,0 1 0,0-1 0,0 1 1,-13 10-1,9-3-103,0 1 1,1 0 0,1 1-1,0 0 1,1 0-1,1 1 1,0 0 0,0 1-1,2-1 1,0 1-1,0 1 1,2-1 0,-1 1-1,-1 19 1,-2 27 101,2 0 0,4 83 0,2-114-201,26 409 412,32 0-1397,7 73 547,-62-469 453,12 82 93,-13-112-214,1-1 1,1 1-1,0-1 1,1 0-1,1 0 1,11 21-1,-11-27-15,-1-1 0,1 0 0,0 0 0,0 0 0,1-1 0,-1 0 1,1 0-1,1-1 0,-1 0 0,0 0 0,1 0 0,0-1 0,10 3 0,18 4 87,62 9 1,-63-14-87,94 11 92,0-5 0,132-7 0,-48-2 166,-173-1-245,6 0 83,66 9-1,-96-7-25,0 1-1,-1 0 0,1 1 0,-1 0 0,0 2 0,0-1 0,25 18 1,-19-9 23,35 36 1,-38-34-53,1 0-1,22 15 1,-41-32-14,1 1 0,0-1-1,-1 1 1,1-1 0,0 1-1,-1-1 1,1 1 0,0-1 0,0 1-1,-1-1 1,1 0 0,0 0-1,0 1 1,0-1 0,0 0-1,-1 0 1,1 0 0,0 0 0,0 0-1,0 0 1,0 0 0,0 0-1,-1 0 1,1 0 0,0-1 0,0 1-1,0 0 1,-1 0 0,1-1-1,0 1 1,0-1 0,-1 1 0,1-1-1,0 1 1,0-1 0,-1 1-1,1-1 1,-1 1 0,1-1 0,-1 0-1,1 1 1,-1-1 0,1 0-1,-1 0 1,1 1 0,-1-1 0,0 0-1,1-1 1,7-49 663,-7 38-629,11-616-1,-12 582-211,-17-319-938,-1-85 1842,40 24 154,0-1-933,-22 425 36,-1 0 1,1 1-1,-1-1 1,1 0-1,-1 1 1,0-1-1,0 1 1,0-1-1,-1 1 1,1-1-1,0 1 1,-1 0 0,0 0-1,1-1 1,-1 1-1,0 0 1,0 1-1,0-1 1,0 0-1,0 1 1,-1-1-1,1 1 1,0-1-1,-5 0 1,-7-4 12,0 1-1,0 0 1,-21-3 0,17 3-4,-133-28 163,-276-26 0,-161 43 158,481 19-852,-1 4-1,-198 41 1,290-45-2483,12-3-2685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1:4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182 342 5830,'28'-133'631,"12"-76"4295,-62 326-378,-1 5-3998,-41 773 1688,46-471-2010,7-254-263,-15 532-202,26-686 227,1 1 1,1-1-1,0 0 0,1 0 0,1 0 1,0 0-1,1 0 0,13 27 1,-15-37 2,1 0-1,0 0 1,0 0 0,1 0 0,0-1 0,0 0 0,0 0 0,0 0 0,1 0 0,0-1-1,0 0 1,0 0 0,0-1 0,1 0 0,-1 0 0,1 0 0,0-1 0,0 0 0,0 0-1,0 0 1,0-1 0,9 0 0,23-1 50,0-1 1,1-2-1,60-13 0,-48 7-20,66-3 0,-11 14-60,183 27 0,-204-16 61,1-3 0,0-4 0,144-10-1,-168-6 936,92-27-1,-109 23-648,0 3-1,1 1 1,0 3-1,55-2 1,-99 9-293,-1 0 1,0 1-1,0-1 1,1 0-1,-1-1 1,0 1-1,0 0 1,0-1-1,1 1 1,-1-1-1,0 1 1,0-1-1,0 0 1,0 0-1,0 0 1,0 0-1,3-3 1,-3 0 16,0 1 0,-1-1 0,1 1 0,-1-1 0,0 1 0,0-1 0,-1 0-1,1 0 1,-1-6 0,1 5-31,25-298 154,1-17 123,48-845-1086,-75 1142 857,-1 0 0,-1 0 1,0 1-1,-2-1 0,-1 1 0,0 0 0,-2 0 0,0 1 0,-2 0 1,0 0-1,-2 1 0,0 0 0,-1 0 0,-1 2 0,0-1 0,-2 2 1,0 0-1,-20-17 0,10 10-19,-1 1 0,0 2 0,-2 0 0,0 2 0,-2 1 0,0 2 0,0 0 0,-2 3 0,-44-15 0,9 12-25,0 2 0,-1 4 0,0 3 0,-1 2 0,-84 6 0,45 7 18,1 5 0,-167 43 1,131-18-262,-119 28-75,200-54-1293,-2-2-1,-73 1 1,92-14-3404,16-16-4227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3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3421 9161,'0'0'4895,"2"-9"-3560,6-17-374,1 1 0,1 0 1,1 0-1,1 1 1,29-41-1,-9 11-441,449-842 233,-50 90-738,51 33-265,-320 556 149,99-152 111,-260 367 19,23-43-83,-23 43 101,0 0 1,0 0-1,0 0 0,0 0 0,-1 0 0,1-1 0,-1 1 0,1 0 1,-1 0-1,0 0 0,0-1 0,0 1 0,0 0 0,0 0 1,-1 0-1,1 0 0,-1-1 0,1 1 0,-2-3 0,2 5-26,0 0-1,-1 0 0,1-1 1,0 1-1,0 0 0,0 0 1,0-1-1,-1 1 0,1 0 1,0 0-1,0 0 0,0 0 0,-1-1 1,1 1-1,0 0 0,0 0 1,-1 0-1,1 0 0,0 0 1,0 0-1,-1 0 0,1 0 1,0 0-1,0 0 0,-1 0 1,1 0-1,0 0 0,0 0 0,-1 0 1,1 0-1,0 0 0,0 0 1,-1 0-1,1 0 0,0 0 1,0 0-1,-1 0 0,1 0 1,0 0-1,0 1 0,-1-1 1,1 0-1,0 0 0,0 0 0,0 1 1,-1-1-1,-2 1 178,2-14 27,1 13-273,-1 0 42,1 0 54,13 517 944,0-115-265,7 109-123,100 590-1,-101-995-558,34 105 1,-50-199 79,-1 1 0,0 0 1,-1-1-1,-1 22 1,0-4-2501,2-2-5172,-4-43-2211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3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1 551 17264,'0'0'209,"16"1"-621,29-1 431,-1-2 0,1-2 0,69-15-1,204-49-967,801-145 126,59 97 1517,7 55 305,-1025 53-898,2607-46 3934,-2479 53-8471,-164-5-1206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3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1 13421,'0'0'1324,"0"8"-1330,-7 41 366,-2-1 0,-24 77 0,-47 103 695,44-130-873,-354 926 3557,111-303-2529,86-231-890,188-478-506,4-10 56,0 1-1,1-1 1,-1 1-1,0-1 1,0 1-1,0-1 1,-1 0-1,1 1 1,-1-1-1,1 0 1,-1 0-1,0 0 1,0 0-1,1-1 0,-5 3 1,6-4 81,0 0-1,-1 0 1,1 0-1,0 0 1,0 0-1,-1 0 1,1 0-1,0 0 1,0 0 0,-1 0-1,1 0 1,0-1-1,0 1 1,-1 0-1,1 0 1,0 0 0,0 0-1,-1-1 1,1 1-1,0 0 1,0 0-1,0 0 1,0-1-1,-1 1 1,1 0 0,0 0-1,0-1 1,0 1-1,0 0 1,0-1-1,0 1 1,0 0 0,0 0-1,0-1 1,0 1-1,-1 0 1,2 0-1,-1-1 1,0 1-1,0 0 1,0-1 0,0 1-1,0 0 1,0 0-1,0-1 1,-2-47-4777,2-28-3833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8264,'0'0'7111,"4"9"-6839,-1-2-151,1-1 0,0 0 0,1 0 0,-1 0 0,1-1 0,0 1 1,1-1-1,-1 0 0,1-1 0,0 1 0,1-1 0,-1 0 0,1-1 0,-1 1 1,13 3-1,243 117 169,-5 12 0,284 201 0,-107-71 1678,-39-27-477,-2 35 537,-196-136-420,-87-68-1538,128 61 1,12 4 70,-186-91 508,-2 3-1,108 105 0,-120-105-596,1-8-172,-29-32-2306,-32-20-12287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3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14446,'0'0'1318,"12"4"-891,6 5-195,-1 1-1,0 0 1,0 1 0,-1 1-1,0 1 1,-1 0-1,22 25 1,0 9-54,-1 1 1,-3 2 0,47 92-1,60 176 21,-119-266-103,75 185 225,111 259 982,-135-345-468,110 174-1,-64-148-13,216 251-1,-239-323-752,4-5-1,5-5 1,154 111 0,-242-195-140,36 25 264,-49-34-288,0-1 0,0 1 1,0-1-1,-1 0 1,1 1-1,0-1 1,1-1-1,-1 1 1,0 0-1,0-1 1,0 1-1,0-1 0,1 0 1,3-1-1,-6 1 31,-1 0 0,0 0-1,1 0 1,-1-1-1,0 1 1,1 0-1,-1 0 1,0-1 0,0 1-1,1 0 1,-1-1-1,0 1 1,0 0-1,0-1 1,1 1 0,-1 0-1,0-1 1,0 1-1,0 0 1,0-1-1,0 1 1,0 0 0,0-1-1,0 1 1,0-1-1,0 1 1,0 0-1,0-1 1,0 1-1,0-1 1,0 1 0,0 0-1,0-1 1,0 1-1,-1 0 1,1-1-1,0 1 1,0-1 0,-10-37-4025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3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286 131 21973,'0'0'1121,"-4"13"-721,-16 36 65,-2-2 0,-54 89-1,-80 90-566,149-220-2317,10-20 775,13-23-822,114-249-8389,-91 189 10631,-1 0 3486,-27 69-1536,-7 16-741,-3 9-582,0 0 0,0 0 0,0 0 0,1 0-1,-1 0 1,1 0 0,0 0 0,0 1 0,0-1-1,0 0 1,3-1 0,-4 12 148,1 0 0,-1 0-1,0 0 1,0 1 0,-2 9-1,-1 111 1170,5 143-461,-1-255-1218,1-1-1,0 0 1,10 29-1,-12-40-129,2 1-1,-1-1 0,0 1 0,1-1 0,0 0 1,0 0-1,0-1 0,1 1 0,0-1 0,0 1 0,0-1 1,0 0-1,0-1 0,6 5 0,-10-9 22,0 1 0,0 0 0,0 0 0,0-1 0,0 1 0,0 0 0,0 0 0,0-1 0,0 1 0,0 0 0,0 0 0,0-1 0,1 1 0,-1 0 0,0 0 0,0-1 0,0 1 0,0 0 0,0 0 0,0 0 0,0-1 0,1 1 0,-1 0 0,0 0 0,0 0 0,0 0 0,1-1 0,-1 1 0,0 0 0,0 0 0,0 0 0,1 0 0,-1 0 0,0 0 0,0 0 0,1 0 0,-1-1 0,0 1 0,0 0 0,1 0 0,-1 0 0,0 0 0,0 0 0,1 0 0,-1 0 0,0 1 0,0-1 0,1 0 0,-1 0 0,0 0 0,0 0 0,1 0 0,-1 0 0,0 0 0,0 0 0,0 1 0,1-1 0,-1 0 0,0 0 0,0 0 0,0 0 0,0 1 0,1-1 0,-1 0 0,0 0 0,0 1 0,-9-19-2871,0 6 1739,0 1-1,-1 1 1,-14-12 0,-44-27 2067,57 42 108,-2 1 0,1 0 1,0 0-1,-1 1 0,0 1 1,0 0-1,-1 1 0,1 0 1,-23-1-1,36 4-938,0 0 0,1 1 0,-1-1 0,0 0 0,0 0-1,0 0 1,0 0 0,0 0 0,0 0 0,0 0 0,0 0 0,0 0 0,1 0 0,-1 0 0,0 0 0,0 1 0,0-1 0,0 0 0,0 0-1,0 0 1,0 0 0,0 0 0,0 0 0,0 0 0,0 1 0,0-1 0,0 0 0,0 0 0,0 0 0,0 0 0,0 0 0,0 0 0,0 0-1,0 1 1,0-1 0,0 0 0,0 0 0,0 0 0,0 0 0,0 0 0,0 0 0,0 0 0,0 0 0,0 1 0,-1-1 0,1 0 0,15 5 85,17-2 290,1-1 1,-1-1 0,1-2 0,63-10-1,-21-5-2791,-5-4-3904,-34 6-582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3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17232,'0'0'2851,"-8"6"-2066,4-3-711,0 0 1,0 0 0,1 1 0,-1-1-1,1 1 1,0-1 0,-1 1 0,2 0-1,-1 1 1,0-1 0,1 0 0,0 1-1,0-1 1,0 1 0,1-1 0,-1 1-1,1 0 1,0 0 0,0 0 0,1 0-1,0 0 1,0 0 0,0 0-1,1 5 1,-1-8-81,1-1 1,0 1-1,0 0 0,0-1 1,0 1-1,0-1 0,0 1 0,0-1 1,0 0-1,1 1 0,-1-1 0,1 0 1,-1 0-1,1 0 0,-1 0 0,1 0 1,-1 0-1,1 0 0,0-1 0,0 1 1,-1-1-1,1 1 0,0-1 1,0 0-1,0 1 0,3-1 0,60 3-202,-49-3 149,-8 0 73,2 0-117,0 0 0,-1 1 0,1 0-1,0 1 1,17 5 0,-26-7 125,1 1 0,-1 0 0,1-1 0,-1 1 0,0 0 0,1 0 0,-1 0 0,0 0 0,0 0 0,1 1 0,-1-1 0,0 0 0,0 0 0,0 1 0,-1-1 0,1 1 0,0-1 0,0 1 0,-1-1 0,1 1 0,-1-1 0,1 1 0,-1-1 0,0 1 0,1 0 0,-1-1 0,0 1 0,0 0 0,0-1 0,-1 1 0,1-1 0,0 1 0,0 0 0,-1-1 0,1 1 0,-1-1 0,0 1 0,1-1 0,-1 1 0,0-1 0,0 1 0,0-1 0,-1 2 0,-3 4 369,0 0-1,0 0 0,-1 0 1,0-1-1,0 0 0,0 0 1,-1 0-1,0-1 0,-10 6 1,-3 1 760,-2 0 0,-24 10 0,36-18-961,0 0 1,0 0-1,0-1 1,0 0 0,-1-1-1,1 0 1,-1 0-1,0-1 1,-15-1 0,25 0-249,0 0 0,0 0 0,1-1 0,-1 1 0,0 0 0,0 0 0,0 0 0,0-1 1,1 1-1,-1-1 0,0 1 0,0 0 0,1-1 0,-1 0 0,0 1 0,0-1 0,1 1 1,-1-1-1,1 0 0,-1 1 0,1-1 0,-1 0 0,1 1 0,-1-1 0,1 0 0,0 0 1,-1 0-1,1 0 0,0 1 0,0-1 0,-1 0 0,1 0 0,0 0 0,0 0 1,0 0-1,0 1 0,0-1 0,0 0 0,1 0 0,-1 0 0,0 0 0,0 0 0,1 1 1,-1-1-1,0 0 0,1 0 0,-1 0 0,1 1 0,-1-1 0,1 0 0,-1 1 0,1-1 1,0-1-1,2-2-697,0-1 1,1 1 0,-1-1-1,1 1 1,0 0 0,0 0-1,5-3 1,21-8-4019,5 0-2022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3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 17745,'0'0'1436,"-9"2"293,5 0-1584,-1-1-1,0 1 1,1 0-1,-1 0 1,1 1-1,0-1 1,-1 1-1,1 0 1,0 0 0,1 0-1,-1 1 1,1-1-1,-1 1 1,1 0-1,0 0 1,0 0-1,1 0 1,-1 1-1,1-1 1,0 1-1,0-1 1,1 1-1,-1 0 1,1-1-1,0 1 1,0 0-1,1 0 1,-1 9-1,1-13-144,0-1 0,0 1 0,0-1 0,0 1 0,0-1 0,0 1 0,0 0-1,0-1 1,0 1 0,0-1 0,1 1 0,-1-1 0,0 1 0,0-1 0,1 1 0,-1-1 0,0 1 0,1-1 0,-1 1 0,0-1-1,1 1 1,-1-1 0,0 0 0,1 1 0,-1-1 0,1 0 0,-1 1 0,1-1 0,-1 0 0,1 0 0,-1 1 0,2-1 0,19-4 149,19-21 174,45-81-200,-84 110-213,1 1 0,-2 0 1,1-1-1,0 1 0,-1 0 1,0-1-1,0 1 0,0 0 0,-1 4 1,-63 351 516,34-220 416,29-129-707,0-8-103,1 0-1,0 0 1,-1 0 0,1 0-1,-1 0 1,0-1 0,0 1-1,0 0 1,0 0 0,-1-1-1,1 1 1,-3 2 0,2-51 586,4 23-735,2 0 0,1 0-1,0 1 1,2 0 0,0 0 0,2 0-1,0 1 1,24-39 0,-10 24-68,0 2 1,3 0-1,1 2 0,33-31 1,-56 59 215,49-41 317,-49 41-328,0 2 0,0-1-1,1 0 1,-1 1 0,1 0-1,0 0 1,-1 0 0,1 1-1,0-1 1,0 1 0,5 0 0,-9 1-6,0 0 0,0 1 0,0-1 0,0 1 0,-1-1 0,1 1 0,0-1 0,0 1 0,-1-1 0,1 1 0,-1 0 0,1-1 0,0 1 0,-1 0 0,1 0 0,-1-1 0,1 1 0,-1 0 0,0 0 0,1 0 0,-1 0 0,0 0 0,0-1 0,0 1 0,1 0 0,-1 0 0,0 0 0,0 0 0,0 0 0,0 0 0,-1 0 1,1 1-1,-3 37 199,-14 12 32,14-43-234,-1 1 0,2-1 0,-1 1 0,1 0 0,0 0 0,0 12 1,2-21-20,1 0 1,0 1 0,-1-1 0,1 0 0,0 0-1,0 1 1,-1-1 0,1 0 0,0 0 0,0 0-1,-1 0 1,1 0 0,0 0 0,0 0 0,-1 0-1,1 0 1,0 0 0,0 0 0,-1 0 0,1-1-1,0 1 1,0 0 0,-1-1 0,2 1 0,12-8 37,1-1-1,-1 0 1,-1 0 0,0-1 0,0-1 0,20-23-1,-18 19 7,0 0 0,0 2 0,33-22 0,-48 34-32,0 1 1,0 0-1,1-1 0,-1 1 1,1 0-1,-1-1 1,0 1-1,1 0 0,-1 0 1,1 0-1,-1-1 1,0 1-1,1 0 0,-1 0 1,1 0-1,-1 0 1,1 0-1,-1 0 1,1 0-1,-1 0 0,0 0 1,1 0-1,-1 0 1,1 0-1,-1 0 0,1 0 1,-1 0-1,1 0 1,-1 1-1,0-1 0,1 0 1,-1 0-1,1 1 1,-1-1-1,0 0 1,1 0-1,-1 1 0,0-1 1,1 0-1,-1 1 1,0-1-1,0 0 0,1 1 1,-1 0-1,1 28 539,-17 31 324,15-58-852,0-1 0,1 1 0,-1 0 1,1-1-1,-1 1 0,1 0 1,-1-1-1,1 1 0,0 0 0,0-1 1,0 1-1,0 0 0,0 0 0,0-1 1,1 1-1,-1 0 0,0-1 1,1 1-1,0 2 0,0-4 0,0 1 0,0-1-1,0 1 1,0-1 0,-1 0-1,1 1 1,0-1 0,0 0 0,0 0-1,0 1 1,0-1 0,0 0-1,0 0 1,0 0 0,0 0 0,0 0-1,0 0 1,0-1 0,0 1-1,0 0 1,-1 0 0,1-1 0,0 1-1,1-1 1,12-5 139,-1-1 0,0 0 0,16-13 0,-17 12-100,56-39 58,-37 25-354,64-35 1,-94 56 221,0 0 0,-1 1 0,1-1 1,0 1-1,0-1 0,0 1 0,0-1 1,0 1-1,0 0 0,0-1 1,0 1-1,0 0 0,0 0 0,0 0 1,0 0-1,0 0 0,0 0 0,1 0 1,-1 0-1,0 0 0,0 1 0,0-1 1,0 0-1,0 1 0,0-1 1,0 0-1,1 2 0,-1-1 19,-1 1 1,1-1-1,-1 0 1,1 1-1,-1-1 0,1 1 1,-1-1-1,0 1 1,0-1-1,0 1 0,0-1 1,0 1-1,0-1 0,0 1 1,0-1-1,-1 3 1,-23 63 638,23-65-611,-4 8 91,3-6-52,0 1 0,0-1-1,0 0 1,1 1 0,0-1 0,-2 9 0,4-12-79,-1-1 0,0 1 0,1-1 0,-1 1 0,1-1-1,-1 1 1,1-1 0,-1 0 0,1 1 0,-1-1 0,1 0 0,-1 1-1,1-1 1,-1 0 0,1 0 0,-1 0 0,1 1 0,0-1 0,-1 0-1,1 0 1,-1 0 0,1 0 0,0 0 0,-1 0 0,1 0 0,-1 0-1,1 0 1,0 0 0,-1-1 0,1 1 0,-1 0 0,1 0 0,-1 0-1,1-1 1,0 1 0,-1 0 0,1-1 0,-1 1 0,1-1 0,27-12-1473,-2-8-2374,1-6-3978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3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10346,'0'0'10479,"8"-5"-8669,-3 3-1741,-4 1 27,1 0 0,-1 0 0,1 0 0,0 0 0,-1 1 0,1-1 0,0 1 0,-1-1 0,1 1 0,0-1 0,0 1 0,0 0 0,3 0 0,-4 1 10,0 0-1,0 0 1,0 0 0,0 0 0,0 0-1,0 1 1,-1-1 0,1 0 0,0 1-1,-1-1 1,1 0 0,-1 1 0,1-1 0,-1 1-1,1-1 1,-1 1 0,0-1 0,0 1-1,0-1 1,0 1 0,0-1 0,0 0-1,-1 1 1,1 1 0,-8 64 1585,0 4-1001,8-70-685,0 0 0,1-1 1,-1 1-1,0 0 0,1-1 0,-1 1 0,0 0 1,1-1-1,-1 1 0,1-1 0,-1 1 1,1-1-1,0 1 0,-1-1 0,1 1 0,-1-1 1,1 1-1,0-1 0,-1 0 0,1 1 1,0-1-1,0 0 0,-1 0 0,1 0 0,0 1 1,0-1-1,-1 0 0,1 0 0,0 0 1,0 0-1,-1 0 0,1 0 0,0-1 1,0 1-1,30-5 218,-19 0-166,0-1 0,-1 0 0,0 0 0,0-1 1,-1 0-1,0-1 0,12-12 0,-11 10-39,0 0-1,0 1 0,1 1 0,0 0 0,17-8 0,-29 16-22,1 0-1,-1 0 1,0-1-1,1 1 1,-1 0-1,0 0 1,1 0-1,-1 0 1,0 0 0,1 0-1,-1 0 1,0 0-1,1 0 1,-1 0-1,0 0 1,1 0-1,-1 0 1,0 0-1,1 0 1,-1 0 0,0 0-1,1 0 1,-1 0-1,0 1 1,1-1-1,-1 0 1,0 0-1,0 0 1,1 0-1,-1 1 1,0-1 0,1 0-1,-1 0 1,0 1-1,0-1 1,0 0-1,1 1 1,-1-1-1,0 0 1,0 1 0,0-1-1,0 0 1,0 0-1,0 1 1,1-1-1,-1 1 1,0-1-1,-2 27 17,-13 25 379,6-28-234,3-11-119,0 1 0,2-1 0,0 1 0,-5 28 1,9-41-37,0-1 0,0 1 0,0-1 0,0 1 0,0-1 0,0 0 0,0 1 0,0-1 0,0 1 0,0-1 0,0 0 0,0 1 0,0-1 1,1 1-1,-1-1 0,0 0 0,0 1 0,0-1 0,1 1 0,-1-1 0,0 0 0,0 1 0,1-1 0,-1 0 0,0 0 0,1 1 0,-1-1 0,0 0 1,1 0-1,-1 1 0,1-1 0,-1 0 0,0 0 0,1 0 0,18-2 124,17-18 172,47-57-33,-60 54-231,49-40 1,-71 62-49,0-1 1,0 1-1,0 0 1,1 0-1,-1 0 1,1 1-1,-1-1 1,1 0 0,-1 0-1,1 1 1,-1-1-1,1 1 1,-1-1-1,1 1 1,0 0-1,-1 0 1,1 0 0,0 0-1,-1 0 1,1 0-1,0 0 1,2 1-1,-3 0 0,1 0-1,-1 0 1,0 0 0,0 0-1,0 0 1,0 1 0,-1-1-1,1 0 1,0 1-1,-1-1 1,1 0 0,0 1-1,-1-1 1,0 1 0,1-1-1,-1 1 1,0-1-1,0 1 1,1 1 0,-1 12-938,-1-1 0,0 0-1,-5 27 1,3-18-1915,3-8-4177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3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15631,'0'0'8824,"8"9"-7820,-2-1-719,-4-5-196,0 0 0,0 0 0,1-1 0,-1 1 0,0 0 0,1-1 0,0 0 0,0 1 0,-1-1 1,1 0-1,1-1 0,-1 1 0,0 0 0,0-1 0,0 0 0,1 0 0,-1 0 0,1 0 0,5 1 0,5-2 282,1 0 0,-1-1 0,0-1 0,0 0 0,1-1 0,24-8 0,-30 8-324,0-1 0,0 0 0,-1 0-1,0-1 1,0 0 0,0 0 0,0-1 0,-1 0 0,0 0 0,0-1 0,8-11 0,-14 17-45,0 1 1,0-1-1,0 0 1,-1 0-1,1 0 0,0 0 1,0 0-1,-1-1 1,1 1-1,-1 0 0,1 0 1,-1 0-1,0 0 1,1-1-1,-1 1 1,0 0-1,0 0 0,0-1 1,0 1-1,0 0 1,0 0-1,0-1 0,-1-1 1,0 2-9,1 0 0,-1 1 0,0-1 0,0 0 0,0 1 0,0-1 0,0 1 0,0-1 0,0 1 0,0-1 0,0 1 0,-1 0 0,1 0 0,0-1 0,0 1 0,0 0 0,0 0 0,0 0 0,0 0 0,-2 1 0,-4-1-20,0 1 0,0 1 0,1-1-1,-1 1 1,1 0 0,-1 1 0,-10 5-1,2 2 45,1 1 0,0 1 0,1 0 0,-22 25-1,30-30-10,0-1 0,0 1-1,1-1 1,-1 1-1,2 0 1,-1 1 0,1-1-1,0 1 1,1-1-1,0 1 1,0 0 0,0 0-1,0 10 1,3-17-15,-1 1 0,0 0 0,1-1 0,-1 1 0,1-1 0,0 1 0,-1 0 0,1-1 0,0 0 0,0 1 0,0-1 0,0 0 0,0 1 0,1-1 0,-1 0 1,0 0-1,0 0 0,1 0 0,-1 0 0,1 0 0,-1 0 0,1-1 0,-1 1 0,1 0 0,-1-1 0,1 1 0,0-1 0,-1 0 0,1 1 0,0-1 0,-1 0 0,1 0 0,0 0 0,-1 0 0,4-1 0,4 1-302,0-1 0,0 1 1,0-2-1,0 1 0,15-6 0,-14 3-763,0 0 0,-1-1 1,0 0-1,13-10 0,31-31-8377,-20 6-1328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4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12908,'-9'10'6700,"0"1"-5951,-24 27 2854,-41 62 1,66-88-3258,0 0 0,1 0-1,1 0 1,0 1 0,1 0 0,1 1 0,0-1 0,0 1 0,1-1-1,-1 29 1,3-40-344,2 0-1,-1 0 0,0 0 0,0 0 0,1 0 1,-1-1-1,1 1 0,-1 0 0,1 0 1,0 0-1,0-1 0,0 1 0,0 0 0,0-1 1,0 1-1,0-1 0,1 1 0,-1-1 1,0 0-1,1 1 0,1 0 0,0 0 10,1 0-1,0 0 0,-1-1 1,1 1-1,0-1 0,0 0 1,0 0-1,0-1 0,7 1 1,0 0-43,0-1 1,0-1-1,0 0 0,0-1 1,0 0-1,20-7 1,22-16-1017,-40 17 884,0 2 0,0 0 1,19-6-1,-31 12 155,-1 0 0,0 0 0,1 0 0,-1 0 0,0 0 0,1 1 0,-1-1 0,0 0 0,0 0 0,1 0 0,-1 0 1,0 0-1,1 1 0,-1-1 0,0 0 0,0 0 0,0 1 0,1-1 0,-1 0 0,0 0 0,0 1 0,0-1 0,1 0 0,-1 0 1,0 1-1,0-1 0,0 0 0,0 1 0,0-1 0,0 0 0,0 1 0,0-1 0,0 0 0,0 1 0,0-1 0,0 0 0,0 1 0,0-1 1,0 0-1,0 1 0,0-1 0,0 0 0,0 0 0,0 1 0,-1-1 0,1 0 0,0 1 0,0-1 0,0 0 0,0 0 0,-1 1 1,1-1-1,0 0 0,0 0 0,-1 1 0,-8 18 28,0-3 124,5-10-77,0 0 0,0 1 1,1 0-1,0 0 0,0 0 0,1 0 1,-2 9-1,4-15-62,0-1 0,0 0 0,0 0 0,0 1 0,0-1-1,-1 0 1,1 1 0,0-1 0,1 0 0,-1 0 0,0 1 0,0-1 0,0 0 0,0 1 0,0-1 0,0 0 0,0 0 0,0 1 0,0-1 0,1 0-1,-1 0 1,0 1 0,0-1 0,0 0 0,1 0 0,-1 1 0,0-1 0,0 0 0,0 0 0,1 0 0,-1 0 0,0 1 0,0-1 0,1 0 0,-1 0 0,0 0-1,1 0 1,-1 0 0,1 0 0,15-3 116,13-13 57,-10 1-126,-2-1 1,0-1 0,-1 0 0,21-30 0,-29 37-63,-1-1 0,0 0 0,-1 0 0,0-1 0,-1 0 0,-1 0 0,0 0 0,0-1 0,3-23 0,-7 35-48,-10 40 166,8-34-79,1 0 1,1 0-1,-1 0 0,1 0 0,0 0 0,0 0 1,1 0-1,-1 0 0,1 0 0,0-1 0,0 1 1,4 8-1,-4-11-16,1 1 0,0-1 0,0 0-1,0 1 1,0-1 0,1 0 0,-1 0 0,0-1 0,1 1 0,-1 0 0,1-1 0,0 0 0,0 1 0,-1-1-1,1 0 1,0 0 0,0-1 0,0 1 0,0-1 0,0 1 0,0-1 0,4 0 0,9 1 70,1-1 0,-1-1 0,1 0 0,-1-1 0,0-1 0,0-1 0,18-5 0,-26 6-86,0 0-1,-1 0 0,1-1 1,0 0-1,-1 0 0,0-1 1,0 0-1,0 0 0,-1-1 1,0 1-1,0-1 0,0-1 1,-1 1-1,0-1 0,7-11 1,-13 13-368,-9 8 230,-9 10 132,13-8 48,0 0 0,1 1-1,-1 0 1,1 0 0,0 0 0,1 0-1,-1 1 1,2 0 0,-1 0-1,0 0 1,1 0 0,1 1-1,-1-1 1,1 1 0,0 0-1,0 11 1,2-17-33,0-1 1,0 0-1,0 1 0,0-1 0,0 0 1,1 1-1,-1-1 0,1 0 0,-1 1 1,1-1-1,-1 0 0,1 0 0,0 0 1,0 1-1,-1-1 0,1 0 0,0 0 1,0 0-1,0 0 0,0 0 0,0 0 1,0-1-1,1 1 0,-1 0 0,0-1 0,2 2 1,1-1 27,0 1 1,1-1 0,-1 0-1,1 0 1,0-1 0,-1 1-1,1-1 1,5-1 0,3 0 32,-1 0 1,1-1-1,-1-1 1,0 0-1,17-6 1,-5-2-37,-1-2 1,0 0 0,-1-1-1,0-1 1,21-21 0,-35 29-42,1-1 1,-2 0-1,1 0 1,-1-1-1,0 0 1,-1 0-1,0-1 1,0 0-1,-1 0 1,-1 0-1,0-1 1,0 1-1,-1-1 1,3-15-1,-6 25 3,1 0-1,-1 0 1,0 0 0,0 0-1,1 0 1,-1 0-1,0 0 1,0 0-1,0 0 1,0 0 0,0 0-1,0 0 1,-1 0-1,1 0 1,0 0-1,0 0 1,-1 0 0,1 0-1,-1 0 1,1 0-1,-1 1 1,1-1 0,-1 0-1,1 0 1,-1 0-1,0 1 1,1-1-1,-1 0 1,0 1 0,0-1-1,0 0 1,0 1-1,1-1 1,-1 1-1,0-1 1,0 1 0,0 0-1,0-1 1,0 1-1,0 0 1,0 0 0,0 0-1,0 0 1,0-1-1,0 1 1,0 1-1,0-1 1,0 0 0,0 0-1,0 0 1,0 0-1,0 1 1,0-1-1,-1 1 1,-4 1 11,1 0 1,-1 0-1,1 1 1,0 0-1,0 0 1,0 0-1,0 0 0,-5 6 1,4-3 17,0 0 0,0 1 1,1 0-1,0 0 0,1 0 0,0 1 1,0-1-1,0 1 0,1 0 0,0 0 1,1 0-1,-1 1 0,0 9 0,2-13-10,1-1-1,0 1 1,0 0 0,0-1-1,1 1 1,0 0-1,-1-1 1,1 1-1,1-1 1,-1 1-1,1-1 1,0 0-1,0 1 1,0-1-1,0 0 1,1 0-1,0-1 1,0 1-1,0 0 1,0-1-1,0 0 1,1 0-1,-1 0 1,1 0-1,6 3 1,3 1-180,1-1 0,0 0 0,0-1 0,1-1 0,-1 0 0,1-1 0,0 0 0,0-1 0,0-1 0,0-1-1,28-2 1,-41 2-48,-1 0 0,1 0-1,0-1 1,0 1-1,-1-1 1,1 1 0,0-1-1,-1 1 1,1-1-1,0 0 1,-1 0-1,1 0 1,-1 0 0,0 0-1,1 0 1,-1 0-1,0-1 1,0 1 0,1 0-1,0-3 1,0 0-875,-1 1 0,0-1 0,1 0 0,-1 1 1,-1-1-1,1 0 0,-1 0 0,1-7 0,-1-30-14069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4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21813,'0'0'5701,"-33"58"-12267,35-49-5510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2:4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1 364 20275,'0'0'2477,"12"8"-2327,-1-2-132,1 0 1,0-1-1,0-1 0,0 1 1,1-2-1,-1 0 1,1 0-1,0-1 1,0-1-1,25 0 1,610-28-2673,4-30 1051,-567 48 1925,660-68 3641,663-55 2484,274 56-8601,-1268 62-2077,-384 13 3555,55-3-2283,-32-1-2342,-13-3-5435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3:0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9993,'0'0'1164,"-9"17"-1089,-7 22 46,1 1 1,2 1-1,-14 80 1,-18 390 1646,40 7-627,3-147-596,-41 507-356,39-813-138,4-62-48,-8 115 929,9 136 1,0-239-860,1 0-1,0 1 1,1-2-1,1 1 1,9 23-1,-11-34-63,-1 1 0,2-1 0,-1 1 0,0-1 1,1 0-1,0 0 0,0 0 0,0-1 0,1 1 0,-1-1 0,1 1 0,0-1 1,0 0-1,0-1 0,0 1 0,0-1 0,0 1 0,1-1 0,-1-1 0,1 1 1,6 1-1,2-1 21,1-1 0,0-1 1,0 0-1,-1 0 1,1-2-1,0 0 1,-1 0-1,21-7 0,11-6 137,49-25 0,-28 12-91,212-75-51,144-63-109,-383 147 92,72-48 0,-93 54 36,-1 0 1,-1-1-1,0-1 0,-1 0 0,-1-1 1,14-19-1,-13 8 229,-1-1 0,-1-1-1,-1 0 1,14-55 0,-11 32-132,21-72-95,-6-2 0,16-152 0,0-262 146,-36 385-175,7 17 182,53-219 1,-44 243-140,-22 96-43,-1 5 1,0 0 0,0 1 0,-2-1 1,1 0-1,-2 0 0,0-14 1,-1 25-6,0 1 1,1-1 0,-1 1 0,0 0 0,0-1 0,0 1 0,0 0 0,0 0-1,0 0 1,0 0 0,0 0 0,0 0 0,-1 0 0,1 0 0,0 0 0,-1 0-1,1 1 1,0-1 0,-1 1 0,1-1 0,-1 1 0,1-1 0,-1 1 0,1 0-1,-1 0 1,0 0 0,-1 0 0,-56-2 174,44 3-97,-480 36 2175,186-6-726,155-21-1853,0-6 0,-154-16 0,306 12 371,-26-1-2477,27 1 2241,1 1 0,-1-1 0,1 0 0,-1 0 0,1 0 0,-1 1 0,1-1 0,0 0 0,-1 1 0,1-1 0,-1 0 0,1 1 0,0-1 0,-1 0 0,1 1 0,0-1 0,0 1-1,-1-1 1,1 0 0,0 1 0,0-1 0,0 1 0,-1-1 0,1 1 0,0-1 0,0 1 0,0-1 0,0 1 0,0-1 0,0 1 0,0-1 0,0 1 0,0-1 0,0 1 0,0-1 0,0 1 0,1-1 0,-1 1 0,0-1 0,0 0 0,0 1-1,1-1 1,-1 1 0,0-1 0,1 1 0,-1-1 0,1 1 0,10 14-7397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7:5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 10858,'-1'0'185,"0"-1"0,0 1 0,0 0 0,0-1 0,0 1 0,-1 0 0,1 0 0,0 0 0,0 0 0,0 0-1,0 0 1,0 0 0,0 0 0,-1 0 0,1 0 0,0 1 0,0-1 0,0 0 0,0 1 0,0-1 0,0 1 0,0-1 0,0 1-1,0 0 1,0-1 0,0 1 0,0 0 0,1 0 0,-1-1 0,0 1 0,0 0 0,1 0 0,-1 0 0,1 0 0,-1 0 0,1 0-1,-1 1 1,0 3 54,0 0-1,1 0 0,0 0 0,0-1 1,0 1-1,0 0 0,1 0 0,2 8 1,21 78 517,4-1 0,73 157 0,203 316 380,-195-375-617,76 112-225,90 172 26,-269-460-242,2 5 84,0-1 0,0 1 0,-2 0 0,0 1 0,-1-1 0,5 36 0,-10-52-176,0-1-1,0 0 1,0 0-1,0 0 1,0 1-1,0-1 1,0 0 0,0 0-1,0 0 1,0 1-1,0-1 1,0 0-1,0 0 1,0 0-1,0 1 1,0-1 0,-1 0-1,1 0 1,0 0-1,0 1 1,0-1-1,0 0 1,0 0 0,0 0-1,-1 0 1,1 1-1,0-1 1,0 0-1,0 0 1,0 0-1,-1 0 1,1 0 0,0 0-1,0 0 1,0 1-1,-1-1 1,1 0-1,0 0 1,0 0-1,0 0 1,-1 0 0,1 0-1,0 0 1,-1 0-1,-11-6-1036,-10-12-1999,0-5-2764,-3-4-5332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8:2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1280 1 13677,'-89'21'481,"0"4"0,-132 57-1,192-68-346,1 1 0,0 1 0,1 1 0,0 1-1,2 2 1,0 1 0,1 0 0,1 2 0,2 1 0,0 1-1,-19 28 1,3 12-58,1 0 0,4 3 1,-33 100-1,-50 224-172,99-332 58,8-28-28,-222 971-284,220-944 731,3 1-1,2 0 1,3 1 0,3-1 0,8 64 0,-6-103-297,1 0-1,1 0 1,1-1 0,1 1-1,1-2 1,0 1-1,2-1 1,0 0-1,1-1 1,1 0 0,0-1-1,1 0 1,1-1-1,1 0 1,1-1 0,0-1-1,30 20 1,-19-18-57,1-1 0,0-2 0,1 0 0,0-2 0,1-2 0,1-1 0,-1-1 0,1-1 0,0-2 0,1-1 0,-1-1-1,0-2 1,40-5 0,-7-2-7,-1-4 0,0-2 0,-1-2 0,0-4-1,88-39 1,-77 24-43,-2-2 0,-1-4 0,-2-3-1,-2-3 1,-3-3 0,-1-2-1,-3-3 1,-2-3 0,-2-1 0,-4-4-1,-2-1 1,-2-3 0,40-77 0,-41 56 40,-3-1 0,49-147 0,-73 171 107,-2-1 1,-3-1-1,-4 1 0,6-115 0,-16 151 36,-1 0-1,-2 0 0,0 0 1,-2 1-1,-1-1 0,-1 1 1,-2 0-1,-1 1 0,-1 0 1,-1 1-1,-1 0 1,-1 1-1,-2 0 0,0 1 1,-2 1-1,0 1 0,-2 0 1,0 1-1,-25-19 0,18 20-162,0 1 0,0 1-1,-2 2 1,0 1 0,-1 1 0,-1 1-1,0 2 1,0 1 0,-1 2-1,-35-6 1,-20 3-1821,0 4-1,-142 6 1,67 9-3706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8:21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1320 128 12684,'-13'-5'384,"-55"-25"566,19 7 251,-97-30-1,132 48-1218,-1 2 0,0 0 0,0 0 0,0 2 0,-1 0 0,1 0 0,0 2-1,0 0 1,0 0 0,-1 2 0,-24 6 0,11 3-120,1 1 0,0 1 0,1 1 0,1 2 0,0 0 0,2 2-1,-27 25 1,2 4 202,2 2 0,-47 66 0,50-55 43,2 2 0,4 2 0,2 2 0,-35 93-1,37-65 166,4 1 0,-29 167 0,11 210 804,42 2 240,7-377-1058,5 0 0,32 175 0,-30-235-196,2 1-1,2-2 1,1 0-1,2 0 0,1-1 1,2-1-1,1 0 1,2-2-1,47 57 0,-56-77-61,1 0-1,1-1 1,0-1 0,0 0-1,1-1 1,1 0-1,-1-2 1,1 0-1,1 0 1,0-2-1,0 0 1,0 0-1,0-2 1,1 0 0,19 1-1,-14-4 5,1 0 0,-1-2-1,1-1 1,-1 0 0,1-2-1,-1 0 1,0-2 0,0-1 0,-1 0-1,0-2 1,23-12 0,20-16 60,0-3 0,-3-2 0,105-94 0,143-181-32,-239 233-89,-3-3 0,-3-2 1,-5-4-1,-4-1 0,78-182 0,-103 196 69,-3-1 0,-4-1-1,-4-1 1,-4-1 0,-3 0 0,-3-1 0,-5 0-1,-5-86 1,-2 139 93,-1 1 0,-1 1 0,-2-1 1,-1 1-1,-1 0 0,-2 0 0,-1 1 0,-1 0 0,-23-38 0,22 46 38,-1 1-1,-1 0 0,-1 2 0,-1-1 0,-1 2 0,0 0 0,-1 2 0,-1 0 0,0 1 1,-1 0-1,0 2 0,-32-13 0,7 8-154,0 2 1,0 2-1,-1 2 1,-1 3-1,0 1 1,0 2-1,0 3 1,-87 6-1,16 9-1624,2 5 0,-158 44-1,158-31-1870,20-7-1517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8:2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14 6854,'-10'-3'1906,"7"2"-1847,-8-1 349,0-1 0,0 1-1,-19 0 1,26 2-336,0 0-1,0 0 0,0 0 0,1 1 1,-1 0-1,0 0 0,0 0 1,0 0-1,1 0 0,-1 1 1,1 0-1,-1-1 0,1 1 1,0 1-1,0-1 0,0 0 0,-3 4 1,-4 5-55,1 1 1,1 0-1,0 0 0,1 1 1,0 0-1,1 0 0,1 1 1,-6 21-1,-22 122-29,26-114 28,-87 795 2554,73 6-2081,20-786-484,3 0 0,3 0 1,13 66-1,-14-104-11,1-1 1,1 0-1,1-1 0,1 1 0,0-1 1,1-1-1,1 1 0,1-2 0,1 0 1,0 0-1,1-1 0,29 27 0,-18-23-33,2-1 0,0-1 0,0-1 0,2-1-1,0-2 1,0-1 0,1-1 0,1-1-1,0-2 1,0-1 0,41 4 0,25-2 34,1-5 0,126-11 0,116-20 8,171-5 2433,-509 32-2406,1 0 0,-1-1-1,0 1 1,0-1 0,0 1-1,0-1 1,0 0 0,0 1-1,0-1 1,0 0 0,0 0-1,0 0 1,0 1 0,0-1-1,0 0 1,-1 0 0,1 0-1,0-1 1,-1 1 0,1 0-1,-1 0 1,1 0 0,-1 0-1,0-1 1,1 1 0,-1 0-1,0 0 1,0-2 0,6-46 239,-6 37-198,6-360 185,0-3-277,15 130-4,27-589-142,-48 780 168,2-34 7,-4 1 0,-4-1-1,-25-130 1,28 205 9,-1 0 0,0 0-1,-1 0 1,0 1 0,-1-1-1,0 1 1,-1 1 0,-1-1-1,-14-17 1,18 24-7,-1 1-1,0 0 1,0 0 0,0 0-1,-1 0 1,1 1 0,-1 0 0,0 0-1,0 1 1,0-1 0,0 1-1,0 1 1,0-1 0,-1 1-1,1 0 1,0 0 0,-1 1-1,1 0 1,-1 0 0,1 1-1,-1-1 1,-9 3 0,-1 2 1,-1 1 1,1 0-1,1 1 1,-1 1-1,1 0 1,0 2-1,-22 16 0,-102 92-220,93-75-25,37-34 182,-306 245-4744,215-190 1182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3:1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20243,'0'0'-3171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3:2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26 11211,'0'0'2669,"-9"-6"-1954,-29-13-117,37 18-568,0 1-1,0 0 1,-1 0-1,1 0 1,0 0-1,0 0 1,0 1-1,-1-1 1,1 0-1,0 1 1,0-1-1,0 0 1,0 1-1,-1-1 1,1 1-1,0 0 1,0-1-1,0 1 1,0 0-1,0 0 1,1 0-1,-1-1 1,0 1-1,0 0 1,0 0-1,1 0 1,-1 0-1,0 3 1,-16 32 478,15-30-431,-6 19 161,1 0 0,1 1-1,2 0 1,-4 45-1,8 113 661,2-86-480,-22 639 543,4-340-350,55 642 1,-38-1020-609,1 6-13,1-1 0,0 0 1,2 1-1,13 36 0,-16-55 9,0-1 0,0 0 0,0 0-1,1-1 1,0 1 0,0 0-1,1-1 1,-1 0 0,1 1-1,0-2 1,0 1 0,0 0 0,0-1-1,1 0 1,-1 0 0,1 0-1,0 0 1,0-1 0,0 0-1,0 0 1,1 0 0,-1 0 0,0-1-1,1 0 1,-1 0 0,7-1-1,80 0 156,143-19-1,-111 6-118,103-8-96,363-81-1,-534 89 122,-1 2 0,1 3 0,60-1 1,-107 8 0,-1 1 1,0-1 0,0-1-1,0 1 1,0-1 0,0-1 0,0 0-1,0 0 1,-1 0 0,0-1 0,1 0-1,-1 0 1,8-7 0,-2-1-1,-1 0 1,-1 0-1,0-1 1,-1-1-1,14-22 1,0-5-33,-2-1 1,-2-1 0,-1-1-1,-3 0 1,-1-1 0,-3-1-1,-1 0 1,8-89 0,2-771 273,-23 403-243,9 383 189,-2 74-149,-3 1 0,-4-70 0,0 106-89,1 0-1,-1 0 0,-1 0 0,0 1 0,0-1 0,-1 1 0,0 0 0,0 0 0,-1 0 0,0 0 0,0 1 0,-1 0 0,0 0 0,0 0 0,0 1 0,-1 0 1,0 0-1,-1 0 0,1 1 0,-1 0 0,0 1 0,-16-7 0,-12-3 4,-1 2 1,0 1 0,-1 3-1,-39-6 1,69 13-15,-127-17 388,-1 6 0,-189 6 1,-270 49 95,307-27-452,285-16-101,0 0 0,0 0-1,1 0 1,-1-1 0,0 1-1,0-1 1,1 1 0,-1-1 0,0 0-1,1 0 1,-1 0 0,1 0-1,-1-1 1,1 1 0,0-1-1,-4-2 1,5 2-122,0 1 1,1 0-1,-1 0 0,1 0 0,-1-1 1,1 1-1,0 0 0,-1-1 1,1 1-1,0 0 0,0-1 1,0 1-1,0 0 0,0-1 1,0 1-1,0 0 0,1-1 0,-1 1 1,0 0-1,1 0 0,-1-1 1,1 1-1,-1 0 0,1 0 1,0 0-1,-1-1 0,1 1 0,0 0 1,0 0-1,0 0 0,0 0 1,0 0-1,0 1 0,2-2 1,18-16-4748,4 2-2926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8:3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4516,'0'0'4901,"-6"11"-4586,1-3-233,0 0 0,0 1 1,1 0-1,1 0 0,0 0 0,0 0 0,0 0 1,1 1-1,-1 16 0,2-10-76,-37 921 1247,40-651-722,47 363 1,-45-622-534,2 25-46,27 100 0,-29-138 41,1 1-1,1-1 1,0 0 0,1-1-1,0 1 1,1-1-1,1-1 1,0 0 0,0 0-1,1 0 1,17 13-1,-1-4-16,1-2 0,1-1 0,1-1 0,0-1 0,1-2 0,1-1 0,0-1 0,1-2 0,0-1 0,0-2 0,1-1 0,45 3 0,-40-7-714,0-2 1,0-2 0,54-9 0,-30-2-3566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0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4547 471 5541,'0'0'310,"4"-11"699,11-37 69,-15 46-995,1 0 1,-1 0-1,0-1 0,1 1 0,-1 0 0,0-1 0,0 1 1,-1 0-1,1-1 0,0 1 0,-1 0 0,1 0 0,-1-1 1,0 1-1,0 0 0,0 0 0,0 0 0,0 0 0,0 0 1,-1 0-1,1 0 0,-1 0 0,1 1 0,-1-1 0,0 1 1,1-1-1,-5-2 0,-2-1 108,-1 0 0,1 1 0,-1 0 0,-18-5 0,22 7-128,-91-24 463,-1 5-1,-136-14 0,50 10-590,-210-44-60,-184-28 2140,-7 48-93,311 49-1759,-299 40 0,387-15 114,1 8 1,-274 86-1,378-92-177,2 2 0,-110 59 0,164-75-78,2 0 0,-1 2 0,2 0 0,0 1 0,1 2 0,0 0 1,2 1-1,0 0 0,1 2 0,1 0 0,1 1 0,-12 24 0,22-34-25,-1 0-1,2 0 1,0 0 0,0 1-1,1 0 1,1 0-1,0 0 1,1 0-1,0 0 1,1 0-1,0 0 1,1 0 0,1 0-1,0 0 1,1 0-1,0 0 1,7 16-1,-2-11 10,1-1 0,0 0-1,2-1 1,0 0-1,0 0 1,2-2 0,0 1-1,0-1 1,2-1-1,-1-1 1,21 14 0,2-2 27,2-2 0,1-2 0,0-1 0,1-2 0,1-2 0,1-1 0,70 12 0,21-5 272,162 4 1,663-17 367,124-54-592,-730 27-55,1016-86 128,-1142 70-166,-188 27 11,0-2 0,-1-1 0,62-29 0,-94 37 7,0 0 0,1-1-1,-1 0 1,-1 0 0,1 0-1,0-1 1,-1 0 0,8-10-1,-11 13 5,0-1-1,0 0 0,-1 1 0,0-1 1,1 0-1,-1 0 0,0 1 0,0-1 0,0 0 1,-1 0-1,1 0 0,-1 0 0,0 0 1,0-1-1,0 1 0,0 0 0,0 0 0,0 0 1,-1 0-1,0 0 0,1 0 0,-1 0 0,-2-3 1,-1-1 6,1 0 1,-2 1 0,1-1 0,-1 1 0,0 0 0,0 0-1,-1 1 1,-12-10 0,-58-37 68,61 43-65,-174-100 229,-5 8 0,-264-98 0,368 164-441,-1 5 0,-2 3 0,-1 5 0,0 3-1,-2 5 1,0 4 0,0 4 0,-144 10 0,46 21-3123,-9 12-3364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0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332 185 7559,'4'-10'8328,"-3"9"-8224,3-9 835,0-1 0,-1 1 1,0-1-1,3-18 0,-6 27-763,1-1 0,-1 1-1,0-1 1,0 1-1,0-1 1,0 1 0,0-1-1,0 1 1,-1 0 0,1-1-1,-1 1 1,0-1 0,0 1-1,0 0 1,0 0-1,0-1 1,0 1 0,-1 0-1,1 0 1,0 0 0,-1 0-1,0 1 1,0-1-1,1 0 1,-1 1 0,0-1-1,0 1 1,0 0 0,-1-1-1,1 1 1,-4-1 0,-2 0-99,0 0 0,0 1 1,0 0-1,0 1 0,1 0 0,-1 0 1,0 1-1,0 0 0,0 0 1,0 1-1,0 0 0,1 0 1,-1 1-1,1 0 0,0 0 1,0 0-1,0 1 0,0 1 1,0-1-1,1 1 0,0 0 0,-8 8 1,-1 2-44,1 0 0,0 1 0,1 0 0,1 1 0,1 0 0,0 1 0,-12 28-1,17-33 35,1 0 0,1 0 0,0 1 0,1 0-1,1-1 1,0 1 0,0 16 0,1-27-56,1 1 1,0-1-1,0 1 1,1-1-1,-1 0 1,1 1-1,0-1 0,-1 0 1,1 0-1,1 1 1,-1-1-1,0 0 1,1 0-1,0 0 1,0 0-1,0-1 1,0 1-1,0 0 1,0-1-1,1 0 1,-1 1-1,1-1 1,-1 0-1,1 0 1,0 0-1,0-1 0,0 1 1,0-1-1,0 1 1,0-1-1,1 0 1,-1 0-1,7 0 1,2 0 58,1-1 0,0 0 0,-1-1 0,1-1 1,-1 0-1,1-1 0,-1 0 0,0-1 0,0 0 1,0-1-1,-1 0 0,0-1 0,0 0 0,0-1 1,10-8-1,-1 0-8,-1 0 1,0-2 0,-1 0 0,-1-1 0,-1-1-1,24-36 1,-34 46-15,-1 0-1,-1 0 0,0 0 1,0-1-1,-1 0 0,0 1 1,0-1-1,-1 0 0,0-1 1,-1 1-1,-1 0 0,1 0 1,-2-14-1,0 20-42,0-1 0,0 1 0,0 0-1,0 0 1,0 0 0,-1 0 0,0 0 0,0 0 0,0 0-1,0 1 1,-1-1 0,1 1 0,-1-1 0,0 1 0,0 0 0,0 0-1,0 0 1,-1 1 0,1-1 0,-1 1 0,0 0 0,1 0-1,-1 0 1,0 0 0,0 1 0,0-1 0,-1 1 0,1 0 0,0 1-1,0-1 1,-1 1 0,1-1 0,-5 1 0,5 0-70,-1 0 1,1 1 0,0-1-1,-1 1 1,1 0 0,0 0-1,0 0 1,-1 0 0,1 1-1,0 0 1,0-1 0,0 2-1,1-1 1,-1 0 0,0 1-1,1 0 1,0-1 0,-1 1-1,1 1 1,-3 3 0,4-4-232,0 0 1,1 0-1,-1 0 1,1 0-1,-1 0 1,1 0-1,0 1 1,0-1 0,1 0-1,-1 1 1,1-1-1,-1 1 1,1-1-1,0 1 1,0-1-1,1 0 1,0 5-1,-1-6-139,1 0 0,0 0 0,-1-1-1,1 1 1,0 0 0,0 0 0,0 0-1,0-1 1,1 1 0,-1 0 0,0-1-1,1 0 1,-1 1 0,1-1 0,-1 0-1,1 1 1,0-1 0,-1 0 0,1 0-1,0 0 1,0 0 0,0-1 0,0 1-1,0-1 1,2 1 0,31 7-12117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0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63 17136,'-3'10'1906,"-10"36"481,-35 146 3629,44-170-5792,1 1 1,1-1-1,2 1 0,0 0 0,1-1 0,7 42 0,-5-51-235,1 0 1,1 0-1,0 0 0,8 13 1,-8-43 407,-1-13-244,28-210-188,-24 199-146,2 2 0,2-1 0,32-70 1,-40 102 170,0 0 1,1 0 0,0 1 0,1 0 0,-1 0 0,8-6 0,-13 12 0,1 0 1,0 0 0,0 0-1,0 0 1,-1 1 0,1-1-1,0 0 1,0 0 0,0 1-1,0-1 1,1 1-1,-1-1 1,0 1 0,0-1-1,0 1 1,0 0 0,0-1-1,1 1 1,-1 0-1,0 0 1,0 0 0,0 0-1,1 0 1,-1 0 0,0 0-1,0 1 1,0-1 0,0 0-1,1 1 1,-1-1-1,0 0 1,0 1 0,0-1-1,0 1 1,0 0 0,0-1-1,0 1 1,0 0-1,0 0 1,0 0 0,-1 0-1,1-1 1,0 1 0,0 0-1,-1 0 1,1 1 0,-1-1-1,1 0 1,-1 0-1,1 0 1,-1 0 0,1 2-1,2 6 51,-1 0-1,0 0 0,0 0 1,0 1-1,-2-1 0,1 0 0,-1 1 1,0-1-1,-1 0 0,0 1 1,0-1-1,-1 0 0,-1 0 0,1 0 1,-5 10-1,4-12 28,0 0 1,0-1-1,0 1 1,-1-1-1,0 0 1,0 0-1,-1 0 1,1-1-1,-1 1 1,0-1-1,-1 0 1,1-1-1,-1 1 1,0-1-1,0 0 0,-1 0 1,1-1-1,-1 0 1,-13 4-1,18-6-90,0-1 0,-1 1 0,1-1 0,0 0 0,0 0 0,-1 0 0,1 0 0,0 0 0,-1-1 0,1 1 0,0-1 0,0 1 0,0-1 0,-1 0 0,1 0 0,0 0 0,0 0 0,0 0 0,0 0 0,0 0 0,1-1 0,-1 1 0,0-1 0,1 0 0,-1 1 0,1-1 0,-1 0 0,1 0 0,0 0 0,0 0 0,0 0 0,0 0 0,0 0 0,0 0 0,0 0 0,0-4 0,0 2-473,0 0-1,0 0 1,1-1-1,0 1 0,-1 0 1,1-1-1,1 1 0,-1 0 1,1-1-1,-1 1 0,1 0 1,0 0-1,1 0 1,-1 0-1,1 0 0,0 0 1,0 0-1,4-7 0,18-10-4795,5 3-1949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48 14189,'0'0'6092,"0"11"-3690,-3 40 251,-16 89 1,-3 18-2270,17 20-299,6-186 129,0 1 0,1 0 0,0-1 1,0 1-1,0 0 0,7-12 0,4-15-26,104-376-177,-114 402-32,0 1 1,0 0-1,1 0 1,0 0 0,0 1-1,0-1 1,9-8-1,-13 14 1,1 0 0,0 0 0,0 0-1,0 0 1,0 0 0,0 0 0,0 0 0,0 0-1,0 1 1,0-1 0,0 0 0,1 1-1,-1-1 1,0 1 0,0-1 0,1 1 0,-1-1-1,0 1 1,1 0 0,-1 0 0,0 0-1,1 0 1,-1 0 0,0 0 0,1 0-1,-1 0 1,0 0 0,1 1 0,-1-1 0,0 0-1,1 1 1,-1-1 0,0 1 0,0 0-1,0-1 1,1 1 0,-1 0 0,0 0 0,0 0-1,0 0 1,0-1 0,0 2 0,-1-1-1,1 0 1,0 0 0,0 0 0,-1 0 0,1 0-1,0 2 1,2 1 4,-1 1-1,0-1 1,0 0 0,-1 1-1,0 0 1,1-1 0,-1 1-1,-1 0 1,1-1 0,-1 1-1,1 0 1,-1 0-1,-1-1 1,1 1 0,-2 6-1,0-3 51,-1 1-1,0-1 1,0 0-1,-1 0 0,0 0 1,0 0-1,-10 12 1,1-4 305,0 0 0,-1-1 1,-1-1-1,-1 0 0,0-1 1,-22 13-1,35-23-289,-1-1 1,1 0-1,0 0 0,-1 0 1,0-1-1,1 1 0,-1-1 0,0 0 1,0 0-1,0 0 0,0-1 1,0 1-1,-7-1 0,10 0-72,0 0 0,0-1 0,0 1 0,0 0 0,0-1 0,0 1-1,0-1 1,0 1 0,1-1 0,-1 0 0,0 1 0,0-1 0,1 0 0,-1 1-1,0-1 1,1 0 0,-1 0 0,1 0 0,-1 1 0,1-1 0,-1-1 0,0-1-181,0 0 1,0 0 0,1 0 0,0 0 0,-1 0-1,1 0 1,0 0 0,0 0 0,2-6 0,-1 4-619,0-1 1,0 1 0,1 0-1,0 0 1,0 1 0,1-1-1,-1 0 1,1 1 0,0-1-1,0 1 1,1 0 0,-1 0-1,1 0 1,0 0 0,0 1-1,0 0 1,6-4 0,31-19-9425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19987,'0'0'3587,"61"-9"-2530,-23 4-512,8 1-321,3 2-192,-1 2 0,-4 0-993,-6 2-1281,-4 7-993,-13 0-2146,-2-4-8264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10442,'0'0'15284,"8"5"-14457,-5-3-783,0 0 0,0 0 0,0 0 0,0-1 0,0 1 0,1-1 0,-1 0 0,0 0 0,1 0 0,-1 0 0,1-1 0,-1 1 0,1-1 0,-1 0 0,1 0 0,0 0 0,-1 0-1,1-1 1,-1 0 0,1 1 0,-1-1 0,0-1 0,1 1 0,-1 0 0,0-1 0,0 1 0,0-1 0,0 0 0,0 0 0,0 0 0,0-1 0,-1 1 0,4-5 0,-4 5-27,0 0 0,-1 0 0,1 0 0,-1 0-1,1 0 1,-1-1 0,0 1 0,0 0 0,0-1 0,0 1 0,-1 0 0,1-1 0,-1 1 0,1-6 0,-1 8-10,0-1 1,0 1-1,0-1 1,0 1-1,0-1 1,-1 1-1,1-1 1,0 1-1,0-1 1,-1 1-1,1-1 1,0 1-1,-1-1 1,1 1-1,0-1 1,-1 1-1,1 0 1,-1-1-1,1 1 1,-1 0-1,1-1 1,-1 1-1,1 0 1,-1-1-1,-23 2-21,19 1 19,0 1-1,0-1 1,1 1 0,-1 0 0,1 0-1,0 1 1,0-1 0,0 1 0,0 0-1,1 0 1,-1 0 0,1 1 0,0-1-1,1 1 1,-1 0 0,1-1 0,0 1-1,0 0 1,0 0 0,1 1 0,-1-1-1,1 0 1,1 0 0,-1 1 0,1-1-1,0 7 1,1-10 1,0 0 0,0-1 0,0 1 0,0-1 0,0 1-1,0-1 1,0 0 0,1 1 0,-1-1 0,1 0 0,-1 0 0,1 0 0,-1 0 0,1 0 0,0 0-1,-1 0 1,1-1 0,0 1 0,0 0 0,-1-1 0,1 0 0,0 1 0,0-1 0,0 0 0,0 0-1,-1 0 1,1 0 0,3-1 0,59-3 165,-36-1-179,-1-2 1,0-1-1,0-1 1,42-20-1,30-11-328,-99 39 334,0 1-1,0 0 1,1 0 0,-1 0-1,0 0 1,0 0 0,0 0-1,1 0 1,-1 0 0,0 0-1,0 0 1,1 0-1,-1 0 1,0 0 0,0 0-1,0 0 1,1 0 0,-1 0-1,0 0 1,0 0 0,1 0-1,-1 0 1,0 0 0,0 0-1,0 0 1,1 0 0,-1 1-1,0-1 1,0 0 0,0 0-1,1 0 1,-1 0-1,0 1 1,0-1 0,0 0-1,0 0 1,0 0 0,1 0-1,-1 1 1,0-1 0,0 0-1,0 0 1,0 1 0,0-1-1,0 0 1,0 0 0,0 0-1,0 1 1,0-1 0,0 0-1,0 0 1,0 1-1,0-1 1,0 0 0,-4 21 160,3-19-141,0-1 0,1 1-1,-1-1 1,1 1 0,-1-1 0,1 1 0,0 0-1,0-1 1,-1 1 0,1-1 0,0 1-1,1 0 1,-1-1 0,0 1 0,0 0-1,1-1 1,0 3 0,2-3 30,1 1 0,-1-1 0,1 0 1,-1 0-1,1-1 0,-1 1 0,1-1 0,0 1 0,-1-1 0,1-1 1,6 0-1,43-7 257,-24 1-589,0-1 0,-1-1 0,0-1-1,0-2 1,-1-1 0,40-25 0,-67 38 285,1-1 0,-1 1 0,1 0 0,-1 0 1,1-1-1,-1 1 0,1 0 0,-1 0 1,1-1-1,-1 1 0,0-1 0,1 1 0,-1 0 1,1-1-1,-1 1 0,0-1 0,0 1 1,1-1-1,-1 1 0,0-1 0,0 1 0,1-1 1,-1 1-1,0-1 0,0 1 0,0-1 0,0 1 1,0-1-1,0 0 0,0 1 0,0-2 1,-17-1 143,-27 11 233,40-6-319,1-1 1,0 1-1,0 0 0,0 1 0,0-1 1,0 0-1,0 1 0,1-1 0,-1 1 0,1 0 1,-3 3-1,5-5-52,0-1-1,-1 1 1,1-1 0,0 1 0,0-1 0,0 1-1,0-1 1,0 1 0,0-1 0,0 1-1,0-1 1,0 1 0,0-1 0,0 1 0,0-1-1,0 1 1,0-1 0,0 1 0,1-1-1,-1 1 1,0-1 0,0 1 0,1-1-1,-1 1 1,0-1 0,0 0 0,1 1 0,-1-1-1,1 1 1,26 8 24,3-6-143,-1-2-1,0-1 0,1-1 1,-1-2-1,1-1 1,44-11-1,-69 13 190,0 1 1,0 0-1,0 0 1,0 1-1,0-1 0,0 1 1,0 0-1,1 1 1,-1-1-1,0 1 0,0 0 1,0 0-1,0 1 1,0-1-1,9 5 0,-8-3-106,1-1-1,-1 0 1,1 0-1,0-1 1,-1 0-1,1 0 1,0-1-1,0 0 1,12-1-1,61-12-2029,-61 8 739,1-2-1,-1 0 1,28-14-1,-37 16-568,-1-1-1,0 0 0,-1 0 1,16-15-1,-14 11-4905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5:1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36 7399,'0'0'15866,"9"-5"-18076,1 0 1704,-5 3 209,-1 0 0,0-1-1,0 1 1,0-1 0,0 1 0,0-1 0,5-6 0,-9 14 775,0 0 0,1 0 0,0 0 0,0-1 0,0 1 0,1 0 0,-1-1 0,1 1 0,0-1 0,5 8 0,-2-6-266,1 1 0,0-1-1,0 0 1,1-1 0,0 0-1,0 0 1,0 0 0,0-1-1,1 1 1,0-2 0,0 1-1,0-1 1,14 3 0,13 7 540,-34-13-748,-1 0 1,0 0-1,0 0 1,1 0-1,-1 0 1,0 0 0,1 0-1,-1 0 1,0 0-1,0 0 1,1 0-1,-1 1 1,0-1-1,0 0 1,1 0-1,-1 0 1,0 0 0,0 1-1,0-1 1,1 0-1,-1 0 1,0 0-1,0 1 1,0-1-1,0 0 1,1 0-1,-1 1 1,0-1 0,0 0-1,0 0 1,0 1-1,0-1 1,0 0-1,0 1 1,0-1-1,0 0 1,0 0-1,0 1 1,0-1 0,0 0-1,0 1 1,0-1-1,0 0 1,0 0-1,0 1 1,0-1-1,-1 1 1,-15 9 318,-33 6 333,46-15-593,-99 28 343,-37 11-3444,81-26-3037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0:4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1280 47 11627,'-47'-13'95,"0"2"-1,-1 3 1,-1 1-1,1 2 1,-1 3-1,-93 7 1,123-2-62,0 1 0,1 0 0,0 2 1,0 0-1,1 1 0,-1 1 0,1 0 0,1 2 1,0 0-1,0 0 0,1 2 0,0 0 0,1 0 0,1 2 1,-14 15-1,-13 20-12,3 2-1,2 1 1,-35 68 0,2 10 5,6 3-1,6 3 1,6 1 0,5 3 0,-28 164 0,57-199 90,4 2 0,5-1 0,5 1 0,4 0 0,20 131 0,19 12-26,76 257-1,-94-418-85,5-1 0,3 0 0,4-3 0,80 143 0,-94-194-4,1-1 0,2-1 0,1-1 1,2-1-1,1-1 0,1-1 0,1-2 0,2-1 0,0-1 0,2-2 0,0-1 0,1-2 0,57 22 1,-60-30 14,0-1 1,0-2-1,1-1 1,1-2-1,-1 0 1,1-3-1,-1-1 1,1-1-1,0-2 1,-1-1-1,1-2 1,-1-1-1,-1-2 1,1-1-1,-1-1 1,-1-2-1,0-1 1,0-2-1,-2-1 1,45-31-1,-30 13 6,-1-2 0,-2-2 0,-1-2 0,-3-1 0,-1-3 1,48-74-1,-35 36 118,-3-1 0,-5-2 1,34-97-1,-50 103 15,-3 0 1,-4-1-1,-3-1 1,-4-1-1,2-96 0,-37-411 564,24 584-711,-69-531 571,56 470-496,-4 0 1,-2 1-1,-3 1 0,-3 1 0,-63-116 0,74 155-124,-1 1-1,-1 0 0,-1 1 1,-1 1-1,-1 1 0,-1 1 0,-1 0 1,0 1-1,-2 2 0,1 0 1,-2 1-1,0 2 0,-1 0 1,0 2-1,-1 0 0,0 2 0,-35-8 1,3 8-1530,-1 3-1,-1 2 1,-96 6 0,-44 13-6003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0:4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1411 0 7783,'-50'14'1763,"-80"34"0,94-32-1737,1 2 1,1 2-1,1 1 0,0 1 1,-34 32-1,-2 12-82,3 2 0,2 3 0,4 3 0,-69 112 0,48-51 500,-118 270 0,134-239-53,8 3-1,7 2 0,-40 249 0,59-198-173,11 0-1,9 295 1,15-417-105,32 178 1,-22-211-82,3-1-1,2-1 1,47 103 0,-48-130-28,2-1 0,2-1 0,1-1 0,1 0 0,2-2 0,55 53-1,-56-63-10,1-2-1,1-1 1,1-1-1,1-1 0,0-2 1,2-1-1,-1-1 1,2-2-1,45 12 0,-46-16 5,1-2 0,-1-1 0,1-2 0,-1-1 0,1-1 0,0-2 0,0-1 0,-1-2-1,41-9 1,-32 2 28,0-2 0,-1-1 0,0-3 0,-1 0 0,-1-3 0,47-33 0,-27 12 55,-3-2-1,-1-3 1,56-63-1,-38 28 121,78-116 0,-59 57-13,-5-4-1,-8-3 1,89-233 0,-104 202-108,-7-2 0,57-348 0,-72 118-53,-38 312-5,-4 0 0,-17-116 0,12 169-6,-2 1 0,-2 1 0,-2-1-1,-2 2 1,-1 0 0,-3 1 0,-1 0 0,-40-59 0,39 71 2,-2 0-1,-1 2 1,0 1 0,-2 1 0,-1 1 0,-1 1 0,-1 2-1,-1 1 1,-1 1 0,0 2 0,-41-17 0,26 17-57,0 2 0,0 2 0,-1 3 1,-1 1-1,0 2 0,0 3 0,0 2 0,-1 1 1,1 3-1,-69 12 0,36 1-608,1 4 1,1 3-1,0 3 1,2 4-1,-97 52 1,-46 38-2667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3:1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18321,'0'0'-32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23:1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408 340 12268,'1'-12'165,"66"-316"1373,-66 353-247,-5 45 1,-109 378 259,49-220-1319,-46 263-416,-49 531 0,154-983 270,-15 168 392,19-176-473,1-1-1,1 0 1,2 0 0,11 51-1,-12-74-10,-1-1-1,2 0 1,-1 1 0,1-1-1,-1 0 1,2 0 0,-1-1-1,1 1 1,0-1-1,0 0 1,0 0 0,1 0-1,-1 0 1,1-1 0,10 8-1,-7-8-7,-1-1 1,1 1-1,0-1 0,0 0 0,0-1 1,0 0-1,0-1 0,1 1 0,-1-1 1,17-1-1,10-3 9,-1-2 0,0-1 0,-1-1 0,62-23 1,-47 14 7,193-59 110,-190 62-106,0 2 1,96-6-1,-99 15-129,-1 2-1,1 3 0,-1 1 0,0 2 1,52 15-1,-60-10-50,47 12-40,-79-22 209,0 0 0,0 0 0,0 0 0,0-1-1,0 0 1,0-1 0,0 0 0,0 0 0,12-3 0,-10-1 110,-1 1 0,0-2 0,1 1 0,-2-1 1,11-9-1,9-7 63,-3 3-149,-1 0 1,-1-2 0,0 0-1,-2-2 1,0 0 0,-2-1 0,17-29-1,-13 14-1,-1-1 0,-3-1 0,-1-1 0,14-53 0,-9 2 23,-5-1 0,-3 0-1,1-179 1,-15 133 122,-6 1 1,-28-155 0,15 193 436,-4 1 0,-4 1 0,-64-153 1,76 218-461,-1 0 0,-2 1 1,-1 1-1,-1 1 1,-39-45-1,44 61-125,0 0 0,-1 0 0,-1 2 0,0 0 0,0 1 0,-2 1 0,1 0 0,-1 2 0,-1 0 0,0 1 1,-23-6-1,15 7-37,-1 1 0,-1 2 0,1 1 0,0 1 0,-1 1 0,1 2 0,-31 5 0,-24 7-183,-89 28 0,92-20-1054,-106 13 1,177-33 1029,-30 1-1644,39-2 1663,-1 0-1,1 0 1,0-1-1,0 1 1,0 0-1,0-1 1,-1 1-1,1-1 1,0 1-1,0-1 1,0 0 0,0 1-1,0-1 1,0 0-1,0 0 1,1 1-1,-1-1 1,0 0-1,0 0 1,0 0-1,1 0 1,-1 0-1,1 0 1,-1-1-1,1 1 1,-1 0-1,0-2 1,-2-18-4596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1:3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1248 31 7143,'-28'-4'518,"-49"-8"316,-118-3 0,170 16-837,0 0 0,0 1 1,1 1-1,-1 2 0,1 0 1,0 2-1,0 1 0,-43 20 1,34-9 167,1 1 0,1 2 0,1 2 1,1 0-1,1 2 0,2 1 0,0 1 0,2 1 0,-28 44 1,8-2-128,2 1 0,5 3 0,-35 92 0,31-49-497,6 2 0,4 1 0,6 2 0,5 0 0,6 2 0,2 191-1,23-21 2179,13-1 0,63 294 0,0-197-1472,-59-297-215,5-2 0,47 99 0,-52-137-21,2 0 1,2-3-1,2 0 1,60 67-1,-61-84 7,0-1 1,2-2-1,2-1 1,0-2-1,2-2 0,66 34 1,-69-43 2,1-2 0,1-2 0,0-1 0,0-2 1,1-1-1,0-3 0,1-1 0,0-1 0,-1-3 0,1-1 0,0-2 1,0-2-1,-1-1 0,0-2 0,0-2 0,-1-2 0,0-1 1,0-2-1,-2-1 0,0-2 0,-1-2 0,0-1 0,-2-2 0,0-1 1,52-48-1,-32 17 57,-1-3 0,-3-2 0,-3-2 0,-2-2 0,40-78 0,-19 14 24,89-250 0,-110 242-55,-5-3-1,36-253 1,-62 273-18,-6 1 0,-4-1 0,-23-212 1,9 258 63,-3 1 1,-2 0 0,-4 1-1,-3 1 1,-3 1-1,-3 1 1,-3 1 0,-71-108-1,69 126 1,-1 2-1,-2 2 1,-3 1-1,-1 2 1,-2 2-1,-1 2 1,-2 1-1,-2 3 1,-1 2-1,-1 2 1,-81-33-1,82 42-90,0 3 0,-1 2 0,-1 2 0,0 3 0,0 1 0,-61-1 0,102 10-56,1 0 0,-1 1 0,1 0 0,-15 3 0,23-4-65,-1 0 1,1 0 0,0 1 0,0-1 0,-1 0-1,1 1 1,0-1 0,0 1 0,0 0-1,0-1 1,-1 1 0,1 0 0,0-1 0,0 1-1,1 0 1,-1 0 0,0 0 0,0 0-1,0 0 1,0 0 0,1 0 0,-1 0 0,1 0-1,-1 0 1,1 1 0,-1-1 0,1 0-1,-1 0 1,1 0 0,0 1 0,0-1 0,0 0-1,0 1 1,0-1 0,0 0 0,0 0-1,0 1 1,0-1 0,0 0 0,1 0 0,-1 1-1,2 1 1,14 21-7490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1:3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955 11 15727,'-16'0'763,"-3"-1"-627,-86 1 117,95 1-269,0 0-1,0 0 1,0 1-1,0 1 1,1 0-1,-1 0 1,1 1-1,0 0 1,-12 7-1,-2 6 1,2 1 1,0 1-1,1 1 0,1 0 0,-30 43 0,-69 125-256,118-188 271,-69 125-56,6 3 0,5 3 0,6 2 0,-60 242-1,85-247 169,5 1 0,5 1 0,6 0 0,6 1-1,16 180 1,-1-229-101,4 1 1,3-2-1,3 0 1,62 153-1,-38-137-21,3-3 1,5-1-1,93 125 0,-43-91-7,5-4 0,6-4-1,4-6 1,5-5-1,154 104 1,-185-147 0,184 99 0,-244-148 17,0-2 0,1-2-1,1 0 1,0-3 0,0 0 0,1-2 0,0-2 0,0-1 0,0-2 0,51-2 0,-61-4 75,-1 0-1,0-2 1,0-1 0,-1 0 0,0-2 0,0-1 0,-1 0-1,0-2 1,0 0 0,-2-1 0,1-1 0,-2-1 0,0-1 0,21-24-1,2-6 191,-2-2-1,-2-2 0,-3-1 0,39-77 0,-31 40 34,-3-2-1,-5-1 1,-4-2 0,-4-1-1,-4-1 1,-4-1-1,7-127 1,-16 17-44,-9 0 1,-37-292 0,-67-200-122,69 535-110,-7 2 0,-76-191-1,91 287-89,-2 1-1,-3 2 1,-3 1-1,-2 1 0,-3 2 1,-53-59-1,69 91-19,-1 1 0,-1 1 0,-1 0 0,-1 3 0,-2 0 0,0 2-1,0 1 1,-2 1 0,0 2 0,-1 1 0,0 2 0,-1 1 0,-67-12 0,63 18-106,0 2 0,0 2 0,-1 1 0,1 2 0,0 2 0,1 1 0,-1 2 0,1 2 0,0 1 0,1 2 0,-35 16 0,17-2-291,1 3-1,1 2 0,2 2 0,1 2 0,2 2 1,-54 56-1,-57 75-2360,11 9-2407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2:5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6598,'0'0'4912,"10"-6"-4101,-3 2-603,1 0 0,0 0 1,0 0-1,0 1 0,0 0 0,1 1 0,-1 0 1,1 0-1,-1 1 0,12-1 0,127 13 158,-5 1-321,569-55 147,-703 43-181,34-4 345,-39 4-87,-25 5-18,-562 47 3469,522-49-3559,-237-1 706,152-4-31,407 4-802,233-2-1175,-347-7 621,194-34 0,-330 39 536,-8 2 0,1 0 0,-1 0-1,0 0 1,0 0 0,1-1-1,-1 1 1,0-1 0,0 0-1,0 0 1,1 0 0,-1 0 0,0 0-1,0 0 1,0 0 0,2-2-1,-26-1 984,-600 37-123,411-13-669,-204 8 306,757-60-5745,-212 13 460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3:0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1641 157 13453,'-13'-13'1185,"-2"-1"-820,0-1 1,-1 2-1,0 0 0,-1 1 1,-1 1-1,0 0 1,0 2-1,-25-10 0,10 11-298,-1 1-1,1 2 0,-1 1 0,0 2 0,0 2 1,0 0-1,0 3 0,1 1 0,-59 14 0,12 3-73,1 4 0,-139 64 0,163-62 137,0 2 0,2 2 0,2 3 0,1 2 0,2 2 0,1 2 0,-58 64 0,82-77-48,1 0 1,0 2 0,2 0-1,2 1 1,1 1 0,1 1-1,1 1 1,2 0 0,2 0-1,0 1 1,3 1-1,1-1 1,1 1 0,-1 42-1,7-58-75,1 0-1,1-1 0,0 1 1,1-1-1,1 1 0,1-1 1,1 0-1,0-1 0,1 1 1,1-1-1,1 0 0,0-1 1,1 0-1,1-1 0,0 0 1,2-1-1,-1 0 0,1 0 1,19 13-1,-6-7-36,1-2-1,1 0 1,0-2-1,1-1 1,1-2-1,0 0 1,1-2-1,0-2 1,1 0 0,44 5-1,-19-8 87,0-2-1,1-3 0,-1-2 1,1-3-1,-1-2 0,-1-3 1,1-2-1,-1-3 0,105-40 1,-92 24 124,-2-2 1,-1-3-1,-2-3 0,-1-3 1,-3-3-1,-1-2 0,65-66 1,-101 88-127,-1-1 0,-1-2-1,-1 1 1,-1-2 0,-1-1 0,-2 0 0,-1-1 0,-1-1 0,-2 0 0,-1-1 0,-2 0 0,9-48 0,-14 53 48,-2 0 1,0 0 0,-2 0-1,-1-1 1,-1 1 0,-1 0-1,-2 0 1,0 1 0,-2-1-1,-1 1 1,-1 0 0,-1 1-1,-1 0 1,-2 1 0,-24-37-1,28 48-66,0 1 0,-2 0-1,1 0 1,-1 2 0,-1-1 0,0 1-1,0 1 1,-1 0 0,0 1 0,-1 0-1,0 1 1,0 0 0,-25-7-1,19 9-97,-1 0 0,1 2 0,0 1-1,-1 0 1,1 2 0,-1 0-1,1 1 1,-1 1 0,-39 10 0,21-1-558,0 2 0,1 1 0,1 2 1,-58 35-1,-131 100-4593,111-63-56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8.5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67 1 15855,'0'0'13351,"-7"10"-12235,-1-1-891,1-2-123,1 0 0,0 0 0,0 0 0,0 1 0,1 0 0,0 1 0,-5 13 0,10-22-171,1 1-1,-1-1 1,1 1-1,-1-1 1,1 1-1,0-1 1,-1 1-1,1-1 1,-1 1-1,1-1 1,0 0-1,-1 0 1,1 1-1,0-1 1,0 0-1,-1 0 1,1 0-1,0 0 1,-1 0 0,1 0-1,0 0 1,0 0-1,-1 0 1,1 0-1,1 0 1,29 0-720,-24 0 384,6 0-59,-1-1 244,0 1 1,0 0-1,0 1 1,0 1 0,15 3-1,-26-4 237,1-1 1,0 1-1,-1-1 1,1 1-1,-1 0 0,1 0 1,-1 0-1,1 0 1,-1 0-1,0 0 0,1 0 1,-1 0-1,0 1 0,0-1 1,0 0-1,0 1 1,0-1-1,1 3 0,-2-2 50,1 0-1,-1 0 0,0 0 0,1 1 1,-1-1-1,-1 0 0,1 0 0,0 0 0,0 1 1,-1-1-1,1 0 0,-1 0 0,0 0 1,0 0-1,0 0 0,0 0 0,0 0 0,-1 2 1,-3 3-10,1-1 1,-1 0 0,0 0-1,-1 0 1,1-1 0,-1 0-1,0 0 1,0 0 0,-1-1-1,1 0 1,-8 4 0,10-6-1028,0-1 1,0 1 0,0-1-1,0 0 1,0 0 0,0 0-1,-8 0 1,-2-1-11363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 12524,'0'0'7757,"0"14"-7282,-17 299 1800,9-239-1434,-3 0 1,-30 99-1,40-196 916,5-25-1448,11-33-183,0-3-700,3 1 0,44-126 0,-59 201 566,0 1 1,0-1 0,1 1-1,0 0 1,1 0 0,-1 1-1,1-1 1,0 1 0,1 0-1,-1 0 1,1 1 0,1 0-1,-1 0 1,1 0 0,0 1-1,0-1 1,0 2 0,0-1 0,1 1-1,-1 0 1,1 1 0,0 0-1,0 0 1,0 1 0,0-1-1,0 2 1,0-1 0,0 1-1,0 1 1,0-1 0,0 1-1,0 1 1,0-1 0,9 5-1,-12-5 4,-1 1 0,0-1 0,0 1 0,0 1 0,0-1 0,0 0 0,0 1 0,0 0 0,-1 0 0,0 0 0,1 0 0,-1 1 0,0-1-1,-1 1 1,1 0 0,-1 0 0,1 0 0,-1 0 0,0 0 0,-1 0 0,1 0 0,-1 1 0,0-1 0,2 10 0,-3-8 37,0 0-1,0 0 1,-1 0 0,1 0 0,-1 0 0,-1 0 0,1 0 0,-1-1 0,0 1 0,0 0-1,-1-1 1,0 1 0,0-1 0,0 0 0,0 0 0,-1 0 0,0 0 0,-6 6 0,-1-1 163,1 0 1,-2-1 0,1 0 0,-1-1 0,0 0-1,-1-1 1,0-1 0,0 1 0,0-2 0,-1 0-1,1-1 1,-1 0 0,-1-1 0,-17 1 0,36-5-1359,0-1 0,0 0 0,-1 0 0,1-1 0,-1 1 1,1-1-1,4-5 0,1 1-2889,20-17-11206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4:3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9737,'150'-9'3634,"71"-23"-2914,-83 11-24,380-39 836,542 8 1,1046 82-1099,-544-1 973,179-12 2687,1131 5-1136,-2735-22-3292,594 0 1011,-245 0-6892,-351 0-501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4:5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25080,'0'0'-2210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4:5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18514,'0'0'1024,"-23"69"-767,10-7 383,5 15 321,8 8-288,0 5-97,12 1-127,12-3-129,8-10-192,3-15-96,2-9 32,-2-15 32,-4-11-928,-5-13 543,-6-7-864,-8-7-1057,-9-1-640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4:5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75 674 14510,'-10'-9'998,"5"5"-815,0 0-10,0 1 0,1-1 0,0 1 0,0-1 0,0-1 0,0 1 0,0 0 0,1-1 0,0 0 1,0 0-1,0 0 0,1 0 0,0 0 0,0 0 0,0-1 0,0 1 0,1-1 0,0 1 1,0-1-1,1 0 0,-1 1 0,2-9 0,2 1 43,1-1 0,0 1 1,2-1-1,-1 2 0,1-1 0,1 1 0,1-1 1,-1 2-1,14-16 0,13-13 286,45-40 0,-38 43-268,0 1 1,3 2-1,78-46 0,-97 66-186,0 1-1,1 1 0,0 1 0,1 1 0,1 2 0,-1 1 0,1 1 0,52-5 0,-76 11-53,0-1-1,-1 1 1,1 0-1,0 1 1,0-1 0,-1 1-1,1-1 1,0 1 0,-1 0-1,1 0 1,-1 1 0,1-1-1,-1 1 1,1 0 0,-1 0-1,0 0 1,5 4-1,-6-3 1,1 0-1,-1 1 0,0-1 0,0 1 0,0 0 0,-1 0 0,1 0 1,-1 0-1,0 0 0,0 0 0,-1 0 0,1 0 0,-1 0 0,1 0 1,-2 8-1,0 3 67,-1 1 1,-1-1 0,0 0 0,-1 0 0,0 0-1,-1 0 1,-1-1 0,-14 25 0,-75 108 991,75-119-767,-57 74 727,-32 50-123,109-152-895,0 0 1,0 0-1,-1 0 1,1 1 0,0-1-1,0 0 1,0 0-1,0 0 1,-1 0 0,1 0-1,0 1 1,0-1-1,0 0 1,0 0 0,0 0-1,-1 1 1,1-1-1,0 0 1,0 0 0,0 1-1,0-1 1,0 0-1,0 0 1,0 0-1,0 1 1,0-1 0,0 0-1,0 0 1,0 1-1,0-1 1,0 0 0,0 0-1,0 1 1,0-1-1,0 0 1,0 0 0,1 0-1,-1 1 1,0-1-1,0 0 1,0 0 0,0 0-1,0 1 1,0-1-1,1 0 1,-1 0 0,0 0-1,0 0 1,0 0-1,1 1 1,-1-1 0,0 0-1,0 0 1,0 0-1,1 0 1,-1 0 0,20-6-185,29-20-51,-44 23 195,43-23-451,0 2-1,65-23 1,-96 40 362,1 2 0,0 0-1,0 1 1,0 1 0,1 1 0,-1 0 0,1 1 0,0 1-1,-1 1 1,26 4 0,-41-4 90,0-1 0,0 1 0,0 0 1,0 0-1,-1-1 0,1 2 0,0-1 0,-1 0 0,1 1 0,-1-1 0,0 1 1,1-1-1,-1 1 0,0 0 0,0 0 0,0 0 0,0 1 0,0-1 1,-1 0-1,1 1 0,-1-1 0,1 1 0,-1-1 0,0 1 0,0 0 0,0-1 1,0 1-1,-1 0 0,1 0 0,-1 0 0,1 0 0,-1-1 0,0 1 0,-1 6 1,0-1 213,-1-1 0,0 1 0,0-1 0,-1 1 0,1-1 0,-2 0 1,1 0-1,-1 0 0,0 0 0,-1-1 0,-9 12 0,-20 17 863,-1-1 1,-2-2-1,-1-1 0,-1-2 1,-1-2-1,-2-2 0,-79 36 1,114-58-1016,1-1-1,-1 0 1,0 0 0,1-1 0,-1 0 0,0 0 0,0 0 0,0-1 0,0 0-1,-7-1 1,12 1-32,1-1 0,-1 1-1,1-1 1,-1 1 0,1-1-1,-1 0 1,1 1 0,-1-1 0,1 0-1,0 0 1,-1 0 0,1 0-1,0 0 1,0 0 0,0 0-1,0 0 1,0-1 0,0 1-1,-1-2 1,1 0-93,0 1 0,1-1 0,-1 0 0,1 1 0,-1-1 0,1 0 0,0 0 0,0 0 0,0 1 0,1-1 0,-1 0 0,0 0 0,1 1 0,2-6 0,-1 1-412,1 1 0,0 0-1,1-1 1,-1 1 0,1 0-1,1 0 1,-1 1 0,1-1-1,0 1 1,0 0-1,0 1 1,10-7 0,9-6-3743,45-22 0,-67 38 3992,59-29-8190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4:5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22838,'0'0'2210,"-40"72"-1538,32-35-479,5 0-129,3-2-128,6-11-1442,11-10-2017,4-14-1250,0-1-4612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4:5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10346,'0'0'3080,"7"-8"-1142,21-27 656,-26 32-2234,-1 1 0,0-1 0,1 0 0,-1 0 0,-1 1 0,1-1 0,0 0 0,-1 0 0,1 0 0,-1-3 0,0-4 1344,-1 15 352,3 33-1697,1 0 0,2-1 0,2 1 0,21 65 0,65 145 656,-77-210-1092,12 30-136,17 39 559,-23-34-5406,-21-86-6188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4:5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22742,'0'0'5797,"0"51"-4516,0-43-928,0-6-289,6-2-32,5-10-257,0-8-1504,-2-10-2275,-7-3-3555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4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1419 367 7911,'-7'-12'892,"-23"-36"150,-55-77 11,74 110-808,-2 0-1,0 1 1,0 1-1,-1 0 0,-1 1 1,-20-13-1,15 14-104,0 0 0,-1 2 0,0 0 0,-1 1 0,0 2 0,0 0 0,0 1 0,-1 1 0,1 1 0,-1 1 0,0 2 0,0 0 0,-29 4 0,24 0-119,0 1 0,1 2 0,0 1-1,1 0 1,0 2 0,0 2 0,1 0 0,0 1-1,1 2 1,-35 27 0,15-4 5,1 2 0,2 2 0,2 2 0,2 1 0,2 2 0,2 1 1,2 2-1,-42 91 0,44-74 123,3 1 1,3 1-1,4 2 1,2 0-1,3 0 1,-6 118-1,18-153-134,2 1 0,2 0 0,1-1 0,2 1 0,2-1 0,1 0 0,1-1 0,3 0 0,0 0 0,19 33 0,-18-44-18,0 0 0,2-1 0,1-1-1,1-1 1,1 0 0,0-2 0,2 0 0,0 0 0,1-2-1,1-1 1,0-1 0,1 0 0,1-2 0,30 13 0,-12-11-2,1-2 1,0-2 0,0-1 0,1-3-1,0-1 1,0-3 0,1-1-1,-1-2 1,59-8 0,-64 2 9,-1-2 0,-1-2 0,1-1 0,-2-1 0,1-3 0,-2-1 0,0-1 0,-1-2 0,-1-1 0,-1-2 0,-1-1 0,-1-2 0,32-33 0,-31 27 170,-3-1 1,0-1 0,-2-2-1,-2 0 1,-1-2 0,-2 0 0,-1-2-1,-3 0 1,0-1 0,-3-1-1,16-71 1,-23 67 162,-1-1 0,-3 1 1,-1 0-1,-3-1 0,-1 0 0,-17-88 0,14 109-235,-1 1 1,-1 0-1,-1 1 0,-1 0 0,-2 0 0,0 1 0,-1 0 0,-1 1 0,-1 0 0,-1 1 0,-1 1 0,0 1 0,-1 0 0,-27-21 0,32 30-92,0 2-1,0-1 1,-1 1-1,0 1 1,0 1-1,-1 0 1,1 0-1,-1 1 1,0 1-1,0 0 1,0 1-1,-1 1 1,1 0-1,0 1 1,-20 2-1,14 1-66,1 0 0,-1 2 0,1 0 0,0 1 0,0 1 0,0 1 0,1 1 0,0 0 0,1 1 0,-23 18 0,-35 35-2998,-92 99 1,57-46-5142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3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 132 7111,'-31'-18'812,"-2"1"1,0 2 0,-1 1 0,0 2 0,-1 1-1,-1 1 1,-65-7 0,-15 6 233,-129 5 1,186 9-1041,1 3 1,0 2 0,0 3 0,1 2 0,0 3 0,1 2 0,1 3 0,1 2 0,-74 43 0,98-48 99,1 2-1,0 1 1,2 1 0,0 1-1,2 1 1,1 1 0,0 2-1,-23 35 1,31-37 14,1 0-1,1 0 1,1 1 0,2 1 0,1 0 0,0 1 0,2 0-1,2 0 1,0 0 0,-2 40 0,8-52-105,0 0 1,1 0-1,1 0 1,0 0 0,1 0-1,1 0 1,0-1-1,1 1 1,1-1-1,8 16 1,-3-10-8,2 0 0,0-1 0,2 0 0,0-1 0,1-1 0,23 21 0,-12-15 1,2-1-1,1-1 1,1-2-1,1-1 1,1-1-1,0-2 1,1-1-1,65 19 1,-46-22 45,0-3-1,1-2 1,-1-2 0,1-3 0,0-2-1,0-3 1,0-1 0,-1-3 0,0-3-1,58-17 1,-55 10 142,-1-3-1,-1-1 1,-1-3-1,-2-3 1,0-1-1,-2-3 1,-1-2-1,-1-2 1,50-49-1,-82 69-161,0 0 0,-2-1 0,0 0 0,0-1 0,-2 0 0,0-1 0,-1 0-1,-1-1 1,0 0 0,-2-1 0,0 1 0,-1-1 0,-1-1 0,-1 1 0,-1-1-1,-1 1 1,-1-1 0,0 0 0,-2 0 0,0 0 0,-1 0 0,-2 1 0,0-1 0,-1 1-1,-15-39 1,12 42-29,-1 0-1,0 1 0,-2-1 0,0 2 1,0 0-1,-2 0 0,0 1 0,0 0 1,-1 2-1,-1-1 0,0 2 1,-1 0-1,0 0 0,-1 2 0,0 0 1,0 1-1,-1 1 0,0 0 0,0 2 1,-1 0-1,1 1 0,-1 0 1,0 2-1,-25-1 0,14 3-118,-1 0-1,1 2 1,0 2-1,-1 0 1,2 2-1,-1 1 1,1 2-1,-30 12 1,21-4-2032,1 1 0,-66 44 0,49-23-3203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3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1039 176 5958,'-53'9'710,"1"2"1,-1 2-1,2 3 1,0 2-1,1 2 1,1 2-1,1 2 1,1 3-1,1 1 0,2 2 1,1 3-1,-69 66 1,78-65-526,1 1 0,2 2 0,2 1 0,2 2 0,1 0 0,2 1 0,2 2 0,1 1 0,3 0 0,1 1 0,3 1 0,2 0 0,1 1 0,-6 73 0,14-77-200,3 0-1,1 0 1,2 0-1,2 0 1,2-1-1,2 1 1,2-1 0,1-1-1,2 0 1,2-1-1,2-1 1,2-1 0,1 0-1,1-1 1,3-2-1,0 0 1,35 34-1,-40-48-51,2-1-1,0-1 1,1-2-1,1 0 0,0-1 1,1-1-1,1-2 0,0 0 1,1-2-1,1-1 1,-1-1-1,1-1 0,1-2 1,-1-1-1,1-1 1,0-1-1,0-2 0,1 0 1,-1-2-1,0-2 0,0-1 1,-1 0-1,1-3 1,-1 0-1,0-2 0,28-12 1,7-7 210,-1-3 1,-1-3 0,-2-2-1,-1-3 1,-3-2 0,-1-3-1,-2-2 1,-2-2 0,-2-2-1,51-71 1,-59 67-109,-2-2 0,-3-2 0,-2-1 0,-3-2 0,-3-1-1,-2-1 1,-4-1 0,-2-1 0,-2 0 0,11-106 0,-23 116 90,-2 0 1,-3 0-1,-2 0 0,-3 0 0,-1 0 1,-4 1-1,-16-54 0,19 85-21,-2 0 0,0 1 0,-2 0 0,0 1 0,-1 0-1,-2 1 1,0 1 0,-16-19 0,17 25-48,0 1 0,-1 0 0,0 1 1,-1 1-1,0 0 0,-1 1 0,0 0 0,0 1 0,-1 1 0,0 1 1,-31-8-1,21 9-32,0 0 0,0 2 0,-1 1 1,1 1-1,-1 2 0,1 1 1,0 0-1,-39 10 0,27-1 13,1 1-1,0 1 1,0 3 0,1 1-1,-39 25 1,11 0-329,1 4 0,3 2 0,2 3 0,2 3 0,-70 85 0,22-5-2318,23-22-1768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11979,'0'0'10763,"50"-29"-10123,-20 29-384,6 0-192,6 0 0,2 2-31,1 3-33,-3-1-353,-4 0-736,-4-2-480,-7 2-930,-7-4-1793,-6 0-2050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5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10346,'106'-22'1687,"0"5"0,210-8 0,676-5-2147,-672 3 80,1473-91 680,-1669 114-256,1609-34 126,-1621 40-170,-197-13 2593,0 0-2773,-842 28 273,516 2-63,184-12 7,-1099 41 566,527-25-705,-472 30-52,1078-37 170,393-16 19,917 6 138,207-20-183,0-49 164,304-10 594,-537 53-176,314-10-1502,-1975 34-1959,217-5 2938,-49 5 619,-3079 63 1242,2675-27-2944,149-5-4199,323-21-1360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4:47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219 221 6086,'-14'1'1500,"-13"1"-1092,4 1 568,1-1 1,-1-1-1,0-1 1,0-1 0,-38-7-1,59 6 1112,11 0-821,29-1-427,53 2-583,720-46 478,-496 21-343,-173 16-312,1666-90 753,-1521 98-763,316-14 1835,-596 14-1764,-8 1-48,-20-2-9,-38-2-45,-1231 21-10,1048-7-90,-797 36-497,5 49 599,1010-89-68,30-1-209,42 1-174,2030 33 426,-550-19 117,-979 9 137,-301-13-972,-121-11-3382,-24-3-5349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4:4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3063 411 15791,'-41'-45'-105,"-3"3"1,-1 1-1,-2 2 0,-102-62 1,110 79 348,-1 2 0,-1 2 0,0 2 1,-1 2-1,-1 2 0,0 1 0,-69-7 1,3 9-68,-1 6-1,0 5 1,0 4 0,-121 23 0,-429 118 22,573-123-198,0 4-1,2 3 0,-154 82 0,192-86 71,1 2 1,2 2-1,0 3 0,3 1 1,1 1-1,1 3 0,-59 77 1,84-96-26,0 1 1,2 0-1,0 0 1,2 1-1,0 1 1,1 0-1,2 0 1,-7 31 0,12-40-43,0 1 0,1-1 0,0 1 0,1 0 0,0-1 1,2 1-1,0 0 0,0-1 0,1 0 0,1 1 0,0-1 1,1-1-1,1 1 0,0-1 0,9 15 0,9 6 12,1-2 1,1 0-1,2-2 0,0 0 0,3-3 0,0 0 0,52 33 0,-20-20-1,1-3-1,2-3 1,90 33-1,-81-42-30,1-3 0,1-4 0,0-3 0,1-3 0,1-4 0,-1-3 0,1-4 0,0-3-1,0-3 1,119-25 0,-74 3 341,-2-6 0,-2-5 0,-1-5 0,-3-5 0,206-118 0,-250 123-29,-2-4 1,-2-2-1,-3-3 1,104-106-1,-142 129-181,-1-1-1,-1-2 0,-2 0 0,-1-2 1,-2 0-1,-1-1 0,-1-1 0,-3-1 1,-1 0-1,-1-1 0,-2-1 0,5-40 1,-13 57-108,-1 1 1,-1-1-1,-1 0 1,-1 0 0,-1 1-1,-1-1 1,-1 0 0,0 1-1,-13-33 1,11 41-19,0-1 0,0 2-1,-2-1 1,1 1 0,-2 0 0,0 1 0,0 0 0,-1 0 0,0 1 0,0 0 0,-1 1 0,-1 0 0,0 1-1,0 0 1,-17-8 0,7 7-32,1 0-1,-2 2 0,1 0 0,-1 2 1,0 0-1,-1 1 0,1 2 1,-1 1-1,1 0 0,-1 2 1,-29 4-1,11 2-960,0 1-1,1 2 1,0 3 0,1 1-1,-50 24 1,12 1-6352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4:5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15951,'0'0'2856,"-1"21"-2162,-11 115 318,-42 772 912,54-814-1955,0 95-2799,-3-211-3303,-9-11 2455,6 20 1712,-16-41-5160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4:5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19 379 8264,'-13'129'3842,"9"-77"-3166,2 0-1,3 0 1,12 94 0,-10-131-449,0 1 0,1 0-1,1-1 1,8 19 0,-12-31-189,0-1 0,0 0 0,0 1 0,0-1 0,0 0 1,1 0-1,-1 0 0,1 0 0,0 0 0,-1 0 0,1 0 0,0 0 0,0-1 0,0 1 0,0-1 0,0 1 0,1-1 0,-1 0 0,0 0 0,1 0 0,-1 0 0,0 0 0,1 0 0,-1-1 0,1 1 0,0-1 0,-1 0 0,1 0 0,-1 0 0,1 0 0,-1 0 0,1 0 0,-1-1 0,1 1 0,3-2 0,1-2 164,0 1 0,0-1-1,0-1 1,0 1 0,-1-1-1,1 0 1,-1-1-1,0 1 1,-1-1 0,7-9-1,47-74 1123,-40 57-974,-18 30-340,323-565 450,-282 467-5911,-17 7-9138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0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28 16239,'26'-17'2275,"-5"7"223,-8 9-32,-7 1-992,-6 21-610,-16 11 834,-12 13-769,-11 6-545,-2 5-192,-3-1-127,4-8-65,7-6 32,9-12-225,11-12-864,10-14-1185,24-27-3972,3-13-192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0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13837,'0'0'5798,"-5"67"-4069,-10-26-416,0 7-159,2-2-418,7-2-319,6-7-289,4-6-64,14-5-449,2-7-1312,-1-4-577,-6-3-1506,-11-4-3427</inkml:trace>
  <inkml:trace contextRef="#ctx0" brushRef="#br0" timeOffset="1">1 422 13549,'0'0'13485,"64"-18"-12749,3 12-351,7-1-257,2 3-64,-5 1-737,-9 1-3523,-14-2-3779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07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18578,'0'0'752,"6"-12"273,11-14-315,1 1 0,1 1 0,1 1 0,1 1 0,33-28 0,-35 33-548,-9 8-142,1-1-1,0 1 1,0 0 0,1 1-1,0 1 1,0 0-1,0 0 1,1 1-1,18-5 1,-30 11-25,0-1 1,0 1 0,0 0-1,0 0 1,0 0-1,0 0 1,0 0-1,1 1 1,-1-1-1,0 0 1,0 0-1,0 1 1,0-1-1,0 1 1,0-1 0,0 1-1,0-1 1,-1 1-1,1-1 1,0 1-1,0 0 1,0 0-1,-1-1 1,1 1-1,0 0 1,-1 0-1,1 0 1,0 0 0,-1 0-1,1 0 1,-1 0-1,0 0 1,1 0-1,-1 0 1,0 0-1,0 0 1,1 0-1,-1 0 1,0 2-1,-1 52 125,0-42-34,-17 150 1248,18-162-1304,0 0-1,-1 1 1,1-1-1,1 0 1,-1 0-1,0 0 1,0 0-1,0 0 1,0 0-1,1 0 1,-1 0-1,1 0 1,-1 0-1,0 0 1,1 0-1,0 0 1,-1 0-1,1 0 1,0-1-1,-1 1 1,1 0-1,0 0 1,0-1-1,0 1 1,-1 0-1,1-1 1,0 1-1,1 0 1,1 0 53,0-1 1,-1 1-1,1-1 0,0 1 0,0-1 1,0 0-1,0 0 0,-1 0 0,1 0 1,5-2-1,2 0 120,0-1 0,0 0 0,0-1 0,0 0 0,10-6 0,-4 0-3,-1-2-1,-1 1 1,0-2 0,0 0 0,11-15-1,11-24-1060,-34 49 196,0-1-1,0 1 0,-1-1 0,1 0 0,-1 1 0,0-1 1,0 0-1,-1 0 0,1-7 0,2 19-3898,5-3-2216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0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22 17521,'0'0'6801,"12"-3"-6118,8-3-409,-1 2 1,0 1-1,1 0 1,21 1-1,-37 2-247,0 0 0,0 0-1,0 0 1,0 1 0,0-1 0,0 1-1,0 0 1,0 1 0,-1-1 0,1 1 0,0-1-1,-1 1 1,7 4 0,-9-4-24,1 0 0,-1 0 1,1 0-1,-1 0 0,0 0 1,0 0-1,0 1 0,0-1 1,0 0-1,-1 0 0,1 1 1,-1-1-1,1 1 0,-1-1 1,0 0-1,0 1 0,0-1 1,0 1-1,0-1 0,-1 0 0,1 1 1,-1-1-1,0 0 0,1 1 1,-1-1-1,-2 3 0,0 2 165,-1 0 0,0 0 0,-1 0-1,1 0 1,-1-1 0,-1 0 0,1 0-1,-1 0 1,0-1 0,-13 9-1,12-8 31,-1 0 0,1 0 0,0 1 0,0 0-1,1 0 1,0 1 0,-8 12 0,17-13-4377,9 9 3411,-4-7 611,-3 0 157,-1-1-1,-1 1 1,1 0 0,-1 0-1,-1 0 1,3 15 0,-4-20 315,-1 0 1,1 0 0,-1 0 0,0 1-1,0-1 1,0 0 0,-1 0 0,1 1-1,-1-1 1,0 0 0,0 0 0,-1 0-1,1 0 1,-1 0 0,0 0-1,-4 6 1,3-7-274,-1-1-1,0 1 0,0-1 1,0 0-1,0 0 0,0-1 1,0 1-1,0-1 0,0 0 1,-1 0-1,1 0 0,-1-1 1,-7 1-1,-30 7-81,35-6-335,-1 0 0,0-1 0,0 1-1,0-2 1,0 1 0,0-1-1,0 0 1,0-1 0,-8-1 0,16 2 160,0-1 1,-1 1 0,1-1 0,0 1 0,0 0 0,0-1 0,0 1 0,0 0 0,0-1 0,0 1 0,0-1 0,0 1 0,0 0 0,0-1 0,0 1 0,1 0 0,-1-1 0,0 1 0,0 0 0,0-1 0,0 1 0,1 0 0,-1-1 0,0 1 0,0 0 0,1-1 0,-1 1 0,0 0 0,0 0 0,1-1 0,-1 1 0,1 0 0,15-11-6267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08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50 11211,'0'0'3352,"-6"-9"49,4 6-3197,0 0 1,0 0 0,-1 1 0,1-1 0,-1 0 0,1 1-1,-1-1 1,0 1 0,0 0 0,0 0 0,0 0 0,0 1-1,-1-1 1,1 1 0,0-1 0,-1 1 0,1 0 0,-1 1-1,0-1 1,1 0 0,-1 1 0,1 0 0,-1 0-1,0 0 1,1 0 0,-1 1 0,0-1 0,1 1 0,-1 0-1,1 0 1,-1 0 0,1 1 0,0-1 0,0 1 0,-1 0-1,1 0 1,-4 4 0,-8 4 122,1 2-1,0 0 1,1 1-1,1 0 1,-14 19-1,20-25-194,0 1 0,1 1 1,0-1-1,1 1 0,-1 0 0,2 0 0,-1 0 0,1 0 0,1 1 0,0 0 1,-2 13-1,4-21-123,0 0 1,0 0 0,0 0-1,1 0 1,-1-1-1,0 1 1,1 0 0,-1 0-1,1 0 1,0-1 0,-1 1-1,1 0 1,0-1-1,0 1 1,0 0 0,0-1-1,1 1 1,-1-1 0,0 0-1,1 1 1,1 1-1,1-1 7,-1 0 0,1 0 0,-1-1 0,1 1 0,0-1-1,0 0 1,-1 0 0,1 0 0,8 0 0,-1 0 15,0-1 1,0 0 0,0-1 0,-1 0 0,1-1 0,0 0-1,10-5 1,-13 4-15,0 0 0,0-1 0,-1 0 0,0-1 0,0 1 0,0-1 0,0-1 0,-1 1-1,0-1 1,0-1 0,0 1 0,-1-1 0,0 0 0,-1 0 0,1 0 0,-1 0 0,0-1 0,-1 0 0,0 0-1,0 0 1,-1 0 0,0 0 0,0-1 0,-1 1 0,0 0 0,-1-1 0,0 1 0,0-1 0,-2-12-1,1 19-17,1 0-1,-1-1 0,0 1 0,0 0 0,0 0 0,0 0 0,-1 0 0,1 0 0,0 0 0,-1 0 0,0 0 0,1 0 0,-1 0 0,0 1 0,0-1 0,0 1 0,0 0 0,0-1 0,0 1 0,0 0 1,0 0-1,-1 0 0,1 0 0,0 1 0,-1-1 0,1 1 0,-1-1 0,1 1 0,0 0 0,-1 0 0,1 0 0,-1 0 0,1 0 0,-1 1 0,1-1 0,-4 2 0,2-2-101,0 1-1,0 0 0,1 0 0,-1 0 1,0 1-1,0-1 0,1 1 0,-1 0 1,1 0-1,-1 0 0,1 0 1,0 1-1,0 0 0,0-1 0,0 1 1,1 0-1,-1 0 0,1 0 0,-1 1 1,1-1-1,-3 7 0,4-8-198,1 0-1,-1-1 1,0 1-1,1-1 1,0 1 0,-1-1-1,1 1 1,0 0-1,0-1 1,0 1-1,0 0 1,0-1-1,0 1 1,0 0-1,1-1 1,-1 1 0,0-1-1,1 1 1,0 0-1,-1-1 1,1 1-1,0-1 1,0 0-1,0 1 1,-1-1-1,2 1 1,-1-1 0,0 0-1,0 0 1,0 0-1,3 2 1,18 3-6366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13325,'0'0'5418,"9"-2"-4393,1 1-886,0 0 0,1 1-1,-1 0 1,0 1 0,1 0 0,-1 1 0,0 0-1,0 1 1,0 0 0,0 0 0,18 10 0,-18-9-130,1 2 0,-1-1 0,0 2 0,0-1 1,-1 1-1,12 12 0,-18-17 18,-1 1 0,0 0 0,0-1 0,0 1-1,0 0 1,-1 0 0,1 0 0,-1 0 0,0 0 0,0 0 0,0 0 0,0 1-1,0-1 1,-1 0 0,1 0 0,-1 1 0,0-1 0,0 0 0,0 1-1,-1-1 1,1 0 0,-1 1 0,0-1 0,0 0 0,0 0 0,0 0-1,-3 5 1,-8 13 584,-1 0-1,-1-1 0,-24 26 1,-3 4-1398,36-43-3692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0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41 18321,'0'0'2541,"-9"4"107,2-1-2411,-1 0-1,0 1 1,1 0-1,0 1 1,0-1-1,0 2 1,0-1-1,1 1 1,0 0-1,0 0 1,1 0-1,-1 1 1,2 0-1,-1 0 1,1 0-1,0 1 1,0-1 0,1 1-1,0 0 1,0 0-1,1 0 1,-3 17-1,5-23-233,0-1 0,1 1 1,-1 0-1,1 0 0,-1 0 0,1 0 0,-1 0 0,1-1 0,0 1 1,0 0-1,0 0 0,0-1 0,0 1 0,0-1 0,1 1 0,-1-1 1,0 1-1,1-1 0,-1 0 0,1 0 0,-1 0 0,1 0 0,0 0 1,0 0-1,-1 0 0,1 0 0,0-1 0,0 1 0,0-1 1,0 1-1,0-1 0,-1 0 0,1 0 0,0 0 0,4 0 0,0 1 10,0-1-1,1 0 1,-1-1-1,0 1 1,1-1-1,-1 0 1,0-1-1,0 1 1,0-1-1,9-4 1,-8 1 17,0 0 1,0-1 0,-1 1-1,0-1 1,0-1-1,0 1 1,-1-1-1,0 0 1,0 0-1,-1 0 1,0-1-1,0 0 1,-1 0-1,0 0 1,0 0 0,-1 0-1,0 0 1,0-1-1,-1 1 1,0-1-1,-1 1 1,0-1-1,0 0 1,-2-12-1,1 19-8,0 0-1,0 0 1,1 0-1,-1 0 1,0 0-1,-1 1 1,1-1-1,0 0 1,0 1-1,-1-1 1,1 1-1,-1-1 1,1 1-1,-1 0 1,0 0-1,0 0 1,1-1-1,-1 2 1,0-1-1,0 0 1,0 0-1,0 1 1,0-1-1,0 1 1,0-1-1,0 1 1,0 0-1,0 0 1,0 0-1,0 0 1,-1 0-1,-1 1 1,-2-1-29,0 1 0,0 0 0,0 0 1,0 0-1,1 1 0,-1 0 1,0 0-1,1 1 0,-1-1 0,-5 4 1,3 1 6,1 0 0,-1 0 0,1 1 0,1-1 0,-1 1 1,-8 15-1,14-21-38,-1 1 0,1 0 1,-1 0-1,1 1 0,0-1 0,0 0 1,0 0-1,1 0 0,-1 1 1,1 5-1,0-7-27,0-1 0,0 1 0,1-1 0,-1 1 0,1-1 0,-1 1-1,1-1 1,-1 1 0,1-1 0,0 1 0,0-1 0,0 0 0,0 0 0,0 1 0,0-1 0,0 0 0,0 0 0,0 0 0,1 0 0,-1 0 0,0 0 0,1-1-1,1 2 1,6 2-449,0-1-1,-1-1 0,1 1 0,0-1 0,0-1 0,0 0 1,0 0-1,0 0 0,1-1 0,-1-1 0,0 0 0,9-2 1,0 0-1125,0-1 1,-1-2 0,1 1 0,-1-2-1,17-9 1,12-9-6300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0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10890,'0'0'6625,"-8"1"-5466,2 0-1183,0 0 1,0 0-1,1 1 1,-1 0-1,0 0 0,1 0 1,0 1-1,0 0 1,-1 0-1,2 0 1,-1 1-1,0-1 1,1 1-1,-1 1 1,1-1-1,0 0 1,1 1-1,-1 0 0,1 0 1,0 0-1,-3 6 1,5-8-42,-1 0 0,1 0 0,-1 0 0,0 0 0,0-1 0,0 1 0,0-1 0,0 1 0,-1-1 0,1 0 0,-1 0 0,1 0 0,-1 0 1,0 0-1,0 0 0,0-1 0,0 0 0,0 1 0,0-1 0,0 0 0,0 0 0,0-1 0,-7 1 0,9-1-2257,0-4-2440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1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 13421,'3'-4'3523,"-2"4"-800,-1 4-705,0 15-1090,0 11 354,0 8 95,0 5-672,-1-1-481,-5-2-160,4-5-32,2-7-32,0-9-577,0-5-960,2-6-737,-8-8-4901,-14-6 1409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1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16 174 10410,'-3'-10'3171,"1"3"-2640,-8-35 2525,10 40-2884,0 0 1,0 0 0,0 0-1,0 0 1,0 0-1,1 0 1,-1 0-1,1 0 1,-1 0-1,1 0 1,0 0-1,0 0 1,0 0-1,0 0 1,0 0 0,0 1-1,0-1 1,1 0-1,-1 1 1,1-1-1,2-1 1,10-6 291,-1 1 0,2 1 0,-1 0 0,1 1-1,0 1 1,0 0 0,26-4 0,-2 2 275,76-1 0,-108 7-689,1 1 0,-1 1 1,1-1-1,-1 1 0,1 1 1,8 2-1,-15-4-46,1 0 0,-1 1 0,0 0 0,1-1 1,-1 1-1,0 0 0,0 0 0,0 0 0,0 0 0,0-1 0,0 2 1,0-1-1,0 0 0,0 0 0,0 0 0,0 0 0,-1 1 0,1-1 1,0 0-1,-1 0 0,1 1 0,-1-1 0,0 1 0,1-1 0,-1 0 1,0 1-1,0-1 0,0 1 0,0-1 0,0 1 0,0-1 0,0 0 1,0 1-1,-1-1 0,1 1 0,-1-1 0,1 0 0,-1 1 0,0 1 1,-2 3 45,-1 1 0,1-1 0,-1 1 0,-1-1 1,1 0-1,-1-1 0,0 1 0,0-1 1,-1 0-1,-8 6 0,-67 43 965,67-45-757,3-3-94,-6 6 154,-2-2 0,1 0 0,-38 14 0,81-31-527,1 2-1,0 1 0,0 1 0,1 1 1,-1 2-1,27 2 0,-50-2 204,0 0-1,0 1 1,-1-1-1,1 1 1,-1-1-1,1 1 1,0 0-1,-1 0 1,0 0-1,1 1 1,-1-1-1,0 0 1,1 1-1,-1 0 1,2 1-1,-3-2 9,0 1 0,-1-1 0,1 0 0,0 0 0,-1 1 0,1-1 0,0 0 0,-1 1 0,0-1 0,1 1 0,-1-1 0,0 1 0,0-1 0,0 0 0,0 1 0,0-1 0,0 1 0,0-1-1,0 1 1,-1 1 0,-1 1 67,0 1 0,0-1 0,0 1 0,0-1 0,-1 0 0,1 0 0,-1 0 0,0 0 0,-1-1 0,1 1 0,-1-1 0,1 0 0,-1 0 0,-7 4 0,-9 5 264,0-1 1,-1-1-1,0 0 0,0-2 1,-1-1-1,0-1 0,0 0 1,-35 3-1,70-22-3552,58-28-5728,-25 13 560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1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21620,'0'0'2499,"-61"42"704,35-24-1313,4-3-705,11-3-417,10-8-671,4-4-514,20 0-1697,5-4-1922,-2-13-2242,-2-2-6758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11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18834,'0'0'2754,"-23"80"-608,5-34-736,-1 8 191,-1 4-640,3 4-705,5-4-224,9-3 1,3-8-418,0-3-1152,8-5-673,2-10-1186,-2-6-1184,-2-7-3940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1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20275,'0'0'534,"-9"13"486,-3 5-409,0 0 1,2 1-1,0 0 1,1 0-1,1 1 1,1 0-1,0 1 1,-6 37 0,12-46-526,0-1 0,1 1 0,0 0 0,0-1 0,1 1 1,5 19-1,-5-27-78,0 0-1,1-1 1,-1 1 0,1-1 0,0 1-1,0-1 1,0 0 0,0 0 0,1 0 0,-1 0-1,1 0 1,-1 0 0,1-1 0,0 1 0,0-1-1,1 0 1,-1 0 0,0 0 0,1 0-1,-1-1 1,1 1 0,-1-1 0,8 2 0,-6-2-51,1 0 0,0 0 0,-1 0 1,1 0-1,0-1 0,-1 0 0,1 0 1,0-1-1,-1 0 0,1 1 0,-1-2 0,1 1 1,-1-1-1,1 0 0,-1 0 0,0 0 1,0-1-1,0 0 0,0 0 0,-1 0 1,1 0-1,-1-1 0,6-6 0,-2 0-62,0 0 0,-1 0 0,-1-1 0,0 0 0,0 0 0,-1-1 0,-1 0 0,0 1 0,5-22 0,-4 11 86,3-8-31,-2 0 0,-1 0 0,2-37 0,-29 106 205,15-25-102,1-1 1,1 1-1,0 0 0,1 1 1,1-1-1,0 1 1,1 0-1,0-1 0,2 1 1,1 29-1,-1-42-47,0 0 1,1 0-1,-1 0 0,1-1 0,-1 1 1,1 0-1,-1 0 0,1-1 0,0 1 1,0 0-1,0-1 0,0 1 0,0-1 0,0 0 1,1 1-1,-1-1 0,0 0 0,1 1 1,-1-1-1,1 0 0,-1 0 0,1 0 1,0-1-1,-1 1 0,1 0 0,0-1 1,0 1-1,-1-1 0,1 1 0,0-1 1,0 0-1,0 1 0,-1-1 0,1 0 0,0 0 1,0-1-1,0 1 0,0 0 0,-1-1 1,1 1-1,0-1 0,2 0 0,3-1 13,-1-1 1,1 0-1,0 0 0,-1 0 0,0-1 0,1 0 0,-1 0 0,-1 0 0,9-8 0,2-7-79,-1-1-1,0-1 1,20-40 0,-18 31-505,-16 28-6,-3 6 251,-33 89-1549,22-25-3523,12-37-58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1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1789 220 13196,'-2'-10'489,"-2"0"0,0 0-1,0 0 1,0 0-1,-1 1 1,-1 0 0,1 0-1,-2 1 1,1-1-1,-1 1 1,-14-12 0,10 11-261,-1 0 0,0 1 1,-1 0-1,0 1 0,0 1 1,0 0-1,-23-7 0,-9 3-198,0 2-1,0 1 1,-1 3-1,-65 1 0,41 5 39,0 3 0,0 3 0,0 3 0,1 4 0,1 2 0,-90 35 0,83-22 239,2 3 0,1 3-1,2 3 1,2 3 0,-83 68 0,126-90-228,2 1 0,0 1 0,2 1-1,0 1 1,2 1 0,-26 42 0,39-56-28,1 0-1,0 1 1,0 0 0,1-1-1,1 2 1,0-1 0,1 0-1,-2 18 1,4-20-21,0-1 1,1 0-1,0 0 1,0 0-1,1-1 1,0 1-1,1 0 1,0-1-1,0 1 1,1-1-1,0 0 1,10 15-1,-4-10-11,1 0-1,0 0 0,1-1 1,1-1-1,0 0 1,0-1-1,1 0 1,0-1-1,20 9 0,5 0 28,1-1-1,64 17 0,-26-14 7,1-4 0,134 11-1,163-22 29,-290-9-2,0-4-1,155-35 1,-197 31 200,0-1 0,-1-2 0,-1-2-1,0-2 1,-1-2 0,-1-1 0,38-29 0,-62 38-180,0 0 0,-1-1 1,0-1-1,-1 0 0,-1-1 1,0 0-1,-1-1 0,-1 0 0,-1-1 1,0 0-1,-2-1 0,0 0 1,-1-1-1,6-21 0,-10 26-69,-1 0-1,0 0 1,-1 0-1,-1 0 1,0-1-1,-1 1 1,-1 0-1,0 0 1,-1 1-1,0-1 1,-1 0-1,-1 1 1,0 0-1,-1 0 1,-1 0-1,0 1 1,-1 0-1,0 0 1,-19-20 0,5 10-32,-1 1 1,-1 1-1,-1 1 1,0 2-1,-2 0 1,0 2-1,-1 0 1,0 2-1,-1 2 1,-1 0-1,0 2 1,-1 1-1,-36-5 1,5 4-148,0 2 0,-1 4 0,0 2 0,1 2 0,-111 17 0,117-7-799,1 2-1,-106 38 0,107-29-1797,-61 36-1,19 2-4843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5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0 344 9769,'0'0'913,"16"2"-998,57 3 211,134-8 0,88-26 391,-16 1-256,471 15 492,112-10 464,-711 9-823,526-44 742,2 31-798,14 36-300,-648-14-117,-27-5 260,-18 10-149,0-1-1,0 0 1,0 1 0,0-1 0,0 1 0,0-1 0,0 0-1,0 1 1,0-1 0,0 0 0,0 1 0,-1-1 0,1 1 0,0-1-1,0 0 1,-1 1 0,1-1 0,0 1 0,-1-1 0,1 1-1,-1-1 1,1 1 0,-1-1 0,1 1 0,-1-1 0,1 1-1,-1 0 1,1-1 0,-1 1 0,1 0 0,-2-1 0,-7-5 117,-1 1-1,0 0 1,0 0 0,0 1 0,0 0 0,-1 1-1,-17-3 1,-90-10-182,85 12 114,-657-17 39,480 23-144,-1007-27-104,334-5 499,648 33-113,-407 58-1,601-55-141,6-1-6,1 1 0,0 2 0,-49 17 0,81-25-109,1 1 0,0-1 0,-1 1 0,1-1 0,0 0-1,0 1 1,-1 0 0,1-1 0,0 1 0,0 0 0,0 0 0,0 0 0,0 0 0,0-1 0,0 1 0,0 1 0,0-1 0,0 0 0,1 0 0,-1 0 0,0 0 0,1 1 0,-1 1 0,1-2-8,0 0-1,1 0 1,-1 0-1,1 0 1,0 0-1,-1 0 0,1 0 1,0 0-1,0 0 1,-1 0-1,1-1 1,0 1-1,0 0 0,0 0 1,0-1-1,0 1 1,0-1-1,0 1 1,0-1-1,2 1 1,11 4-76,0 0 1,0-1 0,15 2-1,372 37-1150,9-33 43,-168-7 570,743 30-4008,-721-28 58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5:5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1350 289 10314,'-8'-16'1238,"0"1"-978,-47-88 1593,47 91-1670,0 0 0,-1 0 0,0 1 1,-1 0-1,0 1 0,-21-17 0,17 18-165,0 1 0,0 1 0,-1 0 0,0 2 0,0-1 0,-1 2 0,1 0 0,-1 0 0,0 2 0,0 0 0,0 1 0,0 0 0,0 1 0,-31 5 0,9 2-69,1 1 0,0 1 0,1 3-1,0 0 1,-40 22 0,14-4 94,2 4-1,2 2 1,-81 65-1,98-67 48,1 2 0,2 2 0,1 2 0,-61 87-1,85-107-43,2 0 0,0 0 0,1 1 0,1 0 0,1 0 0,0 1 0,2 0 0,1 1 0,-3 28 0,7-33 62,0 0 0,2-1 0,0 1 0,1 0 0,1 0 0,0-1 0,1 1 0,1-1 0,1 0 0,0-1 0,2 1 0,11 20-1,0-6-63,1-2 0,2 0 0,0-1 0,2-1 0,1-1-1,1-1 1,1-1 0,60 39 0,-48-40-20,2-1 0,1-2-1,0-2 1,1-1 0,1-3 0,65 13-1,-39-15-5,0-4 0,0-3-1,1-2 1,-1-4-1,0-3 1,1-3-1,-2-3 1,1-3 0,80-27-1,-59 11 15,-2-4 0,96-51 0,-149 66-20,-2-2 0,0-1 0,-1-2 0,-2-1 0,0-2 0,-1-1 0,45-54 0,-65 67-4,0-1-1,-1 0 0,0 0 0,-1-1 0,-1 0 0,-1 0 1,0-1-1,-1 1 0,-1-1 0,-1 0 0,0-1 1,1-25-1,-4 28 1,-1 0 0,0 1-1,-1-1 1,0 1 0,-1-1 0,-1 1 0,0 0 0,-1 0-1,-1 1 1,0-1 0,-1 1 0,0 0 0,-1 1 0,0 0-1,-12-13 1,1 6 23,-1 0 0,-1 1 0,-1 2-1,0 0 1,-1 1 0,-1 1 0,0 1-1,-1 2 1,0 0 0,-1 2 0,-36-9 0,-10 1 166,-2 4 0,-146-8 0,16 15 7,0 9 1,0 9-1,-316 60 0,333-26-742,159-36-505,-1 1 0,-29 17-1,27-9-4395,26-11-5772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14061,'0'0'6871,"-9"10"-6433,-329 342 3197,326-338-3795,0-1 0,-16 27 0,33-51-5000,7-28 129,-3 0-751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0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734 380 9129,'2'-314'-321,"-2"311"321,0 1 0,0-1-1,0 0 1,-1 1 0,1-1-1,-1 0 1,1 1 0,-1-1-1,0 1 1,0-1 0,0 1-1,0-1 1,-1 1-1,1 0 1,0-1 0,-1 1-1,0 0 1,0 0 0,1 0-1,-1 0 1,0 0 0,-3-1-1,1 1 42,0 1 0,1-1 0,-1 1 0,0 0 0,0 0 0,0 0 0,0 1-1,0 0 1,0-1 0,0 1 0,0 1 0,0-1 0,-6 2 0,-4 1 76,1 0 1,-1 2 0,0 0-1,1 0 1,0 1 0,0 1-1,-17 12 1,-13 14-12,2 3 0,1 1-1,2 2 1,1 1 0,-33 51 0,27-29-58,3 1 0,3 2 0,-33 81 0,57-114-37,1 1 0,2 0 0,2 0 0,1 1 0,1-1-1,2 2 1,1-1 0,2 0 0,5 63 0,-1-74-10,1 0 0,1 0 0,1-1-1,0 1 1,2-2 0,1 1 0,0-1 0,2 0 0,0-1 0,2-1 0,0 0-1,1 0 1,0-1 0,2-1 0,24 22 0,-27-29-29,0 0 0,1-1 0,0-1 0,1 0 0,0-1 0,0 0 0,1-1 0,23 5 0,-14-5 148,1-2 0,0-1 0,1 0-1,45-4 1,-10-5 355,0-3 0,-1-2 0,100-33 0,-51 8-356,-1-5-1,-3-5 0,-2-4 1,-2-4-1,107-77 0,-179 110-73,-2-1-1,-1-2 0,0 0 1,-2-2-1,39-52 0,-56 67 28,-2 0 0,1 0 0,-1-1 0,-1 1 0,0-1 0,-1-1 0,-1 1-1,4-20 1,-6 24 17,0-1 0,-1 0 0,0 0 0,-1 0 0,0 1-1,0-1 1,-1 0 0,0 1 0,0-1 0,-1 1 0,0 0-1,-1 0 1,-7-14 0,2 10-14,0 0-1,-1 0 1,0 1 0,-1 0-1,0 1 1,-1 0-1,0 1 1,0 0-1,-1 1 1,0 0 0,-28-11-1,-2 2 32,0 2-1,-79-16 1,29 14-179,-1 4 0,0 4 0,-1 4 0,1 4 0,-170 20 0,60 21-3525,133-29 37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17489,'0'0'1361,"-4"16"-1324,3-10-52,-36 140 314,-35 302-1,67-350-174,5 0-1,4 1 1,4-2 0,4 1-1,27 100 1,-30-164-113,-3-16-83,-1 1 0,-2 0 0,4 36 0,-27-98-5715,1-13 737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0 481 15086,'13'-16'806,"-11"14"-749,9-13 199,2 1-1,-1 0 1,2 0 0,0 2 0,0 0 0,1 0 0,24-13 0,38-12 366,1 3-1,1 4 1,98-25 0,255-34-168,288 11-312,-492 59-65,-153 16 24,-74 3-106,0 1 0,0-1 0,0 0 0,0 0 0,0 1 0,0-1-1,0 1 1,0-1 0,0 1 0,0-1 0,0 1 0,-1 0 0,1-1-1,0 1 1,0 0 0,-1 0 0,1 0 0,-1-1 0,1 1 0,-1 0-1,1 0 1,-1 0 0,1 0 0,-1 0 0,0 0 0,1 0 0,-1 0 0,0 0-1,0 0 1,0 0 0,0 0 0,0 0 0,0 1 0,-3 42 159,3-39-59,-21 112 1520,11-70-1241,2 1 1,-2 53 0,10-60-300,3 1 1,1-1-1,2 0 1,14 50-1,59 159 291,-16-58-292,-30-67-72,-6 1 0,-5 1 0,-6 1 0,0 183 0,-16-294-306,0-1 0,-2 1 0,0 0 0,-1-1 0,0 1 0,-2-1 1,-12 31-1,12-36-124,-1-1 0,0 0 0,-1 1 1,0-2-1,0 1 0,-1-1 0,-1 0 1,1-1-1,-2 0 0,1-1 0,-20 13 1,12-11-502,0 0 0,-1-2 0,0 0 0,0-1 0,-1 0 0,-31 4 1,-48 1-7918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1 297 18257,'0'0'2499,"121"5"-1378,6-25-321,31-10-383,22-9-161,12-2-128,4-9-640,-8-7-2083,-12-7-4483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17072,'0'0'4773,"-16"51"-4421,8-11 96,5 8-255,3-1-129,0 1-64,12-2-160,5-4-545,1-8-384,-3-7-769,-4-9-64,-7-9-320,-11-15-1153,-12-20-385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23 181 11627,'0'0'1537,"-23"-56"1250,23 39-929,10 7-1153,18-3-1,9 0 673,9-2-95,10 0-257,5 1-193,7 2-575,0 3-193,-8 4-192,-11 3-1602,-16 2-929,-19 0-1088,-14 9-1026,-20 5-95</inkml:trace>
  <inkml:trace contextRef="#ctx0" brushRef="#br0" timeOffset="1">166 297 11307,'0'0'3907,"-9"53"-2177,27-51-225,17-2-159,13-4 223,7-11-704,4-2-577,-3 2-224,-11 3-960,-15 10-1731,-21 2-1537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10570,'0'0'10186,"96"20"-10058,-35-38-160,3-4-1858,5-2-1217,-1-2-1505,-3-3-2147</inkml:trace>
  <inkml:trace contextRef="#ctx0" brushRef="#br0" timeOffset="1">672 122 5349,'64'-42'1474,"-33"20"1886,60-30 0,-90 51-3265,0 0-1,0 1 0,0-1 0,0 1 0,0-1 0,0 1 0,0-1 0,0 1 1,0 0-1,0 0 0,0-1 0,0 1 0,0 0 0,0 0 0,0 0 0,0 0 0,0 0 1,1 0-1,-1 1 0,0-1 0,0 0 0,1 1 0,-2 0-49,1-1-1,-1 1 1,0 0 0,0 0-1,1 0 1,-1-1 0,0 1-1,0 0 1,0 0 0,0 0-1,0-1 1,0 1 0,0 0-1,-1 0 1,1 0 0,0-1-1,0 1 1,-1 0-1,1 0 1,0-1 0,-1 2-1,-28 44 1150,-74 69 1360,-229 198 0,332-313-2653,0 0 0,0-1 0,0 1 0,0 0 0,0 0 0,0 0 0,0-1 0,0 1 0,0 0 0,0 0 0,0-1 0,0 1 0,0 0 0,0 0 0,-1 0 0,1-1 0,0 1 0,0 0 0,0 0 0,0 0 0,0 0 0,0-1 0,-1 1 0,1 0 0,0 0 0,0 0 0,0 0 0,0 0 0,-1-1 0,1 1 0,0 0 0,0 0 0,0 0 0,-1 0 0,1 0 0,0 0 0,0 0 0,0 0 0,-1 0 0,1 0 0,0 0 0,0 0 0,0 0 0,-1 0 0,1 0 0,0 0 0,0 0 0,-1 0 0,1 0 0,11-28-3762,-9 22 2375,13-36-6917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15054,'0'0'4068,"41"54"-2659,-10-30-127,12-4-353,8 1-545,7-3-256,1-1-1057,-3-6-1922,-7-5-1088,-9-6-2307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13741,'0'0'5168,"-7"10"-4336,-1 6-485,1-1 0,1 1 0,0 1 0,1-1 0,0 1 0,2 0 0,0 0 0,1 0 0,-1 26 0,2-14-313,1 0 0,2 0-1,1 0 1,1 0-1,1 0 1,1-1 0,2 0-1,1 0 1,18 38 0,-27-65-25,1 1 0,-1-1 0,1 0 0,-1 0 0,1 0 1,-1 0-1,1 0 0,0 0 0,0 1 0,-1-1 0,1-1 1,0 1-1,0 0 0,0 0 0,0 0 0,0 0 0,0-1 1,0 1-1,1 0 0,-1-1 0,0 1 0,0-1 0,0 0 1,2 1-1,-1-1 20,-1-1 1,0 1 0,0-1-1,0 0 1,0 1 0,0-1-1,0 0 1,0 0-1,0 0 1,-1 0 0,1 0-1,0 0 1,0 0-1,-1 0 1,1 0 0,0 0-1,-1 0 1,1 0 0,0-2-1,2-7 74,1 0-1,-2-1 1,1 1 0,0-17-1,-2 23-82,0-11-18,0 1 0,-1-1 0,-4-26 0,4 38 1,-1 1 0,0-1 0,1 1 0,-1-1 0,0 1 0,0-1 0,0 1 0,-1 0 0,1 0 0,0 0 0,-1-1 0,-3-2 0,4 4 7,0 0-1,-1 0 0,1 1 0,0-1 0,-1 0 1,1 1-1,-1-1 0,1 1 0,-1 0 1,1-1-1,-1 1 0,1 0 0,-1 0 0,1 0 1,-1 0-1,1 0 0,-1 0 0,1 1 0,-1-1 1,1 0-1,-1 1 0,1-1 0,-3 2 0,3-1 6,-1 0 0,1-1 0,0 1 0,0 0 0,-1 0 0,1 0-1,0 0 1,0 0 0,0 0 0,0 0 0,0 0 0,0 1 0,1-1-1,-1 0 1,0 0 0,0 1 0,1-1 0,-1 1 0,1-1 0,0 1 0,-1-1-1,1 0 1,0 1 0,0-1 0,0 1 0,0-1 0,0 1 0,0-1-1,0 1 1,1 2 0,-1-2-10,1 1 0,-1-1 0,1 0 0,0 1 0,0-1 0,0 0 0,0 0 0,0 0 0,0 0 0,0 0 0,1 0 0,-1 0 0,1 0 0,0-1 0,-1 1 0,1 0 0,0-1 0,3 3 0,7 0 12,1 0 0,0 0 0,-1-1 1,1-1-1,0 0 0,0-1 1,20-1-1,-7 0 40,0-2 0,46-10 0,51-28 221,-122 41-230,0-1 1,0 1-1,0 0 0,0 0 1,-1-1-1,1 1 0,0 0 1,0 0-1,-1 0 1,1 0-1,0 0 0,-1 0 1,1 0-1,-1 0 0,0 0 1,1 0-1,-1 0 1,0 0-1,1 1 0,-1-1 1,0 0-1,0 0 0,0 0 1,0 0-1,0 0 0,-1 3 1,2-1 10,-1 0 0,0-1 1,1 1-1,-1 0 0,1 0 1,0 0-1,0 0 0,0-1 0,0 1 1,1 0-1,-1-1 0,3 4 1,1-3-31,1 0 1,0 0 0,0-1 0,0 1 0,0-1 0,0-1 0,0 1 0,0-1 0,0 0 0,13 0 0,68-5 45,-75 3-148,12-2-708,0-2 0,40-11 0,11-4-6507,-32 16 20,-38 4 7047,0 0 0,0 0 0,-1 0 0,1-1 0,0 0 0,0 0 0,0 0 0,0-1 0,-1 1 0,1-1 0,-1 0 0,1-1 0,4-2 0,29-30 1584,-36 32-740,0 1-1,0-1 1,0 0-1,0 1 1,-1-1 0,1 0-1,-1 0 1,0 0-1,0 0 1,0-1-1,0 1 1,0 0 0,0-5-1,-1 8-536,0 0 1,0-1-1,0 1 0,-1 0 0,1-1 1,0 1-1,0 0 0,0 0 0,0-1 1,0 1-1,-1 0 0,1-1 0,0 1 1,0 0-1,-1 0 0,1-1 1,0 1-1,0 0 0,-1 0 0,1 0 1,0 0-1,-1-1 0,1 1 0,0 0 1,-1 0-1,1 0 0,0 0 0,-1 0 1,1 0-1,0 0 0,-1 0 0,1 0 1,0 0-1,-1 0 0,1 0 0,0 0 1,-1 0-1,1 0 0,0 0 0,-1 0 1,1 0-1,0 0 0,0 1 1,-1-1-1,1 0 0,0 0 0,-1 0 1,1 0-1,0 1 0,0-1 0,-1 0 1,1 0-1,0 1 0,-18 12 509,16-11-490,-1 1 0,1 0 0,0 0 0,0 0 0,0 1 0,0-1-1,0 0 1,1 1 0,-1-1 0,1 1 0,0-1 0,0 1 0,1 0 0,-1-1 0,1 1 0,-1 0-1,1 0 1,1 3 0,-1-4-86,1-1 0,0 0 0,0 0-1,0 0 1,0 0 0,0 0 0,1 0 0,-1 0-1,0-1 1,1 1 0,0 0 0,-1-1 0,1 1-1,0-1 1,0 1 0,-1-1 0,1 0 0,0 0-1,0 0 1,1 0 0,-1 0 0,0 0 0,0-1-1,0 1 1,1-1 0,-1 0 0,0 1 0,0-1-1,5 0 1,5 0-46,0 0 0,-1-1 0,1 0 1,0 0-1,-1-2 0,1 1 0,-1-2 0,0 1 0,1-1 0,-2-1 0,1 0 0,-1-1 1,1 0-1,-1 0 0,-1-1 0,0 0 0,0-1 0,0 0 0,-1 0 0,0-1 0,0 0 0,-1-1 1,-1 0-1,1 0 0,7-17 0,-13 25-11,0 1-1,0 0 1,-1-1 0,1 1-1,-1 0 1,1-1 0,-1 1-1,1-1 1,-1 1 0,0-1-1,1 1 1,-1-1 0,0 1-1,0-1 1,0 0 0,0 1-1,-1-1 1,1 1 0,0-1 0,-1 1-1,1-1 1,-1-1 0,0 2 30,0 1 0,0 0 1,0 0-1,-1 0 1,1-1-1,0 1 0,0 0 1,0 0-1,0 0 1,0 1-1,0-1 1,0 0-1,0 0 0,0 0 1,0 1-1,0-1 1,0 1-1,0-1 0,1 1 1,-1-1-1,0 1 1,0-1-1,0 1 0,0 0 1,1-1-1,-1 1 1,0 0-1,1 0 0,-1 0 1,0-1-1,1 1 1,-1 2-1,-5 3 169,2 0-1,-1 0 1,1 1-1,0-1 1,0 1 0,0 0-1,1 1 1,0-1-1,-2 9 1,5-14-116,-1 0 1,1 0-1,-1 0 0,1 0 1,0 0-1,0 0 0,0 0 1,0 0-1,0 1 0,0-1 1,1 0-1,-1 0 0,1 0 1,-1 0-1,1 0 0,0 0 1,0 0-1,0 0 0,0-1 1,0 1-1,0 0 0,0 0 1,1-1-1,-1 1 0,1-1 1,-1 1-1,1-1 0,-1 0 1,1 1-1,0-1 0,0 0 1,0 0-1,0 0 0,-1-1 1,1 1-1,0 0 0,0-1 1,3 1-1,13 2 146,-1 0 0,1-1 0,1-1 0,-1-1 0,0-1 0,0 0 0,0-1 0,0-1 0,-1-1 0,1-1 0,-1 0 0,0-1-1,29-14 1,-23 8-168,-1 0 0,0-1-1,-1-1 1,-1-2-1,0 0 1,-1-1-1,0 0 1,-2-2-1,19-24 1,-31 36-51,0 1 1,0-1-1,-1 0 1,0 0-1,-1 0 1,1 0 0,-1-1-1,-1 1 1,0-1-1,0 0 1,0 0-1,-1 0 1,1-13-1,-2 19 16,0 1-1,0 0 0,0 0 0,-1 0 0,1 0 1,0 0-1,-1-1 0,1 1 0,-1 0 0,1 0 1,-1 0-1,1 0 0,-1 0 0,0 0 0,1 0 1,-1 1-1,0-1 0,0 0 0,0 0 1,0 0-1,0 1 0,0-1 0,0 0 0,-2 0 1,0 0-8,0 0 1,0 0-1,0 0 1,-1 1-1,1-1 1,0 1-1,-1 0 1,-6 1-1,-1 0 17,0 1-1,0 0 1,0 1-1,-17 6 1,16-3 65,0 0 1,0 1 0,1 0-1,0 0 1,0 1-1,1 0 1,0 1-1,1 1 1,0-1-1,0 1 1,1 1-1,-9 14 1,13-19-98,1 0 1,-1 0-1,2 1 0,-1 0 1,0-1-1,1 1 0,1 0 1,-1 0-1,1 0 0,0 0 1,1 0-1,-1 1 0,1-1 1,1 0-1,0 0 0,0 0 1,0 0-1,1 0 0,-1 0 1,2 0-1,-1 0 0,1-1 1,0 1-1,5 6 0,-2-4-751,1 0-1,-1 0 0,2-1 1,-1 0-1,1-1 0,0 1 0,12 6 1,19 8-4548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19090,'-14'27'64,"0"9"801,9 10 128,5 5 32,0 5-577,10-2-224,10-4-159,2-5-162,0-6-992,-2-9-768,-4-9-610,-11-11-2017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11403,'0'0'11178,"60"70"-10281,-28-39-352,6 0-161,7-2-192,-2-3-128,3 0-32,-5-7-736,-3-3-866,-5-5-1056,-9-4-2307,-4-2-5573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11 261 11915,'-3'-12'535,"1"0"0,0 0 0,0 0 0,1 0 0,1 0 0,0 0 0,2-13 0,-1 20-333,1-1 0,0 0 0,0 1 0,0-1 0,0 1 0,1-1 0,0 1 0,0 0 0,1 0 0,-1 1 0,1-1 0,0 1 0,0 0 0,1 0 0,-1 0 0,8-5 0,1 1-9,-1 0 1,2 1-1,-1 0 0,1 1 0,0 0 0,1 1 1,-1 1-1,1 0 0,0 1 0,0 1 0,0 0 0,0 1 1,0 1-1,1 0 0,21 4 0,-33-4-217,0 1 0,0 0-1,0 0 1,0 0 0,0 0 0,-1 1 0,1 0-1,0 0 1,0 0 0,-1 0 0,0 0-1,1 1 1,-1-1 0,0 1 0,0 0-1,0 0 1,0 0 0,-1 0 0,0 1 0,1-1-1,-1 1 1,0 0 0,0-1 0,-1 1-1,1 0 1,-1 0 0,0 0 0,0 0-1,0 0 1,-1 0 0,1 5 0,-1 0-15,0 1 0,-1-1 0,0 0 1,0 0-1,-1 0 0,0 0 0,-1-1 0,0 1 1,0 0-1,-1-1 0,0 0 0,-1 0 0,-5 9 1,-19 17 634,23-28-467,-1 1 1,2-1 0,-1 2-1,1-1 1,0 0 0,1 1-1,-4 9 1,8-17-140,0 1 0,0-1 0,1 0 0,-1 1 1,0-1-1,1 1 0,-1-1 0,0 1 0,1-1 0,-1 0 0,0 1 0,1-1 0,-1 0 0,1 1 0,-1-1 0,1 0 0,-1 0 1,1 0-1,-1 1 0,1-1 0,-1 0 0,1 0 0,-1 0 0,1 0 0,-1 0 0,1 0 0,0 0 0,-1 0 0,1 0 0,-1 0 1,1 0-1,0 0 0,27 0-352,-23 0 272,38-2-524,34 0-695,-71 2 1187,-1 0 1,1 1-1,0 0 0,-1 0 1,1 0-1,-1 1 1,1 0-1,-1 0 0,9 5 1,-11-6 93,-1 1 0,0-1 0,0 1 1,0 0-1,0 0 0,0 0 0,0 0 0,-1 0 1,1 0-1,-1 0 0,1 1 0,-1-1 0,0 0 1,0 1-1,0-1 0,0 1 0,0 0 0,-1-1 1,1 1-1,0 3 0,-1-1 210,-1 0 0,1 0 0,-1-1 0,0 1 0,0 0-1,-1-1 1,1 1 0,-1-1 0,0 1 0,-4 6 0,-3 3 688,0 0-1,-2-1 1,1 0 0,-2-1 0,-17 17-1,12-16 118,0 0 0,-1 0 0,-37 19 0,45-28-680,1 0-1,-1 0 1,0 0 0,-1-1 0,1-1-1,0 0 1,-1 0 0,1-1-1,-22 0 1,31-1-342,1 0 1,-1 0-1,0 0 0,0 0 1,1 0-1,-1 0 0,0 0 1,1-1-1,-1 1 0,1 0 1,-1 0-1,0-1 0,1 1 1,-1 0-1,0-1 0,1 1 1,-1 0-1,1-1 1,-1 1-1,1-1 0,-1 1 1,1-1-1,-1 1 0,1-1 1,0 1-1,-1-1 0,1 1 1,0-1-1,-1 0 0,1 1 1,0-2-1,7-20-2584,-3 17 1701,0-1-1,0 1 0,0 0 0,1 1 0,9-9 0,0 5-1646,1 0-1,1 1 0,-1 0 1,27-6-1,1 2-4897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73 240 9129,'0'0'17472,"-9"3"-17114,5-2-339,1 0 1,0 0-1,0 0 0,-1 0 1,1 1-1,0-1 0,0 1 1,0 0-1,1 0 1,-1 0-1,0 1 0,1-1 1,-1 1-1,1-1 0,0 1 1,0 0-1,0-1 1,0 1-1,0 0 0,1 1 1,-1-1-1,1 0 0,0 0 1,0 1-1,0-1 0,0 0 1,1 1-1,-1-1 1,1 1-1,0-1 0,0 1 1,0-1-1,1 1 0,0 3 1,-1-6-19,1 1-1,0-1 1,-1 1 0,1-1 0,0 0 0,0 0 0,-1 1 0,1-1-1,0 0 1,0 0 0,1 0 0,-1 0 0,0 0 0,0 0-1,0 0 1,1 0 0,-1-1 0,0 1 0,1 0 0,-1-1-1,0 1 1,1-1 0,-1 0 0,1 1 0,-1-1 0,1 0 0,-1 0-1,1 0 1,-1 0 0,1 0 0,-1 0 0,1 0 0,1-1-1,4 0 29,0 0 0,0 0 0,0-1-1,0 0 1,-1 0 0,8-4-1,1-3 32,-1 0-1,0-1 1,0-1-1,-1-1 1,-1 1-1,0-2 1,0 0-1,-1 0 1,-1-1-1,0-1 1,-1 0-1,-1 0 1,9-22-1,-22 114-1981,3-64 1840,-1 1-426,1-1 1,1 1-1,0-1 0,1 1 1,2 24-1,-2-37 374,1 0 0,-1-1 0,0 1 1,0 0-1,1 0 0,-1-1 0,0 1 0,1 0 0,-1 0 1,1-1-1,-1 1 0,1 0 0,-1-1 0,1 1 0,-1 0 0,1-1 1,0 1-1,-1-1 0,1 1 0,0-1 0,0 0 0,-1 1 0,1-1 1,0 0-1,0 1 0,0-1 0,-1 0 0,1 0 0,0 0 0,0 0 1,0 0-1,0 0 0,-1 0 0,1 0 0,0 0 0,0 0 0,0 0 1,0 0-1,-1 0 0,1-1 0,0 1 0,1-1 0,1 0-379,1-1-1,-1 0 1,0 1-1,0-1 1,0 0-1,0 0 0,0-1 1,4-4-1,6-8-989,-1-2-1,-1 1 1,-1-1-1,-1-1 1,14-34-1,-11 18 1102,-1-2-1,7-44 1,-10 28-1136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 7303,'0'0'99,"0"1"-1,-1-1 1,1 0 0,0 1 0,-1-1 0,1 0-1,0 0 1,-1 1 0,1-1 0,0 0 0,-1 0-1,1 0 1,0 0 0,-1 1 0,1-1-1,-1 0 1,1 0 0,0 0 0,-1 0 0,1 0-1,-1 0 1,1 0 0,0 0 0,-1 0 0,1 0-1,-1 0 1,1 0 0,0 0 0,-1-1-1,1 1 1,0 0 0,-1 0 0,1 0 0,-1 0-1,1-1 1,0 1 0,0 0 0,-1 0-1,1-1 1,0 1 0,-1 0 0,1-1 0,0 1-1,0 0 1,-1-1 0,1 1 0,0 0 0,0-1-1,0 1 1,0-1 0,0 1 0,-1 0-1,1-1 1,0 1 0,0 0 0,0-1 0,0 1-1,0-1 1,0 1 0,0 0 0,0-1 0,1 1-1,-1-1 1,0 1 0,0 0 0,0-1-1,0 1 1,0-1 0,1 1 0,-22 27 2419,13-11-1891,2 1 0,0 0 0,0 1 0,2-1 0,0 1 0,1 0 0,1 0 0,1 36 0,1-51-601,0 1 1,0 0 0,0-1 0,1 1 0,-1-1 0,1 1 0,0-1 0,0 1 0,0-1 0,1 1 0,-1-1 0,1 0 0,0 0 0,0 0 0,0 0 0,0 0 0,0 0 0,1 0 0,4 3 0,-2-3 19,-1 0 1,1 0-1,0-1 0,0 1 0,0-1 1,1-1-1,-1 1 0,0-1 1,1 0-1,-1 0 0,11 0 0,-3 0-8,0-2-1,0 0 0,1 0 1,-1-1-1,-1-1 0,1 0 1,0-1-1,-1 0 0,0-1 1,16-9-1,-13 5-99,-1-1-1,1 0 1,-2-1 0,0-1 0,19-21-1,-35 38 140,0 0 1,0 0-1,0 0 0,1 1 1,0-1-1,-3 12 0,4-16-63,1 0-1,-1 1 1,1-1-1,-1 0 1,1 0-1,0 0 1,0 0-1,-1 1 1,1-1-1,0 0 1,0 0-1,0 0 1,0 0-1,1 1 1,-1-1-1,0 0 1,0 0-1,1 0 1,-1 0-1,0 1 1,1-1-1,0 0 1,-1 0-1,1 0 1,-1 0-1,1 0 1,0 0-1,0 0 1,0-1-1,-1 1 1,1 0-1,0 0 1,0-1-1,0 1 1,0 0-1,0-1 1,0 1-1,2 0 1,7 0-2,-1-1 0,1 0 0,-1-1 0,0 0 0,1 0 0,-1-1 0,0 0 0,0 0 1,0-1-1,13-6 0,10-7-1293,43-28 0,-37 20-571,-36 23 1932,-4 2 35,0-1 1,1 1 0,-1 0-1,0 0 1,1 0 0,-1 0-1,1 0 1,-1 0-1,1 0 1,0 1 0,-1-1-1,1 0 1,0 1 0,0-1-1,0 1 1,0 0 0,0-1-1,-1 3 1,-12 31 660,13-34-761,1 0 0,0 1 0,0-1 0,0 0 1,0 0-1,0 0 0,0 0 0,0 0 0,0 0 0,0 0 0,1 1 0,-1-1 0,0 0 1,1 0-1,-1 0 0,0 0 0,1 0 0,0 0 0,-1 0 0,1 0 0,0 0 0,-1-1 0,1 1 1,0 0-1,0 0 0,0-1 0,-1 1 0,3 1 0,0-1 2,0 0 1,1 1-1,-1-1 1,1 0-1,-1 0 0,1-1 1,-1 1-1,1-1 1,4 0-1,9 0-286,0-1 0,-1-1 0,19-5 0,43-17-3617,-27 3-1522,-16 3-1810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6:5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60 13901,'0'0'7810,"-10"3"-6502,5-1-1124,-3 0 137,1 0 1,-1 1-1,1 0 0,-1 0 1,-11 8-1,18-10-291,-1 0 0,1 0 0,-1 0 1,1 0-1,0 0 0,0 0 0,-1 1 0,1-1 0,0 1 1,0-1-1,0 0 0,1 1 0,-1 0 0,0-1 0,1 1 1,-1-1-1,0 1 0,1 0 0,0-1 0,-1 1 1,1 0-1,0 0 0,0-1 0,0 1 0,0 0 0,0 0 1,1-1-1,-1 1 0,0 0 0,1-1 0,-1 1 0,1 0 1,0-1-1,0 1 0,-1-1 0,1 1 0,0-1 0,2 3 1,2 2-21,0 0 0,0 0 0,1 0 0,0-1 0,0 0 0,0 0 0,1-1 0,0 1 0,-1-1 0,2-1 0,-1 1 0,0-1 0,1 0 0,-1-1 0,1 0 0,0 0 0,0-1 0,0 0 0,0 0 0,0-1 0,0 0 0,15-2 0,-11 1 10,0-1-1,0 0 0,0 0 0,0-2 0,-1 1 0,1-1 0,-1-1 0,0 0 1,-1-1-1,1 0 0,-1 0 0,0-1 0,-1-1 0,14-12 0,-20 17 21,-1 0 0,0 1 0,0-1-1,0 0 1,0 0 0,0 0 0,-1 0-1,1 0 1,-1 0 0,0-1-1,0 1 1,0 0 0,-1-1 0,1 1-1,-1-1 1,1 1 0,-1-1 0,0 1-1,-1-1 1,1 1 0,0 0 0,-1-1-1,0 1 1,-1-4 0,0 4-37,1 0 1,-1 1-1,1 0 1,-1-1-1,0 1 1,0 0-1,0 0 1,0 0-1,0 0 1,-1 0-1,1 0 1,0 1-1,-1-1 1,0 1-1,1 0 1,-1-1-1,0 1 0,1 0 1,-1 1-1,0-1 1,0 0-1,0 1 1,0 0-1,0 0 1,0 0-1,0 0 1,0 0-1,-4 1 1,5 0-13,-1-1 0,1 1 0,-1 0 1,1 0-1,-1 0 0,1 0 0,-1 1 0,1-1 1,0 1-1,0-1 0,0 1 0,0 0 0,0 0 1,0 0-1,0 0 0,1 0 0,-1 0 0,0 0 1,1 1-1,0-1 0,0 0 0,0 1 0,0-1 1,0 1-1,0 0 0,0 2 0,0-1 16,0-1 0,1 0 0,0 1 0,-1-1 0,1 0 0,0 1 0,0-1 0,1 0-1,-1 1 1,1-1 0,-1 0 0,1 0 0,0 1 0,1-1 0,-1 0 0,0 0 0,1 0 0,0 0 0,-1-1 0,1 1-1,3 3 1,4 1-19,-1-2-1,1 1 0,0-1 1,0-1-1,0 0 1,1 0-1,0 0 0,0-2 1,0 1-1,0-1 0,0 0 1,20 0-1,-12-1-238,-1-1 0,1-1 0,0 0 0,0-1 0,-1-1 0,32-9 0,-37 7 111,1 0 0,-1-1 1,0-1-1,-1 0 1,0 0-1,17-15 0,-23 18 180,0 0-1,-1-1 1,1 0-1,-1 0 0,0 0 1,0-1-1,0 0 0,-1 1 1,0-1-1,0 0 1,0 0-1,-1-1 0,0 1 1,0-1-1,0-7 1,-2 13-24,0 0 0,0 1 1,0-1-1,0 0 1,0 0-1,0 1 1,0-1-1,0 0 0,-1 0 1,1 1-1,0-1 1,0 0-1,-1 0 1,1 1-1,-1-1 0,1 0 1,-1 1-1,1-1 1,-1 1-1,1-1 1,-1 1-1,1-1 0,-1 1 1,0-1-1,1 1 1,-1-1-1,0 1 1,0 0-1,1-1 0,-1 1 1,0 0-1,0 0 1,1-1-1,-1 1 1,0 0-1,0 0 0,1 0 1,-1 0-1,0 0 1,0 0-1,0 0 1,1 0-1,-1 1 0,0-1 1,-1 0-1,-2 1 21,0 0 0,0 0 0,0 0 0,0 0 0,0 1 0,0-1 0,-7 5 0,6-2-66,0 1-1,0-1 1,1 1-1,-1-1 1,1 1 0,0 1-1,1-1 1,-1 1-1,-5 11 1,-5 32-5907,13-25-3401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0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18738,'1'11'977,"1"14"-174,1 1 1,2-1 0,0-1-1,1 1 1,13 29 0,-16-46-689,0 0 1,1 0 0,0 0-1,1-1 1,0 1-1,0-1 1,0 0-1,1-1 1,0 1 0,0-1-1,1-1 1,-1 1-1,1-1 1,1 0 0,-1 0-1,1-1 1,-1 0-1,1-1 1,1 1 0,10 2-1,-8-4-145,0 0 0,0-1 0,0 0 0,0-1 0,0 0 0,0-1 0,0 0 0,0 0-1,22-7 1,-22 4-413,1 0 0,-1-1 0,-1-1 0,1 1 0,-1-2 0,1 1 0,-2-2 0,14-11 0,-13 9-267,0-1 0,-1 1-1,0-2 1,-1 1 0,-1-1 0,1 0-1,-2-1 1,0 0 0,0 0 0,-1 0-1,-1 0 1,0-1 0,-1 0 0,-1 0 0,0 0-1,0-20 1,-3 57 3347,0 0 0,-9 40-1,-38 101 1417,18-67-2109,20-62-1497,-42 146 520,-32 212-1,83-359-889,1-5-1796,-3-16-5052,11-29 691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0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13357,'62'-10'9927,"75"-26"-7962,-57 14-1013,290-81-294,-166 46-3436,-181 53-311,-28 12-1950,-38 19-1534,42-27 6583,-43 25-6645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0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13613,'0'0'6534,"60"-39"-5797,17 14 160,21-5 31,15-1-127,5 0-64,-2 8-64,-11 5-289,-18 5-320,-20 7-64,-17 6-641,-18 0-1152,-14 2 31,-8 1-1825,-5-3-2659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1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32 13325,'0'0'6507,"-11"-7"-5711,6 4-603,-28-15 379,31 17-539,1 1 1,-1-1-1,1 1 0,-1-1 0,0 1 0,1 0 0,-1 0 1,1 0-1,-1 0 0,1 0 0,-1 0 0,0 0 0,1 1 1,-1-1-1,1 0 0,-1 1 0,1 0 0,-1-1 1,1 1-1,0 0 0,-1-1 0,1 1 0,0 0 0,-1 0 1,0 2-1,-5 5 71,0 1-1,1 0 1,1 0 0,0 1 0,0-1 0,1 1 0,0 0-1,0 0 1,1 1 0,1-1 0,-2 12 0,2-6 101,0 0 1,1 0 0,1-1-1,0 1 1,1 0-1,6 31 1,-6-43-141,1 0 0,0 1 0,-1-1 0,1 0 0,1 0 0,-1 0 0,1 0 0,-1 0 0,1-1 0,0 1 0,1-1 0,-1 0 0,0 0 0,1 0 0,0 0 0,0 0 0,6 3 0,-7-5 22,-1 0-1,1 0 1,-1 0 0,1-1 0,-1 1-1,1 0 1,-1-1 0,1 0-1,0 0 1,-1 1 0,1-2 0,0 1-1,-1 0 1,1 0 0,-1-1 0,1 0-1,0 1 1,-1-1 0,1 0-1,-1 0 1,0 0 0,1-1 0,-1 1-1,0 0 1,0-1 0,0 0-1,0 1 1,0-1 0,0 0 0,0 0-1,2-4 1,1-2 73,0 0 1,-1-1-1,-1 1 1,1-1-1,-1 1 1,-1-1-1,1 0 1,-2 0-1,2-16 0,-2 20-131,0 0-1,-1 0 1,0 0-1,0 0 1,-1 0-1,1 0 1,-1 0-1,0 0 1,0 0-1,-1 0 1,1 0-1,-1 1 1,0-1 0,0 0-1,-1 1 1,1 0-1,-1 0 1,-7-8-1,9 11-32,0 0 0,0 0 0,0 0 0,0 0 0,0 1 0,0-1 0,0 0 0,0 1 0,-1-1 0,1 1 0,0-1-1,0 1 1,-1-1 0,1 1 0,0 0 0,-1 0 0,1 0 0,0 0 0,-1 0 0,1 0 0,0 0 0,-1 0 0,1 0 0,0 0 0,0 1 0,-1-1 0,1 1 0,0-1 0,0 1 0,-1-1 0,1 1 0,0 0-1,0 0 1,0-1 0,0 1 0,0 0 0,0 0 0,0 0 0,0 0 0,1 0 0,-1 0 0,0 0 0,0 1 0,1-1 0,-1 0 0,1 0 0,-1 1 0,1-1 0,0 0 0,-1 0 0,1 1 0,0-1 0,0 0 0,0 1-1,0-1 1,0 0 0,0 1 0,0-1 0,0 0 0,1 1 0,0 0 0,-1-1 2,0 0-1,1 0 0,-1-1 1,0 1-1,1 0 1,-1-1-1,1 1 0,-1-1 1,1 1-1,0 0 1,-1-1-1,1 1 0,-1-1 1,1 0-1,0 1 1,0-1-1,-1 1 0,1-1 1,0 0-1,0 0 1,-1 1-1,1-1 0,0 0 1,0 0-1,-1 0 1,1 0-1,0 0 0,0 0 1,0 0-1,-1 0 1,3-1-1,27-4 1,-14-3 25,1 0-1,-2-1 1,1 0 0,-1-2 0,14-12 0,-18 13-23,0 1-1,0 0 1,1 1-1,0 1 1,1 0 0,0 0-1,0 1 1,0 1 0,23-6-1,-33 10-6,-1 1-1,1 0 1,-1 0-1,1 0 1,-1 0-1,1 0 1,-1 0 0,1 1-1,-1-1 1,1 1-1,-1 0 1,1 0-1,-1 0 1,0 0-1,1 0 1,-1 0 0,0 1-1,0-1 1,0 1-1,0-1 1,0 1-1,0 0 1,0 0-1,-1 0 1,1 0 0,-1 0-1,1 0 1,-1 0-1,0 1 1,0-1-1,0 0 1,0 1-1,1 3 1,2 10 79,0 0 0,-1 1 0,-1 0-1,0 21 1,2 9 324,-3-44-379,-1 1 0,1-1-1,0 0 1,0 1 0,0-1 0,1 0 0,-1 1 0,1-1 0,-1 0-1,1 0 1,0 0 0,0 0 0,5 4 0,-5-6-8,-1 0 0,1 0-1,-1-1 1,1 1 0,-1 0 0,1-1 0,-1 0 0,1 1 0,0-1 0,-1 0 0,1 0 0,0 0 0,-1 0 0,1 0 0,-1 0 0,1 0-1,0 0 1,-1-1 0,1 1 0,-1-1 0,1 1 0,-1-1 0,1 0 0,-1 1 0,1-1 0,-1 0 0,0 0 0,1 0 0,-1 0-1,0 0 1,0 0 0,0-1 0,2 0 0,6-9 51,0 1 1,0-1-1,14-24 0,-15 23-79,-1 0 0,2 1 1,16-18-1,-24 28 4,0 0 0,-1 0 0,1 0 0,0 1 0,1-1 0,-1 0 0,0 1 0,0-1 0,0 1 0,0-1 0,0 1 0,1-1 0,-1 1 0,0 0 0,0 0 0,1 0 0,-1 0 0,0-1 0,0 2 0,1-1 0,-1 0 0,0 0 0,0 0 0,1 0 0,-1 1 0,0-1 0,0 1 0,0-1 0,1 1 0,-1-1 0,1 2 0,32 31-249,-16-14 250,-14-15-231,1-1 1,-1-1 0,1 1-1,-1-1 1,1 0 0,0 0 0,0 0-1,0-1 1,0 1 0,0-1-1,1 0 1,-1-1 0,0 0 0,0 1-1,10-2 1,-11 0-456,0 1 1,0-1-1,0 0 0,0 0 1,0-1-1,0 1 0,0-1 1,0 0-1,-1 0 0,1 0 1,-1-1-1,5-3 0,19-24-11135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1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11 178 18257,'0'0'1623,"-3"13"-315,1-6-1149,1-1-1,-1 1 1,1 0-1,0 0 1,1 0-1,0-1 1,0 1-1,0 0 1,1 0 0,0 0-1,0 0 1,1-1-1,0 1 1,0-1-1,1 1 1,-1-1-1,1 0 1,1 0-1,5 8 1,-5-8-30,0 0 0,1-1 0,-1 0 0,1 0 0,1 0 0,-1-1 0,1 0 0,0 0 0,0 0 0,0-1 0,0 1 0,0-1 0,1-1 0,-1 0 0,1 0 0,0 0 0,0 0 0,0-1 0,0 0 0,13-1 0,-9-1 15,0 0 0,0-1 0,0 0 0,0-1 0,0-1 0,-1 0 0,1 0-1,-1-1 1,0 0 0,0-1 0,-1 0 0,13-9 0,0-3-70,0-1-1,-1-1 0,-1 0 1,-1-2-1,-1 0 0,-1-1 0,-1-1 1,-1 0-1,-1-1 0,17-43 0,-29 63-67,0-1-1,0 0 0,-1 1 1,0-1-1,0 0 1,-1 0-1,1-7 0,-2 13-7,1-1 1,0 1-1,0 0 0,-1-1 0,1 1 1,0 0-1,0-1 0,-1 1 0,1 0 0,0 0 1,-1 0-1,1-1 0,0 1 0,-1 0 0,1 0 1,-1 0-1,1 0 0,0 0 0,-1 0 1,1 0-1,-1 0 0,1 0 0,0 0 0,-1 0 1,1 0-1,-1 0 0,1 0 0,0 0 1,-1 0-1,1 0 0,0 0 0,-1 0 0,1 1 1,-1-1-1,1 0 0,0 0 0,-1 0 1,1 1-1,0-1 0,0 0 0,-1 0 0,1 1 1,0-1-1,-1 0 0,1 1 0,0-1 1,0 0-1,0 1 0,0-1 0,-1 0 0,1 1 1,0-1-1,0 1 0,-9 15-4,1 0-1,0 0 0,1 1 1,1 0-1,1 0 1,0 1-1,-3 30 1,1-16 10,-12 55 55,-44 230 1900,62-312-2130,-6 69 775,10-38-2327,10-4-4899,-9-24 2788,-3-2-3136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1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12 6887,'0'0'12550,"-7"11"-10810,1-3-1485,1 0-1,0 0 0,0 1 0,1 0 0,0 0 1,1 0-1,0 0 0,0 0 0,1 1 0,0-1 0,1 1 1,0 12-1,0-17-143,1 0-1,1-1 1,-1 1 0,1 0-1,-1-1 1,1 1 0,1-1 0,-1 1-1,1-1 1,-1 1 0,1-1-1,3 5 1,-4-8-74,1 0 0,-1 1 0,1-1 1,-1 0-1,1 0 0,0 0 0,0 0 0,-1 0 0,1 0 0,0 0 0,0-1 0,0 1 1,0-1-1,0 1 0,-1-1 0,1 0 0,0 0 0,0 0 0,0 0 0,0 0 0,0 0 1,0 0-1,0-1 0,0 1 0,0-1 0,0 1 0,0-1 0,-1 0 0,1 0 0,0 0 0,0 0 1,2-1-1,4-3 106,0-1 0,0 0 1,-1 0-1,0 0 0,0-1 0,0 0 1,-1 0-1,0-1 0,0 1 0,7-15 1,-5 8-58,-1 0 0,-1 0 0,0 0 0,-1-1 0,7-29 0,-9 26-82,-3 19-68,-4 31-52,5 64 175,-1-95-59,0-1 1,0 1 0,0-1-1,0 1 1,0 0-1,0-1 1,0 1 0,0-1-1,0 1 1,1-1-1,-1 1 1,0-1-1,0 1 1,1-1 0,-1 1-1,0-1 1,1 1-1,-1-1 1,0 1 0,1-1-1,-1 0 1,1 1-1,-1-1 1,1 1-1,-1-1 1,1 0 0,-1 0-1,1 1 1,-1-1-1,1 0 1,1 0 0,19-6 109,18-22-1013,11-26-8653,-26 25-363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4004,'0'0'13874,"9"-6"-11984,0 2-1506,0-1 1,0 2-1,1-1 0,-1 1 1,1 1-1,0-1 1,0 2-1,0-1 0,0 1 1,11 1-1,-10 0-113,0 0-95,-1 0-1,1 0 0,-1 1 1,0 0-1,16 5 0,-24-6-157,0 1 1,0 0-1,-1-1 0,1 1 0,0 0 1,0 0-1,-1 0 0,1 0 0,0 1 1,-1-1-1,1 0 0,-1 1 1,0-1-1,1 1 0,-1 0 0,0-1 1,0 1-1,0 0 0,0-1 0,0 1 1,-1 0-1,1 0 0,0 0 0,-1 0 1,1 0-1,-1 0 0,0 0 0,0 0 1,0 0-1,0 0 0,0 0 1,0 0-1,0 0 0,-1 0 0,0 3 1,-1 1 124,0-1 0,0 1 0,-1 0 1,1-1-1,-1 0 0,0 0 0,-1 0 1,1 0-1,-1 0 0,-9 8 1,-53 42 997,37-32-645,14-10-262,8-8-160,0 0 0,0 0-1,1 1 1,0 0 0,0 0 0,1 1 0,-1 0-1,1 0 1,-4 7 0,9-13-74,0 0 0,0-1 0,0 1 0,0 0 0,1-1 0,-1 1 0,0 0 0,0-1 0,0 1 0,1-1 0,-1 1 0,0 0 0,1-1 0,-1 1 0,0-1 0,1 1 0,-1-1 0,1 1 0,-1-1 0,1 1 0,-1-1 0,1 0 0,-1 1 0,1-1 0,-1 0 0,1 1 0,0-1 0,-1 0 0,1 0 0,0 1 0,-1-1 0,1 0 0,0 0 0,-1 0 0,1 0 0,0 0 0,-1 0 0,1 0 0,-1 0 0,1 0 0,1-1 0,39 1 41,-34 0-29,27-2-277,0-1-1,0-2 0,39-10 0,39-19-5856,-56 12-444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1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53 19955,'-9'5'2279,"3"-1"-1933,-34 23 2137,37-25-2363,1 0 0,0 0 0,0 0 0,0 1 0,0-1 0,0 0 0,0 1 0,1-1 0,-1 1 0,1 0 0,-1-1 0,1 1 0,0 0 0,0 0 0,0 0 0,0 3 0,1-5-117,1-1-1,-1 1 1,0 0 0,1-1-1,-1 1 1,1 0-1,-1-1 1,1 1 0,-1-1-1,1 1 1,-1-1 0,1 1-1,-1-1 1,1 1-1,0-1 1,-1 1 0,1-1-1,0 0 1,-1 0 0,1 1-1,0-1 1,-1 0-1,1 0 1,0 0 0,0 1-1,-1-1 1,1 0 0,0 0-1,0 0 1,-1 0-1,1-1 1,0 1 0,0 0-1,-1 0 1,1 0 0,0-1-1,0 1 1,33-9 4,-25 4 21,1-1 1,-1 0 0,-1 0-1,1-1 1,10-11-1,-13 12-16,1-1-1,0 1 0,0 1 0,0-1 0,1 1 0,0 0 1,0 1-1,13-5 0,-20 8-19,0 1 0,1 0 0,-1 0-1,1 0 1,-1 0 0,0 0 0,1 0 0,-1 1 0,1-1-1,-1 0 1,0 1 0,1-1 0,-1 1 0,0-1 0,0 1 0,1 0-1,-1-1 1,0 1 0,0 0 0,0 0 0,0 0 0,0 0-1,0 0 1,0 0 0,1 2 0,25 40 165,-2-5-11,-20-34-115,-1 0 0,0-1 1,1 0-1,0 0 1,0 0-1,-1 0 0,2-1 1,-1 0-1,0 0 0,0 0 1,1-1-1,-1 0 0,1 0 1,9 1-1,-5-3 96,0 1-1,-1-1 1,1-1-1,-1 1 1,0-2-1,1 1 1,-1-1-1,10-5 1,-3 0-304,1 0 1,-1-2-1,23-17 0,-23 14-1512,-1 0 1,22-24-1,-14 8-5865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1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18802,'0'0'3747,"-7"83"-2882,7-21 160,0 7-384,0 4-161,7-5-320,7-6-96,2-10-32,2-6-32,-2-10-704,-3-9-577,-5-12-833,-8-9-1794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1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31 232 13741,'-4'-11'281,"-2"-5"991,1 0 0,0 0 0,-4-32 0,8 45-1072,1-1 0,0 0 0,0 1 1,0-1-1,0 0 0,0 1 0,1-1 0,0 1 0,-1-1 0,1 1 1,1-1-1,-1 1 0,0-1 0,1 1 0,0 0 0,-1 0 0,1 0 1,1 0-1,-1 0 0,0 0 0,1 1 0,-1-1 0,1 1 0,4-4 0,6 0 49,-1 0 0,1 0 0,0 2 0,0-1 0,1 2-1,-1 0 1,1 0 0,0 1 0,26 0 0,-23 2-192,1 0 0,-1 2 1,0 0-1,0 0 0,0 2 1,-1 0-1,27 11 0,-37-12-26,0-1-1,-1 1 0,1 1 1,-1-1-1,0 1 0,0 0 1,0 0-1,-1 1 0,1-1 1,-1 1-1,0 0 0,0 0 1,-1 1-1,0-1 0,0 1 1,0-1-1,0 1 0,-1 0 1,0 0-1,0 0 1,-1 0-1,0 1 0,0-1 1,0 0-1,-1 1 0,0-1 1,0 0-1,0 1 0,-1-1 1,0 0-1,0 0 0,-1 1 1,0-1-1,0 0 0,0 0 1,-1-1-1,-6 12 0,-10 15 878,-33 43 0,2-3-519,49-71-392,0 1 0,0-1 0,0 0 0,0 1 0,1-1 0,-1 1 0,0-1 0,1 1 0,-1 0 1,1-1-1,-1 1 0,1-1 0,0 1 0,0 0 0,0-1 0,0 1 0,0 0 0,0-1 0,0 1 0,0 0 0,1-1 0,-1 1 0,1 0 0,-1-1 0,1 1 0,0-1 0,-1 1 0,1-1 0,0 1 0,0-1 0,0 0 0,0 1 0,0-1 1,1 0-1,-1 0 0,0 0 0,0 0 0,1 0 0,-1 0 0,1 0 0,-1 0 0,1-1 0,-1 1 0,3 0 0,9 4-34,0 0 1,1-1-1,0-1 1,19 2-1,-14-1-149,69 10-3323,-29-11-3936,-31-5 398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1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21 175 11339,'0'0'6940,"-4"9"-5035,-12 27-148,16-35-1716,0 0 0,0-1 0,0 1 0,0 0 0,0 0-1,0-1 1,1 1 0,-1 0 0,0-1 0,0 1 0,1 0 0,-1-1 0,1 1 0,-1 0 0,0-1 0,1 1 0,-1-1 0,1 1 0,0-1 0,-1 1 0,1-1 0,-1 1 0,1-1 0,0 0 0,-1 1 0,1-1 0,0 0 0,-1 1-1,1-1 1,0 0 0,-1 0 0,1 0 0,0 0 0,0 1 0,-1-1 0,1 0 0,0 0 0,0-1 0,-1 1 0,1 0 0,0 0 0,0 0 0,32-3 787,-25 1-679,-1-1 1,0 0-1,0 0 1,0 0 0,0-1-1,0 0 1,-1-1-1,0 1 1,0-1-1,0 0 1,0-1-1,-1 0 1,0 1-1,7-12 1,-8 12-14,0-1 0,-1 0 1,1 0-1,-1 0 0,0 0 0,-1-1 1,0 1-1,0-1 0,0 1 0,-1-1 0,0 0 1,0 1-1,0-1 0,-1 0 0,0 0 1,-2-13-1,1 18-107,0 0 0,1 0 0,-1 1-1,0-1 1,0 0 0,0 0 0,0 0 0,0 0 0,0 1 0,-1-1 0,1 1-1,0-1 1,-1 1 0,1-1 0,-1 1 0,0 0 0,1 0 0,-1 0 0,0 0 0,0 0-1,0 0 1,0 0 0,0 1 0,0-1 0,0 0 0,0 1 0,0 0 0,-3-1-1,2 1-31,0 0 0,0 0-1,0 1 1,0-1-1,0 1 1,1-1-1,-1 1 1,0 0-1,0 0 1,1 0 0,-1 0-1,1 0 1,-1 1-1,1-1 1,-1 1-1,1 0 1,0 0-1,0 0 1,-4 4 0,-2 8-4,0 1 0,1 0 0,0 0 0,1 1 0,1-1 0,0 1 1,1 0-1,1 1 0,1-1 0,0 1 0,1-1 0,1 1 0,1 17 0,-1-33 5,0 1 0,1-1 0,-1 0 0,0 1 0,0-1 0,1 1 0,-1-1 0,1 0 0,-1 1-1,1-1 1,0 0 0,-1 0 0,1 0 0,0 1 0,0-1 0,0 0 0,0 0 0,0 0 0,0 0-1,0 0 1,0 0 0,0-1 0,1 1 0,0 1 0,1-2 14,-1 1 0,1-1 0,-1 1 0,1-1 1,-1 0-1,1 0 0,0 0 0,-1 0 0,1 0 0,-1-1 0,1 1 1,3-2-1,3-1 59,0 0 0,0-1 0,0 0 0,0-1 0,-1 0 1,9-6-1,19-20 7,-3-2 0,59-71 1,-92 103-81,0 1 1,0-1 0,0 1 0,1 0 0,-1-1 0,0 1-1,0-1 1,1 1 0,-1 0 0,0-1 0,1 1-1,-1 0 1,0-1 0,1 1 0,-1 0 0,0-1-1,1 1 1,-1 0 0,1 0 0,-1-1 0,1 1 0,-1 0-1,0 0 1,1 0 0,-1 0 0,1 0 0,-1 0-1,1 0 1,-1 0 0,1 0 0,-1 0 0,1 0 0,-1 0-1,1 0 1,-1 0 0,1 0 0,-1 0 0,1 0-1,-1 1 1,0-1 0,2 1 0,5 25-97,-7 57-94,-1-62 169,1-20 31,0 0 0,0 1 0,0-1 0,0 0 0,0 0 1,0 0-1,1 1 0,-1-1 0,0 0 0,1 0 0,-1 0 0,1 0 1,-1 0-1,1 0 0,-1 0 0,1 0 0,0 0 0,0 1 0,0-1 8,-1-1 0,1 0 0,0 1 0,-1-1 0,1 0 0,0 0 0,-1 0 0,1 0 0,0 1 0,-1-1 0,1 0 0,0 0 0,0 0 0,-1 0 0,1 0 0,0-1 0,-1 1 0,1 0 0,0 0 0,-1 0 0,1-1-1,0 1 1,3-2 72,0-1-1,-1 1 0,1 0 1,-1-1-1,0 0 0,0 0 1,0 0-1,4-5 1,18-32 418,-21 31-482,1 1 0,0-1 0,0 1 0,1 0 0,0 1 1,0-1-1,14-11 0,-19 18-40,-1 1 0,1 0 0,-1 0 0,0-1 0,1 1 0,-1 0 0,1 0 0,-1 0 0,1 0 0,-1 0 1,0-1-1,1 1 0,-1 0 0,1 0 0,-1 0 0,1 0 0,-1 0 0,1 1 0,-1-1 0,1 0 0,-1 0 0,0 0 0,1 0 0,-1 0 0,1 1 0,-1-1 1,0 0-1,1 0 0,-1 1 0,1-1 0,-1 0 0,0 0 0,1 1 0,-1-1 0,0 0 0,0 1 0,1-1 0,-1 1 0,0-1 0,0 0 0,1 1 0,-1-1 1,0 1-1,0-1 0,0 1 0,0-1 0,0 1 0,0-1 0,0 0 0,0 1 0,0-1 0,0 1 0,0 0 0,1 33-687,-1-27 457,0 61-5663,0-40-647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1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4 166 17553,'0'0'12208,"-2"10"-11732,1-4-441,1-1 1,-1 0-1,1 1 1,0-1-1,1 0 1,-1 1-1,1-1 1,0 0-1,3 9 1,-3-13-29,-1 1 0,1-1 0,0 1 0,0-1 0,0 1 0,0-1 0,0 0 0,0 1 0,0-1 0,0 0 0,1 0 0,-1 0 0,0 0 0,1 0 0,-1 0 0,4 1 1,-3-1-3,1-1 0,0 1 1,-1-1-1,1 0 0,0 0 1,-1 0-1,1 0 0,0 0 1,0-1-1,-1 1 0,1-1 1,0 0-1,-1 1 0,4-3 1,3-1 22,0-1 1,-1-1-1,0 1 1,0-1-1,0 0 1,-1-1-1,0 0 1,0 0-1,10-15 1,4-7 31,23-41 1,-44 70-62,0 0 1,0 0 0,0 0 0,0 0 0,0 0 0,0 1 0,0-1 0,0 0 0,1 0-1,-1 0 1,0 0 0,0 0 0,0 0 0,0 1 0,0-1 0,0 0 0,1 0 0,-1 0 0,0 0-1,0 0 1,0 0 0,0 0 0,1 0 0,-1 0 0,0 0 0,0 0 0,0 0 0,0 0-1,1 0 1,-1 0 0,0 0 0,0 0 0,0 0 0,1 0 0,-1 0 0,0 0 0,0 0 0,0 0-1,0 0 1,0 0 0,1 0 0,-1-1 0,0 1 0,0 0 0,0 0 0,0 0 0,0 0-1,0 0 1,1 0 0,-1-1 0,0 1 0,0 0 0,0 0 0,0 0 0,0 0 0,0 0 0,0-1-1,0 1 1,0 0 0,3 29-33,5 33-32,-8-60 63,0 0 1,1 0 0,-1 0-1,0 0 1,1 0-1,0-1 1,-1 1 0,1 0-1,0-1 1,0 1 0,0 0-1,0-1 1,0 1 0,0-1-1,1 1 1,-1-1 0,0 0-1,1 0 1,-1 1-1,1-1 1,0 0 0,-1 0-1,1 0 1,2 0 0,-2 0 14,1-1 1,-1 0-1,1 0 0,-1 0 1,1 0-1,-1-1 1,1 1-1,-1-1 0,1 1 1,-1-1-1,0 0 1,1 0-1,-1 0 0,0 0 1,0-1-1,1 1 1,2-3-1,0-1 64,0 1 0,-1-1 0,1 0 0,-1 0 0,-1-1 0,7-9 0,-1-4 141,0-1-1,-2 1 0,7-27 0,-11 43-412,-1 10 91,4 28 83,-5-21 42,2 1 1,0-1-1,5 17 0,-8-30-18,1 0 0,-1 0 0,1 0 0,-1 0 0,1 0 0,0 0 0,-1 0 0,1 0 0,0 0 0,0-1 0,0 1 0,0 0-1,0 0 1,0-1 0,0 1 0,0 0 0,0-1 0,0 1 0,0-1 0,0 1 0,0-1 0,1 0 0,-1 0 0,0 1 0,0-1 0,0 0-1,0 0 1,1 0 0,-1 0 0,0 0 0,0 0 0,0-1 0,1 1 0,-1 0 0,0-1 0,0 1 0,0-1 0,0 1 0,0-1 0,0 1-1,0-1 1,0 0 0,0 1 0,0-1 0,0 0 0,0 0 0,0 0 0,0 0 0,0-1 0,7-6 34,0-1-1,0 1 1,10-18 0,-17 25-37,12-22 4,-9 16-7,-1 0-1,1 1 0,0-1 0,1 1 0,-1 0 1,1 0-1,0 1 0,1-1 0,-1 1 0,11-6 1,-16 11-59,1 0 0,-1 0 1,1 1-1,0-1 1,-1 0-1,1 1 1,0-1-1,-1 1 0,1-1 1,-1 1-1,1-1 1,-1 1-1,1-1 0,-1 1 1,0-1-1,1 1 1,-1 0-1,0-1 1,1 1-1,-1-1 0,0 1 1,0 0-1,1 0 1,-1-1-1,0 1 0,0 0 1,0-1-1,0 1 1,0 1-1,5 30-873,-4-26 536,-1-2 113,1 4-492,0-1 0,1 1 0,0-1 1,5 14-1,-7-20 679,1 0 0,-1 0 0,1 0-1,-1-1 1,1 1 0,-1 0 0,1 0 0,-1 0 0,1 0 0,0-1 0,0 1 0,-1 0 0,1 0-1,0-1 1,0 1 0,0-1 0,0 1 0,0-1 0,0 1 0,0-1 0,-1 1 0,1-1 0,1 0 0,-1 0-1,0 0 1,0 1 0,0-1 0,0 0 0,0 0 0,0 0 0,0 0 0,0-1 0,0 1 0,0 0-1,0 0 1,0-1 0,0 1 0,0 0 0,0-1 0,0 1 0,0-1 0,0 1 0,-1-1 0,1 0-1,1-1 1,5-4-196,0-1-1,-1 0 1,0 0 0,-1-1-1,1 0 1,-1 0-1,-1 0 1,0 0-1,5-12 1,17-31-3061,-26 51 3346,0 0 0,0 0 0,0 1 0,0-1 0,0 0-1,0 0 1,0 0 0,0 0 0,0 0 0,0 0-1,0 1 1,0-1 0,0 0 0,0 0 0,0 0 0,0 0-1,0 0 1,0 0 0,0 0 0,0 1 0,1-1-1,-1 0 1,0 0 0,0 0 0,0 0 0,0 0 0,0 0-1,0 0 1,0 0 0,0 0 0,0 1 0,1-1 0,-1 0-1,0 0 1,0 0 0,0 0 0,0 0 0,0 0-1,0 0 1,0 0 0,1 0 0,-1 0 0,0 0 0,0 0-1,0 0 1,0 0 0,0 0 0,0 0 0,1 0 0,-1 0-1,0 0 1,0 0 0,0 0 0,0 0 0,0-1-1,0 1 1,0 0 0,1 0 0,-1 0 0,0 0 0,0 0-1,0 0 1,0 0 0,0 0 0,0 0 0,0 0 0,0-1-1,2 21 1170,-3 23 1108,-1-34-2006,-2 17 687,8-20-562,8-11-252,-7 0-596,1 0 0,-1-1 0,0 1 0,7-13 0,-5 8-1755,8-11-5401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1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17200,'0'0'4922,"0"9"-3475,-6 75 1929,2-49-2359,2 1 0,2 44 0,0-78-1010,1-1-1,-1 1 0,0 0 0,0-1 0,1 1 0,-1 0 0,1-1 0,0 1 0,-1-1 1,1 1-1,0-1 0,0 0 0,0 1 0,0-1 0,0 0 0,0 0 0,0 1 1,0-1-1,0 0 0,1 0 0,-1 0 0,1 0 0,2 1 0,-1-1 5,1 0-1,0 0 0,-1-1 0,1 1 1,-1-1-1,1 0 0,0 1 0,-1-2 1,1 1-1,5-1 0,8-3-195,1-1 1,-1-1-1,22-10 0,-35 14 45,1 0 41,0 0-1,0 0 1,0 1-1,0-1 1,0 1-1,0 0 1,0 0-1,10 0 1,-14 1 97,0 1 1,0-1-1,-1 0 1,1 0-1,0 0 1,0 1 0,-1-1-1,1 0 1,0 0-1,-1 1 1,1-1-1,0 1 1,-1-1-1,1 1 1,-1-1 0,1 1-1,-1-1 1,1 1-1,-1-1 1,1 1-1,-1 0 1,1-1-1,-1 1 1,1 1 0,-1 0 66,0 0 0,1 0 0,-1 0 0,0 1 0,0-1 0,0 0 0,-1 0 0,1 0 0,0 0 0,-1 0 1,0 1-1,-1 2 0,-2 4 109,0-1 0,-1 1 1,0-1-1,-1 0 0,0-1 1,0 0-1,-1 0 0,0 0 1,0 0-1,-8 5 1,10-8-89,0 0 1,0-1-1,0 1 1,0-1-1,0-1 1,0 1-1,-1 0 1,1-1-1,-1 0 1,0-1-1,0 1 1,0-1-1,0 0 1,0-1-1,0 1 1,0-1-1,-7-1 1,11 0-283,0 1-1,1-1 1,-1 0 0,0 0 0,1 0-1,-1 0 1,1 0 0,-1 0 0,1-1-1,-1 1 1,1 0 0,0-1 0,0 1-1,0-1 1,0 0 0,0 1 0,0-1-1,-1-2 1,2 3 83,-1 0-1,1 1 0,0-1 1,0 0-1,0 1 0,0-1 1,-1 0-1,1 1 1,0-1-1,0 0 0,0 1 1,0-1-1,1 0 0,-1 1 1,0-1-1,0 0 1,0 1-1,0-1 0,1 0 1,-1 1-1,0-1 0,1 1 1,-1-1-1,0 0 1,1 1-1,-1-1 0,1 1 1,-1-1-1,1 1 0,-1 0 1,1-1-1,-1 1 1,1-1-1,-1 1 0,1 0 1,0-1-1,-1 1 0,1 0 1,0 0-1,-1-1 1,1 1-1,0 0 0,-1 0 1,1 0-1,0 0 0,-1 0 1,1 0-1,0 0 1,-1 0-1,2 1 0,34-7-10984,-14-1 2188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19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42 213 22037,'0'0'9769,"13"64"-9160,-13-32-385,0-5-96,-5 2-128,0-5 0,2-6-512,2-4-1378,1-2-1986</inkml:trace>
  <inkml:trace contextRef="#ctx0" brushRef="#br0" timeOffset="1">63 0 21204,'0'0'11563,"-19"42"-17328,2-16-289,-10-2-3587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1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19763,'0'0'7399,"47"61"-7239,-30-42-160,-3 2-2659,-11-9-3907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4036,'0'0'-1698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13549,'0'0'9257,"-2"59"-8489,-5-9 161,1 9-544,-5 4-289,4-1-32,2-7 0,2-6-64,2-12-641,1-8-1056,-2-14-1442,-3-14-2114,-6-2-5253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 8968,'0'0'4949,"-9"0"-2466,-28-1-161,29-2 2346,17-2-3321,14-2-994,62-6 674,140-1 0,-172 15-4269,99 14 0,-120-9 223,-13 0-2408,-10-2-2367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68 365 16624,'-8'0'2124,"-3"-2"-1287,7 1-498,-1 1 1,1-1-1,0 1 1,0 0-1,-1 0 1,1 1-1,0-1 1,-5 2-1,3 1 673,9-1-466,12 1-257,-5-5-246,0 1 1,1-1-1,-1-1 0,-1 0 1,1 0-1,0-1 0,-1 0 1,0-1-1,0 0 0,0 0 1,-1-1-1,9-7 0,17-15 81,43-45 1,-50 43-81,-2-1 1,34-55 0,-14 19 18,-40 66-247,-1 11 68,-1 15-38,-3-24 138,3 33-1,2-1 0,2 0 0,1 0 0,1-1 0,2 0 0,1 0 0,1-1 0,24 39-1,-18-39-2897,1-1 0,28 31 0,-20-30-8728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13773,'9'5'6844,"-2"7"-4644,1 18-2481,-6-23 1207,32 185 633,-34-191-1554,0 1 0,0 0 0,1-1 1,-1 1-1,0-1 0,1 1 0,0 0 0,-1-1 0,1 1 1,0-1-1,0 1 0,0-1 0,0 0 0,0 1 0,0-1 0,0 0 1,0 0-1,3 2 0,-3-2 5,0-1 0,0 0 0,0 0 0,0 0 0,0 0 0,0 0 0,0 0 0,0 0 0,0 0 0,0 0 0,0 0 0,0-1 0,0 1 0,0 0 0,0-1 0,0 1 0,0-1 0,0 1 0,0-1 0,-1 1 1,1-1-1,1-1 0,6-5 87,0-1 1,-1 0 0,0-1 0,8-12-1,-12 16-65,67-112 85,-26 42-138,-44 74 18,0 1 1,0 0-1,0 0 0,0-1 1,0 1-1,0 0 1,0-1-1,0 1 0,1 0 1,-1 0-1,0-1 1,0 1-1,0 0 0,0 0 1,1-1-1,-1 1 0,0 0 1,0 0-1,1-1 1,-1 1-1,0 0 0,0 0 1,1 0-1,-1 0 0,0 0 1,1-1-1,-1 1 1,0 0-1,0 0 0,1 0 1,-1 0-1,0 0 1,1 0-1,-1 0 0,0 0 1,1 0-1,-1 0 0,0 0 1,1 0-1,-1 0 1,0 0-1,0 0 0,1 1 1,-1-1-1,0 0 1,1 0-1,-1 0 0,0 1 1,8 19 201,-2 35 545,-6-51-652,2 44 326,-3-30-373,2 0 0,1 0 0,7 35 0,-9-51-86,0-1-1,0 0 0,1 1 0,-1-1 0,1 0 1,-1 1-1,1-1 0,-1 0 0,1 0 1,0 0-1,0 1 0,-1-1 0,1 0 1,0 0-1,0 0 0,0 0 0,0 0 0,0-1 1,1 1-1,-1 0 0,1 0 0,0 0-47,-1-1 0,0 0 0,0 0 0,0-1 0,0 1 0,0 0 0,1 0-1,-1 0 1,0-1 0,0 1 0,0-1 0,0 1 0,0-1 0,0 1 0,0-1 0,0 1-1,0-1 1,0 0 0,1-1 0,4-4-695,0-1 0,0 0 1,-1 0-1,0-1 0,4-7 0,12-27-3786,-1-6-1991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53 293 10890,'-3'8'3246,"-10"30"-482,6-24-2013,1 1-1,1 0 1,0 1-1,1-1 1,1 1-1,0 0 1,2 0-1,-1 18 0,2-33-737,0 0-1,0-1 0,0 1 1,0 0-1,1-1 0,-1 1 1,0 0-1,0-1 0,1 1 1,-1 0-1,0-1 0,1 1 1,-1-1-1,1 1 0,-1 0 1,0-1-1,1 1 0,-1-1 1,1 1-1,0-1 0,-1 0 1,1 1-1,-1-1 0,1 0 0,0 1 1,-1-1-1,1 0 0,1 1 1,22-5 133,22-22 23,-32 15-144,-1-1 0,0 0-1,-1-1 1,0 0 0,-1-1 0,0-1-1,-2 0 1,1 0 0,-2-1 0,12-29-1,-20 42-101,-2 7 35,-6 16 42,7-16 14,-1 0 0,1-1-1,0 1 1,0 0 0,1 0-1,-1-1 1,1 1 0,0 0-1,0 0 1,0 0 0,1 0-1,0 3 1,-1-6-7,1-1 1,-1 1-1,1-1 0,-1 1 1,1-1-1,0 1 0,-1-1 1,1 1-1,-1-1 1,1 0-1,0 0 0,-1 1 1,1-1-1,0 0 0,-1 0 1,1 0-1,0 0 0,-1 1 1,1-1-1,0 0 0,0 0 1,-1 0-1,1-1 1,0 1-1,-1 0 0,1 0 1,0 0-1,-1 0 0,1-1 1,0 1-1,-1 0 0,1-1 1,-1 1-1,1 0 1,0-1-1,-1 1 0,1-2 1,23-15 491,-8 0-100,-2-1-1,0 0 0,-1-1 0,0-1 0,-2 0 0,15-35 1,-6 3 617,22-87 1,-43 150-1122,-1 0 1,1 0-1,1 0 0,0 1 0,2 12 1,0 15 155,-3 14-20,-1-20 4,4 50-1,-2-76-43,1 0-1,0 0 1,1 0 0,-1 0 0,1 0-1,1 0 1,-1 0 0,1 0-1,1-1 1,-1 0 0,1 1-1,7 8 1,-10-14-21,-1 0 0,1 0 0,0 0-1,0 0 1,0 0 0,0 0 0,0 0 0,0 0 0,0-1-1,0 1 1,0 0 0,0-1 0,0 1 0,1-1 0,-1 1-1,0-1 1,0 1 0,1-1 0,-1 0 0,0 0 0,1 0-1,-1 1 1,0-1 0,1 0 0,-1-1 0,0 1 0,1 0-1,-1 0 1,0-1 0,0 1 0,1 0 0,-1-1 0,0 1-1,0-1 1,0 0 0,1 1 0,-1-1 0,0 0 0,0 0-1,0 0 1,0 0 0,0 0 0,-1 0 0,1 0 0,0 0-1,0 0 1,-1 0 0,1 0 0,0 0 0,-1-1 0,1 1-1,-1 0 1,0 0 0,1-1 0,-1 1 0,0 0 0,0-1-1,0 1 1,0 0 0,0-1 0,0 1 0,0-2 0,0-3-131,0 0 0,-1 0 0,1 1 0,-1-1 0,0 0 1,-1 1-1,1-1 0,-1 1 0,0-1 0,0 1 1,-1 0-1,0 0 0,0 0 0,0 0 0,-6-7 0,-4-1 209,0 1 0,0 0 0,-26-16 0,-7-8 556,46 36-589,0 0 0,0-1 0,-1 1-1,1 0 1,0-1 0,0 1 0,0-1 0,0 1 0,0 0 0,0-1 0,0 1 0,1 0-1,-1-1 1,0 1 0,0-1 0,0 1 0,0 0 0,0-1 0,0 1 0,1 0-1,-1-1 1,0 1 0,0 0 0,1 0 0,-1-1 0,0 1 0,0 0 0,1 0 0,-1-1-1,0 1 1,1 0 0,-1 0 0,0 0 0,1-1 0,-1 1 0,0 0 0,1 0 0,-1 0-1,1 0 1,-1 0 0,0 0 0,1 0 0,-1 0 0,0 0 0,1 0 0,-1 0-1,1 0 1,0 0 0,24-6-145,-23 6 166,-1-1-32,58-11-1173,0-7-4018,-13 0-1753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44 16335,'0'0'1266,"-1"-9"378,-5-25 214,6 34-1831,0 0 0,0 0 1,0 0-1,0 0 1,0 1-1,0-1 0,-1 0 1,1 0-1,0 0 1,0 0-1,0 0 0,0 0 1,0 0-1,0 0 1,0 0-1,0 0 0,0 0 1,0 0-1,0 0 1,0 0-1,-1 0 0,1 0 1,0 0-1,0 0 1,0 0-1,0 0 0,0 0 1,0 0-1,0 0 1,0 0-1,0 0 0,0 0 1,-1 0-1,1 0 1,0 0-1,0 0 0,0 0 1,0 0-1,0 0 1,0 0-1,0 0 0,0 0 1,0 0-1,0 0 1,0 0-1,0 0 0,0 0 1,-1-1-1,1 1 1,0 0-1,0 0 0,0 0 1,0 0-1,0 0 1,0 0-1,0 0 0,0 0 1,-4 14 399,-1 18-297,5 562 5945,0-573-5958,0-13-85,0 0 0,1 0 0,-1 0 0,4 14 0,1-19 53,-2-13-7,2-15 26,-3-3-186,2-1 0,0 1 0,15-46 0,-15 63 53,-1 2 1,2-1-1,-1 0 0,1 1 0,0 0 0,1 0 1,0 0-1,1 1 0,0 0 0,0 0 0,0 1 0,1-1 1,12-7-1,-19 14-17,0 0-1,1 0 1,-1 0 0,1 0 0,-1 0 0,1 1-1,-1-1 1,1 0 0,0 1 0,-1-1-1,1 1 1,0-1 0,0 1 0,-1 0-1,1 0 1,0 0 0,0 0 0,-1 0 0,1 0-1,2 1 1,-3-1-9,0 1 0,0 0-1,0 0 1,0 0 0,0 0-1,0-1 1,-1 1 0,1 0 0,0 1-1,0-1 1,-1 0 0,1 0 0,-1 0-1,1 0 1,-1 0 0,0 0 0,1 1-1,-1-1 1,0 0 0,0 0-1,0 3 1,0 3-22,0 1 0,-1 0 0,0 0 0,0 0 0,0-1 0,-1 1 0,-6 13 0,-11 14 176,12-25 78,11-25-84,6-11-160,0 1 1,2 0 0,1 1 0,19-26 0,-32 50 68,1-1 0,0 0 1,0 1-1,0-1 1,-1 0-1,1 1 0,0-1 1,0 1-1,0 0 0,0-1 1,0 1-1,0-1 1,0 1-1,0 0 0,0 0 1,0 0-1,0 0 1,0 0-1,0 0 0,0 0 1,0 0-1,0 0 0,0 0 1,0 0-1,0 1 1,0-1-1,0 0 0,0 1 1,0-1-1,0 1 0,0-1 1,0 1-1,-1 0 1,1-1-1,0 1 0,0 0 1,-1-1-1,1 1 1,0 0-1,0 1 0,24 11 55,-20-13 7,1 0 0,0-1 0,-1 0 0,1 0 0,-1 0 0,1-1 0,-1 1 0,0-1 0,0-1 0,0 1 0,0-1 0,0 0 0,0 0 0,-1 0 0,1-1 0,-1 1 0,0-1 0,0 0-1,0 0 1,-1-1 0,6-8 0,1-2 42,0 1-1,-1-1 1,-1-1-1,-1 1 0,11-33 1,-14 26-66,-11 25-23,-13 33-16,10-14 217,1 0 0,0 0 0,2 1 0,1 0 0,-5 39 0,11-62-198,0 1 0,-1 0 1,1 0-1,0 0 0,0 0 0,0-1 0,0 1 0,0 0 0,0 0 0,0 0 0,0-1 0,1 1 0,-1 0 0,0 0 0,0 0 0,1-1 0,-1 1 1,0 0-1,1 0 0,-1-1 0,1 1 0,-1 0 0,1-1 0,-1 1 0,1 0 0,0-1 0,-1 1 0,1-1 0,0 1 0,-1-1 0,2 1 0,0-1 11,-1 0 0,1 0-1,0 0 1,0 0-1,-1 0 1,1-1 0,0 1-1,0-1 1,-1 1-1,1-1 1,-1 1 0,1-1-1,2-2 1,47-35 617,-35 22-597,-2 0 0,1-1 0,-2-1 0,14-22 0,-22 30-31,1 0 1,-1 0-1,-1-1 1,0 0-1,0 0 1,-1 0-1,-1 0 0,0 0 1,2-22-1,-4 33-22,0 0-1,-1-1 1,1 1-1,0 0 0,0 0 1,0-1-1,0 1 1,0 0-1,0 0 1,0-1-1,0 1 0,-1 0 1,1 0-1,0 0 1,0-1-1,0 1 1,0 0-1,-1 0 0,1 0 1,0 0-1,0 0 1,0-1-1,-1 1 1,1 0-1,0 0 0,0 0 1,-1 0-1,1 0 1,0 0-1,0 0 0,-1 0 1,1 0-1,0 0 1,0 0-1,-1 0 1,1 0-1,0 0 0,0 0 1,-1 0-1,1 0 1,0 0-1,0 0 1,-1 0-1,1 1 0,0-1 1,0 0-1,0 0 1,-1 0-1,1 0 0,0 0 1,0 1-1,0-1 1,0 0-1,-1 0 1,1 0-1,0 1 0,0-1 1,0 0-1,0 0 1,-1 1-1,-12 12-96,4 0 128,0 1 0,2 0 0,-1 1 1,2 0-1,0 0 0,1 0 0,0 1 0,1 0 0,1 0 0,-2 27 0,5-42-22,0 0 0,0 0-1,0 0 1,0 0-1,0 0 1,0 0-1,1 0 1,-1 0-1,0 0 1,0 1 0,1-2-1,-1 1 1,1 0-1,-1 0 1,1 0-1,-1 0 1,1 0-1,0 0 1,-1 0-1,1-1 1,0 1 0,0 0-1,-1 0 1,1-1-1,0 1 1,0-1-1,1 1 1,0 0 9,1 0 1,-1-1-1,0 0 1,1 1-1,-1-1 1,0 0-1,1 0 1,-1 0-1,1-1 1,-1 1-1,4-2 1,4-1-345,0 0-1,-1-1 1,0 0 0,17-11 0,-19 11-1162,-1-1 1,0 0-1,0 0 1,0 0 0,7-10-1,3-8-7612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16464,'0'0'4318,"1"12"-3122,3 299 6593,-3-306-7811,-1 0 1,1 0 0,0 0-1,1 0 1,-1 0-1,1 0 1,0-1-1,0 1 1,1 0 0,-1-1-1,1 0 1,0 0-1,4 5 1,-6-8-24,1 1 0,-1-1 0,1 1 0,-1-1 0,1 0 0,0 0 0,0 1 0,0-1 0,0 0 0,-1-1 0,1 1 0,1 0 0,-1 0-1,0-1 1,0 0 0,0 1 0,0-1 0,0 0 0,0 0 0,0 0 0,1 0 0,-1 0 0,0 0 0,0-1 0,0 1 0,0-1 0,0 0 0,0 1 0,0-1 0,0 0 0,0 0 0,0 0 0,3-3 0,-1-1-103,1 1 0,-1-1 0,0-1 0,-1 1 0,1-1 0,-1 1 0,0-1 0,4-11 0,10-29-1451,-17 45 1492,-1 26 97,0-18 52,0 0 0,0 0 0,1 1 0,1-1 0,-1 1 0,1-1 0,2 10 0,-2-16-29,0 0 1,0 0-1,0-1 0,0 1 1,0 0-1,0-1 1,0 1-1,0 0 0,1-1 1,-1 1-1,0-1 0,0 0 1,0 1-1,1-1 1,-1 0-1,0 0 0,0 0 1,1 0-1,-1 0 1,0 0-1,0 0 0,1 0 1,-1 0-1,0 0 0,0-1 1,0 1-1,1-1 1,-1 1-1,0-1 0,2 0 1,35-17 179,-32 13-335,1 1 0,0 0 0,0 1 0,1 0 0,9-3 0,-15 6 80,-1-1 1,0 1-1,1 0 1,-1-1-1,1 1 1,-1 0 0,1 0-1,-1 0 1,1 0-1,-1 0 1,0 0-1,1 1 1,-1-1 0,1 0-1,-1 1 1,0-1-1,1 1 1,-1-1-1,0 1 1,0 0 0,1 0-1,-1-1 1,0 1-1,0 0 1,0 0-1,0 0 1,0 0 0,0 0-1,0 1 1,0-1-1,0 0 1,-1 0 0,1 1-1,0-1 1,-1 0-1,1 1 1,-1 1-1,5 20 74,-2 1-1,0 0 1,-2-1-1,0 1 1,-4 29-1,1-17 374,-1 5 2247,-16 79 0,41-272-1346,8-39-2812,-28 184 1400,0 0 0,0 0 0,0 0 1,1 0-1,4-7 0,10-4-2779,9 11-6205,-16 7-2271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 18481,'0'0'7127,"-9"-1"-5584,5 0-1475,0 1 0,0 0-1,0 0 1,1 0 0,-1 1-1,0-1 1,0 1 0,0 0 0,0 0-1,1 0 1,-1 1 0,1-1 0,-5 3-1,1 1-29,1-1 0,0 1-1,0 0 1,0 0-1,1 1 1,0 0 0,-7 9-1,1 1 27,0 1 0,1 0-1,0 0 1,1 1-1,1 1 1,1-1 0,1 1-1,0 0 1,2 1 0,0-1-1,1 1 1,-1 38 0,5-57-96,-1 0 0,0 1 1,1-1-1,-1 0 0,0 1 0,1-1 1,0 0-1,-1 0 0,1 0 1,0 1-1,-1-1 0,1 0 1,0 0-1,0 0 0,0 0 0,0 0 1,0-1-1,0 1 0,0 0 1,0 0-1,0-1 0,1 1 1,-1 0-1,0-1 0,0 1 0,1-1 1,-1 0-1,0 1 0,1-1 1,-1 0-1,0 0 0,1 0 1,-1 0-1,0 0 0,1 0 0,-1 0 1,0 0-1,1-1 0,-1 1 1,0-1-1,3 0 0,4-1-311,0 0 0,0-1 0,0 0 0,0 0 0,12-8 0,0-2-1270,0-2 0,-1 0 0,33-35 0,8-25-5981,-30 28-130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48 8648,'0'0'3524,"-9"4"-722,3-1-2557,1-1 0,0 1 0,1 1 0,-1-1 0,0 1 0,1 0 0,0 0 0,0 0 0,0 0 0,0 1 1,1-1-1,0 1 0,0 0 0,0 0 0,1 0 0,-1 1 0,1-1 0,0 1 0,-1 6 0,-12 49 1497,14-57-1510,0 1 1,0-1-1,1 1 1,0-1-1,0 1 1,0-1-1,0 1 1,1-1-1,0 1 1,-1-1 0,3 6-1,-2-9-183,0 0 0,1 0-1,-1 0 1,0 0 0,1 0 0,-1 0 0,0-1-1,1 1 1,-1 0 0,1-1 0,-1 1 0,1-1 0,-1 1-1,1-1 1,-1 0 0,1 0 0,0 0 0,-1 0-1,1 0 1,-1 0 0,1 0 0,-1 0 0,1-1-1,-1 1 1,1 0 0,0-1 0,-1 1 0,0-1-1,1 0 1,2-1 0,44-25 856,97-94-552,-144 120-372,-1 1 1,1-1 0,-1 0 0,1 1 0,0-1-1,-1 1 1,1-1 0,0 1 0,0-1-1,-1 1 1,1-1 0,0 1 0,0 0 0,0-1-1,-1 1 1,1 0 0,0 0 0,0-1-1,0 1 1,0 0 0,0 0 0,0 0 0,0 0-1,-1 0 1,1 0 0,0 1 0,0-1-1,0 0 1,0 0 0,0 1 0,-1-1 0,1 0-1,0 1 1,0-1 0,0 1 0,-1-1-1,1 1 1,1 0 0,-1 3-5,1-1 1,-1 1-1,0 0 1,0 0-1,0-1 1,0 1-1,0 7 0,-1-7 50,0 0 0,1 0 0,0-1 0,-1 1 0,1 0 0,1 0 0,-1 0 0,4 6 0,-5-9-17,1-1 1,-1 1 0,1-1 0,-1 1 0,1-1-1,0 1 1,-1-1 0,1 0 0,-1 1-1,1-1 1,0 0 0,-1 1 0,1-1 0,0 0-1,-1 0 1,1 0 0,0 0 0,0 1 0,-1-1-1,1 0 1,1 0 0,24-12 273,-6-2-555,-2-1 0,0-1 1,25-28-1,9-26-10268,-34 38 1165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39 476 13453,'-4'8'5440,"-2"4"-4564,1 0 1,0 0-1,1 1 1,0 0-1,1-1 1,0 1-1,1 0 1,1 0 0,0 22-1,1-34-864,1 0 0,-1 1-1,1-1 1,-1 1 0,1-1 0,0 0-1,0 1 1,-1-1 0,1 0 0,0 0 0,0 1-1,0-1 1,0 0 0,1 0 0,-1 0-1,0 0 1,0-1 0,1 1 0,-1 0-1,0 0 1,1-1 0,-1 1 0,1-1-1,-1 1 1,1-1 0,-1 0 0,1 1-1,-1-1 1,1 0 0,-1 0 0,1 0-1,-1 0 1,1 0 0,-1-1 0,1 1-1,-1 0 1,1-1 0,-1 1 0,3-2-1,1 1-21,1-1 0,-1 1 0,0-1 0,0 0-1,0-1 1,0 1 0,0-1 0,0 0 0,8-7 0,-3-5-14,-1-1 0,0 0 0,-1-1 0,-1 1 0,-1-2 0,5-18 1,-8 28-883,-4 25 867,0-9 83,1-1 0,-1 1-1,1-1 1,1 1 0,-1-1 0,4 12-1,-4-18-15,1 1 0,-1-1 0,1 1-1,0-1 1,0 1 0,0-1-1,0 0 1,0 1 0,0-1 0,0 0-1,0 0 1,1 0 0,-1 0 0,0 0-1,1 0 1,-1 0 0,1 0 0,-1-1-1,1 1 1,-1 0 0,1-1 0,-1 1-1,1-1 1,0 0 0,-1 1-1,1-1 1,0 0 0,-1 0 0,1 0-1,0 0 1,-1-1 0,1 1 0,0 0-1,2-1 1,4-2 105,0 1-1,0-1 1,0 0-1,-1-1 1,1 0-1,-1 0 1,0-1-1,0 0 1,0 0 0,-1 0-1,1-1 1,7-10-1,6-7-119,-1 0 0,17-29 0,-31 45-53,-1 1 1,0-1 0,0 1-1,-1-1 1,0 0 0,0 0 0,-1-1-1,0 1 1,0 0 0,1-15-1,-2 21 35,-1 1 0,0 0-1,0 0 1,0 0 0,0-1-1,0 1 1,0 0 0,0 0 0,0 0-1,0 0 1,-1-1 0,1 1-1,0 0 1,0 0 0,0 0 0,0-1-1,0 1 1,0 0 0,0 0-1,0 0 1,0 0 0,-1 0-1,1-1 1,0 1 0,0 0 0,0 0-1,0 0 1,0 0 0,-1 0-1,1 0 1,0 0 0,0-1 0,0 1-1,0 0 1,-1 0 0,1 0-1,0 0 1,0 0 0,0 0-1,-1 0 1,1 0 0,0 0 0,0 0-1,0 0 1,-1 0 0,1 0-1,0 0 1,-13 7-59,-8 11 185,-17 37 351,36-51-439,0 0 0,0 0 1,0 0-1,1 0 1,0 0-1,-1 0 0,1 0 1,1 1-1,-1-1 1,0 0-1,1 0 0,0 1 1,1 6-1,0-9-42,-1-1-1,1 0 0,0 0 1,0 0-1,0 0 0,0 0 1,0 0-1,0 0 0,1-1 1,-1 1-1,0 0 0,0-1 1,0 1-1,1-1 0,-1 1 1,0-1-1,1 1 0,-1-1 1,0 0-1,1 0 0,-1 0 1,1 1-1,-1-1 0,2-1 0,45 1-970,-35 0 387,54 3-2308,-44-1 2115,-1 0-1,34-4 1,-48 1 696,-1 0 0,1-1 1,-1 1-1,0-2 0,0 1 1,0-1-1,0 0 0,0 0 1,-1-1-1,0 0 0,10-7 1,-3 0-542,-1-1 1,0 0 0,-1 0 0,0-1 0,-1-1 0,-1 0 0,15-29 0,-16 25 512,0-1 0,-2 1 0,-1-1 0,0-1 1,-1 1-1,-1-1 0,-1 1 0,0-1 0,-2 0 1,-3-30-1,2 42-525,0 0 0,-1 1 0,0-1 0,-1 0 0,-5-10 0,8 16 641,0 1 1,-1 0 0,1-1 0,-1 1-1,1 0 1,-1 0 0,0-1 0,1 1 0,-1 0-1,0 0 1,0 0 0,0 0 0,0 0-1,0 0 1,0 0 0,0 1 0,0-1-1,0 0 1,-1 0 0,1 1 0,0-1-1,0 1 1,-1-1 0,1 1 0,0 0 0,-1-1-1,1 1 1,-1 0 0,1 0 0,0 0-1,-1 0 1,1 0 0,0 0 0,-1 0-1,1 1 1,0-1 0,-1 0 0,1 1-1,-2 0 1,0 1 199,1 1-1,-1-1 1,1 0-1,0 1 1,0 0-1,0-1 1,1 1-1,-1 0 1,1 0-1,-1 0 1,1 0-1,0 0 1,0 0-1,0 0 1,1 0-1,-1 1 1,1 5-1,-3 65 1631,3-58-1691,0 163-137,15-200-1692,-13 13 2006,0 1 0,0-1 0,-1 0 0,0 0 0,-1 0 0,0-15 0,0 22-246,0-1-1,0 1 1,0-1 0,0 1-1,0-1 1,-1 1 0,1-1 0,0 1-1,-1 0 1,1-1 0,-1 1 0,1-1-1,-1 1 1,0 0 0,0 0 0,1-1-1,-1 1 1,0 0 0,0 0-1,0 0 1,0 0 0,0 0 0,-1 0-1,1 0 1,0 0 0,0 1 0,-1-1-1,1 0 1,0 1 0,-1-1 0,1 1-1,-1-1 1,1 1 0,-1 0 0,1-1-1,0 1 1,-1 0 0,1 0-1,-1 0 1,1 0 0,-1 1 0,1-1-1,-3 1 1,3-1-51,0 1 0,1-1 0,-1 1 0,0-1 0,1 1 1,-1-1-1,0 1 0,1 0 0,-1-1 0,1 1 0,-1 0 0,1-1 0,-1 1 0,1 0 0,0 0 0,-1 0 0,1-1 1,0 1-1,0 0 0,-1 0 0,1 0 0,0 0 0,0-1 0,0 1 0,0 0 0,0 0 0,0 0 0,0 0 0,1 1 0,6 35 1144,-4-21-197,-44-15-9462,19-1 3287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11371,'0'0'12075,"70"-20"-10313,-39 17-257,5-1-640,0 0-577,-2 2-224,-4-1-1153,-4 1-2018,-8-2-2434,-5-4-6598</inkml:trace>
  <inkml:trace contextRef="#ctx0" brushRef="#br0" timeOffset="1">367 0 17392,'0'0'4293,"-13"58"-2692,5-29-416,5 1-608,0 0-257,3-2-288,0-4-609,0-7-1376,4-8-994,6-9-1057,-1 0-3459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20 19250,'0'0'9385,"-21"-19"-23222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12075,'0'0'10699,"61"41"-9162,-3-41-608,7 0-513,2-1-256,4-3-128,-6-5-2114,-7-1-4388,-4-4-8456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4901,'0'0'13164,"1"9"-9278,-3 18-1789,-1 0-1,-9 43 0,5-39-856,2 1 0,-2 44 1,6-68-1207,1 1 0,0-1 1,1 1-1,0-1 0,1 1 0,-1-1 1,5 12-1,-5-18-99,0 0 0,1 0 0,-1 0 0,1 0-1,-1 0 1,1-1 0,0 1 0,-1 0 0,1-1 0,0 1 0,0-1 0,0 0-1,0 0 1,0 1 0,1-1 0,-1-1 0,0 1 0,0 0 0,1 0 0,-1-1 0,0 0-1,1 1 1,-1-1 0,1 0 0,-1 0 0,0 0 0,1 0 0,-1-1 0,1 1-1,-1-1 1,4-1 0,17-3-1412,-17 3 1114,0 1-1,0 0 1,0 0 0,0 0 0,0 0 0,1 1 0,7 1 0,-12-1 351,0 1 1,0 0-1,0-1 1,-1 1 0,1 0-1,0 0 1,-1 0-1,1 0 1,0 0-1,-1 1 1,1-1 0,-1 0-1,0 1 1,1-1-1,-1 1 1,0 0-1,0-1 1,0 1 0,0 0-1,0-1 1,-1 1-1,1 0 1,0 0 0,-1 0-1,1 0 1,-1 0-1,0 0 1,0 3-1,2 4 284,-2 0 0,1 0 0,-1 0 0,0 0-1,-1 0 1,0 0 0,-1 0 0,0 0-1,0 0 1,-1-1 0,0 1 0,0-1 0,-9 16-1,8-19-117,1 0-1,-1 0 0,1 0 0,-1-1 1,-1 0-1,1 0 0,-1 0 0,1 0 1,-1-1-1,0 1 0,0-1 0,-1 0 1,1-1-1,-1 0 0,1 1 0,-1-2 1,0 1-1,1-1 0,-1 1 0,0-2 1,0 1-1,-6-1 0,9 0-258,0 0 1,1 0-1,-1-1 1,1 1-1,-1-1 0,0 0 1,1 0-1,-1 0 1,1 0-1,0 0 0,-1 0 1,1-1-1,0 1 0,0-1 1,0 1-1,0-1 1,0 0-1,0 0 0,0 0 1,1 0-1,-1 0 1,1 0-1,-1-1 0,1 1 1,0 0-1,0-1 1,0 1-1,0-1 0,0 1 1,1-1-1,-1 1 1,1-1-1,0-4 0,-1-1-493,0-1 0,1 0-1,0 1 1,1-1 0,0 0 0,0 1-1,0-1 1,2 1 0,3-13-1,14-20-4958,4-4-2408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2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22325,'0'0'8584,"-1"80"-7206,-10-34-898,1 8-480,3-2 0,4-2 0,3-3 0,0-7 0,0-4-1057,8-9-2274,-3-6-2787,-2-11-3811</inkml:trace>
  <inkml:trace contextRef="#ctx0" brushRef="#br0" timeOffset="1">98 338 21428,'0'0'2274,"11"-3"449,30-7-417,47-19 1,-75 24-2118,0 0 0,0-1 0,-1-1 0,0 0 1,0 0-1,0-1 0,-1-1 0,17-16 0,-27 24-188,0 0 0,-1 1 1,1-1-1,0 0 0,-1 1 0,1-1 0,-1 0 0,1 0 0,-1 1 0,1-1 0,-1 0 0,0 0 0,1 0 0,-1 0 0,0 1 0,0-1 0,0 0 1,0 0-1,1 0 0,-1 0 0,0 0 0,0 0 0,-1 0 0,1-1 0,-1 1-1,1 0 1,-1 1-1,0-1 0,0 0 1,1 1-1,-1-1 0,0 1 1,0-1-1,0 1 1,0-1-1,1 1 0,-1 0 1,0 0-1,0-1 0,0 1 1,0 0-1,0 0 0,-2 0 1,-4 0-2,1 0-1,-1 0 1,0 1 0,0 0 0,-11 3 0,7 1 1,0-1 0,0 2 0,1 0 0,-1 0 0,1 1 0,1 0 0,-1 1 0,2 0 0,-1 0 0,-14 19 0,17-20 0,0 1 0,1 0 0,0 0 0,0 0 0,1 1 0,0-1 0,0 1 0,1 0 0,1 0 0,-1 0 0,1 0 0,1 1 0,0-1 0,0 15 0,1-21-15,0 0 0,1-1 0,-1 1 0,1 0-1,0 0 1,0 0 0,0-1 0,0 1 0,1 0 0,-1-1 0,1 1 0,-1-1 0,1 1 0,0-1-1,0 0 1,0 0 0,4 3 0,-1-1-65,0-1 0,0 0-1,1 0 1,-1 0 0,1-1 0,0 0-1,0 0 1,6 1 0,11 1-479,0-2 0,0 0 0,33-1 0,-8-6-2916,-1-10-2216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4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21332,'0'0'4228,"89"19"-2915,-30-19-640,8 0-577,2-7-32,2-4-1249,-6 2-993,-10 0-705,-11 2-704,-14 0-2243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4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8168,'0'0'11525,"10"-6"-10238,-9 5-1244,5-3 131,1 0 0,0 0 0,0 1 0,0 0 1,0 0-1,0 1 0,0 0 0,1 0 1,-1 1-1,14-2 0,12 2 482,73 2 97,-98-1-745,0 1 1,1 1-1,-1-1 0,0 1 1,-1 0-1,1 1 0,0 0 0,-1 0 1,1 1-1,7 5 0,-13-7 37,1 0 0,-1 0 0,0 0 0,0 1 0,0-1 0,0 1 0,0 0 0,-1-1-1,1 1 1,-1 0 0,0 0 0,0 0 0,0 0 0,0 0 0,0 0 0,0 0 0,-1 1 0,0-1 0,1 0 0,-1 0 0,-1 0 0,1 0-1,0 1 1,-1-1 0,1 0 0,-1 0 0,0 0 0,0 0 0,0 0 0,-1 0 0,1 0 0,-1 0 0,-1 2 0,-8 13 384,0-1 1,-1 0 0,-26 29 0,28-35-517,-51 56 354,-8 9-928,28-22-8442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4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 19058,'0'0'8056,"-3"12"-8062,1-2 14,-1 0 0,2 1 0,0-1 0,0 1 0,1 15 0,0-23-4,0-1-1,0 0 0,0 0 0,1 0 1,-1 0-1,0 0 0,1 0 1,-1 0-1,1 0 0,0 0 0,0 0 1,0 0-1,0-1 0,0 1 1,0 0-1,0 0 0,0-1 0,1 1 1,-1-1-1,1 1 0,-1-1 0,1 0 1,0 1-1,-1-1 0,1 0 1,0 0-1,0 0 0,0-1 0,0 1 1,0 0-1,0-1 0,0 1 0,0-1 1,0 1-1,0-1 0,0 0 1,0 0-1,0 0 0,0 0 0,0 0 1,0-1-1,0 1 0,4-2 0,0 0 90,0-1 0,0 1 0,-1-2 0,1 1 0,-1 0 0,1-1 0,-1 0 0,0-1 0,-1 1-1,1-1 1,-1 0 0,6-7 0,46-70 592,-52 74-613,8-8 274,-7 15-107,-5 28-39,0-12-206,-3 16 106,1-22-68,1 0-1,0-1 1,1 1-1,0 0 1,0 0-1,4 16 1,-3-24-2,-1 0 0,1 0 1,0 0-1,0 0 0,-1 0 1,1 0-1,0 0 0,0 0 1,0 0-1,0-1 0,0 1 1,0 0-1,0-1 0,1 1 0,-1-1 1,0 1-1,0-1 0,0 1 1,1-1-1,-1 0 0,0 0 1,0 0-1,1 0 0,-1 0 1,0 0-1,1 0 0,-1 0 1,0 0-1,0 0 0,1-1 0,-1 1 1,0 0-1,0-1 0,2 0 1,41-19 787,-22 3-676,-2 0-1,20-21 1,19-18-44,-59 56-98,0-1 0,1 1 0,-1-1 0,0 1 0,1-1 0,-1 1 0,1-1 0,-1 1 0,0-1 0,1 1 0,-1 0 0,1-1 0,-1 1 0,1 0 0,0-1 0,-1 1 0,1 0 0,-1 0 0,1-1 0,0 1 0,-1 0 0,1 0 0,-1 0 0,1 0 0,0 0 0,-1 0 0,1 0 0,-1 0 0,1 0 0,0 0 0,-1 0 0,1 0 0,0 1 0,-1-1 0,1 0 0,-1 0 0,1 1 0,-1-1 0,1 0 0,-1 1 0,1-1 0,-1 0 0,1 1 0,-1-1 0,1 1 0,-1-1 0,0 1 0,1-1 0,-1 1 0,0-1 0,1 1 0,-1-1 0,0 1 0,0 0 0,1-1 0,-1 1 0,0-1 0,0 2 0,2 46 0,-2-28 0,0-17-8,0 0 1,0 0-1,1 1 1,-1-1-1,1 0 1,0 0-1,0 0 1,0 0-1,0 0 1,0 0-1,1 0 1,-1 0-1,1 0 1,0-1-1,0 1 1,0-1-1,0 1 1,4 2-1,-4-4-22,1 0-1,-1 0 1,1 0 0,-1-1-1,1 1 1,-1-1 0,1 0-1,-1 1 1,1-1-1,0 0 1,-1-1 0,1 1-1,-1 0 1,1-1 0,-1 1-1,1-1 1,-1 0-1,1 0 1,-1 0 0,0 0-1,1 0 1,-1-1 0,0 1-1,3-3 1,44-34-3526,-4-7-3474,-17 10-28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4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87 225 18353,'0'0'1858,"-10"12"518,2-3-1867,-33 39 1887,38-44-2020,-1 1-1,1 0 1,0 0 0,1 0-1,-1 0 1,1 0 0,0 1 0,0-1-1,-2 12 1,5-17-373,-1 1 0,0 0 0,0-1 0,0 1 1,1-1-1,-1 1 0,0 0 0,1-1 0,-1 1 0,0-1 0,1 1 0,-1-1 0,1 1 1,-1-1-1,0 1 0,1-1 0,-1 0 0,1 1 0,0-1 0,-1 0 0,1 1 0,-1-1 1,1 0-1,0 0 0,-1 1 0,1-1 0,-1 0 0,1 0 0,0 0 0,-1 0 0,1 0 0,0 0 1,-1 0-1,1 0 0,0 0 0,-1 0 0,2-1 0,27-3-46,-14-1 27,-1-1 0,-1 0 0,1-1 0,-1-1 1,-1 0-1,1 0 0,17-17 0,0-3-51,42-48-1,-58 59 120,-1 1-1,0-2 1,-1 1 0,-1-2-1,-1 0 1,-1 0-1,0 0 1,6-23 0,-71 141 2820,37-62-2769,10-20-73,0 0-1,0 0 1,2 1-1,0 0 0,1 0 1,1 1-1,1 0 1,-3 20-1,7-38-29,0 0 0,0 0 0,0 0 0,0-1 0,0 1 0,0 0 0,0 0 0,1 0 0,-1-1 0,0 1 0,0 0 0,1 0 0,-1-1 0,0 1 0,1 0 0,-1 0 0,1-1 0,-1 1 0,1 0 0,-1-1 0,1 1 0,-1-1 0,1 1 0,0-1 0,-1 1 0,1-1 0,0 1 0,-1-1 0,1 1 0,0-1 0,1 1 0,1-1 0,-1 0 0,1 0 0,0 0 0,-1 0 0,1 0 0,0 0 0,-1-1 0,1 1 0,-1-1 0,4-1 0,3-1 0,0 0 0,0-1 0,0-1 0,15-9 0,-5-2-284,-1 0 0,25-28 1,-37 36 193,0 1 0,0-1 0,-1 0 0,0 0 0,0-1 0,-1 0 0,0 0 0,-1 0 0,3-11 0,-28 40-172,4 5 352,7-11 78,0 0 0,1 0 1,1 1-1,0 0 0,1 1 1,1 0-1,-9 26 0,16-41-165,0-1-1,0 1 1,0-1 0,0 1-1,0-1 1,0 1-1,0-1 1,0 1-1,0-1 1,0 1-1,0-1 1,1 1-1,-1-1 1,0 0-1,0 1 1,0-1-1,1 1 1,-1-1-1,0 1 1,1-1-1,-1 0 1,0 1-1,1-1 1,-1 0-1,0 1 1,1-1-1,-1 0 1,1 0-1,-1 1 1,1-1-1,-1 0 1,0 0 0,1 0-1,-1 1 1,2-1-1,25 1 75,26-11 38,-17 1-224,1 1 1,0 1-1,0 3 0,58-1 0,-93 5 105,1 0 0,-1 0 0,0 0 0,1 1 0,-1-1 1,0 0-1,0 1 0,1 0 0,-1 0 0,0 0 0,0 0 0,0 0 0,4 2 1,-5-2 24,0 0 1,-1 0-1,1 0 1,0 0 0,0 0-1,-1 0 1,1 0-1,-1 0 1,1 1-1,-1-1 1,1 0 0,-1 0-1,0 0 1,1 1-1,-1-1 1,0 0 0,0 0-1,0 1 1,0-1-1,0 0 1,0 0-1,0 1 1,-1-1 0,1 0-1,0 0 1,-1 2-1,0-2-15,1-1-1,-1 1 0,1-1 0,0 1 0,-1-1 0,1 1 0,-1-1 1,1 1-1,-1-1 0,1 1 0,-1-1 0,1 0 0,-1 1 1,0-1-1,1 0 0,-1 0 0,0 1 0,1-1 0,-1 0 1,1 0-1,-1 0 0,0 0 0,1 0 0,-1 0 0,0 0 1,1 0-1,-1 0 0,0 0 0,1 0 0,-1 0 0,0-1 0,1 1 1,-1 0-1,1 0 0,-1-1 0,0 1 0,1 0 0,-1-1 1,1 1-1,-1-1 0,1 1 0,-1-1 0,1 1 0,-1-1 1,1 1-1,0-1 0,-1 1 0,1-1 0,0 1 0,-1-1 1,1 0-1,0 1 0,0-1 0,0 1 0,-1-1 0,1 0 0,0 1 1,0-1-1,0 0 0,-14-49-5,9 33 0,0-1 0,1 0 0,0 1 0,-1-28 0,6 44-2,-1 0 0,0 1 0,1-1 0,-1 0 0,1 0 0,-1 1 0,1-1 1,0 0-1,-1 1 0,1-1 0,-1 1 0,1-1 0,0 1 0,0-1 0,-1 1 0,1-1 0,0 1 0,0 0 0,0-1 0,-1 1 0,1 0 0,0 0 1,0-1-1,0 1 0,0 0 0,0 0 0,-1 0 0,1 0 0,2 1 0,36-1-502,-28 0 36,93 0-11752,-65 0 4042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4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15855,'0'0'1911,"5"-11"59,-2 5-1582,-1-1 0,2 1 0,-1 0 1,1 0-1,0 0 0,0 1 0,1-1 0,0 1 0,0 0 0,0 0 1,0 1-1,1-1 0,0 1 0,0 1 0,0-1 0,0 1 0,1 0 1,-1 0-1,1 1 0,-1 0 0,1 0 0,0 0 0,8 0 0,-13 2-301,-1-1 0,1 1 0,0 0 0,0 0 0,0 0 0,0 0 0,0 0 0,0 0 0,0 0 0,-1 1 0,1-1-1,0 1 1,0-1 0,0 1 0,-1 0 0,1-1 0,0 1 0,-1 0 0,1 0 0,-1 0 0,3 3 0,-3-1 6,0 0 0,0 0 0,0 0 0,0 0 0,-1 0 0,1 0 1,-1 0-1,0 0 0,0 1 0,0-1 0,-1 0 0,0 4 0,-1 6 0,-1-1-1,0 0 0,-8 19 0,8-23-69,-1 0-1,2 0 0,-1 0 1,1 1-1,0-1 1,1 1-1,0-1 0,1 1 1,0 15-1,1-23-22,-1 0 0,1 1 0,0-1 0,0 0 0,0 0 0,0 0 0,0 0 0,0 0 0,0 0 0,0 0 0,1 0 0,-1-1 0,0 1 0,1 0 0,-1-1 0,0 1 0,1-1 0,-1 1 0,0-1 0,1 1 0,-1-1 0,1 0 0,-1 0 0,1 0 0,-1 0 0,1 0 0,-1 0 0,1 0 0,-1-1 0,1 1 0,-1 0 0,2-2 0,48-12 0,-44 9 0,0 1 0,0-1 0,0-1 0,-1 1 0,1-1 0,-1 0 0,-1-1 0,6-6 0,-8 9 0,-1 1 0,0-1 0,0 1 0,0-1 0,-1 0 0,1 1 0,-1-1 0,0 0 0,0 0 0,0 0 0,0 0 0,-1 0 0,0 0 0,0 0 0,0 0 0,0 0 0,0 0 0,-3-8 0,3 11 0,0 1 0,0-1 0,0 1 0,-1-1 0,1 1 0,0-1 0,-1 0 0,1 1 0,0-1 0,-1 1 0,1 0 0,-1-1 0,1 1 0,-1-1 0,1 1 0,-1-1 0,1 1 0,-1 0 0,1 0 0,-1-1 0,1 1 0,-1 0 0,0 0 0,1-1 0,-1 1 0,1 0 0,-1 0 0,0 0 0,1 0 0,-1 0 0,0 0 0,1 0 0,-1 0 0,1 0 0,-1 1 0,0-1 0,1 0 0,-1 0 0,1 0 0,-1 1 0,1-1 0,-1 0 0,0 1 0,1-1 0,-1 0 0,1 1 0,-1-1 0,1 1 0,0-1 0,-1 1 0,1-1 0,-1 1 0,-3 13 0,4-14 0,1 1 0,-1-1 0,1 1 0,0-1 0,-1 1 0,1-1 0,-1 1 0,1-1 0,0 1 0,-1-1 0,1 0 0,0 1 0,0-1 0,-1 0 0,1 0 0,0 1 0,0-1 0,-1 0 0,1 0 0,0 0 0,0 0 0,0 0 0,-1 0 0,2 0 0,4-2-51,0 1 0,1-1 1,-2 0-1,1 0 0,0 0 0,0-1 0,-1 0 1,1 0-1,-1-1 0,0 1 0,0-1 0,0 0 1,-1 0-1,1-1 0,-1 0 0,0 1 0,0-1 1,-1-1-1,1 1 0,-1 0 0,-1-1 0,1 0 1,-1 0-1,1 1 0,-2-1 0,1-1 0,-1 1 1,0 0-1,0 0 0,0-9 0,-7 20-7744,1 11 3915,7-3-508,12-1-2253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4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97 210 14029,'0'0'10640,"-11"4"-9279,6-3-1232,1 1 0,-1 0 0,0 0-1,1 1 1,-1-1 0,1 1 0,0 0 0,0 0 0,0 0 0,0 1 0,0-1 0,1 1-1,0 0 1,-1 0 0,2 0 0,-1 1 0,0-1 0,1 1 0,0-1 0,0 1 0,0 0-1,0 0 1,1 0 0,0 0 0,0 0 0,1 0 0,-1 6 0,0-9-99,1 0 0,0 0 0,0 0 0,0 1 0,0-1 0,0 0 0,0 0 0,0 0 0,1 0 0,-1 0 0,1 0 0,0 0 0,-1 0 0,1 0 0,0-1 0,0 1 0,0 0 0,0 0 0,0-1 0,1 1 0,-1-1 0,1 1 0,-1-1 0,1 1 0,-1-1 0,1 0 0,0 0 0,1 2 0,2-2-11,0 0 0,0 1-1,0-1 1,1-1 0,-1 1 0,0-1 0,0 0 0,0 0 0,1-1 0,6-1 0,-3 0-5,-1 0 1,1-1-1,-1 0 0,0 0 1,1-1-1,-2-1 0,1 1 1,0-1-1,-1 0 0,0-1 1,0 1-1,-1-2 0,1 1 1,-1-1-1,9-12 0,-4 3 5,0 0 1,-2-1-1,0 0 0,0-1 0,-2 1 0,7-25 0,-8-7-259,-16 56 69,7-2 186,0 0-1,0 0 1,1 0-1,0 0 1,0 0-1,0 0 1,0 1-1,1-1 1,0 1-1,-1 8 1,2-12 0,0-1-1,0 1 1,0 0 0,0 0 0,0 0-1,0 0 1,0 0 0,0 0 0,1 0-1,-1 0 1,1 0 0,0 0-1,-1 0 1,1 0 0,0-1 0,0 1-1,0 0 1,0 0 0,1-1 0,-1 1-1,0-1 1,1 1 0,-1-1-1,1 0 1,-1 0 0,1 1 0,-1-1-1,1 0 1,0 0 0,0-1 0,0 1-1,1 0 1,6 1 8,-1-1 0,1-1-1,-1 1 1,0-1 0,1-1 0,-1 0-1,1 0 1,-1-1 0,0 0 0,0 0-1,0 0 1,0-1 0,0-1 0,0 0 0,-1 0-1,0 0 1,0 0 0,12-11 0,-12 9-12,0 1 1,-1-1 0,0-1 0,0 1 0,0-1 0,-1 0 0,0-1-1,0 1 1,-1-1 0,0 0 0,0 0 0,-1 0 0,0-1 0,-1 1-1,0-1 1,0 1 0,1-18 0,-2 25-15,-1 0 0,0 0 1,0 0-1,0 0 0,0 0 1,0 0-1,0 0 0,0 0 1,0 0-1,0 0 0,0 0 0,0 0 1,-1 0-1,1 0 0,0 0 1,-1 0-1,1 0 0,-1 0 0,1 0 1,-1 0-1,1 0 0,-1 1 1,0-1-1,1 0 0,-1 0 1,0 1-1,0-1 0,1 0 0,-1 1 1,0-1-1,0 1 0,0-1 1,0 1-1,0-1 0,0 1 0,0 0 1,0-1-1,0 1 0,0 0 1,0 0-1,0 0 0,0 0 1,0 0-1,0 0 0,0 0 0,0 0 1,0 0-1,0 1 0,-1-1 1,-2 2-14,0-1 1,0 1-1,0 0 1,0 0 0,0 0-1,0 1 1,1-1 0,-1 1-1,1 0 1,-4 5 0,-5 5 106,2 1 0,0 0 0,0 1 0,2 0 1,-9 20-1,13-27-48,1 0 0,1 0 1,-1 0-1,1 1 0,1-1 1,-1 0-1,2 1 0,-1-1 1,1 1-1,0-1 0,1 1 1,3 15-1,-3-21-43,0 0 0,1 0 0,-1 0 0,1-1 0,0 1 0,0 0 0,0-1 0,0 1 0,0-1 0,1 0 0,-1 0 0,1 0 0,0 0 0,-1 0 0,1 0 0,0-1 0,0 1 0,0-1 0,0 0 0,0 0 0,1 0 0,-1 0 0,0-1 0,0 1 0,0-1 0,1 0 0,-1 0 0,0 0 0,5-1 0,1 1 0,-1-1 0,1 0 0,-1 0 0,1-1 0,-1 0 0,0 0 0,0-1 0,0 0 0,0-1 0,10-6 0,-7 2 0,-1 0 0,0-1 0,0 0 0,-1-1 0,0 0 0,-1-1 0,0 1 0,-1-2 0,0 1 0,-1-1 0,0 0 0,7-24 0,-13 33 0,-5 7 0,-4 8 0,6-6 0,0 1 0,1-1 0,0 1 0,0 0 0,0 0 0,1 0 0,-1 10 0,2-15 0,0 0 0,0-1 0,1 1 0,-1 0 0,0 0 0,0-1 0,1 1 0,-1 0 0,1-1 0,-1 1 0,1 0 0,0-1 0,0 1 0,0-1 0,0 1 0,0-1 0,0 1 0,0-1 0,0 0 0,0 0 0,1 0 0,-1 1 0,1-1 0,-1 0 0,1-1 0,-1 1 0,1 0 0,-1 0 0,1-1 0,0 1 0,-1 0 0,1-1 0,0 0 0,2 1 0,1 0 0,1 0 0,0-1 0,0 0 0,0 1 0,0-2 0,-1 1 0,1-1 0,0 0 0,0 0 0,-1-1 0,1 1 0,-1-1 0,1 0 0,-1-1 0,0 0 0,1 1 0,6-7 0,0-2 0,0 0 0,-1-1 0,0-1 0,16-25 0,-16 24 0,-18 24 0,0 0 0,2 0 0,-1 1 0,1-1 0,1 1 0,0 1 0,0-1 0,1 1 0,1-1 0,0 1 0,0 0 0,1 15 0,1-26-13,0 0-1,0 0 1,0 0 0,0 0-1,1 0 1,-1 0 0,0 0-1,1 0 1,-1-1 0,1 1 0,-1 0-1,1 0 1,-1 0 0,1-1-1,-1 1 1,1 0 0,0-1-1,-1 1 1,1 0 0,0-1-1,0 1 1,0-1 0,-1 1-1,1-1 1,0 1 0,0-1 0,0 0-1,0 0 1,0 1 0,0-1-1,0 0 1,0 0 0,0 0-1,-1 0 1,1 0 0,0 0-1,0 0 1,0 0 0,0 0-1,2-1 1,-2 1-136,1 0 1,0-1-1,-1 1 0,1 0 1,0-1-1,-1 0 0,1 1 0,0-1 1,-1 0-1,1 0 0,-1 0 1,1 0-1,-1 0 0,0 0 0,1 0 1,-1 0-1,0 0 0,0-1 0,0 1 1,0-1-1,0 1 0,2-3 1,0-8-7385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4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20852,'0'0'9966,"12"-3"-8551,23-9-1161,47-21-1,-70 28-250,0 0 0,-1-1-1,0-1 1,-1 0 0,1 0-1,-1-1 1,-1 0 0,1-1-1,8-10 1,-18 18-3,1 1 0,-1 0 0,1-1 0,-1 1 0,1 0 0,-1-1 0,0 1 0,1-1 0,-1 1 0,0-1 0,1 1 0,-1-1 0,0 1 0,1-1 0,-1 1 0,0-1 0,0 0 0,0 1 0,0-1 0,1 1 0,-1-1 0,0 0 0,0 1 0,0-1 0,0 1 0,0-1 0,-1 1 0,1-1 0,0 0 0,0 1 0,0-1 0,0 1 0,-1-1 0,1 1 0,0-1 0,0 1 0,-1-1 0,1 1 0,0-1 0,-1 1 0,1-1 0,-1 1 0,1-1 0,-1 1 0,1 0 0,-1-1 0,1 1 0,-1 0 0,1-1 0,-1 1 0,1 0 0,-1 0 0,1 0 0,-1-1 0,0 1 0,1 0 0,-1 0 0,1 0 0,-1 0 0,0 0 0,1 0 0,-1 0 0,1 0 0,-2 1 0,-41 6 0,34-3 0,0 1 0,0 0 0,0 0 0,1 1 0,0 0 0,0 0 0,0 1 0,1 0 0,0 1 0,0-1 0,1 1 0,0 0 0,0 1 0,1 0 0,0 0 0,1 0 0,-1 0 0,2 1 0,0-1 0,0 1 0,0 0 0,1 0 0,-1 18 0,3-25-2,0-1 0,1 0 0,-1 0 0,0 0 0,1 0 0,-1 0 0,1 0 0,-1 0 0,1-1 0,0 1 0,0 0 0,0 0 0,0 0 0,0-1 0,0 1 0,1 0-1,-1-1 1,1 1 0,-1-1 0,1 0 0,2 3 0,0-2-21,1 0-1,-1 0 0,1 0 1,0 0-1,-1-1 0,1 0 0,0 0 1,0 0-1,5 0 0,3 0-214,0-1 0,0 0 0,0-1 0,1-1 0,-2 0 0,20-6-1,-20 4-1734,-2-1 0,1 0 0,-1 0 0,12-8 0,7-8-6712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4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158 176 13997,'0'0'13784,"-13"3"-12690,3-1-937,1 1-1,-1 0 1,1 1-1,0 0 1,0 0-1,0 1 0,-12 9 1,16-11-21,0 1 0,1 0-1,-1 0 1,1 0 0,0 0 0,0 1 0,1 0 0,-1 0-1,1 0 1,0 0 0,1 0 0,-1 1 0,1-1 0,0 1-1,0-1 1,-1 12 0,3-15-129,-1-1-1,1 1 1,0 0 0,0-1-1,1 1 1,-1 0 0,0-1-1,1 1 1,-1-1-1,1 1 1,-1 0 0,1-1-1,0 1 1,-1-1 0,1 1-1,0-1 1,0 0 0,0 1-1,0-1 1,0 0 0,1 0-1,-1 0 1,0 1-1,0-1 1,1-1 0,-1 1-1,1 0 1,-1 0 0,1 0-1,-1-1 1,1 1 0,-1-1-1,1 1 1,0-1 0,-1 0-1,1 0 1,0 1-1,-1-1 1,1 0 0,0 0-1,-1-1 1,3 1 0,6 0-1,0-1 1,0 0-1,0-1 1,-1 0-1,1 0 1,9-4-1,10-8-27,-1-1-1,0-2 1,-2 0 0,0-2-1,0-1 1,-2-1 0,-1-1-1,36-44 1,-49 55 5,0 0 1,-1-1 0,0-1-1,-1 0 1,0 0 0,-1 0-1,8-22 1,-18 28 112,-7 11-35,-10 10 3,11-3-9,0 1 0,0-1 1,1 2-1,0-1 0,1 1 0,1 0 0,0 1 0,1-1 0,0 1 0,-5 28 0,7-29-204,2-1 0,-1 1 0,2 0 0,0-1 0,2 23 0,-1-28-316,0 0 0,1-1 0,0 1-1,0-1 1,0 1 0,1-1 0,0 0 0,0 0 0,1 0 0,0 0 0,4 5 0,8 2-7987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11050,'0'0'11894,"8"8"-11317,-2-2-486,0 1 0,-1 0 1,0 0-1,0 0 0,-1 1 0,1 0 1,-2 0-1,1 0 0,-1 0 0,4 15 1,-7-19-27,1-1 0,0 0 1,0 1-1,1-1 0,-1 0 1,0 1-1,1-1 1,0 0-1,0 0 0,0 0 1,0-1-1,1 1 1,-1 0-1,1-1 0,-1 0 1,1 1-1,0-1 0,0 0 1,0 0-1,0-1 1,0 1-1,6 2 0,-4-3 33,0 0-1,0-1 1,0 1 0,0-1-1,0 0 1,0 0-1,0-1 1,0 0-1,0 0 1,0 0-1,0 0 1,0-1-1,-1 1 1,1-1-1,8-5 1,5-5-54,0-1 1,0-1-1,-2-1 0,1 0 1,-2-1-1,0-1 0,-1 0 1,14-23-1,-9 13-11,-23 79 58,2-45-18,-13 59 688,15-65-734,-1 1 0,1 0 0,0 0 0,-1 0 0,1 0 0,0-1 0,0 1 0,0 0 0,0 0 0,0 0 0,1 0 0,-1 0 0,1 0 0,-1-1 0,1 1 0,0 0 0,-1 0 0,1-1 0,0 1 0,0-1 0,0 1 0,0-1 0,1 1 0,-1-1 0,0 1 0,1-1 0,-1 0 0,1 0 0,1 2 0,5-2-5,0 1 1,0-1-1,0 0 0,0-1 1,0 0-1,0 0 0,0-1 1,0 0-1,0 0 0,0-1 1,0 0-1,0 0 0,-1-1 1,1 0-1,-1 0 0,0-1 1,0 0-1,0 0 0,0-1 1,7-6-1,0-1-63,0-1 0,-1 0-1,0 0 1,-1-2 0,-1 1 0,0-1-1,15-30 1,-36 88-194,5-28 258,0-2 111,1 0 1,0 1-1,1 0 1,-3 25-1,6-36-116,0 0 0,0-1 0,0 1 0,0 0 0,0-1 0,1 1 0,-1 0 0,1-1 0,0 1 0,0-1 0,0 1 0,0-1 0,0 0 0,0 1 0,1-1 0,-1 0 0,1 0 0,-1 0 0,1 0 0,0 0 0,0 0 0,0 0 0,0-1 0,0 1 0,1-1 0,-1 1 0,0-1 0,1 0 0,-1 0 0,0 0 0,6 1 0,5 2-467,1-2 1,0 1-1,20-1 1,16-6-8168,-27-5-1687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4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0 392 19474,'0'0'1762,"2"10"69,10 117 3663,-9 81-2887,-3-172-2417,0-35-181,0-1 0,-1 1 0,1-1 1,0 1-1,0 0 0,0-1 0,0 1 1,0 0-1,0 0 0,0-1 0,0 1 1,0 0-1,0-1 0,0 1 0,1-1 1,-1 1-1,0 0 0,0-1 0,1 1 1,-1 0-1,0-1 0,1 1 0,-1-1 1,1 1-1,-1-1 0,1 1 0,0 0 1,10-14 227,8-35 78,-13 17-280,-1 1-1,-2-1 1,-1 0 0,-2 0 0,-4-39-1,-2 43-59,3 19-91,2 17-330,2-2 436,0 1 0,0-1 1,1 0-1,0 0 0,0-1 0,0 1 0,1 0 0,0-1 0,0 1 1,1-1-1,0 0 0,0 0 0,0 0 0,1-1 0,0 0 0,0 0 1,0 0-1,1 0 0,0-1 0,-1 0 0,1 0 0,1 0 0,-1-1 1,1 0-1,-1 0 0,1-1 0,0 0 0,10 2 0,-8-2 45,1 0 0,-1-1 0,1 0 0,0-1 0,-1 0 0,1 0 0,0-1 0,-1 0 0,1-1 0,-1 0 0,0-1 0,1 0 0,-1 0 0,0-1 0,-1 0 0,1-1 0,-1 0 0,0 0 0,0 0 0,13-13 0,-13 9-6,0 0 0,-1 0 0,-1-1 0,1 0 0,-1-1 0,-1 1 0,0-1 0,-1 0 0,0 0 0,0 0 0,2-16 0,-2 5 7,-2-1 0,0 0 0,-2 0 0,-3-43 0,1 57-36,1 0 0,-1 0 0,-1 0 0,-6-16 0,8 23 0,0 0 0,0 0 0,0 0 0,0 0 0,0 0 0,-1 0 0,1 1 0,-1-1 0,1 1 0,-1-1 0,0 1 0,-2-2 0,3 3 0,1-1 0,-2 1 0,1 0 0,0-1 0,0 1 0,0 0 0,0 0 0,0 0 0,0 0 0,0 0 0,0 0 0,0 0 0,0 0 0,0 0 0,0 1 0,0-1 0,0 0 0,0 1 0,0-1 0,0 1 0,0-1 0,0 1 0,0-1 0,1 1 0,-1 0 0,-1 1 0,-11 12 0,0 0 0,2 1 0,0 0 0,1 1 0,-12 23 0,3-5 0,9-17 0,-53 96 0,58-100 0,-1 0 0,2 1 0,0-1 0,0 1 0,1 0 0,1 0 0,-1 15 0,3-27 0,0 1 0,0 0 0,0-1 0,1 1 0,-1 0 0,0-1 0,1 1 0,0-1 0,0 1 0,-1-1 0,2 0 0,-1 1 0,0-1 0,0 0 0,1 1 0,-1-1 0,1 0 0,0 0 0,-1 0 0,1-1 0,3 3 0,-1-1 0,0-1 0,0 0 0,0 0 0,0-1 0,1 1 0,-1-1 0,1 0 0,-1 0 0,1 0 0,-1-1 0,7 1 0,2-1 0,-1-1 0,0 0 0,1-1 0,-1 0 0,0-1 0,0 0 0,0-1 0,17-8 0,-16 4 0,-1 1 0,1-2 0,-1 0 0,-1 0 0,0-1 0,0 0 0,-1-1 0,0 0 0,-1-1 0,0 0 0,-1-1 0,0 1 0,-1-2 0,0 1 0,-2-1 0,1 0 0,-1 0 0,-1 0 0,-1-1 0,0 1 0,-1-1 0,1-29 0,-3 23 0,1 13 0,0 1 0,-1 0 0,-1-1 0,1 1 0,-1-1 0,-2-8 0,3 17 0,0-1 0,0 0 0,-1 0 0,1 1 0,0-1 0,0 0 0,0 0 0,0 0 0,0 1 0,0-1 0,-1 0 0,1 0 0,0 1 0,0-1 0,0 0 0,-1 0 0,1 0 0,0 0 0,0 1 0,0-1 0,-1 0 0,1 0 0,0 0 0,0 0 0,-1 0 0,1 0 0,0 0 0,0 0 0,-1 0 0,1 0 0,0 0 0,-1 0 0,1 0 0,0 0 0,0 0 0,-1 0 0,1 0 0,0 0 0,0 0 0,-1 0 0,1 0 0,0 0 0,0 0 0,-1-1 0,1 1 0,0 0 0,0 0 0,0 0 0,-1 0 0,1-1 0,0 1 0,0 0 0,0 0 0,0 0 0,-1-1 0,1 1 0,0 0 0,0 0 0,0-1 0,0 1 0,0 0 0,0-1 0,-7 23 0,5 41 0,2-63-1,0 1 0,0-1 0,0 0-1,0 0 1,0 0 0,0 0 0,0 1 0,0-1 0,0 0-1,0 0 1,0 0 0,1 0 0,-1 1 0,0-1 0,0 0 0,0 0-1,0 0 1,0 0 0,0 0 0,0 0 0,0 1 0,1-1-1,-1 0 1,0 0 0,0 0 0,0 0 0,0 0 0,0 0 0,1 0-1,-1 0 1,0 0 0,0 0 0,0 1 0,0-1 0,0 0-1,1 0 1,-1 0 0,0 0 0,0 0 0,0 0 0,0 0 0,1 0-1,-1-1 1,0 1 0,0 0 0,0 0 0,0 0 0,1 0-1,-1 0 1,0 0 0,0 0 0,0 0 0,0 0 0,0 0 0,1 0-1,-1-1 1,0 1 0,0 0 0,0 0 0,0 0 0,0 0-1,0 0 1,0 0 0,0-1 0,0 1 0,1 0 0,7-13-189,-4-32-219,-2-48 0,3-24-348,-4 106 771,0-36-89,-1 46 70,-1 0 0,1 1 0,0-1 1,0 0-1,-1 0 0,1 0 0,-1 0 1,1 0-1,-1 1 0,1-1 0,-1 0 0,1 0 1,-1 1-1,0-1 0,1 0 0,-1 1 1,0-1-1,0 0 0,0 1 0,1-1 0,-1 1 1,0 0-1,0-1 0,0 1 0,0 0 1,0-1-1,0 1 0,0 0 0,0 0 0,0 0 1,0 0-1,1 0 0,-1 0 0,0 0 1,0 0-1,0 0 0,0 0 0,0 1 0,0-1 1,0 0-1,0 1 0,-1 0 0,-1 0 3,0 1 0,1 0 0,-1-1 0,0 1 0,1 0 0,0 0 0,-1 1 1,1-1-1,0 0 0,0 1 0,0 0 0,0-1 0,1 1 0,-1 0 0,1 0 0,-2 5 0,-18 55 212,19-56-173,-8 35 332,3 0 1,1 0-1,2 0 1,2 51-1,2-88-364,0 0 0,0 1 0,0-1 0,1 0 1,0 0-1,0 0 0,0 0 0,1 0 0,0 0 0,-1 0 0,2-1 0,-1 1 0,1-1 1,-1 1-1,1-1 0,0 0 0,1 0 0,-1 0 0,6 4 0,-3-4-53,0 0 0,1 0 0,-1-1 0,1 0 0,0 0 0,0-1 0,0 1-1,1-2 1,-1 1 0,0-1 0,1 0 0,12 0 0,-9 0-1443,1-1 1,-1-1-1,0 1 1,1-2-1,-1 1 0,0-2 1,0 1-1,0-2 1,0 1-1,-1-1 1,1-1-1,-1 0 1,10-7-1,14-10-7787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50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102 274 10378,'0'0'14953,"-9"3"-12546,2-1-2091,0 0 0,1 1 0,-1 0 0,0 0 0,1 1 0,0 0 0,-9 6 0,13-7-242,-1-1 0,0 0 0,1 1 1,0-1-1,0 1 0,-1 0 0,1-1 0,1 1 0,-1 0 0,0 0 0,1 0 1,0 1-1,0-1 0,0 0 0,0 0 0,0 1 0,0-1 0,1 1 0,0-1 1,0 0-1,0 7 0,1-9-71,-1 0-1,1-1 1,-1 1 0,1 0-1,0 0 1,-1-1 0,1 1-1,0 0 1,0-1 0,0 1-1,-1-1 1,1 1 0,0-1-1,0 1 1,0-1 0,0 0-1,0 1 1,0-1 0,0 0-1,0 0 1,0 0 0,0 0-1,0 0 1,0 0 0,0 0-1,0 0 1,0 0 0,0 0-1,0 0 1,0-1 0,0 1-1,0 0 1,0-1 0,36-11-35,-27 6-150,0-1 1,-1 0 0,0-1-1,0 0 1,-1 0 0,0-1-1,0 0 1,7-12 0,19-21-638,-32 46 577,-1-1 0,0 1 0,0 0 0,-1 0 0,1 0 0,-1-1 0,0 1 0,0 7 0,-1-5 309,1 1-1,0 0 0,1-1 1,-1 1-1,1-1 1,1 1-1,-1-1 0,1 1 1,3 6-1,-4-11-8,1 0 0,0 0 0,0 0 0,-1 0 0,1-1 0,0 1 1,1 0-1,-1-1 0,0 0 0,0 1 0,1-1 0,-1 0 0,1 0 0,-1 0 0,1-1 0,-1 1 0,1 0 0,-1-1 0,1 0 0,0 1 0,-1-1 0,1 0 0,-1-1 0,1 1 1,0 0-1,2-1 0,4-1-1,1 0 0,-1-1 0,0 1 0,-1-2 1,1 1-1,0-1 0,-1-1 0,0 1 0,0-1 0,0-1 1,-1 1-1,0-2 0,0 1 0,12-14 0,-9 8-23,0-1-1,-1 1 1,0-2-1,-1 0 0,0 0 1,-1 0-1,-1-1 1,5-16-1,-7 18 30,-1 0 0,0 0 0,-1 0 0,0 0 0,-1 0 0,-1 0 0,0 0 0,0 0 0,-6-25 0,6 37-66,0 1 0,0-1 0,0 0 1,-1 0-1,1 0 0,0 0 0,-1 1 0,1-1 0,-1 0 0,1 0 1,-1 1-1,1-1 0,-1 0 0,0 1 0,1-1 0,-1 1 1,0-1-1,1 1 0,-1-1 0,0 1 0,0-1 0,1 1 0,-1 0 1,0-1-1,0 1 0,0 0 0,0 0 0,0 0 0,1 0 1,-1-1-1,0 1 0,0 0 0,0 0 0,0 1 0,0-1 0,0 0 1,1 0-1,-1 0 0,0 1 0,0-1 0,0 0 0,0 1 0,1-1 1,-1 0-1,0 1 0,0-1 0,1 1 0,-1 0 0,0-1 1,1 1-1,-2 1 0,-2 2-19,-1 0-1,1 1 1,0-1 0,0 1-1,1 0 1,-5 7 0,-2 9 80,0 1 1,1 0 0,1 0 0,2 1-1,0 0 1,1 0 0,1 0-1,1 1 1,1-1 0,3 37 0,-1-56-41,1 0 0,0 0 0,0 1 0,1-1 0,-1 0 0,1 0 1,0 0-1,0 0 0,0 0 0,0-1 0,1 1 0,0-1 0,0 0 1,0 1-1,5 3 0,-7-6-6,0 0 0,0 0 0,1 0 0,-1 0 0,1 0 0,-1-1 0,0 1 0,1 0 0,-1-1-1,1 1 1,-1-1 0,1 0 0,0 1 0,-1-1 0,1 0 0,-1 0 0,1 0 0,-1 0 0,1 0 0,0-1 0,-1 1 0,1 0 0,-1-1 0,1 1 0,-1-1 0,1 1 0,-1-1 0,1 0 0,-1 0 0,0 1 0,1-1 0,-1 0 0,0 0 0,0 0 0,0-1 0,0 1 0,0 0 0,0 0 0,0-1 0,0 1 0,0 0-1,0-1 1,0-2 0,3-3-5,-1-1 0,0 1 0,-1-1-1,0 0 1,0 1 0,-1-1 0,0 0-1,0 0 1,-1 0 0,0-9-1,6-45-581,-3 61 534,0-1 0,0 1 0,0 0-1,0 0 1,0 1 0,1-1 0,-1 1 0,0-1 0,1 1 0,-1 0 0,0 0 0,1 0 0,3 2 0,0-2-14,19-1-123,-17 0 106,0 1 0,0 0 0,0 0 0,0 1 0,16 3-1,-23-3 71,1 0 1,-1 0-1,0 0 0,0 0 0,0 0 0,0 0 0,-1 1 0,1-1 0,0 1 0,0-1 0,-1 1 0,1-1 0,-1 1 0,0 0 0,1 0 0,-1 0 0,0 0 0,0 0 0,0 0 0,0 0 0,0 0 0,-1 0 0,1 1 0,-1-1 0,1 0 0,-1 0 0,0 0 0,0 4 0,0 10 358,-1 1 1,-4 28-1,-2 27 454,8-71-806,-1 0-1,1 0 0,-1 0 1,0 0-1,1 0 0,-1 0 0,1 0 1,0 0-1,-1-1 0,1 1 0,0 0 1,-1 0-1,1-1 0,0 1 1,0 0-1,0-1 0,0 1 0,0-1 1,0 1-1,0-1 0,-1 0 0,1 1 1,0-1-1,0 0 0,1 1 0,-1-1 1,0 0-1,0 0 0,0 0 1,0 0-1,0 0 0,0 0 0,0 0 1,0-1-1,0 1 0,0 0 0,0-1 1,0 1-1,1-1 0,43-15 48,-32 7-51,0-1 0,-1 0 0,0-1 0,-1 0 0,15-19 0,-21 23 0,0 0 0,0 0 0,0 0 0,4-13 0,-8 18 0,0 0 0,0 0 0,-1 0 0,1 0 0,-1 0 0,1 0 0,-1 0 0,0 0 0,0 0 0,0 0 0,0 0 0,0 0 0,0 0 0,-1 0 0,1-1 0,-1 1 0,-1-3 0,5 8 0,0 0 0,-1 0 0,1 0 0,0 0 0,0-1 0,0 0 0,1 1 0,-1-1 0,0 0 0,1-1 0,0 1 0,-1-1 0,1 1 0,0-1 0,0 0 0,0-1 0,6 2 0,70 3 0,-72-5 0,1-1 0,-1 0 0,1 0 0,-1-1 0,0 0 0,0 0 0,15-6 0,-20 6 0,0 1 0,-1 0 0,1-1 0,0 1 0,-1-1 0,1 0 0,-1 0 0,0 0 0,0 0 0,0 0 0,0-1 0,0 1 0,0-1 0,0 1 0,-1-1 0,0 0 0,1 1 0,-1-1 0,0 0 0,0 0 0,0 0 0,-1 0 0,1 0 0,-1 0 0,1-3 0,-2 6-2,1-1 1,0 1-1,0-1 1,-1 1-1,1 0 1,0-1-1,-1 1 1,1 0-1,0-1 1,-1 1-1,1 0 1,0-1-1,-1 1 1,1 0-1,-1 0 1,1 0-1,-1-1 0,1 1 1,0 0-1,-1 0 1,1 0-1,-1 0 1,1 0-1,-1 0 1,1 0-1,-1 0 1,1 0-1,-1 0 1,1 0-1,-1 0 1,1 0-1,-1 0 1,1 0-1,-1 0 0,1 1 1,0-1-1,-1 0 1,1 0-1,-1 1 1,0-1-1,-20 10-133,18-7 144,-1 0 0,1 0-1,0 1 1,0-1 0,1 1-1,-1 0 1,1 0 0,-1 0-1,1 0 1,0 0 0,1 1-1,-3 6 1,4-9-135,-1 0 0,1 0 0,0 0 0,0 0 0,0 0 0,0 0 0,0 0 1,0 0-1,0 0 0,0 0 0,1 0 0,-1 0 0,2 2 0,-1-2-196,-1-1 0,1 0 0,0 0 0,0 0 0,0 0 0,0 0 0,0 0 0,0 0 0,0 0 0,0 0 0,1 0-1,-1 0 1,0-1 0,0 1 0,1 0 0,-1-1 0,0 0 0,1 1 0,-1-1 0,3 1 0,8 0-6217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5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79 20211,'0'0'10026,"-44"-61"-8008,41 48-1506,3 8-512,7 5 0,3 0-2338,-2 0-4837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5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21076,'0'0'1607,"2"12"-182,6 40 631,23 122 1090,-26-156-3084,0 0-1,1 0 1,1-1 0,1 0 0,0 0 0,1-1-1,16 22 1,-21-33-3418,-13-18 1489,-19-22-63,-60-49 518,18 18 6171,108 74-1815,-22-6-2706,20 5-504,1-2 0,-1-2 0,1-1 0,57-4 0,-70 0-973,-1-1 1,1-1-1,-1-1 1,-1-1 0,1 0-1,-1-2 1,0-1-1,24-14 1,-43 22 1318,-1 0 0,0 0 1,0 0-1,1 0 0,-1-1 0,0 1 1,0-1-1,0 1 0,0-1 1,0 0-1,-1 0 0,1 0 0,-1 0 1,1 0-1,-1 0 0,0-1 0,1 1 1,-1 0-1,0-1 0,-1 1 1,1-1-1,0 1 0,-1-1 0,1 1 1,-1-1-1,0-4 0,0 6 77,-1 0 0,1 0 0,-1 0 0,1 1 0,-1-1 0,0 0-1,1 0 1,-1 1 0,0-1 0,1 0 0,-1 1 0,0-1 0,0 1 0,0-1 0,1 1-1,-1 0 1,0-1 0,0 1 0,0 0 0,0-1 0,0 1 0,0 0 0,0 0 0,0 0-1,0 0 1,0 0 0,0 0 0,0 0 0,0 0 0,0 0 0,0 1 0,1-1 0,-1 0 0,0 1-1,-1 0 1,-37 13 1979,30-7-1850,0 0 0,0 1 0,1 0 0,0 1 1,0-1-1,1 1 0,0 1 0,-6 11 1,9-15-165,0 1 1,1 0-1,-1 1 1,1-1-1,1 0 1,0 1 0,0 0-1,0-1 1,1 1-1,0 0 1,0 0-1,1 0 1,1 8 0,-1-15-106,0 0 1,1 1-1,-1-1 1,0 1 0,1-1-1,0 0 1,-1 0-1,1 1 1,0-1 0,-1 0-1,1 0 1,0 0-1,0 0 1,0 1 0,0-1-1,0-1 1,0 1-1,0 0 1,1 0 0,-1 0-1,0-1 1,0 1-1,2 0 1,1 0 29,-1 0 1,1 0-1,-1 0 1,1-1-1,0 1 0,0-1 1,-1 0-1,8-1 0,-2 0 79,1-1 0,-1 0 0,0-1 0,0 1 0,-1-2-1,15-6 1,-14 3-113,0 1-1,0-2 1,0 1 0,-1-1-1,0 0 1,-1-1-1,1 0 1,5-11 0,-10 17-14,-1-1 0,0 1 0,0-1 0,0 1 0,0-1 1,-1 0-1,1 1 0,-1-1 0,0 0 0,0 0 0,-1 0 1,1 0-1,-1 0 0,0 0 0,0 0 0,0 0 0,-1 0 1,1 0-1,-1 0 0,0 0 0,0 0 0,0 0 0,0 1 1,-1-1-1,0 0 0,-3-4 0,4 6-160,-1 0 0,1 0 1,-1 0-1,0 0 0,0 0 0,0 0 0,0 1 0,0-1 1,0 1-1,0 0 0,0-1 0,-1 1 0,1 0 1,0 0-1,-1 1 0,1-1 0,-1 0 0,1 1 0,-1 0 1,1-1-1,-1 1 0,0 0 0,1 0 0,-1 0 1,1 1-1,-1-1 0,1 1 0,-1-1 0,1 1 0,-1 0 1,-2 1-1,-3 2-919,1 0 0,-1 1 1,1 0-1,0 0 0,1 0 1,-1 1-1,-10 12 0,-12 15-6949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5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87 8200,'0'0'18449,"-3"13"-17456,0 2-781,0 0-1,1 0 0,1 0 1,0 1-1,2 17 1,-1-29-195,0 0 1,0-1 0,0 1 0,1 0-1,0-1 1,0 1 0,0 0 0,0-1-1,0 1 1,1-1 0,0 0 0,-1 1-1,1-1 1,0 0 0,1 0 0,-1 0-1,0 0 1,1-1 0,0 1 0,0-1-1,0 1 1,0-1 0,0 0 0,0 0-1,0 0 1,1-1 0,-1 1 0,0-1-1,1 0 1,0 0 0,6 1 0,-5-1 19,1-1 0,-1 0 0,0 0 0,1 0 0,-1-1 1,0 0-1,1 0 0,-1-1 0,0 1 0,0-1 1,0 0-1,0 0 0,0-1 0,0 1 0,5-5 0,-2 0 104,0 0-1,-1 0 0,1 0 0,-1-1 0,-1 0 1,1 0-1,7-15 0,-5 6 35,0 0-1,-1-1 1,-1 0 0,-1-1-1,-1 1 1,0-1 0,-1 0-1,1-23 1,-4 31-167,-2 13 9,-3 30 7,-2 52-271,5-68-229,0 3-166,1-1-1,0 0 1,1 1-1,6 27 1,-7-43 360,1 0-1,0 0 1,0 0-1,0 0 1,1 0-1,-1 0 1,1-1-1,-1 1 1,1 0-1,0-1 1,0 0 0,0 1-1,0-1 1,4 3-1,-3-4-85,-1 0 0,0 0 0,1 0-1,-1 0 1,1 0 0,-1-1 0,1 1 0,0-1-1,-1 0 1,1 0 0,-1 0 0,1 0 0,-1 0-1,1-1 1,0 1 0,-1-1 0,1 1 0,-1-1-1,0 0 1,4-2 0,27-19-6054,1-10-2915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5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136 128 8296,'0'-3'570,"4"-11"1400,-2 0 0,1 1 0,-2-1 0,0 0 0,-1 0 0,-1-15 0,1 28-1911,0 1 0,0-1 0,0 1 0,0-1 0,0 1 0,0-1 0,0 1 1,0 0-1,0-1 0,-1 1 0,1-1 0,0 1 0,0-1 0,0 1 0,-1 0 0,1-1 0,0 1 0,-1 0 0,1-1 0,0 1 0,0 0 0,-1-1 0,1 1 0,-1 0 0,1-1 0,0 1 1,-1 0-1,1 0 0,-1 0 0,1-1 0,-1 1 0,1 0 0,0 0 0,-1 0 0,1 0 0,-1 0 0,1 0 0,-1 0 0,1 0 0,-1 0 0,1 0 0,-1 0 0,1 0 0,0 0 0,-1 0 1,1 1-1,-1-1 0,1 0 0,-1 0 0,1 0 0,0 1 0,-1-1 0,1 0 0,0 0 0,-1 1 0,-20 18 579,7 0-442,1 0 0,0 0-1,2 2 1,0-1 0,1 1 0,1 1-1,1 0 1,-8 36 0,16-57-186,-1 0 1,1 0-1,0 0 1,0 0-1,0 0 1,0 0-1,0 0 1,0 0-1,0 0 1,0 0 0,0 0-1,0 0 1,1 0-1,-1 0 1,0 0-1,1 0 1,-1 0-1,1 0 1,-1 0-1,1 0 1,-1-1-1,1 1 1,0 0-1,-1 0 1,2 1-1,0-2-8,-1 1 1,1-1-1,0 1 0,-1-1 0,1 0 0,-1 1 0,1-1 0,0 0 1,-1 0-1,1 0 0,0 0 0,-1-1 0,1 1 0,2-1 0,11-4-148,-1 0 0,1-1 0,13-8 0,-7 4-312,-6 3 352,1 2 0,1 0 0,-1 0-1,1 2 1,0 0 0,0 1 0,0 1 0,21 0 0,-37 1 123,0 0 1,1 0 0,-1 0-1,1 0 1,-1 0 0,0 0-1,1 0 1,-1 0 0,1 1-1,-1-1 1,0 0 0,1 1 0,-1-1-1,0 1 1,0 0 0,1-1-1,-1 1 1,0 0 0,0 0-1,0 0 1,0 0 0,0 0-1,0 0 1,0 0 0,0 0-1,0 0 1,0 0 0,-1 0 0,1 1-1,0-1 1,-1 0 0,1 1-1,-1-1 1,0 0 0,1 1-1,-1-1 1,0 1 0,0-1-1,0 0 1,0 1 0,0-1 0,0 1-1,0-1 1,0 0 0,-1 1-1,1-1 1,-1 0 0,1 1-1,-1-1 1,1 0 0,-2 2-1,-1 4 257,0 0 0,-1 0 0,1 0 0,-2-1 0,1 1 0,-1-1-1,0 0 1,-6 6 0,-11 5 392,1 0 0,-2-1 0,-36 19-1,46-29-688,0 1 0,0-2 0,-1 0 0,1-1 0,-1 0 0,0-1 0,0 0 0,-21 1 0,34-4-104,0 0-1,1 0 1,-1 0 0,0 0 0,1 0 0,-1 0 0,0 0 0,1-1-1,-1 1 1,0 0 0,1 0 0,-1 0 0,1-1 0,-1 1-1,0 0 1,1-1 0,-1 1 0,1 0 0,-1-1 0,1 1 0,-1-1-1,1 1 1,-1-1 0,1 1 0,0-1 0,-1 1 0,1-1-1,0 1 1,-1-1 0,1 0 0,0 1 0,0-1 0,-1 0 0,1 1-1,0-1 1,0 0 0,0 1 0,0-1 0,0 0 0,0 1-1,0-1 1,0 0 0,0 1 0,0-2 0,1-1-665,0 0-1,0 1 1,0-1 0,0 0-1,0 0 1,0 0 0,1 1-1,-1-1 1,3-2 0,16-17-6543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5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23766,'0'0'8296,"-9"83"-7591,5-35-705,2-1 0,2 5 0,0-7 0,4-3 0,6-6 0,0-6 0,0-8-416,-2-6-1987,-5-7-864,-15-7-9577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37:5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3 166 13805,'-1'-11'2157,"0"3"-1649,1 1 1,-1-1-1,2 1 1,-1-1-1,1 0 0,0 1 1,3-10-1,-3 13-164,1 0 0,0 0-1,0 1 1,0-1 0,0 1-1,1-1 1,-1 1-1,1 0 1,0 0 0,0 0-1,0 0 1,0 0 0,1 1-1,-1 0 1,1-1 0,-1 1-1,1 1 1,5-3-1,8-2 138,-1 1 0,1 1 0,0 0 0,0 1 1,0 1-1,0 0 0,0 2 0,0 0 0,0 1 0,24 4 0,-30-4-480,0 1 0,0 1 1,-1 0-1,1 0 1,-1 1-1,0 0 1,0 0-1,0 2 1,-1-1-1,0 1 0,0 0 1,0 1-1,-1 0 1,0 0-1,0 1 1,0 0-1,7 12 0,-11-13 18,-1 0-1,0 0 0,0 1 0,-1-1 0,0 1 0,0-1 0,-1 1 0,0 0 0,0 0 0,-1-1 0,0 1 0,0 0 0,-1 0 1,0-1-1,0 1 0,-1 0 0,0-1 0,0 1 0,-1-1 0,0 0 0,0 0 0,-1 0 0,-8 13 0,-2 1 48,-1-1-1,0 0 0,-2-1 1,0-1-1,-1-1 1,-25 19-1,-40 22-65,74-53 0,0 0 0,-1 0 0,0-1 0,1 0 0,-1-1 0,-1 0 0,-14 2 0,24-4-21,0-1 0,0 0 0,-1 0-1,1 0 1,0 1 0,-1-1 0,1-1 0,0 1 0,0 0-1,-1 0 1,1 0 0,0-1 0,0 1 0,0 0 0,-1-1 0,1 0-1,0 1 1,0-1 0,0 1 0,0-1 0,0 0 0,0 0 0,0 0-1,0 0 1,0 1 0,0-1 0,1 0 0,-1-1 0,0 1-1,0 0 1,1 0 0,-1 0 0,1 0 0,-1 0 0,1-2 0,-1-4-688,0 1 1,1-1 0,-1 1 0,2-1 0,1-11 0,-2 16 454,7-36-9152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2:3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4240 392 7527,'-1'-2'239,"0"1"-1,0-1 1,0 1 0,-1-1 0,1 1-1,0-1 1,-1 1 0,1 0-1,-1 0 1,1 0 0,-1 0-1,1 0 1,-1 0 0,0 0-1,1 0 1,-1 0 0,-3 0 0,-37-15 1737,39 15-1507,-80-26 482,-2 3-1,-159-24 0,41 27-272,-445-72 1516,502 62-1877,-1 6-1,-1 7 0,-198 0 0,177 23-114,1 8-1,1 6 1,-237 60 0,-6 40-185,358-100-18,0 4 0,2 1 0,1 3 0,2 1-1,-73 58 1,78-51-4,2 2 1,1 2-1,3 2 0,-38 53 0,50-58-3,2 1 1,1 0-1,2 2 1,2 0-1,-23 78 1,25-60-3,2 0 0,3 1 0,2 0 1,3 0-1,3 61 0,3-85 5,2-1-1,2 1 1,1-1 0,1 0-1,2 0 1,1-1 0,2-1-1,1 1 1,1-2 0,21 34-1,-7-22 6,3-1-1,1-1 1,1-2-1,3-1 0,42 34 1,-23-27-3,3-2 1,2-3-1,67 34 1,20-5-8,4-6 0,231 62 1,-198-76 12,2-8 1,247 21 0,-177-43 49,306-18 0,-381-13-46,220-45 0,169-72 209,-387 84-18,309-125 1,-428 143-201,-1-2 0,-2-4 0,-1-2 0,-2-2 0,-2-3 0,-1-3 0,-3-1 0,53-60 0,-84 80-8,-1-2 0,-1-1 0,-2 0 0,0-1 0,-2 0 0,-2-2 0,0 0 0,-2 0 0,-2-1 1,0 0-1,-3-1 0,0 1 0,-2-1 0,-2-1 0,-1 1 0,-1 0 0,-2 0 0,-1 0 0,-2 0 0,-14-52 0,4 31 180,-3 0 0,-2 2 0,-2 0 0,-2 1-1,-2 2 1,-3 1 0,-2 1 0,-1 1-1,-3 2 1,-2 1 0,-1 2 0,-2 2-1,-2 1 1,-74-51 0,33 36-126,-1 3 0,-2 4-1,-3 4 1,-1 3 0,-187-51 0,103 49-1904,-2 9 0,-246-15 0,224 34-3158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2:4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86 11915,'0'0'2648,"-10"3"-1463,-28 8-96,23-1 650,21-1-685,19 1-179,16-2-179,1-2 1,74 2 0,89-13 366,-189 5-939,137-14 595,190-41-1,-52 6-537,-200 36-145,1 3-1,165 6 1,-230 10-171,-19-3 474,-18-1 1544,-87 3-1388,1 5 1,-99 22-1,7-1-486,-43-10 25,-309-11-1,355-11-132,1495-69-2656,-1209 63 2718,-176 29 133,-1088 222 3764,1083-228-3675,-1-4 0,-102 3 0,182-15-191,0 0 0,1 1 1,-1-1-1,0 0 0,0 0 1,0 0-1,0 0 0,0 0 1,1 0-1,-1 0 0,0-1 0,0 1 1,0 0-1,0 0 0,1-1 1,-1 1-1,0 0 0,0-1 1,1 1-1,-1-1 0,0 1 0,0-1 1,1 1-1,-1-1 0,1 1 1,-1-1-1,1 0 0,-1 1 1,0-3-1,1 2-43,0 0 0,1-1-1,-1 1 1,1 0 0,0-1 0,-1 1 0,1 0 0,0-1-1,0 1 1,0 0 0,0 0 0,0 0 0,0 0 0,0 0-1,0 0 1,0 0 0,1 0 0,1 0 0,15-11-392,0 2 0,1 0 1,0 1-1,1 2 0,24-8 0,110-23-925,-151 37 1325,337-58-5497,-111 23-2222,-143 19 2165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13677,'0'0'10794,"15"-2"-9379,570-63 1603,-185 35-6458,-380 29 2765,41-5-3204,-56 3 1825,-19-2-10108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4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1608 214 6022,'-9'-8'3646,"-10"-7"-2961,0 0 1,-1 2-1,-1 0 1,-32-15-1,-14 3 170,-2 2 0,0 3 0,-1 4 0,-1 2 0,-118-7 0,131 19-703,-1 2-1,1 3 1,-1 2-1,1 3 1,0 2-1,1 3 1,-77 28-1,104-30-123,1 2 1,1 0-1,0 2 0,2 1 1,-1 1-1,2 2 0,-38 34 0,50-39 40,0 0-1,1 0 0,0 2 1,1-1-1,1 1 0,1 1 1,0 0-1,1 0 0,1 1 1,1 0-1,0 0 0,1 0 1,-4 36-1,6-12-49,2 0 0,1 0 1,3 1-1,1-1 0,2 0 0,2-1 0,2 0 0,1 0 0,2-1 1,2 0-1,2-2 0,39 67 0,-38-77-49,0-1-1,2-2 1,1 0 0,1-1 0,1-1-1,1-1 1,40 28 0,-42-36-55,0 0 0,1-2 0,0-1 0,0 0-1,2-2 1,-1-1 0,1-1 0,0-1 0,0-1 0,29 1 0,-6-4 133,0-2-1,0-3 1,-1-1-1,1-3 1,-2-1-1,1-3 1,52-19-1,-9-4 172,-1-4 0,131-76-1,-161 80-189,-1-3 0,-2-3 1,-1-2-1,85-85 0,-119 104-18,-2-1 0,0 0 0,-2-1 0,0-2 0,18-40 0,-27 48 0,0 0 1,-2-1-1,0 0 0,-2 0 1,0 0-1,-1-1 0,-1 1 1,-1-1-1,-1-21 1,-1 27 20,-1 1 1,0 0 0,-1 0-1,-1 0 1,0 1 0,0-1-1,-2 1 1,1 0 0,-2 0-1,0 0 1,0 1 0,-1 0-1,-1 1 1,0 0 0,0 0-1,-1 1 1,-1 0 0,1 1-1,-1 0 1,-1 1 0,-20-12-1,3 6-3,1 1-1,-1 1 1,-1 2 0,0 0-1,-1 3 1,0 0-1,0 2 1,-59-2-1,28 7-63,0 2-1,1 3 1,-1 3 0,1 2-1,0 3 1,1 3-1,-71 28 1,63-16-2808,-84 47 0,92-39-4416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2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2722 201 17040,'-17'-11'267,"-22"-14"-121,-2 2-1,0 1 0,-65-23 1,40 27-168,-1 2 0,0 3-1,-84-6 1,-205 10 79,253 13 316,1 3 0,1 5 0,0 4 0,0 5 0,2 4 0,1 5 0,-125 55 1,160-55-281,1 3 0,3 2 1,0 3-1,-95 82 0,112-81-78,2 1-1,2 2 0,1 2 0,3 1 0,2 2 0,-39 74 0,45-67 140,2 1 1,2 1-1,3 0 1,3 2-1,2 0 1,-11 100-1,21-116-137,2 1-1,2-1 1,2 0 0,2 1 0,1-1-1,2 0 1,2-1 0,2 0 0,2 0-1,21 46 1,-6-35-158,2 0 0,2-2 0,2-1 1,2-1-1,3-3 0,1-1 0,51 42 0,-33-36-10,1-4 0,3-2 0,2-2 0,2-4-1,80 35 1,-97-53 156,0-2-1,1-3 1,1-1 0,0-3-1,96 8 1,-81-16 72,0-3 1,0-3-1,-1-3 0,73-16 1,-22-6 21,-1-6 1,-1-4 0,-3-6-1,191-103 1,-197 89 77,-2-4 0,-3-5 0,-4-4 0,154-146 0,-204 169 81,-1-3 0,-3-2 0,68-113 0,-86 122-98,-2-1 0,-2-1 0,-2-1 0,-2-1 0,-2 0 0,8-51 1,-15 53 10,-3 0 0,-1-1 0,-2 1 0,-2-1 1,-3 1-1,-1 0 0,-2 0 0,-3 0 1,-1 1-1,-2 1 0,-38-85 0,34 95-163,-2 0 0,0 1-1,-3 2 1,0 0 0,-2 1 0,-2 1-1,0 2 1,-2 0 0,0 2-1,-2 1 1,-1 2 0,-1 1 0,0 1-1,-2 2 1,-35-15 0,21 16-587,-1 1 0,0 2 0,-1 3 1,-82-8-1,45 13-2162,-170 11 0,-18 28-4503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3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7527,'0'0'8136,"2"-9"-6983,-1 8-1130,-1-2 2,0 1-1,1 0 0,-1 0 0,1 0 0,-1 0 1,1 0-1,0 0 0,0 0 0,0 0 0,0 0 0,0 1 1,0-1-1,1 0 0,-1 0 0,0 1 0,1-1 1,0 1-1,-1 0 0,1-1 0,0 1 0,0 0 0,-1 0 1,1 0-1,0 0 0,0 0 0,0 1 0,0-1 1,0 0-1,1 1 0,-1 0 0,0-1 0,0 1 0,0 0 1,0 0-1,0 0 0,4 1 0,71 4 455,0 2-1,111 27 1,-106-18-239,100 16 326,347 14 0,-34-31 151,502-2-324,-148 7-355,-532 4 23,150 17-5,-425-37 18,-70-12 162,-263-29-74,198 27-313,-8 3-921,54 5-1940,-62-11 1,57 0-2125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5:5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2280 356 12364,'-134'-234'-2280,"129"225"2290,-1 0 0,0 1 0,0 0 0,-1 1 0,0-1-1,0 1 1,-1 1 0,0-1 0,0 1 0,0 1 0,-1-1 0,-16-6-1,12 7-45,-1 0-1,0 1 0,1 1 1,-1 1-1,0 0 0,-1 0 1,1 2-1,-17 0 0,-19 6-172,0 2 0,0 2 0,2 3 0,-52 19 1,67-21 114,-63 20-14,-348 117-37,14 31 558,363-145 81,2 3 0,-96 73-1,126-83-397,1 2 0,1 2-1,2 1 1,1 1 0,-42 63 0,63-82-86,0 0 0,2 0 0,0 1 0,0 0 0,2 0 0,0 1 1,1 0-1,0 0 0,1 0 0,-1 25 0,4-27-14,0-1-1,1 0 0,1 0 1,0 0-1,1 0 1,0 0-1,1 0 1,1-1-1,0 0 1,0 0-1,1 0 1,1-1-1,11 16 1,6 2-14,2 0 0,0-2 0,2-1 0,1-1 1,1-2-1,0-1 0,37 19 0,245 114-249,-279-140 228,116 50 53,185 54 0,-248-95 126,0-5 0,2-2 0,159 7 0,-158-23-5,0-3 1,-1-5 0,1-4 0,110-27-1,-134 21-92,-1-3 0,-1-2-1,-1-4 1,-1-1-1,-2-4 1,74-50-1,-103 59-24,0-1 0,-2-2-1,-1-1 1,-1 0-1,-2-3 1,0 0-1,-2-1 1,-1-1-1,-2-1 1,-1 0-1,-1-2 1,-2 0-1,-2-1 1,-1 0 0,-1-1-1,-2 0 1,-2-1-1,-1 0 1,-2 0-1,-1-62 1,-3 85 19,-2-1 1,1 0 0,-2 0-1,0 1 1,-1 0-1,0-1 1,-1 1 0,-1 1-1,0-1 1,-1 1-1,0 0 1,-1 0 0,0 1-1,-1 0 1,-1 1-1,0 0 1,0 0 0,-1 1-1,0 1 1,-1-1-1,0 2 1,-24-14 0,8 9 87,-1 1 1,0 1 0,-1 1-1,0 2 1,0 1 0,-1 1 0,0 1-1,0 2 1,0 2 0,0 0-1,0 2 1,-38 6 0,8 3-109,0 2 1,1 3 0,0 3 0,2 2-1,-68 33 1,63-22-559,2 3 0,2 3 0,1 2 0,2 3 0,-75 72 0,29-10-2277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2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8078 573 13453,'-1083'-214'2124,"-551"-56"-5166,1205 218 3184,-2 18 0,-600 31 0,684 28 481,2 14 1,2 15-1,-484 142 1,686-153 144,3 6 0,2 6-1,-223 125 1,293-140-849,2 3-1,2 2 1,2 3-1,2 3 1,2 3-1,3 1 1,2 3-1,-81 121 1,98-122-494,2 2 1,2 0-1,4 2 1,2 1-1,2 1 1,4 1-1,-13 80 0,24-102 571,3 1 0,1 0 0,2 0 0,2 0 0,2-1 0,2 1 0,2-1 0,1 0 0,2 0-1,3-1 1,0 0 0,25 46 0,-8-31 269,3-2 0,3-2 0,1-1-1,3-2 1,2-1 0,87 76 0,-32-45 117,3-4 0,165 92 0,-118-87 210,3-7 0,229 77 0,-165-83-135,295 52 1,-120-60-277,713 13 1,-578-77-1075,902-123 1,-821 23 287,700-215 0,-344-5 622,-666 204 121,324-183 1,-286 95 24,-278 169-118,-3-3-1,-1-1 1,74-88-1,-105 109-29,-1-2-1,-2 0 0,-1-1 1,-1-1-1,-1-1 1,11-28-1,-19 39 4,-1 0 0,-1 0 0,0 0-1,-1-1 1,-1 1 0,-1-1 0,0 0 0,-1 1 0,-1-1 0,-1 0-1,-6-27 1,2 24 29,-1 0-1,-2 1 0,0-1 1,-1 2-1,-1-1 0,-1 2 1,0-1-1,-1 2 1,-1-1-1,-24-21 0,-4 1 106,-1 1-1,-2 3 1,-51-30-1,-4 5-79,-3 4 0,-2 5 0,-153-50 0,-354-63 24,335 112-557,-1 13 0,-528-6-1,434 56-1251,-623 99 0,481-17-3449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5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1418 5 13004,'-85'-4'149,"1"3"-1,0 4 1,-1 3-1,-106 23 0,103-12 361,1 3 0,2 4 0,-142 61-1,201-73-397,0 2-1,1 0 1,0 2-1,1 1 0,1 1 1,1 0-1,1 2 0,0 1 1,2 0-1,0 2 0,1 0 1,2 1-1,0 1 1,2 0-1,-16 37 0,18-31-53,2 1-1,0 0 1,3 1 0,0-1-1,3 1 1,0 1-1,2-1 1,2 1-1,3 35 1,0-45-55,0-1 0,2 0 0,0 0 0,2 0 0,0-1-1,2 0 1,0 0 0,2-1 0,0 0 0,1-1 0,1 0 0,1-1 0,26 28 0,-11-21 2,0-2 0,2-1 1,0-1-1,2-1 0,0-2 0,2-2 1,0-1-1,0-1 0,1-3 0,1 0 1,47 7-1,-5-5 28,0-4 1,1-3-1,1-3 1,108-10-1,-126-1 170,0-1-1,-1-4 1,-1-2-1,0-3 1,111-47 0,-128 44-50,0-2 0,-1-3 0,-1-1 0,-2-1 0,-1-3 0,-1-1 1,-1-2-1,35-41 0,-55 53-15,-2 0 0,0-1 0,-1 0 0,-1-1 0,-1-1 0,-1 0 0,-2 0-1,0-1 1,-1 0 0,-2-1 0,0 1 0,3-52 0,-8 61-86,-1 0 0,-1-1 0,0 1 0,-1 0-1,-1 0 1,0 0 0,-1 0 0,-1 0 0,-1 1 0,0 0-1,-1 0 1,0 0 0,-1 1 0,-1 0 0,0 1 0,-1 0-1,-1 0 1,0 1 0,0 1 0,-1 0 0,-23-17 0,9 12-53,0 2 0,-1 0 0,-1 2 0,0 1 0,0 1 1,-1 2-1,0 0 0,0 2 0,-1 2 0,0 0 1,-54 2-1,28 3-366,0 3 1,1 3 0,-1 2-1,2 2 1,-78 27-1,-35 24-2975,69-25-1652,-12 2-8079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5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8040,'0'0'7238,"6"14"-6885,167 322 3462,145 159-3130,-141-246-252,302 397 555,-367-510-837,7-6 0,208 179 0,-283-272-230,26 22 300,108 70 0,-140-109-1902,-22-15-5527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55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46 627 13132,'0'0'460,"-8"12"554,4-6-899,-1 0 96,0 1-1,1 0 0,0 0 1,0 0-1,-2 9 0,4-13-90,1 0 0,1 0 1,-1 1-1,0-1 0,1 0 0,0 1 0,0-1 0,0 0 0,0 1 0,0-1 0,1 0 1,-1 1-1,1-1 0,0 0 0,0 0 0,0 0 0,1 0 0,-1 0 0,3 5 0,5 3 262,0-1 0,0 1 0,1-1 0,1-1-1,0 0 1,0 0 0,0-1 0,1-1-1,21 10 1,3 0 219,1-1 1,44 11-1,-46-16-407,1-2-1,0-2 1,0-1 0,40 1 0,-64-6-127,1-1 1,-1 0-1,0-1 0,0-1 1,0 0-1,0 0 0,0-1 1,-1-1-1,1 0 0,-1-1 1,0 0-1,0 0 0,0-1 1,-1-1-1,0 0 0,11-9 1,-3-4 163,-2 0 1,0 0 0,-1-2-1,0 0 1,-2 0-1,-1-1 1,-1-1 0,11-34-1,49-202 968,-19-23-1164,-45 160-2579,-15 162-4129,0-8-128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5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399 190 17360,'-9'-6'1735,"1"1"-1477,1 1-1,-1-1 1,0 1-1,0 1 0,0 0 1,0 0-1,0 0 0,-1 1 1,1 1-1,-1-1 0,0 1 1,1 1-1,-1-1 1,0 2-1,1-1 0,-1 1 1,0 0-1,-11 4 0,8 1-142,1 0 0,0 1-1,0 0 1,0 0 0,1 2-1,0-1 1,1 1 0,0 0-1,0 1 1,1 0-1,0 1 1,-7 12 0,2-2 172,1 1 0,1 1 0,0-1 1,2 2-1,-9 34 0,15-45-130,0 0 1,1 0-1,0 1 1,1-1-1,1 0 1,0 16-1,1-26-138,-1 1 0,1-1 0,-1 0 0,1 0 0,0 0 0,0 0 0,0 0 0,1 0 0,-1 0 0,1 0 0,0 0 0,-1 0 1,1-1-1,1 1 0,-1-1 0,0 0 0,0 1 0,1-1 0,-1 0 0,1 0 0,0-1 0,0 1 0,0 0 0,-1-1 0,1 0 0,1 0 0,-1 0 0,0 0 0,0 0 0,4 0 0,5 0 58,0 0 0,0-1 0,1-1 0,-1 0 0,0 0 0,0-2-1,0 1 1,0-1 0,0-1 0,-1 0 0,1-1 0,-1 0 0,0-1-1,16-11 1,2-3 210,0-1 0,-2-2 0,45-47 0,-49 44-115,0-1 1,-2 0-1,-1-2 0,22-42 0,-35 60-148,-2-1 0,1 1-1,-2-1 1,0-1-1,0 1 1,-1-1-1,0 1 1,-1-1 0,-1 0-1,0 0 1,-1 1-1,0-1 1,-1 0 0,0 0-1,-4-13 1,4 23-48,0 0 1,0 1-1,0-1 1,0 1 0,0-1-1,-1 1 1,1 0-1,-1-1 1,0 1 0,1 0-1,-1 0 1,0 0-1,0 0 1,0 0 0,-1 1-1,1-1 1,0 1-1,-1-1 1,1 1 0,-1 0-1,1 0 1,-1 0-1,0 0 1,1 0 0,-1 1-1,0-1 1,0 1-1,1 0 1,-5 0-1,3 0-213,-1 0-1,0 0 0,1 1 0,-1 0 0,1 0 0,-1 0 0,1 1 1,-1-1-1,1 1 0,0 0 0,0 1 0,0-1 0,0 1 0,0-1 1,1 1-1,-6 6 0,-13 18-4166,5 0-2317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5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57 17424,'0'0'4885,"0"9"-3742,-2 7-477,-3 119 2095,5-119-2676,1 0-1,0-1 1,1 1 0,1 0-1,1-1 1,7 24-1,-10-37-78,0 1 0,0-1 0,0 0 0,1 1 0,-1-1-1,0 0 1,1 0 0,0 0 0,-1 0 0,1 0 0,0 0-1,0 0 1,0-1 0,0 1 0,0-1 0,1 1 0,-1-1-1,0 0 1,1 0 0,-1 0 0,4 1 0,-3-2 45,1 0 0,-1 0 0,1 0 0,-1 0 0,1-1 0,-1 1 0,0-1 0,1 0 0,-1 0 0,0 0 0,1 0 0,-1-1 0,6-3 0,2-3 147,0 0 1,-1 0-1,1-1 1,-2 0-1,1-1 0,14-20 1,-14 15-70,-1 1 0,-1-2 0,-1 1 0,0-1-1,0 0 1,-2-1 0,0 1 0,-1-1 0,-1 0 0,0 0 0,-2 0 0,1-22 0,-2 38-119,0 0 0,0 0 0,1-1 0,-1 1 0,0 0 0,0 0 1,-1-1-1,1 1 0,0 0 0,0 0 0,-1-1 0,1 1 0,0 0 0,-1 0 0,1 0 0,-1 0 0,0 0 0,1 0 0,-1-1 0,0 1 0,0 1 1,1-1-1,-1 0 0,0 0 0,0 0 0,0 0 0,0 1 0,0-1 0,0 0 0,-1 1 0,-1-2 0,2 3-9,0-1-1,-1 0 1,1 1-1,0-1 1,0 0-1,-1 1 1,1 0-1,0-1 1,0 1-1,0 0 0,0-1 1,0 1-1,0 0 1,0 0-1,0 0 1,0 0-1,0 0 1,1 0-1,-1 0 1,0 0-1,1 0 1,-1 1-1,1-1 1,-1 0-1,1 0 0,-1 1 1,1-1-1,0 0 1,-1 3-1,0 0 0,0-1 0,0 1 0,0 0 0,1 0 0,0 0 0,-1 0 0,1 0 0,0-1 0,1 1 0,-1 0 0,1 0 0,0 0 0,0 0 0,0-1 0,0 1 0,3 6 0,-2-8 0,0 0 0,0 0 0,0 0 1,1 0-1,-1 0 0,0-1 0,1 1 0,-1-1 1,1 0-1,-1 0 0,1 0 0,0 0 1,-1 0-1,1-1 0,0 1 0,0-1 1,-1 1-1,1-1 0,0 0 0,0 0 1,0 0-1,-1-1 0,1 1 0,3-2 1,-1 2 14,-1-1 0,0 0 0,0-1 0,1 1 0,-1-1 0,0 0 0,0 0 0,0 0 0,0 0 0,-1-1 0,1 1 0,-1-1 0,1 0 0,-1 0 0,0 0 0,0-1 0,0 1 0,-1-1 0,1 0 0,1-4 0,2-3-255,-2 0-1,1 0 1,-2 0 0,1-1 0,-2 1-1,3-16 1,-2 33-4349,7 9 3066,-5-8 722,26 35-5237,-14-23-250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6598,'0'0'4164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0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16239,'0'0'9556,"5"9"-8825,11 22-247,-2 0-1,-1 0 0,-1 1 0,9 43 0,23 147 1680,-35-171-1334,-1-28-591,-3-33 37,-1-41 45,-6-318-320,2 366-41,0 0 1,0 0-1,0 1 0,1-1 1,-1 0-1,1 1 0,0-1 1,0 1-1,0-1 0,0 1 1,0-1-1,1 1 0,-1 0 1,1-1-1,0 1 0,2-2 1,-3 3 14,0 0 0,0 0 0,0 0 0,1 0 0,-1 1 0,0-1 0,1 0 0,-1 1 0,1-1 1,-1 1-1,1-1 0,-1 1 0,1 0 0,-1 0 0,1-1 0,-1 1 0,1 0 0,-1 0 0,1 1 0,-1-1 0,1 0 1,-1 0-1,1 1 0,-1-1 0,1 1 0,-1-1 0,0 1 0,1 0 0,-1 0 0,2 1 0,-1-1 12,-1 1-1,1 0 0,0 0 0,-1 0 1,1 0-1,-1 0 0,0 0 0,0 0 1,0 0-1,0 0 0,0 1 0,0-1 1,0 0-1,-1 1 0,1-1 0,-1 1 1,0-1-1,0 0 0,0 1 0,0-1 1,0 1-1,0-1 0,-1 4 0,0 0 15,0 1 1,-1-1-1,1 1 0,-1-1 0,0 0 1,-1 1-1,-4 6 0,3-5-17,-1 1 53,-1 1 1,1-1-1,-2-1 1,1 1-1,-1-1 1,0 0-1,-1 0 1,1-1-1,-2 0 1,-11 7-1,32-34-5732,54-45-8648,-37 39 5386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 12332,'0'0'10623,"3"15"-9694,0 11-687,0-1 0,-2 0 0,-1 1 0,0-1 0,-6 33 0,-49 207 4146,55-265-4335,0 1-1,-1 0 1,1-1 0,0 1-1,-1 0 1,1 0 0,0-1-1,0 1 1,-1 0-1,1 0 1,0-1 0,0 1-1,0 0 1,0 0 0,0-1-1,0 1 1,0 0-1,0 0 1,1-1 0,-1 1-1,0 0 1,0 0 0,1-1-1,-1 1 1,0 0-1,1-1 1,0 2 0,13-20 555,16-40-330,9-44-165,19-43-313,-49 125-62,1 1 1,1 0 0,1 1 0,28-33-1,-37 48 210,0-1-1,0 1 0,0 0 1,1 0-1,-1 1 0,1-1 1,0 1-1,0 0 0,0 0 0,0 0 1,0 0-1,0 1 0,0 0 1,0 0-1,1 0 0,-1 0 1,0 0-1,1 1 0,-1 0 1,1 0-1,-1 0 0,0 1 1,1-1-1,-1 1 0,5 1 1,-6 0 43,0-1 1,0 1-1,0 0 1,0 0-1,0 0 1,-1 0 0,1 0-1,-1 1 1,1-1-1,-1 1 1,0 0 0,0-1-1,0 1 1,0 0-1,-1 0 1,1 0 0,-1 0-1,0 1 1,0-1-1,0 0 1,0 1 0,0-1-1,-1 0 1,0 1-1,1-1 1,-1 1 0,0-1-1,-1 0 1,1 1-1,-1-1 1,-1 7-1,0-4 46,0 0-1,0 0 1,-1 0-1,0 0 1,0 0-1,0-1 1,-1 0-1,0 1 1,0-1-1,0-1 0,-1 1 1,1-1-1,-1 1 1,0-1-1,0-1 1,-1 1-1,1-1 1,-1 0-1,0 0 1,-9 3-1,2-1 170,0 0-1,-1-1 1,1 0-1,-1-2 1,0 1 0,0-2-1,0 0 1,-20-1-1,31 0-269,-1 0-1,0-1 0,1 1 0,-1-1 1,1 0-1,-1 0 0,1-1 0,-1 1 1,1-1-1,0 1 0,0-1 1,0 0-1,0 0 0,0-1 0,0 1 1,0 0-1,1-1 0,-1 0 0,1 0 1,0 0-1,0 0 0,0 0 1,0 0-1,0 0 0,1 0 0,-1-1 1,1 1-1,0-1 0,0 1 0,0-1 1,0-4-1,2 7-181,-1 0 0,0 0 0,1 0 0,-1-1 1,1 1-1,0 0 0,-1 0 0,1 0 0,0 0 0,-1 0 0,1 1 0,0-1 0,0 0 1,0 0-1,0 0 0,0 1 0,0-1 0,0 0 0,0 1 0,0-1 0,0 1 0,0-1 1,1 1-1,-1 0 0,0 0 0,0-1 0,0 1 0,0 0 0,1 0 0,-1 0 0,0 0 1,0 0-1,1 0 0,-1 1 0,0-1 0,2 1 0,2-1-932,21 0-5074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5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122 250 12780,'0'0'2563,"-9"0"266,0 1-1971,6 0-554,-1-1 0,1 0 0,0 0 0,0 0 0,0 0 0,0 0 0,0 0 0,-1-1 0,1 0 0,0 1 0,-5-4-1,7 4-183,1 0 1,-1 0-1,1 0 0,-1 0 0,1-1 0,-1 1 0,1 0 0,0-1 0,-1 1 0,1 0 0,0-1 0,-1 1 0,1 0 0,0-1 0,-1 1 0,1-1 0,0 1 0,0 0 0,-1-1 0,1 1 0,0-1 0,0 1 1,0-1-1,0 1 0,-1-1 0,1 1 0,0-1 0,0 1 0,0-1 0,0 1 0,0-1 0,0 1 0,0-1 0,1 1 0,-1-1 0,0 1 0,0-1 0,0 1 0,1-2 0,15-21-97,-2 1 74,-14 22-91,0 0 0,0-1 0,0 1-1,-1 0 1,1-1 0,0 1-1,0 0 1,0-1 0,0 1-1,-1 0 1,1 0 0,0-1-1,0 1 1,-1 0 0,1 0-1,0-1 1,0 1 0,-1 0 0,1 0-1,0 0 1,-1-1 0,1 1-1,0 0 1,-1 0 0,1 0-1,0 0 1,-1 0 0,1 0-1,0 0 1,-1 0 0,1 0-1,0 0 1,-1 0 0,1 0 0,0 0-1,-1 0 1,1 0 0,0 0-1,-1 0 1,1 0 0,0 0-1,-1 0 1,1 1 0,0-1-1,-1 0 1,1 0 0,0 0 0,-1 1-1,1-1 1,0 0 0,0 0-1,-1 1 1,1-1 0,0 1-1,-21 12 8,15-7-1,0 1 0,1 0 0,-1 1 0,2-1 1,-6 11-1,8-15-1,1 0 1,-1 0 0,1 0-1,0 0 1,0 1 0,0-1-1,1 0 1,-1 0 0,1 1 0,0-1-1,0 0 1,0 1 0,0-1-1,0 0 1,1 0 0,-1 1-1,3 5 1,-2-8-12,0 0 0,0 1 0,0-1 0,1 0 0,-1 0-1,0 0 1,1 0 0,-1 0 0,1 0 0,-1 0 0,1 0 0,0-1 0,-1 1 0,1-1 0,0 1 0,-1-1-1,1 0 1,0 1 0,-1-1 0,1 0 0,2 0 0,40-3 39,-17-2-12,-1-2-1,1 0 0,39-19 0,-45 17 40,-1 1 0,1 0 0,0 2 0,0 1 0,1 0-1,37-2 1,-58 7-16,0 0-1,0 0 0,0 0 0,0 0 1,0 1-1,-1-1 0,1 0 1,0 1-1,0-1 0,0 0 0,0 1 1,0-1-1,0 1 0,0 0 1,-1-1-1,1 1 0,0 0 0,-1-1 1,1 1-1,0 0 0,-1 0 1,1 0-1,-1 0 0,1-1 0,-1 1 1,1 0-1,-1 0 0,0 0 1,1 0-1,-1 0 0,0 0 0,0 0 1,0 0-1,0 0 0,0 0 1,0 0-1,0 0 0,0 0 0,0 0 1,0 0-1,-1 2 0,1-1 37,-1 0 0,1 0-1,-1 0 1,1 0 0,-1 0 0,0 0-1,1 0 1,-1-1 0,0 1-1,0 0 1,-1 0 0,1-1 0,0 1-1,0-1 1,-1 1 0,1-1-1,-1 1 1,1-1 0,-1 0 0,0 0-1,-2 1 1,4-2-86,-1 0 0,1 0 0,-1 0 0,0-1 0,1 1 0,-1 0 0,1-1 0,-1 1 0,1 0 0,-1-1 0,1 1 0,-1-1 0,1 1 0,-1-1 0,1 1 0,0-1 0,-1 1 0,1-1 0,0 1 0,-1-1 0,1 0 0,0 1 0,0-1 0,0 1 0,-1-1 0,1 0 0,0 1 0,0-1 0,0 1 0,0-1 0,0 0 0,0 1 0,0-2 0,-2-30 0,2 27 0,-5-46 0,2 27 0,1-1 0,2-1 0,0 1 0,4-28 0,-4 51-35,1 0 1,-1 1-1,1-1 1,0 1-1,-1-1 1,1 1-1,0-1 1,0 1-1,0 0 1,0-1-1,0 1 1,0 0-1,0-1 1,0 1-1,1 0 1,-1 0-1,0 0 1,1 0-1,-1 1 0,1-1 1,-1 0-1,1 0 1,-1 1-1,1-1 1,0 1-1,1-1 1,50-2-2717,-36 3 1363,34-2-5344,4-4-2605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57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0 0 7399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5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255 492 14606,'-2'-11'1596,"2"6"-1315,-1 0 0,0 0 0,0 0-1,-1 0 1,1 0 0,-1 1 0,0-1 0,-1 0 0,1 1-1,-1 0 1,1-1 0,-1 1 0,-1 0 0,1 0 0,-1 1-1,1-1 1,-1 1 0,0 0 0,0 0 0,0 0 0,-1 0-1,1 1 1,-1-1 0,1 1 0,-1 0 0,0 1 0,-5-2-1,5 2-174,0 0 0,0 0-1,1 1 1,-1 0 0,0 0-1,0 0 1,0 0-1,0 1 1,0 0 0,0 0-1,1 0 1,-1 1 0,0-1-1,1 1 1,-1 0-1,1 0 1,-1 1 0,1 0-1,0-1 1,0 1 0,1 1-1,-1-1 1,0 0-1,1 1 1,0 0 0,0 0-1,-4 6 1,2 0-39,-1 0 1,2 0-1,-1 1 1,1 0-1,1 0 1,0 0-1,1 0 1,0 0-1,1 1 0,-1 22 1,2-32-58,0 0 1,1 0-1,-1 0 0,0 1 1,1-1-1,-1 0 1,1 0-1,-1 0 0,1 0 1,0 0-1,0 0 1,0-1-1,0 1 0,0 0 1,1 0-1,-1-1 0,0 1 1,1-1-1,-1 1 1,1-1-1,0 1 0,-1-1 1,1 0-1,0 0 0,0 0 1,0 0-1,0 0 1,0 0-1,0-1 0,0 1 1,0 0-1,0-1 1,0 0-1,0 0 0,0 1 1,0-1-1,1 0 0,2-1 1,4 0 8,-1 1 0,1-2 0,-1 1 0,0-1 0,1-1 0,-1 1 0,0-1 0,14-8 0,-1-2 8,0-1-1,0-1 0,-1 0 0,-1-2 1,-1 0-1,0-1 0,-2-1 0,0-1 0,-1 0 1,25-45-1,-70 155-523,26-78 477,1 0 0,0 0 1,1 0-1,0 1 0,1-1 1,0 1-1,1-1 0,1 1 0,2 12 1,-3-23-28,1-1 1,0 1-1,-1-1 1,1 1-1,0-1 0,0 0 1,0 1-1,0-1 1,0 0-1,0 0 1,1 0-1,-1 0 1,0 0-1,1 0 0,-1 0 1,0 0-1,1 0 1,-1-1-1,1 1 1,-1-1-1,1 1 1,-1-1-1,1 1 0,0-1 1,-1 0-1,1 0 1,-1 0-1,1 0 1,0 0-1,-1 0 1,1 0-1,0 0 1,-1-1-1,1 1 0,-1-1 1,1 1-1,-1-1 1,1 1-1,1-2 1,5-1-50,-1 0 1,1-1-1,-1 0 1,0 0-1,0-1 1,9-7-1,8-11-479,-2-1 0,0-1-1,-2-1 1,-1-1 0,-1 0-1,18-36 1,-17 23 270,-1-1 0,-2-1 0,-2 0 0,8-45 0,-18 48-223,-7 49 666,-51 164 1625,47-147-1160,2 1 0,0-1 0,2 1 0,1 45 1,2-68-523,1 0 0,-1 0 0,1-1 0,0 1 0,0 0 0,0 0 0,0-1 0,1 1 0,0-1 0,0 1 0,0-1 0,1 0 0,-1 0 1,1 0-1,0 0 0,0 0 0,0-1 0,1 1 0,0-1 0,4 4 0,-4-5 4,0 0 0,0-1-1,0 1 1,1-1 0,-1 0-1,0 0 1,1 0 0,-1 0 0,1-1-1,-1 0 1,1 0 0,-1 0 0,0 0-1,1-1 1,-1 0 0,1 0 0,-1 0-1,0 0 1,0-1 0,0 1 0,0-1-1,6-4 1,3-2 41,0-1-1,0 0 1,-1-1 0,0-1 0,-1 0-1,-1 0 1,1-1 0,-2 0-1,0-1 1,0 0 0,-1-1-1,12-27 1,-6 7-113,-2 0 0,-1-1-1,-1 0 1,6-53 0,-15 80-19,2-7-107,-1 0 0,-1 0 0,0 0 0,-1 0 0,-2-21 0,2 35 107,-1 1-1,1 0 1,0-1-1,0 1 1,-1 0-1,1-1 1,0 1-1,0 0 1,-1 0-1,1-1 1,0 1-1,-1 0 1,1 0-1,0 0 1,-1-1-1,1 1 1,0 0-1,-1 0 1,1 0-1,0 0 1,-1 0-1,1 0 1,0 0-1,-1 0 1,1 0-1,-1 0 1,1 0-1,0 0 1,-1 0-1,1 0 1,0 0-1,-1 0 1,1 0-1,0 0 1,-1 1-1,1-1 1,0 0 0,-1 0-1,1 0 1,0 1-1,-1-1 1,1 0-1,0 0 1,0 1-1,-1-1 1,1 0-1,0 1 1,0-1-1,-1 0 1,1 1-1,0-1 1,0 0-1,0 1 1,0-1-1,0 0 1,0 1-1,0-1 1,-1 0-1,1 1 1,-7 14 8,0 0 1,0 0-1,1 1 0,1-1 1,1 1-1,-5 29 1,5-14 210,2 0 0,1 55 0,1-82-201,0 0-1,1 0 0,-1 0 1,1 0-1,0 1 0,0-1 0,1 0 1,-1 0-1,1-1 0,0 1 1,0 0-1,0-1 0,1 1 1,-1-1-1,1 1 0,0-1 1,0 0-1,0 0 0,0-1 0,0 1 1,1 0-1,3 1 0,-1-1-325,0 0-1,0 0 0,0-1 0,1 0 0,8 2 0,38 1-5812,-24-5-781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5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390 442 13869,'0'-3'587,"1"-1"0,-1 0 0,0 1 0,0-1 0,0 0 0,0 1 0,-1-1-1,1 0 1,-1 1 0,0-1 0,0 0 0,0 1 0,-1 0 0,1-1 0,-1 1 0,0 0 0,0-1 0,0 1 0,-4-5-1,2 5-344,-1-1-1,1 1 1,0 0-1,-1 0 1,0 1-1,1-1 0,-1 1 1,0 0-1,0 1 1,-1-1-1,1 1 1,0 0-1,-7-1 0,0 1-198,0 0 0,0 1 0,-1 1 0,1 0 1,0 0-1,0 2 0,1-1 0,-1 1 0,0 1 0,1 0 0,0 0 0,0 2 0,0-1 0,-13 10 0,15-9 30,1 0 0,0 0 0,1 1 0,-1 0 0,1 0 0,0 1 0,1 0 0,0 1 0,0-1 0,1 1 0,0 0 0,1 0 0,-1 1 0,2-1 0,0 1 0,0 0 0,-2 11 0,5-19-64,-1 0 1,1-1-1,0 1 1,-1 0 0,1 0-1,0-1 1,0 1-1,0 0 1,0-1-1,1 1 1,-1 0 0,0 0-1,1-1 1,-1 1-1,1 0 1,0-1 0,-1 1-1,1-1 1,0 1-1,0-1 1,0 1-1,0-1 1,0 0 0,0 0-1,1 1 1,1 1-1,0-2-3,0 0 0,0 0 0,0 0 0,0-1 0,0 1-1,0-1 1,0 0 0,0 0 0,0 0 0,0 0 0,0 0-1,0 0 1,6-2 0,6-3 25,1 1 1,-1-2-1,-1 0 0,28-16 0,-5-2 7,0-2 1,-2-2-1,-1-1 0,-2-1 0,35-42 1,-47 49-18,-2-1 0,0-1 1,-1-1-1,-2-1 0,-1 0 1,-1 0-1,-1-2 0,12-43 1,-18 19 10,-6 53-34,0-1-1,0 1 1,0 0 0,0 0 0,0 0 0,0-1 0,-1 1-1,1 0 1,0 0 0,0 0 0,0 0 0,0-1 0,-1 1-1,1 0 1,0 0 0,0 0 0,0 0 0,-1 0-1,1 0 1,0 0 0,0 0 0,0 0 0,-1 0 0,1 0-1,0 0 1,0 0 0,-1 0 0,1 0 0,0 0 0,0 0-1,-1 0 1,1 0 0,0 0 0,0 0 0,0 0-1,-1 0 1,1 0 0,0 0 0,0 0 0,0 0 0,-1 1-1,1-1 1,0 0 0,0 0 0,0 0 0,0 0-1,-1 1 1,-10 7-75,3 2 65,1 0-1,0 0 0,1 1 1,0 0-1,0 0 0,1 1 1,-4 14-1,-23 89 40,27-94 22,1 0 0,1 1 0,0-1 0,2 1 0,1-1 0,3 37 0,-2-53-108,0 0-1,0-1 0,0 1 0,1 0 0,0 0 1,0-1-1,0 1 0,0-1 0,1 0 1,0 0-1,-1 1 0,2-2 0,-1 1 1,6 5-1,-5-6-177,0-1 0,0 0 0,1 0 0,-1 0 0,0 0 0,1-1 0,-1 1 0,1-1 0,0 0 0,-1-1 0,1 1 0,0-1 0,0 0 0,-1 0 0,1-1 0,0 1 0,0-1 0,5-2 0,-6 2-575,-1 0-1,1 0 1,-1 0-1,1-1 1,-1 0-1,0 1 1,0-1-1,0 0 1,0-1-1,0 1 1,0-1-1,0 1 1,-1-1-1,5-6 1,13-22-12721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19 388 17489,'0'0'2167,"-3"8"225,-11 28-60,14-36-2251,-1 1 0,1 0-1,0 0 1,0 0-1,0 0 1,-1 0-1,1 0 1,0 0 0,1 0-1,-1 0 1,0 0-1,0 0 1,0 0-1,1 0 1,-1 0 0,0 0-1,1 0 1,-1 0-1,1 0 1,-1 0-1,1-1 1,-1 1 0,1 0-1,-1 0 1,1-1-1,0 1 1,0 0 0,-1-1-1,1 1 1,0 0-1,0-1 1,0 1-1,0-1 1,0 0 0,0 1-1,-1-1 1,1 0-1,0 1 1,0-1-1,0 0 1,0 0 0,0 0-1,0 0 1,0 0-1,0 0 1,2 0-1,46-3 943,-38 0-938,0 0-1,0-1 0,-1 0 0,1-1 1,-1 0-1,0-1 0,-1 0 1,1 0-1,-1-1 0,14-13 1,-16 13-59,0 1 0,-1-1 0,0 0 0,0 0 0,-1 0 0,0-1 0,0 0 0,-1 0 0,0 0 0,0-1 0,-1 0 0,0 1 0,3-15 0,-6 22-22,0 0 0,0 1 0,0-1-1,0 1 1,0-1 0,0 0 0,0 1 0,0-1 0,0 0-1,0 1 1,0-1 0,0 1 0,0-1 0,-1 0-1,1 1 1,0-1 0,0 1 0,-1-1 0,1 1 0,-1-1-1,1 1 1,0-1 0,-1 1 0,1-1 0,-1 1 0,1-1-1,-1 1 1,1 0 0,-1-1 0,1 1 0,-1 0-1,1 0 1,-1-1 0,0 1 0,-27 2-14,19 1 1,1 0 0,-1 1 1,1-1-1,-12 9 0,8-2 18,-1 0-1,1 1 1,1 0 0,0 1-1,-10 14 1,16-19-4,1 0 1,-1 0-1,1 1 1,0-1-1,1 1 1,0 0-1,0 0 1,1 1-1,0-1 1,-2 17-1,4-23-7,0-1 0,0 1-1,0-1 1,0 1-1,0-1 1,0 1 0,0-1-1,1 1 1,-1-1-1,1 1 1,-1-1 0,1 0-1,0 1 1,-1-1-1,1 0 1,0 1 0,0-1-1,0 0 1,0 0-1,0 0 1,0 0 0,0 0-1,0 0 1,1 0-1,0 1 1,2 0-25,-1-1-1,0 0 0,1 0 1,-1 0-1,1 0 1,0-1-1,-1 1 1,1-1-1,-1 0 1,6 0-1,2-1-268,0 0 1,0-1-1,0-1 1,-1 0-1,1 0 1,15-7-1,-4-3-1334,0-1 0,-1-1 0,0-1 0,-2-1 0,0 0 0,0-2 0,30-40 0,-28 30-913,-1-2 0,21-43 0,-2-19 727,-36 87 2281,10-34 1998,-13 38-2002,1 0 0,0 0 0,-1 0 0,0 0-1,1 0 1,-1 0 0,0 0 0,0 0 0,0 0 0,0 0 0,0 0 0,-1 0 0,1 0 0,-1 0 0,0-3 0,0 5-326,1 0 0,-1 0 1,1 0-1,-1-1 0,1 1 0,-1 0 0,1 0 1,-1 0-1,1 0 0,-1 1 0,1-1 0,-1 0 1,1 0-1,-1 0 0,1 0 0,-1 0 1,1 1-1,-1-1 0,1 0 0,0 0 0,-1 1 1,1-1-1,-1 0 0,1 1 0,0-1 0,-1 0 1,1 1-1,0-1 0,-1 1 0,1-1 1,0 0-1,-1 1 0,-12 15 981,2 2-713,1-1 0,0 1 0,1 1 0,1 0 0,1 0-1,1 0 1,1 1 0,0 0 0,1 0 0,1 0 0,0 39-1,4-31-314,0 0 1,2 0-1,2 0 0,0 0 0,2-1 0,1 0 0,1 0 0,13 27 0,-22-53-79,0-1 0,0 1-1,1-1 1,-1 1 0,0 0 0,0-1-1,1 1 1,-1-1 0,0 1-1,0-1 1,1 1 0,-1-1 0,1 1-1,-1-1 1,0 0 0,1 1 0,-1-1-1,1 1 1,-1-1 0,1 0 0,-1 0-1,1 1 1,-1-1 0,1 0 0,-1 0-1,1 1 1,0-1 0,0 0-1,8-13 172,1-35-74,-9 42-132,8-55-674,2-115 1,16 186 1505,-16-6-782,0-1 1,0-1-1,0 0 0,1-1 0,-1 0 1,0-1-1,1 0 0,-1 0 1,1-2-1,-1 1 0,0-1 0,0-1 1,13-4-1,-16 4-6,1 1 1,-1-2-1,0 1 1,-1-1-1,1 0 1,-1-1-1,1 0 1,-1 0-1,-1 0 1,1-1-1,-1 0 1,0 0-1,0-1 1,-1 0-1,0 0 1,0 0-1,7-15 1,-28 57 1514,-9 24-21,24-55-1434,0 0 0,0-1 0,1 1 0,-1 0 0,1 0 0,0 0 0,0 0 0,0 0 0,0 0 0,1 0 0,0-1 0,-1 1 0,4 7 0,-3-10-69,0 1 1,0-1-1,0 1 0,1-1 1,-1 1-1,1-1 1,-1 0-1,1 1 0,-1-1 1,1 0-1,0 0 0,-1 0 1,1-1-1,0 1 0,0 0 1,0-1-1,0 1 1,0-1-1,0 1 0,-1-1 1,1 0-1,0 0 0,0 0 1,0 0-1,0 0 1,0 0-1,0-1 0,2 0 1,1 0-112,1 0 1,-1 0 0,0 0-1,1-1 1,-1 0-1,0 0 1,0 0 0,0-1-1,5-3 1,22-29-4056,-29 29 2571,1 1 1,-1-1-1,0 0 0,-1 0 0,3-10 0,3-20-9651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15022,'0'0'6663,"41"56"-6503,-3-52-320,6-4-2755,3 0-4965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185 168 16560,'-9'5'4382,"-17"9"-1305,-47 34 0,66-44-2702,1 1 0,0 0 0,0 1 0,0-1 0,0 1 0,1 1 0,0-1 0,0 1-1,1 0 1,-1 0 0,2 0 0,-1 0 0,-3 13 0,6-19-367,1 0-1,0 1 1,0-1-1,0 1 1,0-1-1,0 0 1,0 1-1,0-1 1,0 0-1,1 1 1,-1-1-1,0 0 1,1 0-1,-1 1 1,1-1-1,-1 0 1,1 0-1,0 0 1,0 0-1,-1 1 1,1-1-1,0 0 1,0 0-1,0-1 1,0 1-1,2 1 1,1 1-13,0-1-1,0-1 1,0 1 0,0-1-1,0 1 1,0-1 0,1 0-1,6 0 1,4 0-289,1 0 1,-1-2-1,0 0 1,16-2-1,-18-1-747,0 0-1,-1 0 1,0-1 0,0 0-1,0-1 1,0-1-1,17-13 1,-21 15 430,-1-1 0,0 0 0,0 0 0,0-1 0,0 0 0,-1 0 0,-1-1 0,1 1 0,-1-2 0,0 1 0,4-11 0,-8 19 721,-1-1 0,0 0 0,0 1 0,1-1 0,-1 1 0,0-1 0,0 0 0,1 1 0,-1-1 0,0 0 0,0 1 0,0-1-1,0 0 1,0 1 0,0-1 0,0 0 0,0 1 0,0-1 0,-1 0 0,1 1 0,0-1 0,0 0 0,-1 1 0,1-2 0,-13 6 2530,-13 21-187,23-22-2260,0 1-1,1-1 0,0 1 0,0 0 0,0 0 1,0 0-1,0 0 0,1 1 0,0-1 0,0 0 1,0 0-1,0 1 0,1 7 0,0-10-173,0 0-1,1 0 0,-1-1 1,1 1-1,0 0 0,0 0 1,0-1-1,0 1 1,0 0-1,0-1 0,0 1 1,0-1-1,0 1 0,1-1 1,-1 0-1,1 0 0,-1 1 1,1-1-1,-1 0 0,1 0 1,0-1-1,-1 1 1,1 0-1,0 0 0,0-1 1,-1 1-1,1-1 0,0 0 1,0 1-1,0-1 0,0 0 1,0 0-1,2 0 0,10 0-289,0 0 0,0-1-1,0-1 1,-1 0-1,1-1 1,0 0 0,-1-1-1,0 0 1,0-1-1,0-1 1,-1 0 0,1-1-1,-1 0 1,-1-1-1,0 0 1,0 0 0,0-2-1,-1 1 1,0-1-1,-1-1 1,-1 0 0,1 0-1,-2 0 1,13-24-1,-14 23 498,0 0 0,-1 0 0,-1 0 0,0-1-1,0 1 1,-1-1 0,-1 0 0,0 0 0,0-18-1,-2 30-149,0 1-1,0-1 0,0 1 0,0-1 0,0 1 0,0-1 0,0 1 0,0-1 0,0 1 0,0-1 0,0 1 0,0-1 0,-1 1 0,1-1 0,0 1 0,0-1 0,0 1 0,-1-1 0,1 1 0,0 0 0,-1-1 0,1 1 0,0-1 0,-1 1 0,1 0 0,0-1 0,-1 1 0,1 0 0,-1 0 0,1-1 1,-1 1-1,1 0 0,-1 0 0,1-1 0,-1 1 0,1 0 0,-1 0 0,1 0 0,-1 0 0,1 0 0,-1 0 0,1 0 0,-1 0 0,1 0 0,-1 0 0,1 0 0,-1 0 0,1 0 0,-1 1 0,1-1 0,-1 0 0,0 1 0,0-1 47,-1 1-1,0 0 0,0 0 0,1 0 1,-1 0-1,1 1 0,-1-1 1,1 0-1,0 1 0,-1-1 0,1 1 1,0-1-1,-2 4 0,0 2 73,1 0-1,-1 1 1,1-1 0,0 1-1,1 0 1,0-1 0,0 1-1,1 0 1,0 0 0,0 0-1,1 0 1,0-1-1,0 1 1,1 0 0,0-1-1,3 10 1,-2-10-188,0 0 0,0 0 0,1-1 0,0 1 0,0-1 0,1 0 0,-1 0 0,1 0 0,1 0 0,-1-1 0,1 0 0,0 0 0,0 0 0,0-1 0,1 0 0,0 0 1,-1-1-1,1 0 0,1 0 0,-1-1 0,0 1 0,1-2 0,-1 1 0,1-1 0,13 1 0,25-7-402,-45 5 356,1 0-1,-1-1 1,0 1-1,0 0 1,0 0 0,0-1-1,1 1 1,-1 0 0,0-1-1,0 1 1,0-1-1,0 0 1,0 1 0,0-1-1,0 0 1,0 0 0,0 1-1,-1-1 1,1 0-1,0 0 1,0 0 0,-1 0-1,1 0 1,0 0-1,-1 0 1,1 0 0,-1 0-1,0-1 1,1 1 0,-1 0-1,0 0 1,0 0-1,0 0 1,1-1 0,-1 1-1,-1-2 1,1 2-23,-1 0-1,0 1 1,1-1 0,-1 0 0,0 0-1,0 0 1,0 1 0,1-1-1,-1 0 1,0 1 0,0-1 0,0 1-1,0-1 1,0 1 0,0 0-1,0-1 1,-1 1 0,1 0 0,0 0-1,0 0 1,0 0 0,-1 0-1,-32-2-1348,27 2 879,-75-3-2132,14 2 3117,-98-14 0,141 7 1747,25 7-2145,0 1-1,0-1 1,0 1-1,0 0 1,0-1-1,0 1 1,0-1-1,0 1 1,0 0-1,1-1 1,-1 1-1,0 0 1,0-1-1,0 1 1,1 0-1,-1-1 1,0 1-1,0 0 1,1 0-1,-1-1 1,0 1-1,1 0 1,-1 0-1,0 0 1,1-1-1,-1 1 1,1 0-1,-1 0 1,0 0-1,1 0 1,-1 0-1,0 0 1,1 0-1,51-14 1136,-48 13-1319,136-23 546,-65 12-763,78-22 0,-98 12-2685,-7-7-2883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224 473 3716,'4'-40'11591,"-10"6"-6251,5 33-5192,1 0 0,-1-1 1,0 1-1,0 0 0,0 0 1,0-1-1,0 1 1,0 0-1,0 0 0,0 0 1,0 0-1,-1 0 0,1 0 1,0 1-1,-1-1 0,1 0 1,-3 0-1,1 0 43,0 1-1,0-1 1,-1 1-1,1 0 1,0 0-1,0 0 0,0 0 1,0 1-1,-1-1 1,1 1-1,-5 1 1,0 2-102,1 0 0,-1 0 0,1 0 0,-1 1 1,1 0-1,0 0 0,1 1 0,0 0 0,-1 0 0,2 0 0,-1 1 1,1 0-1,-7 12 0,3-5-9,1 1 0,0 0 1,2 1-1,-1-1 0,2 1 0,-4 18 1,7-27-31,1 0 1,0 0 0,0 0 0,0 0-1,1 0 1,0-1 0,1 1 0,2 14-1,-3-19-41,1 0 0,0 1 0,1-1-1,-1 0 1,0 0 0,0 0-1,1 0 1,0-1 0,-1 1 0,1 0-1,0 0 1,0-1 0,0 1 0,0-1-1,0 0 1,0 0 0,0 0 0,0 0-1,0 0 1,1 0 0,-1 0-1,0-1 1,1 1 0,-1-1 0,0 1-1,1-1 1,-1 0 0,4 0 0,3-1 71,1 1 1,0-1-1,-1-1 1,1 0-1,-1-1 1,1 1-1,-1-2 1,0 1-1,0-1 1,0-1-1,-1 1 1,0-2-1,1 1 1,-2-1-1,1 0 1,-1-1-1,0 1 1,0-2-1,-1 1 1,8-12-1,-5 7-16,0-1 1,-1 0-1,-1 0 0,0-1 0,0 0 0,-2 0 1,0-1-1,0 1 0,-2-1 0,0 0 0,0 0 0,0-23 1,-3 36-62,0-1 1,0 1-1,0 0 0,0 0 1,-1 0-1,1 0 1,-1 0-1,1 0 0,-1 0 1,0 0-1,0 0 1,0 0-1,0 0 1,-2-2-1,3 3-9,-1 1-1,0-1 1,1 0-1,-1 1 1,0-1 0,1 1-1,-1 0 1,0-1-1,0 1 1,0 0 0,0-1-1,1 1 1,-1 0-1,0 0 1,0-1 0,0 1-1,0 0 1,0 0-1,0 0 1,1 0 0,-1 0-1,0 1 1,-1-1-1,-1 1-2,1 0-1,0 0 0,-1 0 0,1 1 0,0-1 0,0 1 0,0-1 0,0 1 0,0 0 0,1-1 0,-1 1 0,0 0 1,1 0-1,0 0 0,-1 1 0,1-1 0,0 0 0,0 0 0,0 1 0,0-1 0,-1 5 0,1-5 4,1 1-1,-1-1 1,0 1-1,1-1 1,-1 1 0,1-1-1,0 1 1,-1-1-1,1 1 1,1-1-1,-1 1 1,0-1-1,1 1 1,-1 0-1,1-1 1,-1 0-1,1 1 1,0-1-1,0 1 1,1-1-1,-1 0 1,0 0-1,1 0 1,-1 0-1,1 0 1,0 0 0,-1 0-1,1 0 1,0-1-1,3 3 1,-1-3 4,0 0 1,0 0-1,0-1 1,0 1-1,0-1 1,0 0 0,0 0-1,0 0 1,0-1-1,0 1 1,0-1-1,0 0 1,0 0-1,0 0 1,0-1 0,0 0-1,-1 1 1,1-1-1,3-3 1,17-9-3,-2-2 0,0 0 1,-1-1-1,0-1 0,-2-1 0,0-1 1,-1 0-1,23-35 0,-29 37-145,-1 0 0,-1-1 1,0 0-1,-1 0 0,-1-1 0,-1 0 0,-1-1 0,-1 1 0,0-1 0,-2 0 0,2-28 0,-5 49 142,0 0-1,0-1 0,0 1 1,0 0-1,0 0 0,0 0 1,0 0-1,0 0 0,0-1 0,0 1 1,0 0-1,0 0 0,0 0 1,0 0-1,0-1 0,0 1 1,0 0-1,0 0 0,0 0 0,0 0 1,0-1-1,0 1 0,0 0 1,0 0-1,0 0 0,0 0 0,0 0 1,0-1-1,0 1 0,-1 0 1,1 0-1,0 0 0,0 0 1,0 0-1,0 0 0,0 0 0,0-1 1,-1 1-1,1 0 0,0 0 1,0 0-1,0 0 0,0 0 1,0 0-1,-1 0 0,1 0 0,0 0 1,0 0-1,0 0 0,0 0 1,-1 0-1,1 0 0,0 0 1,0 0-1,-8 8-204,0 5 190,0 1-1,1 1 0,0-1 1,2 1-1,-1 1 0,-5 28 1,3-1 114,-4 59 1,9-76-40,2-1 0,0 0 0,2 1 0,1-1 0,1 1 0,1-1 0,1 0 0,1-1 0,2 1 0,0-1 0,1 0 0,24 41-1,-4-20 124,29 54-229,-54-90 198,1 1 0,-2-1-1,1 1 1,-1 0 0,-1 0 0,1 1-1,-2-1 1,1 13 0,-2-22-123,0-1 0,0 0 1,0 0-1,0 0 0,0 0 0,0 1 0,0-1 1,0 0-1,0 0 0,0 0 0,0 0 1,0 1-1,0-1 0,-1 0 0,1 0 1,0 0-1,0 0 0,0 0 0,0 1 1,0-1-1,-1 0 0,1 0 0,0 0 1,0 0-1,0 0 0,0 0 0,0 0 0,-1 0 1,1 0-1,0 0 0,0 0 0,0 0 1,-1 0-1,1 0 0,0 0 0,0 0 1,0 0-1,0 0 0,-1 0 0,1 0 1,0 0-1,0 0 0,0 0 0,-1 0 0,1 0 1,0 0-1,0 0 0,0 0 0,0 0 1,0 0-1,-1-1 0,1 1 0,0 0 1,0 0-1,0 0 0,0 0 0,0 0 1,0 0-1,-1-1 0,1 1 0,0 0 0,0 0 1,0 0-1,0 0 0,0-1 0,0 1 1,0 0-1,0 0 0,-11-13 499,1-15-390,0 0-1,2-1 0,0 0 1,3 0-1,0 0 0,0-32 1,2 37-115,-1-11-52,0 10-106,1 0 0,1 0 0,1-1 0,1 1 0,1-1 0,7-33 0,-7 55-62,1 0 1,0-1 0,0 1 0,1 0 0,-1 0-1,1 0 1,0 1 0,0-1 0,0 1-1,0-1 1,1 1 0,0 0 0,-1 0 0,1 1-1,5-3 1,9-5-2377,0 1 1,24-8-1,-17 8-1569,38-17-9117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61 17681,'0'0'6742,"-6"18"-5615,-9 29-209,3 0 1,-8 54 0,16-77-657,1 1 1,1-1 0,1 0-1,2 0 1,0 1 0,1-1 0,7 28-1,-8-48-247,0 0 0,0-1 0,0 1 0,0 0 0,1-1 0,0 1 0,-1-1 0,1 0 0,0 0 0,1 1 0,-1-1 0,1 0 0,-1-1 0,1 1-1,0 0 1,0-1 0,0 0 0,0 1 0,0-1 0,1-1 0,-1 1 0,0 0 0,1-1 0,0 0 0,-1 1 0,1-1 0,0-1 0,0 1 0,-1-1 0,1 1-1,0-1 1,0 0 0,0 0 0,7-2 0,1-1 19,0 0 0,0-1-1,-1 0 1,1-1 0,-1 0-1,0-1 1,0 0 0,-1-1-1,16-12 1,6-8-19,-2-1 0,0-2-1,-2-1 1,-1-1 0,23-37 0,-38 50-88,0 0 0,-2-1 0,0 0 1,-1-1-1,-1 0 0,0 0 0,-2-1 0,-1 0 1,-1 0-1,0 0 0,-1-24 0,-6 32-207,-4 18 103,-8 21 15,5 4 213,3 0-1,0 1 1,2 0 0,1 0-1,1 0 1,2 0 0,3 49 0,-2-75-43,1 1 0,-1-1 0,1 0 0,0 0 0,0 1 0,0-1 0,0 0 0,1 0 0,-1 0 1,1 0-1,0 0 0,1-1 0,-1 1 0,0 0 0,1-1 0,0 0 0,0 0 0,0 0 0,0 0 0,1 0 0,5 3 1,-4-4-121,-1 0 1,1 0 0,0-1 0,0 1 0,1-1 0,-1-1 0,0 1 0,0-1 0,0 0 0,1 0 0,-1 0 0,0-1 0,0 0 0,0 0-1,0 0 1,0 0 0,0-1 0,5-2 0,4-3-1110,1-1 0,-1 0 0,-1-1 0,0-1 0,0 0 0,14-15 0,28-31-6300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18546,'-17'15'2706,"-3"2"-2253,-102 95 3654,102-93-3100,1 1 1,2 1 0,0 1 0,-19 31 0,35-51-976,0-1 1,0 0 0,0 0 0,1 1 0,-1-1 0,1 0-1,-1 1 1,1-1 0,-1 0 0,1 1 0,0-1 0,0 1-1,-1-1 1,1 0 0,0 1 0,0-1 0,1 1 0,-1-1-1,0 2 1,1-2-30,0 0-1,-1-1 1,1 1-1,-1-1 1,1 1-1,0-1 0,-1 0 1,1 1-1,0-1 1,0 0-1,-1 1 1,1-1-1,0 0 1,0 0-1,0 0 1,-1 0-1,1 0 0,0 0 1,0 0-1,0 0 1,-1 0-1,1 0 1,0 0-1,1 0 1,7-2-32,0-1 1,1 0 0,-1 0-1,10-6 1,63-34-322,-41 20-484,46-18 1,-75 36 698,0 1 1,1 0-1,-1 0 0,1 2 0,0 0 1,0 0-1,0 1 0,20 1 0,-32 0 150,1 0-1,-1 1 1,1-1-1,-1 1 1,1-1-1,-1 1 1,1 0-1,-1-1 1,1 1-1,-1 0 1,0 0-1,1 0 0,-1 0 1,0 0-1,0 0 1,0 0-1,0 1 1,0-1-1,0 0 1,0 1-1,0-1 1,0 1-1,-1-1 1,1 1-1,-1-1 1,1 1-1,-1-1 1,1 1-1,-1-1 0,0 1 1,0 0-1,0-1 1,0 1-1,0 0 1,0-1-1,0 1 1,-1 1-1,0 4 162,0 0-1,0 0 1,0 0-1,-1 0 1,0-1-1,-1 1 1,-4 9-1,-6 3 43,0-1 0,-1 0 0,-1-1 0,-1-1 0,-1 0 0,0-1 0,0-1 0,-2-1 0,0 0 0,0-1 0,-34 14 0,47-23-448,1-1 0,-1 0 0,0 0-1,0 0 1,0-1 0,0 0 0,-1 0 0,-6-1 0,13 0 161,-1 0 1,0 0-1,1 0 1,-1 0-1,1 0 1,-1 0-1,0 0 1,1 0-1,-1-1 1,0 1-1,1 0 1,-1 0-1,1-1 1,-1 1-1,1 0 1,-1-1-1,1 1 1,-1-1-1,1 1 1,-1-1 0,1 1-1,-1-1 1,1 1-1,0-1 1,-1 1-1,1-1 1,0 1-1,0-1 1,-1 0-1,1-1-81,0 0-1,1 0 0,-1 0 1,0 0-1,1 0 1,-1 0-1,1 0 0,0 0 1,0 0-1,-1 0 1,1 0-1,0 1 0,1-1 1,1-2-1,25-31-5043,7-3-1420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11050,'0'0'14505,"4"-10"-12434,15-20-1559,1 1-1,1 1 1,2 1-1,1 1 1,28-25-1,39-45-217,-63 63-251,25-27 26,-53 60-71,0 0-1,0 0 1,0 0-1,1-1 1,-1 1-1,0 0 1,0 0-1,1 0 1,-1 0-1,0 0 1,0 0-1,1 0 1,-1 0-1,0 0 1,0 0-1,1 0 1,-1 0-1,0 0 1,0 0-1,1 0 1,-1 0-1,0 0 1,0 0-1,1 0 1,-1 0-1,0 1 1,0-1-1,0 0 1,1 0-1,-1 0 1,0 0-1,0 0 1,0 1-1,1-1 1,-1 0-1,0 0 1,0 0-1,0 1 1,0-1-1,0 0 1,1 0-1,-1 1 1,0-1-1,0 0 1,0 0-1,0 1 1,0-1-1,0 0 1,0 0-1,0 1 1,0-1-1,0 0 1,0 0-1,0 1 1,0-1-1,0 0 0,0 0 1,0 1-1,0-1 1,0 0-1,-1 0 1,1 0-1,0 1 1,0-1-1,0 1 1,-2 20-19,-12 51 38,8-48 7,1 0 0,1 1 0,1-1 1,1 1-1,2-1 0,2 26 0,-2-47-54,0 0 0,1 0 0,0 0 0,0 0 0,0 0 0,0 0 0,0 0 0,1 0 0,-1 0 0,1 0 1,0-1-1,0 1 0,0-1 0,3 4 0,-3-4-362,0-1 1,0 1 0,1-1 0,-1 0-1,0 0 1,0 0 0,0 0 0,1 0-1,-1-1 1,1 1 0,-1 0 0,4-1 0,22 1-8327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19378,'0'0'10923,"52"-18"-9866,0-4-385,9-3-447,9 1-193,6 1-353,-3-2-1120,-7 0-4677,-7-5-7271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4004,'0'0'20115,"25"96"-18289,-25-37-1,0 6-672,0 0-544,0-8-385,0-14-128,12-11-96,4-14-320,5-14-449,0-4-736,-6-16-1602,-5-13-2402,-9-5-7175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18033,'0'0'4324,"59"-36"-1986,-20 21-1153,8-3 97,7 0-257,0 1-737,-2 4-224,-9 4-320,-10 4-2114,-12 5-1090,-24 10-8103,-27 7 865</inkml:trace>
  <inkml:trace contextRef="#ctx0" brushRef="#br0" timeOffset="1">50 278 14542,'0'0'6310,"51"32"-5221,-2-46 128,9-9-256,6-4-577,1 0-256,-4 6-96,-15 8-544,-15 9-2211,-21 4-2145,-10 17-770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18578,'0'0'4836,"106"-52"-3939,-31 9-192,11-4-257,3 2-160,1 5-192,-4 5-864,-13 6-1378,-18 9-3364,-12 4-6084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4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13901,'0'0'9059,"2"13"-7462,2 56 122,9 83 714,-10-134-2139,0 1-1,1-1 1,1 0 0,1 0 0,14 31-1,-18-45-263,0 0-1,0-1 0,1 1 0,-1-1 1,1 1-1,-1-1 0,1 0 0,0 0 1,0 0-1,0 0 0,1-1 0,-1 0 1,1 1-1,-1-1 0,1 0 0,0 0 1,0-1-1,0 1 0,0-1 0,0 0 1,0 0-1,0-1 0,0 1 0,0-1 1,0 1-1,1-1 0,-1-1 0,0 1 1,0-1-1,0 1 0,6-3 0,0 0-2,0-1 0,0 0-1,-1-1 1,1 0-1,-1 0 1,0-1-1,-1-1 1,0 1-1,0-1 1,0-1-1,8-9 1,0-4-30,-2-1 1,0 0-1,-2-1 0,0 0 1,-1-1-1,-2 0 0,-1-1 1,0 0-1,-2 0 0,-1-1 1,-1 0-1,-1 0 0,-1-50 1,-5 60-250,-4 21 26,-4 27 90,9-13 98,0 0 0,1-1 1,1 1-1,1 0 1,0 0-1,2-1 0,7 31 1,-8-41-296,1 0 1,1-1-1,-1 1 0,1-1 1,0 0-1,1 0 1,0 0-1,7 8 0,-7-10-438,1 0 0,-1 0 0,1 0 0,0-1 0,0 0 0,1-1 0,-1 1 0,1-1-1,0 0 1,11 3 0,39 4-9815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86 349 12588,'0'0'438,"-11"0"1334,-34-2 1105,44 2-2665,-1 0-1,1 0 0,0 0 0,0-1 0,-1 1 0,1 0 1,0-1-1,0 1 0,0-1 0,-1 1 0,1-1 0,0 1 1,0-1-1,0 0 0,0 0 0,0 1 0,0-1 1,0 0-1,0 0 0,1 0 0,-1 0 0,0 0 0,0 0 1,1 0-1,-1 0 0,1-1 0,-1 1 0,1 0 0,-1 0 1,1 0-1,0-1 0,0 1 0,-1 0 0,1 0 0,0-1 1,0 0-1,1-2 153,-1 0-1,1 0 1,0 0 0,0 0 0,0 1-1,0-1 1,1 0 0,-1 1-1,4-6 1,15-16-59,1 0 0,1 2 0,2 0 0,0 2 0,1 0 1,44-27-1,-64 45-301,-1 0 1,1 0 0,0 0-1,0 1 1,0 0 0,0 0-1,1 0 1,-1 0 0,7 0-1,-11 2-9,1 0 0,-1 0 0,1 0 0,-1 0 0,0 1 0,1-1 0,-1 0 0,0 1 0,1-1 0,-1 1 0,0 0 0,0-1 0,1 1 0,-1 0 0,0 0 0,0 0 0,0-1 0,0 1 0,0 0 0,0 1 0,0-1 0,0 0 0,-1 0 0,1 0 0,0 0 0,-1 1 0,1-1-1,-1 0 1,1 1 0,-1-1 0,1 0 0,-1 1 0,0-1 0,0 1 0,0-1 0,0 0 0,0 1 0,0 1 0,3 80 137,-4-59-92,2 0-1,0-1 0,2 1 1,1-1-1,8 33 0,-11-54-29,0 1 0,0-1 0,0 0-1,0 1 1,0-1 0,0 0 0,1 1-1,-1-1 1,1 0 0,-1 0 0,1 0-1,0 0 1,0-1 0,0 1 0,0 0-1,0-1 1,0 0 0,1 1 0,-1-1-1,0 0 1,4 1 0,-2-1 21,0-1 1,0 1-1,-1-1 1,1 0-1,0-1 1,0 1-1,0-1 1,-1 1-1,1-1 1,0 0-1,-1-1 1,1 1-1,3-2 1,8-6 73,0 1 0,0-2 0,-1 0 1,-1-1-1,15-14 0,-16 15-137,0-2 0,-1 1 0,0-2 0,-1 1 0,-1-1 0,0-1 0,0 0 0,-2 0 0,1-1 0,-2 1 0,0-2 0,-1 1 0,0-1 0,-2 1 0,1-1 0,0-26-1,-3 34-907,-2-24-1420,-2 20-1797,-6 9-4166,3 6-720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0 586 18610,'0'0'6849,"11"-14"-3886,29-39-1548,112-163 1121,-133 187-2474,-2-1 0,-2-1 0,0-1 0,-3 0 0,16-56 1,-26 79-194,0 0 1,-1 0 0,0-1 0,-1-13-1,-2 24 33,1-1 1,0 1-1,-1 0 0,1 0 0,0 0 0,0 0 0,0 0 0,0 0 1,0 0-1,0 0 0,0 0 0,0 0 0,0 1 0,0 1 0,-7 14-349,2 1 1,0 1-1,1-1 0,0 1 0,-2 37 0,5-41-69,1 0-1,1 0 1,0 0-1,1-1 1,1 1-1,0 0 1,1 0-1,7 18 1,-8-27-104,1-1 0,-1 1 1,1-1-1,0 0 0,1 0 1,-1 0-1,1 0 0,0-1 0,1 1 1,-1-1-1,7 5 0,19 5-5503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126 107 12300,'0'0'5434,"-12"1"-4067,8-1-1268,1 1 1,-1-1 0,1 0-1,-1 1 1,1 0 0,-1-1-1,1 1 1,-1 1 0,1-1-1,0 0 1,-1 1 0,1 0-1,0 0 1,0 0-1,0 0 1,1 0 0,-1 1-1,0-1 1,1 1 0,0-1-1,-1 1 1,1 0 0,0 0-1,1 0 1,-1 0 0,-2 7-1,-3 7 288,1 0-1,1 1 1,0 0-1,2 0 1,0 0 0,0 0-1,2 22 1,1-35-257,0 0 0,0-1 0,1 1 0,0-1 1,0 1-1,0-1 0,1 0 0,-1 1 0,1-1 1,0 0-1,0 0 0,1 0 0,-1 0 0,5 5 0,-4-7-75,0 1 0,0-1 0,0 0-1,1 0 1,-1 0 0,1-1-1,-1 1 1,1-1 0,0 0-1,0 0 1,-1 0 0,1 0 0,0-1-1,0 1 1,0-1 0,0 0-1,0 0 1,0 0 0,6-2-1,-2 0-24,0 0-1,-1-1 0,1 0 0,-1 0 0,0-1 0,0 1 0,0-2 0,0 1 0,-1-1 0,1 0 0,-1 0 0,-1 0 1,1-1-1,-1 0 0,0 0 0,0-1 0,-1 1 0,1-1 0,-2 0 0,1 0 0,-1-1 0,4-9 0,-2 3 66,-1 0-1,0 0 0,0 0 0,-1 0 0,-1 0 0,0-1 1,-1 1-1,-1-1 0,-1 1 0,1-1 0,-6-23 0,4 33-86,1 0-1,-1-1 0,0 1 0,-1 0 0,0 0 1,1 0-1,-2 0 0,1 1 0,0-1 0,-1 1 0,0 0 1,0 0-1,0 0 0,-1 1 0,1-1 0,-1 1 1,0 0-1,1 0 0,-11-3 0,11 4-25,0 1-1,-1 0 1,1 0-1,0 0 1,-1 0-1,1 1 1,-1 0-1,1 0 1,-1 0-1,1 0 1,-1 1 0,1 0-1,0 0 1,-1 0-1,1 0 1,0 1-1,0-1 1,0 1-1,0 0 1,0 0-1,0 1 1,0-1 0,1 1-1,-1 0 1,-3 4-1,3-3-152,-1 1 1,1 0-1,0 0 0,1 0 0,-1 1 1,1-1-1,0 1 0,0 0 0,1 0 1,0 0-1,0 0 0,0 0 0,1 1 1,-1-1-1,1 12 0,1-15-144,0 1-1,1-1 1,-1 1-1,1-1 0,0 1 1,0-1-1,0 0 1,0 1-1,1-1 1,0 0-1,-1 0 1,1 0-1,0 0 1,0 0-1,1 0 0,-1-1 1,0 1-1,1-1 1,0 1-1,0-1 1,-1 0-1,1 0 1,1 0-1,-1-1 1,0 1-1,0-1 1,0 0-1,1 0 0,4 1 1,34 7-5701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64 18417,'-11'1'1340,"4"0"-1051,0 0 0,0 0 0,0 1 0,0 0 0,0 0 0,0 1 0,1 0 0,-1 0-1,1 1 1,0 0 0,0 0 0,0 0 0,1 1 0,-1-1 0,1 2 0,-7 7 0,5-4 94,1-1 0,1 1 1,-1 0-1,1 1 0,1-1 1,0 1-1,0 0 0,-4 18 0,8-25-339,-1 0 0,0 1 0,1-1-1,0 0 1,-1 1 0,1-1-1,1 0 1,-1 1 0,0-1-1,1 0 1,0 1 0,0-1 0,0 0-1,0 0 1,0 0 0,0 0-1,1 0 1,0 0 0,0 0 0,0 0-1,0 0 1,0-1 0,0 1-1,0-1 1,1 0 0,0 1-1,-1-1 1,1-1 0,0 1 0,5 3-1,2-1-18,0-1 0,0 0 0,0-1 0,0 0 0,0 0 0,0-1 0,0 0 0,1-1 0,-1 0 0,0 0 1,0-1-1,1-1 0,-1 0 0,0 0 0,0-1 0,-1 0 0,1-1 0,0 0 0,-1-1 0,14-8 0,-14 8 27,-1-1-1,0 0 1,-1 0 0,1 0 0,-1-1 0,-1 0 0,1-1-1,-1 1 1,0-1 0,-1 0 0,0-1 0,0 1-1,-1-1 1,0 0 0,-1 0 0,1 0 0,-2-1 0,1 1-1,-2-1 1,1 0 0,0-16 0,-3 21-22,1 1 0,-1-1 0,0 0 0,-1 1 0,1-1 0,-1 1 0,1-1 0,-2 1-1,1 0 1,0 0 0,-1 0 0,0 0 0,1 0 0,-2 0 0,1 1 0,0-1 0,-1 1 0,1 0 0,-1 0 0,0 1 0,0-1 0,0 1 0,0 0 0,-1 0 0,1 0 0,-1 0 0,1 1 0,-1-1 0,-4 1 0,-2-2-359,1 1 1,0 1 0,-1 0 0,1 0-1,-17 2 1,18-1-625,1 2 0,-1-1 1,1 1-1,0 0 0,0 0 0,-13 7 0,0 2-6110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16624,'0'0'7207,"-28"78"-6182,28-25-129,0 5-95,0 1-417,17-2-255,2-5-33,2-7-513,-4-8-1024,-4-7-1378,-5-11-480,-8-10-1986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9993,'0'0'14339,"4"-9"-13202,0 3-988,-1 0-1,1 0 0,0 0 0,1 1 0,-1 0 0,1 0 0,0 0 0,0 1 0,1-1 0,0 1 0,-1 0 0,1 1 0,0-1 0,1 1 0,-1 1 1,0-1-1,1 1 0,13-3 0,-11 3-72,-1 0 0,1 1 0,0 0 0,0 0 0,0 1 0,0 0 0,0 0 0,0 1 0,9 2 1,-15-2-57,-1 0 0,1 0 0,-1 0 1,1 1-1,-1-1 0,0 1 1,1-1-1,-1 1 0,0 0 1,0 0-1,0 0 0,-1 0 0,1 0 1,0 0-1,-1 1 0,1-1 1,-1 0-1,0 1 0,0-1 1,0 1-1,0-1 0,0 1 0,0 0 1,-1 0-1,0-1 0,1 1 1,-1 0-1,0-1 0,0 1 1,0 0-1,-1 0 0,0 3 0,-1 5 98,0-1 0,-1 0 0,0 1 0,0-1 0,-1 0-1,-1-1 1,0 1 0,0-1 0,-1 0 0,0 0 0,-7 8-1,-10 10 354,-51 48-1,61-65-354,10-9-103,0 1 1,1-1 0,-1 1 0,1 0 0,0 0-1,0 0 1,-1 0 0,1 0 0,0 0 0,1 1-1,-1-1 1,0 1 0,1-1 0,-1 1 0,1 0-1,0-1 1,0 1 0,0 0 0,0 0 0,0 3-1,2-5-9,1 1 0,0-1-1,-1 0 1,1 0-1,0 0 1,0 0 0,0-1-1,0 1 1,0 0-1,0-1 1,0 1 0,0-1-1,0 0 1,0 0-1,0 0 1,0 0 0,0 0-1,0 0 1,0 0-1,3-1 1,4 0 0,25-1 35,1-1-1,66-16 0,-67 11-14,1 1 1,-1 2 0,36 0 0,-61 10-2198,-8-4 1907,-1-1 1,0 1-1,0-1 1,1 0-1,-1 1 1,0-1-1,0 1 1,1-1-1,-1 1 1,0-1-1,0 1 1,0-1-1,0 1 1,0-1-1,0 1 1,0-1-1,0 1 0,0-1 1,0 1-1,0-1 1,0 1-1,0-1 1,0 1-1,-1-1 1,1 1-1,0-1 1,0 1-1,-1-1 1,1 1-1,0-1 1,0 0-1,-1 1 1,1-1-1,0 1 1,-1-1-1,1 0 1,-1 1-1,1-1 1,0 0-1,-1 0 1,1 1-1,-1-1 1,1 0-1,-1 0 1,0 0-1,-8-2-8697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31 341 10730,'-6'-16'1104,"0"-1"-1,1-1 1,1 1-1,0-1 1,-1-26-1,5 37-768,0 0 1,0 0-1,1 0 0,0 0 1,0 0-1,1 1 1,0-1-1,0 1 0,0-1 1,1 1-1,0 0 0,0 0 1,1 0-1,0 0 0,0 0 1,0 1-1,7-8 0,0 4 102,0-1-1,1 1 1,0 1-1,0 0 1,1 1-1,0 0 1,15-5-1,-18 8-252,-1 1-1,1 0 0,0 1 0,0 0 1,0 0-1,0 1 0,0 0 0,0 1 0,0 0 1,0 1-1,11 1 0,-18-1-176,-1 0 0,1 0 0,-1 0 0,1 0-1,-1 0 1,1 0 0,-1 1 0,0-1 0,1 1 0,-1 0-1,0-1 1,0 1 0,0 0 0,0 0 0,-1 0 0,1 1 0,0-1-1,-1 0 1,0 1 0,1-1 0,-1 1 0,0-1 0,0 1-1,-1 0 1,1-1 0,-1 1 0,1 0 0,-1-1 0,0 1 0,0 0-1,0 0 1,0-1 0,0 1 0,-1 4 0,-1 2 34,1 0 0,-1-1 0,0 1 0,-1-1 1,0 0-1,0 0 0,-1 0 0,0 0 0,-9 13 0,-8 3 203,-1-1 0,-1-1 0,-1-1 0,-1-1-1,-45 28 1,69-44-431,13-6-36,16-7-242,-1-1 256,-1 2 0,1 0 0,1 2 0,-1 1 0,1 1 0,32-1 0,-57 5 202,-1 0 0,1 0 0,-1 0 0,0 0 0,1 0 0,-1 1 0,0-1 0,1 1 0,-1 0 0,0-1 0,0 1 0,1 0 0,-1 0 0,0 0 0,0 1 1,0-1-1,0 0 0,0 1 0,-1-1 0,1 1 0,0 0 0,-1 0 0,1-1 0,-1 1 0,1 0 0,-1 0 0,0 0 0,0 1 0,0-1 0,0 0 0,0 0 0,-1 1 0,1-1 0,-1 0 0,1 1 0,-1-1 0,0 0 0,0 1 0,0-1 0,0 0 0,0 1 0,-1-1 0,0 3 0,0 4 182,-1 1-1,0-1 0,-1 0 0,0 0 1,-1 0-1,0 0 0,0-1 0,-1 1 1,-9 13-1,-4-2 117,0 0 0,-1-1 0,-1-1 0,-23 16 0,32-26-189,0 0 0,-1-1 0,0 0 1,0-1-1,-1 0 0,0-1 0,0 0 1,0-1-1,-22 3 0,35-7-128,-1 1 1,1-1-1,-1 0 0,1 0 1,0 0-1,-1 0 0,1 0 1,-1 0-1,1 0 0,-1 0 1,1 0-1,0 0 0,-1 0 1,1 0-1,-1 0 0,1 0 1,0-1-1,-1 1 0,1 0 0,-1 0 1,1 0-1,0 0 0,-1-1 1,1 1-1,0 0 0,-1-1 1,1 1-1,0 0 0,-1 0 1,1-1-1,0 1 0,0 0 1,0-1-1,-1 1 0,1-1 1,0 1-1,0 0 0,0-1 1,-1 0-1,8-18-2502,22-18-3718,6 0-497,6-6-4099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7303,'0'0'16239,"-6"62"-13516,-1-26-705,-1 5-1089,6-2-65,2-6-479,0-6-289,8-8-96,9-12-929,5-7-640,3-5-706,0-16-639,-4-10-770,-4-6-1761,-6-8-3395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7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15310,'0'0'2841,"0"11"-1069,-2 56-164,0 99 696,3-146-2168,1-1-1,1 0 1,1 1 0,0-1 0,1-1 0,10 26 0,-14-41-130,0-1 1,1 1-1,-1 0 0,0 0 1,1-1-1,-1 1 1,1 0-1,0-1 0,0 0 1,0 1-1,0-1 0,1 0 1,-1 0-1,0 0 0,1 0 1,-1-1-1,1 1 0,0-1 1,0 0-1,0 1 0,-1-1 1,1 0-1,0-1 0,0 1 1,0 0-1,0-1 0,5 0 1,-4 0-2,0-2 1,0 1-1,0 0 1,0-1-1,0 1 1,-1-1-1,1 0 1,-1-1 0,1 1-1,-1 0 1,0-1-1,0 0 1,0 0-1,0 0 1,0 0-1,-1 0 1,0-1-1,1 1 1,2-8-1,5-8-121,-1-2-1,-1 1 1,-1-1 0,-1 0-1,0-1 1,3-35-1,-5 8 148,-3-92 1,-1 139-15,0 1 0,0 0 0,0-1 0,0 1 0,0 0 0,0 0 0,0-1 0,-1 1 0,1 0 0,-1 0 0,1-1 0,-1 1 0,1 0 0,-1 0 0,1 0 0,-2-1 1,2 2 1,-1-1 1,1 1 0,-1 0 0,1 0 0,0 0 0,-1 0 0,1 0 0,-1 0 0,1 0 0,-1 0-1,1 0 1,0 1 0,-1-1 0,1 0 0,-1 0 0,1 0 0,0 0 0,-1 1 0,1-1-1,0 0 1,-1 0 0,1 0 0,0 1 0,-1-1 0,1 0 0,0 1 0,0-1 0,-1 0 0,1 1-1,0 0 1,-3 3 99,0 0-1,0 0 0,1 0 1,-1 1-1,1-1 0,-3 10 1,-2 16 237,1 1 1,2-1-1,1 1 1,1 50-1,2-67-314,1 0 1,0 0-1,1 0 0,1 0 1,0 0-1,1 0 0,0-1 1,1 1-1,1-1 0,0 0 1,1-1-1,10 16 1,-14-25-337,0 0 1,0 0 0,0 0 0,1 0 0,-1 0 0,0-1 0,1 1 0,0-1 0,6 3-1,-8-4-276,0 0 0,0-1 0,-1 1 0,1-1 0,0 0 0,0 1 0,0-1-1,0 0 1,0 0 0,0 0 0,0-1 0,0 1 0,0 0 0,2-2 0,9-6-7977</inkml:trace>
  <inkml:trace contextRef="#ctx0" brushRef="#br0" timeOffset="1">361 294 17136,'0'0'6663,"-9"62"-3973,5-35-1024,2-4-513,2-2-673,0-6-480,6-7-1185,5-7-2498,0-1-3716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202 158 20435,'6'-15'2531,"-2"5"-2048,1-2 158,1 0 0,-2 0 0,0-1 0,0 0-1,-1 0 1,-1 0 0,1-16 0,-3 28-584,0 0 0,0 1 0,0-1 0,0 1 0,0-1 1,0 0-1,0 1 0,0-1 0,0 1 0,-1-1 0,1 1 0,0-1 0,0 0 0,0 1 0,-1-1 0,1 1 0,0-1 0,-1 1 0,1-1 0,-1 1 0,1 0 0,0-1 0,-1 1 0,1-1 0,-1 1 0,1 0 0,-1-1 0,1 1 0,-1 0 0,1 0 0,-1 0 0,0-1 0,-22 6 665,17-2-693,0 1-1,0-1 1,1 1 0,-1 0 0,-7 8-1,-7 13 89,0 1-1,2 0 1,1 2-1,2 0 1,0 1-1,2 0 1,1 1-1,2 1 1,0-1-1,-4 34 1,13-58-100,0 1-1,0 0 1,1-1 0,0 1 0,0 0 0,2 9 0,-2-15-16,1 1-1,-1 0 1,1-1-1,0 1 1,0-1-1,-1 1 1,1-1 0,0 1-1,0-1 1,1 1-1,-1-1 1,0 0-1,0 0 1,1 1-1,-1-1 1,0 0-1,1 0 1,-1 0-1,1-1 1,0 1-1,-1 0 1,1-1-1,-1 1 1,1-1-1,0 1 1,0-1-1,3 1 1,8-1-67,0 0 0,0 0 0,0-1 0,0-1-1,0 0 1,0 0 0,0-2 0,-1 1 0,0-2 0,1 0 0,-1 0 0,21-14 0,-7 3-279,-1-1 0,-1-1 0,-1-1 0,33-35 0,-48 46-366,0-1 0,-1 0 1,0 0-1,7-14 0,-11 18-23,-1 0 0,0 0 0,-1 0 1,1 0-1,-1 0 0,2-11 0,-3 15 563,0 1 1,0-1-1,0 0 0,0 0 0,0 0 0,0 0 0,0 0 0,-1 0 0,1 0 0,0 0 0,0 0 0,-1 0 1,1 1-1,0-1 0,-1 0 0,1 0 0,-1 0 0,1 1 0,-1-1 0,0 0 0,1 0 0,-1 1 0,0-1 1,1 1-1,-1-1 0,0 0 0,0 1 0,0 0 0,1-1 0,-1 1 0,0-1 0,0 1 0,0 0 0,0 0 1,0-1-1,0 1 0,0 0 0,1 0 0,-1 0 0,0 0 0,0 0 0,0 0 0,0 0 0,0 0 0,-1 1 1,-4 0-136,1 0 0,0 0 0,0 0 0,-1 1 0,1 0 1,0 0-1,-4 3 0,-26 18 171,2 1 0,1 1 0,1 2 0,1 1 0,2 2 0,-26 33 0,52-59-5780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8808,'0'0'5574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9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275 208 6566,'4'-14'9236,"-3"9"-8697,16-69 4380,-16 65-4252,1 1 0,-2-1 0,1 1 0,-1-1 0,0 0 0,-1 0 0,0 1 0,-3-11 0,3 18-630,1-1 0,-1 0 0,0 1 0,1-1 0,-1 1 0,0 0 0,0-1 0,0 1 0,-1 0-1,1-1 1,0 1 0,0 0 0,-1 0 0,1 0 0,0 0 0,-1 0 0,1 0 0,-1 1 0,0-1 0,1 0 0,-1 1 0,1-1 0,-1 1 0,0 0 0,1 0-1,-1-1 1,0 1 0,0 0 0,1 0 0,-1 0 0,0 1 0,1-1 0,-1 0 0,0 1 0,1-1 0,-1 1 0,1-1 0,-1 1 0,-1 1 0,-4 0 49,1 1 1,0 0 0,0 1 0,0-1-1,0 1 1,1 0 0,-1 1 0,-6 6-1,-13 22 153,1 1 0,1 2-1,2 0 1,2 0 0,2 2-1,-14 42 1,27-71-135,1 1 0,0 0 0,1 0 0,0 0 0,0 0 0,0 13-1,2-20-94,0 0 0,1 0-1,-1 0 1,0-1 0,1 1-1,0 0 1,-1 0 0,1 0-1,0-1 1,1 1 0,-1-1-1,0 1 1,1-1 0,-1 1-1,1-1 1,0 0 0,0 1-1,0-1 1,0 0 0,0-1-1,0 1 1,1 0-1,-1 0 1,1-1 0,-1 0-1,4 2 1,14 4 5,1 0 1,36 6-1,-37-9-91,-1 1 0,0 0-1,23 10 1,-35-12 77,-1 1-1,0-1 1,0 1-1,0 0 1,-1 0-1,0 1 1,1 0 0,-1 0-1,-1 0 1,1 0-1,-1 1 1,0 0-1,4 7 1,-3-3 117,0 1-1,-1 0 1,5 20 0,-7-27-82,-1 1 0,0 0 0,-1-1 0,1 1 0,-1 0-1,0 0 1,0 0 0,0-1 0,-1 1 0,0 0 0,-2 8 0,2-12-35,1 0 0,0 0 0,0-1 0,-1 1 0,1 0 0,0 0 0,-1-1 0,1 1 0,-1 0 0,1-1 0,-1 1 0,1-1 0,-1 1 0,0-1 0,1 1 0,-1-1 0,0 1 0,1-1 0,-1 1 0,0-1 0,1 0 0,-1 1 0,0-1 0,0 0 0,0 0 0,1 0 0,-1 0 0,0 1 0,0-1 0,0 0 0,1 0 0,-1-1 0,0 1 0,0 0 0,0 0 0,1 0 0,-1 0 0,0-1 0,0 1 0,1 0 0,-1-1 0,0 1 0,1 0 0,-1-1 0,0 1 0,1-1 0,-1 1 0,1-1 0,-1 0 0,0 1 0,1-1 0,-1 1 0,1-1 0,0 0 0,-1 0 0,1 1 0,0-1 0,-1-1 0,0-22-1259,0-1 0,2 1 0,1-1 0,1 1 1,7-29-1,3-34-4406,-8 41-3282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0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77 9705,'0'0'11275,"-5"10"-8761,3-7-2329,0 1 53,0-1-1,0 1 0,0 0 1,0 0-1,1 0 1,-1 0-1,1 1 0,0-1 1,0 0-1,1 0 0,-1 1 1,1-1-1,0 1 1,0-1-1,1 0 0,-1 1 1,1-1-1,0 0 1,2 6-1,25 74 807,-14-40-494,1 0-1,1-1 0,3 0 0,2-2 1,36 55-1,-52-89-549,1-1 0,0 0 0,0 0 0,1 0 0,0-1 0,0 0 0,15 9 0,-20-13 0,0 0 0,0 0 0,0 0 0,0 0 0,0 0 0,0 0 0,1-1 0,-1 1 0,0-1 0,1 0 0,-1 1 0,0-1 0,1 0 0,-1 0 0,0-1 0,1 1 0,-1 0 0,0-1 0,1 1 0,-1-1 0,0 0 0,0 0 0,0 0 0,0 0 0,0 0 0,0 0 0,0-1 0,0 1 0,0-1 0,0 1 0,-1-1 0,1 0 0,2-2 0,4-10 0,-1 0 0,0 0 0,-1-1 0,0 1 0,-1-1 0,-1-1 0,-1 1 0,4-31 0,-1-133 0,-6 139 0,0 29 0,-5-92 0,4 93 0,-1 0 0,0 0 0,0 0 0,-1 1 0,0-1 0,-1 1 0,0 0 0,-6-9 0,9 16 0,0 0 0,0 1 0,0-1 0,0 1 0,-1-1 0,1 1 0,0-1 0,-1 1 0,1-1 0,-1 1 0,1 0 0,-1 0 0,1 0 0,-1 0 0,0 0 0,-2-1 0,3 2 0,0 0 0,0 0 0,0 1 0,0-1 0,0 0 0,0 0 0,1 0 0,-1 0 0,0 1 0,0-1 0,0 1 0,0-1 0,1 0 0,-1 1 0,0-1 0,0 1 0,1-1 0,-1 1 0,0 0 0,1-1 0,-1 1 0,1 0 0,-1 0 0,0 0 0,-2 4 0,0 1 0,1-1 0,-1 1 0,1 0 0,1-1 0,-1 1 0,1 0 0,-1 9 0,0 10 0,1-1 0,1 1 0,2-1 0,0 0 0,1 1 0,13 42 0,-11-49 0,1-1 0,1-1 0,0 1 0,2-1 0,0 0 0,0-1 0,2 0 0,0 0 0,24 24 0,-33-37-57,-1 0 0,0-1 0,0 1 0,1-1 0,-1 1 0,1-1 0,0 0 0,-1 0 0,1 1 0,0-1 0,-1 0 0,1-1 0,0 1 0,0 0 0,0 0-1,0-1 1,0 1 0,0-1 0,0 0 0,0 0 0,0 1 0,0-1 0,0 0 0,0-1 0,0 1 0,0 0 0,0-1 0,0 1 0,3-2 0,-2 0-163,-1-1-1,0 1 1,0-1 0,0 1 0,0-1-1,0 0 1,0 0 0,-1 0-1,1 0 1,-1 0 0,0 0 0,0-1-1,0 1 1,-1 0 0,1-1-1,0-4 1,2-47-12805,-3 23-396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10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16528,'0'0'9059,"-4"12"-8050,-14 34-400,10-29-407,0-1 0,2 2 0,0-1 0,0 1 0,2-1 0,-4 37 0,8-53-200,0 0 0,1 0 0,-1 0 0,1 0 1,-1 0-1,1 0 0,0 0 0,-1-1 0,1 1 0,0 0 0,0 0 0,-1-1 0,1 1 1,0-1-1,0 1 0,0-1 0,0 1 0,0-1 0,0 1 0,0-1 0,0 0 0,0 1 0,0-1 1,0 0-1,0 0 0,0 0 0,0 0 0,0 0 0,0 0 0,2 0 0,38-2-73,-37 1 40,47-9-987,-41 7 877,0 0 1,1 1-1,-1 1 1,0-1-1,1 2 0,12 0 1,-21 0 183,0 1 0,0 0 0,0 0 0,0 0 0,-1 0 0,1 0 0,0 1 0,0-1 0,-1 1 0,1-1 0,-1 1 0,1-1 0,-1 1-1,0 0 1,0-1 0,1 1 0,-1 0 0,-1 0 0,1 0 0,0 0 0,0 0 0,-1 0 0,1 0 0,-1 0 0,1 1 0,-1-1 0,0 0 0,0 0 0,0 0 0,-1 3 0,2 5 466,-1 0-1,-1-1 0,0 1 1,0-1-1,-5 17 1,1-13-345,-1-1 0,0 0 1,0 0-1,-2 0 0,1-1 1,-15 15-1,17-19-109,-1 0-1,0-1 1,0 0-1,0-1 1,-1 0-1,0 0 1,0 0-1,-1-1 1,1 1-1,-1-2 1,-11 5-1,18-8-112,0 0 0,0 1 0,0-1 0,0 0-1,0 0 1,0 1 0,0-1 0,-1 0 0,1 0 0,0 0 0,0 0 0,0-1-1,0 1 1,0 0 0,0 0 0,0-1 0,0 1 0,0-1 0,0 1 0,0-1-1,0 1 1,0-1 0,0 1 0,0-1 0,1 0 0,-1 1 0,0-1 0,0 0-1,-1-2 1,1 1-286,0-1 0,1 1 0,-1-1 0,0 0 0,1 1-1,-1-1 1,1 0 0,0 1 0,0-1 0,0 0 0,1-4-1,1-6-1417,1 0 0,0 1-1,1 0 1,7-17-1,6-7-4595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1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14253,'0'0'5915,"-4"10"-5605,-2 16 1066,1 0 1,1 1-1,2-1 0,0 46 0,2-71-1349,0 0 0,0-1 0,1 1-1,-1-1 1,0 1 0,0-1 0,0 1 0,0-1-1,1 1 1,-1-1 0,0 1 0,0-1 0,1 1-1,-1-1 1,0 1 0,1-1 0,-1 1 0,0-1-1,1 0 1,-1 1 0,1-1 0,-1 0 0,1 1 0,-1-1-1,1 0 1,-1 1 0,1-1 0,-1 0 0,1 0-1,-1 0 1,2 0 0,23 3 945,-23-4-894,1 1 0,0 0 0,0 0 0,-1 0 0,1 1 0,0-1 0,0 1 0,-1 0 0,1-1 0,0 1 0,3 2-1,-1 2-17,0 0-1,-1 0 1,1 1-1,-1-1 0,0 1 1,-1 0-1,1 0 1,3 10-1,21 61-267,-16-42-540,-10-30 334,8 27-1736,-7-11-3427,-11-21-3824,-7-3-1319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1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25 174 7559,'-5'-11'6380,"3"5"-5576,-14-38 2339,16 42-2934,-1-1-1,1 1 0,0 0 1,0 0-1,0 0 0,0-1 0,0 1 1,0 0-1,1 0 0,-1 0 1,1 0-1,-1-1 0,1 1 1,0 0-1,0 0 0,0 0 1,0 0-1,0 1 0,0-1 1,1 0-1,-1 0 0,4-2 0,6-4 289,0 1-1,1 0 1,0 1 0,0 1-1,1 0 1,0 0-1,0 1 1,0 1-1,0 0 1,23-1-1,16-1 339,70 4 1,-109 2-768,1 0 1,-1 0 0,1 1 0,-1 1 0,0 0-1,0 1 1,0 1 0,23 11 0,-30-13-42,-1 0 0,1 1 1,-1 0-1,1 0 0,-1 0 0,-1 1 0,1 0 1,-1 0-1,1 0 0,-1 0 0,-1 1 1,1-1-1,-1 1 0,0 0 0,0 0 0,-1 0 1,0 1-1,0-1 0,2 13 0,-2-2 39,-2 0 1,0 1-1,-1-1 0,-1 0 0,-1 0 0,0 0 1,-1-1-1,-1 1 0,0-1 0,-1 0 0,-1 0 1,0-1-1,-2 0 0,-16 24 0,13-22 1,0-1 0,-2 0-1,0-1 1,0 0 0,-1-1 0,-1-1-1,-1-1 1,1 0 0,-2-1 0,0-1-1,-37 16 1,50-24-174,1 0 0,-1 0 1,0-1-1,0 0 0,0 0 0,0 0 1,0 0-1,-1-1 0,1 0 0,0 0 1,0 0-1,0-1 0,0 0 0,0 0 0,-7-2 1,9 1-151,0 0 0,0 0 1,0 0-1,0-1 0,1 1 0,0-1 1,-1 0-1,1 1 0,0-1 1,0 0-1,0 0 0,0 0 1,1-1-1,0 1 0,-1 0 0,1 0 1,0-1-1,0 1 0,1-1 1,-1 1-1,1-1 0,0-5 0,-2-27-9971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 11211,'0'0'11707,"-3"-9"-9780,3 8-1829,-1-1 1,0 0 0,1 0-1,-1 1 1,1-1-1,-1 0 1,1 0-1,0 0 1,0 0-1,0 0 1,0 0 0,0 1-1,0-1 1,0 0-1,1 0 1,-1 0-1,2-3 1,0 3 30,0 0 0,0 1 0,1-1 0,-1 0 0,1 1 0,-1 0 0,1-1 0,-1 1 0,1 0 0,0 0 0,-1 0 0,1 1 0,0-1 0,0 1 0,4-1 0,18-3 97,1 1 0,-1 1 0,0 1 0,1 1 0,27 4 0,-50-4-226,-1 1 0,0-1 0,0 0 0,0 1 0,0-1-1,0 1 1,1 0 0,-1 0 0,-1 0 0,1 0 0,0 0 0,0 0 0,0 1-1,0-1 1,-1 0 0,1 1 0,-1 0 0,1-1 0,-1 1 0,0 0 0,1 0 0,-1-1-1,0 1 1,0 0 0,0 0 0,-1 0 0,1 1 0,0-1 0,-1 0 0,1 0 0,-1 0-1,0 0 1,0 1 0,0-1 0,0 0 0,0 0 0,0 0 0,0 0 0,-1 1-1,-1 3 1,0 3 29,-1 0 0,0-1 0,-1 1 0,0-1 0,0 0 0,-1 1 0,0-2 0,-8 10 0,-8 5 270,-1 0-1,-40 29 0,36-31 82,-42 43 0,68-63-376,-1 0 0,1 1 0,-1-1 0,0 1 0,1-1 0,-1 1 0,1-1 0,-1 1 0,1-1 1,0 1-1,-1 0 0,1-1 0,0 1 0,-1 0 0,1-1 0,0 1 0,0 0 0,-1 0 0,1-1 0,0 1 0,0 0 0,0-1 0,0 1 0,0 0 0,0 0 0,0-1 0,0 1 0,0 0 0,1 0 0,-1-1 0,0 1 0,1 1 0,0-1 1,1 0 0,-1 0 0,1 0 0,-1-1 0,1 1 0,-1 0 0,1-1 0,-1 1 0,1-1 0,0 1 0,-1-1 0,1 0-1,3 0 1,61-2 84,-64 1-81,48-6 202,64-20 0,18-2-1091,-41 21-4338,-85 9-1342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1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3045 1 8200,'0'0'6780,"-7"9"-6663,-343 500 4394,-61 86-2606,-16-12-3864,-703 835 5221,832-1088-2457,246-282-567,-2-2 1,-2-3-1,-1-2 0,-80 43 1,126-79-321,-25 15 272,35-19-247,-1 0 0,1 0 1,0 0-1,-1 0 0,1 0 1,0 0-1,0 1 0,0-1 1,0 0-1,0 1 1,0-1-1,0 0 0,0 1 1,1-1-1,-1 1 0,1 0 1,-1-1-1,1 1 0,-1 1 1,1-2-127,0-1 0,1 1 1,-1-1-1,0 1 0,0 0 0,0-1 0,1 1 1,-1-1-1,0 1 0,1-1 0,-1 1 1,1-1-1,-1 1 0,1-1 0,-1 0 0,0 1 1,1-1-1,-1 0 0,1 1 0,0-1 1,-1 0-1,1 1 0,-1-1 0,1 0 1,-1 0-1,1 0 0,0 0 0,-1 0 0,1 1 1,-1-1-1,1 0 0,0 0 0,0-1 1,23 0-5482,-7-3-64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1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 12268,'0'0'2941,"3"12"-2311,-1 7-414,-1-1 0,0 1 1,-2 0-1,0-1 0,-1 1 0,0-1 0,-2 0 1,0 1-1,-8 18 0,-121 327 1542,-28 98 135,159-455-1843,-5 36 80,7-43-136,0 1 0,0 0 0,0 0 0,0 0 0,0-1 0,0 1 0,1 0 0,-1 0 0,0-1 0,1 1 0,-1 0 0,0 0 0,1-1 0,-1 1 0,1 0 0,-1-1 0,1 1 0,-1-1 0,1 1 0,0 0 0,-1-1 0,1 0 0,0 1 0,-1-1 0,1 1 0,0-1 0,-1 0 0,1 1 0,0-1 0,0 0 0,-1 0 0,1 0 0,0 1 0,0-1 0,0 0 0,0 0 0,-1 0 0,1 0 0,0 0 0,0-1 0,0 1 0,-1 0 0,1 0 0,1-1 0,5 0 51,0-1 0,0-1 0,0 1 0,0-1 0,-1 0 0,1-1 0,-1 0 0,12-8 0,47-46 741,-37 31-520,325-326 421,-244 240-888,17-22-1652,-10 2-2567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1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12396,'0'12'566,"-1"27"-84,2 1 1,2-1-1,2 1 1,16 66 0,13-12 194,5-3 0,3 0 0,58 87 0,4 13-54,509 1156 2918,-551-1201-3303,12 29-209,383 806 2862,-436-943-2921,1-1-1,2 0 0,2-2 1,1-1-1,2-2 0,1 0 1,47 37-1,-77-69-35,0 0-1,1 0 1,-1 0 0,0 0 0,0 1-1,1-1 1,-1 0 0,0 0 0,0 0-1,0 0 1,1 0 0,-1 0 0,0 1-1,0-1 1,0 0 0,0 0-1,1 0 1,-1 1 0,0-1 0,0 0-1,0 0 1,0 0 0,0 1 0,0-1-1,0 0 1,0 0 0,1 1 0,-1-1-1,0 0 1,0 0 0,0 1 0,0-1-1,0 0 1,0 0 0,0 1 0,0-1-1,0 0 1,-1 0 0,1 0 0,0 1-1,0-1 1,0 0 0,0 0 0,0 1-1,0-1 1,-15 3-2971,-22-6-3055,1-4-517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1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1 745 12204,'8'14'1307,"5"7"-860,1 0 0,0-2 0,1 0 0,1 0 0,1-1 0,36 28 0,-9-18-10,0-1-1,2-3 1,89 33 0,155 28 426,-280-83-779,67 11 707,-74-13-729,0 1-1,1-1 1,-1 0-1,0 0 1,0-1-1,0 1 1,0-1-1,0 1 1,0-1 0,0 0-1,0 0 1,0 0-1,0-1 1,0 1-1,0-1 1,-1 1-1,1-1 1,-1 0-1,1 0 1,3-4 0,-2-1 133,0 0 1,-1 0 0,0 0 0,0 0 0,-1 0 0,1-1 0,-2 1 0,3-14 0,-1-66 1334,-2 60-1199,-3-570 502,3 556-1934,3-1-1,8-41 1,14-24-6683,-3 34-3063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2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14510,'0'0'11835,"8"17"-11285,7 23-253,-2 0 1,-1 1 0,9 59-1,-9 12-226,-9-70 426,2 0 1,2-1-1,1 1 0,25 71 0,-33-112-476,0-1 0,0 0-1,0 1 1,0-1 0,0 0 0,0 0-1,0 1 1,0-1 0,0 0-1,0 0 1,1 1 0,-1-1-1,0 0 1,0 0 0,0 1 0,0-1-1,1 0 1,-1 0 0,0 0-1,0 1 1,0-1 0,1 0-1,-1 0 1,0 0 0,0 0 0,1 1-1,-1-1 1,0 0 0,0 0-1,1 0 1,-1 0 0,0 0 0,0 0-1,1 0 1,-1 0 0,0 0-1,1 0 1,-1 0 0,0 0-1,0 0 1,1 0 0,-1 0 0,8-13 583,0-20-75,-1-19-487,-2-1 0,-3-76 0,-3 100-46,-2-1 0,-1 2 0,-1-1-1,-1 0 1,-20-54 0,24 80 4,1 0 0,-1 0 0,1 0 0,-1 0 0,0 1 0,0-1 0,0 0 0,-4-3 0,-3 5 0,5 18 0,4-14-47,0 0 1,0 0-1,1 0 0,-1 0 1,1 0-1,0 0 1,-1 0-1,1-1 0,1 1 1,-1 0-1,0-1 0,1 1 1,-1 0-1,1-1 1,0 0-1,0 1 0,0-1 1,0 0-1,4 3 0,-1-1-205,0-1 0,1 0 1,-1 0-1,1 0 0,0-1 0,0 0 0,0 0 0,12 2 0,2-2-642,0 0 0,0-1 0,0-1 1,1-1-1,19-3 0,20-12-4353,-2-6-2051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2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8 16944,'-9'4'2616,"-4"2"-1938,0 1 1,0 0-1,1 1 1,1 1-1,-1 0 0,1 0 1,1 1-1,0 1 1,-14 16-1,17-18-375,1 0-1,-1 1 1,1 0-1,1 0 0,0 0 1,0 1-1,1-1 1,1 1-1,-1 0 1,2 0-1,-1 0 0,2 1 1,-1 15-1,2-25-291,0 0 0,0-1-1,0 1 1,0 0 0,1 0 0,-1-1-1,1 1 1,-1 0 0,1-1 0,0 1-1,0-1 1,-1 1 0,1-1 0,0 1-1,0-1 1,1 1 0,-1-1-1,0 0 1,0 0 0,1 0 0,1 2-1,1-1 6,-1-1 0,0 1 0,0-1 0,1 0 0,-1 0 0,1 0 0,-1-1 0,1 1 0,-1-1 0,6 0 0,0 0 33,1-1 0,0 0 1,-1-1-1,0 0 0,1 0 1,-1-1-1,14-6 0,-12 4-5,0-2-1,-1 0 0,1 0 1,-1 0-1,-1-2 1,0 1-1,0-1 0,11-13 1,-17 18-6,0 0 0,0 0 0,-1-1 0,1 1 0,-1 0 0,0-1 0,0 1 0,0-1 0,-1 0 0,0 0 0,0 1-1,0-1 1,0 0 0,-1 0 0,0 0 0,0 0 0,0 0 0,0 0 0,-1 0 0,0 0 0,0 0 0,0 1 0,-1-1 0,-2-5 0,2 6-35,0 1 0,-1 0 0,1 0 0,-1 1-1,0-1 1,1 0 0,-1 1 0,0 0 0,-1 0-1,1 0 1,0 0 0,-1 0 0,1 1 0,-1-1-1,1 1 1,-1 0 0,0 0 0,-5-1 0,7 2-4,0-1 1,1 1 0,-1 0 0,0 0-1,1 0 1,-1 0 0,0 0 0,0 0-1,1 0 1,-1 0 0,0 1 0,1-1-1,-1 1 1,1-1 0,-1 1 0,1 0-1,-1-1 1,1 1 0,-1 0 0,1 0-1,-1 0 1,1 0 0,0 0 0,0 1 0,0-1-1,-1 0 1,1 0 0,0 1 0,1-1-1,-1 1 1,0-1 0,0 1 0,1-1-1,-1 1 1,0 0 0,1-1 0,0 1-1,-1-1 1,1 1 0,0 0 0,0 0-1,0 2 1,0-3 0,1 0 0,0 0 0,-1 1 0,1-1 0,0 0 0,-1 0 0,1 0 0,0 0 0,0 0 0,0 0 0,0 0 0,0 0 0,0 0 0,0-1 0,1 1 0,-1 0 0,0 0 0,0-1 0,0 1 0,1-1 0,-1 0 0,0 1 0,1-1 0,-1 0 0,0 1 0,1-1 0,-1 0 0,1 0 0,-1 0 0,0-1 0,3 1 0,50-3 0,-37-1 0,-1 0 0,0 0 0,0-2 0,0 0 0,17-10 0,-23 12 0,-1-2 0,0 1 0,1-2 0,-2 1 0,1-1 0,-1 0 0,0-1 0,0 0 0,6-9 0,-19 29 0,1 1 0,0-1 0,1 1 0,1 0 0,-3 24 0,6-36 0,0 0 0,-1 0 0,1 0 0,-1 0 0,1 1 0,0-1 0,0 0 0,0 0 0,0 0 0,0-1 0,0 1 0,0 0 0,0 0 0,0 0 0,0-1 0,0 1 0,0-1 0,1 1 0,-1-1 0,0 1 0,0-1 0,1 1 0,-1-1 0,0 0 0,1 0 0,-1 0 0,0 0 0,1 0 0,-1 0 0,0 0 0,0 0 0,2-1 0,3 1 0,1-1 0,-1 1 0,0-1 0,0 0 0,11-4 0,-11 1 0,0 1 0,0-1 0,-1 1 0,1-2 0,-1 1 0,0 0 0,-1-1 0,1 0 0,-1 0 0,0-1 0,0 1 0,0-1 0,4-10 0,-9 25 0,1 0 0,0-1 0,0 1 0,1 0 0,3 17 0,-2-24 0,-1-1 0,1 0 0,0 1 0,-1-1 0,1 0 0,0 0 0,0 0 0,0 0 0,0 0 0,0-1 0,0 1 0,0 0 0,0-1 0,0 0 0,0 1 0,1-1 0,-1 0 0,0 0 0,0 0 0,0 0 0,0-1 0,0 1 0,3-1 0,1 0 0,0-1 0,0 1 0,0-1 0,0 0 0,0 0 0,10-6 0,-8 3 0,-1-1 0,0 0 0,0 0 0,-1 0 0,1-1 0,-1 0 0,-1 0 0,0-1 0,0 0 0,0 1 0,4-13 0,-12 92 0,-2-8 0,6 84 0,-2 28 0,0-165 0,0 0 0,-1 0 0,0 0 0,-1 0 0,0-1 0,0 1 0,-1-1 0,-1 0 0,1 0 0,-2-1 0,1 1 0,-2-1 0,-13 16 0,19-24 0,0 0 0,0 0 0,0 0 0,0 0 0,0 0 0,0-1 0,0 1 0,0 0 0,0 0 0,0-1 0,-1 1 0,1-1 0,0 1 0,-1-1 0,1 0 0,0 1 0,-1-1 0,1 0 0,0 0 0,-1 0 0,1 0 0,0 0 0,-1 0 0,1-1 0,0 1 0,-1 0 0,-1-1 0,1-1 0,0 1 0,0-1 0,0 0 0,0 0 0,0 0 0,0 0 0,1 0 0,-1 0 0,1 0 0,-1 0 0,1-1 0,0 1 0,-1-3 0,-4-11 0,1 0 0,1 0 0,-4-23 0,8 37 0,-6-29-51,2 0-1,2 0 1,1-43-1,1 64-31,1 1-1,0 0 0,1-1 0,0 1 0,0 0 0,1 0 0,0 0 0,0 1 0,1-1 0,1 1 0,-1 0 1,1 0-1,1 0 0,-1 0 0,13-11 0,42-28-9317,-27 22 1228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2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18962,'0'0'8894,"-6"13"-7816,-5 11-599,1 1 0,1 1 0,2 0 1,0 0-1,2 0 0,1 1 0,-2 40 0,6-63-479,0-1 0,1 0 0,-1 0 0,0 0 0,1 0 0,0 0 0,0 0 0,0 0 0,0 0 0,0 0 0,1 0 0,-1 0 0,1-1 0,0 1 0,-1-1 0,1 1 0,1-1 0,-1 0 0,0 1 0,0-1 0,1 0 0,-1-1 0,1 1 0,0 0 0,0-1 0,-1 1 0,1-1 0,0 0 0,0 0 0,0 0 0,0-1 0,0 1 0,0 0 0,1-1 0,-1 0 0,0 0 0,0 0 0,0 0 0,0-1 0,4 0 0,4 0 0,0-1 0,-1 0 0,1-1 0,-1 0 0,1 0 0,-1-1 0,0-1 0,0 0 0,-1 0 0,15-11 0,-23 15 0,0 0 0,1 0 0,-1 0 0,0 0 0,1 0 0,-1 0 0,1 0 0,0 0 0,-1 1 0,1-1 0,0 1 0,-1-1 0,4 0 0,-4 1 0,-1 0 0,1 1 0,-1-1 0,1 0 0,-1 0 0,1 0 0,-1 1 0,1-1 0,-1 0 0,1 0 0,-1 1 0,0-1 0,1 1 0,-1-1 0,1 0 0,-1 1 0,0-1 0,1 1 0,-1-1 0,0 0 0,0 1 0,0-1 0,1 1 0,-1-1 0,0 1 0,0-1 0,0 1 0,0-1 0,0 2 0,1 5 0,-1 0 0,0 0 0,-1 0 0,1 0 0,-4 11 0,3 12-427,1-30 387,0 1 1,0-1-1,0 1 0,0-1 0,1 0 1,-1 1-1,0-1 0,0 1 0,0-1 1,1 1-1,-1-1 0,0 0 0,0 1 0,1-1 1,-1 1-1,0-1 0,1 0 0,-1 1 1,0-1-1,1 0 0,-1 0 0,1 1 0,-1-1 1,0 0-1,1 0 0,-1 0 0,1 1 1,0-1-1,1-1-156,1 0 0,-1 0-1,0 0 1,0 0 0,0 0 0,0 0 0,0-1 0,0 1 0,0-1 0,0 1 0,0-1-1,-1 0 1,1 0 0,-1 0 0,1 0 0,-1 0 0,0 0 0,1-3 0,4-4-2168,-1-1 0,-1 0 0,0 0 0,5-17 0,4-18-6423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24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13132,'0'0'16662,"-2"9"-15493,-7 30-869,3 0 1,1 0 0,2 0 0,1 1-1,5 46 1,-3-82-340,1 0 0,-1-1 0,1 1 0,0-1 0,0 1 0,0-1 1,0 1-1,1-1 0,0 1 0,-1-1 0,1 0 0,0 0 0,0 0 0,1 0 0,-1-1 0,1 1 0,-1 0 0,1-1 1,0 0-1,0 1 0,0-1 0,0-1 0,1 1 0,-1 0 0,0-1 0,1 1 0,-1-1 0,1 0 0,-1 0 0,7 0 1,-5-1-37,1 0 1,-1 0 0,0 0 0,1-1-1,-1 0 1,0 0 0,1 0 0,-1-1-1,0 0 1,0 0 0,0 0 0,0 0 0,0-1-1,-1 0 1,1 0 0,-1 0 0,0-1-1,0 1 1,0-1 0,4-5 0,-3 4 36,0-2 1,0 1 0,-1 0-1,0-1 1,0 0 0,-1 0-1,0 0 1,0-1-1,0 1 1,-1 0 0,0-1-1,0 0 1,0-12 0,-5 19 1242,-2 9-845,-4 9-169,8-14-163,0 0 1,0-1-1,1 1 1,-1 0-1,1 0 1,-1-1-1,1 1 1,0 0-1,0 0 0,1 0 1,-1-1-1,0 1 1,1 0-1,0 0 1,0-1-1,0 1 1,0-1-1,0 1 0,0-1 1,0 1-1,1-1 1,1 3-1,1-3-10,-1 0 0,1 1 0,-1-2 0,1 1 0,0 0 0,0-1 0,-1 1 0,1-1 0,0 0 0,0-1 0,0 1 0,1-1 0,-1 0-1,7 0 1,25-1-229,56-9 0,-47 3-813,-44 7 991,1 0 1,-1-1 0,1 1-1,-1 0 1,1 0 0,-1-1-1,1 1 1,-1 0-1,1 1 1,0-1 0,-1 0-1,1 0 1,-1 1 0,1-1-1,-1 1 1,0-1 0,1 1-1,-1-1 1,1 1-1,-1 0 1,0 0 0,0 0-1,1 0 1,0 1 0,-1 1 19,0 0 1,0 1 0,0-1 0,0 0-1,-1 0 1,1 1 0,-1-1 0,0 0 0,-1 7-1,1-4 59,-3 67 934,-3 0 1,-24 114-1,30-187-980,0 0 0,0 0 0,0 0 0,0 0 0,0 0 0,0-1 0,-1 1 0,1 0 0,0 0 0,0 0 0,0 0 0,0 0 0,0 0 0,0 0 0,0 0 0,0 0 0,0 0 0,0 0 0,-1 0 0,1 0 0,0 0 0,0 0 0,0 0 0,0 0 0,0-1 0,0 1 0,0 0 0,0 0 0,-1 0 0,1 0 0,0 0 0,0 1 0,0-1 0,0 0 0,0 0 0,0 0 0,0 0 0,0 0 0,-1 0 0,1 0 0,0 0 0,0 0 0,0 0 0,0 0 0,0 0 0,0 0 0,0 0 0,0 0 0,0 0 0,0 1 0,0-1 0,-1 0 0,-5-20 0,-3-29 0,4 9 0,1-1 0,2 1 0,2-1 0,9-68 0,-7 102-163,0 0 1,0 0-1,0 0 0,1 1 0,-1-1 1,2 1-1,-1 0 0,1 0 0,0 0 1,0 0-1,1 0 0,-1 1 1,8-6-1,-2 3-676,0 0 0,1 1 0,0 1 0,0 0-1,1 0 1,19-6 0,11-4-8113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2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14830,'0'0'2418,"5"-10"502,15-33 182,-20 42-2997,1 0 0,-1 1 0,0-1 0,1 0 0,-1 0 0,1 0 0,-1 0-1,1 0 1,-1 1 0,1-1 0,0 0 0,-1 1 0,1-1 0,0 0 0,0 1 0,-1-1 0,1 1 0,0-1 0,0 1 0,0-1 0,0 1-1,0 0 1,-1-1 0,1 1 0,0 0 0,0 0 0,0 0 0,0 0 0,0-1 0,0 1 0,0 1 0,0-1 0,0 0 0,0 0 0,0 0 0,0 0-1,0 1 1,0-1 0,0 0 0,0 1 0,-1-1 0,1 1 0,0-1 0,0 1 0,0-1 0,-1 1 0,2 1 0,2 2 108,-1-1 0,0 1 0,0 0 0,0 0 1,-1 0-1,4 8 0,2 9-5,-1 0 1,-1 0-1,-1 1 0,-1 0 0,3 40 1,-8 116 1184,-2-74-1068,3-105-325,0 1 0,0 0 0,0 0 0,0-1 0,1 1 0,-1 0 0,0 0 0,0-1 0,0 1 0,1 0 0,-1 0 0,0 0 0,0-1 0,1 1 0,-1 0 0,0 0 0,0 0 0,1 0 0,-1 0 0,0 0 0,0-1 0,1 1 0,-1 0 0,0 0 0,1 0 0,-1 0 0,0 0 0,1 0 0,-1 0 0,0 0 0,0 0 0,1 0 0,-1 0 0,0 1 0,1-1 0,-1 0 0,0 0 0,0 0 0,1 0 0,-1 0 0,0 1 0,0-1 0,1 0 0,-1 0 0,0 0 0,0 0 0,0 1 0,1-1 0,-1 0 0,0 0 0,0 1 0,0-1 0,0 0 0,0 0 0,1 1 0,-1-1 0,0 0 0,0 1 0,0-1 0,0 0 0,0 0 0,0 1 0,0-1 0,0 0 0,0 1 0,0-1 0,0 1 0,16-21 0,-8 3 0,0 1 0,-1-2 0,-1 1 0,-1-1 0,0 0 0,3-36 0,-1-112 0,-7 143 0,0 31 0,0 0 0,1 0 0,0 0 0,0 0 0,1 0 0,0-1 0,0 1 0,1-1 0,0 1 0,1-1 0,7 12 0,-8-15 0,0 0 0,0 0 0,1 0 0,-1-1 0,1 1 0,0-1 0,0 0 0,1 0 0,-1 0 0,1-1 0,-1 1 0,1-1 0,0 0 0,-1-1 0,1 1 0,0-1 0,0 0 0,1 0 0,-1 0 0,5-1 0,1 0 0,0-1 0,0 0 0,-1 0 0,1-1 0,-1-1 0,1 0 0,-1 0 0,0-1 0,0-1 0,0 1 0,-1-1 0,1-1 0,-1 0 0,0 0 0,-1-1 0,0 0 0,0-1 0,0 1 0,-1-2 0,0 1 0,-1-1 0,0 0 0,0 0 0,-1 0 0,0-1 0,-1 0 0,0 0 0,0 0 0,-1-1 0,0 1 0,-1-1 0,0 1 0,0-17 0,-2 27 0,0-1 0,0 1 0,0 0 0,0-1 0,0 1 0,0-1 0,0 1 0,0-1 0,0 1 0,-1 0 0,1-1 0,0 1 0,0-1 0,0 1 0,0 0 0,-1-1 0,1 1 0,0-1 0,0 1 0,-1 0 0,1-1 0,0 1 0,-1 0 0,1 0 0,0-1 0,-1 1 0,1 0 0,0 0 0,-1-1 0,1 1 0,-1 0 0,1 0 0,0 0 0,-1 0 0,1 0 0,-1-1 0,0 1 0,0 0 0,0 1 0,0-1 0,0 0 0,0 0 0,0 1 0,0-1 0,0 0 0,1 1 0,-1-1 0,0 1 0,0-1 0,0 1 0,0-1 0,1 1 0,-1 0 0,0 0 0,-1 1 0,-3 6 0,0 0 0,0 0 0,1 1 0,0 0 0,1 0 0,0 0 0,0 0 0,-3 19 0,2-1 0,1 0 0,1 28 0,2-51 0,0 1 0,0-1 0,0 1 0,1-1 0,0 1 0,-1-1 0,2 1 0,-1-1 0,0 0 0,1 1 0,0-1 0,0 0 0,0 0 0,0 0 0,1-1 0,0 1 0,4 4 0,-3-4 0,1-1 0,-1 0 0,1-1 0,0 1 0,0-1 0,0 0 0,0 0 0,0 0 0,0-1 0,0 0 0,1 0 0,-1 0 0,0-1 0,8 0 0,-6 1 0,-1-2 0,1 1 0,0-1 0,0 0 0,0 0 0,0-1 0,-1 0 0,1 0 0,-1 0 0,1-1 0,-1 0 0,0 0 0,0-1 0,-1 0 0,1 0 0,-1 0 0,1-1 0,-1 0 0,5-6 0,-4 3 0,0 1 0,-1-1 0,-1 0 0,1 0 0,-1-1 0,-1 1 0,1-1 0,-1 0 0,-1 0 0,0 0 0,0 0 0,-1 0 0,1-18 0,-2 26 0,0 1 0,0-1 0,0 1 0,0-1 0,0 0 0,1 1 0,-1-1 0,0 1 0,0-1 0,0 1 0,0-1 0,-1 1 0,1-1 0,0 1 0,0-1 0,0 1 0,0-1 0,0 1 0,-1-1 0,1 1 0,0-1 0,0 1 0,-1-1 0,1 1 0,0-1 0,-1 1 0,1 0 0,-1-1 0,1 1 0,0 0 0,-1-1 0,1 1 0,-1 0 0,1-1 0,-1 1 0,1 0 0,-1 0 0,1 0 0,-1 0 0,1-1 0,-1 1 0,1 0 0,-1 0 0,0 0 0,1 0 0,-1 0 0,1 0 0,-1 0 0,1 0 0,-1 1 0,1-1 0,-1 0 0,0 0 0,-1 2 0,-1-1 0,1 0 0,0 0 0,0 1 0,0 0 0,0-1 0,0 1 0,0 0 0,1 0 0,-4 3 0,1 2 0,1-1 0,-1 1 0,1 0 0,0 0 0,1 0 0,0 0 0,0 1 0,0-1 0,1 0 0,-1 13 0,2-17 0,0-1 0,0 1 0,1 0 0,-1 0 0,0 0 0,1 0 0,0 0 0,0 0 0,0-1 0,0 1 0,0 0 0,0-1 0,1 1 0,-1-1 0,1 1 0,0-1 0,0 0 0,0 0 0,0 1 0,0-1 0,0-1 0,0 1 0,1 0 0,-1-1 0,1 1 0,-1-1 0,1 1 0,0-1 0,4 1 0,14 3-620,0-2 0,0 0 0,0-1-1,0-1 1,36-3 0,7-3-6325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2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52 16047,'0'0'6390,"-3"-9"-3160,2 6-2946,0 0 0,0-1 0,-1 1 1,1 0-1,-1 0 0,0 0 0,0 1 0,0-1 0,0 0 1,-5-3-1,6 5-192,-1 0 1,0 0-1,1 1 1,-1-1-1,0 0 1,0 1-1,1-1 1,-1 1-1,0 0 1,0 0-1,0 0 1,0 0-1,1 0 1,-1 0-1,0 0 1,0 0-1,0 1 1,0-1-1,1 1 1,-1-1-1,0 1 1,0 0-1,1 0 1,-1 0-1,1 0 1,-1 0-1,1 0 1,-3 2-1,-4 3-54,-1 1-1,1 0 1,1 0 0,-1 0-1,1 1 1,1 0 0,0 1-1,0 0 1,0 0 0,1 0-1,0 0 1,1 1 0,0 0-1,1 0 1,0 0-1,0 0 1,1 0 0,-1 13-1,3-22-41,0-1-1,0 1 0,1 0 0,-1 0 0,0-1 0,0 1 1,0 0-1,0-1 0,1 1 0,-1 0 0,0-1 0,1 1 1,-1-1-1,1 1 0,-1 0 0,0-1 0,1 1 0,-1-1 1,1 1-1,-1-1 0,1 0 0,0 1 0,-1-1 0,1 1 1,-1-1-1,1 0 0,0 1 0,-1-1 0,1 0 0,0 0 1,0 0-1,31 1-239,30-17-297,-32 5 247,66-20-547,-88 29 724,0 0 0,0 1 0,0 0 0,-1 0-1,1 1 1,0 0 0,0 0 0,0 1 0,14 3 0,-21-4 105,0 0 0,-1 0 1,1 1-1,0-1 1,-1 0-1,1 0 0,0 1 1,-1-1-1,1 1 1,-1-1-1,1 0 0,0 1 1,-1-1-1,1 1 0,-1-1 1,0 1-1,1 0 1,-1-1-1,1 1 0,-1-1 1,0 1-1,1 0 0,-1-1 1,0 1-1,0 0 1,0-1-1,1 1 0,-1 0 1,0 1-1,-9 21 278,-25 16 986,9-18-873,-1-1 0,-1-1 0,0-2 0,-2-1 0,0-1 0,-43 16 0,71-30-393,1-1 1,-1 1-1,0-1 0,0 0 1,1 1-1,-1-1 1,0 0-1,0 1 0,0-1 1,1 0-1,-1 0 0,0 0 1,0 0-1,0 0 0,0 0 1,0 0-1,1 0 0,-1 0 1,0 0-1,0 0 1,0-1-1,0 1 0,1 0 1,-1-1-1,0 1 0,-1-1 1,12-17-900,32-21-1393,2 11-1450,59-28 0,40-25-2386,-127 70 6048,-1-1 0,-1 0 0,21-22 0,-14 5 3355,-17 8 2554,-4 20-5691,-1 1 0,1-1 0,0 1 0,-1 0 0,1-1 0,-1 1 1,1 0-1,-1-1 0,1 1 0,-1 0 0,1-1 0,-1 1 0,1 0 1,-1 0-1,1-1 0,-1 1 0,1 0 0,-1 0 0,0 0 0,1 0 1,-1 0-1,1 0 0,-1 0 0,1 0 0,-1 0 0,0 0 0,1 0 1,-1 0-1,1 1 0,-1-1 0,1 0 0,-1 0 0,1 1 0,-1-1 1,1 0-1,-1 0 0,1 1 0,-1-1 0,0 1 0,-21 13 767,14-6-753,0 0-1,1 1 1,1 0 0,-1 0-1,1 0 1,1 1 0,0-1 0,0 1-1,1 1 1,0-1 0,1 1 0,0-1-1,1 1 1,-2 15 0,4-25-132,0 0 0,0 0 1,0 1-1,0-1 0,0 0 0,0 0 1,1 0-1,-1 0 0,0 1 0,1-1 1,-1 0-1,1 0 0,-1 0 0,1 0 1,-1 0-1,1 0 0,0 0 0,-1 0 1,1 0-1,0 0 0,0-1 0,0 1 1,0 0-1,0 0 0,0-1 0,2 2 1,0-1 13,0 0 1,0 0-1,0 0 1,0-1-1,0 1 0,1-1 1,-1 0-1,0 0 1,7-1-1,1 0 21,0-1 0,0-1 0,0 0 0,0 0 0,10-6 0,12-9-41,-1-1 0,34-28 0,10-5 0,-76 51 0,1 1 0,-1-1 0,1 0 0,-1 1 0,1-1 0,-1 1 0,1 0 0,0-1 0,-1 1 0,1-1 0,-1 1 0,1 0 0,0-1 0,0 1 0,-1 0 0,1 0 0,0 0 0,-1-1 0,1 1 0,0 0 0,0 0 0,-1 0 0,1 0 0,0 0 0,0 0 0,-1 0 0,1 1 0,0-1 0,-1 0 0,1 0 0,0 1 0,-1-1 0,1 0 0,0 1 0,-1-1 0,1 0 0,0 2 0,2 27 0,-2 4 0,-1-32 0,0-1 0,1 1 0,-1 0 0,0 0 0,0 0 0,1 0 0,-1 0 0,1-1 0,-1 1 0,0 0 0,1 0 0,0-1 0,-1 1 0,1 0 0,-1-1 0,1 1 0,0-1 0,-1 1 0,1-1 0,0 1 0,0-1 0,0 1 0,-1-1 0,1 0 0,0 1 0,0-1 0,0 0 0,1 1 0,2-1 0,-1-1 0,0 1 0,1 0 0,-1-1 0,0 0 0,1 0 0,-1 0 0,0 0 0,0 0 0,0-1 0,0 1 0,0-1 0,0 0 0,4-2 0,42-39 0,-15 13 0,-31 28 0,-1 0 0,0 1 0,1-1 0,-1 0 0,1 1 0,0 0 0,0-1 0,-1 1 0,1 0 0,0 1 0,0-1 0,5 0 0,-6 1 0,-1 1 0,0-1 0,0 0 0,0 1 0,0 0 0,0-1 0,0 1 0,0 0 0,0 0 0,0-1 0,0 1 0,0 0 0,-1 0 0,1 0 0,0 0 0,-1 0 0,1 0 0,0 0 0,-1 0 0,1 0 0,-1 1 0,0-1 0,1 0 0,-1 0 0,0 0 0,0 0 0,0 1 0,1-1 0,-1 0 0,-1 0 0,1 2 0,0 1 0,0 0 0,1 0 0,-1-1 0,1 1 0,0-1 0,0 1 0,0-1 0,0 1 0,0-1 0,1 1 0,0-1 0,0 0 0,0 0 0,0 0 0,0 0 0,6 5 0,-5-6 0,0 0 0,1 0 0,-1-1 0,1 0 0,-1 0 0,1 0 0,0 0 0,-1 0 0,1-1 0,0 1 0,0-1 0,0 0 0,-1 0 0,1-1 0,0 1 0,7-2 0,2-2 0,0-1 0,0 0 0,0 0 0,0-1 0,-1-1 0,0 0 0,-1-1 0,16-13 0,47-27 0,-74 47 0,0 1 0,1 0 0,-1 0 1,0 0-1,0-1 0,1 1 0,-1 0 0,0 0 0,1 0 0,-1 0 1,0 0-1,1-1 0,-1 1 0,0 0 0,1 0 0,-1 0 0,0 0 1,1 0-1,-1 0 0,0 0 0,1 0 0,-1 0 0,0 0 0,1 1 1,-1-1-1,0 0 0,1 0 0,-1 0 0,0 0 0,0 0 0,1 1 1,-1-1-1,0 0 0,1 0 0,-1 0 0,0 1 0,0-1 0,0 0 1,1 0-1,-1 1 0,0-1 0,0 0 0,0 1 0,1-1 1,-1 0-1,0 0 0,0 1 0,0-1 0,0 0 0,0 1 0,0-1 1,0 0-1,0 1 0,0-1 0,0 0 0,0 1 0,0-1 0,0 0 1,0 1-1,0 0 0,-6 30-7,2-13-38,4-18-65,1 0-1,-1 1 0,0-1 1,1 1-1,-1-1 1,1 0-1,-1 1 0,1-1 1,-1 0-1,1 1 0,-1-1 1,1 0-1,-1 0 1,1 1-1,-1-1 0,1 0 1,-1 0-1,1 0 0,0 0 1,-1 0-1,1 0 1,-1 0-1,1 0 0,-1 0 1,1 0-1,0 0 0,-1 0 1,1 0-1,0-1 1,20-3-3768,-16 1 2566,0 0-1,0 0 1,0 0-1,-1-1 1,1 0-1,5-7 1,9-11-8367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15663,'0'0'6016,"4"-10"-5050,2-1-803,0 0-1,1 1 0,0 0 0,0 0 0,17-16 0,56-50 47,-79 75-211,121-108 72,-122 109-72,0 0 1,1 0 0,-1-1 0,0 1 0,0 0 0,0 0 0,0 0-1,0 0 1,0 0 0,0 0 0,0 0 0,1-1 0,-1 1 0,0 0-1,0 0 1,0 0 0,0 0 0,0 0 0,1 0 0,-1 0 0,0 0-1,0 0 1,0 0 0,0 0 0,1 0 0,-1 0 0,0 0 0,0 0-1,0 0 1,0 0 0,1 0 0,-1 0 0,0 0 0,0 0-1,0 0 1,0 0 0,1 0 0,-1 0 0,0 0 0,0 0 0,0 1-1,0-1 1,0 0 0,0 0 0,1 0 0,-1 0 0,0 0 0,0 0-1,0 0 1,0 1 0,0-1 0,0 0 0,0 0 0,0 0 0,0 0-1,0 1 1,0-1 0,0 0 0,0 0 0,1 0 0,-4 17 44,-8 19 219,6-25-198,-9 21 177,-13 42 0,24-65-186,0 1 0,1 0 1,0 0-1,1 0 0,0 0 1,1 0-1,0 0 0,1 0 1,1 12-1,-1-21-75,-1 1 0,1 0-1,0 0 1,-1-1 0,1 1-1,0 0 1,0-1 0,0 1-1,0-1 1,1 1 0,-1-1-1,0 0 1,1 1 0,-1-1-1,0 0 1,1 0 0,0 0-1,-1 0 1,1 0 0,0 0-1,-1-1 1,1 1 0,0 0-1,3 0 1,27-1-5029,-16-8-1907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2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7111,'0'0'21796,"12"-3"-20258,1-1-1345,1-1 1,-1 0-1,-1-1 1,1-1-1,-1 0 1,0 0-1,0-2 1,-1 1-1,0-1 1,-1-1-1,15-17 1,-20 21-194,0 0 0,0 0 0,-1-1 0,0 0 0,3-7 0,-6 14 0,-1-1 0,0 0 0,0 1 0,1-1 0,-1 0 0,0 1 0,0-1 0,0 0 0,0 0 0,0 1 0,0-1 0,0 0 0,0 1 0,0-1 0,0 0 0,0 0 0,0 1 0,-1-1 0,1 0 0,0 1 0,-1-1 0,1 0 0,0 1 0,-1-2 0,0 2 0,-1-1 0,1 0 0,0 1 0,-1-1 0,1 1 0,-1-1 0,1 1 0,0-1 0,-1 1 0,1 0 0,-1 0 0,1 0 0,-1 0 0,1 0 0,-1 0 0,1 0 0,-2 1 0,-5 1 0,1 0 0,0 0 0,0 1 0,1 0 0,-1 0 0,0 0 0,1 1 0,0 0 0,0 0 0,0 1 0,1 0 0,-1 0 0,1 0 0,0 0 0,-6 10 0,5-7 0,0 0 0,0 1 0,1 0 0,0 0 0,1 0 0,0 1 0,0-1 0,1 1 0,0 0 0,-2 16 0,5-24-43,0 1 1,0 0-1,0 0 0,0-1 0,0 1 1,1 0-1,0-1 0,-1 1 1,1 0-1,0-1 0,0 1 1,0-1-1,1 1 0,-1-1 0,1 0 1,-1 0-1,1 1 0,0-1 1,0 0-1,0 0 0,0-1 0,0 1 1,0 0-1,0-1 0,1 1 1,-1-1-1,0 0 0,1 0 0,-1 0 1,1 0-1,0 0 0,-1 0 1,5 0-1,4 1-595,0 0 0,0-1 0,0-1 0,-1 0 0,1 0 0,0-1 0,15-3 0,21-10-8309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3:2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211 568 14414,'1'-10'2904,"0"1"-2546,0 2 351,0 1 0,0 0-1,-1-1 1,0 1 0,-1 0-1,1-1 1,-3-6 0,3 11-533,-1 1 0,0-1 0,1 0 0,-1 1 1,0-1-1,0 0 0,0 1 0,-1-1 0,1 1 0,0 0 0,0-1 0,-1 1 1,1 0-1,-1 0 0,1 0 0,-1 0 0,0 0 0,1 0 0,-1 1 1,0-1-1,1 0 0,-1 1 0,0-1 0,0 1 0,0 0 0,1-1 0,-1 1 1,0 0-1,0 0 0,0 0 0,0 1 0,0-1 0,-1 1 0,-3 0-87,0 1 0,0 0 0,0 0 0,1 0 0,-1 1 0,1 0 0,0 0 0,-1 0 0,1 1 0,1-1 0,-1 1 0,0 0 0,1 1-1,0-1 1,0 1 0,0 0 0,1 0 0,-4 7 0,-4 6-42,1 1-1,1 0 0,0 0 1,-5 22-1,11-32-35,1 0-1,0-1 1,0 1-1,0 17 1,2-25-8,-1 0-1,1 0 1,0 0 0,0 0 0,1 0-1,-1 0 1,0 0 0,0 0-1,0 0 1,1 0 0,-1 0 0,0 0-1,1 0 1,-1-1 0,1 1 0,-1 0-1,1 0 1,-1 0 0,1 0-1,0-1 1,-1 1 0,1 0 0,0-1-1,0 1 1,0 0 0,-1-1 0,1 1-1,0-1 1,0 1 0,0-1 0,0 0-1,0 1 1,0-1 0,0 0-1,0 0 1,0 1 0,0-1 0,0 0-1,0 0 1,0 0 0,0 0 0,0 0-1,0-1 1,0 1 0,0 0 0,0 0-1,0-1 1,0 1 0,0 0-1,0-1 1,0 1 0,-1-1 0,1 0-1,2 0 1,5-4 25,1 0-1,-1-1 1,0 1 0,-1-1 0,1-1-1,-1 0 1,0 0 0,-1 0-1,0-1 1,0 0 0,5-9-1,9-16 18,21-48 0,-34 61-10,1 0-54,-6 21-68,-1 11-82,-2 31 27,-1-29 183,1 0 0,1 0 0,0 0 0,1-1 0,0 1 0,1 0 0,6 21 0,-6-33-25,-1 0-1,0 1 1,1-1-1,-1 0 1,1 0-1,0-1 1,0 1-1,0 0 0,-1 0 1,2-1-1,-1 1 1,0-1-1,0 0 1,0 0-1,1 0 1,-1 0-1,0 0 1,1 0-1,-1 0 0,1-1 1,-1 0-1,1 1 1,-1-1-1,1 0 1,-1 0-1,1 0 1,0 0-1,-1-1 0,1 1 1,-1-1-1,1 1 1,3-3-1,4 0 47,0 0-1,-1-1 0,1 0 1,-1-1-1,1 0 1,12-10-1,0-3-61,-1-2 0,-1-1 0,-1 0 0,0-2 0,-2 0 0,15-26 0,-21 32 0,-10 54 0,-1-35 0,0 6 0,0 1 0,1-1 0,0 0 0,3 14 0,-4-21 0,0 0 0,1 0 0,-1 0 0,0 0 0,1 0 0,-1 0 0,0 0 0,1-1 0,-1 1 0,1 0 0,0 0 0,-1-1 0,1 1 0,0 0 0,-1-1 0,1 1 0,0 0 0,0-1 0,-1 1 0,1-1 0,0 1 0,0-1 0,0 0 0,0 1 0,0-1 0,0 0 0,-1 0 0,1 0 0,0 1 0,0-1 0,0 0 0,0 0 0,0 0 0,0-1 0,0 1 0,0 0 0,0 0 0,0 0 0,0-1 0,0 1 0,-1 0 0,1-1 0,0 1 0,0-1 0,0 1 0,0-1 0,-1 1 0,1-1 0,0 0 0,-1 1 0,1-1 0,0 0 0,0-1 0,53-53 0,-42 40 0,1 2 0,-1 0 0,16-12 0,-24 22 0,0 0 0,1 1 0,-1-1 0,0 1 0,1 0 0,-1 0 0,1 0 0,0 1 0,0-1 0,0 1 0,0 0 0,-1 1 0,1-1 0,0 1 0,9 1 0,-10-1-104,-1 1-1,1 1 1,0-1-1,-1 0 1,1 1-1,-1 0 1,1-1 0,-1 2-1,0-1 1,4 3-1,-4-2-81,0-1-1,1 1 0,-1-1 0,1 0 1,-1 0-1,1-1 0,0 1 0,-1-1 0,1 0 1,0 1-1,6-1 0,-1-1-433,0 0 0,1-1 0,-1 0 0,0 0 0,0-1 0,0-1-1,0 1 1,0-2 0,0 1 0,11-7 0,-14 7 198,0-1 0,0 0 1,0 1-1,0-2 0,-1 1 0,0-1 0,0 0 0,0 0 1,0 0-1,-1-1 0,0 1 0,0-1 0,-1 0 1,6-12-1,-9 18 586,0-1 1,1 1-1,-1-1 1,0 1 0,1-1-1,-1 0 1,0 1-1,0-1 1,0 1-1,0-1 1,0 1 0,0-1-1,0 0 1,0 1-1,0-1 1,0 1-1,0-1 1,0 0 0,0 1-1,0-1 1,0 1-1,0-1 1,-1 1-1,1-1 1,0 0 0,0 1-1,-1-1 1,1 1-1,0-1 1,-1 1-1,1 0 1,-1-1 0,1 1-1,-1-1 1,1 1-1,-1 0 1,1-1-1,-1 1 1,1 0 0,-1-1-1,1 1 1,-1 0-1,1 0 1,-1 0-1,1 0 1,-1-1 0,0 1-1,1 0 1,-1 0-1,1 0 1,-1 0-1,0 0 1,1 0 0,-1 0-1,1 1 1,-1-1-1,0 0 1,1 0 0,-1 0-1,1 1 1,-1-1-1,-4 1 348,1 0-1,0 1 1,0-1 0,0 1-1,1 0 1,-1 0-1,-5 4 1,4-3-372,1 1 0,-1 0 0,1 0 0,0 0 1,0 1-1,0 0 0,1-1 0,0 1 0,0 0 0,0 0 0,0 1 0,1-1 1,0 1-1,0-1 0,-1 10 0,3-14-140,0-1 0,0 1 0,0-1 0,1 1 0,-1-1 0,0 0 0,1 1 0,-1-1 0,0 1 0,1-1 0,-1 1 0,0-1 0,1 0 0,-1 1 0,1-1 0,-1 0 0,1 0 0,-1 1 0,1-1 0,-1 0 0,1 0 0,-1 0 0,1 1 0,-1-1 0,1 0 0,-1 0 0,1 0 0,-1 0 0,1 0 0,-1 0 0,1 0 0,0 0 0,-1 0 0,1 0 0,-1-1 0,1 1 0,-1 0 0,1 0 0,-1 0 0,1-1 0,-1 1 0,0 0 0,1-1 0,0 1 0,25-13 0,-15 3-16,-1 0 1,-1 0-1,0 0 1,0-1-1,-1-1 1,0 1-1,-1-1 1,-1-1-1,1 1 1,5-20-1,-13 34 9,-9 53 72,10-54-61,0 0 0,0 0-1,0 0 1,0 0 0,1 0-1,-1 0 1,0 0-1,0 0 1,1 0 0,-1-1-1,0 1 1,1 0-1,-1 0 1,1 0 0,-1 0-1,1-1 1,-1 1 0,1 0-1,0 0 1,0 0-1,1 0-1,-1-1 0,0 0 0,0 1-1,1-1 1,-1 0 0,0 0 0,0 0-1,1 0 1,-1 0 0,0 0 0,1-1-1,-1 1 1,0 0 0,0-1 0,0 1-1,1-1 1,-1 1 0,0-1 0,0 1-1,2-2 1,3-3-2,1 0 0,-1 0 0,-1-1 0,1 0 0,-1 0 0,0 0 0,0-1 0,-1 1 0,1-1 0,-1 0 0,-1 0 0,0-1 0,0 1 0,0-1 0,-1 1 0,0-1 0,1-15 0,-12 68-83,6-37 73,1 0 1,0 1-1,0-1 0,1 1 1,0-1-1,0 1 0,1 11 1,1-20 12,-1 1 1,1 0-1,-1-1 1,1 1-1,-1 0 0,1-1 1,0 1-1,-1-1 1,1 1-1,0-1 1,-1 1-1,1-1 0,0 0 1,-1 1-1,1-1 1,0 0-1,0 0 1,-1 1-1,1-1 0,0 0 1,0 0-1,0 0 1,0 0-1,-1 0 1,1 0-1,0 0 1,0 0-1,0 0 0,-1 0 1,1-1-1,0 1 1,0 0-1,0 0 1,1-1-1,29-12 37,-19 4-40,-1-1 0,0 0 0,0-1 0,-1 0 0,0 0 0,-1-1 0,-1-1 0,0 0 0,0 0 0,8-22 0,-8 15 0,0 0 0,-2 0 0,-1-1 0,0 0 0,-1 0 0,-2 0 0,1-27 0,-12 106 0,5-40 0,0 0 0,-1 35 0,5-50 0,0 1 0,0-1 0,0 0 0,0 1 0,1-1 0,-1 0 0,1 1 0,0-1 0,0 0 0,0 0 0,1 0 0,-1 0 0,1 0 0,0 0 0,-1 0 0,1 0 0,0-1 0,1 1 0,-1-1 0,0 1 0,4 1 0,-2-2 0,0 0 0,0 0 0,0 0 0,0-1 0,0 1 0,1-1 0,-1 0 0,0-1 0,1 1 0,-1-1 0,0 1 0,1-2 0,-1 1 0,1 0 0,-1-1 0,0 0 0,1 0 0,-1 0 0,0 0 0,0-1 0,0 1 0,0-1 0,0 0 0,0-1 0,0 1 0,-1 0 0,7-7 0,-1 2 0,0-1 0,-1 0 0,0 0 0,-1-1 0,1-1 0,-2 1 0,1-1 0,-1 0 0,6-15 0,-8 13 0,0 0 0,-1-1 0,0 1 0,-1-1 0,0 1 0,-1-21 0,-1 33 0,0 0 0,0 0 0,0 0 0,0 0 0,0 0 0,0 0 0,0 0 0,-1 0 0,1 0 0,0 0 0,0 0 0,0 0 0,0 0 0,0 0 0,0 0 0,0 0 0,0 0 0,0 0 0,0 0 0,0 0 0,0 1 0,0-1 0,-1 0 0,1 0 0,0 0 0,0-1 0,0 1 0,0 0 0,0 0 0,0 0 0,0 0 0,0 0 0,0 0 0,0 0 0,0 0 0,0 0 0,0 0 0,-1 0 0,1 0 0,0 0 0,0 0 0,0 0 0,0 0 0,0 0 0,0 0 0,0 0 0,0 0 0,0 0 0,0 0 0,0-1 0,-7 15 0,-5 17 0,5-3 0,1 0 0,1 1 0,-1 53 0,6-70 0,0-1 0,1 1 0,0-1 0,1 1 0,0-1 0,1 0 0,0 0 0,1 0 0,0 0 0,1 0 0,0-1 0,9 15 0,-47-80-168,-29-62 0,55 104 164,1 0 1,0-1 0,1 0-1,0 0 1,2 0 0,-1 0-1,-1-18 1,5 31-7,0 1-1,0 0 1,0-1 0,0 1-1,0 0 1,0-1 0,1 1 0,-1-1-1,0 1 1,0 0 0,0-1-1,0 1 1,0 0 0,0-1-1,1 1 1,-1 0 0,0 0-1,0-1 1,0 1 0,1 0 0,-1-1-1,0 1 1,0 0 0,1 0-1,-1 0 1,0-1 0,1 1-1,-1 0 1,0 0 0,1 0-1,-1 0 1,0-1 0,1 1 0,-1 0-1,0 0 1,1 0 0,-1 0-1,1 0 1,19 4-984,18 14-2217,-1 1-1300,11-2-1927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4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99 125 11627,'-3'-10'294,"-2"-1"-132,3 3-27,-1 0 1,-1 1-1,1-1 0,-2 1 1,-5-9-1,8 14-64,0-1-1,0 1 1,0 0-1,0 0 1,-1 0 0,1 0-1,-1 0 1,0 0-1,1 1 1,-1-1 0,0 1-1,0 0 1,0 0-1,0 0 1,0 0 0,0 1-1,0-1 1,0 1-1,-6 0 1,9 0-53,-1 0 1,1 0-1,0 0 0,0 0 1,0 0-1,0 0 0,-1 0 0,1 0 1,0 0-1,0 0 0,0 0 1,0 0-1,-1 0 0,1 0 1,0 0-1,0 0 0,0 0 1,0 0-1,0 1 0,-1-1 1,1 0-1,0 0 0,0 0 1,0 0-1,0 0 0,0 0 1,0 1-1,0-1 0,0 0 1,-1 0-1,1 0 0,0 0 1,0 1-1,0-1 0,0 0 1,0 0-1,0 0 0,0 0 1,0 1-1,0-1 0,0 0 1,0 0-1,0 0 0,0 1 1,0-1-1,0 0 0,0 0 1,1 0-1,-1 0 0,0 0 0,0 1 1,0-1-1,0 0 0,0 0 1,0 0-1,0 0 0,0 0 1,1 1-1,-1-1 0,0 0 1,10 11 155,14 2 70,0-1 0,1-1 0,0-1 0,0-1 0,1-1 0,51 8 0,21 1-219,0-5-1,1-5 1,133-5 0,304-46 55,-364 27-45,1809-76 669,-1072 90 3364,-871 6-3987,-28 5-65,-10-7-13,-1 0-1,1 0 1,0 0-1,-1-1 1,1 1 0,0 0-1,-1 0 1,1 0 0,-1-1-1,1 1 1,-1 0 0,1-1-1,-1 1 1,0 0-1,1-1 1,-1 1 0,0-1-1,0 1 1,-1 0 0,-8 6-515,-1 0 0,0 0 0,0-1 0,-13 4 0,-25 3-5582,22-11-2955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4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6289 17008,'-16'2'1377,"3"0"-1179,-11 0 66,-49 0 1,64-2-283,0-1 0,1 0 0,-1 0 0,0-1 0,1-1 0,-1 1 0,1-1 0,0-1 0,0 1 0,-12-9 0,-2-5 256,1-1 0,1 0-1,1-2 1,0-1 0,2 0 0,0-1 0,1-1-1,2 0 1,0-1 0,2-1 0,-12-32 0,5 6 315,3 0 1,2-1-1,3-1 1,-10-99-1,15-3-408,5-1 0,8 0 0,37-213 0,129-459-242,-124 618 95,197-673-105,-182 706 185,8 3 0,176-307 1,-151 327 264,7 4 1,6 4-1,7 6 1,5 5-1,6 5 0,6 6 1,5 6-1,5 6 1,5 7-1,4 6 1,247-118-1,-62 72-311,96-46-592,-395 167-1318,-23 4-2667,-13 2-3708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4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50 741 9097,'-6'10'6352,"1"0"-5213,0-3-676,0 0 0,1 0 1,0 1-1,0 0 0,1 0 1,0 0-1,0 0 0,1 1 1,0-1-1,-1 15 1,5-23-278,1-1 0,-1 1 0,0 0 0,1-1 0,-1 0 0,0 1 0,0-1 0,0 0 0,1 0 0,-1 0 0,0 0 0,2-2 0,19-15 446,-1 0 0,0-2 0,-1-1 0,26-34 1,-5 7 87,164-199 1134,-166 193-1593,-3-2 0,52-107 0,-81 145-218,-1 0-1,0-1 1,-2 0 0,6-30 0,-12 28 30,-6 15 27,5 6-92,0 1 0,0 0 0,0 0-1,1 0 1,-1 0 0,0 0 0,1 0 0,-1 1 0,1-1-1,-1 0 1,1 1 0,0-1 0,-1 1 0,1-1 0,-1 3-1,-13 20-10,1 0 0,1 0-1,2 1 1,-16 48-1,-20 112-229,44-167-164,-1 0 0,2 0 0,1 0 0,0 0 0,1 0 0,3 22 1,-3-37 150,1 1 0,0-1 1,0 0-1,0 1 0,0-1 1,1 0-1,-1 0 1,1 0-1,-1 0 0,1 0 1,0 0-1,1-1 0,-1 1 1,0-1-1,1 1 1,3 2-1,-3-3-172,1-1 0,0 1 0,-1-1 0,1 0 0,0 0 0,-1 0 0,1-1 0,0 1 0,0-1 0,0 0 0,0 0 0,0 0 0,0-1 0,-1 1 0,1-1 0,0 0 0,7-3 0,33-17-6474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4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22 9673,'0'0'4233,"-10"-4"-1857,5 1-2173,-1 0 1,0 1-1,1 0 1,-1 0-1,0 0 0,0 1 1,0 0-1,0 0 0,-1 1 1,1 0-1,0 0 0,0 0 1,0 0-1,0 1 1,-1 0-1,1 1 0,0-1 1,1 1-1,-1 0 0,-9 5 1,4 2 7,0 1 0,1 0 0,0 0 0,1 1 0,0 0 0,0 1 0,2 0 0,-1 0 0,1 1 0,1 0 0,1 0 1,-1 0-1,2 1 0,0 0 0,-2 15 0,-3 19 226,2-1 0,3 1 0,1 54 0,3-99-428,0 14 24,0-1-1,1 1 1,1-1 0,4 17-1,-5-30-26,0 1-1,0 0 0,0-1 0,0 1 1,1-1-1,0 1 0,0-1 0,0 0 1,0 0-1,0 0 0,0 0 1,1 0-1,0 0 0,-1-1 0,1 1 1,0-1-1,0 0 0,1 0 0,-1 0 1,0 0-1,1-1 0,-1 1 0,6 1 1,-2-2 61,-1 1 1,2-1-1,-1-1 1,0 1 0,0-1-1,0 0 1,0-1-1,0 0 1,0 0 0,0 0-1,0-1 1,0 0-1,7-4 1,-3 1 93,0-1-1,0 0 1,-1 0 0,0-1-1,0-1 1,-1 0 0,11-11-1,-7 5 75,-1 0-1,0-1 0,-1-1 1,-1 0-1,-1 0 0,0-1 1,-1 0-1,-1 0 0,10-36 1,-15 43-131,0-1 0,-1 0 0,0-1 1,0 1-1,-1 0 0,-1 0 0,0 0 0,-1 0 1,0 0-1,0 0 0,-1 1 0,-1-1 1,0 1-1,-5-12 0,6 17-123,0 0 0,-1 1 0,1-1 0,-1 1-1,0-1 1,0 1 0,0 0 0,-1 0 0,1 1 0,-1 0 0,0-1 0,0 1-1,0 1 1,0-1 0,-1 1 0,1 0 0,-1 0 0,1 1 0,-1-1 0,1 1 0,-1 1-1,0-1 1,0 1 0,0 0 0,1 0 0,-1 1 0,0-1 0,-8 3 0,10-2-157,0 0 0,1 0 0,-1 0 0,1 1 0,0-1 0,-1 1 0,1 0 0,0 0 0,0 0 0,0 0 0,-3 3 0,5-3-235,0-1 0,-1 0-1,1 1 1,0-1 0,0 1 0,0-1 0,0 1-1,1 0 1,-1-1 0,0 1 0,1 0-1,-1-1 1,1 1 0,-1 2 0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4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19090,'0'0'11563,"0"82"-10506,0-16-545,0 6-319,0 1-97,2-1-32,4-3-32,6-7-256,4-7-1090,2-14-1825,-1-19-3171,0-17-8135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4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1580 12684,'-27'9'478,"-12"4"2275,-46 10 0,130-50 1004,3-3-3344,569-255 2498,30 53-2523,584-155-91,114-38-237,-1110 340-280,198-63-77,-412 143 53,-19 4-207,-4 2-112,-27 9-1212,-14 0-1785,-8-2-2788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4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1 764 18321,'0'0'6743,"13"-11"-5078,16-15-1065,-2-3 0,-1 0-1,-2-1 1,-1-2 0,32-57-1,197-386 1032,-230 432-1543,-25 111 297,-18 64-400,6 1 1,2 142 0,13-260-264,1-1 0,0 0 1,1 1-1,5 19 0,-6-32 85,-1 0 0,0 0 0,1 0-1,0 0 1,-1 0 0,1 0 0,0 0 0,0 0 0,0-1 0,0 1 0,1 0 0,-1 0-1,0-1 1,1 1 0,-1-1 0,1 1 0,-1-1 0,1 0 0,0 0 0,0 1 0,-1-1-1,1 0 1,0-1 0,0 1 0,0 0 0,0 0 0,0-1 0,0 1 0,0-1 0,0 0-1,0 0 1,1 0 0,-1 0 0,0 0 0,0 0 0,0 0 0,0 0 0,3-2 0,-2 1-509,0 0 1,0 0 0,0-1 0,0 1 0,0-1 0,-1 0 0,1 0 0,4-4 0,25-31-8930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4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18738,'-23'67'1377,"2"1"128,3 2 641,5-9-1281,8-10-512,5-13-289,6-15-801,16-16-2818,4-7-1602,5-26-5221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14926,'0'0'8873,"69"47"-7688,-3-47-353,15 0-415,11-6-225,5-6-160,-1 3 32,-5 3-801,-7 3-960,-15 3-1378,-17 0-993,-12 0-3235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5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82 180 1666,'0'0'11803,"-11"-9"-7089,-5-3-3584,9 6-294,-1 1-1,1-2 1,0 1 0,0-1-1,-7-10 1,13 16-685,1 1-1,0-1 1,-1 1-1,1-1 0,0 1 1,-1-1-1,1 1 1,0-1-1,-1 1 1,1-1-1,0 1 1,0-1-1,0 1 1,0-1-1,0 0 1,-1 1-1,1-1 1,0 1-1,0-1 1,0 0-1,1 1 1,-1-1-1,0 1 1,0-1-1,0 0 1,0 1-1,0-1 1,1 1-1,-1-1 1,0 1-1,1-1 1,20-12 1397,39-1-1755,-47 12 835,93-21-67,105-17-796,-211 39 227,1 1 0,0 0 1,0 0-1,-1 0 0,1 0 0,0 0 1,0 0-1,0 0 0,-1 1 0,1-1 1,0 0-1,0 0 0,-1 1 0,1-1 1,0 0-1,-1 1 0,1-1 0,0 1 1,-1-1-1,1 0 0,-1 1 0,1 0 1,-1-1-1,1 1 0,-1-1 0,1 1 1,-1 0-1,1-1 0,-1 1 0,0 0 1,1-1-1,-1 1 0,0 0 0,0 0 1,1-1-1,-1 1 0,0 0 0,0 0 1,0-1-1,0 1 0,0 0 0,0 0 1,0-1-1,0 1 0,0 0 0,-1 1 1,-9 43-354,7-38 344,-22 76 38,-12 39 68,4 1 0,-18 142 0,50-258-236,-1 59-2728,4-77-5542,1-8 4481,-3-13-3377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4:5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20 236 10025,'0'0'12973,"-19"-49"-10667,28 40-1121,16-4 320,9-2-223,12-2-674,5-1-448,14-1-160,3-8-1153,1-3-3907,-3-9-4165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5:3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0 502 20948,'0'0'3817,"10"-12"-2643,52-63 582,235-310 465,-295 382-2168,12-18 97,-7 16 70,-4 9 254,-3 38-429,0-25-20,0 0 0,1 0 0,0 0 0,2-1 0,4 20 0,-5-32-27,-1 0 0,0 0 0,1-1 0,0 1 0,0-1 0,0 1 0,0-1 0,0 0 0,1 0 0,0 0 0,-1 0 0,1 0 0,0 0 0,0-1 0,1 1 0,-1-1 0,1 0 0,-1 0 0,1-1 0,-1 1 0,1 0 0,0-1 0,0 0 0,0 0 0,0 0 0,0-1 0,5 1 0,2-1 2,0-1 1,1 1-1,-1-2 1,0 0-1,0 0 1,0-1-1,0-1 1,0 1-1,-1-2 1,1 1-1,-1-2 1,13-8-1,0-2-985,-1 0 0,0-1 0,37-41 0,-47 43-2627,-17 16-1748,-24 23-958,-10 19-509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5:3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127 500 13357,'-12'10'2429,"1"0"-1720,-40 31 642,47-38-795,-1 0 0,0 0 0,0 0 0,-1-1 0,1 0 0,-8 2 0,13-4-493,-1 0 1,1 0-1,-1-1 0,1 1 1,0 0-1,-1 0 0,1 0 1,-1 0-1,1 0 1,0-1-1,-1 1 0,1 0 1,0 0-1,-1-1 0,1 1 1,0 0-1,-1 0 1,1-1-1,0 1 0,0 0 1,-1-1-1,1 1 0,0-1 1,0 1-1,0 0 0,-1-1 1,1 1-1,0 0 1,0-1-1,0 1 0,0-1 1,0 1-1,0-1 0,0 1 1,0 0-1,0-1 0,0 1 1,0-1-1,0 1 1,0 0-1,0-1 0,0 1 1,0-1-1,1 1 0,-1 0 1,0-1-1,7-23 333,3 3 6,2 0 0,1 1 0,0 1 0,1 0 1,1 1-1,1 0 0,1 2 0,0 0 0,1 0 0,1 2 0,28-18 1,-37 27-247,0 0 1,1 0-1,-1 1 1,1 0 0,0 1-1,0 0 1,21-2-1,-3 3-25,50 4-1,0 0-31,-70-3-146,1-1 1,-1 0 0,0 0-1,1 0 1,-1-1-1,0-1 1,-1 0-1,1 0 1,-1 0-1,0-1 1,0 0-1,0-1 1,0 0 0,-1 0-1,11-13 1,-8 8-701,0-1 0,0 0 0,12-23 0,-15 23-852,-2 1 1,1-1 0,-2-1-1,5-15 1,1-31-9837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5:3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188 319 9001,'13'-67'3154,"25"-170"6530,-38 223-8447,-4 14 17,-8 23 70,9-17-1471,-37 91 327,5 2 1,-40 186-1,67-251-118,-11 48 180,3 1-1,4 0 1,-2 150-1,14-226-231,0-1-1,1 1 1,0-1-1,0 1 1,0-1-1,1 1 1,0-1-1,0 0 1,1 0-1,0 0 1,0 0-1,7 10 1,-8-14 7,0 0-1,0 0 1,0 0 0,1 0 0,-1 0 0,1 0 0,-1-1 0,1 0-1,0 1 1,-1-1 0,1 0 0,0 0 0,0 0 0,0-1 0,0 1-1,0-1 1,0 1 0,0-1 0,0 0 0,0 0 0,0-1 0,0 1-1,0 0 1,0-1 0,-1 0 0,1 0 0,0 0 0,0 0 0,0 0-1,2-2 1,5-3 121,0 1-1,-1-2 1,0 1-1,0-1 1,0-1 0,-1 1-1,0-1 1,-1-1-1,0 0 1,0 0-1,-1 0 1,0 0 0,-1-1-1,0 0 1,7-20-1,-5 10 17,0 0-1,-2-1 0,0 1 0,-2-1 1,0 0-1,-1 0 0,-2-33 0,-1 45-137,1 1-1,-2-1 0,0 1 0,0 0 0,0 0 0,-1 0 0,0 0 0,0 0 0,-1 0 0,0 1 0,-1 0 0,-6-10 0,7 13-121,1 1 0,-1-1-1,1 1 1,-1 0 0,0 0 0,0 0-1,0 0 1,-1 0 0,1 1 0,-1 0 0,1 0-1,-1 0 1,0 1 0,0 0 0,0-1 0,0 2-1,0-1 1,0 0 0,0 1 0,0 0-1,0 0 1,-5 2 0,7-2-247,-1 1 1,0 0-1,1 1 0,-1-1 0,1 1 1,-1-1-1,1 1 0,0 0 1,0 0-1,0 1 0,0-1 1,0 1-1,0-1 0,1 1 0,-1 0 1,1 0-1,0 0 0,0 0 1,0 1-1,0-1 0,0 0 1,1 1-1,0 0 0,0-1 0,0 1 1,0-1-1,0 1 0,0 5 1,-1 29-5382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5:3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19250,'0'0'3748,"-29"65"-2691,-4 10 897,-6 16-737,-4 18-865,-4 11-224,0-1-64,2-7 0,10-10-64,4-16-224,11-18-513,8-22-31,10-23-353,4-33-5189,7-28 2018,-4-23-5702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5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242 143 16976,'-14'-1'1815,"7"0"-1648,0 1 0,0-1 0,0 1 0,0 1 0,0 0 0,0 0 0,0 0 0,0 1 0,0 0 0,1 0 0,-1 0-1,1 1 1,-1 0 0,1 0 0,0 1 0,0 0 0,0 0 0,1 0 0,0 1 0,0 0 0,-7 7 0,1 3 64,1 0-1,0 1 1,1 0 0,1 1-1,-8 23 1,12-31-181,1 0 1,1 0-1,0 0 1,0 0-1,0 0 0,1 1 1,1-1-1,0 0 1,0 1-1,1-1 0,0 0 1,3 14-1,-4-22-44,1 1-1,-1-1 0,1 1 1,0-1-1,-1 0 0,1 1 1,0-1-1,0 0 0,0 1 1,0-1-1,0 0 1,0 0-1,0 0 0,1 0 1,-1 0-1,0 0 0,1 0 1,-1-1-1,0 1 0,1 0 1,-1-1-1,1 1 1,1 0-1,1-1 42,0 1-1,-1-1 1,1 0-1,-1 0 1,1-1 0,0 1-1,-1-1 1,1 0 0,-1 0-1,4-1 1,3-2 200,1 0 0,-2-1 0,1-1 0,0 1 0,-1-2-1,9-7 1,1-4 116,0-1 0,-1-1 0,-1-1 0,-1-1 0,24-41 0,-33 51-307,-1-1-1,0 0 1,-1 0-1,0 0 0,-1-1 1,0 0-1,-1 1 1,-1-1-1,0-1 1,-1 1-1,0 0 1,-3-24-1,2 35-59,-1 1 0,1-1 0,0 0 1,-1 0-1,0 0 0,0 1 0,0-1 0,0 0 0,0 1 0,0-1 0,-1 1 0,1-1 0,-1 1 1,0 0-1,0-1 0,1 1 0,-1 0 0,-1 0 0,1 1 0,0-1 0,0 0 0,-1 1 0,1-1 1,-1 1-1,1 0 0,-1 0 0,0 0 0,1 0 0,-1 0 0,0 1 0,0-1 0,0 1 0,0-1 1,1 1-1,-1 0 0,0 0 0,-5 2 0,0-1-108,1 1 0,0 0 0,-1 0 1,1 1-1,0 0 0,0 0 0,1 0 0,-1 1 1,1 0-1,0 1 0,0-1 0,0 1 0,-7 8 1,-1 4-276,1 0 1,1 2 0,1-1-1,0 1 1,1 1-1,1 0 1,1 0 0,1 1-1,1 0 1,-6 37 0,7-27-1792,-1 56 0,10-25-2861,17-14-2649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5:3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248 263 18065,'-46'71'1952,"-34"61"1281,71-114-2807,0 0 0,1 1 0,1 0 0,1 0 0,-5 26 0,10-43-415,1-1-1,-1 1 1,1-1 0,-1 1 0,1-1-1,0 1 1,0-1 0,0 1 0,0-1-1,0 1 1,0-1 0,0 1 0,0-1-1,0 1 1,1-1 0,-1 1 0,1-1-1,-1 1 1,1-1 0,0 1 0,-1-1-1,1 0 1,0 1 0,0-1 0,1 2-1,0-3 28,-1 0-1,1 0 0,0 0 1,-1 0-1,1-1 0,-1 1 1,1 0-1,-1-1 0,1 1 1,-1-1-1,1 1 0,-1-1 1,1 1-1,-1-1 0,1 0 0,-1 0 1,0 0-1,0 0 0,2-1 1,10-10 405,1 1-1,-2-2 1,13-15 0,-8 6-135,-1-1-1,-1-1 1,-2 0-1,0-1 1,-1-1-1,11-35 1,-17 42-124,-1-1 0,0 1 0,-2-1 0,0 0 0,-2 0 0,0 0 0,-1 0 0,-1-1 0,-5-30 0,4 43-173,0 1 0,0 0 0,0 0 0,-1 0 0,0 0 0,0 1 0,-1-1 0,0 1 0,0 0 0,-1 0 0,0 0 0,0 0 0,0 1 0,0 0 1,-1 0-1,0 0 0,0 1 0,0 0 0,-13-6 0,14 8-28,0 0 1,0 1-1,0 0 1,0 0 0,0 0-1,0 0 1,0 1-1,0 0 1,0 0-1,0 0 1,0 1 0,0 0-1,0 0 1,0 0-1,0 0 1,0 1-1,0 0 1,1 0 0,-1 0-1,1 0 1,-1 1-1,1 0 1,0 0-1,0 0 1,0 0 0,0 1-1,1 0 1,-1 0-1,-3 5 1,0 2-348,0-1 0,1 1-1,0 0 1,1 0 0,0 1 0,0-1 0,2 1-1,-1 0 1,-2 25 0,1 40-3988,9-3-3627,6-21-2222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5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1185 17424,'0'0'2120,"12"2"-1213,-5-1-768,0 0 0,0 0 0,0-1 0,0 0 0,0-1 0,0 0-1,0 0 1,0 0 0,0-1 0,0 0 0,-1 0 0,1-1 0,8-4 0,15-9 731,48-34 1,-33 19-329,253-164 1519,620-395-1186,-649 423-4126,-257 155 2576,-28 14 654,-33 14 253,-267 138 1744,11 26 615,283-167-2439,-961 656 1135,981-666-1432,17-11-210,26-17-512,744-502-1516,-221 154 1894,-357 223-894,-162 108 615,-39 28 170,-11 8 306,-26 7 279,-21 14 387,1 2 0,0 2-1,2 2 1,-54 31-1,64-32-137,-189 102 1101,5 10 0,6 10 1,-364 310-1,572-444-1364,-16 14-323,1 0 0,1 1 1,-30 39-1,51-54-3011,13-10 1508,22-18-1816,42-44-4653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6:1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5597 0 10858,'-1929'20'2632,"1395"-13"-2396,-174 7-34,572-6-80,0 6 0,1 7 0,-213 59 0,248-48-170,2 4 1,1 4-1,3 5 1,1 3-1,-113 80 1,198-122 27,-193 145-226,180-133 235,1 0 0,1 2 0,1 0 1,1 1-1,1 1 0,0 1 0,-13 27 0,24-39-46,1 0-1,1 1 0,0 0 1,1-1-1,0 1 1,0 0-1,1 0 0,1 0 1,0 0-1,1 0 0,0 0 1,1 0-1,0 0 1,1 0-1,0-1 0,1 1 1,0-1-1,11 21 0,9 11-34,2-1 0,1-1 0,42 46 0,-62-77 93,68 79-103,4-4 0,4-3 0,3-4 0,4-4 1,3-4-1,168 97 0,-140-102-246,3-6-1,3-5 1,2-5 0,1-6-1,184 35 1,415 27 19,8-44-76,-560-48 253,1133 55 253,-963-68 305,613-80 0,78-144 206,-28-100-189,-605 161-361,-337 131-47,-2-3 1,-1-3-1,105-81 0,-149 101 41,0-1-1,-1-1 1,-1 0 0,0-2-1,-2 0 1,-1-1 0,25-47-1,-36 60 53,-1 1 0,1-1 0,-2-1 0,0 1 0,0-1 0,0 1 0,-2-1 0,1 0 0,-1 1 0,-1-1 0,0 0 0,0 0 1,-1 0-1,-1 0 0,0 1 0,0-1 0,-1 1 0,0-1 0,-1 1 0,0 0 0,-1 0 0,0 1 0,-7-11 0,-8-5 134,0 0 0,-2 2 1,-1 1-1,-1 0 1,-1 2-1,0 1 0,-41-23 1,-208-96 753,248 126-947,-230-97 108,-5 12 1,-4 11-1,-3 12 1,-4 12-1,-388-39 1,-522 21-115,-1 63-49,788 21-22,0 19-1,-445 82 1,379-11 5,5 21-1,-760 298 1,737-199-158,380-163-203,3 4-1,-149 113 1,221-149 66,1 1 1,1 1-1,0 1 1,-23 31-1,40-45 37,-1 0-1,1 0 0,0 0 1,1 1-1,-1 0 0,2-1 1,0 2-1,0-1 1,0 0-1,1 0 0,0 1 1,1 0-1,0-1 0,1 1 1,0-1-1,0 1 0,3 11 1,20 48-3542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9993,'0'0'8366,"0"12"-6065,-1 49-1299,-2-1 0,-3 0 0,-3 0 1,-2-1-1,-3 0 0,-3-1 1,-24 58-1,41-116-991,0 0 1,0 0-1,0-1 1,0 1-1,0 0 1,0 0-1,0 0 1,-1 0-1,1 0 1,0 0-1,0 0 1,0 0-1,0 0 1,0 0-1,0 0 1,0 0-1,0 0 1,0-1-1,-1 1 1,1 0-1,0 0 1,0 0-1,0 0 1,0 0-1,0 0 1,0 0-1,0 0 1,-1 0-1,1 0 1,0 0-1,0 0 1,0 0-1,0 0 1,0 1-1,0-1 1,0 0-1,0 0 1,-1 0-1,1 0 1,0 0-1,0 0 1,0 0-1,0 0 1,0 0-1,0 0 1,0 0-1,0 0 1,0 0-1,0 1 1,0-1-1,0 0 1,0 0-1,-1 0 1,1 0-1,0 0 1,0 0-1,0 0 1,-2-18 225,1-33-180,1 47-25,1-23-31,1-1 0,2 1 0,0 0 0,2 0 1,1 1-1,18-45 0,-18 53-23,1 1 1,0 1-1,1 0 1,1 0-1,1 0 0,0 2 1,1-1-1,0 1 0,1 1 1,29-22-1,-32 29-45,0 1-1,1 0 1,-1 0 0,1 1-1,0 0 1,1 1-1,-1 1 1,0 0 0,19-1-1,-26 3 38,0-1-1,-1 2 1,1-1-1,-1 0 1,1 1-1,-1-1 0,1 1 1,-1 0-1,0 0 1,1 1-1,-1-1 1,0 1-1,0-1 1,6 5-1,-8-4 22,1 0 0,0 0 0,-1 1 0,1-1 0,-1 0 0,0 1 0,0-1 0,0 1 0,0-1 0,0 1 0,0-1 0,-1 1 0,1 0 0,-1-1 0,0 1 0,0 0-1,0-1 1,0 1 0,0 0 0,-1-1 0,1 1 0,-2 3 0,0 1 59,0-1-1,-1 1 0,0-1 0,0 0 1,-1 0-1,0 0 0,0 0 1,0-1-1,-1 1 0,0-1 0,0 0 1,0-1-1,0 1 0,-8 4 1,-9 6 298,-1-1-1,-32 15 1,47-24-258,0-1 0,0-1 0,0 1 0,0-1 0,-1-1 0,1 0 0,-1 0 0,0 0 0,0-1 0,1-1 0,-1 1 0,0-1 0,-9-2 0,17 2-138,1 0 0,-1-1 0,0 1 0,0 0 0,1-1 0,-1 1 0,0-1 0,0 1 0,1-1 0,-1 1 0,1-1 0,-1 1 0,0-1 0,1 0 0,-1 1 0,1-1 0,0 0 0,-1 0 0,1 1 0,-1-1 0,1 0 0,0 0 0,0 1 0,0-1 0,-1 0 0,1 0 0,0 0 1,0 1-1,0-1 0,0 0 0,0 0 0,0 0 0,0 0 0,1 1 0,-1-1 0,0 0 0,1-1 0,-1 0-325,1 0 0,-1 1 0,1-1 1,0 0-1,0 0 0,0 1 0,0-1 0,0 0 1,1 1-1,-1-1 0,0 1 0,1-1 1,-1 1-1,3-2 0,19-6-4698,6 3-1768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8:3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 12940,'0'0'10405,"-5"15"-9909,-7 22-115,1 2 0,3-1 0,1 1-1,2 1 1,-1 75 0,6-112-330,0 1 0,1 0-1,-1-1 1,1 1 0,0-1 0,0 1 0,0-1 0,0 1-1,0-1 1,1 0 0,-1 1 0,1-1 0,0 0-1,5 5 1,-6-6-23,1-1 0,0 0 0,0 0-1,0 1 1,0-1 0,-1 0 0,2 0-1,-1-1 1,0 1 0,0 0 0,0-1-1,0 1 1,0-1 0,0 0 0,1 0-1,-1 0 1,0 0 0,0 0 0,1 0 0,-1 0-1,0-1 1,0 1 0,0-1 0,0 0-1,4-1 1,4-3 94,1-1 0,-1 0 0,-1 0 0,1-1 0,-1 0 0,0-1 0,-1 0 0,9-11 0,60-77 176,-70 86-290,64-95 127,-62 91-90,-1-1 0,-1 1 1,-1-2-1,0 1 0,6-26 0,-19 75 332,-2 3-187,2-1 1,2 1-1,1 0 1,3 64-1,1-98-207,0 0 1,1 0-1,-1 0 0,1 0 1,0 0-1,0 0 0,0 0 0,1 0 1,-1 0-1,1 0 0,-1 0 1,1-1-1,0 1 0,0-1 1,0 1-1,1-1 0,-1 0 0,0 0 1,1 0-1,0 0 0,-1 0 1,1-1-1,0 1 0,0-1 0,0 1 1,0-1-1,0 0 0,0 0 1,0-1-1,0 1 0,0-1 0,0 1 1,1-1-1,-1 0 0,0 0 1,5-1-1,0 0-524,0 0 0,0 0 0,0-1 0,0 0 0,15-6 0,-16 5-767,0 0 0,0-1 0,0 0 0,-1 0 0,12-10 0,10-15-6294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8:3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16752,'0'0'3598,"-13"5"-315,-3 2-2619,-1 1 0,1 1 0,0 0 0,1 1 0,0 1 0,1 0 0,-17 17 0,25-21-406,-1-1-153,0 1-1,0 0 0,1 0 1,0 0-1,0 1 0,1 0 1,0 0-1,1 0 0,-1 1 1,2 0-1,-4 10 0,7-19-120,0 1 0,0 0 0,1-1 0,-1 1-1,0-1 1,0 0 0,1 1 0,-1-1-1,0 1 1,1-1 0,-1 1 0,1-1-1,-1 0 1,1 1 0,-1-1 0,0 0-1,1 0 1,-1 1 0,1-1 0,-1 0-1,1 0 1,0 0 0,-1 1 0,1-1 0,-1 0-1,1 0 1,-1 0 0,1 0 0,-1 0-1,1 0 1,0 0 0,-1 0 0,1 0-1,-1-1 1,1 1 0,24-3-152,45-15-295,-47 11 49,-1 1 0,1 1 0,39-3-1,-46 7 321,-5 0 19,0 1 0,0 0 0,1 0-1,18 4 1,-28-4 74,-1 0 0,1 1 0,-1-1 0,1 1 0,-1-1 0,1 1 0,-1-1 0,0 1 0,1 0 0,-1 0 0,0-1 0,0 1 0,1 0 0,-1 0 0,0 0 0,0 1 0,0-1 0,0 0 0,0 0 0,0 0 0,0 1 0,-1-1 0,1 1 0,0-1 0,-1 0 0,1 1 0,-1-1 0,0 1 0,1-1 0,-1 1 0,0 0 0,0-1 0,0 1 0,0-1 0,0 1 0,0-1 0,-1 1 0,1-1 0,0 1 0,-1-1 0,0 3 0,-2 3 198,-1-1 0,1 0 0,-1 0 0,0 0 0,0 0-1,-1-1 1,0 1 0,0-1 0,0 0 0,-1-1 0,1 1 0,-8 3 0,-77 44 1663,86-50-1775,-41 19 612,43-20-720,-1 0 1,1-1 0,0 1-1,0 0 1,0-1-1,-1 0 1,1 1 0,0-1-1,0 0 1,-1 0 0,1 0-1,0 0 1,0-1 0,-1 1-1,1 0 1,0-1 0,-3-1-1,4 2-138,1-1 0,-1 0 0,1 0 0,-1 0 0,1 1 0,-1-1-1,1 0 1,0 0 0,0 0 0,-1 0 0,1 0 0,0 0 0,0 1 0,0-1 0,0 0 0,0 0 0,0 0-1,0 0 1,0 0 0,0 0 0,0 0 0,1 0 0,-1 1 0,0-1 0,1 0 0,0-1 0,11-23-4170,9-2-1397,9-4-2573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8:3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18674,'0'0'8584,"-39"62"-7303,6-16-224,-5 6-224,-1 3-385,3-3-192,6-7-127,10-7-65,12-14-64,8-12-513,8-12-928,19-8-97,6-18-800,5-10-1570,2-9-2402,0-7-6277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8:3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9161,'0'0'10831,"-1"15"-9469,-18 110 722,10-83-1235,2 0 1,2 0 0,1 75-1,5-109-887,0 0-1,1 0 1,0 0 0,0 0 0,1-1-1,0 1 1,0-1 0,1 1 0,0-1-1,0 0 1,6 6 0,38 40-6859,-62-60 2039,-3-1 4014,-10-17 856,-43-49 0,-17-36 4927,73 92-3666,-3-12 1901,17 29-3122,0 0 0,-1 1 0,1-1 0,0 1 0,0-1 0,0 0 0,0 1 0,1-1 0,-1 0 0,0 1 0,0-1 0,0 0 0,0 1 0,1-1-1,-1 1 1,0-1 0,1 0 0,-1 1 0,0-1 0,1 1 0,-1-1 0,0 1 0,1-1 0,-1 1 0,1 0 0,-1-1 0,1 1 0,-1 0 0,1-1 0,0 1 0,-1 0 0,1-1-1,-1 1 1,1 0 0,0 0 0,-1 0 0,1 0 0,0-1 0,-1 1 0,1 0 0,0 0 0,-1 0 0,1 0 0,-1 1 0,1-1 0,1 0 0,181-1-914,-61 1-6615,-32-2-4625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8:3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21845,'0'0'672,"0"68"-800,0-41 160,0 3-32,0-3-32,11-5-32,-2-3-993,4-6-865,-5-7 545,-1-6-1025,-7-14-2755,-10-5-4132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8:3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15246,'0'0'7528,"68"-63"-5991,-14 44-352,16-4-416,4-2-321,1 2-288,-3 3-128,-11 4-320,-12 8-1281,-19 3-1122,-17 5-1120</inkml:trace>
  <inkml:trace contextRef="#ctx0" brushRef="#br0" timeOffset="1">111 253 13933,'0'0'6182,"51"45"-4709,8-54 225,13-10-545,10-2-961,-1-2-128,-6 1-832,-11 7-3012,-21 7-1921,-24 8-385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8:35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16143,'0'0'2563,"70"11"-1827,-3-41-447,16-7-257,8-7-1410,0-3-2978,-3-5-2690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8:3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16624,'-11'5'1825,"-4"4"-1472,1 0 0,0 0-1,0 2 1,1-1 0,0 2-1,1-1 1,-15 21-1,19-22-33,0 0-1,1 1 0,0 0 1,1 0-1,0 0 0,1 1 1,0 0-1,1 0 0,0 1 1,1-1-1,-2 22 0,5-30-277,0-1-1,0 1 0,0-1 0,1 0 0,-1 1 0,1-1 0,0 1 0,0-1 0,0 0 0,1 0 1,-1 0-1,1 0 0,-1 0 0,1 0 0,0 0 0,0 0 0,1 0 0,-1-1 0,0 0 0,1 1 1,0-1-1,-1 0 0,1 0 0,0 0 0,0 0 0,0-1 0,0 1 0,1-1 0,-1 0 0,0 0 1,1 0-1,4 1 0,9 1-5,0 0-1,0-1 1,0-1 0,0-1 0,24-1 0,-26-1-79,-1 0 0,1-1 0,-1-1 0,1 0 0,-1-1 0,0 0 0,-1-1 0,1-1 0,-1 0 0,-1-1 0,1 0 0,-1-1 0,-1 0 0,20-21 0,-17 16 144,-2-2 0,1 0 0,-2 0 1,0-1-1,-1-1 0,-1 1 1,0-2-1,-2 1 0,0-1 0,7-30 1,-14 49-86,-1 0 0,1 0 0,0 0 1,0 0-1,0 0 0,0 0 0,0 0 1,0 0-1,-1 0 0,1 0 0,0 0 1,0 0-1,0 0 0,0 0 1,0 0-1,0 0 0,-1 0 0,1 0 1,0 0-1,0 0 0,0 0 0,0-1 1,0 1-1,0 0 0,0 0 0,0 0 1,0 0-1,-1 0 0,1 0 0,0 0 1,0 0-1,0-1 0,0 1 1,0 0-1,0 0 0,0 0 0,0 0 1,0 0-1,0 0 0,0 0 0,0-1 1,0 1-1,0 0 0,0 0 0,0 0 1,0 0-1,0 0 0,0 0 0,0-1 1,0 1-1,0 0 0,0 0 1,0 0-1,0 0 0,0 0 0,0 0 1,0 0-1,1-1 0,-1 1 0,0 0 1,0 0-1,0 0 0,0 0 0,-11 12 269,-11 21-210,14-17-33,1 0 1,0 0-1,1 1 0,0 0 1,1 0-1,2 0 0,-3 21 0,5-31-167,0-1-1,1 1 0,0 0 1,1 0-1,-1-1 1,1 1-1,1 0 0,-1-1 1,1 1-1,0-1 0,0 1 1,1-1-1,0 0 1,0 0-1,1 0 0,-1 0 1,1-1-1,1 0 0,-1 1 1,1-2-1,8 8 1,-5-6-985,0 0 1,1-1-1,-1-1 1,15 6 0,45 11-7047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8:38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 73 8648,'-8'-8'1356,"0"1"-852,-1 0 0,0 0-1,0 1 1,-1 1 0,1-1 0,-1 1-1,0 1 1,-1 0 0,1 0 0,-22-3-1,14 5-339,-1 2 0,1 0 0,0 1 0,0 1 0,-1 1 0,1 0-1,0 2 1,1 0 0,-1 0 0,1 2 0,0 0 0,1 1 0,0 1-1,0 1 1,1 0 0,0 0 0,0 2 0,2 0 0,-15 15 0,10-8 59,0 1 1,1 0 0,2 1 0,0 1 0,1 1 0,1 0 0,1 1-1,1 0 1,1 0 0,1 1 0,2 1 0,-9 45 0,14-53-109,0 0 1,1 0-1,1 0 1,0 0-1,2 0 1,0-1-1,8 35 1,-7-44-80,0-1 0,0 0 0,0 0 0,1 0 0,0 0 0,1-1 0,-1 0 0,1 0 1,0 0-1,1 0 0,-1-1 0,1 1 0,0-2 0,0 1 0,1-1 0,0 0 0,0 0 0,0 0 0,0-1 0,12 4 0,13 0 248,-1-1 0,1-1 0,0-1 0,0-2 0,0-2 0,1-1 0,-1-1 0,0-1 0,49-13 0,-48 8-7,0-2 1,0-1-1,-1-2 0,-1-1 1,0-1-1,-1-1 0,-1-2 0,41-33 1,-55 39-213,-1 0 1,0-1-1,-1-1 1,-1-1-1,0 1 1,-1-2-1,0 0 1,-1 0-1,-1-1 1,-1 0-1,0 0 0,-2-1 1,0 0-1,0 0 1,-2 0-1,4-36 1,-7 45-110,-1-1 1,0 1-1,0-1 1,-1 1-1,0 0 0,-1-1 1,0 1-1,-1 0 1,0 0-1,0 0 1,-1 0-1,0 1 0,-1-1 1,0 1-1,0 0 1,-9-10-1,5 9-31,0 0-1,0 1 0,-1 0 1,0 1-1,0 0 1,-1 0-1,0 1 0,0 1 1,-1 0-1,0 0 1,-17-4-1,12 5-390,-1 0-1,1 1 1,-1 1 0,0 1 0,0 0-1,0 1 1,0 1 0,1 1-1,-1 0 1,0 2 0,1 0-1,-1 1 1,1 0 0,1 1-1,-1 1 1,1 1 0,-22 14-1,-5 18-5933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8:5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1054 60 7207,'0'0'8483,"-10"-9"-6887,3 3-1323,3 2-147,-1 0 0,1 0 0,-1 0 0,0 1 0,0 0 1,0 0-1,-1 0 0,1 0 0,-1 1 0,1 0 0,-1 0 1,0 1-1,-9-2 0,-39 0 372,1 2-1,-1 3 1,1 2-1,0 2 1,0 3-1,-92 27 1,110-25-448,0 2 0,1 1-1,0 2 1,1 1 0,1 2 0,1 1-1,0 1 1,2 2 0,0 0 0,-39 44-1,57-53-51,0-1-1,1 1 1,1 1-1,0 0 1,1 0-1,1 1 1,0 0-1,1 0 1,0 1 0,2-1-1,-4 21 1,7-25-3,0 0 0,1 0 0,0 0 0,1 0 0,0-1 1,1 1-1,0 0 0,0 0 0,2-1 0,-1 0 0,2 0 0,-1 0 1,1 0-1,1 0 0,0-1 0,15 19 0,-4-10 9,1 0 0,2-1-1,-1-1 1,2 0 0,0-2-1,1 0 1,0-2 0,2 0 0,-1-2-1,1 0 1,1-2 0,42 11-1,-37-13 12,0-2-1,0 0 1,1-2 0,-1-2-1,1 0 1,-1-2-1,1-2 1,-1 0-1,0-2 1,48-14 0,-22-1 409,-2-2 1,0-2-1,-1-3 1,86-59 0,-99 58-117,-2-2 0,-2-1 1,0-2-1,-3-2 0,0-1 1,34-50-1,-54 66-122,-1 0 0,-1-1 1,-1-1-1,-1 0 0,0 0 0,-2 0 1,6-30-1,-12 42-125,1-1 0,-2 1 0,1 0 1,-1 0-1,-1 0 0,0-1 0,0 1 0,-5-15 0,5 19-52,-2 0 0,1 0 0,-1 1 0,0-1-1,0 1 1,0-1 0,-1 1 0,0 0 0,0 1 0,0-1-1,-1 1 1,1-1 0,-1 1 0,-10-6 0,0 3-22,0 0 1,0 0 0,0 2 0,-1 0-1,0 1 1,0 0 0,0 1-1,0 1 1,-20 0 0,-25 1-15,-66 8 0,-4 11-301,2 6-1,-183 59 0,282-75-56,-48 17-2372,27-5-3065,25-8-1625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15 17008,'0'0'12935,"8"-3"-12791,28-9-128,-36 12-16,0 0-1,1 0 1,-1 0 0,0 0-1,1 0 1,-1 0 0,1 1-1,-1-1 1,0 0-1,1 0 1,-1 0 0,0 0-1,1 0 1,-1 1 0,0-1-1,1 0 1,-1 0 0,0 0-1,1 1 1,-1-1-1,0 0 1,0 1 0,1-1-1,-1 0 1,0 1 0,0-1-1,0 0 1,0 1 0,1-1-1,-1 0 1,0 1-1,0-1 1,0 0 0,0 1-1,0-1 1,0 0 0,0 1-1,0-1 1,0 1 0,0-1-1,0 0 1,0 1-1,0-1 1,0 0 0,0 1-1,0-1 1,-1 1 0,1-1-1,0 0 1,0 1 0,0-1-1,-1 0 1,1 0-1,0 1 1,0-1 0,-1 0-1,1 1 1,-10 21 32,-6-2 119,0 0 0,-1-1 0,-20 17 0,21-22 129,1 1 0,1 0 0,0 1 0,1 0 1,-17 29-1,29-44-276,0 0 1,1-1-1,-1 1 0,1 0 1,-1 0-1,1 0 1,-1 0-1,1-1 1,-1 1-1,1 0 0,0 0 1,-1 0-1,1 0 1,0 0-1,0 0 1,0 0-1,0 0 1,0 0-1,0 0 0,0 0 1,0 0-1,0 0 1,0 0-1,1 0 1,-1 0-1,0 0 0,1 0 1,-1 0-1,0 0 1,1 0-1,-1 0 1,1-1-1,0 1 1,-1 0-1,1 0 0,0-1 1,-1 1-1,1 0 1,0-1-1,0 1 1,0 0-1,0-1 0,-1 1 1,1-1-1,0 0 1,0 1-1,0-1 1,0 0-1,1 1 1,7 0 22,-1 0 0,1-1 0,0 0 0,16-2 1,-9 1-18,19-2-1648,53-10-1,92-38-8569,-125 31 1848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9:0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12396,'0'0'5365,"-9"1"-3518,5-1-1734,0 1 0,0-1 0,1 1 0,-1 0 0,0 1 0,0-1 0,0 0 0,1 1 0,-1 0 0,1 0 0,0 0 0,-4 3 0,1 0 64,1 1 0,-1 0-1,1 0 1,0 0 0,1 0-1,0 1 1,-4 7 0,-12 27 318,2 0 1,1 1 0,3 1-1,1 0 1,-8 55 0,8-10-200,-3 150 0,16-198-270,1 1 1,13 80-1,-12-109-32,0 0 0,1-1 0,1 1 0,0-1 0,0 0 0,1 0 0,1 0 0,0 0 0,0-1 0,1 0 0,0 0 0,1-1 0,0 0 0,14 12 0,-18-18 3,0 0 0,1 0 0,-1 0-1,1-1 1,0 0 0,0 0 0,0 0 0,0 0 0,0-1 0,1 0 0,-1 0-1,0 0 1,1-1 0,-1 1 0,0-1 0,7-1 0,-4-1 38,0 1 0,0-2 1,-1 1-1,1-1 0,0 0 0,-1-1 1,0 0-1,1 0 0,9-8 1,6-7 304,-1-2 0,-1 0 1,-1-1-1,27-39 1,-16 19-41,-2-2 1,-2-1-1,-2-1 0,-2-1 1,18-54-1,-32 76-227,-1 0 1,-2-1 0,0 0-1,-2 0 1,-1-1-1,-1 1 1,-1-1 0,-1 1-1,-1-1 1,-2 1-1,-11-51 1,10 64-46,-1-1 1,-1 1-1,0 1 0,-1-1 0,0 1 1,-1 0-1,0 1 0,-1 0 0,0 0 1,-1 1-1,0 0 0,-16-12 0,17 15-90,0 1-1,-1 0 0,0 0 1,0 1-1,0 0 0,0 1 1,-1 0-1,0 1 0,1 0 1,-2 0-1,1 1 0,0 1 1,0 0-1,0 1 0,-23 1 1,29 0-265,-1 0-1,1 1 1,0-1 0,0 1-1,0 0 1,0 0 0,1 1 0,-1-1-1,0 1 1,1 0 0,0 1 0,0-1-1,0 1 1,0 0 0,0 0 0,1 0-1,-1 0 1,1 0 0,0 1 0,1-1-1,-1 1 1,-2 8 0,-11 29-5748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9:1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3 4644,'-13'0'6027,"0"-2"-5558,0 1 0,0 1 0,0 1 0,-1-1-1,1 2 1,0 0 0,0 1 0,1 0 0,-1 1 0,-21 9-1,15-1-412,1 2-1,0 0 0,1 1 0,0 1 0,1 0 1,1 1-1,1 1 0,0 0 0,2 1 0,-20 38 1,12-17-4,3 1 1,1 1-1,2 0 1,-13 72-1,17-56 75,3-1 1,3 1-1,5 101 0,2-116-139,2 0 0,3 0 0,1-1 1,1 0-1,28 66 0,-33-94-73,1-1-1,1 0 1,0 0-1,1-1 1,1 1 0,0-2-1,0 1 1,1-1-1,0-1 1,1 0-1,12 9 1,-16-15 113,0 0 0,0 0 0,0-1 0,0 0 0,0 0 0,1-1 1,-1 0-1,1 0 0,-1-1 0,1 0 0,0 0 0,0-1 0,-1 0 0,1 0 0,0-1 0,0 0 1,-1 0-1,1-1 0,-1 0 0,1 0 0,-1-1 0,11-5 0,2-3 141,0 0 0,-1-1 0,-1-1 0,0-1 0,-1-1-1,0 0 1,21-26 0,0-6 74,52-82 0,-50 64-190,-4-1 1,-2-1 0,31-92 0,-48 108-21,-2-1 1,-2-1-1,-3 0 1,-2-1-1,1-72 1,-8 111 85,-2 1 0,0-1 0,0 0-1,-2 0 1,0 1 0,0-1 0,-1 1 0,-1 0 0,-7-14 0,9 22-113,0 0 1,0 1 0,-1 0 0,0-1 0,0 1 0,0 0 0,-1 1 0,0-1 0,0 1 0,0 0 0,0 0 0,0 1 0,-1-1 0,0 1 0,0 1 0,0-1 0,0 1 0,0 0 0,0 0 0,0 0 0,-1 1 0,1 0 0,-7 0 0,7 1-164,0 0-1,0 0 1,0 1-1,0 0 1,0 0 0,1 0-1,-1 1 1,0-1 0,1 1-1,-1 1 1,1-1 0,-7 5-1,1 1-761,0 0 0,1 0 0,0 1 0,-13 15 0,-21 29-5471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9:5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266 256 5029,'-26'26'508,"2"1"0,0 1 0,2 1 0,1 1 1,2 1-1,0 0 0,3 2 0,0 0 0,-15 49 0,18-38-84,3 0 0,1 0 0,2 1 0,2 0-1,2 0 1,2 1 0,6 53 0,-3-77-388,1 0 1,1-1-1,1 0 1,1 0-1,1 0 1,1 0-1,1-1 1,0-1-1,1 1 1,2-1-1,21 28 1,-26-39-31,-1-1-1,1 0 1,1 0 0,-1 0-1,1-1 1,0 0 0,1-1 0,0 1-1,-1-2 1,2 1 0,-1-1-1,0-1 1,1 0 0,0 0-1,-1-1 1,1 0 0,0 0 0,0-1-1,0-1 1,1 0 0,-1 0-1,0-1 1,0 0 0,0-1 0,0 0-1,-1 0 1,14-6 0,-7 1 139,1 0 0,-1-2 1,-1 0-1,0-1 1,0 0-1,-1-1 0,0-1 1,0 0-1,16-20 1,2-8 488,0-1 1,27-49 0,-13 12 568,-4-1 1,49-129 0,-71 153-764,-3 0 0,-2-1 0,-3-1 0,-2 0 0,2-59 0,-11 96-299,-1 0 1,-1 0 0,0 0-1,-2 1 1,0-1 0,-1 0 0,-12-33-1,13 46-128,0 0 0,-1-1 0,0 1 0,0 0 0,0 1 0,-1-1 0,0 1 0,-1 0 0,1 0 0,-1 1 0,0 0 1,0 0-1,-1 0 0,0 1 0,0-1 0,0 2 0,0-1 0,0 1 0,-1 0 0,1 1 0,-17-4 0,12 4-246,-1 1 0,0 1 1,0 0-1,1 0 0,-1 2 1,0-1-1,1 2 0,-1-1 1,1 2-1,0 0 0,0 0 1,0 1-1,0 0 0,1 1 1,0 1-1,0 0 0,1 0 0,-12 11 1,-16 16-1538,2 1 0,1 2 1,-36 49-1,63-76 1424,-53 68-2846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0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99 8008,'0'0'7714,"-3"10"-5985,-8 24 100,11-34-1767,0 0-1,0 0 1,0 0-1,0 0 1,0 0-1,0 0 1,0 0-1,1 0 1,-1 0 0,0 0-1,0 0 1,0 0-1,0 0 1,0 0-1,0 0 1,0 0-1,0 0 1,0 0 0,0 0-1,0 0 1,0 0-1,0 0 1,0 0-1,0 0 1,0 0-1,0 1 1,0-1 0,1 0-1,-1 0 1,0 0-1,0 0 1,12-25 1034,-8 14-817,1 1-1,-1-1 0,-1 0 1,0 0-1,-1 0 0,0 0 0,1-21 1,-3 31-256,0 1 1,0-1-1,0 1 1,-1-1-1,1 1 1,0 0-1,0-1 1,0 1-1,0-1 1,0 1-1,0 0 1,-1-1-1,1 1 1,0-1-1,0 1 1,-1 0-1,1-1 1,0 1-1,0 0 1,-1 0-1,1-1 1,0 1-1,-1 0 1,1 0-1,0-1 1,-1 1-1,1 0 1,-1 0-1,1 0 1,0-1-1,-1 1 0,1 0 1,-1 0-1,1 0 1,0 0-1,-1 0 1,1 0-1,-1 0 1,1 0-1,-1 0 1,1 0-1,0 0 1,-1 0-1,1 1 1,-1-1-1,1 0 1,0 0-1,-1 0 1,1 0-1,-1 1 1,1-1-1,0 0 1,-1 0-1,1 1 1,-22 14-14,18-10-8,1-1 1,0 1-1,0 0 0,0 0 1,0 0-1,1 1 0,0-1 0,0 0 1,0 1-1,1-1 0,0 1 1,0 0-1,0 11 0,1-16 1,0-1-1,0 1 1,1 0 0,-1-1-1,0 1 1,1-1 0,-1 1-1,0 0 1,1-1 0,-1 1-1,1-1 1,-1 1-1,1-1 1,-1 1 0,1-1-1,0 0 1,-1 1 0,1-1-1,-1 0 1,1 1-1,0-1 1,-1 0 0,1 0-1,0 1 1,-1-1 0,1 0-1,0 0 1,-1 0 0,1 0-1,0 0 1,-1 0-1,1 0 1,0 0 0,0 0-1,-1-1 1,2 1 0,-1 0 15,0 0 0,0 0 0,0 0 0,0-1 1,0 1-1,-1 0 0,1 0 0,0-1 0,0 1 1,0-1-1,0 1 0,0 0 0,-1-1 1,1 0-1,0 1 0,-1-1 0,1 1 0,0-1 1,-1 0-1,1 0 0,0 1 0,-1-1 0,1 0 1,-1 0-1,0 0 0,1 1 0,-1-1 1,0 0-1,1 0 0,-1-2 0,-22 22 639,21-18-655,-2 3 16,0 0 0,1 0-1,-1 0 1,1 0 0,0 0 0,0 0-1,0 1 1,1-1 0,-1 1 0,0 4-1,4-9 4,-1 0-1,1 0 0,-1 0 0,1 0 1,-1-1-1,0 1 0,1-1 1,-1 1-1,1-1 0,-1 1 0,0-1 1,1 0-1,-1 0 0,1-1 1,35-43-894,-35 42-505,-6 10-546,-4 7 77,-15 30-5547,15-26 1922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0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14350,'0'0'4260,"0"53"-3299,0-36-641,4-7-192,-1-10-64,2 0-160,-1-22-481,-2-13-127,-2-11-417,0-12-1442,0-10-2337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0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79 127 20916,'0'0'11141,"-3"-3"-10735,1 1-396,1 1 0,0-1 0,-1 0 0,1 0 1,0 0-1,0 0 0,1 0 0,-1 0 0,0 0 1,1-1-1,-1 1 0,1 0 0,-1 0 0,1 0 0,0-1 1,0 1-1,0 0 0,0 0 0,1 0 0,-1-1 0,1 1 1,-1 0-1,1 0 0,0 0 0,1-4 0,6-49 30,-9 45-40,-1 37 0,-20-8-1916,-6 13-6322,5-16 1000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1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21 4004,'0'0'256,"-8"1"646,7 0-962,-28 2 1815,24-3-1139,0-1 1,1 1 0,-1 0-1,0-1 1,1 0-1,-1 0 1,0-1 0,1 1-1,-1-1 1,-5-3 0,-22-6 3410,32 11-3939,-1 0 1,0 0-1,1 0 0,-1 0 0,1 0 1,-1 0-1,0 0 0,1 0 1,-1 0-1,1 0 0,-1 0 1,0 0-1,1 1 0,-1-1 1,1 0-1,-1 0 0,1 1 0,-1-1 1,1 0-1,-1 1 0,1-1 1,-1 0-1,1 1 0,0-1 1,-1 1-1,1-1 0,-1 1 1,1-1-1,0 1 0,0-1 1,-1 1-1,1-1 0,0 1 0,0 0 1,0-1-1,-1 1 0,1-1 1,0 1-1,0 0 0,0-1 1,0 1-1,0-1 0,0 1 1,0 0-1,0-1 0,1 1 1,-1-1-1,0 2 0,1-1-71,0 0 0,-1 0 0,1-1 1,0 1-1,-1 0 0,1-1 0,0 1 0,0 0 0,0-1 0,0 1 0,0-1 0,-1 1 1,1-1-1,0 0 0,0 1 0,0-1 0,0 0 0,0 1 0,0-1 0,0 0 0,0 0 1,1 0-1,-1 0 0,1 0 0,34 0 150,-28-1-111,205-17 259,-261 36-21,-12-3 569,-1-3 0,-117 8 0,230-23-1362,102-20-1,-109 15-135,83-6 0,-168 16 967,-59 11-1,-1 0 512,63-12-557,25-1-239,0 0 0,1 1 1,-23 4-1,94 1-405,203-13-1553,-571 18 4393,295-8-5841,30-1-1487,11-2-545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9:5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14350,'0'0'4948,"-3"15"-3923,-21 273 1924,-4 35-1846,19-291-2022,9-31 665,-1 0 0,1 0 0,0 0 0,-1 0 0,0 0 0,1-1 0,-1 1 0,1 0 0,-1-1 0,0 1 0,0 0 0,1-1 0,-1 1 0,0-1 0,0 1 0,0-1 1,0 1-1,0-1 0,1 0 0,-1 1 0,0-1 0,0 0 0,0 0 0,0 1 0,0-1 0,0 0 0,0 0 0,0 0 0,0-1 0,-2 1 0,-9-4-6072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49:5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2 144 11339,'0'0'4265,"0"14"-2535,-1 32-777,2 0 0,2 0-1,13 64 1,-12-96-736,2 13 54,1-1 1,16 37 0,-22-58-258,1 0 0,1-1 0,-1 1 0,0-1 0,1 1 1,0-1-1,0 0 0,0 0 0,1 0 0,0 0 0,-1-1 0,1 1 0,0-1 0,0 0 0,1-1 0,-1 1 0,1 0 0,-1-1 1,11 3-1,-12-4 28,1-1 0,-1 0 0,1 0 0,-1 0 0,0-1 1,1 1-1,-1-1 0,1 0 0,-1 0 0,0 0 0,0 0 1,1 0-1,-1-1 0,0 0 0,0 1 0,0-1 0,-1 0 1,1-1-1,5-4 0,2-4 439,0 0-1,0-1 1,9-16 0,-17 25-391,25-39 102,-2-2 1,-1-1 0,-3-1 0,-2-1 0,-1-1 0,-3 0 0,11-59-1,-26 103-397,6-47-2259,-10 22-3381,-10 18-4330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1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401 436 8456,'14'-65'1479,"35"-99"1,-16 62-1353,-30 92 294,0 0 1,0 0 0,-1 0 0,-1 0-1,0 0 1,0-19 0,-1 28-334,-1 0 0,1 1 0,0-1 0,0 0-1,-1 0 1,1 1 0,0-1 0,-1 0 0,1 0 0,-1 1 0,1-1 0,-1 1 0,1-1 0,-1 0 0,1 1 0,-1-1 0,0 1 0,1-1 0,-1 1 0,0 0 0,1-1 0,-1 1 0,0 0 0,0-1 0,1 1 0,-1 0 0,0 0 0,0 0-1,1-1 1,-1 1 0,0 0 0,0 0 0,0 0 0,1 0 0,-1 1 0,0-1 0,0 0 0,-1 0 0,-34 12 838,17 1-798,1 1 1,0 1-1,2 1 0,-1 0 1,2 1-1,0 1 0,-24 38 1,31-45-88,-35 52 229,2 2 1,4 1 0,-52 125 0,73-150-72,2 1 0,2 0 0,2 1 0,1 0-1,3 1 1,1 0 0,3 85 0,2-121-193,1-1 0,-1 1 0,2 0 0,-1-1 0,1 0 0,1 1 0,-1-1-1,1 0 1,0 0 0,1 0 0,0 0 0,0-1 0,0 0 0,9 10 0,-8-12-6,-1 0 0,1 0 0,1-1 0,-1 1 0,1-1 1,-1-1-1,1 1 0,0-1 0,0 0 0,0 0 0,0-1 0,0 1 0,0-1 0,1-1 0,-1 1 1,0-1-1,12-1 0,-4-1 38,-1-1 1,0 0-1,-1-1 0,1 0 1,0-1-1,-1 0 1,0-1-1,0 0 0,-1-1 1,0 0-1,0-1 1,-1-1-1,0 1 1,12-14-1,2-4 237,0-2 1,-2-1 0,-1 0-1,20-37 1,-19 24-41,-1 0 0,-2-2 1,-2 0-1,-2-1 0,-2-1 1,-2 0-1,-1 0 0,-3-1 1,-2 0-1,-2-1 0,-7-90 1,2 122-218,-1 0 0,-1 0 0,0 1-1,-1 0 1,-1 0 0,0 0 0,-1 1 0,-10-16 0,15 26-30,0 1 0,0-1 0,-1 1 0,1 0-1,-1-1 1,0 1 0,0 0 0,0 1 0,0-1 0,0 0 0,-1 1-1,1 0 1,-1 0 0,0 0 0,0 0 0,0 1 0,1-1-1,-2 1 1,1 0 0,0 0 0,0 0 0,0 1 0,0 0-1,0-1 1,0 1 0,-1 1 0,1-1 0,0 1 0,0-1-1,0 1 1,0 0 0,0 1 0,0-1 0,0 1 0,0 0 0,-4 2-1,-6 6-274,0 0 1,1 1-1,0 0 0,1 1 0,0 0 0,1 1 0,0 0 0,-10 18 0,-70 126-5722,82-141 4997,-34 71-5507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12043,'0'0'10079,"-7"11"-8717,-129 160 468,74-97-404,-64 99-1,120-163-2494,9-14-2917,9-19-2271,-4-7-1019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40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64 7783,'0'0'8136,"-1"-10"-5664,-4-27-406,4 36-1952,1 0-1,-1 0 1,0 0 0,1 0 0,-1 0 0,0 0 0,0 0-1,0 0 1,0 0 0,0 0 0,0 1 0,0-1 0,0 0 0,0 1-1,0-1 1,-1 1 0,1-1 0,0 1 0,0-1 0,-1 1-1,1 0 1,0 0 0,0 0 0,-1-1 0,1 1 0,-3 1 0,-32 3 1272,35-4-1357,-8 3 65,0 0-1,0 1 1,0 0-1,0 0 1,1 1 0,-1 0-1,1 0 1,0 1-1,1 1 1,0-1-1,0 1 1,-7 8-1,-3 5 77,1 0 0,2 2 0,-18 31-1,23-36 112,0 1-1,2 0 1,-8 28-1,12-37-202,1 0 1,1 0-1,0 1 1,0-1-1,0 1 0,1-1 1,1 1-1,0-1 1,2 11-1,-2-17-70,0 1 0,0-1-1,1 0 1,0 0 0,-1 0-1,1 0 1,0 0 0,1 0-1,-1-1 1,0 1-1,1-1 1,-1 0 0,1 1-1,0-1 1,0 0 0,0-1-1,0 1 1,0 0 0,0-1-1,0 0 1,0 1 0,1-1-1,-1-1 1,0 1 0,1 0-1,-1-1 1,1 0 0,-1 0-1,5 0 1,2 0 29,1 0 1,-1-1-1,0 0 0,1-1 1,-1 0-1,0-1 0,0 0 1,16-7-1,-8 0-17,-1 0 0,0-1 0,-1-1 0,0 0 0,0-1 0,-1-1 1,-1 0-1,14-19 0,-23 27 77,0 0 1,-1-1-1,1 1 0,-1-1 1,-1 0-1,1 0 1,-1-1-1,-1 1 1,1 0-1,-1-1 1,0 0-1,-1 0 1,0 1-1,0-1 1,-1 0-1,0 0 1,0 0-1,-1 0 0,0 0 1,0 0-1,-1 1 1,0-1-1,-6-13 1,5 15-70,0 1 0,-1 0 1,1-1-1,-1 2 0,-1-1 1,1 0-1,0 1 1,-1 0-1,0 0 0,0 0 1,0 1-1,-1-1 0,1 1 1,-1 1-1,-7-4 0,10 5-59,-1 0-1,1 0 0,0 0 1,-1 0-1,1 0 0,-1 1 1,1 0-1,-1 0 1,0 0-1,1 0 0,-1 0 1,1 0-1,-1 1 0,1 0 1,-1 0-1,1 0 0,0 0 1,-1 0-1,1 1 0,0 0 1,0-1-1,0 1 1,0 0-1,0 0 0,0 1 1,1-1-1,-5 6 0,0 2-37,0 0 0,1 1-1,0 0 1,1 0-1,1 0 1,0 0 0,0 1-1,1 0 1,0-1-1,1 1 1,0 0 0,1 1-1,1-1 1,1 20-1,0-29 5,-1-1 0,1 1 0,-1 0-1,1-1 1,0 1 0,0-1-1,0 1 1,1-1 0,-1 0-1,0 0 1,1 1 0,0-1 0,-1 0-1,1 0 1,0 0 0,0-1-1,0 1 1,0 0 0,1-1 0,-1 1-1,0-1 1,1 0 0,-1 0-1,1 0 1,-1 0 0,4 1-1,-1-1-487,0 0 0,0 0 0,0-1 0,0 0 0,1 0-1,-1 0 1,0 0 0,0-1 0,0 0 0,0 0-1,0 0 1,0-1 0,6-2 0,37-28-9217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41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64 135 9545,'6'-10'1852,"2"-2"-1066,30-53 3245,-35 60-3225,-1 0 0,0-1 0,0 0 0,0 1-1,-1-1 1,2-8 0,-3 14-751,0 0-1,0 1 1,-1-1-1,1 0 1,0 0-1,0 0 1,0 0-1,0 1 1,0-1-1,0 0 0,0 0 1,0 0-1,0 0 1,-1 0-1,1 0 1,0 0-1,0 1 1,0-1-1,0 0 1,0 0-1,-1 0 1,1 0-1,0 0 0,0 0 1,0 0-1,0 0 1,0 0-1,-1 0 1,1 0-1,0 0 1,0 0-1,0 0 1,0 0-1,-1 0 1,1 0-1,0 0 0,0 0 1,0 0-1,0 0 1,-1 0-1,1 0 1,0 0-1,0 0 1,0 0-1,0-1 1,0 1-1,-1 0 1,1 0-1,0 0 0,0 0 1,0 0-1,0 0 1,0-1-1,0 1 1,0 0-1,0 0 1,0 0-1,-1 0 1,1 0-1,0-1 1,0 1-1,-11 15 226,-7 19 49,1 1-1,2 1 1,2 0 0,1 1-1,2 1 1,1 0-1,2 0 1,-3 69 0,9-99-263,1 0 0,0 1 0,0-1 0,1 0 0,0 0 0,1 0 0,-1 0 0,7 15 0,-7-20-49,0-1 0,0 0 1,1 0-1,-1 0 1,1 0-1,0 0 1,-1 0-1,1-1 0,0 1 1,0 0-1,0-1 1,0 0-1,0 1 1,0-1-1,1 0 0,-1 0 1,0 0-1,1 0 1,-1-1-1,1 1 1,-1-1-1,1 1 0,-1-1 1,1 0-1,-1 0 1,1 0-1,-1 0 1,1 0-1,-1-1 0,1 1 1,-1-1-1,4-1 1,5-2 104,1 0 0,0-1 1,-1-1-1,0 0 0,0 0 1,-1-1-1,0 0 0,0-1 0,0-1 1,-1 1-1,12-16 0,3-4 3,-2-1 0,32-55-1,-43 65-85,-1-1 0,12-34 0,-20 47-32,1 0 1,-1 0 0,-1-1-1,1 1 1,-1 0 0,-1-1-1,1 1 1,-1-1 0,-1 1-1,1-1 1,-3-9 0,3 16-23,-1-1 1,0 0 0,1 0 0,-1 1 0,0-1 0,0 1 0,0-1-1,0 1 1,0-1 0,-1 1 0,1 0 0,0-1 0,-1 1-1,1 0 1,0 0 0,-1 0 0,1 0 0,-1 0 0,0 0-1,1 1 1,-1-1 0,0 0 0,0 1 0,1-1 0,-1 1-1,0 0 1,0-1 0,0 1 0,1 0 0,-1 0 0,0 0-1,0 1 1,0-1 0,1 0 0,-4 2 0,-1-1-71,0 1 1,1-1-1,-1 2 0,1-1 1,0 0-1,0 1 1,-1 0-1,2 0 0,-10 8 1,5-2-265,0 1 1,1 0 0,0 0-1,1 1 1,0 0 0,1 1-1,0-1 1,-7 19 0,8-15-1612,1 1-1,0-1 1,-3 28 0,6 4-7115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24 8168,'0'0'4730,"9"-5"-1405,-7 3-2869,25-13 685,-26 15-1075,0 0 1,-1 0-1,1-1 0,0 1 0,0 0 1,-1 0-1,1 0 0,0-1 0,0 1 1,0 0-1,-1 0 0,1 0 1,0 1-1,0-1 0,-1 0 0,1 0 1,0 0-1,0 0 0,-1 1 0,1-1 1,0 0-1,-1 1 0,1-1 0,0 1 1,-1-1-1,1 1 0,0-1 0,-1 1 1,1-1-1,-1 1 0,1-1 0,-1 1 1,1 0-1,-1-1 0,0 1 0,1 0 1,-1-1-1,0 1 0,1 0 1,-1 1-1,4 13 837,-2 0-1,1 1 1,-2 0 0,0 0 0,-2 23 0,-13 83 1097,14-118-1954,-17 113 294,-14 111-423,23-77-5128,8-150 5116,0-1 0,0 0 1,0 0-1,0 0 0,0 0 0,0 1 1,-1-1-1,1 0 0,0 0 1,0 0-1,0 0 0,0 1 0,0-1 1,0 0-1,0 0 0,0 0 1,-1 0-1,1 0 0,0 0 0,0 0 1,0 1-1,0-1 0,0 0 1,-1 0-1,1 0 0,0 0 0,0 0 1,0 0-1,0 0 0,-1 0 1,1 0-1,0 0 0,0 0 0,0 0 1,-1 0-1,1 0 0,0 0 1,0 0-1,0 0 0,0 0 0,-1 0 1,1 0-1,0 0 0,0 0 0,0 0 1,0-1-1,0 1 0,-1 0 1,1 0-1,0 0 0,0 0 0,0 0 1,0 0-1,0-1 0,0 1 1,-1 0-1,1 0 0,0 0 0,0 0 1,0 0-1,0-1 0,0 1 1,0 0-1,0 0 0,0 0 0,0 0 1,0-1-1,0 1 0,0 0 1,-14-21-5400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18065,'0'0'3075,"70"-22"-2242,-9 17 800,14 1-383,8-2-354,1-2-671,5-1-129,-9 2-417,-7-4-511,-14 4-770,-8 0-384,-13 4-800,-13-2-2019,-5-1-6470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19410,'-6'11'598,"-7"16"444,2 0 0,1 1 0,1 0 0,2 1 0,1-1 0,-5 57 0,2 193 1979,10-219-3332,-2-39 326,1 0-1,0 0 0,2 0 0,1 0 1,0 0-1,1-1 0,1 1 0,9 19 1,-14-37-11,0-1 0,1 0 0,-1 1 0,1-1 0,0 0 1,-1 0-1,1 0 0,0 1 0,0-1 0,0 0 1,0 0-1,0 0 0,0 0 0,0 0 0,0-1 1,0 1-1,0 0 0,0 0 0,1-1 0,-1 1 1,0-1-1,0 1 0,1-1 0,-1 1 0,1-1 0,-1 0 1,0 0-1,1 0 0,-1 0 0,0 0 0,1 0 1,-1 0-1,1 0 0,-1 0 0,0 0 0,1-1 1,-1 1-1,0-1 0,1 1 0,-1-1 0,0 0 1,0 1-1,0-1 0,1 0 0,-1 0 0,0 0 1,0 1-1,0-1 0,1-2 0,6-5 57,0-1-1,0 0 1,-1 0-1,9-15 1,17-30-115,-20 31-170,1 0 1,0 1 0,2 1-1,0 0 1,2 1 0,24-23-1,-40 42 219,-1-1 0,1 1-1,0 0 1,0 0-1,-1 0 1,1 0 0,0 0-1,0 0 1,0 0 0,0 1-1,0-1 1,0 1-1,0 0 1,4-1 0,-5 1 5,-1 0 1,1 1 0,0-1-1,0 0 1,0 1 0,-1-1-1,1 0 1,0 1 0,0-1-1,-1 1 1,1-1 0,0 1-1,-1 0 1,1-1 0,-1 1-1,1 0 1,-1-1 0,1 1-1,-1 0 1,1 0 0,-1-1-1,0 1 1,1 0 0,-1 1-1,2 6 61,-1 0 0,0 0 0,0 1-1,-1-1 1,0 15 0,-1-7 135,0 10 95,-2 0 0,-7 35 0,5-37-121,1-1 0,1 1 0,0 27 0,3-51-181,0 1 0,0-1-1,0 0 1,0 1-1,0-1 1,0 0-1,0 1 1,0-1 0,0 1-1,0-1 1,0 0-1,0 1 1,1-1-1,-1 0 1,0 0 0,0 1-1,0-1 1,0 0-1,1 1 1,-1-1 0,0 0-1,0 0 1,1 1-1,-1-1 1,0 0-1,0 0 1,1 1 0,-1-1-1,0 0 1,1 0-1,-1 0 1,0 0-1,1 0 1,-1 1 0,0-1-1,1 0 1,-1 0-1,0 0 1,1 0-1,17-7-954,10-18-1993,-21 15 655,0 0 0,-1-1-1,-1 0 1,8-19 0,0-16-6984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18674,'0'0'1393,"2"9"369,-2-3-1348,0-4-315,0 0 1,0-1 0,0 1-1,0 0 1,0 0-1,0 0 1,1-1 0,-1 1-1,0 0 1,1-1-1,0 1 1,-1 0 0,1-1-1,0 1 1,0-1 0,0 1-1,0-1 1,0 1-1,0-1 1,0 1 0,0-1-1,1 0 1,-1 0-1,0 0 1,1 0 0,-1 0-1,1 0 1,-1 0-1,1 0 1,0-1 0,-1 1-1,1 0 1,2-1 0,7 1 244,0-2 1,0 0 0,0 0 0,0-1 0,0 0-1,0-1 1,0 0 0,-1-1 0,1 0 0,-1-1-1,12-6 1,-15 7-248,0 0 0,0-1 0,0 0 0,-1 0 1,1 0-1,-1-1 0,-1 0 0,1 0 0,-1-1 0,0 1 0,0-1 0,-1 0 0,0 0 0,0-1 0,5-13 0,-9 21-91,0-1-1,0 1 1,0 0 0,0-1-1,0 1 1,0-1-1,0 1 1,0 0-1,0-1 1,0 1-1,0 0 1,0-1 0,0 1-1,0 0 1,0-1-1,0 1 1,-1-1-1,1 1 1,0 0-1,0-1 1,0 1 0,0 0-1,-1 0 1,1-1-1,0 1 1,0 0-1,-1-1 1,1 1-1,0 0 1,-1 0 0,1 0-1,0-1 1,0 1-1,-1 0 1,1 0-1,-1 0 1,1 0-1,0-1 1,-1 1 0,1 0-1,0 0 1,-1 0-1,1 0 1,0 0-1,-1 0 1,1 0-1,-1 0 1,1 0 0,0 0-1,-1 0 1,1 1-1,0-1 1,-1 0-1,0 0 1,-22 8-103,12-1 110,1 0 0,0 1 0,0 0 1,0 0-1,1 1 0,0 1 1,-11 15-1,14-17 6,1-1 0,0 1 1,0 0-1,1 0 0,0 0 0,0 1 0,1-1 0,0 1 0,1 0 1,0 0-1,-2 12 0,4-19-18,0-1 0,1 0 0,-1 1 0,0-1 0,0 0 0,0 1 0,1-1-1,-1 0 1,1 0 0,-1 1 0,1-1 0,-1 0 0,1 0 0,0 0 0,0 0 0,-1 0 0,1 0 0,0 0 0,0 0 0,0 0 0,0 0 0,0 0 0,0 0 0,2 0 0,1 1-1,0 0 0,0-1 0,-1 0 0,1 0 0,0 0 0,0 0 0,1-1 0,4 1 0,7-1-70,1-1 0,-1-1 0,21-4 0,44-20-534,-64 19 520,0 0 0,0 2 0,33-7 0,-49 12-12,-37 4 1794,34-4-1685,-1 0 0,1 0 0,0-1 0,0 0 0,0 1 0,0-1 0,0 0 0,0 0 1,0 0-1,0 0 0,0 0 0,0 0 0,1-1 0,-1 1 0,0-1 0,1 1 1,-1-1-1,1 1 0,-1-1 0,1 0 0,0 0 0,0 0 0,0 0 0,0 0 0,0 0 1,0 0-1,1 0 0,-2-3 0,-1-8 16,-1 1 0,1-1 0,-1-21 0,4 33-52,0 0 1,0 0-1,1 0 1,-1 0-1,0 1 1,1-1-1,-1 0 1,1 0-1,-1 0 1,1 0-1,-1 1 1,1-1-1,0 0 1,-1 1-1,1-1 1,0 0-1,0 1 1,-1-1-1,1 1 1,0-1-1,0 1 1,0-1-1,0 1 1,0 0-1,0-1 1,-1 1-1,1 0 0,0 0 1,0 0-1,0-1 1,0 1-1,0 0 1,0 0-1,2 1 1,46-1-2234,-35 1 912,46-1-4715,12 0-3193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0 0 10474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18930,'0'0'4052,"10"10"-1960,-7-8-1937,1 3 40,0-1 1,1-1-1,0 1 0,-1 0 1,1-1-1,1 0 0,-1 0 1,0-1-1,1 1 0,-1-1 1,1 0-1,0-1 0,0 1 1,-1-1-1,1 0 0,10 0 1,4-2 27,-1 0 1,1-1-1,0-1 1,-1-1 0,1-1-1,-1-1 1,-1 0-1,1-1 1,-1-1 0,0-1-1,-1-1 1,0 0-1,0-1 1,-1-1-1,-1 0 1,20-21 0,-33 31-206,0-1 1,0 0 0,0 0 0,0 0 0,0 0 0,-1 0 0,1-1 0,-1 1-1,0 0 1,0-1 0,0 1 0,0-1 0,0-3 0,-1 6-15,0 0 0,-1-1 1,1 1-1,0 0 0,0 0 0,-1-1 0,1 1 1,-1 0-1,1 0 0,-1-1 0,1 1 1,-1 0-1,0 0 0,1 0 0,-1 0 0,0 0 1,0 0-1,0 0 0,0 0 0,0 0 1,0 1-1,0-1 0,0 0 0,0 0 1,0 1-1,-1-1 0,1 1 0,0-1 0,0 1 1,-1 0-1,1-1 0,0 1 0,-1 0 1,1 0-1,-2 0 0,-10 0-8,1 0 0,-1 1 0,1 0-1,-1 1 1,1 1 0,0 0 0,0 0 0,0 1 0,0 1-1,0 0 1,1 1 0,0 0 0,0 0 0,1 1 0,0 1-1,-12 11 1,12-11-2,0 0 0,1 2 0,0-1 1,1 1-1,0 0 0,0 1 0,1 0 0,0 0 0,1 0 0,1 1 0,0 0 0,0 0 0,1 1 0,1-1 0,-4 24 1,7-33-37,0 0 0,0 0 0,0 1 0,0-1 0,1 0 0,0 0 0,0 0 0,-1-1 0,2 1 0,-1 0 0,0 0 0,1 0 0,-1-1 0,1 1 0,0-1 0,-1 1 0,1-1 0,1 0 0,-1 1 0,0-1 0,0 0 0,1-1 0,-1 1 0,1 0 0,0-1 0,-1 1 0,1-1 0,0 0 0,0 0 0,0 0 0,0 0 0,4 0 0,11 3-731,1-1 1,-1-1 0,1-1-1,21-2 1,-34 1 505,24 0-2123,-1-3 1,1 0 0,-1-2-1,46-13 1,23-16-9964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19186,'0'0'3203,"14"0"-2493,4 1-245,0-1 0,-1-1 1,1 0-1,0-1 0,-1-2 0,0 1 0,29-11 0,-20 3-111,-1-1 1,0-2-1,24-17 0,-42 27-303,0-1 0,0 0-1,-1-1 1,0 1 0,0-1 0,0-1-1,-1 1 1,0-1 0,0 0-1,-1 0 1,1 0 0,-2-1 0,1 1-1,4-15 1,-8 21-22,0 0-1,0 1 1,1-1 0,-1 0 0,0 0-1,0 0 1,0 0 0,0 0-1,0 0 1,0 0 0,-1 0-1,1 0 1,0 0 0,0 0-1,-1 1 1,1-1 0,0 0-1,-1 0 1,1 0 0,-1 0-1,1 1 1,-1-1 0,1 0-1,-1 0 1,0 1 0,-1-2 0,1 1-8,-1 0 0,0 0 0,0 1 0,0-1 0,0 0 1,0 1-1,0 0 0,0-1 0,0 1 0,0 0 1,0 0-1,-2 0 0,-5 1-11,1 0 0,0 1 0,0-1 0,0 2 0,-12 4 0,1 3 28,2 0 0,-1 2-1,2 0 1,0 1 0,0 1-1,1 0 1,1 1 0,0 1-1,1 0 1,1 0 0,0 2-1,1-1 1,1 2 0,1-1-1,1 1 1,0 0 0,-7 30-1,14-43 8,0 1 0,0 0 1,0 0-1,1 0 0,0-1 0,1 1 0,1 10 0,-2-14-55,1-1 1,0 0 0,0 0 0,0 0 0,0 0 0,0 0 0,0 0 0,0 0-1,1 0 1,-1 0 0,1 0 0,-1-1 0,1 1 0,0-1 0,0 1 0,-1-1-1,1 0 1,0 1 0,0-1 0,1 0 0,-1 0 0,0-1 0,0 1-1,0 0 1,3 0 0,14 2-250,0-1 0,0-1 0,0-1-1,0 0 1,0-1 0,0-2 0,-1 1 0,1-2-1,34-11 1,8-7-4418,89-45-1,-49 16-4739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459 1 13741,'0'0'3780,"-59"90"-1058,4-26-288,-11 10-704,-5 6 672,3-5 97,10-9-898,14-11-1088,17-17-417,16-14-128,11-19-513,15-5-1152,12-21-1186,-2-10-1217,-2-12-1537,-5-9-1986</inkml:trace>
  <inkml:trace contextRef="#ctx0" brushRef="#br0" timeOffset="1">123 177 12908,'0'0'11627,"0"64"-10346,23-43 289,10-1-513,11-2-801,6-2-224,7-5-448,3-5-2243,0-5-1537,-8-1-1281,-3-3 1121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5189,'0'0'19634,"36"56"-18865,-4-32-448,7 1-193,2 0-64,7 0-1346,-1 1-1953,-6-7-1665,-2-3-3300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84 245 10378,'0'0'8776,"-30"67"-6085,15-27-129,1 0-544,8 1-320,6-4-513,0-8-705,10-7-288,12-9-320,2-11-1153,1-4-1217,-4-20-1602,-8-9-2819</inkml:trace>
  <inkml:trace contextRef="#ctx0" brushRef="#br0" timeOffset="1">1 0 19538,'0'0'4421,"59"61"-4389,-10-43-1666,9 0-1473,5-4-2274,-8-1-865,-6-1 3139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7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5862,'1'0'430,"-1"0"0,1 1 0,0-1 0,-1 0 0,1 1 0,-1-1 0,1 0 0,-1 1 0,1-1 0,-1 0 0,1 1 0,-1-1 0,1 1 0,-1-1 0,1 1 0,-1-1 0,0 1 0,1-1 0,-1 1 0,0 0 1,1-1-1,-1 1 0,0 0 0,0-1 0,0 1 0,0 0 0,-10 12 4898,-38 10-3504,32-16-536,7-3-963,-52 31 1640,57-33-1927,1 0 0,0 1 1,0-1-1,0 1 0,1 0 1,-1 0-1,1 0 1,-1 0-1,1 0 0,0 1 1,0-1-1,0 1 0,1-1 1,-1 1-1,0 5 1,1-8-118,1 0 1,1 1-1,-1-1 1,0 0-1,0 0 1,0 1 0,1-1-1,-1 0 1,0 0-1,1 0 1,-1 1-1,1-1 1,0 0-1,-1 0 1,1 0 0,0 0-1,-1 0 1,1 0-1,0 0 1,0-1-1,0 1 1,0 0-1,0 0 1,0-1 0,0 1-1,0 0 1,0-1-1,1 1 1,-1-1-1,0 0 1,2 1 0,46 10-1986,-35-9 1465,-9-1 496,88 23-729,-87-22 838,0 1 0,0-1 0,0 1-1,0 0 1,0 0 0,-1 1 0,1-1-1,-1 1 1,0 0 0,0 1 0,-1-1-1,6 8 1,-9-11 109,0 1 0,0-1 1,0 0-1,-1 1 0,1-1 0,0 0 0,-1 1 0,1-1 0,-1 1 0,0-1 0,1 1 0,-1-1 0,0 1 1,0-1-1,0 1 0,0 0 0,0-1 0,0 1 0,-1-1 0,1 1 0,0-1 0,-1 1 0,1-1 1,-1 0-1,1 1 0,-1-1 0,-1 3 0,-1-1 98,0 0 0,0-1-1,0 1 1,0 0 0,0-1 0,-1 0 0,1 0-1,-1 0 1,1 0 0,-7 2 0,-5 1 205,0 0 1,-1-1-1,0-1 0,-23 3 0,34-6-387,0 1-1,0-1 1,1 0-1,-1-1 0,0 1 1,0-1-1,1 0 0,-1 0 1,0 0-1,-5-3 1,8 3-156,0 0 1,0-1 0,0 1 0,1-1 0,-1 0 0,0 1 0,1-1 0,-1 0 0,1 0 0,0 0 0,0 0 0,0 0 0,0-1-1,0 1 1,0 0 0,0 0 0,1-1 0,-1 1 0,1-1 0,-1 1 0,1 0 0,0-5 0,0-5-1312,0-1 0,0 0 0,1 1 0,1-1 0,4-17 0,15-30-5088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17521,'-1'12'2466,"-4"43"1501,-14 62-1,9-61-2701,1 0 0,0 60 0,9-116-1259,5 99 430,-4-91-430,0 0 0,0 0 0,1 0 0,0 0 0,1 0 0,0 0 0,0-1 0,1 0 0,0 1-1,5 6 1,-16-49-1244,-21-23 900,-2 2 0,-49-68 0,84 123 463,0 1 0,0-1 0,0 1 0,0 0 0,0 0 0,8 2 0,220 26-2802,-198-26 818,-1-2 1,1-1 0,-1-2 0,60-12 0,-91 14 1807,69-22-1607,-69 22 1847,0 0 0,0 0-1,-1 0 1,1 0 0,-1-1 0,1 1 0,-1-1-1,0 1 1,1-1 0,-1 0 0,0 0 0,0 0-1,0 0 1,0 0 0,-1-1 0,1 1 0,-1-1-1,1 1 1,-1-1 0,0 1 0,2-6 0,-4 7-58,1 1 0,0-1 1,-1 0-1,1 1 0,-1-1 1,1 1-1,-1-1 0,0 1 1,1-1-1,-1 1 0,0-1 1,1 1-1,-1 0 0,0-1 1,1 1-1,-1 0 0,0 0 1,0-1-1,1 1 0,-1 0 1,0 0-1,0 0 0,1 0 1,-1 0-1,0 0 0,0 0 1,1 0-1,-1 0 0,-1 1 1,-28 2 780,18 1-700,0 1 0,1 0 0,-1 0 0,1 1 0,0 1 0,0 0 0,1 0 0,0 1 0,0 1 0,1-1 0,0 2 0,1-1 0,-9 13 0,15-21-202,1 1 0,0 0 0,0 0 0,0-1 0,0 1 0,1 0 0,-1 0 0,0 0 0,1 0 0,-1 0 0,1 0 0,0 0 0,-1 0 0,1 0 0,0 0 0,1 3-1,-1-4-19,0 0 0,1 0-1,-1 0 1,1 0 0,0 0-1,-1 0 1,1 0 0,0-1-1,-1 1 1,1 0-1,0 0 1,0 0 0,0-1-1,0 1 1,0-1 0,0 1-1,0 0 1,0-1-1,0 0 1,0 1 0,1-1-1,8 2-211,0 0 0,0-1 0,0 0-1,0-1 1,13-1 0,-3 0-372,-13 1 293,71 4-2178,-73-4 2426,-1 1 0,1 0 1,-1 0-1,1 0 0,-1 1 1,1-1-1,-1 1 0,0 0 1,0 0-1,0 0 0,0 1 1,0 0-1,6 5 0,-9-7 162,0 0 0,0 1 0,0-1-1,0 0 1,-1 0 0,1 1-1,0-1 1,-1 0 0,1 1 0,-1-1-1,0 0 1,1 1 0,-1-1 0,0 1-1,0-1 1,0 1 0,0-1-1,0 1 1,0-1 0,0 1 0,0-1-1,-1 2 1,-1 1 65,1-1 1,-1 0-1,1 0 1,-1-1-1,0 1 0,0 0 1,0-1-1,0 1 1,-5 3-1,-5 4 203,-1-1-1,0 0 1,-19 9-1,26-14-351,-12 6 46,-1-1 0,-27 10 0,-12-7-3091,21-12-5682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4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576 98 11371,'-6'-8'1954,"2"1"-1529,0 0 0,0 1 0,-1 0 0,0 0 0,0 1 0,-1-1 0,1 1 0,-1 0 0,0 0 0,-1 1 0,1 0 0,-1 0 0,0 1 0,0-1 0,0 2 0,0-1 0,-8-1 0,3 2-272,0 1 1,0 1 0,0 0 0,1 0 0,-1 1 0,0 1 0,0 0 0,1 0 0,-1 1 0,1 1 0,0 0 0,-21 11 0,16-6-90,1 1 1,1 0 0,0 1 0,0 1 0,1 0 0,0 1 0,-20 28 0,13-12-14,1 1-1,2 1 1,1 1 0,1 0 0,2 1 0,2 1 0,0-1 0,-6 46 0,12-50 30,1 0-1,1 0 1,2 0-1,1 0 1,7 55-1,-6-76-77,1 0 0,0 1 0,1-1 0,0 0 0,0 0 0,1 0 1,0-1-1,0 1 0,1-1 0,9 11 0,-10-14-8,0 0 0,1 0 1,0 0-1,0-1 1,0 0-1,0 0 0,1 0 1,-1 0-1,1-1 0,0 0 1,-1 0-1,1-1 1,0 1-1,0-1 0,0 0 1,10-1-1,-3 0 49,0-2 0,-1 1 0,1-2 1,-1 0-1,0 0 0,1-1 0,-2-1 0,1 0 0,0 0 0,-1-1 0,0-1 0,0 0 1,-1 0-1,0-1 0,11-11 0,3-4 319,-1-1-1,-1-1 1,-1-1 0,31-50 0,-38 53-40,-1-1 1,0-1-1,-2 0 0,-1-1 1,-1 0-1,-1-1 0,-2 0 1,0 0-1,-2 0 0,-1 0 1,-1-1-1,-1 1 0,-5-44 1,2 61-271,0 1 1,-1 0 0,0-1-1,-1 1 1,0 1-1,0-1 1,-1 0 0,0 1-1,0 0 1,-1 0 0,0 1-1,-1-1 1,1 1-1,-1 1 1,-11-9 0,13 11-110,0 1 0,-1-1 0,1 1 0,-1 0 0,1 1 0,-1-1 0,0 1 1,0 0-1,0 0 0,0 1 0,0 0 0,-1 0 0,1 1 0,0-1 0,0 1 0,-1 0 1,1 1-1,0 0 0,0 0 0,0 0 0,-1 1 0,1 0 0,1 0 0,-12 5 1,12-3-169,0-1 1,0 1 0,1 0 0,-1 0 0,1 0-1,0 0 1,0 1 0,0 0 0,1 0 0,0 0-1,0 0 1,0 0 0,0 1 0,1-1 0,-3 9-1,1 3-1716,0-1 0,1 0 0,1 1 0,-1 25 0,3 12-9345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97 20788,'-4'-10'758,"3"5"-751,0 1 223,-1-1-1,1 1 0,-1-1 1,0 1-1,0 0 1,0 0-1,0 0 1,-1 0-1,1 0 1,-1 0-1,0 1 1,0-1-1,-1 1 1,1 0-1,-1 0 0,0 0 1,1 1-1,-1-1 1,0 1-1,-1 0 1,1 0-1,-6-2 1,0 3-212,0 1 1,0 0 0,0 1 0,0 0 0,0 0-1,0 1 1,0 1 0,1-1 0,-1 2-1,1-1 1,0 1 0,0 1 0,0-1 0,0 2-1,1-1 1,0 1 0,0 0 0,0 1-1,1 0 1,0 0 0,1 1 0,-1-1-1,1 1 1,1 1 0,-1-1 0,2 1 0,-1 0-1,1 0 1,0 1 0,-3 12 0,7-20-21,-1 0 0,1 0 0,0 0 1,0 0-1,0 0 0,0 0 0,0 0 0,0 0 1,0 0-1,1 0 0,-1 0 0,1 0 1,-1 0-1,1-1 0,0 1 0,0 0 0,0 0 1,0-1-1,0 1 0,0 0 0,0-1 1,2 3-1,0-3 2,-1 1 0,1-1 1,-1 1-1,1-1 0,0 0 1,-1 0-1,1 0 0,0-1 1,0 1-1,0 0 0,-1-1 1,1 0-1,5 0 0,5-1 23,0 0 0,0-1 0,0 0 0,0-1 0,21-8 0,0-4 31,-1 0 0,0-2 0,-2-2 0,0-1 0,-1-1 0,0-1 0,49-52 0,-88 87 213,1 0-1,1 0 0,0 0 1,-9 24-1,11-25-375,1-1 0,1 1-1,-1-1 1,2 1 0,0 0 0,0 0 0,1 0 0,1 0 0,0 13 0,1-22-205,-1 0 1,1-1-1,-1 1 1,1 0-1,0 0 1,0-1-1,1 1 1,-1-1-1,0 1 1,4 3-1,23 15-6103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 49 23510,'-60'-6'2101,"-63"-13"1,80 11-1584,1 1 1,-1 2 0,-80 2 0,122 3-497,0 0-1,0 0 1,-1 0-1,1 0 1,0 0-1,0 0 1,0 1-1,0-1 1,0 0-1,0 1 1,-1-1-1,1 1 1,0-1-1,0 1 1,1-1-1,-1 1 1,0 0-1,0 0 1,-1 1-1,2-2-14,-1 1-1,1 0 0,0-1 0,0 1 0,0 0 0,0-1 0,0 1 0,0 0 0,0-1 1,0 1-1,0 0 0,0-1 0,0 1 0,1 0 0,-1-1 0,0 1 0,0 0 0,1-1 1,-1 1-1,0-1 0,1 1 0,-1 0 0,1 0 0,2 2-10,0 1 0,0-1 0,0 0-1,1 0 1,-1 0 0,1 0 0,-1-1 0,8 4-1,17 6-57,1-2-1,0-1 0,0-1 0,34 4 0,127 9-822,-111-14 216,-22-3 188,-40-4 434,1 0-1,-1 1 1,0 1 0,0 1-1,0 1 1,0 0 0,24 10-1,-40-14 65,-1 0 0,1 0 0,-1 0 0,1 0 0,-1 1 0,1-1 0,-1 0 0,1 0 0,-1 1 0,1-1 0,-1 0 0,1 1 0,-1-1 0,0 1 0,1-1 0,-1 0 0,1 1 0,-1-1 0,0 1 0,0-1 0,1 1 0,-1-1 0,0 1 0,0 0 0,0-1-1,1 1 1,-1-1 0,0 1 0,0-1 0,0 1 0,0-1 0,0 1 0,0 0 0,0-1 0,0 1 0,-1-1 0,1 1 0,0-1 0,0 1 0,0-1 0,0 1 0,-1-1 0,1 1 0,0-1 0,-1 1 0,1-1 0,0 1 0,-1-1 0,1 1 0,0-1 0,-2 1 0,-24 15 948,-42 12-135,-2-3 0,0-3 0,-113 19 0,148-39-1116,35-2 271,0 0 0,0 0 0,0 0-1,-1 0 1,1-1 0,0 1 0,0 0 0,0 0 0,0 0 0,0-1-1,0 1 1,0 0 0,-1 0 0,1-1 0,0 1 0,0 0 0,0 0-1,0-1 1,0 1 0,0 0 0,0 0 0,0-1 0,0 1 0,0 0-1,0 0 1,0 0 0,0-1 0,0 1 0,1 0 0,-1 0 0,0-1-1,0 1 1,0 0 0,0 0 0,0 0 0,0-1 0,1 1-1,-1 0 1,0 0 0,0 0 0,0 0 0,1-1 0,-1 1 0,0 0-1,0 0 1,0 0 0,1 0 0,-1 0 0,0 0 0,0 0 0,1-1-1,-1 1 1,0 0 0,0 0 0,55-33-3143,-51 31 2823,54-30-5276,8-7-2199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107 271 23446,'0'0'1698,"-54"70"864,29-28-928,6 3-801,11-4 288,8-5-225,9-10-799,28-8-65,8-10-385,6-8-800,3-5-416,0-19-1346,-4-5-1505,-8-12-673,-8-6-4164</inkml:trace>
  <inkml:trace contextRef="#ctx0" brushRef="#br0" timeOffset="1">485 0 12588,'0'0'7047,"-17"61"-7047,17-45-257,4 2-864,0 0-1409,-4-4-1570,0-2-7463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0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16976,'0'0'7815,"-6"13"-7238,-13 41 485,2 1 1,-11 58-1,-17 131 2501,42-226-3475,3-14-63,-5 17 83,2 0-1,1 0 0,0 0 0,3 39 0,-1-60-107,0 0 0,0 1 0,0-1 0,0 0 0,0 1 0,1-1 0,-1 0 0,0 0 0,0 1 0,0-1 0,0 0 0,0 1 0,0-1 0,1 0 0,-1 0 0,0 1 0,0-1 0,0 0 0,1 0 0,-1 1 0,0-1 0,0 0 0,1 0 0,-1 0 0,0 1 0,0-1 0,1 0 0,-1 0 0,0 0 0,1 0 0,-1 0 0,0 0 0,1 0 0,-1 0 0,0 0 0,1 0 0,-1 0 0,0 0 0,0 0 0,1 0 0,-1 0 0,0 0 0,1 0 0,-1 0 0,0 0 0,1 0 0,-1 0 0,0 0 0,1-1 0,-1 1 0,0 0 0,0 0 0,1 0 0,-1-1 0,0 1 0,0 0 0,0 0 0,1 0 0,-1-1 0,14-15 0,-7 0-81,-1-1 0,-1 0 1,-1 0-1,0 0 0,-1-1 0,-1 1 0,-1-1 1,0 0-1,-1 1 0,-1-1 0,-1 0 1,-1 1-1,0-1 0,-8-22 0,11 38 60,0 0 0,-1 0 0,0 1 0,1-1-1,-1 0 1,0 0 0,0 1 0,0-1 0,0 1 0,0-1 0,0 1-1,-1-1 1,-1-1 0,2 3 18,1 0-1,-1 0 1,1 0-1,0 0 1,-1 0 0,1 0-1,0 0 1,-1 0-1,1 0 1,-1 0 0,1 0-1,0 0 1,-1 0-1,1 1 1,0-1-1,-1 0 1,1 0 0,0 0-1,-1 1 1,1-1-1,0 0 1,-1 0-1,1 1 1,0-1 0,0 0-1,-1 0 1,1 1-1,0-1 1,0 0-1,0 1 1,0-1 0,-1 1-1,1-1 1,0 0-1,0 1 1,0 0 0,-1 2 12,0 1 1,0-1-1,0 1 1,1-1-1,0 1 1,0 0-1,0-1 1,0 1-1,0-1 1,0 1-1,1-1 1,2 7-1,-1-4 9,1-1-1,0 0 1,1-1-1,-1 1 1,1-1 0,0 1-1,0-1 1,0 0-1,1 0 1,-1-1-1,1 1 1,0-1-1,0 0 1,0-1 0,0 1-1,1-1 1,-1 0-1,1 0 1,-1-1-1,11 2 1,8 1 19,0-1 1,0-1-1,39-3 0,-48 0-27,-1 0 0,1-2 1,-1 1-1,1-2 0,24-9 0,-33 10 16,1 1 1,-1-1-1,1-1 0,-1 1 0,0-1 0,0 0 0,0-1 0,-1 1 0,0-1 1,0 0-1,0-1 0,0 1 0,6-12 0,-8 8 256,-9 12-211,-9 11-7,10-8-54,1 1 1,0 0 0,-1 1-1,2-1 1,-1 1 0,1 0-1,1 0 1,-1 0 0,-1 9-1,4-15-9,0 1 0,0-1 0,-1 0 0,1 0 0,1 0 0,-1 0 0,0 0 0,0 0 0,1 0 0,-1 0 0,1 0 1,0 0-1,-1 0 0,1 0 0,0 0 0,0 0 0,0-1 0,0 1 0,1 0 0,-1-1 0,0 1 0,1-1 0,-1 1 0,1-1 0,0 0 0,-1 1 0,1-1 0,0 0 0,0 0 0,0 0 0,-1-1 0,1 1 0,0 0 0,0-1 0,0 1 0,0-1 0,1 0 0,-1 1 0,0-1 0,0 0 0,2 0 0,9 0-1,0 0 0,0-1 0,0 0 0,-1-1 0,1-1 0,-1 0 0,1 0 0,-1-1 0,0-1 0,18-9 0,0-3 0,-1-2 0,46-37 0,-93 100 0,16-40-22,0 0-1,0 0 1,0-1-1,0 1 1,1 1 0,0-1-1,0 0 1,0 0 0,1 0-1,-1 0 1,1 1-1,0 4 1,0-7-22,1 0 0,0 0 0,-1-1 0,1 1 0,0 0 0,0-1 0,0 1 0,0-1 0,0 1 0,0-1 0,0 1 0,0-1 0,1 0 0,-1 0 0,0 0 0,1 1 0,-1-1 0,1 0 0,0-1 0,-1 1 0,1 0 0,0 0 0,-1-1 0,1 1 0,0-1 0,0 0 0,-1 1 0,1-1 0,0 0 0,3 0 0,57 0-8625,-28-4 159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0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137 272 10698,'0'0'13901,"-10"2"-11632,-61 18 1229,68-19-3402,0 0 0,0 0 0,0 0 0,0 0 0,0 1 0,0-1 0,1 1 0,-1 0 0,0 0 0,1 0 0,0 0 1,-1 0-1,1 0 0,0 1 0,0-1 0,0 1 0,0 0 0,1 0 0,-1-1 0,1 1 0,0 0 0,-1 0 0,1 0 0,0 4 0,1-6-139,1 0-1,0 1 1,0-1-1,0 0 1,0-1 0,0 1-1,0 0 1,0 0-1,0 0 1,0-1 0,0 1-1,1 0 1,-1-1-1,0 1 1,0-1 0,1 1-1,-1-1 1,0 0-1,1 0 1,-1 1 0,0-1-1,1 0 1,-1 0-1,0 0 1,1-1 0,-1 1-1,0 0 1,3-1-1,42-5-1895,-39 3 1523,-1 1 0,-1-1 0,1 0 0,0-1 0,-1 1 0,9-8 0,-12 9 357,0 0 0,1 0 0,-1 0-1,0 0 1,0-1 0,-1 1 0,1 0 0,0-1-1,-1 0 1,1 1 0,-1-1 0,0 0 0,0 0-1,0 0 1,0 1 0,0-6 0,-4 25 2090,2-16-2010,1 0 1,-1-1-1,1 1 0,-1 0 0,1 0 0,0 0 0,0 0 1,-1 0-1,1 0 0,0 0 0,0 0 0,0-1 0,0 1 1,0 0-1,0 0 0,0 0 0,0 0 0,0 0 0,1 0 1,-1 0-1,0 0 0,1 0 0,-1-1 0,0 1 0,1 0 1,-1 0-1,1 0 0,-1-1 0,1 1 0,0 0 1,-1 0-1,1-1 0,0 1 0,-1-1 0,1 1 0,0-1 1,0 1-1,-1-1 0,1 1 0,0-1 0,0 1 0,0-1 1,1 0-1,9 3-85,0-1 1,0-1 0,0 0-1,0 0 1,0-1-1,1-1 1,-1 0 0,0 0-1,0-1 1,0-1-1,-1 0 1,1 0 0,-1-1-1,1 0 1,-1-1-1,0 0 1,-1-1 0,15-10-1,-2 0-376,-1 0 0,0-2-1,-1 0 1,-1-2 0,-1 0-1,24-34 1,-8-6 391,-31 56 80,-1 0 0,-1 0 0,1 0-1,-1 0 1,1 0 0,-1 0 0,-1 0 0,1-1 0,0 1 0,-1 0 0,0-1-1,-1-7 1,0 12 104,0 0 0,0-1 0,0 1 0,0 0 0,0 0-1,0 0 1,0 0 0,0 0 0,0 0 0,-1 0 0,1 0 0,0 0-1,0 0 1,0 0 0,0 1 0,0-1 0,0 1 0,0-1 0,0 1-1,0-1 1,0 1 0,-1 0 0,-6 5 88,-1 1 0,2-1 0,-1 2 0,1-1 0,0 1 0,0 0 0,1 0 0,-10 19 0,6-10 130,1 0-1,1 1 0,-11 37 1,16-44-275,1 0-1,0 0 1,0 0 0,1 0 0,1 0 0,1 17 0,-1-26-88,0 1 0,0-1-1,1 1 1,-1 0-1,1-1 1,0 1 0,0-1-1,0 1 1,0-1-1,0 0 1,0 1 0,1-1-1,-1 0 1,1 0-1,0 0 1,-1 0 0,1 0-1,0 0 1,0 0-1,0-1 1,0 1 0,1-1-1,-1 1 1,0-1 0,1 0-1,-1 0 1,1 0-1,-1 0 1,1-1 0,-1 1-1,1-1 1,2 1-1,-1 0-7,1-1-1,-1 1 0,0-1 0,0 0 0,0 0 0,1-1 1,-1 1-1,0-1 0,0 0 0,0 0 0,0 0 0,0 0 1,0-1-1,0 0 0,0 0 0,-1 0 0,1 0 1,-1 0-1,1-1 0,-1 0 0,0 1 0,0-1 0,0 0 1,0-1-1,-1 1 0,1 0 0,-1-1 0,0 0 0,0 1 1,0-1-1,0 0 0,-1 0 0,0 0 0,0 0 1,0 0-1,0 0 0,0-6 0,-1 10 23,0 0 1,0 0-1,0 0 0,0 1 0,0-1 1,0 0-1,0 0 0,-1 0 1,1 0-1,0 0 0,0 0 0,0 0 1,0 1-1,0-1 0,0 0 0,-1 0 1,1 0-1,0 0 0,0 0 1,0 0-1,0 0 0,0 0 0,-1 0 1,1 0-1,0 0 0,0 0 0,0 0 1,0 0-1,0 0 0,-1 0 1,1 0-1,0 0 0,0 0 0,0 0 1,0 0-1,-1 0 0,1 0 0,0 0 1,0 0-1,0 0 0,0-1 1,0 1-1,0 0 0,-1 0 0,1 0 1,0 0-1,0 0 0,0 0 1,0 0-1,0-1 0,0 1 0,0 0 1,0 0-1,0 0 0,0 0 0,0 0 1,-1-1-1,1 1 0,0 0 1,0 0-1,0 0 0,0 0 0,0-1 1,0 1-1,0 0 0,0 0 0,0 0 1,0 0-1,1-1 0,-8 16 274,7-12-254,1-1 1,0 1 0,0 0 0,0 0 0,0 0 0,0 0 0,0-1 0,1 1 0,-1-1 0,1 1 0,0-1-1,-1 1 1,1-1 0,1 0 0,-1 0 0,0 0 0,0 0 0,1 0 0,-1-1 0,1 1 0,-1-1-1,1 1 1,0-1 0,0 0 0,-1 0 0,1 0 0,6 0 0,5 3-6,1-1 1,0 0 0,0-1-1,18 0 1,-17-2-211,0 0 1,1-1-1,-1-1 1,27-6-1,-38 7 137,1-1-1,-1 0 1,1 0-1,-1 0 1,0-1-1,0 0 1,0 0-1,0 0 1,0 0-1,-1-1 1,1 0-1,-1 0 1,0 0-1,0 0 1,-1-1-1,6-7 1,-9 11 73,0 1 1,1 0 0,-1-1-1,0 1 1,1 0-1,-1-1 1,0 1-1,0-1 1,0 1-1,1 0 1,-1-1-1,0 1 1,0-1-1,0 1 1,0-1 0,0 1-1,0 0 1,0-1-1,0 1 1,0-1-1,0 1 1,0-1-1,0 1 1,0-1-1,0 1 1,0 0-1,0-1 1,-1 1 0,1-1-1,0 1 1,-1-1-1,-12 2 584,-18 17 32,30-16-600,-1-1 1,1 1-1,0-1 0,-1 1 1,1 0-1,0-1 0,0 1 1,0 0-1,0 0 1,1 0-1,-1 0 0,0 0 1,1 0-1,0 0 0,-1 0 1,1 0-1,0 0 0,0 0 1,0 0-1,0 4 0,1-5-69,0 0 0,0 0 0,0 1 0,0-1 0,0 0 0,0 0 0,0 0 0,0 0 0,0 0 0,0 0 0,1 0 0,-1 0 0,0 0 0,1-1 0,-1 1 0,0 0 0,1-1 0,-1 0 0,1 1 0,-1-1 0,1 0 0,-1 1 0,1-1 0,-1 0 0,1 0 0,2-1 0,2 1-563,1 0 1,-1 0 0,0-1 0,0 0-1,1 0 1,-1-1 0,9-3-1,-7 1-1205,0 0-1,0 0 0,-1-1 1,13-9-1,6-11-5548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19058,'0'0'9289,"-57"31"-8168,53-6-865,4 5-384,0-2-2338,17-1-1794,7 0-1858,3-6-6726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09.54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34 15855,'0'0'10004,"2"8"-8707,2 14-426,-3-10-516,1-1 0,0 1 1,0-1-1,1 0 1,1 0-1,5 12 0,-9-23-347,1 1 0,-1 0-1,1 0 1,-1 0 0,1 0 0,0 0-1,-1-1 1,1 1 0,0 0 0,-1-1-1,1 1 1,0 0 0,0-1-1,0 1 1,0-1 0,0 1 0,-1-1-1,1 0 1,0 1 0,0-1 0,0 0-1,0 1 1,0-1 0,0 0 0,0 0-1,0 0 1,0 0 0,0 0-1,0 0 1,0 0 0,0-1 0,0 1-1,0 0 1,0 0 0,0-1 0,0 1-1,0-1 1,0 1 0,0-1 0,-1 1-1,1-1 1,0 1 0,0-1 0,0 0-1,-1 1 1,1-1 0,0 0-1,-1 0 1,1 0 0,0-1 0,3-3 10,0 0 0,0-1 1,-1 1-1,0-1 1,0 0-1,3-9 0,-1-9-144,-2-1-1,1-26 0,-3 44 142,-1 9 30,-1 14 30,1 21 397,0-36-446,0 0-1,0-1 0,0 1 1,1 0-1,-1 0 1,0 0-1,1 0 0,-1 0 1,0-1-1,1 1 0,-1 0 1,1 0-1,-1-1 0,1 1 1,-1 0-1,1-1 0,0 1 1,-1-1-1,1 1 0,0-1 1,0 1-1,-1-1 1,1 1-1,0-1 0,0 0 1,0 1-1,0-1 0,-1 0 1,1 0-1,0 1 0,0-1 1,0 0-1,1 0 0,0 0-23,-1 0-1,1 0 1,0 1 0,0-2-1,0 1 1,-1 0-1,1 0 1,0 0-1,0-1 1,-1 1-1,1-1 1,0 1-1,-1-1 1,1 0-1,-1 0 1,1 0-1,-1 0 1,1 0-1,-1 0 1,1 0-1,-1 0 1,2-2 0,-3 1-150,1 0 1,-1 0-1,0 0 1,0 0-1,0 0 1,0 0 0,0 1-1,0-1 1,-1 0-1,1 0 1,0 0-1,-1 0 1,0 1-1,1-1 1,-1 0 0,0 0-1,0 1 1,0-1-1,0 1 1,0-1-1,-2-1 1,-5-4-2788,1 6-5789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2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17969,'0'0'3011,"9"-4"-870,22-10-1176,-1 0 0,35-25 1,119-95-1018,-98 69 138,-91 82-353,-7 15 470,0 0-1,2 0 0,-6 36 1,15-58-401,-1 0 0,2-1 0,-1 1 0,1-1 0,0 1-1,1 0 1,0-1 0,1 1 0,0-1 0,1 0 0,-1 1 0,2-1 0,-1 0 0,1-1 0,10 16 0,6 1-5258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16944,'0'0'15316,"2"3"-14884,0 0-427,0 0 0,0 0 0,1-1-1,-1 1 1,1-1 0,-1 1 0,1-1 0,0 0-1,0 0 1,0-1 0,0 1 0,0 0 0,1-1-1,-1 0 1,0 0 0,1 0 0,4 1 0,69 9-106,-63-10 46,129 3-1157,-109-5 1006,-1 1 1,0 1-1,1 2 1,-1 2-1,43 10 1,-49 2 1260,-17-1-3516,-14-6-6062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98 15919,'0'0'4580,"-11"5"-2887,6-3-1603,1 0 0,-1 0 1,1 1-1,0-1 0,0 1 1,0 0-1,0 0 0,0 0 1,1 1-1,-1-1 0,1 1 1,0 0-1,0 0 0,1 0 1,-1 0-1,1 0 0,0 1 1,0-1-1,0 1 0,0 0 1,1-1-1,0 1 1,0 0-1,0 0 0,0 7 1,0-7-18,1 1 1,-1-1 0,1 0 0,0 1 0,0-1-1,1 1 1,0-1 0,0 0 0,0 0 0,0 1 0,4 6-1,-4-10-48,1 1-1,0-1 1,0 0-1,1 1 1,-1-1-1,0 0 1,1 0 0,-1 0-1,1-1 1,0 1-1,-1-1 1,1 1-1,0-1 1,0 0-1,0 0 1,0 0-1,0-1 1,0 1-1,0-1 1,0 0-1,5 1 1,5-1 87,0-1 0,0 0 1,0 0-1,0-2 0,0 1 0,0-1 0,-1-1 1,0-1-1,1 0 0,-1 0 0,-1-1 1,13-8-1,-5 2-48,-2 0 1,1-1 0,-2-1-1,0-1 1,0 0-1,21-28 1,-33 38-53,0 0 0,0-1 0,-1 1 0,0-1 1,0 0-1,0 1 0,-1-1 0,0 0 0,0-1 0,0 1 0,-1 0 0,0 0 0,0-1 0,0-6 1,-1 12-16,0 1 0,0-1 1,0 0-1,0 1 1,-1-1-1,1 1 0,0-1 1,0 1-1,0-1 0,0 0 1,-1 1-1,1-1 1,0 1-1,-1-1 0,1 1 1,0 0-1,-1-1 1,1 1-1,-1-1 0,1 1 1,0-1-1,-1 1 1,1 0-1,-1-1 0,1 1 1,-1 0-1,0 0 1,1-1-1,-1 1 0,1 0 1,-1 0-1,1 0 1,-1 0-1,1 0 0,-1 0 1,0 0-1,1 0 1,-1 0-1,1 0 0,-1 0 1,-1 0-1,0 1-14,0-1 0,0 1-1,0-1 1,0 1 0,0 0 0,0 0 0,0 0-1,0 0 1,0 0 0,-3 3 0,-1 3 9,1-1 0,0 1 1,1-1-1,-1 1 1,1 1-1,1-1 0,-1 0 1,1 1-1,0 0 0,-3 15 1,4-11 16,-1 1 0,2 0 0,-1 0-1,2 0 1,0 0 0,2 17 0,-1-26 20,-1 0-1,1-1 1,0 1-1,0 0 1,1-1-1,-1 1 1,1-1-1,0 1 0,0-1 1,0 0-1,0 0 1,0 0-1,1 0 1,0 0-1,-1-1 1,1 1-1,0-1 1,0 1-1,0-1 1,1 0-1,-1 0 0,0-1 1,1 1-1,-1-1 1,1 1-1,0-1 1,-1 0-1,1-1 1,0 1-1,0-1 1,-1 1-1,1-1 1,7-1-1,-2 1 153,0-1 1,1 0-1,-1 0 1,0-1-1,0-1 0,0 1 1,0-2-1,0 1 1,0-1-1,-1 0 0,0-1 1,14-9-1,-14 6-108,0-1-1,-1 0 1,1 0 0,-2 0 0,1 0-1,-1-1 1,-1 0 0,0-1-1,0 1 1,-1-1 0,-1 0-1,0 0 1,0 0 0,-1 0 0,0-1-1,-1 1 1,0-1 0,-1 1-1,0-1 1,-4-22 0,3 33-110,1-1-1,0 0 1,-1 0 0,1 1 0,-1-1 0,0 1 0,0-1-1,0 0 1,0 1 0,0-1 0,0 1 0,0 0 0,0-1-1,0 1 1,0 0 0,-1 0 0,1 0 0,-1 0 0,-2-2-1,3 3 10,0 0-1,1-1 0,-1 1 1,0 0-1,1 0 0,-1 0 0,0 0 1,0 0-1,1 0 0,-1 0 1,0 0-1,0 1 0,1-1 0,-1 0 1,0 0-1,1 0 0,-1 1 1,0-1-1,1 1 0,-1-1 1,0 0-1,1 1 0,-1-1 0,1 1 1,-1-1-1,1 1 0,-1-1 1,1 1-1,-1 0 0,1-1 1,0 1-1,-1-1 0,1 1 0,0 0 1,-1-1-1,1 1 0,0 0 1,0 0-1,0-1 0,0 1 0,0 0 1,0 0-1,0-1 0,0 1 1,0 0-1,0 1 0,-1 0-169,1 1 0,-1-1 0,1 1 0,0-1 0,0 1 0,0-1-1,0 1 1,0-1 0,1 1 0,-1-1 0,1 1 0,-1-1 0,1 0 0,0 1-1,0-1 1,0 0 0,0 1 0,0-1 0,1 0 0,-1 0 0,1 0 0,-1 0 0,4 3-1,-1-3-412,0 0 0,0-1-1,0 1 1,0-1 0,0 0-1,0 0 1,1 0-1,-1 0 1,0-1 0,0 0-1,1 0 1,-1 0 0,7-1-1,33-5-5906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66 4356,'-1'-9'6508,"0"4"-5888,-1-1 0,1 1 0,-1-1 0,0 1 0,0 0 0,-3-5 0,4 9-496,1 0 0,-1 0 0,0 0 1,1 0-1,-1 0 0,0 0 0,0 0 0,0 0 0,0 1 1,0-1-1,1 0 0,-1 1 0,0-1 0,0 1 0,-1-1 1,1 1-1,0-1 0,0 1 0,0 0 0,0 0 0,0-1 1,0 1-1,-1 0 0,1 0 0,0 0 0,0 0 0,0 0 1,0 0-1,0 1 0,-1-1 0,1 0 0,0 1 0,0-1 1,0 0-1,0 1 0,0-1 0,0 1 0,0 0 0,0-1 1,0 1-1,0 0 0,0 0 0,1-1 0,-1 1 0,0 0 1,0 0-1,1 0 0,-1 0 0,0 1 0,-6 6 156,1 0 0,0 0 0,1 1 0,0 0 0,0 0 0,1 0 0,0 0 0,0 1 0,-2 12 0,1-3 125,2 0 0,0 1 0,-1 37 0,4-52-328,0-1-1,1 1 1,-1-1-1,1 1 1,0-1-1,0 1 1,1-1-1,-1 0 1,1 0-1,0 1 1,0-1-1,0 0 1,1-1-1,-1 1 0,1 0 1,0-1-1,5 6 1,-2-5-34,-1 0 0,1 0 0,-1 0-1,1-1 1,0 0 0,1 0 0,-1-1 0,0 0 0,1 0 0,-1 0 0,9 1 0,-6-2-74,-1 0 1,1 0-1,0-1 1,0 0-1,-1-1 1,1 0-1,0 0 1,-1 0-1,1-2 1,-1 1-1,0-1 1,0 0-1,0 0 1,0-1-1,0 0 1,-1-1-1,1 1 1,-1-2-1,7-5 1,-19 19 84,-1 0 0,2 0 0,-1 1 0,1-1 0,-3 13 1,4-14-15,1-1 0,0 0 0,1 1 0,0-1 0,0 1 0,0-1 0,1 1 0,-1-1 0,2 1 1,-1 0-1,2 9 0,0-14-27,-1 0-1,0 0 1,1 0 0,-1-1 0,1 1 0,0 0 0,-1-1-1,1 0 1,0 1 0,0-1 0,0 0 0,0 0 0,0 0-1,0 0 1,1 0 0,-1 0 0,0-1 0,0 1-1,1-1 1,-1 1 0,0-1 0,1 0 0,-1 0 0,0 0-1,0 0 1,5-1 0,1 0 121,0 1-1,-1-1 1,1-1-1,0 0 1,-1 0-1,1 0 1,7-4-1,-3-3-157,0-1-1,0 0 1,-1-1-1,0 0 1,-1 0-1,-1-2 1,1 1-1,-2-1 0,9-16 1,-17 31 30,0 0 0,0 0 0,0 0 0,0-1 0,0 1 0,1 0 0,-1 0 0,1-1 0,-1 1 0,1 0 1,0 0-1,0-1 0,-1 1 0,1-1 0,0 1 0,1-1 0,-1 1 0,0-1 0,0 0 0,1 1 0,-1-1 0,3 2 0,-1-2 28,0 1 1,1-1-1,-1 0 0,0 0 0,0 0 0,1 0 0,-1-1 0,1 1 0,-1-1 0,1 0 1,5-1-1,-2 1 26,1-1-1,0-1 1,0 1 0,0-1 0,-1-1-1,1 1 1,-1-1 0,0-1 0,0 1 0,11-8-1,-14 7-40,0 1 0,0 0 0,-1-1 0,1 0 0,-1 1 0,0-1 0,0-1 0,-1 1 0,1 0 0,-1-1 0,0 1 0,0-1 0,0 0 0,0 0 0,-1 0 0,0 0 0,1-9 0,-2 13-19,-1 1 1,1-1-1,0 1 0,0-1 1,0 1-1,-1 0 0,1-1 1,0 1-1,-1-1 0,1 1 1,0 0-1,-1-1 0,1 1 1,0 0-1,-1-1 0,1 1 1,-1 0-1,1 0 0,-1 0 1,1-1-1,0 1 1,-1 0-1,1 0 0,-1 0 1,1 0-1,-1 0 0,1 0 1,-1 0-1,1 0 0,-1 0 1,1 0-1,-1 0 0,1 0 1,-1 0-1,1 0 0,-1 0 1,1 0-1,-1 1 0,1-1 1,0 0-1,-1 0 0,1 1 1,-1-1-1,1 0 0,0 1 1,-1-1-1,1 0 0,0 1 1,-1-1-1,1 0 0,0 1 1,-1 0-1,-20 18-13,18-17 13,1 1-1,0 0 1,1 0-1,-1 0 1,0 0-1,1 1 1,0-1-1,-1 0 1,2 0-1,-1 1 1,0-1-1,0 1 1,1-1-1,0 1 1,0-1-1,0 1 1,0-1-1,0 1 1,2 5 0,0-6 0,0 0 0,-1 0 1,1 0-1,0-1 0,0 1 1,1 0-1,-1-1 0,0 0 1,1 0-1,0 0 0,-1 0 1,1 0-1,0 0 0,0-1 1,0 1-1,6 1 0,8 3 9,2-2 0,-1 0-1,0-1 1,1-1 0,35 0-1,-43-2-26,0-1-1,1 0 0,-1 0 0,0-2 1,-1 1-1,1-1 0,0-1 0,-1 0 0,1 0 1,16-11-1,-23 13 71,-2 0 0,1 0 0,0 0 0,0-1 0,-1 1 0,1-1 0,-1 0 0,0 1 1,0-1-1,0 0 0,0 0 0,0-1 0,-1 1 0,1 0 0,-1-1 0,0 1 0,0 0 0,0-1 0,-1 1 0,1-1 0,-1 0 1,1 1-1,-1-1 0,-1 1 0,1-1 0,0 1 0,-1-1 0,0 0 0,0 1 0,0 0 0,0-1 0,0 1 0,-1 0 0,1-1 1,-1 1-1,0 0 0,-3-3 0,-72-97 252,80 107-398,1-1 1,0 1-1,1-1 1,-1 0-1,1 0 0,6 2 1,0 2-619,3 1-1594,0 0 0,1-1 0,16 6 0,13-1-8627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20531,'-11'22'1986,"-12"18"-961,0 18 481,-3 13-545,-1 9-193,3-3-127,7-9-449,11-12-128,6-15-192,10-14-609,16-16-544,7-11-1057,-4-11-1025,-5-18-3652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59 7303,'0'0'12171,"-13"-54"-8231,23 49-2146,21 5-1474,14 0 65,10 0 127,12 0-352,-1 0-96,-1 0-32,-10 0-929,-10 2-992,-17 0-97,-21 1 256,-30 1-12844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16624,'0'0'6662,"78"32"-5797,-20-32 0,8-6-417,0-4-352,-6 3-64,-8 5-833,-16 2-2338,-21 0-992</inkml:trace>
  <inkml:trace contextRef="#ctx0" brushRef="#br0" timeOffset="1">11 275 18097,'0'0'5958,"-10"54"-5830,52-51 384,13-2-255,13-1-225,6 0-1250,3 0-2369,-3-9-1698,-2-6-2787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20852,'0'0'2690,"17"0"-1702,593-1 640,-599 1-1733,0 0 0,0 1 1,0 0-1,-1 1 0,12 3 0,-21-4 103,0-1-1,0 0 0,0 1 1,0-1-1,0 1 1,0-1-1,0 1 1,0-1-1,0 1 1,-1-1-1,1 1 0,0 0 1,0-1-1,-1 1 1,1 0-1,0 0 1,-1 0-1,1 0 1,-1 0-1,1 0 0,-1 0 1,1-1-1,0 3 1,-2-1 38,1 0 1,-1 0 0,1 0-1,-1-1 1,0 1 0,1 0-1,-1-1 1,0 1 0,0 0-1,0-1 1,-1 1 0,1-1-1,0 0 1,0 1 0,-1-1-1,1 0 1,-1 0-1,1 0 1,-3 1 0,-27 21 692,-1-3 1,-2 0 0,-52 21 0,-115 37 2618,140-56-3049,30-10-321,19-7-517,-1 0 0,-1 0 0,1-1 0,-1-1 0,-13 2 0,13-5-6519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61 15310,'2'-9'2002,"2"-31"363,-4 40-2304,0-1 0,0 1 0,0 0 0,0-1 0,0 1 0,-1-1 0,1 1 0,0-1 0,0 1 0,0-1 0,0 1 0,0 0 0,-1-1 0,1 1 0,0-1 0,0 1 0,-1 0 0,1-1 0,0 1 0,-1 0 0,1-1 0,0 1 0,-1 0 0,1 0 0,0-1 0,-1 1 0,1 0 0,-1 0 0,1 0 0,-1-1 0,1 1 0,0 0 0,-1 0 0,1 0 0,-1 0 0,1 0 0,-1 0 0,1 0 0,-1 0 0,1 0 0,-1 0 0,1 0 0,0 0 0,-1 0 0,1 1 0,-1-1 0,1 0 0,-1 0 0,0 1 0,-20 9 546,7 2-327,0 1 0,1 0 1,0 0-1,1 1 0,1 1 0,-15 23 1,-52 105 768,58-101-464,3-1 1,-14 52-1,25-72-453,1 0 0,1 1 0,1-1 0,1 1 0,1 0 0,2 35 0,0-51-167,0 1-1,1 0 1,0 0 0,0 0 0,0-1-1,1 1 1,0-1 0,0 0 0,0 0-1,1 0 1,0 0 0,0 0 0,1-1-1,0 0 1,0 0 0,0 0 0,0-1 0,1 1-1,-1-1 1,1-1 0,0 1 0,0-1-1,1 0 1,-1 0 0,1-1 0,-1 0-1,12 2 1,13 3-848,1-2-1,1-2 0,-1-1 1,49-2-1,-80 0 838,114-8-4064,1-15-3118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21620,'0'0'1858,"-16"53"96,16-16 1185,0 8-1890,0 5-512,8 1-289,8-3-352,4 0-64,3-10-608,1-3-897,-4-10-1602,-4-10-1506,-13-11-1472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16912,'0'-10'1863,"0"5"-1588,0 0-1,0 0 1,0 0 0,1 0-1,0 0 1,0 1 0,0-1-1,1 0 1,-1 1-1,1-1 1,0 1 0,0-1-1,1 1 1,0 0 0,-1 0-1,1 0 1,0 0-1,1 1 1,-1-1 0,1 1-1,0 0 1,-1 0 0,2 0-1,-1 0 1,0 1-1,7-3 1,8-4 102,1 1 0,-1 0 0,1 2 0,1 1 0,-1 0-1,1 1 1,34-1 0,-39 4-339,0 1 0,0 0 0,-1 1 0,1 1 0,-1 1 0,1 0 0,-1 1 0,0 0 0,0 1 0,25 13 0,-36-16-54,0 1 0,0 0 0,0 0 0,0 0 0,0 0 0,0 0 0,-1 1 0,0-1 1,0 1-1,0 0 0,0 0 0,0 0 0,-1 0 0,0 1 0,0-1 0,0 1 0,0 0 0,1 6 1,-3-7 17,1 0 1,-1 0-1,-1 0 1,1-1-1,0 1 1,-1 0 0,0 0-1,0-1 1,0 1-1,0 0 1,-1-1-1,0 1 1,1-1 0,-1 0-1,0 1 1,0-1-1,-1 0 1,1 0 0,-1-1-1,0 1 1,1 0-1,-1-1 1,-6 5-1,-19 10 359,0-2-1,-1 0 1,-1-2-1,-50 16 1,35-13-194,90-16-1254,-15 2 578,-9-1 144,0 0-1,0 2 1,-1 0 0,1 1-1,-1 1 1,38 15-1,-50-17 301,-1 0-1,0 0 1,0 1-1,0 0 1,0 0-1,-1 1 1,1 0-1,-1 0 1,0 0-1,-1 1 1,1-1 0,-1 1-1,0 1 1,-1-1-1,0 1 1,0 0-1,0 0 1,0 0-1,-1 0 1,-1 1-1,4 10 1,-6-14 97,1-1 1,-1 0-1,0 1 0,0-1 1,0 1-1,-1-1 1,1 1-1,-1-1 1,0 0-1,0 1 1,0-1-1,0 0 0,0 0 1,-1 1-1,0-1 1,1 0-1,-5 5 1,1-3 174,0 0-1,0-1 1,0 0 0,0 1 0,-1-2 0,0 1 0,0-1-1,-10 5 1,-9 1 688,0-1 1,-1-1-1,-41 6 0,62-12-841,-22 4 79,0 0 0,0-3-1,-1 0 1,1-1 0,0-2-1,-43-6 1,68 7-180,0 0 0,0 0 0,0-1 0,1 1 0,-1-1 0,0 1 0,0-1 0,0 0-1,1 1 1,-1-1 0,0 0 0,1 0 0,-1 0 0,1-1 0,-1 1 0,1 0 0,0 0 0,0-1 0,-1 1 0,1-1 0,0 1 0,0-1 0,0 0 0,0 1-1,1-1 1,-1 0 0,0 1 0,1-1 0,-1 0 0,1 0 0,0 0 0,-1 0 0,1 1 0,0-1 0,0 0 0,0 0 0,1-2 0,0 0-183,0 0 0,1 0 0,0 0 0,-1 1 0,1-1 0,1 1 0,-1-1 1,0 1-1,1 0 0,0 0 0,0 0 0,0 0 0,0 0 0,0 1 0,6-4 1,12-6-5908,43-16 1,-16 9-7739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 15791,'-5'-11'2018,"-3"6"160,6 5 160,0 0-1089,1 17-1217,1 11 193,0 8-161,0 5 64,3 8-385,4 1-1728,-4-1-1058,-3-3-897,-10-1-1761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24055,'0'0'4996,"-45"79"-4355,43-41-160,2 2-321,0 3-96,14-3-32,1-1-128,-1-4-1218,-2-3-1728,-6-7-1475,-6-9-2081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16271,'0'0'11820,"84"-9"-11500,-7 6 224,12 1-319,7 1-225,0 1-321,-7-3-2786,-11-2-3331,-11-4-8936</inkml:trace>
  <inkml:trace contextRef="#ctx0" brushRef="#br0" timeOffset="1">826 1 21909,'0'0'6118,"23"60"-5414,-18-22-255,1 2-161,0 3-224,-3-1-64,-3 0 0,0-4-897,0-6-1890,-7-8-1857,-11-11-3235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15919,'5'-9'1901,"-1"3"-1582,1 1 1,-1-1 0,1 1 0,-1 0 0,1 1-1,1-1 1,-1 1 0,1 0 0,-1 0-1,1 1 1,0 0 0,1 0 0,-1 0 0,0 0-1,1 1 1,-1 1 0,1-1 0,0 1 0,0 0-1,12 0 1,26-3 520,0 3-1,77 7 1,-100-3-727,-1 0-1,1 2 1,-1 0 0,1 2 0,-2 0 0,1 1 0,30 17 0,-47-23-116,0 1 0,-1-1 0,1 1 0,-1-1 0,0 1 0,0 0 0,0 0 0,0 0 0,-1 1-1,1-1 1,-1 0 0,0 1 0,0 0 0,0 0 0,2 6 0,-3-7 21,-1 0 0,1 0 0,-1 0 0,0 0 0,0 0 0,-1 0-1,1 0 1,0 0 0,-1 0 0,0 0 0,0 0 0,0 0 0,0-1 0,0 1 0,0 0 0,-1 0 0,1-1 0,-1 1-1,0-1 1,0 0 0,0 1 0,-2 1 0,-22 19 431,0-2 0,-1 0 0,-1-2 0,-1-1 0,0-2 0,-33 14 0,-83 51 855,130-69-2474,15-11 1040,-1 0 1,1-1-1,-1 1 1,1 0-1,-1-1 0,0 1 1,1-1-1,-1 1 1,0-1-1,1 1 1,-1-1-1,0 1 0,0-1 1,1 0-1,-1 1 1,0-1-1,0 0 1,0 0-1,0 0 1,1 1-1,-1-1 0,0 0 1,0 0-1,0 0 1,0 0-1,0-1 1,1 1-1,-1 0 0,0 0 1,0 0-1,0-1 1,1 1-1,-1 0 1,0-1-1,0 1 1,1-1-1,-1 1 0,0-1 1,-1 0-1,-9-6-758,-33-24 321,29 10-1114,8-6-3350,7 8-2422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1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1 19058,'0'0'2723,"53"5"-1250,-14 17 801,6 9-929,4 11-31,3 7-225,-12 10-513,-8 9-320,-19 5-191,-13 10-65,-36 5-32,-33 7 96,-24 4-32,-23 7 0,-14 3-1025,-16-2-2467,-6-6-4387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2:4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98 380 13613,'-12'0'427,"-38"1"133,49-1-502,0 1 0,0-1 0,-1 0-1,1 0 1,0 0 0,0 0-1,-1 0 1,1 0 0,0 0-1,0 0 1,-1 0 0,1 0-1,0-1 1,0 1 0,-1 0-1,1-1 1,0 1 0,0-1-1,0 0 1,0 1 0,0-1-1,0 0 1,0 0 0,0 1-1,0-1 1,0 0 0,0 0-1,0 0 1,1 0 0,-1 0 0,0-2-1,1 1 50,0 0-1,1 1 0,0-1 0,-1 1 1,1-1-1,0 0 0,0 1 1,0-1-1,0 1 0,0 0 1,0-1-1,0 1 0,0 0 1,1 0-1,-1-1 0,0 1 1,1 0-1,-1 0 0,1 1 1,2-2-1,38-18 231,0 2 0,2 1-1,0 3 1,67-13 0,-74 18-281,340-71-3,224-62-1713,-585 135 1685,-25 5 181,-31 4 241,39-2-441,-354 60 1703,227-33-1187,-125 18 242,-249 57 858,472-91-1608,30-11-15,0 0-1,0 0 0,0 0 1,0 0-1,-1 0 0,1 0 0,0 0 1,0 0-1,0 0 0,0 0 1,0 0-1,0 1 0,0-1 0,0 0 1,0 0-1,0 0 0,-1 0 1,1 0-1,0 0 0,0 0 0,0 0 1,0 0-1,0 0 0,0 1 1,0-1-1,0 0 0,0 0 0,0 0 1,0 0-1,0 0 0,0 0 1,0 0-1,0 1 0,0-1 0,0 0 1,0 0-1,0 0 0,0 0 1,0 0-1,0 0 0,0 0 0,0 0 1,0 0-1,0 1 0,1-1 1,-1 0-1,0 0 0,0 0 0,0 0 1,0 0-1,0 0 0,0 0 1,0 0-1,0 0 0,0 0 0,0 0 1,1 0-1,-1 0 0,0 1 1,0-1-1,0 0 0,0 0 0,0 0 1,0 0-1,22 2-199,76-8 250,159-29 1,-176 21-59,5 1 79,804-152-503,-1207 256 987,131-34-1654,1-10-3964,85-27-2234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2:4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66 383 15118,'-10'3'534,"-31"12"747,26-3-751,24-5-449,24-4-72,55-6 631,-1-4 0,-1-4 0,98-26 0,-24 6 77,691-102 415,174-32-1244,-1003 161 116,93-22 19,-112 23-23,-10 1 0,-22 1 0,-131 13 231,-188 39 0,217-30-149,-1289 244 1787,1363-252-1880,25-7-61,2 1-1,-1 1 1,1 1-1,0 2 1,1 1-1,-34 20 1,61-32-41,1 1 1,-1 0 0,1 0-1,0 0 1,-1 0 0,1 1 0,0-1-1,0 0 1,0 1 0,0-1-1,0 0 1,0 1 0,-1 1-1,2-2 28,0 0-1,0-1 1,0 1-1,1 0 1,-1-1-1,0 1 1,0-1-1,1 1 1,-1 0-1,0-1 1,1 1 0,-1-1-1,0 1 1,1-1-1,-1 1 1,1-1-1,-1 1 1,1-1-1,-1 0 1,1 1-1,-1-1 1,1 0-1,0 1 1,-1-1-1,1 0 1,-1 0-1,1 1 1,0-1-1,-1 0 1,1 0 0,0 0-1,-1 0 1,1 0-1,0 0 1,-1 0-1,1 0 1,0 0-1,24 2-1559,0-1 0,1-1-1,-1-2 1,38-6 0,67-20-6133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2:5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37 11339,'0'0'6053,"-60"39"-4835,45-25 95,15-2-32,13-3-288,30-4 192,24-5-64,20 0-801,17-4-223,10-10-65,1 0-289,-7-1-319,-15 1-834,-19-1-575,-21-2-1571,-22-6-3939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2:5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9737,'0'0'9625,"14"-2"-9208,58-5 504,-1 3 1,120 8 0,-185-3-914,0 0 1,1 0-1,-1 0 1,0 1-1,0 0 0,0 0 1,0 0-1,-1 1 0,1 0 1,-1 0-1,1 0 1,-1 1-1,0 0 0,0 0 1,6 6-1,-9-6-3,0-1 0,0 0-1,0 0 1,-1 1 0,1-1 0,-1 1-1,0 0 1,0-1 0,0 1 0,0 0-1,-1-1 1,0 1 0,1 0-1,-1 0 1,-1 0 0,1-1 0,0 1-1,-1 0 1,0 0 0,0-1 0,0 1-1,0 0 1,-1-1 0,1 1 0,-1-1-1,0 0 1,-4 5 0,-5 9 43,0-2 0,-1 0 0,-1 0 0,-1-1 0,-26 21 1,-86 56-843,112-81 536,-58 36-2518,6-11-2883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2:5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19506,'3'8'871,"5"36"546,-2 0 0,-2 0 0,-3 85 0,2 15 159,-3-137-1517,14 125 514,-12-117-541,1 0-1,1-1 1,0 0 0,1 0 0,1 0-1,13 23 1,-19-36-25,0-1 0,0 1 0,0 0 0,1-1 0,-1 1 0,0 0 0,0-1 0,1 1 0,-1-1 0,0 1 0,1-1 0,-1 1 1,0-1-1,1 1 0,-1-1 0,1 1 0,-1-1 0,1 0 0,-1 1 0,1-1 0,-1 0 0,1 1 0,-1-1 0,1 0 0,0 1 0,-1-1 0,1 0 0,-1 0 0,1 0 0,0 0 0,-1 0 0,1 0 0,-1 0 0,1 0 0,1 0 0,2-24 214,-10-39-86,-5 28-248,0 0 1,-3 0 0,-1 2 0,-1 0 0,-23-34 0,38 64 101,-1 0 1,0 0-1,-1 1 1,1-1-1,0 1 1,-1 0 0,1-1-1,-1 1 1,0 0-1,-2-1 1,4 3 6,1-1 0,0 1 1,0 0-1,-1 0 1,1 0-1,0 0 0,0 0 1,-1 0-1,1 0 0,0 0 1,0 0-1,-1 0 1,1 0-1,0 0 0,0 0 1,-1 0-1,1 0 1,0 0-1,0 0 0,-1 0 1,1 0-1,0 0 1,0 0-1,-1 0 0,1 0 1,0 0-1,0 1 1,0-1-1,-1 0 0,1 0 1,0 0-1,0 0 0,0 1 1,-1-1-1,1 0 1,0 0-1,0 0 0,0 1 1,2 19-19,0-17 22,0 0 0,0 0 1,0 0-1,0-1 0,0 1 0,0-1 0,1 1 0,-1-1 0,1 0 0,0 0 0,0 0 0,0 0 0,0-1 0,0 1 0,0-1 1,0 0-1,0 0 0,0 0 0,1 0 0,-1 0 0,0-1 0,1 1 0,-1-1 0,0 0 0,6-1 0,4 2 6,0-2 0,0 0 0,-1 0 0,1-2 0,20-5 0,-20 3 20,0 0 0,-1-1 0,1-1 1,-1 0-1,0 0 0,-1-1 0,0-1 1,0 0-1,-1-1 0,11-11 0,-16 15-5,0-1 0,0 1 0,0-1 0,-1 0 1,0-1-1,0 1 0,-1-1 0,0 1 0,0-1 0,-1 0 0,0 0 0,0 0 0,-1-1 0,0 1 0,0 0 0,-1-1 0,0 1 0,-2-12 0,2 20-21,0-1 1,0 1-1,0-1 0,0 0 0,0 1 0,0-1 1,0 1-1,0-1 0,0 1 0,0-1 0,-1 1 0,1-1 1,0 1-1,0-1 0,-1 1 0,1-1 0,0 1 1,0 0-1,-1-1 0,1 1 0,0-1 0,-1 1 0,1 0 1,-1-1-1,1 1 0,-1 0 0,1 0 0,0-1 1,-1 1-1,1 0 0,-1 0 0,1-1 0,-1 1 0,1 0 1,-1 0-1,1 0 0,-1 0 0,0 0 0,1 0 0,-1 0 1,1 0-1,-1 0 0,1 0 0,-1 0 0,1 0 1,-1 0-1,1 1 0,-1-1 0,1 0 0,-1 0 0,1 0 1,-1 1-1,1-1 0,0 0 0,-1 1 0,1-1 1,-1 0-1,1 1 0,0-1 0,-1 1 0,1 0 0,-22 27 27,15-15 8,2 2 0,0-1 0,0 1 1,2-1-1,0 1 0,0 0 1,1 0-1,1 0 0,2 30 0,-1-40-23,1 0 0,-1 0-1,1 0 1,0 0 0,1 0-1,0 0 1,-1 0 0,1 0-1,1 0 1,-1-1 0,1 1-1,0-1 1,0 0 0,0 0-1,0 0 1,1 0 0,0 0-1,-1-1 1,1 0 0,1 0-1,-1 0 1,0 0 0,1-1-1,-1 1 1,1-1 0,0 0-1,0-1 1,0 1 0,0-1-1,0 0 1,9 1 0,78 3 112,-87-5-110,1 0 0,0-1 0,0 0 0,-1 1 0,1-2 0,0 1 0,-1-1 0,1 0 0,-1 0 0,0 0 0,0-1 0,0 0 0,7-5 0,-13 10 828,-2 3-780,0 0 1,0 0 0,0 0 0,1 0-1,0 0 1,0 0 0,0 0 0,1 1 0,-1-1-1,0 12 1,3-16-65,-1 0 1,1 0-1,0 0 0,0 0 1,0 0-1,0 0 0,0 0 1,0 0-1,0-1 0,0 1 1,0 0-1,0-1 0,0 1 0,0-1 1,1 1-1,-1-1 0,0 1 1,0-1-1,1 0 0,-1 0 1,0 1-1,1-1 0,-1 0 1,0 0-1,1-1 0,-1 1 0,0 0 1,2-1-1,42-4-8,-31 1-19,-1-1 0,0 0 0,0-1 0,-1-1-1,21-14 1,14-7-20,-46 28 49,0 0 0,0 1 0,-1-1-1,1 1 1,0-1 0,0 0 0,-1 1-1,1-1 1,0 1 0,-1 0 0,1-1-1,0 1 1,-1 0 0,1-1 0,-1 1 0,1 0-1,-1-1 1,1 1 0,-1 0 0,0 0-1,1 0 1,-1 0 0,0-1 0,1 3 0,-1-1 29,1 0 1,1 0-1,-1 1 1,0-1 0,0 0-1,1 0 1,-1 0 0,1-1-1,0 1 1,3 3-1,0-3-10,1-1 0,-1 1-1,1-1 1,-1 0-1,1-1 1,-1 1-1,1-1 1,0 0-1,-1 0 1,1-1-1,0 0 1,-1 0-1,1 0 1,-1 0-1,0-1 1,1 0-1,-1 0 1,0-1-1,0 1 1,0-1-1,5-4 1,-5 4-5,-1-1 0,1 1-1,0-1 1,-1 0 0,0 0 0,0 0-1,0-1 1,0 0 0,-1 1 0,1-1 0,-1-1-1,-1 1 1,1 0 0,-1-1 0,0 1 0,0-1-1,0 0 1,-1 1 0,1-12 0,-2 7 41,-1 1 0,-1-1 0,0 0 0,-6-17 0,5 17-48,0 1 0,1 0 0,0 0 0,-1-19-1,5 27-127,0 0 0,0 0 0,0 0 0,0 0-1,0 1 1,0-1 0,1 1 0,-1-1 0,0 1-1,0 0 1,1 0 0,-1 0 0,0 0 0,0 0-1,4 1 1,0 0-331,61 6-5527,-29-1 229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2:5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90 15439,'2'-12'2685,"2"-8"-1656,2-10 45,-3 3 4110,-14 107-4236,-4 43-19,14-108-737,1 0-1,0 0 1,2-1 0,-1 1-1,2 0 1,4 15 0,-6-25-163,0-1 1,1 0 0,-1 0-1,1 0 1,0 0-1,0 0 1,1-1 0,-1 1-1,1 0 1,0-1-1,0 0 1,0 0 0,0 0-1,0 0 1,1 0-1,0 0 1,-1-1 0,7 3-1,-4-3-7,-1 0-1,1-1 1,0 0 0,-1 0-1,1 0 1,0-1 0,0 0-1,0 0 1,-1 0-1,1-1 1,0 0 0,7-2-1,8-3 10,-1-1 1,0-1-1,-1-1 0,1-1 1,-2-1-1,22-15 0,-18 15 63,-22 11-79,0 0 0,1 0-1,-1 0 1,1 0 0,-1 0-1,1 0 1,-1 0 0,0 1 0,1-1-1,-1 0 1,0 0 0,1 0-1,-1 0 1,1 1 0,-1-1-1,0 0 1,1 0 0,-1 0 0,0 1-1,1-1 1,-1 0 0,0 1-1,0-1 1,1 0 0,-1 1-1,0-1 1,0 0 0,0 1 0,1 0-1,0 3 90,-1 0 0,1 0-1,-1 1 1,0-1 0,0 0-1,0 1 1,-1 5 0,-1 1-108,1 6 48,0-10-17,0 0 0,1-1 1,0 1-1,0 0 0,0 0 0,1-1 0,2 12 0,-2-17-96,0 1 0,0 0 0,0 0 1,0-1-1,0 1 0,1-1 0,-1 1 0,1-1 0,-1 1 0,1-1 1,-1 0-1,1 0 0,0 0 0,-1 0 0,1 0 0,0 0 0,0 0 1,0 0-1,0-1 0,0 1 0,0-1 0,0 0 0,0 1 1,0-1-1,0 0 0,0 0 0,0 0 0,0-1 0,0 1 0,2-1 1,2 0-444,0 0 0,0 0 1,0-1-1,0 1 1,0-1-1,-1-1 0,1 1 1,-1-1-1,0 0 0,0 0 1,0-1-1,7-5 1,28-33-7829,-18 11 205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1 416 12364,'-1'-31'1386,"2"1"0,9-54-1,-7 71-971,0 1-1,1-1 0,1 1 1,0 0-1,1 0 0,0 0 0,0 1 1,1 0-1,10-11 0,-3 5 168,0 1 0,2 0-1,0 1 1,31-22 0,-41 32-499,1 1 0,0-1 0,1 1 0,-1 1 0,1-1 0,-1 1 1,1 1-1,0-1 0,0 1 0,1 1 0,-1-1 0,0 2 0,0-1 0,1 1 0,11 1 1,-18 0-87,0-1 1,0 1-1,0 0 1,0 0-1,0 0 1,0 1 0,-1-1-1,1 0 1,0 1-1,-1-1 1,1 1 0,-1-1-1,0 1 1,1 0-1,-1-1 1,0 1 0,0 0-1,0 0 1,0 0-1,0 0 1,-1 0 0,1 0-1,-1 0 1,1 0-1,-1 0 1,0 1-1,1-1 1,-2 4 0,2 6 30,-1-1 0,-1 1 0,0-1 1,-2 13-1,-2-5 221,0-2-1,-12 26 1,11-30-77,1 1 1,0-1 0,1 1-1,1 1 1,-4 23-1,7-37-180,0-1 0,0 1 0,0 0 0,0-1 0,1 1 0,-1 0 0,0-1 0,0 1 0,0 0 0,1-1 0,-1 1 0,0-1 0,1 1 0,-1 0 0,0-1 0,1 1 1,-1-1-1,1 1 0,-1-1 0,1 1 0,-1-1 0,1 0 0,0 1 0,-1-1 0,1 0 0,-1 1 0,2-1 0,25 6-594,34-10-738,-53 3 1182,3 0-71,-1-1 105,1 1-1,-1 0 1,1 1 0,-1 0 0,19 3 0,-27-2 142,1-1 0,-1 1 0,1 0 1,-1 0-1,0 0 0,0 0 0,1 1 1,-1-1-1,0 0 0,0 1 0,0 0 0,0-1 1,0 1-1,-1 0 0,1 0 0,-1 0 1,1 0-1,-1 0 0,1 1 0,-1-1 1,0 0-1,0 1 0,0-1 0,-1 0 0,1 1 1,0-1-1,-1 1 0,0-1 0,1 4 1,-1 5 253,-1 1 0,0-1 1,0 1-1,-1-1 0,0 0 0,-1 1 1,-1-1-1,0-1 0,0 1 1,-1-1-1,0 1 0,-1-1 1,0-1-1,0 1 0,-1-1 1,-15 15-1,7-8 265,-1 0 1,0-1-1,-2-1 1,0 0-1,0-1 1,-1-2-1,-37 18 1,51-27-661,-1 1 1,1-2-1,-1 1 1,0 0-1,0-1 0,1 0 1,-1-1-1,0 0 1,-9 0-1,13 0 61,1 0-1,-1-1 1,1 1 0,0 0-1,-1-1 1,1 0 0,0 1-1,-1-1 1,1 0-1,0 0 1,0 1 0,0-1-1,-1 0 1,1 0 0,0 0-1,0-1 1,0 1-1,1 0 1,-1 0 0,0 0-1,0-1 1,1 1-1,-1 0 1,1-1 0,-1 1-1,1 0 1,-1-1 0,1 1-1,0-1 1,0 1-1,0-1 1,0 1 0,0-1-1,0 1 1,0-1 0,0 1-1,0 0 1,1-1-1,-1 1 1,1-1 0,-1 1-1,2-2 1,-1-1-399,0 1 0,1 0-1,0 0 1,-1-1 0,1 1 0,0 0 0,1 1 0,-1-1-1,1 0 1,-1 1 0,1-1 0,0 1 0,-1 0 0,1 0-1,1 0 1,3-2 0,62-27-5605,-41 20 2550,18-9-2115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2:5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48 10090,'0'0'11648,"-8"12"-9374,3-5-1897,-33 47 1277,36-50-1497,-1 0 0,1 0-1,1 0 1,-1 0 0,0 0 0,1 0 0,0 0-1,0 1 1,0-1 0,0 0 0,1 1 0,0-1-1,0 0 1,1 7 0,-1-10-141,1 1 1,0-1-1,0 0 0,0 0 1,0 0-1,0 0 1,0 0-1,0 0 0,1 0 1,-1-1-1,0 1 0,0 0 1,1-1-1,-1 1 1,1-1-1,-1 1 0,0-1 1,1 1-1,-1-1 0,1 0 1,-1 0-1,1 0 1,-1 0-1,1 0 0,-1 0 1,0 0-1,1 0 0,1-1 1,44-10 154,-38 7-177,0-1 1,0 0 0,-1-1-1,0 0 1,0 0 0,0-1-1,-1 0 1,0 0 0,0-1-1,-1 0 1,0 0 0,0 0-1,-1-1 1,0 0 0,-1 0-1,4-10 1,-7 17-80,-10 41-284,7-32 367,0 0 0,1 0-1,-1 1 1,2-1-1,-1 12 1,1-17-72,0-1 0,0 1 0,0-1 1,1 0-1,-1 1 0,1-1 0,-1 0 0,1 1 0,-1-1 0,1 0 0,0 0 1,-1 1-1,1-1 0,0 0 0,0 0 0,0 0 0,0 0 0,0 0 0,0 0 1,0 0-1,0 0 0,1-1 0,-1 1 0,0 0 0,0-1 0,1 1 0,-1-1 1,0 1-1,1-1 0,-1 0 0,1 1 0,-1-1 0,0 0 0,3 0 0,7 1-609,1-1 0,-1-1 0,1 0 0,-1 0 0,0-1 0,0-1 0,0 0 0,0 0 0,0-1 0,-1 0 0,16-9 0,-21 10 212,1-1-1,-1 1 1,0-1-1,0 0 1,0 0 0,-1 0-1,1-1 1,-1 0 0,0 0-1,0 0 1,-1 0-1,1-1 1,-1 1 0,-1-1-1,1 0 1,-1 0 0,0 0-1,0 0 1,-1 0-1,1 0 1,0-13 0,-2 18 815,0 0 1,0-1 0,0 1 0,0 0 0,0 0 0,0-1 0,0 1 0,0 0-1,0 0 1,-1 0 0,1-1 0,0 1 0,-1 0 0,1 0 0,-1 0-1,0 0 1,1 0 0,-1-1 0,0 1 0,1 0 0,-1 1 0,0-1-1,0 0 1,-2-1 0,-14 3 5009,2 9-4537,-25 31 1888,38-39-2621,1-1-1,-1 1 1,1 0 0,0 0-1,-1 0 1,1 0-1,0 0 1,0 0 0,0 0-1,1 1 1,-1-1 0,1 0-1,-1 0 1,1 1 0,0-1-1,-1 0 1,1 1-1,0-1 1,1 0 0,-1 1-1,0-1 1,2 4 0,-1-4-83,0-1 0,1 0-1,-1 1 1,1-1 0,-1 0 0,1 0 0,-1 0 0,1 0 0,0 0 0,-1-1 0,1 1 0,0 0 0,0-1 0,-1 1 0,1-1-1,0 0 1,0 0 0,0 0 0,2 0 0,46 0-818,-33-1 249,160 1-1695,-181 8 5295,-6-2-2441,-1-1 0,1 0 0,-1 0 1,0-1-1,0 0 0,-23 4 0,-70 6 283,36-12-2064,64-5-4328,13-3 1660,12-3-2915,4 3-3850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2:5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22197,'0'0'3128,"-3"11"-2231,0 7-538,0 0 0,2 0-1,0 0 1,0 0 0,2 0 0,0-1-1,1 1 1,1 0 0,6 18 0,1-8-489,2-2 1,0 1-1,2-1 1,1-1-1,1-1 1,1 0-1,30 32 1,-66-63-7061,-14-13 5475,-18-19 1801,-74-74-1,123 112 38,0-1-1,1 1 0,-1 0 1,1-1-1,-1 1 1,1-1-1,0 0 0,0 0 1,-1 1-1,1-1 1,0 0-1,1 0 0,-1 0 1,0 0-1,0 0 1,1 0-1,0 0 0,-1 0 1,1 0-1,0-1 1,0 1-1,0 0 0,0-2 1,2 2-57,-1 0 0,1 0 0,0 0 1,-1 0-1,1 0 0,0 1 0,0-1 1,1 1-1,-1-1 0,0 1 0,0 0 1,1 0-1,-1 0 0,0 0 0,1 0 1,-1 1-1,1-1 0,4 1 0,50-11-760,0 2 0,61-1-1,38 6-8934,-88 4-44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2:5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 12684,'0'0'4842,"-8"0"-1703,-6 2-2200,0 0 1,0 0-1,0 2 0,0-1 1,-25 12-1,31-12-646,0 1 1,0 0-1,1 0 0,-1 1 1,1 0-1,0 0 0,1 0 0,-1 1 1,1 0-1,0 0 0,1 1 1,-6 7-1,10-13-272,0 0-1,0 0 1,1 0 0,-1 0 0,0 0 0,1 0-1,-1 0 1,1 0 0,-1 0 0,1 0-1,0 0 1,-1 0 0,1 1 0,0-1 0,0 0-1,0 0 1,0 0 0,0 0 0,0 1 0,0-1-1,0 0 1,0 0 0,1 0 0,-1 0-1,0 0 1,1 1 0,-1-1 0,1 0 0,-1 0-1,1 0 1,-1 0 0,1 0 0,0 0 0,0 0-1,-1-1 1,1 1 0,0 0 0,0 0-1,0-1 1,0 1 0,0 0 0,0-1 0,0 1-1,0-1 1,0 1 0,0-1 0,0 0 0,0 1-1,1-1 1,-1 0 0,2 0 0,9 2-19,0-1-1,0 0 1,0-1 0,14-2-1,-12 1 90,5-1-85,1 0 0,-1-2 1,1 0-1,-1-1 0,0-1 0,-1 0 1,1-2-1,-1 0 0,-1-1 1,24-17-1,-38 25-2,-1 0 1,0-1-1,0 1 0,-1-1 0,1 0 1,0 0-1,0 0 0,-1 0 0,0 0 1,1 0-1,-1 0 0,0 0 1,0 0-1,0-1 0,0 1 0,0-1 1,0 1-1,0-4 0,-1 4-10,-1 1 0,1-1 1,0 1-1,-1 0 0,1-1 0,-1 1 0,1 0 0,-1-1 0,0 1 0,1 0 1,-1 0-1,0 0 0,0-1 0,0 1 0,0 0 0,0 0 0,0 0 0,0 1 1,0-1-1,-1 0 0,1 0 0,0 1 0,0-1 0,-1 0 0,1 1 0,0-1 1,-1 1-1,1 0 0,-1 0 0,1-1 0,-3 1 0,-10-2-552,-1 0-1,1 1 1,0 1-1,-21 2 1,-23 10-5415,27 0-1111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2:5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138 237 18225,'0'0'1474,"5"-10"-193,1 0-987,0-1 0,0 1 0,1 1 1,1-1-1,-1 1 0,2 1 0,-1-1 0,17-11 1,-6 6-104,43-33-13,-59 44-168,1 0 1,-1 0-1,0 0 0,-1-1 0,1 1 0,0-1 1,-1 1-1,0-1 0,0 0 0,0 0 1,0 0-1,-1 0 0,3-7 0,-5 10 13,0 0 0,1 0 0,-1 0 0,0 1 0,1-1-1,-1 0 1,0 0 0,0 1 0,0-1 0,1 0 0,-1 1 0,0-1-1,0 1 1,0-1 0,0 1 0,0 0 0,0-1 0,0 1 0,0 0 0,0 0-1,0 0 1,0 0 0,0 0 0,-1 0 0,1 0 0,0 0 0,0 0-1,0 0 1,0 0 0,0 1 0,-1-1 0,-40 6 532,28-1-390,0 0 0,-1 2 0,2-1 0,-1 2 0,1-1 0,0 2 0,1 0 0,-14 12 1,10-6 135,0 1 0,1 0 1,1 1-1,0 0 0,-12 22 1,21-29-138,0 0 0,0 0 0,1 1 0,0 0 0,-2 13 0,5-22-141,0 0 0,0 0 0,1 1 0,-1-1 0,1 0 0,0 1 0,0-1 0,0 1 0,0-1 0,0 0 0,0 1 0,1-1 0,-1 0 0,1 1 0,-1-1 0,1 0 0,0 0 0,0 1 0,0-1 0,0 0 0,0 0 0,1 0 0,-1 0 0,1 0 0,-1-1 0,1 1 0,0 0 0,-1-1 0,1 1 0,4 1 0,2 0-15,1-1-1,0 0 1,0 0 0,0-1-1,1 0 1,-1-1 0,0 0-1,0 0 1,0-1 0,1 0-1,16-5 1,5-2-213,-1-2 0,34-15 0,58-36-2974,-105 50 1329,0 0 1,21-19-1,2-10-4487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2:5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15567,'0'0'5546,"1"12"-3528,-1 2-1696,0 1-1,-1-1 0,0 0 1,-1 0-1,0 0 0,-2 0 1,1 0-1,-2 0 1,-5 12-1,-9 10-197,-1-1 1,-2-1 0,-1-1-1,-2-1 1,-40 41-1,63-71-157,0 0 1,0 1-1,0-1 0,0 0 0,0-1 0,-1 1 0,1 0 0,-1 0 1,1-1-1,-1 0 0,0 1 0,1-1 0,-1 0 0,-5 1 0,7-2-32,0 0-1,1-1 0,-1 1 1,1 0-1,-1 0 0,1-1 1,-1 1-1,1 0 1,-1-1-1,1 1 0,-1 0 1,1-1-1,-1 1 0,1-1 1,0 1-1,-1-1 1,1 1-1,0-1 0,-1 1 1,1-1-1,0 1 0,0-1 1,-1 1-1,1-2 0,-3-27-2241,4-111-9406,8 87 5451</inkml:trace>
  <inkml:trace contextRef="#ctx0" brushRef="#br0" timeOffset="1">44 73 9225,'0'0'10378,"65"-41"-8264,-43 46-417,1 12-512,4 8-672,1 2-321,4 3-96,0-3-64,-4 0-64,1-6-1986,-4-9-2210,0-9-4901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15791,'0'0'9449,"60"63"-8520,-50-25 929,0 3-769,0-1-609,-2-3-320,2-4-128,4-8-288,-4-6-1282,2-9-640,-7-6-768,-5-17-8617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0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16464,'0'0'8327,"51"56"-8359,-11-40-2018,8-2-704,6-5-1186,-3-6-2690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13773,'-8'-1'3689,"1"1"-3318,0 0 0,0 1 1,0-1-1,0 1 0,1 1 0,-1-1 1,0 1-1,1 0 0,-1 1 0,1-1 1,0 1-1,-1 1 0,1-1 0,1 1 0,-1 0 1,1 0-1,-1 1 0,1-1 0,1 1 1,-1 1-1,1-1 0,-1 0 0,-5 11 1,8-12-287,0-1 1,0 1-1,1 0 1,-1 0 0,1 0-1,-1 0 1,1 0 0,1 0-1,-1 0 1,0 0-1,1 0 1,0 7 0,1-9-86,-1-1 0,1 1 0,-1 0 1,1 0-1,0-1 0,0 1 1,0 0-1,0-1 0,0 1 0,0-1 1,0 1-1,0-1 0,1 0 1,-1 1-1,1-1 0,-1 0 0,1 0 1,-1 0-1,1 0 0,0 0 0,-1-1 1,1 1-1,0 0 0,0-1 1,-1 1-1,1-1 0,0 1 0,2-1 1,85 9-1151,-58-7 678,47 8-1,-71-9 427,1 1-1,-1 0 0,0 1 1,0-1-1,0 2 1,0-1-1,0 1 1,0 0-1,-1 0 1,0 0-1,7 6 0,-12-8 100,0-1 0,1 0 0,-1 1-1,0-1 1,0 1 0,0-1 0,0 1-1,0 0 1,0-1 0,0 1 0,-1 0-1,1 0 1,0-1 0,-1 1 0,0 0-1,1 0 1,-1 0 0,0 0 0,0 0-1,0-1 1,0 1 0,0 0 0,0 0-1,-1 0 1,1 0 0,-1 0-1,1-1 1,-1 1 0,0 0 0,0 0-1,0-1 1,1 1 0,-2-1 0,1 1-1,0-1 1,0 1 0,0-1 0,-1 1-1,1-1 1,-1 0 0,1 0 0,-3 2-1,-8 5 290,0 0 0,0-1 0,0 0 0,-18 7 0,27-13-390,-7 4 64,0 0 1,1-1-1,-2-1 1,1 1 0,0-2-1,-1 1 1,1-2-1,-20 2 1,29-3-94,1-1-1,-1 1 1,0-1 0,1 0 0,-1 1-1,1-1 1,-1 1 0,1-1-1,-1 0 1,1 1 0,0-1 0,-1 0-1,1 0 1,0 1 0,-1-1-1,1 0 1,0 0 0,0 0 0,0 1-1,0-1 1,0 0 0,0 0 0,0 0-1,0 0 1,0 1 0,0-1-1,0 0 1,1 0 0,-1 1 0,0-1-1,1 0 1,-1 0 0,0 1-1,1-1 1,-1 0 0,1 1 0,0-2-1,14-30-2137,-2 8 541,61-123-8006,-43 70 2809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14862,'0'0'5162,"-1"14"-4115,1-1-883,-2 116 1237,3-110-1293,1 1 0,0-1 1,1 0-1,1 0 1,8 23-1,2-11-65,36 57 1,4 11-2053,-53-99 1942,-1 1-1,1 0 0,-1 0 0,1-1 1,-1 1-1,0 0 0,1 0 1,-1 0-1,0 0 0,0 0 1,0 0-1,0-1 0,0 1 1,0 0-1,0 0 0,0 0 1,0 0-1,0 0 0,0 0 1,-1 1-1,-13-1-538,-22-20 284,5-7 696,1 0 0,0-2-1,3-1 1,0-1 0,2-1-1,-25-42 1,38 47 1371,12 26-1670,0-1 0,0 1 0,0-1 1,0 1-1,0-1 0,0 1 0,0-1 0,0 0 0,0 1 0,1-1 1,-1 1-1,0-1 0,0 1 0,0-1 0,1 1 0,-1-1 1,0 1-1,1-1 0,-1 1 0,0-1 0,1 1 0,-1 0 0,0-1 1,1 1-1,0-1 0,3 0 58,1-1 1,-1 1-1,0 0 1,1 1-1,-1-1 1,1 1-1,-1 0 1,8 0-1,-10 0-218,45 3-328,51 8 0,-27-2-2687,-1-5-3448,-8-3-5901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224 112 19026,'-10'-1'1094,"-9"-1"-898,-53-2 1772,68 4-1878,0 1 0,-1-1 0,1 1 0,0 0 0,0 0 0,-1 1 0,1-1 0,0 1 0,0 0 0,0 0 0,1 0 0,-1 0 0,0 1 0,1 0 0,-4 3 0,1 0-38,0 0 1,1 0-1,0 1 1,0-1 0,1 1-1,0 0 1,0 0-1,1 1 1,-1-1-1,2 1 1,-1 0 0,-1 9-1,4-17-46,0 1 0,0-1 0,0 1 0,0-1 0,-1 1 0,1-1 0,0 1 0,1-1 0,-1 1 0,0-1 0,0 1 0,0-1 0,0 1 0,0-1 0,0 1 0,1-1 0,-1 1 0,0-1-1,0 1 1,1-1 0,-1 0 0,0 1 0,0-1 0,1 0 0,-1 1 0,1-1 0,-1 0 0,0 1 0,1-1 0,-1 0 0,1 1 0,-1-1 0,1 0 0,-1 0 0,1 1 0,21-6 198,20-19 55,-11-5-263,-2 0 0,-1-2 0,34-50 0,-29 37-119,-33 43 117,0 1 0,0 0 0,0 0 0,0-1 0,1 1 0,-1 0 0,0 0 0,0-1 0,0 1 0,0 0 0,0 0 0,1 0 0,-1-1 0,0 1 0,0 0 0,0 0 0,1 0 0,-1-1 0,0 1 0,0 0 0,0 0 0,1 0 0,-1 0 0,0 0 0,0 0 0,1 0 0,-1 0 0,0-1 0,0 1 0,1 0-1,-1 0 1,0 0 0,1 0 0,-1 0 0,0 0 0,0 1 0,1-1 0,-1 0 0,0 0 0,0 0 0,1 0 0,-1 0 0,0 0 0,0 0 0,1 0 0,-1 1 0,0-1 0,0 0 0,0 0 0,1 0 0,-1 1 0,0-1 0,5 22-98,-4 45 240,-1-52-73,-1 6-14,1-11 21,-1 0-1,2 0 1,-1-1 0,1 1-1,3 11 1,-4-19-39,1 1 0,0-1 0,0 0 0,0 0 0,0 0 0,0 0 0,0 0 0,0 0 0,1 0 0,-1-1 0,1 1 0,-1 0 0,1-1 0,0 1 0,-1-1 0,1 1 0,0-1 0,0 0 0,0 0 0,0 0 0,0 0 0,0 0 0,1-1 0,-1 1 0,0 0 0,0-1 0,4 1 0,3-1 69,0 1 0,0-2 0,0 1 0,0-1 1,0 0-1,0-1 0,0 0 0,0-1 0,11-4 1,4-4-10,41-26 1,14-7-76,-78 43-19,-1 1 1,1 0-1,0-1 1,-1 1-1,1 0 1,0-1-1,0 1 1,-1 0-1,1 0 1,0 0-1,0 0 1,-1-1-1,1 1 1,0 0-1,0 0 1,0 1-1,-1-1 1,1 0-1,0 0 1,0 0-1,-1 0 1,1 1-1,0-1 1,0 0-1,-1 1 1,1-1-1,0 0 1,-1 1-1,1-1 1,0 1-1,-1-1 1,1 1-1,-1 0 1,1-1-1,-1 1 1,1-1-1,-1 1 1,1 0-1,-1-1 1,0 1-1,1 0 1,-1 0-1,0-1 1,0 1-1,0 0 1,1 0-1,-1 0 1,0 1-1,0 50 664,-1-30-158,1-20-470,0 0 0,0 0 0,0 0 0,0 1 0,0-1 0,1 0 0,-1 0 0,1 0 0,-1 0 0,1 0 0,0-1 0,0 1 0,0 0 0,0 0 0,0 0 0,0-1 0,1 1 0,-1 0 0,0-1 0,1 1 0,-1-1 0,1 0 0,0 1 0,-1-1 0,3 1 0,0-1 22,-1 0 1,0-1-1,0 0 0,0 1 1,1-1-1,-1 0 0,0-1 1,0 1-1,0 0 0,1-1 1,-1 0-1,0 0 0,0 0 1,0 0-1,0 0 0,3-3 1,20-10 140,-1-1 0,-1-2 0,0 0 0,23-24 0,-26 22-217,2 0 0,0 1 0,1 2 0,31-16 0,-54 31 15,-1 0 0,1 1 0,0-1 0,0 1 0,0-1 0,0 1 0,0 0 0,0-1 0,0 1 0,0 0 0,0 0 0,0 0 0,0 0 0,0-1 0,0 1 0,0 1 0,0-1 0,0 0 0,0 0-1,0 0 1,0 0 0,-1 1 0,1-1 0,0 0 0,0 1 0,0-1 0,0 1 0,0-1 0,0 1 0,-1-1 0,1 1 0,0 0 0,0-1 0,-1 1 0,1 0 0,0 0 0,-1 0 0,1-1 0,-1 1 0,1 0 0,-1 0 0,1 0 0,-1 0 0,0 0-1,0 0 1,1 0 0,-1 0 0,0 0 0,0 1 0,1 9 11,0 0-1,-1-1 0,0 1 0,-2 11 1,0 2-205,2-19-252,0 9-504,2-9-2996,7-3-2732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 12460,'0'0'13810,"-10"-2"-12118,5 1-1579,2 0-63,-1 0-1,0 1 1,1-1-1,-1 1 1,0 0-1,0 0 1,1 0-1,-5 0 1,7 1-32,-1-1 1,0 1-1,1 0 0,-1-1 0,1 1 1,0 0-1,-1 0 0,1 0 0,-1 0 1,1 0-1,0 0 0,0 0 0,0 1 1,0-1-1,0 0 0,0 1 0,0-1 1,0 1-1,0-1 0,1 1 1,-1-1-1,1 1 0,-1-1 0,1 1 1,-1 0-1,1 1 0,-1 0 6,0 0 0,1 0 1,-1 0-1,1-1 0,0 1 0,-1 0 0,1 0 0,1 0 1,-1 0-1,0 0 0,1-1 0,-1 1 0,1 0 1,0 0-1,0-1 0,0 1 0,0 0 0,0-1 0,1 1 1,2 3-1,-2-5-9,0 1 0,1 0 0,-1-1 0,0 1 0,1-1 0,-1 0 1,1 1-1,0-1 0,-1-1 0,1 1 0,0 0 0,0-1 0,-1 1 0,1-1 0,0 0 1,0 0-1,3 0 0,2-1-24,0 1 0,0-2 0,-1 1 1,1-1-1,0 0 0,-1-1 0,1 0 0,-1 0 1,0-1-1,0 0 0,0 0 0,-1 0 1,12-10-1,8-21-34,-27 40 24,0-1 0,1 1 1,0 0-1,-1 0 0,1 0 0,1-1 0,1 9 1,-1 5 35,-1-10-48,0 0 1,1 1 0,0-1 0,0 0 0,1 0 0,0 0 0,1 0-1,-1 0 1,1-1 0,6 11 0,-7-16-177,-1 0 1,1 0-1,0 1 1,0-1-1,0 0 1,0-1-1,0 1 1,0 0-1,0-1 0,1 1 1,-1-1-1,1 1 1,-1-1-1,1 0 1,-1 0-1,1-1 1,0 1-1,-1 0 1,1-1-1,0 1 0,0-1 1,-1 0-1,1 0 1,0 0-1,0-1 1,-1 1-1,1 0 1,0-1-1,0 0 1,-1 0-1,1 0 0,-1 0 1,1 0-1,-1 0 1,4-3-1,0 0-849,0 0-1,0 0 1,-1-1 0,1 0-1,-1 0 1,0 0-1,-1-1 1,7-8 0,15-23-7160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207 117 12556,'0'0'2712,"2"-10"368,-1 6-2883,-1 1 165,1 0 1,-1 0 0,1 0-1,-1 0 1,0 0 0,0 0-1,-1 0 1,1 0 0,-1-5-1,0 7-242,0 0 0,0 0-1,1 0 1,-1 0 0,0 0-1,0 0 1,0 0-1,0 0 1,0 0 0,-1 0-1,1 0 1,0 1 0,0-1-1,0 0 1,-1 1 0,1-1-1,0 1 1,-1-1 0,1 1-1,-1 0 1,1 0 0,0-1-1,-1 1 1,1 0 0,-1 0-1,1 0 1,0 1 0,-1-1-1,1 0 1,-3 1-1,-3 1-3,-1 0-1,0 1 0,0-1 0,1 2 0,-1-1 1,1 1-1,0 0 0,0 0 0,1 1 0,-1 0 0,1 0 1,0 1-1,1-1 0,-1 1 0,1 1 0,0-1 0,-7 12 1,6-9-79,1 1 1,-1-1 0,2 1-1,-1 0 1,1 0-1,1 1 1,0-1 0,0 1-1,1 0 1,1 0 0,0 0-1,0 18 1,1-28-35,0 0 0,0 0 0,1 1-1,-1-1 1,1 0 0,-1 1 0,1-1 0,-1 0 0,1 0 0,0 0 0,-1 0 0,1 0 0,0 0-1,0 0 1,0 0 0,0 0 0,0 0 0,0 0 0,0 0 0,0-1 0,0 1 0,0 0-1,0-1 1,1 1 0,-1-1 0,0 1 0,0-1 0,1 0 0,-1 1 0,0-1 0,1 0-1,-1 0 1,0 0 0,1 0 0,-1 0 0,0 0 0,1 0 0,-1-1 0,2 1 0,3-1 23,0-1 0,0 1 0,0-1 1,0 0-1,0-1 0,0 1 0,7-6 1,8-6 18,-2-1 0,0-1 0,-1 0 1,0-2-1,16-21 0,-25 29-55,-1-1-1,-1 1 0,0-1 1,0-1-1,-1 1 0,-1-1 1,0 0-1,0 0 1,-1-1-1,-1 0 0,3-18 1,-5 30-27,-1 0 1,0 0-1,0 0 0,0 0 1,0 0-1,0-1 1,0 1-1,0 0 0,0 0 1,-1 0-1,1 0 1,0 0-1,-1 0 1,1 0-1,0 0 0,-1 0 1,1 0-1,-1 0 1,0 0-1,0-1 0,0 2-22,0-1 0,1 1 0,-1 0 0,0 0 0,1 0 0,-1 0-1,0 0 1,1 0 0,-1 0 0,0 0 0,0 0 0,1 0-1,-1 0 1,0 0 0,1 0 0,-1 1 0,1-1 0,-1 0-1,0 0 1,1 1 0,-1-1 0,1 0 0,-2 2 0,-1 0-205,0 0 1,0 1 0,0-1 0,0 1-1,1 0 1,-1 0 0,1 0 0,-1 1-1,-2 6 1,-6 35-3260,11-15-3166,3-15-2675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10 100 13485,'0'0'4788,"-1"13"-2599,-7 355 4687,13-304-6538,-4-59-326,0 0 0,0 0 0,0 0 0,0 0 0,1 0 0,0 0 0,0-1 0,0 1 0,1-1 0,3 6 0,-6-10-9,0 0 0,0 0 0,1 0 0,-1 1 0,0-1 0,0 0 1,0 0-1,0 0 0,1 1 0,-1-1 0,0 0 0,0 0 0,1 0 0,-1 0 1,0 1-1,0-1 0,0 0 0,1 0 0,-1 0 0,0 0 0,1 0 0,-1 0 1,0 0-1,0 0 0,1 0 0,-1 0 0,0 0 0,0 0 0,1 0 0,-1 0 1,0 0-1,0 0 0,1 0 0,-1 0 0,0 0 0,0-1 0,1 1 0,-1 0 1,0 0-1,6-13 122,-1-22 29,-5 31-153,6-148 58,2-30-435,-5 160 265,0 0 0,2 1 0,0-1 0,1 1 0,1 0 0,11-20 0,-17 38 43,1 0 1,0-1-1,0 1 1,0 0-1,0 0 0,0 0 1,1 0-1,0 1 1,-1-1-1,1 0 0,0 1 1,0 0-1,0 0 0,0 0 1,7-3-1,-8 4 40,1 1 1,0-1-1,0 1 0,-1-1 0,1 1 0,0 0 1,0 0-1,-1 0 0,1 1 0,0-1 0,0 0 1,-1 1-1,1 0 0,0 0 0,-1 0 0,1 0 1,2 1-1,0 1 26,-1 0 0,1 1 0,-1-1 0,0 1 0,0 0 0,0 0 0,0 0 0,-1 1 0,1-1 0,-1 1-1,0 0 1,-1 0 0,1 0 0,-1 0 0,0 0 0,0 1 0,-1-1 0,1 0 0,0 10 0,-2-7 108,0 0-1,-1 0 1,0 0-1,0-1 0,-1 1 1,0-1-1,0 1 1,-1-1-1,0 0 1,0 0-1,-1 0 1,0 0-1,0 0 1,0-1-1,-1 0 1,0 0-1,-9 8 1,3-3 213,0-1 0,-1 0 0,-1-1 1,1 0-1,-1-1 0,-1 0 0,-27 10 0,39-17-340,0 0-1,0 0 1,0 0 0,0 0-1,0 0 1,0-1-1,0 1 1,0-1 0,0 0-1,0 0 1,0 1-1,-1-1 1,1-1-1,0 1 1,0 0 0,0 0-1,0-1 1,0 1-1,0-1 1,0 0-1,0 1 1,0-1 0,0 0-1,0 0 1,0-1-1,1 1 1,-3-2-1,2 0-205,1 1-1,0-1 1,0 0-1,0 0 1,1 1-1,-1-1 0,1 0 1,-1 0-1,1 0 1,0 0-1,0 0 0,0 0 1,0 0-1,1 0 1,-1 1-1,1-1 1,0 0-1,0 0 0,2-5 1,3-4-1409,0 0 0,1 0 1,0 1-1,16-20 0,11-12-4860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17585,'0'0'2669,"-3"11"-998,-26 80 1872,15-55-2749,2 2 0,1-1-1,2 1 1,2 1 0,-5 61 0,13-97-792,-1 1 0,0-1 1,0 1-1,1-1 0,0 0 0,0 0 0,0 1 0,0-1 0,0 0 0,1 0 0,-1 0 0,1 0 0,0 0 1,0-1-1,0 1 0,0-1 0,4 5 0,-4-6-21,0 0 1,0 1-1,0-1 1,0 0-1,0 0 1,0 0-1,1-1 1,-1 1-1,0 0 1,0-1-1,1 1 1,-1-1-1,0 0 1,0 0-1,1 0 1,-1 0-1,0 0 1,1-1-1,-1 1 1,0 0-1,0-1 1,1 0-1,-1 0 1,0 1-1,0-1 1,0-1-1,2 0 1,0-1-45,0 0 0,0-1 0,0 1 0,-1-1 0,0 1 0,0-1 0,0 0 0,0 0 0,0-1 0,-1 1 0,0-1 0,0 1 1,0-1-1,-1 1 0,1-1 0,-1 0 0,0 0 0,0-7 0,2-13 29,-1-1 1,-3-33-1,1 30 50,0 26-64,0 8 48,0-1 0,0 0 1,0 0-1,1 0 0,0 0 1,0 0-1,0 1 0,0-2 1,1 1-1,0 0 1,-1 0-1,1 0 0,1-1 1,-1 1-1,0-1 0,1 0 1,6 6-1,-4-5 42,0 0 1,0 0-1,1-1 0,-1 0 1,1 0-1,0-1 1,0 1-1,0-1 0,0-1 1,12 3-1,-1-2 44,1-1 1,-1 0-1,1-2 1,0 0-1,-1-1 0,0 0 1,31-9-1,-8-3-234,-1-1 0,0-2 0,53-33 0,-92 50 148,0 0 1,0 1 0,1-1 0,-1 0-1,0 0 1,1 1 0,-1-1-1,0 0 1,0 0 0,1 1 0,-1-1-1,0 0 1,0 1 0,0-1-1,0 0 1,1 0 0,-1 1 0,0-1-1,0 1 1,0-1 0,0 0-1,0 1 1,0-1 0,0 0 0,0 1-1,0-1 1,0 0 0,0 1-1,0-1 1,0 0 0,0 1 0,0-1-1,-1 0 1,1 1 0,0-1-1,0 0 1,0 1 0,-1-1 0,-2 19 264,1-10-78,-9 38 381,10-46-546,1 1 0,0-1 0,0 0 0,0 0 1,-1 0-1,1 0 0,0 0 0,1 0 0,-1 0 0,0 0 1,0 0-1,0 0 0,1 0 0,-1 0 0,0 1 1,1-1-1,-1-1 0,1 1 0,-1 0 0,1 0 0,0 0 1,-1 0-1,1 0 0,0 0 0,0-1 0,-1 1 0,1 0 1,0-1-1,0 1 0,0 0 0,0-1 0,0 1 0,0-1 1,0 0-1,0 1 0,2-1 0,6 1 58,1-1 1,0 0-1,0 0 0,0-1 0,-1-1 0,1 0 0,-1 0 1,1-1-1,-1 0 0,14-7 0,10-6-109,47-33-1,-53 31-269,1 1 0,33-14-1,-60 30 293,1 0-1,0 0 0,0 0 1,-1 0-1,1 0 0,0 1 0,0-1 1,0 1-1,0-1 0,0 1 0,0 0 1,0 0-1,0 0 0,0 0 1,0 0-1,0 0 0,0 0 0,0 1 1,0-1-1,0 1 0,0-1 0,0 1 1,-1 0-1,1 0 0,0 0 1,0 0-1,-1 0 0,1 0 0,0 1 1,-1-1-1,0 0 0,1 1 0,-1-1 1,0 1-1,1-1 0,-1 1 1,1 2-1,-1-2-54,0-1 1,1 0-1,-1 0 1,0 1-1,0-1 1,1 0-1,-1 0 1,1-1-1,-1 1 1,1 0 0,-1 0-1,1-1 1,0 1-1,-1-1 1,1 1-1,0-1 1,-1 0-1,1 0 1,0 1-1,-1-1 1,1 0-1,0-1 1,0 1-1,-1 0 1,1 0-1,0-1 1,-1 1-1,1-1 1,0 0-1,-1 1 1,1-1-1,2-2 1,1 0-1227,1 0 0,-1 0 0,0-1 1,-1 0-1,1 0 0,-1-1 0,8-8 0,3-9-5246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9961,'0'0'15247,"33"51"-20852,0-44-1314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64 18257,'0'0'6492,"-12"8"-5099,4-2-1207,-48 37 1911,51-39-1899,1 0 0,0 0 0,0 1 0,1-1 0,-1 1 0,1-1 0,0 1 0,0 0 1,1 1-1,0-1 0,0 0 0,-2 7 0,4-11-193,-1 0 0,1 1 0,0-1 0,0 0 0,0 0-1,0 0 1,0 0 0,0 0 0,1 0 0,-1 0 0,0 0 0,0 0 0,1 1 0,-1-1 0,1 0 0,-1 0 0,1-1-1,-1 1 1,1 0 0,0 0 0,-1 0 0,1 0 0,0 0 0,0-1 0,0 1 0,0 0 0,1 0 0,1 1-3,0-1 1,1 1 0,-1-1 0,0 0 0,1 0-1,-1 0 1,1-1 0,6 1 0,4 0-75,0-2 1,0 0 0,22-4-1,-24 2-91,0 0 1,-1-1-1,1-1 0,-1 0 0,0-1 0,-1 0 0,1 0 0,-1-1 1,0 0-1,10-11 0,-16 15 168,0-1 0,-1 1 0,1-1 0,-1 0 0,1 0 0,-1-1 0,0 1 0,-1-1 0,1 1 0,-1-1 0,0 0 0,0 0 0,-1 0 0,1 0 0,-1 0 1,0-1-1,0 1 0,-1 0 0,0 0 0,0-1 0,0 1 0,0 0 0,-1-1 0,0 1 0,-3-9 0,4 12 21,-1 1 1,0 0-1,1 0 0,-1 0 0,0 0 1,1 0-1,-1 0 0,0 0 1,0 0-1,0 0 0,0 1 0,0-1 1,0 0-1,0 0 0,0 1 1,-1-1-1,1 1 0,0-1 0,0 1 1,0-1-1,-1 1 0,1 0 1,0 0-1,0 0 0,-1-1 0,1 1 1,0 0-1,0 1 0,-1-1 1,1 0-1,0 0 0,-1 0 0,1 1 1,0-1-1,0 1 0,0-1 1,0 1-1,-1-1 0,1 1 0,0 0 1,-1 1-1,-4 0 24,1 2-1,0-1 1,0 1-1,0-1 1,1 1-1,-1 1 1,-4 5-1,7-7 2,0-1-1,0 1 1,0 0-1,0 0 1,1 0-1,0 0 1,-1 1-1,1-1 1,0 0-1,1 1 1,-1-1-1,0 0 1,1 5-1,0-6-32,0 0 0,1-1-1,-1 1 1,0-1 0,1 1-1,0 0 1,-1-1-1,1 1 1,0-1 0,0 0-1,0 1 1,0-1 0,0 1-1,0-1 1,0 0 0,0 0-1,0 0 1,1 0-1,-1 0 1,0 0 0,1 0-1,-1 0 1,1 0 0,-1-1-1,1 1 1,-1-1 0,4 2-1,19 3-371,-1 0-1,1-1 0,0-1 0,43-1 1,-48-2-2078,1-2 1,-1 0 0,28-7-1,0-10-11100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14286,'0'0'6854,"-9"16"-5317,-20 38-55,2 2 0,-23 67-1,40-92-1103,0 0 0,3 1 0,0 0-1,2 0 1,2 0 0,0 49 0,3-76-352,0 0 1,1 0-1,-1 0 0,1 0 1,0 0-1,1 0 0,-1 0 1,1-1-1,0 1 0,0 0 1,1-1-1,-1 0 0,1 1 1,0-1-1,0 0 1,1-1-1,5 7 0,-3-6-16,0 0 0,-1-1 0,2 0 0,-1 0 0,0 0 0,0-1 0,1 0 0,0 0-1,-1 0 1,1-1 0,0 0 0,11 0 0,4-1 21,0 0 1,0-2-1,0 0 0,0-1 0,-1-2 1,37-11-1,-44 11-159,1-1 1,-1 0-1,-1-1 0,0 0 1,0-1-1,0-1 0,-1 0 1,0 0-1,0-1 1,16-20-1,-26 27-296,1 0 0,-1 0 0,0-1 0,0 0 0,0 1 0,-1-1 0,1 0 0,-1 0 1,0 0-1,0 0 0,0 0 0,0 0 0,-1 0 0,0 0 0,0 0 0,0-5 0,-5-24-5443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5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14542,'0'0'7431,"91"-29"-5573,0 4-898,19 0-95,6-2-352,-7 5-481,-14 6-1826,-24 1-2242,-28 3-6982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11691,'0'0'2536,"0"-8"-11,0 6-2543,5-37 3539,-4 38-3422,-1 0-1,1 0 1,-1 0 0,1 0 0,-1 0 0,1 0 0,0 0 0,-1 1 0,1-1-1,0 0 1,0 0 0,0 1 0,0-1 0,-1 0 0,1 1 0,0-1-1,0 1 1,0-1 0,0 1 0,0-1 0,1 1 0,-1 0 0,0-1-1,0 1 1,0 0 0,0 0 0,0 0 0,0 0 0,0 0 0,0 0 0,1 0-1,-1 0 1,0 1 0,0-1 0,0 0 0,0 1 0,0-1 0,0 1-1,0-1 1,0 1 0,1 0 0,9 5 76,0 1 1,-1 0-1,0 1 0,0 0 0,9 10 0,33 25 18,-49-42-183,-1 1 0,1-1 0,0 1 0,-1 0 0,1 0 0,-1 0 0,0 0 0,0 0 0,1 0 0,-1 1 0,-1-1 0,1 1 0,2 2 0,-4-2 52,-1-1 0,1 0 0,0 1 0,-1-1 0,1 0 0,-1 1 0,1-1 0,-1 0 0,0 0 0,0 0 0,0 0 0,-1 1 0,1-2 0,0 1 0,-1 0 0,1 0 0,-1 0 0,-1 1 1,-3 5 207,-7 9 478,-1-1 1,-23 21-1,33-33-651,-1 0 0,1-1-1,-1 0 1,1 0 0,-1 0-1,0-1 1,0 1 0,-1-1 0,1 0-1,0-1 1,-1 1 0,1-1-1,-1 0 1,-7 0 0,12-1-95,0 0 0,1 1 0,-1-1 0,0 0 0,0 0 0,1 0 0,-1 0 0,0-1 0,0 1 0,1 0 0,-1 0 0,0 0 0,1 0 0,-1-1 0,0 1 0,1 0-1,-1-1 1,0 1 0,1-1 0,-1 1 0,1 0 0,-1-1 0,0 1 0,1-1 0,0 0 0,-1 1 0,1-1 0,-1 1 0,1-1 0,0 0 0,-1 1 0,1-1 0,0 0 0,-1 1 0,1-1 0,0 0 0,0 0 0,0 1 0,0-1 0,0 0 0,0 1 0,0-1 0,0 0 0,0 0 0,0 1 0,0-1 0,1-1 0,-1 0 0,1 1-1,-1-1 1,1 0 0,0 1 0,0-1 0,0 1 0,0 0-1,0-1 1,0 1 0,0 0 0,0-1 0,1 1 0,-1 0 0,0 0-1,1 0 1,-1 0 0,1 0 0,-1 0 0,1 1 0,2-2-1,21-2-163,1 1 0,0 1 0,0 1 0,33 3 0,1 0-15,-60-2 186,0 0-1,-1-1 1,1 1 0,0 0 0,0 0 0,-1 0 0,1-1-1,0 1 1,0 0 0,0 0 0,0-1 0,-1 1-1,1 0 1,0 0 0,0-1 0,0 1 0,0 0-1,0 0 1,0-1 0,0 1 0,0 0 0,0-1 0,0 1-1,0 0 1,0-1 0,0 1 0,0 0 0,0 0-1,0-1 1,0 1 0,0 0 0,0-1 0,0 1 0,0 0-1,0 0 1,1-1 0,-1 1 0,0 0 0,0 0-1,0-1 1,0 1 0,1 0 0,-1 0 0,0-1 0,0 1-1,1 0 1,-1 0 0,0 0 0,0 0 0,1 0-1,-1-1 1,0 1 0,0 0 0,1 0 0,-1 0 0,0 0-1,1 0 1,-1 0 0,0 0 0,1 0 0,-1 0-1,0 0 1,0 0 0,1 0 0,-1 0 0,1 0-1,-21-14 774,8 9-650,1 1-1,-1 1 1,0 0 0,0 1 0,-17-1 0,27 3-206,-1-1 0,1 1 0,-1 0 0,1 1 0,-1-1 0,1 0 0,-1 1 0,1-1 0,-1 1 0,1 0 0,0 0 0,-1-1 0,1 2 0,0-1 0,0 0 1,-1 0-1,1 1 0,0-1 0,1 1 0,-1 0 0,0 0 0,0-1 0,1 1 0,-1 0 0,1 0 0,-1 0 0,1 1 0,0-1 0,0 0 0,0 0 0,0 1 0,0 3 0,-3 36-4499,4-14-3511,3-9-3906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15439,'0'0'5749,"0"16"-4927,-26 159 2607,15-126-2850,3 1 0,2-1 0,0 95-1,6-139-577,1-1 0,-1 1-1,1-1 1,0 1-1,0-1 1,1 1 0,-1-1-1,1 1 1,0-1 0,0 0-1,0 0 1,1 0 0,-1 0-1,1-1 1,0 1-1,0 0 1,0-1 0,1 0-1,-1 0 1,1 0 0,0 0-1,0-1 1,0 1 0,0-1-1,0 0 1,0 0 0,0-1-1,1 1 1,-1-1-1,1 0 1,-1 0 0,1-1-1,0 1 1,-1-1 0,1 0-1,0 0 1,-1 0 0,1-1-1,-1 0 1,1 1 0,-1-2-1,1 1 1,-1-1-1,1 1 1,-1-1 0,0 0-1,0-1 1,0 1 0,7-6-1,-8 5-180,0 1 0,0-1-1,-1 0 1,1 0 0,-1 0 0,1 0-1,-1-1 1,0 1 0,0-1-1,-1 1 1,1-1 0,-1 0-1,0 1 1,0-1 0,0 0 0,0 0-1,-1 0 1,1-4 0,-1 4-215,0 1-1,-1-1 1,1 0 0,-1 1 0,0-1 0,0 1 0,0-1 0,-1 1 0,1 0-1,-1-1 1,0 1 0,0 0 0,0 0 0,0 0 0,0 0 0,-1 1 0,1-1-1,-1 1 1,-4-4 0,-33-20-5749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11211,'0'0'11627,"76"-1"-10154,-11 1-832,14-3-513,5-4-64,-3-3-705,-7-4-3619,-9-9-6342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44 7143,'0'0'11531,"-12"9"-9727,3-1-1497,0 0-1,0 0 1,1 1 0,0 0-1,0 0 1,1 1-1,0 0 1,1 0 0,0 1-1,0 0 1,1 0 0,1 0-1,0 1 1,1 0-1,-3 14 1,5-22-203,0 1 1,1-1-1,0 1 1,0-1-1,0 1 1,0-1-1,0 1 1,1-1-1,0 0 1,0 1-1,0-1 1,1 0-1,-1 0 1,5 7-1,-4-8-100,0-1 0,0 0 0,1 0 0,-1-1 0,1 1 0,0 0 1,-1-1-1,1 0 0,0 1 0,0-1 0,0 0 0,0-1 0,0 1 0,0 0 0,0-1 0,0 1 0,0-1 0,0 0 0,0 0 0,0-1 0,0 1 0,4-1 0,-1 0-32,0 0 0,1-1-1,-1 1 1,0-1 0,0 0 0,0-1-1,-1 1 1,1-1 0,-1 0 0,1-1-1,-1 1 1,0-1 0,4-5-1,0 1-109,-1 0 0,-1-1 0,0-1 0,0 1 0,-1-1 0,9-18 0,-7 11 199,-1-1-1,-1 0 1,-1 0 0,0-1-1,-1 1 1,-1-1-1,-1 0 1,0-27-1,-2 46-16,0-1 0,0 1 0,0 0 0,0-1 0,0 1 0,0 0-1,-1-1 1,1 1 0,0 0 0,0 0 0,0-1 0,0 1 0,-1 0-1,1 0 1,0-1 0,0 1 0,0 0 0,-1 0 0,1-1 0,0 1-1,0 0 1,-1 0 0,1 0 0,0 0 0,-1 0 0,1-1 0,0 1-1,0 0 1,-1 0 0,1 0 0,0 0 0,-1 0 0,1 0 0,0 0-1,-1 0 1,1 0 0,0 0 0,-1 0 0,1 0 0,0 0 0,0 0-1,-1 0 1,1 1 0,0-1 0,-1 0 0,1 0 0,0 0-1,0 0 1,-1 1 0,1-1 0,0 0 0,0 0 0,-1 0 0,1 1-1,0-1 1,0 0 0,0 0 0,-1 1 0,1-1 0,0 0 0,0 0-1,0 1 1,0-1 0,-16 17 486,10-8-480,1 0 0,0 1 0,1-1 0,0 1 1,0 0-1,1 0 0,0 0 0,1 1 0,0-1 0,1 1 0,0-1 0,1 1 1,0-1-1,2 16 0,-1-21-166,0 1 0,1-1 0,-1 1 0,1-1 0,0 0 0,0 0 1,1 0-1,0 0 0,-1 0 0,2 0 0,-1-1 0,5 6 0,-4-6-296,0-1 0,1 0-1,-1 0 1,0 0 0,1 0 0,-1-1-1,1 0 1,0 0 0,0 0 0,0-1-1,0 1 1,0-1 0,0 0 0,1-1-1,4 1 1,-5 0-350,0-1-1,0 0 1,0 0-1,-1-1 1,1 1-1,0-1 1,-1 0-1,1-1 1,0 1-1,-1-1 1,7-3-1,19-16-6951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0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10954,'9'-29'5221,"-4"21"-1053,-2 21-1273,-4 58-418,0-51-1953,0 1 1,1-1-1,2 1 0,4 28 0,-5-47-497,-1 1-1,1-1 1,-1 0-1,1 0 1,0 0-1,0 0 1,0 0-1,0 0 1,0 0 0,1-1-1,-1 1 1,0 0-1,1-1 1,-1 1-1,1-1 1,0 1-1,0-1 1,-1 0-1,1 1 1,0-1-1,0 0 1,0 0 0,0-1-1,0 1 1,0 0-1,0-1 1,1 1-1,-1-1 1,0 1-1,0-1 1,0 0-1,0 0 1,1 0 0,-1 0-1,0-1 1,0 1-1,0-1 1,1 1-1,-1-1 1,2-1-1,5-1 22,-1 0-1,0-1 1,-1 1 0,1-2-1,-1 1 1,1-1-1,-1 0 1,12-12-1,-13 10 29,0 1 0,0-1 0,-1-1 0,0 1 0,0-1 0,-1 0-1,0 0 1,0 0 0,-1-1 0,0 1 0,0-1 0,-1 0 0,2-15 0,-21 82 874,16-57-943,1 0 0,0 0 0,0 1 0,0-1 0,0 0 0,0 0 0,0 1 0,0-1 0,0 0 0,0 0 0,0 1 0,1-1 0,-1 0 0,0 0 0,1 0 0,-1 0 0,1 0 0,-1 1 0,1-1 0,0 0 0,0 0 0,-1 0 0,1 0 0,0-1 0,0 1 0,0 0 0,0 0 0,0 0 0,0-1 0,0 1 0,1 0 0,2 0 27,-1-1 0,0 1 1,0-1-1,0 0 0,0 0 0,0 0 0,0-1 0,0 1 0,0-1 0,0 0 0,0 1 0,5-3 0,4-3-10,1-1 0,-1 0 0,-1 0 0,0-2 0,0 1 1,0-1-1,-1-1 0,17-19 0,17-16-6,-43 45-18,-1-1 0,0 1 0,0 0 0,0 0 0,0 0 0,0-1 0,1 1 0,-1 0 0,0 0 0,0 0 0,0 0 0,1 0 0,-1-1 0,0 1 0,0 0 0,1 0 0,-1 0 0,0 0 0,0 0 0,0 0 0,1 0 0,-1 0 0,0 0 0,0 0 0,1 0 0,-1 0 0,0 0 0,0 0 0,1 0 0,-1 0 0,0 0 0,0 0 0,1 0 0,-1 0 0,0 1 0,0-1 0,0 0 0,1 0 0,-1 0 0,0 0 0,0 0 0,0 1 0,1-1 0,2 15 0,-4 22 0,1-35 0,-10 90 0,10-91-59,1 0 0,-1 0 1,0 0-1,1-1 0,-1 1 0,0 0 0,1 0 0,-1 0 1,1-1-1,-1 1 0,1 0 0,-1 0 0,1-1 1,0 1-1,-1-1 0,1 1 0,0-1 0,0 1 0,-1-1 1,1 1-1,0-1 0,0 1 0,0-1 0,-1 0 0,1 1 1,0-1-1,0 0 0,0 0 0,0 0 0,0 0 1,0 0-1,0 0 0,-1 0 0,1 0 0,0 0 0,0 0 1,0 0-1,0-1 0,0 1 0,1-1 0,39-13-4314,-34 10 2246,0-1 0,0-1 0,-1 1 1,12-13-1,3-7-6431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10602,'0'0'11974,"-8"7"-9283,5-5-2540,-56 57 3509,54-54-3335,0 1 1,0-1 0,1 1-1,0 1 1,0-1 0,1 0-1,-1 1 1,1 0 0,1 0 0,-3 11-1,4-17-322,1-1 0,1 1 0,-1 0 0,0 0 0,0 0 0,0-1 0,0 1 0,0 0 1,1 0-1,-1 0 0,0-1 0,1 1 0,-1 0 0,1 0 0,-1-1 0,0 1 0,1 0 0,0-1 0,-1 1 0,1-1 0,-1 1 0,1-1 0,0 1 0,-1-1 0,1 1 0,0-1 0,0 0 0,-1 1 0,1-1 0,0 0 0,0 1 0,-1-1 0,1 0 0,0 0 0,0 0 0,0 0 0,0 0 0,-1 0 1,1 0-1,0 0 0,0 0 0,0 0 0,1-1 0,39-7-30,-31 4-50,0 0-1,0-1 1,0 0-1,-1-1 1,1 0 0,11-11-1,-16 14 45,-1 0 0,-1-1 1,1 0-1,0 1 0,-1-2 0,0 1 0,0 0 0,0 0 0,0-1 1,-1 0-1,0 1 0,0-1 0,0 0 0,-1 0 0,3-9 0,-4 14 33,-1 0-1,1 0 1,0 0-1,0 1 0,0-1 1,0 0-1,0 0 1,0 0-1,0 0 1,-1 0-1,1 0 0,0 0 1,0 0-1,0 1 1,0-1-1,-1 0 1,1 0-1,0 0 0,0 0 1,0 0-1,0 0 1,-1 0-1,1 0 1,0 0-1,0 0 0,0 0 1,0 0-1,-1 0 1,1 0-1,0 0 1,0 0-1,0-1 0,0 1 1,0 0-1,-1 0 1,1 0-1,0 0 1,0 0-1,0 0 0,0 0 1,0 0-1,-1 0 1,1-1-1,0 1 1,0 0-1,0 0 0,0 0 1,0 0-1,0 0 1,0-1-1,0 1 1,0 0-1,0 0 0,0 0 1,0 0-1,-1-1 1,1 1-1,0 0 1,0 0-1,0 0 0,0 0 1,1-1-1,-10 11 69,-14 36 156,22-43-220,0 0-1,0 0 1,0 0 0,0 0 0,1 0 0,-1 0 0,1 1 0,0-1 0,0 0 0,0 0 0,0 0 0,0 1 0,1-1 0,0 3 0,1-4-91,-1-1 1,0 0-1,1 0 0,-1 0 0,1 0 0,-1 0 0,1 0 1,0 0-1,-1-1 0,1 1 0,0-1 0,0 1 0,-1-1 0,1 1 1,0-1-1,0 0 0,0 0 0,-1 0 0,1 0 0,0 0 1,3-1-1,41-7-3907,-36 4 2003,0-1 0,0 0-1,0-1 1,15-11 0,10-9-6572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18289,'0'0'2018,"-35"57"-128,6-19 1185,2 5-320,1-3-289,3-6-1089,7-6-1121,11-9-224,5-11-288,3-8-577,7 0-1056,3-7-2051,-5-12-2210,-3-7-3363</inkml:trace>
  <inkml:trace contextRef="#ctx0" brushRef="#br0" timeOffset="1">1 46 16496,'0'0'14189,"61"59"-12940,-25-47-736,2 0-417,-2-1-64,-6 4-673,-8 0-2209,-11-4-4037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22902,'0'0'7527,"-47"64"-7303,53-28-160,15 0 0,8-5-96,8-5-64,0-7-801,0-8-384,-4-8-321,-9-3-672,-10 0-929,-12-9-1409,-2-7-3236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50 132 12492,'0'0'5605,"-5"-57"-2210,16 43-960,11 0-225,5 1-545,6 2-864,3 1-481,2 4-256,-3 2-32,-5 1-256,-5 3-1313,-10 0-962,-9 0-736</inkml:trace>
  <inkml:trace contextRef="#ctx0" brushRef="#br0" timeOffset="1">1 223 15983,'0'0'9673,"86"-16"-8199,-38-4-706,8 0-543,-4 0-193,-8 6-96,-4 7-1410,-16 7-1505,-14 0-928,-8 11-1474,-2 6-5958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1 391 11723,'0'0'10538,"54"0"-9065,-15-25-416,7-3-736,-1-1-257,0 3-96,-7 1-2082,-7 2-3235,-5 3-5381</inkml:trace>
  <inkml:trace contextRef="#ctx0" brushRef="#br0" timeOffset="1">384 116 15246,'0'0'11627,"73"-11"-11210,-41 2-385,1-5-320,1 0-1378,-3-2-1217,-6 0-1088,-1-1-2468,-9-1-1248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23 17392,'0'0'4858,"-9"-6"-2749,6 5-2006,1-1-6,-1 0 0,0 0 0,0 0-1,1 1 1,-1 0 0,0-1 0,0 1-1,-1 0 1,-5-1 0,7 2-71,0 1 0,0-1 0,1 0 0,-1 1 1,0-1-1,0 1 0,0 0 0,0 0 0,1 0 0,-1-1 0,0 1 1,1 1-1,-1-1 0,1 0 0,-1 0 0,1 1 0,0-1 0,-1 1 0,1-1 1,0 1-1,0-1 0,0 1 0,0 0 0,-1 2 0,-5 10 138,0 1-1,1 0 1,1 0-1,0 0 0,2 0 1,-1 1-1,-1 21 0,3-4 614,1-1-1,5 54 0,-3-77-770,1-1-1,0 1 1,0 0 0,1-1-1,0 1 1,0-1 0,1 0 0,0 0-1,0 0 1,1 0 0,0-1-1,0 0 1,1 0 0,0 0 0,0-1-1,1 0 1,0 0 0,0-1-1,0 1 1,1-2 0,13 8 0,-12-8-1141,-1-1 0,1 0-1,0 0 1,0-1 0,0 0 0,0-1 0,0 0 0,10 0 0,5-1-6355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17424,'0'0'6150,"-20"64"-4420,20-34-897,0-1 0,15 2-481,6-4-256,-1-3-32,3-5-737,-2-4-960,-6-3-962,-4-4-832,-10-5-1345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16496,'0'0'8344,"9"-8"-6460,-5 4-1675,0 0-83,-1 0 0,1 1 0,0 0 1,0 0-1,0 0 0,0 0 0,1 1 0,-1-1 1,1 1-1,-1 0 0,1 1 0,0-1 0,0 1 1,0 0-1,0 0 0,5 0 0,10 0 308,53 1 252,-70 0-680,-1 0-1,1 0 0,0 0 1,-1 1-1,1 0 1,-1-1-1,1 1 0,-1 0 1,1 0-1,-1 0 0,1 0 1,-1 1-1,0-1 1,0 1-1,1-1 0,-1 1 1,0 0-1,-1 0 1,1 0-1,0 0 0,2 4 1,-3-4 11,-1 0 0,0-1 0,0 1 1,0 0-1,0 0 0,0 0 0,0 0 0,0 0 1,-1 0-1,1-1 0,-1 1 0,1 0 1,-1 0-1,0 0 0,0-1 0,0 1 0,0 0 1,0-1-1,0 1 0,0-1 0,0 1 1,-1-1-1,1 0 0,0 0 0,-1 1 1,1-1-1,-1 0 0,0 0 0,1 0 0,-1 0 1,-3 0-1,0 3 47,-1-1 0,0-1 0,0 1 0,0-1-1,0 0 1,-1-1 0,1 1 0,-9 0 0,14-2-133,30 0-1495,-24 0 1503,1 0 0,-1 1 0,1 0 0,-1 0 0,0 0 1,0 1-1,1 0 0,-1 0 0,0 0 0,0 1 0,-1-1 1,1 1-1,0 0 0,-1 1 0,0-1 0,0 1 0,0 0 1,0 0-1,-1 0 0,1 0 0,3 7 0,-5-7 141,0-1-1,0 0 1,-1 1-1,1 0 1,-1-1-1,0 1 1,0 0-1,-1 0 1,1-1-1,-1 1 1,0 0 0,0 0-1,0 0 1,0 0-1,-1-1 1,1 1-1,-1 0 1,0 0-1,0-1 1,0 1-1,-1-1 1,0 1-1,1-1 1,-1 1-1,0-1 1,0 0-1,-1 0 1,1 0-1,-1 0 1,0 0-1,-3 2 1,-2 2 137,-1 0-1,0 0 1,-1-1 0,-13 7 0,20-11-180,0-1 0,-1 1 0,1-1 0,-1 0 0,1 1 0,-1-2 0,1 1 0,-1 0 0,1-1 0,-1 1 1,0-1-1,1 0 0,-1-1 0,0 1 0,1 0 0,-1-1 0,-5-1 0,8 1-156,0 0 1,0 0-1,0 0 1,0 0-1,0 0 1,0 0-1,0 0 1,0 0-1,1 0 1,-1-1-1,0 1 1,1 0-1,-1 0 0,1-1 1,-1 1-1,1 0 1,-1-1-1,1 1 1,0 0-1,0-1 1,0 1-1,0-1 1,0 1-1,0 0 1,0-1-1,0 1 0,1 0 1,-1-1-1,0 1 1,1 0-1,-1-1 1,2 0-1,0-4-839,0 0 0,0 1 0,1-1 0,0 1 0,0 0 0,5-6 0,15-14-5704,4-4-2835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18193,'0'0'10730,"-11"59"-9673,8-32-352,3 4-545,0-2-96,4-4-96,12-2-576,-1-6-513,-3-3-641,-1-2-929,-6-8-1761</inkml:trace>
  <inkml:trace contextRef="#ctx0" brushRef="#br0" timeOffset="1">1 104 17873,'0'0'9609,"60"-5"-8264,-26 1-416,-1 1-641,1-2-224,-2 0-416,-6 0-1762,-5-2-2242,-8-4-801,-4-2-2530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96 329 14894,'0'0'6550,"-11"7"-5258,6-4-1107,-1 1 0,1 0 0,0 0 0,0 1 1,0-1-1,1 1 0,-1 0 0,1 1 0,0-1 0,1 1 0,-1-1 0,1 1 0,0 0 0,1 0 0,-1 0 0,1 1 0,1-1 0,-1 1 0,1-1 0,-1 14 1,2-12-195,1 0 0,-1 0 0,2 0 0,-1 0 0,1 0 0,0-1 1,1 1-1,0-1 0,0 1 0,5 7 0,6 8-309,30 36 0,-34-49 340,-1 0 1,-1 1-1,0 0 1,0 1-1,-1 0 0,-1 0 1,0 0-1,0 1 1,-2-1-1,1 1 1,4 24-1,-9-29 95,0-1-1,0 1 0,-1-1 1,0 0-1,0 0 1,0 1-1,-1-1 1,0 0-1,-1 0 0,0 0 1,0 0-1,0-1 1,-7 11-1,7-13 105,0 0 0,-1 0 0,1 0 1,-1 0-1,1-1 0,-1 0 0,0 1 0,-1-2 0,1 1 0,0 0 0,-1-1 0,0 0 0,1 0 0,-1 0 0,0 0 0,0-1 0,0 0 0,0 0 1,0 0-1,-7-1 0,10 0-206,0 0 1,0 0 0,1 0-1,-1 0 1,0-1 0,1 1-1,-1-1 1,0 1 0,1-1-1,-1 0 1,0 0 0,1 1-1,-1-1 1,1 0-1,0 0 1,-1-1 0,1 1-1,0 0 1,0 0 0,-2-3-1,0 0-21,1 0 0,0 1 1,1-1-1,-1 0 0,1 0 0,-1 0 0,1-1 0,-1-5 0,1-5-351,0 0 0,0 0 0,4-30 0,0 30-99,0 0 1,0 0 0,2 0 0,-1 1 0,2 0-1,0 0 1,1 0 0,0 1 0,18-25 0,5 1 81,64-62-1,-62 68 859,-2-1 0,37-49 0,-65 79-334,0-1 1,0 0-1,0 0 1,-1 0-1,1 0 1,-1 0-1,1 0 1,-1-1-1,0 1 1,-1 0-1,1 0 1,0-1-1,-1-3 1,0 7-113,0-1 0,0 0 1,0 1-1,-1-1 1,1 0-1,0 1 0,0-1 1,-1 0-1,1 1 0,0-1 1,-1 1-1,1-1 0,-1 1 1,1-1-1,-1 1 1,1-1-1,-1 1 0,1-1 1,-1 1-1,0 0 0,1-1 1,-1 1-1,-1-1 0,-28 0 52,26 2-84,0 0-1,0 0 0,0 1 1,0-1-1,0 1 0,0 0 1,1 0-1,-1 0 0,1 1 1,-1-1-1,1 1 0,0 0 1,0 0-1,0 0 0,0 0 1,1 0-1,-1 1 0,1-1 1,0 1-1,0 0 0,-3 6 1,2-2 45,0 0 0,1 0 1,0 0-1,0 0 0,0 0 0,1 1 0,1-1 1,-1 1-1,2 16 0,0-23-43,-1 1 0,1-1-1,0 1 1,0-1 0,0 1 0,0-1-1,0 0 1,0 1 0,1-1 0,-1 0-1,1 0 1,-1 0 0,1 0 0,0 0-1,0 0 1,0-1 0,0 1-1,0 0 1,0-1 0,0 0 0,1 1-1,-1-1 1,1 0 0,-1 0 0,0-1-1,1 1 1,0 0 0,-1-1 0,1 1-1,-1-1 1,1 0 0,0 0 0,-1 0-1,4-1 1,2 1-14,0-1 1,-1 0-1,1 0 0,0 0 1,-1-1-1,0-1 0,1 1 0,-1-1 1,0 0-1,12-8 0,-1-3-503,-2-1-1,0 0 0,0-1 0,-2-1 0,0-1 1,-1 0-1,-1 0 0,17-33 0,-10 10-805,-2 0 0,-1-1-1,12-55 1,-25 82 1798,0 0 0,0 0 0,0-26 1,-14 49 2809,2 8-3110,1 0 0,0 1 0,1 0-1,1 1 1,1 0 0,0-1 0,1 2-1,-1 20 1,0 17 169,3 79 0,3-111-517,1 0 1,1 0-1,1 0 0,1-1 1,1 0-1,13 32 0,-19-55 131,0 0 0,0 0 1,0 0-1,0-1 0,0 1 0,0 0 0,0 0 0,0 0 0,1 0 1,-1 0-1,0 0 0,0 0 0,0 0 0,0 0 0,0 0 0,0 0 1,0 0-1,0 0 0,0 0 0,0 0 0,0 0 0,0 0 0,0 0 1,1 0-1,-1 0 0,0 0 0,0 0 0,0 0 0,0 0 0,0 0 1,0 0-1,0 0 0,0 0 0,0 0 0,0 0 0,0 0 0,1 0 1,-1 0-1,0 0 0,0 0 0,0 0 0,0 0 0,0 0 0,0 0 1,0 0-1,0 0 0,0 0 0,0 0 0,0 1 0,0-1 0,0 0 1,0 0-1,2-15-802,-5-22-644,-2 18 917,-2 1 0,0-1 1,-1 1-1,-1 1 0,0 0 0,-17-23 1,-14-23 4485,40 62-3815,0 0 0,0 1 0,-1-1 0,1 1 1,0-1-1,0 1 0,0-1 0,0 0 1,0 1-1,0-1 0,0 0 0,0 1 0,0-1 1,0 1-1,0-1 0,0 0 0,0 1 1,0-1-1,1 1 0,-1-1 0,0 1 1,0-1-1,1 0 0,-1 1 0,0-1 0,1 1 1,-1-1-1,0 1 0,1 0 0,-1-1 1,1 1-1,-1-1 0,1 1 0,-1 0 0,1-1 1,-1 1-1,1 0 0,0 0 0,-1-1 1,1 1-1,-1 0 0,1 0 0,0 0 0,36-8-799,-26 6 934,75-20-3344,-27 1-4341,-4-4-6988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16624,'0'0'8007,"-2"72"-6854,2-42-480,6 1-417,1 1-128,1-2-96,2-3-32,0-3-928,-1-1-802,-2 0-768,-2-5-1250,0 0-1857,-2-2-5638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34 172 15439,'-5'-11'2802,"2"6"-2528,-2-3 393,1 0 1,1-1-1,-1 1 0,-2-13 1,5 19-500,0 0 0,1 0 0,-1-1 0,1 1 0,0 0 0,0-1 0,0 1 0,0 0 0,0-1 0,0 1 0,1 0 0,-1 0 0,1-1 0,0 1 0,-1 0 0,1 0 0,0 0 0,0 0 0,0 0 0,1 0 0,-1 0 0,0 0 0,1 0 0,-1 0 0,1 1 0,3-3 0,4-2 88,1 1 0,0 0 1,1 0-1,-1 1 1,1 1-1,0-1 0,0 2 1,0 0-1,14-1 1,-1 1 11,0 1-1,-1 1 1,34 5 0,-51-5-246,-1 1-1,0 0 1,0 0 0,0 1-1,0-1 1,0 1-1,0 0 1,0 0 0,0 1-1,-1-1 1,1 1 0,-1 0-1,1 0 1,-1 1-1,0-1 1,-1 1 0,1 0-1,-1 0 1,1 0-1,-1 0 1,-1 1 0,1-1-1,0 1 1,-1 0 0,0 0-1,0 0 1,-1 0-1,1 0 1,1 10 0,-3-7 9,0 0 1,0-1 0,0 1-1,-1 0 1,0-1 0,0 1-1,-1-1 1,0 0 0,0 1-1,-1-1 1,0 0-1,0 0 1,-1-1 0,0 1-1,0-1 1,-1 1 0,1-1-1,-1-1 1,0 1 0,-8 6-1,7-7 51,0-1 0,-1 0-1,1 0 1,-1 0-1,0 0 1,0-1 0,0 0-1,0-1 1,-1 0-1,1 0 1,-1 0 0,0-1-1,-8 0 1,-42-4-1231,2-10-3623,32 8-97,15 4-2967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4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17232,'0'0'4570,"10"8"-2381,19 14-1250,-2 2 0,0 0 1,-2 2-1,-1 1 0,0 0 1,28 48-1,-44-62-890,-1 0-1,-1 1 1,0 0 0,-1 1-1,0-1 1,-1 1 0,-1 0-1,2 17 1,-4-20-26,-1-1 1,-1 0-1,1 0 1,-2 0-1,1 1 1,-2-1-1,0-1 1,0 1 0,0 0-1,-2-1 1,1 1-1,-9 12 1,-10 13-122,-1-2 0,-1-1 0,-52 52 0,18-31-3089,-2-6-4258,8-13-7940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61 9769,'0'0'3433,"-1"-10"-684,-6-28-32,7 37-2642,0 1 0,0-1 0,-1 1-1,1-1 1,0 0 0,0 1-1,-1-1 1,1 1 0,0-1 0,-1 1-1,1-1 1,-1 1 0,1-1 0,-1 1-1,1-1 1,-1 1 0,1-1-1,-1 1 1,1 0 0,-1-1 0,0 1-1,1 0 1,-1 0 0,0-1 0,1 1-1,-1 0 1,0 0 0,1 0-1,-1 0 1,1 0 0,-1 0 0,0 0-1,1 0 1,-1 0 0,0 0 0,1 0-1,-1 1 1,0-1 0,1 0-1,-1 0 1,0 1 0,1-1 0,-1 0-1,1 1 1,-1-1 0,0 1 0,-21 18 961,13-8-925,0 1 1,1 0 0,0 0-1,1 1 1,0-1 0,2 2-1,-1-1 1,1 0 0,1 1 0,1 0-1,0 0 1,-2 20 0,5-31-105,0 0 0,0 0 0,1 0 0,-1 0 1,1 0-1,-1 0 0,1 0 0,0 0 0,0-1 1,1 1-1,-1 0 0,0-1 0,1 1 0,0-1 0,-1 1 1,1-1-1,0 0 0,0 0 0,0 0 0,1 0 1,-1 0-1,0 0 0,1-1 0,0 1 0,-1-1 0,1 1 1,0-1-1,-1 0 0,1 0 0,5 1 0,9 2-95,0-1 0,0 0 0,1-1 0,17 0 0,-22-1-105,15 0-237,-14-2-55,1 2 0,-1 0 0,1 1 0,-1 0 0,28 9 0,-39-10 484,0 0-1,0 1 1,-1-1-1,1 1 1,0 0-1,-1 0 1,0 0 0,1 0-1,-1 0 1,0 0-1,0 1 1,0-1-1,0 1 1,-1-1-1,1 1 1,-1 0-1,1-1 1,-1 1-1,0 0 1,0 0-1,0 0 1,-1 0-1,1 0 1,-1 0-1,1 0 1,-1 1-1,0-1 1,0 0-1,-1 0 1,1 0-1,0 0 1,-1 0-1,-2 5 1,-3 12 698,-1 0 1,0-1 0,-2 0-1,0 0 1,-21 29 0,19-32-255,1-1 1,1 2 0,1-1-1,0 1 1,1 0 0,1 1-1,-8 33 1,14-49-408,0-1 0,0 1 0,0 0 0,0-1 0,0 1 0,0-1 0,1 1 0,-1-1 0,1 1 0,-1-1 0,1 1 0,-1-1 0,1 1 0,0-1 0,0 0 1,-1 1-1,1-1 0,0 0 0,0 0 0,1 1 0,-1-1 0,0 0 0,0 0 0,0 0 0,1 0 0,1 0 0,45 18-559,-7-4-1400,21 31-5455,-32-20 1431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1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16592,'0'0'2124,"-2"16"-522,-5 33-276,1-11-119,2-1-1,1 70 1,3-97-1136,0-1-1,1 1 1,1-1 0,0 0 0,0 0-1,0 0 1,1 0 0,1 0 0,0 0-1,0-1 1,0 0 0,1 0-1,0 0 1,1 0 0,0-1 0,0 0-1,9 8 1,-1-5-88,1-1-1,1 0 1,-1-2-1,2 1 1,-1-2-1,1 0 1,0-1-1,0-1 1,0-1-1,32 3 1,57 14-1782,-104-19 1766,1-1 1,-1 1-1,1 0 0,-1 0 1,1 1-1,-1-1 1,1 0-1,-1 1 0,0 0 1,0-1-1,0 1 1,0 0-1,0 0 0,0 0 1,0 0-1,-1 1 1,1-1-1,-1 0 0,0 1 1,1-1-1,-1 1 1,0-1-1,0 1 0,-1-1 1,1 1-1,0 0 1,-1-1-1,0 1 0,0 0 1,0 0-1,0-1 1,0 1-1,0 0 0,-1 0 1,0 3-1,-3 11 400,0 0 0,-2-1 0,0 1 0,-11 22-1,7-18 207,-7 19 595,-12 45 1,25-73-1062,1 0 1,1 0-1,0 1 1,0-1-1,2 0 1,-1 1-1,2-1 1,2 21 0,-2-29-108,0 0 1,0 0-1,0 0 1,1-1 0,-1 1-1,1-1 1,0 1 0,0-1-1,0 0 1,0 1 0,1-1-1,0 0 1,-1-1-1,1 1 1,0 0 0,0-1-1,0 0 1,6 4 0,4 0 10,-1-1 0,1 0 0,0-1 0,16 3 0,-21-6-389,0 1-1,1 0 0,-1 0 0,0 1 0,0 0 0,0 1 0,-1-1 0,1 1 0,-1 1 0,0 0 1,11 9-1,-16-11 86,0 0 1,0 1 0,0-1 0,0 1-1,-1 0 1,0 0 0,0-1-1,0 1 1,0 0 0,0 0 0,-1 0-1,0 0 1,1 0 0,-2 0 0,1 0-1,0 0 1,-1 0 0,-1 5 0,-1 4-476,0 0 1,-1 0 0,-12 24 0,-10 15-1961,-1 0-2295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4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69 12075,'0'0'2499,"-10"-3"-738,8 1-1696,0 1 0,-1 1 0,1-1 0,-1 0 0,1 1 0,-1-1 0,1 1 0,-1 0 0,1-1 0,-1 1 0,1 1 0,-1-1 0,1 0 0,-1 0 0,1 1-1,-1 0 1,1-1 0,0 1 0,-1 0 0,-1 1 0,-1 2-14,0 1-1,0-1 1,1 1-1,0 0 1,0 0-1,0 0 0,0 0 1,1 1-1,-5 8 1,-16 36 40,1 1 1,3 0-1,2 2 0,3 0 1,-15 87-1,19-54 81,3 1-1,7 162 0,5-188-136,17 87 0,-14-117-35,1 0 0,1-1 0,1-1 0,24 47 0,-30-69-13,0-1 1,0 1-1,0-1 1,1 1-1,0-1 1,1 0-1,-1-1 1,1 0 0,0 1-1,12 7 1,-13-11 15,-1 0 0,0-1 0,0 1 0,1-1 0,-1 0 0,1 0 0,-1 0 1,1 0-1,-1-1 0,1 0 0,0 0 0,-1 0 0,1 0 0,-1-1 0,1 0 0,-1 0 1,1 0-1,-1-1 0,8-3 0,1-2 72,0 0 0,0-1 0,-1-1 0,-1 0 0,1 0 0,-2-2 0,1 1 0,17-24 0,-3 0 434,40-73-1,-34 44-205,-2-2 0,-4 0-1,-2-2 1,19-93 0,-24 65-62,-4-1 0,3-156 0,-17 222-152,0 1-1,-2 0 1,-2 0 0,-11-50-1,12 71-25,0-1 1,0 1-1,0 0 0,-1 0 0,-1 0 0,1 0 0,-1 1 0,-11-12 0,12 15-20,1 0 0,-2 1 0,1 0 0,0 0 0,-1 0 0,1 0 0,-1 1-1,0 0 1,0 0 0,0 0 0,0 0 0,0 1 0,0 0 0,0 0 0,-11-1 0,9 3-113,-1 0 1,0 0-1,1 0 1,-1 1 0,1 0-1,0 0 1,0 1 0,0 0-1,0 0 1,0 1 0,0 0-1,1 0 1,0 0-1,0 1 1,0 0 0,0 0-1,1 1 1,0-1 0,0 1-1,-8 13 1,-7 11-1422,2 1-1,1 1 1,-13 35 0,26-58 948,-26 62-5233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5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3203,'0'0'13479,"-8"3"-12550,4-1-875,1-1 7,1 0-1,-1 0 0,0 0 1,0 1-1,0-1 0,1 1 1,-1 0-1,1-1 0,-1 1 1,1 0-1,0 1 0,0-1 0,0 0 1,0 1-1,0-1 0,0 1 1,1 0-1,-1-1 0,1 1 1,0 0-1,0 0 0,-2 6 1,-7 62 1224,2 0 1,4 0 0,5 88-1,0-22-1003,-23 335 251,-117 673 1,128-1063-467,0 147 0,12-229-70,-1 0 0,0 0 0,0 0 0,0-1 0,0 1 0,1 0-1,-1 0 1,0 0 0,0 0 0,0 0 0,1 0 0,-1 0 0,0 0 0,0 0 0,1 0 0,-1 0 0,0 0 0,0 0 0,0 0 0,1 0 0,-1 0 0,0 0 0,0 0 0,1 0 0,-1 0 0,0 0 0,0 0 0,0 0 0,1 0 0,-1 0 0,0 1 0,0-1 0,0 0 0,0 0 0,1 0 0,-1 0 0,0 0 0,0 1 0,0-1 0,0 0 0,0 0 0,0 0 0,1 1 0,-1-1 0,0 0 0,0 0 0,0 0 0,0 1 0,0-1 0,0 0 0,0 0 0,0 1 0,0-1 0,0 0 0,0 0 0,0 0 0,0 1 0,0-1-1,0 0 1,0 0 0,0 0 0,-1 1 0,12-18 17,-2-11 40,-1-1-1,-2 1 0,-1-2 1,2-38-1,-1 14-37,117-1813-1163,-122 1786 1170,0 10 193,-2 68-180,1 10-19,-1 44-69,-85 1068 114,47-715-49,28-132 77,18-230-84,-7-40-31,0-1-1,0 0 0,1 0 0,-1 0 0,0 0 0,0-1 1,1 1-1,-1 0 0,1 0 0,-1 0 0,1 0 0,0 0 0,-1 0 1,1-1-1,0 1 0,-1 0 0,1 0 0,0-1 0,0 1 1,0-1-1,-1 1 0,1-1 0,0 1 0,0-1 0,0 1 0,0-1 1,0 0-1,0 1 0,0-1 0,0 0 0,0 0 0,0 0 0,0 0 1,0 0-1,0 0 0,2 0 0,-2-1-29,0 0-1,0 0 1,0 0-1,0 0 1,0 0-1,0 0 1,0 0-1,0 0 1,-1 0 0,1-1-1,0 1 1,-1 0-1,1 0 1,-1-1-1,0 1 1,1 0-1,-1-1 1,0 1-1,0-1 1,0 1 0,0 0-1,0-1 1,0 1-1,0-3 1,0-4-128,8-312-86,-3 29 367,9 72-75,9 1 0,61-254 0,-79 452 19,-2 5 1,1 1 0,0-1 0,1 1 0,12-22-1,-17 37-44,0-1 0,0 0 0,0 0 0,0 0 0,0 0 0,0 0 0,0 1 0,0-1 0,0 0 0,0 0 0,0 0 0,0 0 0,0 0 0,0 0 0,1 1 0,-1-1 0,0 0 0,0 0 0,0 0 0,0 0 0,0 0-1,0 0 1,1 0 0,-1 0 0,0 0 0,0 0 0,0 0 0,0 0 0,0 1 0,0-1 0,1 0 0,-1 0 0,0 0 0,0 0 0,0 0 0,0 0 0,1 0 0,-1-1 0,0 1 0,0 0 0,0 0 0,0 0 0,0 0-1,1 0 1,-1 0 0,0 0 0,0 42 34,-2 0-1,-1 0 1,-2 0-1,-17 61 0,10-43 21,-93 407 55,-16 86 101,112-505-229,-1 50 0,9-85-582,1 0 1,0 0 0,1 0 0,1-1-1,0 1 1,0 0 0,1-1 0,1 0-1,6 15 1,4-1-4331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1 16752,'-33'108'219,"12"-39"-137,-14 77 1,18-8-54,7 1-1,13 266 1,16-146 188,4 107 484,-25-138-221,-9-1 1,-55 301-1,6-188 453,-124 872 1876,128-376-2568,51-478-5420,5-322-522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1 763 13453,'0'0'2023,"-1"-8"-699,1 6-1302,0 1 1,0-1 0,0 0-1,0 1 1,0-1-1,1 1 1,-1-1 0,0 0-1,1 1 1,-1-1-1,1 1 1,-1-1-1,1 1 1,0-1 0,0 1-1,0 0 1,0-1-1,0 1 1,0 0-1,0 0 1,0-1 0,0 1-1,0 0 1,1 0-1,-1 0 1,0 1-1,1-1 1,-1 0 0,1 0-1,2 0 1,6-2 66,0 1 0,1 0 0,-1 0 0,16 1 0,4-1 138,881-104 1160,281-25-1375,1885-49 4205,-2702 166-3975,187-9 51,-9-41 304,-536 61-604,25-3-60,-1-2 0,-1-1 0,0-3 0,67-27 0,-105 38-114,1-1 0,-1 1 0,1-1-1,-1 1 1,0-1 0,1 0 0,-1 0 0,0 0 0,0 0 0,0 0-1,-1 0 1,1-1 0,2-3 0,-4 5-60,0 0 0,1-1 0,-1 1-1,0-1 1,0 1 0,0 0 0,0-1 0,0 1 0,0 0 0,0-1-1,0 1 1,-1 0 0,1-1 0,0 1 0,-1 0 0,0-1 0,1 1-1,-1 0 1,1 0 0,-1 0 0,0-1 0,0 1 0,0 0 0,0 0-1,0 0 1,0 0 0,0 1 0,-1-2 0,-22-17-4606,-2-2-1543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4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8552,'0'0'11515,"10"1"-10768,116 8 699,156 14-537,-264-21-898,1 1 0,-1 0 0,1 2 1,-1 0-1,23 10 0,-36-13-11,0 1-1,-1-1 0,1 1 1,-1 0-1,1 0 1,-1 1-1,0-1 0,0 1 1,-1 0-1,1 0 0,-1 0 1,1 1-1,-2-1 1,1 1-1,0 0 0,-1 0 1,0-1-1,0 2 0,0-1 1,-1 0-1,1 0 1,0 11-1,-2-1 100,0 0-1,-2 0 1,1 0 0,-2-1 0,0 1-1,-1 0 1,0-1 0,-1 0-1,-1 0 1,0 0 0,-14 21 0,-12 17 453,-58 70 0,80-110-529,-115 137-181,-175 162 1,297-309 92,-12 13-1106,1-1 0,-2-1 0,0-1-1,-24 15 1,-2-11-7525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16 6887,'13'-15'12003,"-12"23"-5854,-3 4-5247,1-3-2174,-24 146 5366,13-88-3412,3 0-1,-2 72 1,11-136-683,0 1-1,0-1 1,0 0 0,1 1-1,-1-1 1,1 1 0,0-1 0,0 0-1,0 0 1,0 1 0,0-1-1,1 0 1,-1 0 0,1 0 0,0-1-1,0 1 1,0 0 0,0-1-1,1 1 1,2 2 0,-2-3-3,1 0 0,0 0 0,-1-1 0,1 1-1,0-1 1,0 0 0,0 0 0,0 0 0,0-1 0,0 0 0,0 1 0,0-1 0,0 0 0,0-1 0,1 1 0,5-2 0,-1-1-106,1 0 1,-1-1-1,0 0 1,0-1-1,0 1 1,-1-2-1,0 1 1,0-1 0,0 0-1,-1-1 1,11-11-1,-6 6 57,0 2 0,27-19-1,-38 33 161,0 0 0,1 0-1,-2 0 1,1 1 0,0-1 0,-1 0-1,0 1 1,0-1 0,-1 6-1,1-8-46,0 1-43,0-1 1,0 0 0,1 0 0,-1 1-1,0-1 1,1 0 0,-1 0 0,1 0-1,0 1 1,0-1 0,0 0 0,0 0-1,0 0 1,0 0 0,0 0 0,1-1-1,-1 1 1,1 0 0,-1-1 0,4 3-1,-2-2-5,0 0 0,1 0 0,-1-1 0,1 1 0,0-1 0,0 0 0,-1 0-1,1 0 1,0 0 0,0-1 0,4 1 0,5-1 11,0-1-1,1 0 0,-1-1 1,0 0-1,0-1 1,16-6-1,8-5-153,-24 8-31,0 0-1,1 2 1,-1-1 0,1 2 0,26-4-1,-39 7 173,0 0-1,0 1 1,0-1 0,0 0-1,0 1 1,0-1-1,0 0 1,0 1 0,0 0-1,0-1 1,0 1-1,0-1 1,0 1-1,0 0 1,0 0 0,0 0-1,-1-1 1,1 1-1,0 0 1,-1 0 0,1 0-1,0 0 1,-1 0-1,0 0 1,1 0-1,-1 0 1,1 2 0,10 40 499,-4-12-176,-6-28-317,1 0 1,-1 0-1,1 0 1,0 0-1,0 0 0,0 0 1,1 0-1,-1-1 1,1 1-1,-1-1 1,1 0-1,0 0 1,0 0-1,0 0 1,0 0-1,0 0 0,0-1 1,0 0-1,1 1 1,-1-1-1,0 0 1,1-1-1,-1 1 1,1-1-1,-1 1 1,1-1-1,-1 0 0,1 0 1,-1-1-1,1 1 1,-1-1-1,1 0 1,3-1-1,13-4-144,-1-1-1,0 0 1,0-2 0,26-15-1,-26 13-279,-3 3 232,-11 4 131,0 1 1,1 0-1,0 0 1,-1 1-1,1-1 1,0 1-1,1 0 1,11-1-1,-18 3 57,0 0 0,1 1 0,-1-1 0,1 0 0,-1 1 0,0-1 0,0 0 0,1 1 0,-1-1 0,0 0 0,0 1 0,1-1 0,-1 1 0,0-1 0,0 0 0,0 1 0,0-1 0,1 1 0,-1-1 0,0 1 0,0-1 0,0 0 0,0 1 0,0-1 0,0 1 0,0-1 0,0 1 0,-1-1 0,1 1 0,0-1 0,0 0 0,0 1 0,0-1 0,0 1 0,-1-1 0,1 0 0,0 1 0,-1 0 0,-6 17-5,3-11-316,-8 10-2447,-1-15-8229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1329 17424,'0'0'518,"8"-2"-240,5-3-98,-2 0 1,1 0-1,-1-1 0,1 0 1,-2-1-1,1 0 0,15-14 1,74-76 1543,-74 70-1426,440-497 1628,-366 393-1874,-5-4 0,95-184-1,-189 316-81,0 0 0,1 0-1,-1 0 1,1 1-1,-1-1 1,1 1 0,0-1-1,0 1 1,0 0-1,3-4 1,-4 8-14,0 0-1,0 0 1,-1 1 0,1-1 0,-1 0-1,0 0 1,0 1 0,1-1 0,-1 0-1,-1 0 1,1 1 0,0-1 0,-1 0-1,0 3 1,-25 184-49,-1 7-1570,23-157 390,3-1 0,1 0-1,6 42 1,-4-67 449,1 0 0,0 0-1,0 0 1,8 15 0,23 35-5305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1441,'0'0'2915,"0"-80"-2883,0 46-128,6 3-256,0 6 160,5 4-1410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4199 2434,'0'0'6956,"5"-4"-6422,-3 2-565,-2 0 151,1 1 0,0 0-1,0 0 1,0 0-1,1 0 1,-1 0 0,0 0-1,0 0 1,0 1-1,1-1 1,-1 0 0,0 1-1,1-1 1,-1 0-1,1 1 1,-1 0 0,1-1-1,-1 1 1,1 0 0,-1 0-1,1 0 1,-1 0-1,1 0 1,-1 0 0,1 0-1,-1 1 1,1-1-1,1 1 1,7 1 209,0-1 0,1 0-1,-1-1 1,1 0 0,-1-1 0,1 0-1,-1-1 1,0 0 0,1 0 0,-1-1-1,0 0 1,16-8 0,8-7 20,0-1 0,34-26 1,-39 25-77,535-410-177,-432 323-224,898-761 321,-112 91 1081,40 55 8,331-38-887,-1221 724-435,7-1-324,-2-3 0,92-69 0,-157 103-1,0-1-1,0 0 1,-1-1-1,1 0 1,10-17-1,-15 21-32,-1 0 0,0 0 1,0 0-1,0 0 0,-1-1 0,1 1 1,-1 0-1,0-1 0,0 1 0,-1-1 1,0 0-1,1 1 0,-1-1 0,-1 1 0,0-9 1,-10-19-5064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43 16047,'-14'-6'1436,"-5"0"-1090,11 4-219,0 0-1,0-1 1,0 0-1,1-1 1,-15-8-1,21 8 55,9 3-255,3 2 65,0 0 1,0 1-1,-1 0 0,1 1 1,-1 0-1,18 8 0,65 34-14,-65-30 22,412 246 38,-14 30 14,-368-251-49,605 443 1504,453 300 3448,-190-234-4315,141 89-515,-798-463-73,346 202 32,-472-310-1009,-126-61-8,1-1 1,0 0-1,27 3 0,-39-7 166,-1-1-1,1 1 0,0-1 0,0-1 1,0 1-1,7-2 0,20-15-9000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12236,'0'0'-187,"10"-2"-379,-6 2 554,1-1 1,-1 1 0,0 0-1,0 1 1,0-1-1,0 1 1,0-1 0,0 1-1,0 0 1,0 1-1,0-1 1,0 1 0,0 0-1,5 3 1,-2 0 167,0 1 0,0 0 0,-1 0 0,0 1 1,0 0-1,0 0 0,6 11 0,12 22 1000,-1 1-1,-3 1 1,-1 1-1,25 89 1,23 189 257,-52-216-2883,-4 0 0,-5 163 1,-6-253 723,-1 0 0,-1 0 0,-1 0 0,0 0 0,0-1 0,-11 25 1,-10 7-3195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6 641 11851,'-2'-42'184,"-2"-43"732,7-89 0,-1 149-656,1 1 0,1 0 0,1 0 0,1 0 0,2 0 0,0 1 0,1 0 0,16-28 0,-20 43-149,-1 1-1,1 0 0,0 0 1,1 1-1,0 0 0,0 0 1,0 0-1,1 0 0,-1 1 1,1 0-1,1 1 0,-1 0 1,1 0-1,-1 0 0,14-4 1,-15 7-68,1 0 0,0 0 0,0 0 0,0 1 0,-1-1 0,1 2 0,0-1 0,0 1 0,0 0 0,-1 0 0,1 1 0,0 0 0,-1 0 0,0 1 0,1 0 1,-1 0-1,0 0 0,0 1 0,9 7 0,8 8 25,0 2-1,-1 1 1,-1 1 0,-1 0 0,-2 1 0,0 2-1,-1 0 1,-2 0 0,13 29 0,-26-49-2,0 0 1,0-1-1,-1 1 0,1 0 1,-1 0-1,-1 0 0,1 0 1,-1 0-1,0 0 1,0 0-1,-1 0 0,1 0 1,-1-1-1,-1 1 1,1 0-1,-1 0 0,0-1 1,0 1-1,-1-1 0,0 1 1,0-1-1,0 0 1,0 0-1,-1 0 0,0-1 1,-5 6-1,-11 8 253,-2 0 0,1-1 0,-2-1 1,-36 20-1,13-8-734,-104 61-3242,85-59-1590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0 13325,'0'0'5573,"40"76"-3459,-67-18-705,-9 9-256,-12 8-608,-11 6-321,-6 0-32,-7 0-32,3-5-64,3-10-96,5-15-160,13-14-1505,15-24-417,17-15-1762,15-33-3683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14958,'0'0'2210,"6"52"-576,1-6-161,11 3-320,14 1-608,10-6-321,12-11-128,15-8-96,8-20-2722,4-8-4037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2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60 14478,'-4'-10'2920,"3"5"-2576,0 3-225,1 0 1,0-1 0,-1 1 0,1 0 0,-1 0 0,0 0 0,0 0 0,0 0 0,0 0 0,0 1 0,0-1 0,-1 0-1,1 0 1,0 1 0,-1-1 0,0 1 0,1-1 0,-1 1 0,0 0 0,1 0 0,-1-1 0,0 1 0,0 1 0,0-1-1,0 0 1,0 0 0,0 1 0,0-1 0,-1 1 0,1-1 0,0 1 0,0 0 0,0 0 0,0 0 0,-1 0 0,1 1-1,-2-1 1,-6 4 111,0-1 0,1 2-1,0-1 1,0 1 0,0 0-1,0 1 1,1 0 0,-12 11-1,-57 64 30,68-70-199,-28 32-18,2 3-1,-30 51 0,52-76-28,1 1 0,1 0 1,2 0-1,0 1 0,1 0 0,1 1 0,-5 34 1,11-55-19,1 0 1,-1 1-1,1-1 1,-1 0-1,1 0 0,0 1 1,1-1-1,-1 0 1,0 0-1,1 0 1,0 0-1,0 1 1,0-1-1,0 0 1,0 0-1,0 0 1,1-1-1,0 1 1,-1 0-1,1-1 1,0 1-1,0-1 1,1 1-1,-1-1 1,0 0-1,1 0 1,-1 0-1,1 0 1,0 0-1,0-1 1,0 1-1,-1-1 1,1 0-1,1 0 1,-1 0-1,0 0 1,0 0-1,0-1 0,0 1 1,6-1-1,6 1 28,1 0 0,-1-1-1,1-1 1,-1 0 0,0-1-1,27-7 1,0-4 53,40-19-1,-51 19-62,0 1 0,1 2-1,47-9 1,-77 18-22,-1 1 0,1-1 0,0 1 0,0 0 0,-1 0 0,1 0 0,0 0 0,0 0 0,0 0 0,-1 0 0,1 1 0,0-1 0,0 0 0,-1 1 0,1 0 0,0-1 0,-1 1 0,1 0 0,-1 0 0,3 2 0,-3-2 39,0 0-1,-1 0 1,1 1 0,0-1 0,-1 0-1,0 1 1,1-1 0,-1 0 0,0 1-1,1-1 1,-1 1 0,0-1 0,0 0-1,0 1 1,0-1 0,-1 1 0,1-1-1,0 1 1,-1-1 0,0 2 0,-2 5 242,0 1 1,-1-1-1,0 0 0,-1 0 1,1 0-1,-12 12 1,-24 22 349,-3-1 0,-1-3 0,-2-2 0,-54 34 0,34-25-1719,-74 67 0,120-90-3762,15-11-3005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3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18129,'0'0'32,"0"77"417,-6-25 415,-1 3-95,2-1-192,-2-4-417,1-6-96,-2-9-705,1-8-800,-1-13-32,-2-14-641,-4-3-161,-4-24-1280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18449,'0'0'289,"70"18"-5702,-34-9-2819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26 15150,'0'0'1212,"13"2"-811,48 2 713,0-3 0,1-3 1,92-13-1,-128 11-877,86-7 154,-101 11-366,1 0 0,-1 0 0,1 1 0,-1 1 0,0 0 0,1 0 0,12 5 0,-20-5-2,0 0 1,0 1-1,-1-1 1,1 1-1,-1-1 1,0 1-1,0 0 1,0 0-1,0 1 1,0-1-1,0 0 1,-1 1-1,0 0 1,0 0 0,0-1-1,0 1 1,0 0-1,-1 1 1,0-1-1,0 0 1,0 0-1,0 0 1,-1 1-1,1-1 1,-1 0-1,0 1 1,-1-1-1,1 0 1,-2 8 0,0-1 22,0 0 1,-1 0 0,0-1 0,-1 1 0,0-1 0,0 0 0,-1 0 0,0 0 0,-1-1 0,-12 16 0,-1-7 238,0 0 1,-1-1-1,-1-2 0,-1 0 0,0-1 1,-47 22-1,-152 49 1395,201-79-1663,18-5-17,-53 19-179,-1-3 1,0-2-1,-63 8 0,117-23 104,-41 1-1324,41-1 1230,1 0 0,-1 0 1,0-1-1,1 1 0,-1-1 0,1 1 0,0-1 0,-1 1 1,1-1-1,-1 0 0,1 0 0,0 0 0,0 0 1,-1 0-1,1 0 0,0 0 0,0 0 0,0 0 1,0 0-1,0-1 0,1 1 0,-1 0 0,-1-3 1,-2-36-5918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3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12620,'2'-12'2242,"0"12"-448,-2 24-897,1 25 96,-1 22 448,0 15-288,0 13-384,0 9-257,0-1 97,0-7 256,0-9-129,0-15-447,3-17-225,7-23-32,1-27-225,0-14-1728,-3-30-1250,-4-15-4388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3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3758 9993,'-12'6'1020,"-2"0"-631,-68 36 2880,75-37-2928,-1-1 0,2 1 0,-1 0 0,0 1 0,1-1 0,0 1 0,0 1 0,1-1 0,-7 11 0,9-3 692,14-15 33,19-18 172,136-158 1167,-69 70-1735,971-903 626,75 77-1866,-337 334-417,47 75 740,-676 432 222,247-141 216,-405 221-365,9-5 425,41-32 0,-63 44-446,0 1 0,-1-1 0,0 0 0,0 0 0,-1-1 0,0 0 0,0 1 0,0-1 0,0-1 0,-1 1 0,0 0 0,0-1 0,2-9 0,-5 15-10,0 0 0,0 0 1,0 0-1,0 0 1,0 0-1,0 0 1,0 0-1,0 0 1,0 0-1,-1 0 0,1 0 1,0 0-1,-1 0 1,1 0-1,0 0 1,-1 0-1,0 1 1,1-1-1,-1 0 0,1 0 1,-1 1-1,0-1 1,0 0-1,1 1 1,-1-1-1,0 0 1,0 1-1,0-1 0,0 1 1,1-1-1,-1 1 1,0 0-1,0-1 1,0 1-1,0 0 1,0 0-1,0 0 0,0 0 1,0 0-1,0 0 1,0 0-1,0 0 1,-1 0-1,-40-2-9340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34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 66 17809,'-2'-11'774,"1"8"-676,1-1 0,-1 1 1,0 0-1,0 0 0,-1 0 0,1 0 0,-1 0 1,1 0-1,-1 0 0,0 1 0,0-1 0,0 0 1,0 1-1,-4-3 0,4 3-43,-1 1 0,0 0 0,0 0 0,0 0-1,0 0 1,0 0 0,0 1 0,0-1 0,0 1 0,0 0-1,0 0 1,0 0 0,0 0 0,0 1 0,0-1 0,0 1 0,0 0-1,0 0 1,0 0 0,0 0 0,-4 3 0,-9 3-9,0 1-1,1 1 1,1 1 0,-1 0 0,1 1 0,-13 13 0,-73 80 371,97-100-408,-2 2 12,-4 2 72,0 2 1,1-1-1,0 1 0,0 1 0,1-1 0,1 1 1,0 0-1,0 1 0,1-1 0,-4 14 0,9-24-81,0 1-1,-1-1 0,1 0 1,0 1-1,0-1 1,0 0-1,0 0 0,0 1 1,1-1-1,-1 0 0,0 0 1,0 1-1,1-1 0,-1 0 1,1 0-1,-1 0 0,1 1 1,0-1-1,-1 0 0,1 0 1,0 0-1,0 0 0,0 0 1,-1 0-1,1 0 0,0-1 1,0 1-1,0 0 0,1-1 1,-1 1-1,0 0 0,0-1 1,0 1-1,0-1 0,1 1 1,-1-1-1,0 0 0,0 0 1,1 0-1,1 1 0,7 0 33,1-1-1,0 0 0,-1 0 1,12-2-1,-8 1 39,77-13 107,-72 10-193,1 0 0,-1 2 0,1 0 0,-1 1-1,1 0 1,35 5 0,-52-3-6,-1 0-1,1 0 1,-1 0-1,0 0 1,1 0-1,-1 0 1,0 1 0,0-1-1,1 1 1,-1-1-1,0 1 1,-1 0-1,1 0 1,0 0-1,0 0 1,-1 0 0,1 0-1,-1 0 1,0 1-1,0-1 1,0 0-1,0 1 1,0-1 0,0 1-1,-1-1 1,1 1-1,-1 0 1,1-1-1,-1 1 1,0-1 0,0 1-1,-1 3 1,1 2-4,-1-1 1,0 0 0,-1 1-1,1-1 1,-1 0 0,-1 0-1,1 0 1,-1 0 0,-1-1-1,-5 10 1,-2-1 122,-2-1-1,0 0 1,0 0-1,-1-1 1,-1-1 0,0-1-1,-26 15 1,28-18 240,0-1-1,-1 0 1,-1-1 0,1-1-1,-1 0 1,1-1 0,-1 0 0,-1-2-1,-25 3 1,40-5-362,1 0 0,-1 0-1,1 0 1,-1 0 0,1 0 0,-1 0-1,1 1 1,-1-1 0,1 0 0,-1-1-1,1 1 1,-1 0 0,1 0 0,-1 0-1,1 0 1,-1 0 0,1 0 0,-1 0-1,1-1 1,-1 1 0,1 0 0,-1-1-1,1 1 1,0 0 0,-1 0 0,1-1-1,0 1 1,-1-1 0,1 1 0,-1 0 0,1-1-1,0 1 1,0-1 0,-1 1 0,1-2-1,12-14-1512,30-12-1841,42-4-2559,-37 13 812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3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66 13645,'0'0'2231,"-2"-9"-458,-2-1-1278,2 6-312,1 1 1,0-1-1,0 1 0,0-1 0,0 1 0,0-1 0,1 0 0,0 0 0,0 1 0,0-7 0,0 10-123,0 1 1,0 0-1,0-1 1,0 1 0,1-1-1,-1 1 1,0-1-1,0 1 1,0-1 0,1 1-1,-1-1 1,0 1-1,1-1 1,-1 1-1,0-1 1,1 1 0,-1-1-1,1 1 1,-1-1-1,1 0 1,-1 1-1,1-1 1,-1 0 0,1 1-1,-1-1 1,1 0-1,-1 0 1,1 0 0,-1 0-1,1 1 1,-1-1-1,1 0 1,0 0-1,-1 0 1,1 0 0,-1 0-1,1 0 1,0 0-1,-1 0 1,1-1-1,-1 1 1,1 0 0,-1 0-1,1 0 1,-1-1-1,1 1 1,-1 0-1,1 0 1,-1-1 0,1 1-1,-1-1 1,1 1-1,-1 0 1,1-1 0,-1 1-1,0-1 1,1 1-1,-1-1 1,0 1-1,0-1 1,1 1 0,-1-1-1,0 1 1,0-1-1,0 1 1,1-1-1,-1 0 1,0 0 0,4 23 397,-1 1 1,-1-1 0,-1 1 0,-1-1 0,-4 32-1,3-24-290,-18 148 280,9-103-437,0 76 0,10-131-398,0-14-1167,-1-9-493,-13-26-1012,-59-64-651,56 75 4143,1-1-1,1 0 0,1-1 1,1-1-1,-21-42 0,33 60-341,0 1 0,0 0-1,0-1 1,1 1 0,-1-1 0,0 1-1,1-1 1,0 0 0,-1 1 0,1-1 0,0 1-1,1-1 1,-1 0 0,0 1 0,1-1-1,-1 1 1,1-1 0,0 1 0,0-1-1,0 1 1,0-1 0,0 1 0,1 0-1,-1 0 1,0 0 0,1 0 0,0 0-1,0 0 1,0 0 0,-1 0 0,1 0-1,1 1 1,-1-1 0,0 1 0,0 0 0,1 0-1,-1-1 1,4 0 0,9-3 209,0 1 0,0 1 1,1 0-1,-1 1 0,19-1 1,-29 3-230,187-5 1438,-63 8-4016,-113-3 1685,34 1-5232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3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1858,'0'-1'544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3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1313,'0'0'609,"-22"63"-2531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3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9065,'0'0'160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3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12620,'0'0'6470,"-1"11"-5685,2 541 2581,-2 48-2478,1-570-468,-1-1-1,-2 0 0,-1-1 0,-1 1 0,-15 47 0,20-75-88,0-24 475,0-48-651,0 71-176,0-1 0,0 1 0,0 0 0,0-1 0,0 1 1,0 0-1,0-1 0,0 1 0,1 0 0,-1 0 0,0-1 0,0 1 0,0 0 1,1-1-1,-1 1 0,0 0 0,0 0 0,1-1 0,-1 1 0,0 0 0,0 0 1,1 0-1,-1 0 0,0-1 0,1 1 0,-1 0 0,0 0 0,1 0 0,-1 0 1,0 0-1,1 0 0,-1 0 0,0 0 0,1 0 0,-1 0 0,0 0 0,1 0 1,-1 0-1,1 0 0,-1 0-149,1 0 1,-1 0 0,1 0-1,-1 0 1,1 0 0,-1 0-1,1 0 1,-1 0-1,1 0 1,-1 0 0,1 0-1,-1 0 1,0 0 0,1-1-1,-1 1 1,1 0-1,-1 0 1,1 0 0,-1-1-1,0 1 1,1 0-1,-1-1 1,0 1 0,1 0-1,-1-1 1,0 1 0,0-1-1,1 1 1,-1 0-1,0-1 1,0 1 0,1-1-1,-1 1 1,0-1 0,0 1-1,0 0 1,0-1-1,0 1 1,0-1 0,0 1-1,0-1 1,0-11-5565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3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21396,'13'-1'118,"74"-11"614,128-35 0,61-9 1055,-194 48-1873,0 5 1,138 10 0,-217-6 66,1-1 0,-1 1 0,0-1 0,1 0 0,-1 0 0,1-1 0,-1 1 0,1-1 0,6-1 0,-9 1-205,0-1-1,0 1 1,0 0 0,0 0-1,0-1 1,0 1 0,0 0-1,0-1 1,-1 1 0,1-1-1,-1 1 1,1-1 0,-1 0-1,1 1 1,-1-1 0,0 1-1,0-1 1,0 0 0,0 1-1,0-1 1,0 0 0,0-1-1,0-14-4713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167 147 16207,'0'0'9551,"6"-10"-9274,-3 5-111,28-50-735,-29 52 511,0 0 0,-1 0 0,0 0-1,0 0 1,1 0 0,-2 0-1,1-1 1,0 1 0,-1 0-1,1-1 1,-1 1 0,0 0-1,0-1 1,-1 1 0,1 0-1,0 0 1,-1-1 0,-1-2 0,1 4 88,-1 1 0,1 0 0,-1 0 0,1 0 1,-1 0-1,0 0 0,1 0 0,-1 0 1,0 1-1,0-1 0,1 1 0,-1-1 0,0 1 1,0 0-1,0-1 0,0 1 0,0 0 1,0 0-1,1 0 0,-1 1 0,0-1 0,0 0 1,0 1-1,-3 0 0,-2 1 167,0 0 0,0 0 0,0 1 0,0 0 0,-7 4 0,3 1 123,0 0 0,1 0 0,0 0 0,0 2 0,1-1 0,1 1 1,-10 13-1,14-18-154,0 1 1,1 0-1,0 0 1,0 0 0,0 0-1,0 1 1,1-1 0,0 1-1,1 0 1,-1 0-1,1-1 1,1 1 0,-1 0-1,1 0 1,1 10 0,0-13-135,0-1-1,1 1 1,-1-1 0,1 1 0,-1-1 0,1 0 0,0 0 0,1 0 0,-1 0 0,0 0 0,1 0 0,-1 0 0,1-1 0,0 0 0,0 1-1,0-1 1,0 0 0,0 0 0,1-1 0,-1 1 0,1-1 0,-1 1 0,1-1 0,-1 0 0,7 0 0,10 3 6,0-1 1,-1-2 0,30 0-1,-44-1-29,17 0-231,-1-1 0,1-1 1,-1-1-1,39-10 1,-46 9-742,0-1 1,-1-1-1,0 0 1,23-16-1,12-15-5811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4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95 13325,'-14'5'650,"-4"-1"368,-1 2 1,1 0-1,0 2 0,0 0 0,0 0 0,-27 21 1,43-29-914,1 1 1,0 0-1,0-1 1,0 1-1,0 0 1,1 0-1,-1 0 1,0 0-1,0 0 1,0 0-1,1 0 1,-1 0-1,1 0 1,-1 0-1,1 0 1,-1 1-1,1-1 1,-1 0-1,1 2 1,1-2-60,-1-1 0,1 1 1,0 0-1,-1-1 0,1 1 1,0 0-1,0-1 0,0 1 1,0-1-1,0 1 0,-1-1 1,1 1-1,0-1 1,0 0-1,0 0 0,0 1 1,0-1-1,0 0 0,0 0 1,0 0-1,0 0 0,0 0 1,0 0-1,0 0 0,2-1 1,25 0 421,0-1 0,1-1 0,47-13 0,89-33 842,-59 16-814,-78 25-495,192-50 432,-174 48-901,0 3-1,86-3 0,-127 13-178,-14 3 577,-15 6 232,-85 24-58,-214 41 0,291-72-79,-2 0 0,-61-1 0,94-4-37,0 0 1,0 0-1,0 0 1,-1 0-1,1 0 1,0 0-1,0 0 0,0 0 1,0 0-1,0 0 1,0-1-1,-1 1 0,1-1 1,0 1-1,0 0 1,0-1-1,0 0 0,0 1 1,0-1-1,1 0 1,-1 1-1,0-1 1,0 0-1,0 0 0,1 0 1,-1 1-1,0-1 1,1 0-1,-1 0 0,0 0 1,1 0-1,0 0 1,-1-1-1,1 1 1,0 0-1,-1 0 0,1 0 1,0 0-1,0 0 1,0-2-1,4 2-449,1 0 1,-1-1-1,1 1 0,0 1 0,-1-1 1,1 1-1,0 0 0,-1 0 1,1 0-1,5 1 0,-1 0-1427,15-1-3771,-2 0-4836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4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85 15791,'0'0'9588,"-7"14"-8862,-4 10-360,1 1 0,1-1 0,1 2 1,-8 43-1,9-5-291,2-1-1,7 100 1,1-151 276,2-24-15,4-32 37,-8 38-387,18-86 125,-5 0-1,5-164 0,-27 211 83,8 44-191,0 0 1,0 0-1,0 0 0,-1 0 1,1 0-1,0 1 0,-1-1 1,1 0-1,0 0 0,-1 0 1,1 0-1,-1 0 0,1 1 1,-1-1-1,0 0 0,1 0 1,-1 1-1,0-1 0,1 0 1,-1 1-1,0-1 0,0 1 1,0-1-1,1 1 0,-1-1 1,0 1-1,0 0 0,0-1 1,0 1-1,0 0 0,0 0 1,0 0-1,0-1 0,0 1 1,0 0-1,0 0 0,0 0 1,0 1-1,0-1 0,-1 1 1,0 1-19,0 0 0,0 1 1,1 0-1,-1-1 1,1 1-1,0 0 1,0 0-1,0-1 1,0 1-1,0 0 1,1 0-1,0 0 1,-1 0-1,1 0 1,0 0-1,1 5 1,-2 3-10,-42 436 25,41-434 22,1-8-18,0-1 0,1 1 0,-1-1-1,1 1 1,0-1 0,0 1 0,0-1 0,0 1 0,1-1-1,1 5 1,-1-9 1,0 0-1,0 0 0,0 0 0,-1-1 0,1 1 1,0 0-1,0-1 0,0 1 0,-1-1 1,1 1-1,0-1 0,-1 1 0,1-1 0,0 1 1,-1-1-1,1 0 0,-1 1 0,1-1 1,-1 0-1,1 0 0,-1 1 0,1-1 1,-1 0-1,0 0 0,1 0 0,-1 1 0,0-1 1,0 0-1,0-1 0,13-28 136,-5 2-76,-1-1 0,-1 1 0,3-59-1,-9-88 21,0 155-76,0 12-11,0 4 7,1 1-1,-1-1 0,0 1 1,0 0-1,-1-1 1,1 1-1,-1-1 0,1 1 1,-1 0-1,0-1 1,0 1-1,-1 0 0,1 0 1,-4-6-1,2 17-65,1 0 0,-1 0 1,1 0-1,-1 12 0,-18 205-259,19-129-3944,1-123-5112,-6-40 694,-3 26 4706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4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186 322 3011,'-11'-10'2664,"-131"-101"7756,139 109-10115,0 0-1,1 0 1,-1-1-1,1 1 0,-1-1 1,1 1-1,0-1 1,0 0-1,0 0 1,0 0-1,0 0 0,1 0 1,-3-6-1,4 7-217,0 1 0,0-1-1,1 1 1,-1-1 0,0 1 0,1-1-1,-1 1 1,1-1 0,-1 1 0,1-1-1,0 1 1,-1-1 0,1 1-1,0 0 1,0-1 0,0 1 0,0 0-1,0 0 1,0 0 0,1 0 0,-1 0-1,0 0 1,0 0 0,1 0-1,-1 0 1,1 1 0,-1-1 0,1 1-1,-1-1 1,4 0 0,63-27 734,2 3-1,1 2 1,128-21 0,-158 43-909,-32 8-13,-22 8 226,-3-5-35,-1 0-1,-1-1 1,0-1 0,0-1 0,-34 9-1,-100 16 745,139-30-770,-14 5-106,35-5-365,50-3-304,-47 0 782,9 0-297,0-1 1,0-1-1,0-1 0,0-1 1,-1-1-1,1 0 0,-2-2 1,1 0-1,-1-1 0,33-22 0,-50 31 237,-1 0-1,1-1 1,0 1-1,-1 0 0,1-1 1,0 1-1,-1 0 1,1-1-1,-1 1 0,1-1 1,-1 1-1,1-1 0,-1 1 1,1-1-1,-1 1 1,0-1-1,1 1 0,-1-1 1,0 0-1,1 1 0,-1-1 1,0 0-1,0 1 1,0-1-1,1 0 0,-1 1 1,0-1-1,0 0 0,0 1 1,0-1-1,0 0 1,0 1-1,0-1 0,-1 0 1,1 1-1,0-1 0,-1-1 1,-1 1 36,1 0 0,-1 0 1,0 0-1,0 0 0,0 1 0,0-1 1,0 0-1,0 1 0,-1 0 0,1-1 1,0 1-1,-2 0 0,-69 3 802,53 1-616,0 1-1,0 1 0,0 0 1,1 2-1,-32 16 0,-19 23-1215,61-39-398,0 0 1,0 0-1,1 1 1,-9 13 0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4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8456,'0'0'3395,"2"-9"-1996,-1 7-1117,7-45 1537,-8 45-1361,0-1 0,1 1 0,0 0 0,-1 0 0,1 0 0,0 0 0,0 0 0,0 0 0,0 0 0,1 0-1,2-3 1,1 34 1865,-2 304 278,-4-305-2410,-12 147 1773,13-264-2464,1-12-5134,-2 0-5085,-2 44 736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4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84 609,'0'0'12598,"-10"2"-8407,8-2-4116,-4 2 271,0-1 0,0 1 0,0 0 0,-1 1 0,-7 4 0,13-7-241,-1 1-1,1 0 0,-1 0 1,1 0-1,0 0 1,0 0-1,-1 0 0,1 0 1,0 1-1,0-1 1,0 0-1,0 1 1,0-1-1,0 1 0,1-1 1,-1 1-1,0-1 1,1 1-1,-1 0 0,1-1 1,0 1-1,-1 0 1,1-1-1,0 1 1,0 0-1,0-1 0,0 1 1,0 0-1,1-1 1,-1 1-1,0 0 0,1-1 1,0 3-1,0-3-60,0 1-1,0-1 1,1 0 0,-1 1-1,0-1 1,0 0-1,1 0 1,-1 0 0,1 0-1,-1 0 1,1 0-1,-1 0 1,1-1 0,0 1-1,-1-1 1,1 1-1,0-1 1,-1 1 0,1-1-1,0 0 1,0 0-1,0 0 1,1 0 0,46-4 372,-35 0-322,0-1 0,-1 0 0,0-1 0,1 0 0,22-16 0,62-51 102,-39 28-332,-58 44 3,-38 32 154,7-10 70,-53 29 0,71-44 37,1-1 1,-1 0-1,0-1 0,0 0 0,0-1 0,0-1 0,-1 0 0,-20 1 0,33-3-126,-1 0 1,1 0-1,-1 0 0,1 0 1,-1 0-1,1 0 0,-1 0 1,0 0-1,1 0 0,-1 0 1,1-1-1,-1 1 0,1 0 0,0 0 1,-1-1-1,1 1 0,-1 0 1,1 0-1,-1-1 0,1 1 1,0 0-1,-1-1 0,1 1 1,0-1-1,-1 1 0,1-1 1,0 1-1,-1 0 0,1-1 1,0 1-1,0-1 0,0 1 1,-1-1-1,1 1 0,0-1 1,0 0-1,0 1 0,0-1 0,0 1 1,0-1-1,0 1 0,0-1 1,0 1-1,1-2 0,-1 1-11,0-1 0,1 1 0,-1 0 0,1-1-1,0 1 1,-1 0 0,1-1 0,0 1 0,0 0-1,-1 0 1,1-1 0,0 1 0,0 0 0,1 0-1,1-1 1,13-6-25,1 0 0,0 2 0,1 0-1,-1 1 1,1 0 0,0 2 0,0 0-1,0 1 1,1 1 0,-1 1-1,23 2 1,-48-2 63,1 0-1,-1 1 0,1 0 1,-1 0-1,1 0 0,0 1 1,-9 4-1,-16 3 146,-209 41 1694,266-60-6199,-1-1 0,39-22-1,-18 2-8143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5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3427,'0'0'1906,"3"-8"-427,-1 1-879,13-33 1683,0 17 5863,-14 23-8082,-1 0-1,1 0 1,0 0 0,-1-1 0,1 1-1,0 0 1,-1 0 0,1 0 0,-1 0-1,1 0 1,0 1 0,-1-1 0,1 0-1,0 0 1,-1 0 0,1 1 0,-1-1-1,1 0 1,-1 0 0,1 1 0,0-1 0,-1 0-1,1 1 1,-1-1 0,0 1 0,1-1-1,-1 1 1,1-1 0,-1 1 0,0-1-1,1 1 1,-1-1 0,0 1 0,1 0-1,-1-1 1,0 1 0,0-1 0,0 1-1,0 0 1,10 26 834,-10 149 3346,0-175-3747,0-35 1345,0-42-1175,0 74-576,0 40-49,-8 79 588,37-254 2835,-50 271-3913,21-132-65,7-26-2188,1-8-1201,2-7-1955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5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12492,'19'4'7327,"23"2"-5600,186-22 1782,-6-1-2881,385 9-350,-281-2 4537,-325 10-4811,0 0 0,0-1 0,-1 1 0,1 0 0,0 0 0,0 0 1,-1 0-1,1 0 0,0 0 0,0 0 0,-1 0 0,1 0 0,0 1 0,0-1 1,-1 0-1,1 0 0,0 1 0,0-1 0,-1 0 0,1 1 0,0-1 0,-1 0 1,1 1-1,0 0 0,-13 10 405,-32 6-2331,18-15-5914,15-3-626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3:5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12748,'0'0'10960,"13"5"-9914,0 0-750,1-1 0,-1-1-1,1 0 1,0-1 0,0 0 0,0-1-1,0-1 1,0 0 0,22-3 0,160-39 1100,81-12-1324,-30 32-54,-157 18 77,1-5 1,-1-3-1,93-26 1,-166 33 16,-7 1 59,-1 1 0,1 1 0,0 0-1,17-2 1,-27 4 123,-9-6-9391,2-6-667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0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2883,'0'-12'352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0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78 6086,'0'0'1719,"0"-4"-1805,0-8 1499,1-15 5909,0 5-2482,-1 10-2175,-12 26-861,9-8-1721,2 0 0,-1 1-1,1 0 1,0-1 0,0 13 0,0-17-51,-13 121 169,5-62-83,0 73 0,-6 438 656,-1-145-630,-16-157-18,-5 59 53,33-242-123,-22 117 0,13-132-37,3 0 1,-1 126 0,11-198 22,0-37-4328,6 20-973,2-3-3015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32 7976,'11'-25'9985,"-8"19"-3645,-3 25-4221,-1 4-1768,-2 0 1,0 0-1,-11 35 1,9-40-232,0 0 0,1 1 0,1-1 0,1 1 1,1 0-1,1 25 0,0-43-111,1-1-1,-1 1 0,0 0 1,1-1-1,-1 1 1,0 0-1,1-1 1,-1 1-1,1-1 1,-1 1-1,1-1 1,-1 1-1,1-1 0,0 1 1,-1-1-1,1 1 1,0-1-1,-1 0 1,1 1-1,0-1 1,-1 0-1,1 0 1,0 1-1,0-1 0,-1 0 1,1 0-1,0 0 1,0 0-1,-1 0 1,1 0-1,0 0 1,0 0-1,-1 0 1,1 0-1,0-1 0,-1 1 1,1 0-1,0-1 1,-1 1-1,1 0 1,0-1-1,-1 1 1,1 0-1,0-1 1,0 0-1,32-19 201,-10-1-138,-1-1 0,34-44 0,-9 10-49,-47 56-24,0 0 0,0 0 0,0 0 0,0-1 0,0 1 0,0 0 0,0 0 0,0 0 0,1 0 0,-1 0 0,0 0 0,0 0-1,0 0 1,0 0 0,0 0 0,0 0 0,0 0 0,0 0 0,1 0 0,-1-1 0,0 1 0,0 0 0,0 0 0,0 0 0,0 0 0,0 0 0,0 0 0,1 0 0,-1 0 0,0 0 0,0 1 0,0-1 0,0 0 0,0 0 0,0 0 0,0 0 0,0 0 0,1 0 0,-1 0 0,0 0 0,0 0 0,0 0 0,0 0 0,0 0 0,0 0-1,0 0 1,0 1 0,0-1 0,0 0 0,0 0 0,1 0 0,-1 0 0,0 0 0,0 0 0,0 0 0,0 0 0,0 1 0,0-1 0,0 0 0,0 0 0,0 0 0,0 0 0,0 0 0,0 0 0,0 0 0,0 1 0,0-1 0,0 15 38,-3 19 146,-3-12-112,4-13 19,-1 0-1,1 0 1,1 1 0,0-1 0,0 14 0,1-23-82,1 1 0,-1 0 1,0-1-1,1 1 0,-1-1 0,1 1 0,-1-1 0,1 1 0,-1-1 1,1 1-1,-1-1 0,1 0 0,0 1 0,-1-1 0,1 0 0,0 1 1,-1-1-1,1 0 0,0 0 0,-1 0 0,1 0 0,0 1 0,-1-1 0,1 0 1,0 0-1,-1 0 0,1 0 0,0-1 0,-1 1 0,1 0 0,0 0 1,-1 0-1,1 0 0,0-1 0,-1 1 0,2-1 0,27-9 146,-10-2-139,0-1 0,0-1-1,-1 0 1,22-24 0,-22 20-115,0 1-1,1 2 1,33-22-1,-51 36 107,-1 1-1,0-1 1,1 1-1,-1 0 0,1-1 1,-1 1-1,1 0 1,-1 0-1,1-1 1,-1 1-1,1 0 0,0 0 1,-1 0-1,1 0 1,-1 0-1,1 0 1,-1 0-1,1 0 0,0 0 1,-1 0-1,1 0 1,-1 0-1,1 0 1,-1 0-1,1 0 1,-1 0-1,1 1 0,0-1 1,-1 0-1,1 1 1,-1-1-1,1 1 1,2 18 603,-14 28 570,-6-4-835,12-33-311,0 0 1,1 1-1,1 0 1,-1 0 0,2 0-1,-3 20 1,5-31-83,0 1 0,0-1 0,0 1 0,0-1 1,0 1-1,0-1 0,0 1 0,1-1 0,-1 1 0,0-1 0,0 1 0,0-1 1,1 0-1,-1 1 0,0-1 0,0 1 0,1-1 0,-1 0 0,0 1 0,1-1 0,-1 1 1,1-1-1,-1 0 0,0 0 0,1 1 0,-1-1 0,1 0 0,-1 0 0,1 1 1,-1-1-1,1 0 0,-1 0 0,1 0 0,-1 0 0,1 0 0,-1 0 0,1 0 0,-1 0 1,1 0-1,-1 0 0,1 0 0,-1 0 0,1 0 0,0 0 0,22-12-6214,-7-9-3869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0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45 8552,'0'0'10730,"11"1"-9198,21-2-663,0-1-1,-1-1 1,43-10-1,-28 4-469,65-4-1,-83 12-343,-18-1-87,0 1 0,1 1 0,-1 0-1,0 0 1,0 1 0,0 0 0,0 1 0,0 0-1,12 4 1,-21-6 30,-1 0 0,0 0 0,1 1 1,-1-1-1,0 0 0,1 0 0,-1 0 0,0 0 0,1 1 0,-1-1 0,0 0 0,0 0 0,1 1 1,-1-1-1,0 0 0,1 0 0,-1 1 0,0-1 0,0 0 0,0 1 0,0-1 0,1 0 0,-1 1 1,0-1-1,0 0 0,0 1 0,0-1 0,0 1 0,0-1 0,0 0 0,0 1 0,0-1 1,0 0-1,0 1 0,0-1 0,0 1 0,0-1 0,0 0 0,0 1 0,0-1 0,-1 0 0,1 1 1,0-1-1,0 0 0,0 1 0,-1-1 0,1 0 0,0 1 0,0-1 0,-1 0 0,1 0 0,0 1 1,0-1-1,-1 0 0,1 0 0,0 0 0,-1 1 0,1-1 0,-1 0 0,-21 10 95,-42 11 258,-2-3 1,0-2-1,-1-4 1,0-3-1,-73 2 0,164-14-286,0 0-1,0-1 0,0-2 0,35-12 1,2 0-13,57-8-158,32-8-1251,-214 42 1272,21 4-234,-69 13-1689,98-23-237,1-1 0,-1 0 0,-20-2 0,6-5-10834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0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42 9545,'0'0'4997,"-8"1"-3102,-25 1-352,47-2 2407,49-5-2167,-22-6-1324,-16 4-394,0 0 0,0 2 0,1 1 1,32-2-1,-56 9-72,-9 4 82,-11 3 70,-28 3 115,0-3-1,-84 9 1,102-15 339,63-7-367,61 3 0,-61 2-761,61-6 1,-73 1 209,-12 3 186,-1-1 1,0-1 0,19-6-1,-29 8 137,0 1-1,0-1 1,0 0-1,0 0 1,0 0-1,0 0 0,0 0 1,0-1-1,-1 1 1,1 0-1,0 0 1,0 0-1,0 0 0,0 0 1,0 0-1,0 0 1,0 0-1,0 0 1,0 0-1,0 0 1,0 0-1,0 0 0,-1 0 1,1 0-1,0 0 1,0 0-1,0 0 1,0 0-1,0 0 1,0-1-1,0 1 0,0 0 1,0 0-1,0 0 1,0 0-1,0 0 1,0 0-1,0 0 0,0 0 1,0 0-1,0 0 1,0 0-1,0-1 1,0 1-1,0 0 1,0 0-1,0 0 0,0 0 1,0 0-1,0 0 1,0 0-1,0 0 1,0 0-1,-16-3 93,-21 2-52,-5 3 99,-1 2 0,-42 10 0,-55 5 63,135-18-318,3-1-5,1 0-1,0 1 1,0-1 0,0 0-1,-1 0 1,1 0-1,0 0 1,-1 0-1,1 0 1,0 0-1,0 0 1,-1 0-1,1-1 1,0 1 0,0 0-1,0-1 1,-1 1-1,1-1 1,0 0-1,0 1 1,0-1-1,0 0 1,0 0 0,0 1-1,0-1 1,0 0-1,1 0 1,-2-1-1,0-21-5508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236 114 16688,'4'-12'907,"-1"3"-665,-2 1 8,1 0 0,0-1 1,1 2-1,-1-1 0,2 0 0,-1 0 1,1 1-1,0 0 0,10-13 0,-14 20-208,0 0 0,0-1-1,1 1 1,-1 0 0,0 0-1,1-1 1,-1 1-1,0 0 1,1 0 0,-1 0-1,1 0 1,-1-1 0,0 1-1,1 0 1,-1 0 0,1 0-1,-1 0 1,0 0 0,1 0-1,-1 0 1,1 0 0,-1 0-1,0 0 1,1 0 0,-1 0-1,1 0 1,-1 1 0,0-1-1,1 0 1,-1 0 0,1 0-1,-1 1 1,0-1 0,1 0-1,-1 0 1,0 1-1,0-1 1,1 0 0,-1 0-1,0 1 1,1-1 0,-1 0-1,0 1 1,0-1 0,0 1-1,0-1 1,1 0 0,-1 1-1,0-1 1,0 1 0,0-1-1,0 0 1,0 1 0,0-1-1,0 1 1,0-1 0,2 30 639,-2-25-587,-2 110 1050,-22 144-1,-37 116-325,36-234-346,-25 135-3,-76 549 113,122-790-575,-3 64 37,7-91-61,0 1 0,1 0 0,0 0 0,0-1 0,1 1 0,0 0 1,0-1-1,5 10 0,-6-15-135,0-1 1,1 0 0,-1 0-1,1 0 1,-1 0-1,1 0 1,0 0-1,0 0 1,0 0-1,0-1 1,0 1 0,0-1-1,1 1 1,2 0-1,-3-1-221,-1 0-1,1-1 1,0 1-1,0-1 1,-1 0-1,1 1 1,0-1-1,0 0 1,-1 0-1,1 0 1,0-1-1,0 1 1,1-1-1,10-6-6272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17969,'-12'7'539,"-36"21"337,46-27-817,0-1 1,1 1 0,-1 0 0,1 0-1,-1 1 1,1-1 0,-1 0-1,1 0 1,0 1 0,-1-1-1,1 1 1,0-1 0,0 1 0,0 0-1,0-1 1,0 1 0,1 0-1,-1 0 1,0-1 0,1 1 0,0 0-1,-1 3 1,1-3-3,1 0 0,0-1 0,-1 1 0,1 0 0,0 0 0,0-1 0,0 1 0,0-1 0,0 1 0,0-1 0,0 1 0,1-1 0,-1 1 0,1-1 0,-1 0 0,1 0 0,2 2 0,8 3 241,0 0 1,0 0-1,1-2 1,19 6-1,21 2 84,0-2 0,1-3 0,59 1 0,164-12-260,315-65 53,-97 6-436,-128 51 367,-213 17 2038,236 39 0,-173-5-2052,25 5-20,322 18-1,-374-58 684,-67-4-49,0 5-1,147 27 1,-262-31-716,6 1-27,-1 1-1,0 1 1,-1-1-1,18 9 0,-59-42-10334,5-2 2023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2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13741,'13'0'4714,"53"6"-3096,-1 2-1,88 22 1,-117-20-997,0 1 0,0 2 0,-2 1 0,1 2 0,62 40 0,-91-52-603,1 1 1,-1 0 0,-1 0 0,1 0-1,-1 1 1,0 0 0,0 0 0,7 13-1,-10-16 28,-1 1 0,1-1 0,-1 1 0,1 0 0,-1 0 0,0-1 0,-1 1 0,1 0 0,-1 0 0,0 0 0,0 0 1,0 0-1,0 0 0,-1 0 0,1 0 0,-1-1 0,0 1 0,0 0 0,-3 5 0,-1 0 162,0 0 1,-1 0-1,0-1 1,0 0 0,-1 0-1,0 0 1,-14 11-1,-66 45 365,66-50-498,-198 119-319,65-60-3804,84-48-1301,15-15-3213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1 481 15407,'0'0'1761,"2"10"-1056,-2-5-542,0-3-89,0 0 0,0 0 0,1 0 0,-1 0 0,0 0 0,1 0 0,-1 0 0,1 0 0,-1 0 0,1 0 0,0 0 0,0 0 0,0-1 0,0 1 0,0 0 0,1-1 0,-1 1 0,0-1 0,1 1 0,-1-1 0,1 0 0,-1 1 0,1-1 0,0 0 0,-1 0 0,1 0 0,0 0 0,0-1 0,0 1 0,0 0 0,0-1 0,3 1 0,14 0 297,0-2 0,0 0 0,0-1-1,0-1 1,0-1 0,-1 0 0,1-2 0,-1 0 0,0-1-1,-1 0 1,0-2 0,25-15 0,13-13 59,-2-3 1,61-57 0,33-42-144,-120 111-220,-1-2 0,-1-1 0,23-38 0,-66 102-138,2 1 0,1 0 1,-10 38-1,16-44-358,1 1 0,2 0 0,1 0 1,1 0-1,1 52 0,10-34-3474,12-18-3320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10282,'0'0'9102,"3"9"-7154,2 8-1520,0 0 0,-2 1 0,0-1 0,-1 1-1,-1 0 1,0-1 0,-1 1 0,-1 0 0,-4 21 0,-42 174-198,24-126-4,19-67-218,3-11-16,-1-1-1,0 0 1,0 0-1,-1 0 1,-4 9 0,7-17-52,-1 0 0,1 1 1,0-1-1,0 0 1,0 0-1,-1 0 0,1 0 1,0 0-1,0 1 1,0-1-1,-1 0 0,1 0 1,0 0-1,0 0 1,-1 0-1,1 0 0,0 0 1,0 0-1,-1 0 1,1 0-1,0 0 0,0 0 1,0 0-1,-1 0 1,1 0-1,0 0 0,0 0 1,-1 0-1,1 0 1,0 0-1,0 0 1,-1-1-1,1 1 0,0 0 1,0 0-1,0 0 1,-1 0-1,1 0 0,0-1 1,0 1-1,0 0 1,0 0-1,0 0 0,-1-1 1,1 1-1,0 0 1,0 0-1,0 0 0,0-1 1,0 1-1,0 0 1,0 0-1,0-1 0,-8-13-1942,8 14 1788,-26-63-9053,7 17 3005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37 213 11563,'0'0'7943,"-37"-50"-5829,47 50-1377,25 0-32,11 5 640,25-1-192,16-4-352,14-9-289,5-10-319,5-8-97,0-4 0,-5-2-1377,-13 6-1282,-18 1-1985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4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13613,'12'-9'1932,"-6"4"-1613,-1 0 18,1 0 0,-1 1 1,1-1-1,0 1 0,0 1 0,1-1 0,-1 1 0,1 0 0,0 0 0,-1 1 1,1 0-1,0 0 0,1 1 0,12-2 0,-18 4-217,0-1 0,0 1 0,0 0 0,0 0-1,0 0 1,-1 0 0,1 0 0,0 0 0,0 0 0,-1 0-1,1 0 1,-1 1 0,1-1 0,-1 1 0,0-1 0,1 1 0,-1 0-1,0 0 1,0-1 0,0 1 0,-1 0 0,1 0 0,0 0 0,-1 0-1,1 0 1,-1 0 0,1 0 0,-1 0 0,0 0 0,0 0-1,0 0 1,0 4 0,0 5 288,-1 1 0,0 0 0,0 0 0,-6 18 0,-2-2 36,-2-1 1,-1 0-1,-29 49 0,26-51-350,1 0 0,1 1 0,1 1 0,-9 31 1,21-58-89,-1 1 0,1 0 1,0-1-1,-1 1 1,1 0-1,0 0 0,0-1 1,0 1-1,0 0 1,-1-1-1,1 1 0,0 0 1,0 0-1,0-1 1,1 1-1,-1 0 0,0 0 1,0-1-1,0 1 1,0 0-1,1-1 0,-1 1 1,0 0-1,1-1 1,-1 1-1,0 0 0,1-1 1,-1 1-1,1-1 1,-1 1-1,1-1 0,-1 1 1,1-1-1,0 1 1,-1-1-1,1 1 0,-1-1 1,1 0-1,0 1 1,-1-1-1,1 0 0,0 0 1,0 0-1,-1 1 1,1-1-1,0 0 0,0 0 1,-1 0-1,1 0 0,0 0 1,-1 0-1,1 0 1,0 0-1,0-1 0,0 1 1,44-15 179,-41 14-159,113-57 185,-103 50-983,-1 0 0,0-1 0,0 0 1,-1-1-1,0-1 0,12-14 0,-11 1-3991,-11 3-1414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15503,'0'0'7142,"79"6"-5732,11-6-834,15-3-416,8-10-95,0 0-2788,-5-5-7911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4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84 6694,'0'0'19528,"6"10"-18204,16 37 585,28 92 0,-39-108-1344,-11-29-548,0 0 1,1-1-1,-1 1 1,1 0-1,0-1 1,-1 1-1,1 0 1,0-1-1,0 1 1,0-1-1,0 1 1,0-1-1,0 0 1,1 0-1,1 2 0,-2-3-8,-1 0 0,1 0 0,-1 0 0,1 0-1,-1 0 1,1 0 0,-1 0 0,1-1-1,-1 1 1,1 0 0,-1 0 0,1-1-1,-1 1 1,1 0 0,-1-1 0,1 1-1,-1 0 1,0-1 0,1 1 0,-1 0-1,0-1 1,1 1 0,-1-1 0,0 1 0,0-1-1,1 1 1,-1-1 0,0 1 0,0-1-1,0 0 1,3-7 48,0-1 1,-1 1-1,-1 0 1,2-16-1,-2 5-56,2-24-20,-5-85 0,3 129-187,-1 0 1,1 0 0,-1 0 0,1-1-1,0 1 1,-1 0 0,1 0 0,0 0 0,0 0-1,0-1 1,0 1 0,0 0 0,-1-1-1,1 1 1,0 0 0,0-1 0,0 0-1,1 1 1,-1-1 0,0 1 0,0-1 0,0 0-1,0 0 1,0 0 0,0 0 0,0 0-1,1 0 1,-1 0 0,0 0 0,0 0-1,0 0 1,2-1 0,-1 1-520,1 0 0,0-1 0,-1 1 0,1-1 0,-1 1 0,1-1 0,-1 0 0,1 0 0,-1 0 0,1-1 0,-1 1 0,0 0 0,4-3 0,5-18-4667,-6-2 4670,-3 7 4043,-2 0 7165,0 39-8533,2-5-1465,1-1 0,0 1 0,1-1 0,1 0 0,0 0 0,1-1 0,1 0 0,1 0 0,10 17 0,-17-31-503,0 0 1,-1 0 0,1 0 0,0 0 0,0 0-1,-1 0 1,1 0 0,0 0 0,0 0-1,0 0 1,0 0 0,0-1 0,0 1-1,0 0 1,1-1 0,-1 1 0,0-1 0,0 1-1,0-1 1,1 0 0,0 1 0,-1-1-138,0-1 0,0 1 0,-1-1 0,1 1 0,0-1 0,-1 1 0,1-1-1,-1 1 1,1-1 0,0 0 0,-1 1 0,1-1 0,-1 0 0,0 1 0,1-1 0,-1 0 0,0 0 0,1 0 0,-1 1 0,0-1 0,0 0 0,1 0 0,-1-1 0,1-5-1367,0 0 0,0-1 0,-1 0 0,0 1 0,-1-1 0,0-7 0,-10-21-5731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21236,'0'0'9994,"74"28"-9258,-35-24-480,7 1-95,-1-2-97,2-2-64,-8 0-641,-6 1-864,-11 1-994,-10 2-832,-10 1-961,-2-1-2082,-18 0-4324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1783 10634,'-13'6'1607,"2"-1"-1072,2 1 259,-2-1 0,1-1 1,-1 1-1,1-1 0,-1-1 0,0 0 1,-1-1-1,1 0 0,-17 1 0,27-4-715,0 0 0,1 0 0,-1 1 0,0-1 0,0 0 0,1 0 0,-1 0 0,0 0 0,1 0 0,-1 0 0,1 0 0,-1 0 0,1 0 0,-1 0 0,1 0 0,0 0 0,0 0 0,0 0 0,-1 0 0,1 0 0,0-1 0,0 1-1,0 0 1,1 0 0,-1 0 0,0 0 0,0 0 0,1 0 0,-1 0 0,0 0 0,1 0 0,-1-1 0,2 0 0,14-42 87,33-50-3,5 3 1,84-109-1,-129 188-151,90-121-46,5 4 1,6 5 0,6 5 0,209-168-1,-222 209-224,3 5 0,3 5-1,3 5 1,3 4-1,2 5 1,188-58 0,-259 98 249,0 2 1,1 2-1,86-7 1,-120 16 32,1 1 1,0 0-1,0 1 1,0 1-1,0 0 0,-1 0 1,1 2-1,-1 0 1,0 0-1,0 1 0,0 1 1,-1 0-1,0 1 1,0 0-1,0 0 0,-1 2 1,15 13-1,-9-2 50,-1 0-1,-1 1 0,0 1 1,-2 1-1,0 0 0,-2 0 1,0 2-1,-2-1 1,-1 1-1,7 34 0,2 30 1115,10 145-1,-21-144-479,1 18 21,4 0-1,46 193 0,-45-243-1340,-2-1-1,-2 1 0,-3 1 0,-5 99 0,0-65-3449,2-57-2323,3-18-6374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114 817 12332,'0'0'2850,"-4"-11"-3004,4 11 151,-2-6-38,0 0-1,0 0 1,1 0 0,-1-1-1,1 1 1,1 0-1,0 0 1,-1-1 0,2 1-1,-1 0 1,1-1-1,0 1 1,4-12 0,108-384-307,-50 132 3466,-57 238-418,-6 30-45,-48 252-290,-54 309-1944,31 12-251,48-325-4231,21-220 1524,-1-1 0,-1-1 0,-2 1 0,-10 30 1,3-24-3555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50 12844,'0'0'4239,"10"-9"-1351,28-26-822,-27 29 256,-9 15-1314,-6 12 13,-5 2-419,-2-2 1,0 1 0,-26 34-1,27-42-393,0 0-1,1 0 1,1 0-1,0 1 0,1 0 1,0 1-1,2 0 1,0 0-1,0 0 0,-2 17 1,7-32-201,0 0 1,0 1-1,0-1 1,0 0-1,1 0 1,-1 0 0,0 0-1,0 0 1,1 0-1,-1 0 1,0 0-1,1 0 1,-1 0-1,1 0 1,0 0-1,-1 0 1,1 0-1,0 0 1,-1 0 0,1 0-1,0-1 1,0 1-1,0 0 1,0-1-1,0 1 1,0 0-1,0-1 1,0 1-1,2 0 1,1 0 14,1 0 0,-1 0 1,1 0-1,0-1 0,0 1 0,-1-1 1,9-1-1,5-1-340,1-1 1,33-11 0,-48 13 147,56-23-3650,-27-1-2294,-22 4-757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1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18706,'0'0'6053,"60"0"-5028,-5-4-288,9-4-609,9-2-672,-6-3-2595,-6-4-3171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18546,'0'0'11744,"1"11"-11413,-2 4-272,1-8-43,0-1 0,0 0 0,0 1 0,1-1 0,2 12 0,-2-17-16,-1 0 0,0-1 0,1 1 0,-1 0 0,1-1 0,-1 1 0,1-1 0,-1 1 0,1-1 0,-1 1 0,1-1 0,-1 1 0,1-1 0,0 1 0,-1-1 0,1 0 0,-1 1 0,1-1 0,0 0 0,0 0 0,-1 1 0,1-1 0,0 0 0,-1 0 1,1 0-1,0 0 0,0 0 0,-1 0 0,1 0 0,0 0 0,0 0 0,-1 0 0,1-1 0,0 1 0,-1 0 0,1 0 0,0-1 0,-1 1 0,2-1 0,26-14 100,-11 0-27,-13 11-70,1 0 1,-1 0 0,1 0 0,-1 0-1,1 1 1,0 0 0,0 0 0,0 1-1,1-1 1,-1 1 0,6-2 0,-10 4-7,0 0 0,0 0 0,0 1 0,0-1 0,-1 0 0,1 0 0,0 1 0,0-1 0,-1 0 0,1 1 0,0-1 0,0 1 0,-1-1 0,1 1 0,0-1 0,-1 1 1,1-1-1,-1 1 0,1 0 0,-1-1 0,1 1 0,-1 0 0,1-1 0,-1 1 0,1 0 0,-1 0 0,0-1 0,0 1 0,1 0 0,-1 0 0,0 0 0,0-1 0,0 1 0,0 0 0,0 0 0,0 1 1,1 41 190,-2-32-22,-3 100 1361,4-111-1527,0 0 0,0 1 0,0-1 0,0 0 0,0 1 0,0-1 0,0 0 0,1 1 0,-1-1 0,0 0 0,0 1 0,0-1 0,0 0 0,0 0 0,0 1 0,1-1 0,-1 0 0,0 1 0,0-1 0,0 0 0,1 0 0,-1 0 0,0 1 0,0-1 0,1 0 0,-1 0 0,0 0 0,0 1 0,1-1 0,-1 0 0,0 0 0,1 0 0,-1 0 0,0 0 0,0 0 0,1 0 0,-1 0 0,0 0 0,1 0 0,-1 0 0,0 0 0,1 0 0,-1 0 0,0 0 0,1 0 0,-1 0 0,0 0 0,1 0 0,-1 0 0,0 0 0,0-1 0,1 1 0,0 0 0,16-12 0,35-44 0,-39 40 0,0 1 0,1 0 0,24-18 0,-37 32-2,1 0 0,-1-1 1,1 1-1,0 0 0,0 0 0,0 0 1,0 0-1,0 0 0,0 1 0,0-1 0,0 1 1,0-1-1,0 1 0,0 0 0,0 0 0,3 0 1,-4 0-3,0 0 0,1 1 1,-1-1-1,0 1 0,0 0 1,0-1-1,0 1 0,0 0 1,0 0-1,0-1 1,0 1-1,-1 0 0,1 0 1,0 0-1,0 0 0,-1 0 1,1 0-1,-1 0 0,1 0 1,0 3-1,2 6-31,0 1 1,-1 0-1,-1 0 0,0 0 1,-1 14-1,3 10-61,-3-34 20,0-1 0,0 1 0,0 0-1,0 0 1,0-1 0,1 1 0,-1 0 0,0-1 0,0 1 0,1 0 0,-1 0-1,0-1 1,1 1 0,-1-1 0,1 1 0,-1 0 0,1-1 0,-1 1 0,1-1-1,-1 1 1,1-1 0,-1 1 0,1-1 0,0 0 0,-1 1 0,1-1 0,0 0-1,-1 1 1,2-1 0,20-9-2860,12-29-2617,-17 16 3352,27-39-11799,-33 40 15432,-6-1 16344,-13 25-13846,-20 12-4232,25-13 1290,-7 4-836,0 1-1,1 1 0,0 0 1,1 0-1,0 1 0,0 0 1,0 0-1,1 1 0,1 0 1,0 0-1,0 0 0,1 1 1,0 0-1,1 0 0,0 0 1,1 1-1,0 0 0,1-1 1,-1 20-1,3-30-144,0-1 0,-1 1 0,1-1 0,0 1 0,1-1 0,-1 1 1,0-1-1,0 1 0,0-1 0,0 1 0,0-1 0,0 1 0,1-1 0,-1 1 0,0-1 0,0 1 0,1-1 0,-1 0 0,0 1 0,1-1 0,-1 1 0,0-1 0,1 0 0,-1 1 0,1-1 1,-1 0-1,0 0 0,1 1 0,-1-1 0,1 0 0,-1 0 0,1 0 0,-1 1 0,2-1 0,20-5 85,20-20 7,-26 12-140,-1-1 0,-1 0 0,0-1-1,-1-1 1,-1 0 0,-1-1 0,0 0 0,-1-1 0,13-31 0,-41 88 328,-18 41-67,34-74-227,0-1-1,1 1 0,-1-1 0,1 1 0,0 0 0,1 0 1,-1-1-1,1 1 0,0 0 0,1 0 0,-1-1 0,2 8 1,-1-12-62,0 0 0,-1-1 0,1 1 1,-1-1-1,1 1 0,0-1 0,-1 1 1,1-1-1,0 1 0,0-1 0,-1 1 0,1-1 1,0 0-1,0 1 0,0-1 0,-1 0 1,1 0-1,0 0 0,0 0 0,0 0 1,0 0-1,0 0 0,0 0 0,-1 0 1,1 0-1,0 0 0,0 0 0,0-1 1,0 1-1,-1 0 0,1-1 0,0 1 1,1-1-1,28-13-2793,41-40-7436,-34 23 1938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10698,'0'0'16352,"-6"12"-14724,-19 34-810,-1-2-1,-3-1 1,-1-1 0,-69 73 0,78-100-2382,21-15 1441,-1 0 0,1-1 0,0 1 1,0 0-1,-1-1 0,1 1 0,0-1 1,0 1-1,0 0 0,-1-1 0,1 1 0,0-1 1,0 1-1,0 0 0,0-1 0,0 1 0,0-1 1,0 1-1,0-1 0,0 1 0,0-1 1,0 1-1,0 0 0,0-1 0,0 1 0,0-1 1,0 1-1,1 0 0,-1-1 0,1 0 0,19-52-8898,-16 45 7451,12-31-5017,1-2-1805</inkml:trace>
  <inkml:trace contextRef="#ctx0" brushRef="#br0" timeOffset="1">106 59 10314,'0'0'19698,"52"-46"-18545,-42 55-352,2 6-192,9 0-417,5-2-192,7-6 0,6-7-1249,0-1-3235,-1-20-4901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17328,'0'0'2435,"-13"50"-674,-10 1 65,-1 15 0,-4 9-865,4 1-385,6 0-31,8-8-321,10-11-192,0-14-64,12-10-993,2-14-512,-4-10-97,-8-9-1217,-2-8-1473,-3-16-4068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15535,'0'0'7142,"66"-24"-5668,-12 20-129,5 0-128,12-1-704,3-3-417,-4 0-416,-9-5-2499,-16-3-4292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 16816,'0'0'2375,"-10"8"-164,-1 3-1625,0-1 0,1 1 1,1 1-1,0 0 1,-11 17-1,17-23-416,0-1-1,0 1 1,0-1 0,1 1-1,0 0 1,0 0 0,0 0-1,1 0 1,-1 0 0,2 0-1,-1 1 1,1-1 0,0 0 0,0 0-1,0 1 1,1-1 0,0 0-1,3 9 1,-3-13-148,0 0-1,1 0 1,-1 0 0,1-1 0,0 1 0,-1 0-1,1-1 1,0 1 0,0-1 0,0 1-1,0-1 1,0 0 0,0 0 0,0 0-1,1 0 1,-1 0 0,0-1 0,1 1-1,-1 0 1,0-1 0,1 0 0,-1 0-1,1 0 1,-1 0 0,1 0 0,3-1-1,3 0 47,1 0 0,-1 0-1,0-1 1,1-1-1,14-5 1,-7 0 21,-1-1 1,0-1-1,0 0 1,-1-1-1,0-1 1,13-14-1,-19 18-25,0-1 0,-1-1 0,0 0 0,0 0 0,-1 0 0,-1-1-1,0 0 1,0-1 0,7-21 0,-12 14 384,-11 18-61,-17 24-314,16-10-77,0 1 0,0 0 0,2 1 0,0 0 0,1 1 0,0 0 0,1 0 1,1 1-1,0 0 0,-5 31 0,11-46-52,0-1 0,0 1 1,0-1-1,0 1 0,1-1 0,-1 1 0,1 0 1,-1-1-1,1 0 0,-1 1 0,1-1 0,0 1 1,-1-1-1,1 0 0,0 1 0,0-1 0,0 0 1,0 0-1,0 0 0,0 0 0,1 1 1,-1-2-1,0 1 0,1 0 0,-1 0 0,0 0 1,1-1-1,-1 1 0,1-1 0,-1 1 0,1-1 1,-1 1-1,1-1 0,-1 0 0,1 0 0,0 0 1,-1 0-1,1 0 0,-1 0 0,3-1 0,7 1-602,0-1-1,0 0 0,0-1 0,-1-1 0,12-3 0,38-21-3387,3-11-1688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0 18225,'0'0'1922,"-64"86"224,21-31-608,-2 0-449,2-7 672,10-10-448,8-11-1024,10-9-417,11-14-1090,4-10-2113,0-14 192,5-4-1057,1-7-160,-3-1 609,-1-4-2179</inkml:trace>
  <inkml:trace contextRef="#ctx0" brushRef="#br0" timeOffset="1">17 118 8456,'0'0'15118,"64"23"-13997,-27-13-416,3-1-385,4-1-256,-1 0-1377,-8-1-3395,-6 6-5542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13036,'0'0'15503,"71"29"-14446,-27-29-512,1 0-449,2 0 0,-3 0-160,-8 1-2178,-8 1-4901,-6-2-8360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2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13741,'0'0'10447,"2"14"-8771,0-5-1461,-1 1 0,0-1 0,0 1 0,-1-1 0,-1 1 0,1-1 0,-1 1-1,-1-1 1,0 0 0,0 1 0,-7 15 0,-2-1-63,-37 98 538,44-108-571,0-1 0,1 1 0,1 0 0,0 0 0,0 0 0,2 0 0,0 15 0,0-27-115,1 1 1,-1-1-1,1 1 1,-1-1-1,1 1 1,0-1-1,0 0 1,0 0-1,0 1 1,1-1 0,-1 0-1,0 0 1,1 0-1,0 0 1,-1 0-1,1-1 1,0 1-1,0 0 1,3 1-1,-1 0-2,1-1 0,0 0 0,0 0 0,0 0 0,0-1 0,0 1 0,1-1 0,9 1 0,3-2-394,1 0 0,-1-1 0,1-1-1,24-5 1,-17 0-1918,0-1 0,-1-1 0,25-12-1,10-8-7671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82 4516,'-13'9'12044,"-7"4"-10201,-65 47 2303,78-55-3571,0 1 1,1 0 0,0 0-1,0 0 1,0 1-1,1 0 1,0 0 0,0 0-1,1 1 1,-4 8 0,8-16-559,0 0 1,0 1-1,0-1 1,0 0-1,-1 0 1,1 0-1,0 1 1,0-1 0,0 0-1,0 0 1,0 1-1,0-1 1,0 0-1,0 0 1,0 1-1,0-1 1,0 0-1,0 0 1,0 0-1,1 1 1,-1-1 0,0 0-1,0 0 1,0 1-1,0-1 1,0 0-1,0 0 1,0 0-1,1 0 1,-1 1-1,0-1 1,0 0-1,0 0 1,0 0 0,1 0-1,-1 1 1,0-1-1,0 0 1,0 0-1,1 0 1,-1 0-1,0 0 1,1 0-1,13-1 134,16-11-155,-9 2-76,-1-2 1,-1 0-1,0-2 0,0 0 1,-2-1-1,0 0 0,0-2 1,-2 0-1,0 0 1,-1-2-1,19-30 0,-27 24 202,-6 25-113,-1 0-1,1-1 1,0 1-1,0 0 1,0 0-1,-1-1 1,1 1-1,0 0 1,0 0-1,0-1 0,-1 1 1,1 0-1,0 0 1,-1 0-1,1 0 1,0 0-1,0-1 1,-1 1-1,1 0 1,0 0-1,-1 0 0,1 0 1,0 0-1,-1 0 1,1 0-1,0 0 1,-1 0-1,1 0 1,0 0-1,0 0 1,-1 0-1,1 1 0,0-1 1,-1 0-1,1 0 1,0 0-1,0 0 1,-1 1-1,-3 1 49,0 0 1,1 0-1,-1 0 0,1 1 1,0-1-1,0 1 0,0 0 1,0 0-1,-3 5 0,-7 9 163,1 2-1,-13 27 0,22-39-177,-1 0-1,2 0 1,-1 0 0,1 1-1,0 0 1,1-1 0,-1 1-1,2 0 1,-1 0-1,1 8 1,1-14-48,-1-1 0,0 1 0,1-1 0,-1 1 0,1-1-1,0 0 1,-1 1 0,1-1 0,0 0 0,0 1 0,0-1 0,0 0 0,0 0 0,0 0 0,0 0 0,1 0 0,-1 0 0,0 0-1,0-1 1,1 1 0,-1 0 0,0-1 0,1 1 0,-1-1 0,1 1 0,-1-1 0,1 1 0,-1-1 0,1 0 0,-1 0 0,1 0-1,-1 0 1,1 0 0,-1 0 0,3-1 0,5 0-105,0 0 0,0-1-1,-1 0 1,1 0 0,8-4 0,-4 0-541,1 0 0,-1-1 0,14-10 0,34-33-5442,-25 12-472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4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260 145 14221,'-10'12'4688,"-17"18"-2528,2 1 1,1 2 0,-33 59 0,50-79-1714,1 1 1,0 1-1,2-1 0,-1 1 1,2-1-1,-3 17 1,5-22-461,1 0 0,0 0 0,0 0 1,0 0-1,2 0 0,-1 0 0,1-1 0,0 1 1,0-1-1,1 1 0,7 12 0,-2-6 46,-4-8-45,0-1 0,-1 0-1,1 1 1,-1 0-1,-1 0 1,1 0 0,-1 0-1,-1 0 1,1 0-1,-1 0 1,0 1 0,-1 12-1,0-18 9,0-1 0,-1 0 0,1 0 0,-1 0 0,1 0 0,-1 0 0,0 0 0,0 0 0,1 0 0,-1 0-1,0 0 1,0 0 0,0 0 0,0-1 0,0 1 0,0 0 0,0 0 0,0-1 0,0 1 0,0-1 0,0 1 0,0-1 0,-1 0 0,1 1 0,0-1 0,0 0 0,0 0 0,-1 0-1,1 0 1,0 0 0,0 0 0,-1 0 0,1 0 0,0 0 0,0-1 0,0 1 0,-1 0 0,1-1 0,-1 0 0,-3 0-9,1-1 0,0 1 0,0-1 0,1 0 0,-1 0 0,0 0 0,0 0 1,1-1-1,0 1 0,-4-4 0,0-4-136,1 1 0,0-1-1,1 0 1,0 0 0,0-1 0,1 1 0,1-1 0,0 0 0,0 0 0,-1-13-1,3 16 113,0 0 1,1 1-1,0-1 0,0 0 0,0 0 0,1 0 0,0 0 0,1 1 0,0-1 0,0 0 0,1 1 0,0 0 0,0-1 0,0 1 0,7-10 0,17-13 209,1 0 0,1 2 0,35-27 0,43-40-27,-93 81-117,-1 0 1,0 0-1,-1-1 0,-1-1 1,0 0-1,-1 0 0,-1-1 0,0 0 1,10-31-1,-21 45-97,-7 11-6,-9 15 22,-5 20 415,3 1 0,1 1 0,2 0 0,2 2 0,3 0 0,1 0 0,2 1 0,3 1 0,1-1 0,4 92 0,3-128-362,-1 0 0,2 0 0,4 17 0,-7-27 0,1 0 0,-1-1 0,0 1 0,1 0 0,-1-1 0,1 1 0,0 0 0,-1-1 0,1 1 0,0-1 0,0 1 0,0-1 0,0 0 0,0 1 0,0-1 0,0 0 0,1 0 0,-1 0 0,0 0 0,1 0 0,-1 0 0,1 0 0,-1 0 0,1-1 0,-1 1 0,1 0 0,0-1 0,-1 1 0,1-1 0,0 0 0,-1 0 0,1 1 0,0-1 0,1 0 0,-1-1 0,-1-1 0,1 1 0,-1 0 0,1 0 0,-1 0 0,0-1 0,0 1 0,0-1 0,0 1 0,0-1 0,0 1 0,0-1 0,0 1 0,0-1 0,-1 0 0,1 0 0,-1 1 0,1-1 0,-1 0 0,0 0 0,0 0 0,0-2 0,3-50 0,-3 42 0,-1-31-61,-1 0-1,-2 1 1,-10-44-1,14 86 60,-1 0 0,1 0-1,0 0 1,0-1-1,0 1 1,0 0-1,0 0 1,0 0 0,0-1-1,0 1 1,0 0-1,0 0 1,0 0-1,0-1 1,0 1 0,0 0-1,0 0 1,0-1-1,0 1 1,0 0-1,0 0 1,0 0 0,0-1-1,0 1 1,0 0-1,1 0 1,-1 0-1,0-1 1,0 1 0,0 0-1,0 0 1,0 0-1,1 0 1,-1 0-1,0-1 1,0 1 0,0 0-1,1 0 1,-1 0-1,0 0 1,0 0-1,0 0 1,1 0 0,-1 0-1,0 0 1,0 0-1,0 0 1,1-1-1,-1 1 1,0 0 0,0 1-1,1-1 1,-1 0-1,0 0 1,0 0-1,0 0 1,1 0 0,-1 0-1,0 0 1,0 0-1,12 6 25,-12-6-29,14 6 15,-1 0 0,1-1 1,0-1-1,1 0 0,-1-1 0,1-1 0,-1 0 1,1-1-1,0 0 0,-1-1 0,1-1 1,27-5-1,-37 5 5,0-1 0,-1 0 0,1 0 0,-1-1 0,0 0 0,1 1 0,-1-1 0,0-1 0,-1 1 0,1 0 0,5-7 0,-8 8-9,1 1 1,0-1-1,-1 0 1,1 0-1,-1-1 1,0 1-1,0 0 1,0 0-1,0 0 1,0-1-1,0 1 0,-1-1 1,1 1-1,-1 0 1,1-1-1,-1 1 1,0-1-1,0 1 1,0-1-1,0 1 1,-1-1-1,1 1 1,-1-1-1,1 1 1,-2-3-1,1 4-4,0 0 0,1 0 0,-1 1 0,0-1 0,0 0 0,0 1 0,0-1 0,0 1 0,0-1 0,0 1 0,0-1 0,0 1 0,0 0 0,0 0 0,0-1 0,0 1 0,0 0 0,0 0 0,0 0 0,0 0 0,0 0 0,0 0 0,0 0 0,0 1 0,0-1 0,0 0 0,0 1 0,0-1 0,0 0 0,0 1 0,0-1 0,-2 2 0,-28 19 0,28-18 0,0-1 0,0 1 0,1 0 0,-1 0 0,1 1 0,0-1 0,0 0 0,0 1 0,0-1 0,1 1 0,0 0 0,-1-1 0,1 1 0,0 0 0,1 0 0,-1 0 0,1 0 0,0-1 0,0 6 0,1-6 0,0 0 0,0-1 0,0 1 0,1 0 0,-1-1 0,1 0 0,0 1 0,0-1 0,0 0 0,0 0 0,0 0 0,0 0 0,0 0 0,0-1 0,1 1 0,-1 0 0,1-1 0,0 0 0,-1 0 0,1 0 0,0 0 0,-1 0 0,1 0 0,0-1 0,0 1 0,4-1 0,19 4-170,-1-2 0,46 0 0,-62-2 129,0-1 0,0 1 0,0-2 0,0 1-1,0-1 1,-1-1 0,1 0 0,-1 0 0,1 0 0,-1-1 0,11-7-1,-17 9 55,0 1-1,0-1 1,1 0-1,-1 0 1,0 0-1,-1-1 0,1 1 1,0 0-1,-1-1 1,1 1-1,-1-1 1,0 1-1,0-1 0,0 0 1,0 1-1,0-1 1,0 0-1,-1 0 1,0 0-1,1 0 1,-1 0-1,0 1 0,0-1 1,-1 0-1,1 0 1,-1 0-1,1 0 1,-1 1-1,0-1 0,0 0 1,0 0-1,0 1 1,-1-1-1,1 1 1,-1-1-1,1 1 0,-1 0 1,0 0-1,0-1 1,-2-1-1,-6-6 59,0-1-1,-1 2 1,0-1-1,-1 2 1,0-1-1,-20-9 1,32 18-73,0 0-1,0 0 1,-1 0 0,1 0 0,0 0-1,0 0 1,-1 0 0,1 0 0,0 0-1,0 0 1,-1 0 0,1 0 0,0 0-1,0 0 1,-1-1 0,1 1 0,0 0-1,0 0 1,0 0 0,-1 0 0,1 0-1,0 0 1,0-1 0,0 1 0,-1 0-1,1 0 1,0 0 0,0-1 0,0 1-1,0 0 1,0 0 0,0 0 0,-1-1-1,1 1 1,0 0 0,0 0 0,0-1-1,0 1 1,0 0 0,0 0 0,0-1-1,0 1 1,0 0 0,0 0 0,0-1-1,0 1 1,0 0 0,0 0 0,0-1-1,0 1 1,0 0 0,1 0 0,-1 0-1,0-1 1,0 1 0,0 0 0,0 0-1,0 0 1,1-1 0,23-3-416,53 5-1338,-57 0 814,36-1-3574,-1 0-1618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53 20243,'-4'2'7912,"6"-2"-6759,14 0-417,5-5-383,7-3-321,5-2-801,0 2-1954,0-3-2818,-5-1-7047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22 19987,'0'0'4911,"-9"-5"-2786,5 2-1925,2 2-150,0-1 0,1 1 0,-1 0 0,0-1 0,0 1 0,0 0 0,0 0 0,-1 0 0,1 1 0,0-1 0,0 0 0,0 1 0,-1 0-1,1-1 1,0 1 0,-1 0 0,1 0 0,0 0 0,-1 0 0,1 1 0,0-1 0,0 1 0,0-1 0,-1 1 0,1 0 0,0 0 0,0 0 0,0 0 0,0 0 0,0 0 0,-3 3 0,-13 12-13,0 0-1,1 1 1,1 1-1,-25 36 1,34-44-28,1 0 0,0 1 0,1 0 1,0 0-1,0 0 0,2 1 0,-1 0 1,1-1-1,1 1 0,0 0 0,0 18 1,2-28-32,0 0 1,0 1 0,0-1 0,0 0 0,1 0-1,-1 0 1,1 0 0,-1 0 0,1 0-1,0-1 1,0 1 0,0 0 0,0 0 0,0 0-1,0-1 1,1 1 0,-1-1 0,0 1 0,1-1-1,-1 1 1,1-1 0,0 0 0,-1 1 0,4 0-1,0 0-112,-1 0-1,1-1 1,0 1-1,0-1 1,0-1-1,0 1 1,0 0-1,1-1 1,8-1-1,2-1-475,0 0 0,0-1 0,0-1 0,-1 0 0,26-12 0,13-14-4152,-1-5-2557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138 119 11082,'0'0'6481,"-12"6"-3817,1-1-2080,1 1 0,0 0 0,0 1 0,0 0 0,1 0 0,-14 15 0,19-18-356,0 1-1,0 0 0,0 1 1,0-1-1,1 1 1,0-1-1,0 1 1,0 0-1,1 0 0,0 1 1,0-1-1,0 0 1,1 1-1,0-1 0,1 0 1,-1 10-1,1-14-222,1-1 0,-1 1-1,1-1 1,-1 1-1,1-1 1,-1 1 0,1-1-1,0 0 1,0 1 0,0-1-1,0 0 1,0 0-1,0 0 1,0 1 0,0-1-1,0 0 1,1-1-1,-1 1 1,0 0 0,1 0-1,-1 0 1,0-1 0,1 1-1,-1-1 1,1 1-1,-1-1 1,1 0 0,-1 1-1,1-1 1,-1 0 0,1 0-1,0 0 1,-1 0-1,1 0 1,-1 0 0,1-1-1,-1 1 1,3-1-1,4 0 10,0 0-1,0-1 0,0 0 0,0 0 0,-1-1 0,10-4 1,-4-1-57,-1 0 1,1 0-1,18-18 1,-27 23 35,0-1-1,-1 1 0,1-1 1,-1 0-1,0 0 1,0 0-1,0-1 1,0 1-1,-1-1 0,0 1 1,0-1-1,0 0 1,-1 0-1,2-5 1,-19 22 743,8-1-557,0 1 1,1-1-1,0 1 0,1 1 0,0-1 0,1 1 0,1 0 0,-5 25 1,8-37-151,1 0 1,0 0 0,0-1 0,0 1 0,0 0 0,0 0 0,0 0 0,0 0-1,0-1 1,0 1 0,0 0 0,1 0 0,-1 0 0,0-1 0,0 1 0,1 0-1,-1 0 1,1-1 0,-1 1 0,0 0 0,1-1 0,-1 1 0,1-1 0,0 1-1,-1 0 1,1-1 0,-1 1 0,1-1 0,0 1 0,1 0 0,0-1 6,0 1 0,1-1 0,-1 0 1,0 1-1,1-1 0,-1 0 0,0 0 0,1-1 1,-1 1-1,0 0 0,3-2 0,56-21 253,-17-1-269,-32 16-45,1 0 0,0 1 0,0 0 0,1 1 0,-1 1 0,1 0 0,1 1 0,-1 1 0,18-3 1,-31 6 35,0 0 1,0 1-1,0-1 0,0 0 1,-1 0-1,1 0 1,0 1-1,0-1 1,0 0-1,-1 0 1,1 1-1,0-1 1,0 1-1,-1-1 1,1 1-1,0-1 1,-1 1-1,1 0 1,-1-1-1,1 1 1,-1 0-1,1-1 1,-1 1-1,1 0 1,-1-1-1,1 1 0,-1 0 1,0 0-1,0 0 1,1-1-1,-1 1 1,0 0-1,0 0 1,0 1-1,0 1 32,1 0-1,-1-1 1,-1 1 0,1 0-1,0 0 1,-1 0-1,1 0 1,-1 0-1,-1 3 1,23-96-43,-6-20 0,-15 110 0,0-1 0,1 1 0,-1 0 0,0-1 0,0 1 0,0-1 0,1 1 0,-1 0 0,0-1 0,1 1 0,-1 0 0,0-1 0,1 1 0,-1 0 0,0 0 0,1-1 0,-1 1 0,1 0 0,-1 0 0,0-1 0,1 1 0,-1 0 0,1 0 0,-1 0 0,1 0 0,-1 0 0,1 0 0,-1 0 0,0 0 0,1 0 0,-1 0 0,1 0 0,-1 0 0,1 0 0,-1 0 0,1 0 0,-1 0 0,1 1 0,0-1 0,22 12 0,-11-7 0,1 0-74,0-1 0,1-1 0,0 0 0,0-1 0,0 0 0,0-2 0,0 1 0,24-4 0,-30 3 38,-1-1 1,1 0-1,-1-1 0,0 1 1,1-2-1,-1 1 0,0-1 1,0 0-1,0 0 0,-1-1 1,1 0-1,-1 0 0,0-1 1,0 1-1,0-1 0,-1-1 1,8-8-1,-12 12 59,0 1 0,0-1 0,0 1 0,0-1 0,0 1 0,0-1 0,0 0 0,-1 1 0,1-1 0,-1 0 0,1 0 0,-1 1 0,0-1 0,0 0 0,0 0 0,0 0-1,0 1 1,0-1 0,0 0 0,0 0 0,-1 0 0,1 1 0,-1-1 0,1 0 0,-1 1 0,0-1 0,0 0 0,-1-1 0,1 2-2,0 0 1,-1 0-1,1 0 1,-1 0-1,1 0 0,-1 0 1,1 1-1,-1-1 1,0 1-1,1-1 0,-1 1 1,0-1-1,1 1 1,-1 0-1,0 0 0,0 0 1,1 0-1,-1 0 1,0 0-1,1 1 0,-1-1 1,0 0-1,1 1 1,-1-1-1,0 1 0,1 0 1,-1 0-1,1-1 1,-3 3-1,-5 3-21,0 1 0,0-1 0,1 2 0,0-1 0,1 1 0,0 0 0,0 1 0,0 0 0,1 0 0,1 0 0,-1 1 0,1 0 0,1 0 0,0 0 0,1 0 0,0 1 0,0-1 0,-1 13 0,4-22-97,0 0 0,0 1 0,1-1 0,-1 0 0,0 0 0,0 0 0,1 0 0,-1 0 0,1 1 0,-1-1 0,1 0 0,0 0-1,-1 0 1,1 0 0,0 0 0,0 0 0,-1-1 0,1 1 0,0 0 0,0 0 0,0-1 0,0 1 0,0 0 0,0-1 0,0 1 0,0-1 0,0 1 0,1-1 0,-1 0 0,0 1 0,2-1 0,43 3-7252,-34-4 4692,14 1-9568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28 122 10378,'0'0'17435,"-4"10"-16506,-1 2-600,1 1 0,0 0-1,1 0 1,1 0 0,-1 15 0,2-23-240,0 0 0,1 0 0,0 0 0,0 0 0,0 0 0,1 0 0,0 0 0,0 0 0,0-1 0,0 1 0,1 0 0,0 0 0,0-1 0,0 1 0,0-1 0,1 0 0,0 1 0,0-1 0,5 6 0,-5-9-84,-1 1 0,0-1 0,1 0 1,-1 0-1,1 0 0,-1 0 0,1 0 0,-1-1 1,1 1-1,0-1 0,-1 1 0,1-1 1,0 0-1,-1 0 0,1-1 0,0 1 0,-1 0 1,1-1-1,0 1 0,-1-1 0,1 0 1,-1 0-1,1 0 0,-1 0 0,0-1 0,1 1 1,-1-1-1,0 1 0,0-1 0,0 0 0,0 0 1,2-2-1,5-4 9,-2-1 0,1 1 1,-1-1-1,0 0 0,-1-1 1,7-12-1,-10 14-14,0 1 0,0-1 0,-1 0 0,0 0 0,-1 0 0,1 0 0,-2 0 0,1-1 0,-1 1 0,-1-12 0,1 20 0,0-1 0,0 1 0,-1-1 0,1 0 0,0 1 0,0-1 0,-1 1 0,1-1 0,0 1 0,-1-1 0,1 0 0,0 1 0,-1 0 0,1-1 0,-1 1 0,1-1 0,-1 1 0,1-1 0,-1 1 0,1 0 0,-1-1 0,1 1 0,-1 0 0,1 0 0,-1-1 0,0 1 0,1 0 0,-1 0 0,0 0 0,1 0 0,-1 0 0,1 0 0,-1 0 0,0 0 0,1 0 0,-1 0 0,0 0 0,1 0 0,-1 1 0,1-1 0,-1 0 0,0 0 0,1 1 0,-1-1 0,1 0 0,-1 0 0,1 1 0,-1-1 0,1 1 0,-1-1 0,1 1 0,-1-1 0,1 1 0,0-1 0,-1 1 0,1-1 0,0 1 0,-1-1 0,1 1 0,0-1 0,0 1 0,0 0 0,-1-1 0,1 2 0,-1 1 0,0 0 0,0-1 0,0 1 0,0 0 0,0 0 0,1 0 0,-1 0 0,1 0 0,0 0 0,0 0 0,0 0 0,0 1 0,0-1 0,1 0 0,0 0 0,-1 0 0,1-1 0,0 1 0,0 0 0,1 0 0,1 3 0,-1-4 0,0 0 0,1 0 0,-1 0 0,1 0 0,-1 0 0,1 0 0,0-1 0,-1 1 0,1-1 0,0 0 0,0 0 0,0 0 0,0 0 0,0-1 0,0 1 0,0-1 0,0 0 0,1 0 0,-1 0 0,5-1 0,-3 1 0,1-1 0,-1 0 0,0-1 0,0 1 0,-1-1 0,1 0 0,0 0 0,-1 0 0,1-1 0,-1 0 0,1 0 0,-1 0 0,0 0 0,-1-1 0,1 1 0,0-1 0,-1 0 0,0 0 0,0 0 0,0-1 0,0 1 0,3-10 0,-1 2 0,0 0 0,-1 0 0,0-1 0,-1 1 0,0-1 0,-1 0 0,-1 0 0,0-13 0,-3 0 0,-3 24 0,-2 17 0,-37 132 0,21-64 0,21-76 0,-19 73 0,20-73 0,0-1 0,0 1 0,1-1 0,-1 1 0,1 0 0,1-1 0,-1 1 0,1-1 0,1 0 0,1 8 0,-1-12 1,-1 0 0,1 0 0,0 0 0,0 0 0,-1 0-1,1 0 1,1 0 0,-1-1 0,0 1 0,0-1 0,0 0 0,1 0 0,-1 0 0,1 0 0,-1 0 0,1 0-1,-1 0 1,1-1 0,-1 0 0,1 1 0,0-1 0,-1 0 0,1 0 0,4-1 0,4 1-95,-1-1 0,1 0 1,-1-1-1,0 0 0,11-5 1,-11 4-836,-1-2 0,0 1 0,0-1 0,0-1 0,-1 1 1,13-13-1,7-9-5547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26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0 785 21396,'0'0'2685,"22"1"-2065,11-3-214,0-1 1,0-1 0,0-2-1,0-1 1,45-17-1,620-193 1961,22 67-2401,268 60-5531,81-12 4553,-1068 101 1007,203-38 376,-109 6-1548,-74 24-364,-1-1 0,28-19 0,22-30-11917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45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7527,'0'0'-256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4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16143,'0'0'5050,"-9"15"-3918,-6 11-841,2 2 0,1-1 0,1 2 0,1 0 0,-6 30 0,-19 153 366,-10 301 0,31-311-541,-18 797 2901,34-879-2917,1-54 71,-3 0 0,-2 0 0,-18 101 0,18-162 116,-1 11 513,3-24-2652,2-12-2625,0-10-2671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 9097,'0'0'15166,"0"13"-13933,-29 459 5423,22-390-6041,18-173-615,4 1 0,46-149 0,-57 224-75,1 0 1,1 0-1,1 0 1,0 1-1,1 0 1,12-19-1,-17 30 59,-1 0 0,0 0 0,1 0 0,-1 1 0,1-1 0,0 0 0,0 1 0,0 0 0,0 0 0,1 0 0,-1 0 0,1 0-1,-1 0 1,1 1 0,-1 0 0,1 0 0,0 0 0,-1 0 0,1 1 0,0-1 0,0 1 0,0 0 0,0 0 0,-1 0 0,1 1 0,0-1 0,0 1 0,0 0 0,-1 0 0,1 0-1,-1 0 1,6 3 0,-6-2 38,1 0-1,0 1 1,-1-1-1,1 1 1,-1-1-1,0 1 1,0 0-1,0 0 1,0 1-1,0-1 1,-1 0-1,0 1 0,1 0 1,-1-1-1,-1 1 1,1 0-1,0 0 1,-1 0-1,0 0 1,0 1-1,0-1 1,-1 0-1,1 0 1,-1 1-1,0-1 1,0 0-1,0 0 1,-1 1-1,0-1 1,0 0-1,0 0 0,0 0 1,0 0-1,-1 0 1,0 0-1,0 0 1,0 0-1,0-1 1,0 1-1,-1-1 1,0 0-1,0 1 1,0-1-1,-5 4 1,-3 1-27,-1-1 0,1 0 1,-1 0-1,-1-2 1,1 1-1,-1-2 1,0 1-1,0-2 0,0 0 1,0 0-1,-1-2 1,1 1-1,-22-2 1,35 0-70,0 0 1,0 0-1,0 0 1,0 0-1,1 0 1,-1 0-1,0-1 1,0 1-1,0 0 1,0 0 0,0 0-1,0 0 1,0 0-1,0 0 1,1-1-1,-1 1 1,0 0-1,0 0 1,0 0-1,0 0 1,0-1 0,0 1-1,0 0 1,0 0-1,0 0 1,0 0-1,0-1 1,0 1-1,0 0 1,0 0-1,0 0 1,0 0 0,0-1-1,0 1 1,-1 0-1,1 0 1,0 0-1,0 0 1,0 0-1,0-1 1,0 1 0,0 0-1,0 0 1,0 0-1,-1 0 1,1 0-1,0 0 1,0 0-1,0 0 1,0-1-1,0 1 1,-1 0 0,1 0-1,0 0 1,0 0-1,0 0 1,0 0-1,-1 0 1,1 0-1,0 0 1,0 0-1,0 0 1,0 0 0,-1 0-1,1 0 1,0 0-1,11-9-5356,11-2-2583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4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17328,'0'0'8531,"-10"13"-7372,-27 40-304,-49 92 0,72-120-790,2 2-1,0 0 1,2 0-1,1 1 1,2 0-1,-7 47 1,13-72-50,0 0 1,1 0-1,0 0 1,0 0-1,0 0 1,0 1-1,0-1 1,1 0-1,-1 0 1,1 0-1,0 0 1,0 0-1,0 0 1,0-1-1,1 1 1,-1 0-1,1 0 1,-1-1-1,1 1 1,0-1-1,0 0 1,0 1-1,1-1 1,-1 0-1,0 0 1,1 0-1,-1-1 1,1 1-1,0 0 1,0-1-1,-1 0 1,1 0-1,0 0 1,0 0-1,0 0 1,0 0-1,0-1 1,0 0-1,0 1 1,0-1-1,6-1 1,4 2-106,0-1 1,1 0-1,-1-1 0,0-1 0,0 0 1,0-1-1,0 0 0,0-1 1,0 0-1,-1-1 0,0-1 1,0 0-1,0 0 0,13-10 1,-24 14-270,1 1 1,0 0-1,-1-1 1,1 1-1,-1-1 1,1 1 0,-1-1-1,0 0 1,0 0-1,0 1 1,0-1-1,0 0 1,0 0 0,0 0-1,-1 0 1,1 0-1,-1-1 1,1 1-1,-1 0 1,0-2 0,1-16-7020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47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15631,'0'0'6021,"65"12"-4099,-7-11 224,15-1-480,10 0-1122,4-10-447,-4-3-866,-11-5-3908,-19-4-5028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4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14638,'0'0'13976,"14"-12"-13133,65-58-649,-2-3 0,73-92 0,-137 148-178,-32 43 96,15-21-104,-92 143 277,88-134-346,1 0 0,1 0 0,0 1 0,0 0 0,2 0 0,0 1 0,1-1 0,-3 32 0,6-46-58,-1 0 0,1 1 0,0-1 0,0 0 0,0 1 0,1-1 0,-1 0 0,0 0 1,0 1-1,1-1 0,-1 0 0,0 0 0,1 0 0,-1 0 0,1 1 0,0-1 0,-1 0 0,1 0 0,0 0 0,0 0 0,0 0 0,0 0 0,-1-1 1,1 1-1,0 0 0,1 0 0,-1-1 0,0 1 0,0 0 0,0-1 0,0 1 0,0-1 0,1 0 0,0 1 0,2-1-572,-1 0-1,1 0 0,-1 0 1,1-1-1,-1 1 1,0-1-1,1 0 0,-1 0 1,0 0-1,0-1 0,1 1 1,3-3-1,26-18-10107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4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21 18738,'0'0'2642,"-11"-1"-197,5 1-2258,0 0-1,0 0 1,0 0-1,0 1 1,0 0 0,0 0-1,0 1 1,0 0-1,0 0 1,1 0-1,-1 0 1,1 1 0,-1 0-1,1 0 1,0 1-1,0-1 1,0 1-1,-7 8 1,7-7-17,-33 35 659,36-38-809,1 0 0,-1 0 0,1 0-1,-1 0 1,1 1 0,0-1 0,0 0 0,0 0-1,0 1 1,0-1 0,0 1 0,1-1 0,-1 0 0,1 1-1,0-1 1,0 1 0,0 3 0,1-5-18,-1 0 0,1-1 1,0 1-1,0 0 0,0-1 1,0 1-1,0-1 0,0 1 0,0-1 1,0 0-1,0 1 0,0-1 0,0 0 1,0 0-1,0 1 0,0-1 1,0 0-1,0 0 0,0 0 0,1-1 1,-1 1-1,0 0 0,0 0 1,0 0-1,0-1 0,0 1 0,1-1 1,31-9 130,-17 2-112,-1 0 0,0-2 0,0 1 0,-1-2 0,0 0 0,-1-1-1,0 0 1,-1-1 0,0 0 0,14-21 0,-22 25-16,-15 37 15,0-2-136,-15 53 0,24-69 264,0 0 0,1 0 1,0 1-1,0-1 0,1 0 1,1 0-1,0 0 0,0 0 0,4 13 1,-5-20-107,0 1 0,1 0 1,-1 0-1,0 0 0,-1 0 0,1 0 1,-1-1-1,1 1 0,-1 0 0,-1 0 1,1-1-1,0 1 0,-1 0 0,0-1 0,1 0 1,-2 1-1,1-1 0,0 0 0,0 0 1,-1 0-1,0 0 0,0-1 0,1 1 1,-2-1-1,1 1 0,0-1 0,0 0 1,-7 2-1,3 0 44,0 0-1,-1 0 1,1-1-1,-1 0 1,0-1 0,0 1-1,0-2 1,-1 1 0,1-1-1,0 0 1,-1-1-1,-14-1 1,21 0-83,0 1-1,0-1 1,0 0 0,0 0-1,0 0 1,0 0 0,0 0-1,0 0 1,0 0 0,0-1-1,1 1 1,-1-1 0,1 1-1,-1-1 1,1 0 0,-1 0-1,1 1 1,0-1 0,0 0-1,0 0 1,0 0 0,0 0-1,1 0 1,-1-1 0,0 1-1,1 0 1,0 0 0,-1 0-1,1-1 1,0 1 0,0 0-1,1-3 1,-1 1-29,0 0 0,0 0 0,1 0 0,0 0 1,0 0-1,0 0 0,0 0 0,1 0 0,-1 0 0,1 1 0,0-1 0,0 0 0,0 1 0,0 0 0,1 0 1,5-6-1,29-12-3222,26 4-6776,-23 8 682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4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16207,'0'0'13069,"2"-9"-11932,-1 4-1091,0 1-1,0 0 1,1 1 0,0-1 0,-1 0 0,1 0-1,0 1 1,1-1 0,-1 1 0,1-1 0,4-3-1,0 0-16,0 1-1,1 1 1,0 0-1,0 0 1,13-6-1,-3 2-21,1 0-1,0 2 0,0 0 0,1 1 1,31-5-1,-50 11-9,0 0 0,0 0 0,0 0 0,0-1 1,0 2-1,0-1 0,0 0 0,0 0 0,0 0 1,0 0-1,0 1 0,0-1 0,0 0 0,0 1 0,0-1 1,0 1-1,0-1 0,-1 1 0,1-1 0,0 1 0,0 0 1,0-1-1,-1 1 0,1 0 0,0 0 0,-1 0 0,1-1 1,-1 1-1,2 2 0,-1 0 13,-1 0 1,1 0-1,0 0 1,-1 0-1,0 0 1,1 1-1,-1-1 1,-1 0-1,0 6 1,-1 5 177,-1-1 1,-1 1-1,-8 21 1,-40 71 286,29-63-302,-28 76 1,48-103-1818,0 8-5062,2-17-238,-3-22-4924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4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16720,'0'0'7335,"56"-38"-5958,-19 26-512,8-1-609,2 0-352,-1-1-2595,-2-4-5220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4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13869,'-11'7'6267,"-18"14"-4272,2 1 0,0 2 0,1 0-1,1 2 1,-25 34 0,49-59-1978,0 0 0,0 0 0,0 0 0,0 0 0,1 0 0,-1 0 0,0 0 1,1 0-1,-1 0 0,1 1 0,-1-1 0,1 0 0,-1 0 0,1 1 0,0-1 0,0 0 0,0 1 0,0-1 0,0 0 0,0 0 0,0 1 0,0-1 1,0 0-1,1 1 0,-1-1 0,0 0 0,1 0 0,0 3 0,1-3-9,0 0 0,-1 0 1,1-1-1,0 1 0,0 0 1,0 0-1,-1-1 0,1 1 0,0-1 1,0 0-1,0 0 0,0 0 0,0 0 1,0 0-1,0 0 0,3 0 0,7-2-52,1 0-1,-1-1 1,0 0-1,0-1 1,12-5-1,-12 2-199,0-1 1,-1 0-1,0 0 0,0-1 0,15-18 0,-22 23 168,1 0 0,-1-1-1,0 0 1,-1 0 0,1 0 0,-1 0 0,0-1 0,0 1 0,0-1 0,2-9 0,-5 31 36,-1-5 54,1 0 0,0 0 0,0 0 0,1 0 0,1 0 0,0-1 0,0 1 0,1 0 0,0-1 0,1 0 0,9 19 0,2-6 57,23 43-113,-36-62 93,-1 1 1,1-1 0,-1 0 0,0 0 0,0 1-1,0-1 1,-1 0 0,1 1 0,-1-1 0,0 1 0,0-1-1,-1 1 1,1-1 0,-2 5 0,0-6-3,1-1 1,-1 1 0,1-1 0,-1 0-1,0 0 1,1 0 0,-1 0-1,0 0 1,-1 0 0,1 0 0,0-1-1,0 1 1,-1-1 0,1 0-1,-1 0 1,1 1 0,-1-2 0,0 1-1,-2 1 1,-55 9 616,39-9-941,0-1 0,0-1 0,0-1 0,-32-6 0,46 6 17,0 0-1,0-1 0,0 0 0,0-1 1,0 1-1,1-1 0,0-1 0,-1 1 0,1-1 1,0 0-1,1-1 0,-1 1 0,1-1 1,0 0-1,0 0 0,0-1 0,-4-5 1,6 3-7355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4:4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1740 224 13805,'-17'-13'1084,"-2"-2"-629,-1 1 0,0 1 0,-1 0 0,0 2-1,-1 0 1,0 2 0,-1 0 0,-32-7 0,14 11 128,-2 1 0,1 2 0,0 2 0,0 2 0,-1 1 0,2 3 0,-60 15 0,7 5-267,2 4-1,-100 48 1,98-35-27,-138 88 0,180-97-171,1 3 1,2 2-1,-81 84 1,116-108-126,1 1 1,1 1-1,0 0 1,2 0 0,0 1-1,0 0 1,2 1-1,0 0 1,-5 20 0,11-29-3,0-1 0,0 0 0,1 1 1,0-1-1,0 1 0,1 0 0,0-1 1,1 1-1,0-1 0,1 1 0,0-1 1,0 1-1,1-1 0,0 0 0,1 0 1,0 0-1,0-1 0,1 0 1,0 1-1,1-1 0,7 8 0,0-3-182,0-1 0,1-1 0,1 0 0,-1-1-1,2-1 1,-1 0 0,2-1 0,-1 0 0,1-1-1,0-2 1,0 1 0,0-2 0,31 4 0,2-2 118,0-3 0,0-1 0,88-10 0,-48-4 1263,0-3 0,92-30 0,169-74 2319,-262 86-3000,-1-5 1,-3-4-1,116-74 0,-171 96-451,0-2 0,-2 0 0,-1-2 0,-1-2 0,-1 0 0,-1-1 1,-1-1-1,-1-2 0,-2 0 0,-2-1 0,0-1 0,15-39 0,-27 52-44,0 1 0,-1-1 0,-1 0-1,0-1 1,-2 1 0,0-1 0,-2-28 0,0 40-22,-1 0 0,0 0 1,0 0-1,-1 0 0,0 0 0,0 1 0,-1-1 0,0 0 1,0 1-1,-1 0 0,0 0 0,0 0 0,-1 0 0,1 0 1,-2 1-1,1 0 0,-1 0 0,1 1 0,-2-1 0,-6-4 0,-1 3-44,-1 0 0,1 1-1,-1 0 1,0 1 0,-1 1-1,1 0 1,-1 1 0,0 1-1,1 1 1,-1 0 0,-29 2-1,11 2-180,-1 2 0,1 1 0,0 1 0,-45 16 0,27-3-713,-84 44 0,18 6-3520,55-28-1204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5:2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1 7719,'0'0'11590,"-4"15"-10981,-94 475 3155,40-188-2249,-160 880-399,189-762-1250,26-284-74,-26 168 0,28-300 222,0 0 0,0 0-1,0 0 1,0 0 0,-1-1 0,1 1 0,-1 0-1,-5 6 1,7-10-8,0 1 0,-1-1 0,1 0 0,0 1 0,0-1 0,-1 0 0,1 0 0,0 1 0,0-1 0,-1 0 0,1 0 0,0 0 0,-1 1 0,1-1 0,0 0 1,-1 0-1,1 0 0,-1 0 0,1 0 0,0 0 0,-1 0 0,1 0 0,0 0 0,-1 0 0,1 0 0,-1 0 0,1 0 0,0 0 0,-1 0 0,1 0 0,0 0 0,-1 0 0,1-1 0,-1 1 0,-10-23 38,7 0-945,1 1-1,1-1 1,1-38 0,1 24-1329,0-40-3695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5:21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1 14446,'0'10'704,"-50"377"2334,10-116-2515,-82 882-12,51-384-7668,65-722 3852,1-9-2732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14414,'0'0'11098,"9"-7"-9710,16-15-981,-1-2-1,-1 0 0,-1-2 1,-1 0-1,-1-2 0,-1 0 1,16-34-1,-34 60-139,-1 6-252,-1 0 1,1-1-1,0 1 0,-1-1 0,0 1 0,0-1 1,0 1-1,0-1 0,0 1 0,-1-1 0,-2 4 1,2-1 25,-6 15-82,0 0 0,2 1 0,1 0 0,0 1-1,2-1 1,-1 29 0,4-50-65,0-1 0,0 1 0,0 0 0,0 0 0,0-1 1,0 1-1,0 0 0,0-1 0,1 1 0,-1 0 0,0-1 0,0 1 0,1 0 0,-1-1 0,0 1 0,1-1 0,-1 1 1,1-1-1,-1 1 0,1-1 0,-1 1 0,1-1 0,-1 1 0,1-1 0,-1 1 0,1-1 0,-1 0 0,1 1 0,0-1 1,-1 0-1,1 0 0,0 0 0,-1 1 0,1-1 0,0 0 0,-1 0 0,1 0 0,0 0 0,0 0 0,-1 0 0,1 0 1,1-1-1,0 1-574,1 0 1,-1-1-1,0 0 0,1 0 1,-1 1-1,0-2 1,1 1-1,-1 0 1,0 0-1,0-1 0,0 1 1,2-2-1,17-22-10199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5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4276 871 7623,'8'-23'533,"102"-252"573,-100 255-1086,-1 0-1,-1-1 1,0 0-1,-2 0 1,8-42-1,-14 58 7,1 0 0,-1 0 0,0 0 0,0 0 0,0 1 0,-1-1-1,0 0 1,0 0 0,0 0 0,-1 0 0,1 1 0,-1-1 0,0 0 0,-1 1 0,1 0-1,-1-1 1,1 1 0,-1 0 0,-1 1 0,1-1 0,-1 0 0,1 1 0,-1 0 0,0 0 0,0 0-1,0 0 1,0 1 0,-1-1 0,1 1 0,-1 0 0,0 0 0,-6-1 0,-23-5-55,-1 1 1,-1 2-1,1 2 1,-1 1 0,1 1-1,-55 7 1,74-5 8,-334 44-29,2 29 65,298-62-15,-837 226 860,679-166-524,4 8 1,-230 127 0,280-120-127,5 6 0,3 7 0,5 5 0,-139 136 1,196-157-194,4 4 1,-106 149 0,135-161-7,4 2-1,3 3 1,-62 156-1,85-175-34,2 1-1,2 1 1,4 0 0,2 1-1,3 0 1,3 1-1,3 0 1,11 112 0,-3-128 15,3-1 1,2-1 0,2 0 0,2 0 0,2-2-1,2 0 1,2-1 0,2-1 0,2 0-1,1-3 1,3 0 0,38 42 0,-25-38-16,2-2 1,2-3 0,2-1 0,101 62-1,-76-60 131,1-3 0,3-4 0,89 27-1,-25-21 108,2-6 0,2-7 0,270 17 0,-100-32-60,1-13-1,0-15 1,317-56-1,-406 31 21,-2-9-1,-2-11 0,-4-9 1,390-182-1,-510 202-17,-2-4 0,-3-4 1,-2-5-1,-3-3 0,116-113 1,-161 133-148,-2-2 0,-3-1 0,-1-2 1,43-80-1,-58 86-3,-1 0 1,-3-2-1,-2 0 0,-2-1 1,-2 0-1,8-64 0,-15 59-8,-2 0 0,-3 0 0,-2 0 0,-2-1 0,-16-77 0,4 61-3,-4 1 0,-2 0 0,-46-98 0,0 36-44,-6 4 1,-5 3-1,-136-167 0,114 169-44,-5 4 1,-5 5-1,-4 5 1,-190-138-1,205 178 75,-3 5-1,-2 4 0,-3 4 0,-3 5 0,-1 5 1,-175-46-1,156 63-585,-2 5-1,-1 5 1,0 7 0,-1 5 0,0 7-1,1 5 1,-1 6 0,-185 41 0,58 8-3193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2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1143 194 6822,'0'0'7624,"-10"-9"-6327,-89-77 2381,87 76-3449,0 0 0,-1 2 1,0-1-1,0 1 0,-1 1 0,0 1 0,0 0 1,0 0-1,-1 2 0,0 0 0,0 0 0,0 1 1,0 1-1,-18 0 0,-5 5-83,0 2 1,1 1-1,-1 2 1,2 2-1,-1 1 1,-41 19-1,6-3 393,18-8-474,2 2 0,0 2 0,1 3 1,-54 37-1,96-56-69,2 0 1,-1 1-1,1 0 0,0 1 1,1-1-1,0 1 1,0 1-1,1-1 0,0 1 1,1 0-1,0 0 1,-4 14-1,-2 11 39,2 1 0,-4 45 0,9-57 38,1 0 0,1 0-1,1 1 1,6 41-1,-4-52-58,2 0 0,0-1 0,0 1 0,1-1 0,1 0 0,0 0 0,1-1-1,0 0 1,13 16 0,-5-10-4,0-1-1,2-1 0,-1 0 0,2-1 1,0-1-1,1-1 0,0-1 1,1 0-1,0-1 0,1-1 1,0-2-1,0 0 0,1-1 0,0-1 1,1-1-1,-1 0 0,1-2 1,0-1-1,0-1 0,0-1 0,0-1 1,-1-1-1,1-1 0,0-1 1,-1 0-1,39-15 0,-2-3 25,-2-3-1,-1-2 1,-1-3 0,-1-2-1,-2-3 1,-1-1 0,-2-3-1,-2-2 1,76-85 0,-112 112-51,0-1 1,-1 0 0,0-1 0,-1 0 0,-1 0 0,-1-1 0,0 0 0,-1 0 0,4-21 0,-8 26 27,0 0 1,-1 1-1,0-1 0,-1 0 1,0 0-1,-1 0 0,0 1 1,-1-1-1,0 0 1,-1 1-1,0 0 0,-1-1 1,0 1-1,-1 1 0,-7-13 1,1 6 13,0 0-1,-2 1 1,0 0 0,-1 1 0,0 0 0,-1 1-1,-1 1 1,0 0 0,-1 1 0,0 1 0,-1 1-1,0 1 1,-1 0 0,0 1 0,0 1 0,-1 1-1,1 0 1,-1 2 0,-1 0 0,1 1 0,0 1-1,-1 1 1,1 1 0,-1 1 0,1 1 0,-1 1-1,1 0 1,0 1 0,0 2 0,-19 7 0,2 3-251,0 2 0,1 2 0,-50 35 0,-32 37-4865,89-69-274,8-8-3876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17969,'0'0'1020,"3"14"-454,24 133 947,111 521 1725,35-45-1621,-177-631-2353,0-1 0,0 1 0,-1 0 0,0 0 0,0 1 0,-13-14 0,2 1-1025,-31-41-4656,-7-11-5119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11 877 15919,'0'0'3096,"-2"-10"-1873,-1 2-959,2 4-191,0 1 0,0-1 0,0 1 0,1-1 0,-1 1 0,1-1 1,0 1-1,0-1 0,0 1 0,0-1 0,1 1 0,-1-1 0,1 1 0,0-1 1,0 1-1,0 0 0,2-4 0,30-67 641,-3-1 0,-4-1-1,-4-1 1,-2-2 0,-4 0 0,10-141 0,-24 192-628,-2 14-58,1 0-1,1 1 1,5-20 0,-7 33-30,0-1-1,0 1 0,0 0 0,0-1 1,0 1-1,0-1 0,0 1 1,0 0-1,0-1 0,0 1 1,1-1-1,-1 1 0,0 0 0,0-1 1,0 1-1,1 0 0,-1-1 1,0 1-1,0 0 0,1-1 1,-1 1-1,0 0 0,1 0 1,-1-1-1,0 1 0,1 0 0,-1 0 1,1 0-1,-1-1 0,0 1 1,1 0-1,-1 0 0,1 0 1,-1 0-1,0 0 0,1 0 1,-1 0-1,1 0 0,-1 0 0,1 0 1,0 0-1,12 16-119,13 36 216,23 71 0,9 20 129,-38-102-213,46 71-1,-59-101-479,0-1 0,1-1-1,0 1 1,1-1-1,0-1 1,0 1-1,1-1 1,0-1-1,0 0 1,1-1-1,20 10 1,-26-15-217,0 1-1,0-1 1,0 0 0,0 0 0,0 0 0,10-1 0,22-5-6392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11050,'0'0'5013,"-2"11"-3481,0-6-1374,1 1 0,0-1 0,0 1 0,1-1 0,-1 0 0,1 1 0,0-1 0,1 1 0,-1-1 0,1 1 0,0-1 0,1 0 0,-1 0 0,1 1 0,0-1 0,4 7 0,137 206 6612,-48-77-5303,-94-139-1576,1 0 0,-1 0-1,0 0 1,0 0 0,0 0 0,0 0 0,0 0 0,-1 0 0,1 0 0,-1 1 0,1-1 0,-1 0 0,0 0 0,0 1 0,0-1 0,0 0 0,0 0 0,-1 3 0,0-3-261,1-1 0,-1 0 0,0 1 1,0-1-1,0 0 0,0 0 0,0 0 1,0 0-1,0 0 0,0 0 0,0 0 1,-1 0-1,1 0 0,0 0 0,-1-1 1,1 1-1,0 0 0,-1-1 0,1 1 0,-1-1 1,1 0-1,-1 1 0,1-1 0,-1 0 1,-2 0-1,-27 1-7622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0 474 19026,'0'0'5413,"2"-55"-4484,30 25 224,9-6 417,10-8-898,7-6-448,4-2-160,-2 0-160,-3 6-897,-7 6-896,-9 6-1378,-10 13-1570,-10 8-4836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0 560 22517,'0'0'1153,"8"-8"-16,7-9-751,-1-1 0,-1 0-1,-1-1 1,-1 0 0,0-1-1,11-30 1,-15 33-322,-1 0 0,0 0 1,-2-1-1,0 0 0,-1 0 0,0 0 1,-2 0-1,-1-37 0,0 55-54,0-1 1,0 1-1,0-1 0,1 1 0,-1-1 0,0 1 1,0-1-1,0 0 0,0 1 0,0-1 0,0 1 1,0-1-1,0 1 0,0-1 0,-1 1 0,1-1 1,0 1-1,0-1 0,0 1 0,-1 0 0,1-1 1,0 1-1,0-1 0,-1 1 0,1-1 1,0 1-1,-1 0 0,1-1 0,-1 1 0,1 0 1,0-1-1,-1 1 0,1 0 0,-1 0 0,1-1 1,-1 1-1,1 0 0,-1 0 0,1 0 0,-1 0 1,1-1-1,-1 1 0,1 0 0,-1 0 0,1 0 1,-1 0-1,1 0 0,-1 0 0,1 1 0,-1-1 1,1 0-1,-1 0 0,1 0 0,-1 0 0,1 1 1,-1-1-1,1 0 0,-1 0 0,1 1 0,0-1 1,-1 0-1,1 1 0,0-1 0,-1 0 0,0 1 1,-20 29 137,16-13-114,0 0-1,0 1 0,-1 21 1,5-32-25,0 1 0,0-1 0,1 1 1,0-1-1,1 1 0,0 0 0,0-1 1,0 1-1,1-1 0,3 8 0,-5-13-9,2-1 0,-1 1 0,0 0 0,0-1 0,0 1 0,1-1 0,-1 1 0,1-1 0,-1 1 0,1-1 0,0 0 0,-1 0 0,1 0 0,0 0-1,0 0 1,0 0 0,0-1 0,0 1 0,0-1 0,0 1 0,0-1 0,0 1 0,0-1 0,0 0 0,0 0 0,0 0 0,0-1 0,0 1 0,0 0 0,0-1 0,0 1 0,0-1 0,0 0 0,0 1-1,0-1 1,0 0 0,2-2 0,6-2 10,-1 0 1,0-1-1,0 0 0,0-1 0,11-10 0,41-52-40,-44 47 88,34-33-1,-50 54-38,0 0 1,0 0-1,1 0 0,-1 0 0,0 0 0,0 0 0,0 0 0,1 1 0,-1-1 0,0 1 1,1-1-1,-1 1 0,0-1 0,1 1 0,-1 0 0,1-1 0,-1 1 0,0 0 0,1 0 1,-1 0-1,1 0 0,-1 0 0,1 1 0,2 0 0,25 21 808,-27-19-778,0-1 0,0 0 0,1 1 0,-1-1 0,1 0 0,-1 0 0,1-1 0,0 1 0,0 0 0,0-1 0,0 0 1,0 1-1,6 0 0,-4-2 11,0 0 0,0-1 0,0 0 0,0 0 0,0 0 0,0 0 1,0-1-1,-1 0 0,1 0 0,-1 0 0,1-1 0,-1 1 0,0-1 1,0 0-1,0 0 0,7-8 0,7-8 94,0-1 0,16-24 1,0 0-535,-33 43 365,23-21-475,-23 21 419,0 1 0,-1-1-1,1 1 1,0 0 0,0-1-1,0 1 1,-1 0-1,1 0 1,0-1 0,0 1-1,0 0 1,-1 0 0,1 0-1,0 0 1,0 0 0,0 0-1,0 0 1,-1 1-1,1-1 1,0 0 0,0 0-1,0 1 1,-1-1 0,1 0-1,0 1 1,0-1-1,-1 1 1,1-1 0,0 1-1,-1-1 1,1 1 0,-1-1-1,2 2 1,-1-1-87,0 0 0,0 0 0,0 0 0,0-1 0,0 1 0,1 0 0,-1-1 0,0 1 1,0-1-1,1 1 0,-1-1 0,0 1 0,0-1 0,1 0 0,-1 0 0,1 0 0,-1 0 0,0 0 0,1 0 0,-1 0 0,0 0 0,1 0 1,-1 0-1,0-1 0,1 1 0,-1-1 0,0 1 0,0-1 0,1 0 0,-1 1 0,0-1 0,0 0 0,0 0 0,0 1 0,1-2 0,36-37-5071,-36 38 4896,26-33-6244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10250,'0'0'7671,"-11"4"-3614,-2 2-3280,0 0 0,0 1 0,-16 11 0,26-16-659,-1 1-1,0-1 1,0 1-1,1 0 0,0 0 1,0 1-1,-1-1 0,2 1 1,-1-1-1,0 1 0,1 0 1,0 0-1,0 0 1,0 0-1,0 1 0,1-1 1,-2 8-1,3-11-138,1-1-1,-1 1 1,1-1-1,0 1 1,-1-1-1,1 1 1,0-1-1,-1 1 1,1-1-1,0 1 1,0-1-1,0 0 1,-1 0-1,1 1 0,0-1 1,0 0-1,0 0 1,0 0-1,-1 0 1,1 0-1,0 0 1,0 0-1,0 0 1,0 0-1,-1 0 1,1-1-1,0 1 1,1-1-1,29-5-795,9-7-379,-13 4 556,47-9 0,-65 17 1048,1 0 1,-1 0-1,0 1 0,1 0 0,11 2 0,-20-1-266,0 0-1,0-1 1,0 1 0,-1 0-1,1 0 1,0 0 0,0 0 0,-1 0-1,1 0 1,-1 0 0,1 0-1,-1 0 1,1 0 0,-1 0-1,0 0 1,1 0 0,-1 0-1,0 1 1,0-1 0,0 0 0,0 0-1,0 0 1,0 0 0,0 0-1,0 1 1,0-1 0,-1 0-1,1 0 1,0 0 0,-1 0-1,1 0 1,-1 1 0,-14 40 1759,7-30-1816,-1 0-1,0 0 1,-1 0 0,0-1 0,-22 17-1,12-12-3680,-1-1-3726,10-6-2789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117 190 20371,'0'0'3257,"-10"-5"-695,-32-15-848,40 20-1669,1-1 1,-1 1-1,1-1 1,-1 1-1,1 0 1,-1-1-1,1 1 1,-1 0-1,1 0 1,-1 0-1,1 0 1,-1 1-1,0-1 1,1 0-1,-1 1 1,1-1-1,0 1 1,-1-1-1,1 1 1,-1 0-1,1-1 1,0 1-1,-1 0 1,1 0-1,0 0 1,0 0-1,0 0 1,0 0-1,0 0 1,0 1-1,0-1 1,0 0-1,0 1 1,1-1-1,-1 0 1,-1 3-1,0 4 65,-1-1 0,1 0 0,0 1 0,0 0 0,0 9 0,1-9-26,0 1 0,1-1 0,0 1 0,0-1 0,1 1 0,0-1 0,1 1 0,0-1 0,0 0 0,5 11-1,-6-17-59,0 1-1,1-1 1,-1 0-1,1 1 0,0-1 1,-1 0-1,1 0 0,0 0 1,1 0-1,-1 0 0,0 0 1,0-1-1,1 1 0,-1-1 1,1 0-1,0 1 0,-1-1 1,1 0-1,0-1 0,-1 1 1,1 0-1,0-1 0,0 1 1,0-1-1,-1 0 1,1 0-1,0 0 0,0-1 1,0 1-1,0-1 0,-1 1 1,1-1-1,0 0 0,4-2 1,-2 1 1,1-1 1,-1 0 0,0 0-1,0-1 1,0 0 0,0 1-1,-1-2 1,1 1-1,-1 0 1,0-1 0,0 0-1,-1 0 1,0 0 0,0 0-1,0 0 1,0-1 0,3-10-1,-2 5 11,-1 1-1,0-1 0,0 0 1,-1 0-1,0 0 0,-1-1 0,-1 1 1,-1-22-1,0 30-35,0 0 0,0 0 0,0 0 0,-1 0 0,1 1 0,-1-1 0,0 0 0,0 1 0,0 0 0,0-1 0,0 1 0,-1 0 0,1 0 0,-6-3 0,7 4 0,1 0 0,-1 0 0,0 0 0,0 1 0,-1-1 0,1 0 0,0 1 0,0-1 0,0 1 0,0-1 0,0 1 0,-1 0 0,1-1 0,0 1 0,0 0 0,-1 0 0,1 0 0,0 0 0,0 0 0,-1 0 0,1 0 0,0 0 0,0 1 0,-1-1 0,1 0 0,0 1 0,0-1 0,0 1 0,0-1 0,-1 1 0,1 0 0,0-1 0,0 1 0,0 0 0,1 0 0,-1 0 0,-1 1 0,1-2 0,1 1 0,0-1 0,-1 0 0,1 1 0,0-1 0,-1 1 0,1-1 0,0 0 0,0 1 0,-1-1 0,1 1 0,0-1 0,0 0 0,0 1 0,0-1 0,-1 1 0,1-1 0,0 1 0,0-1 0,0 1 0,0-1 0,0 1 0,0-1 0,0 1 0,0-1 0,1 0 0,-1 1 0,0-1 0,0 1 0,0 0 0,13-4 0,17-16 0,9-19-2465,-10-9-6414,-15 11-7611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16400,'0'0'5525,"-2"11"-3603,-4 28-1040,2 1 0,1-1 0,3 1 0,1 0 0,7 50 0,-5-69-663,1 0-1,1 1 1,0-1 0,2-1-1,1 1 1,0-1 0,1-1 0,1 1-1,1-2 1,1 1 0,24 28-1,-30-41-237,0-1 1,0 1-1,0-1 0,1 0 0,-1-1 0,1 0 0,0 0 0,1 0 0,-1-1 0,0 0 1,1-1-1,12 4 0,-18-6-307,-42-7-496,-1-6 364,0-1 1,1-1-1,-44-25 0,83 39 524,-1 0 1,0 0-1,1 0 0,-1 0 1,1 0-1,-1-1 0,1 1 1,0 0-1,0-1 0,-1 1 1,1-1-1,0 1 0,0-1 1,0 0-1,1 1 0,-1-1 1,0 0-1,1 0 0,-1 0 0,1 1 1,-1-1-1,1 0 0,0 0 1,0 0-1,0 0 0,0 0 1,0 0-1,0 0 0,0 1 1,1-1-1,-1 0 0,1 0 1,-1 0-1,1 1 0,0-1 1,0 0-1,0 0 0,0 1 1,0-1-1,0 1 0,0-1 1,2-1-1,7-9 81,0 1-1,1 0 1,0 0 0,15-10-1,-18 15-160,33-27-67,-7 7-2262,33-33 0,-25 11-4821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17040,'0'0'7880,"-11"64"-7528,-5-29-192,-2 0 0,0 3 321,0-3 383,1-6-255,5-4-417,3-6-128,3-6-128,0-8-1473,3-27-14094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246 301 13389,'0'0'8669,"8"12"-7441,179 227 4961,-43-81-9292,-158-159-549,-15-6 276,1-2 0,-42-17 0,-55-34-1084,73 34 4298,44 22 126,-90-45 2256,71 34-358,0-1 0,1-1-1,-31-27 1,55 43-1655,0-1-1,0 0 1,0 1 0,1-1 0,-1 0 0,1 0 0,-1 0-1,1-1 1,0 1 0,-1 0 0,1 0 0,0-1 0,1 1 0,-1-1-1,0 1 1,1-1 0,-1 1 0,1-1 0,0 1 0,0-1-1,0 1 1,0-1 0,0 1 0,1-1 0,-1 1 0,1-1 0,-1 1-1,1-1 1,0 1 0,0-1 0,2-2 0,4-6 251,0 0 1,1 1-1,0 0 0,0 0 1,12-9-1,1-3 1,126-129 113,-41 59-8442,-75 69 1320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12139,'0'0'6118,"9"7"-3053,29 25-758,-1 1 1,47 57 0,-63-61-1890,-15-20-226,0 0 0,1 0 0,1-1 0,-1 0 0,17 14 0,-24-26 66,1 0 0,-1 0 0,0 0 1,0 0-1,0 0 0,0 0 0,-1 0 0,0 0 1,0 0-1,-1-4 0,-8-13-261,-2 1 0,1 0 0,-2 1 0,-1 0 0,0 1 0,-2 1 0,0 0 0,-30-25 0,49 43-282,1-1-1,-1 0 1,1-1 0,-1 1-1,0 0 1,1-1-1,-1 0 1,0 0 0,0 0-1,1 0 1,-1-1-1,4-2 1,16-10-1963,-1-1 0,0-1 0,-1-1 0,-1-1 0,-1-1 0,0 0 0,-2-1 0,29-43 0,-46 62 2313,20-32-1028,-14 14 2571,-9 5 4659,3 13-6140,-1 1 1,1 0 0,0 0-1,-1-1 1,1 1-1,-1 0 1,1 0 0,-1 0-1,1 0 1,-1-1 0,1 1-1,0 0 1,-1 0-1,1 0 1,-1 0 0,1 0-1,-1 0 1,1 0-1,-1 0 1,1 0 0,-1 0-1,1 1 1,-1-1-1,1 0 1,0 0 0,-1 0-1,1 1 1,-1-1-1,1 0 1,0 0 0,-1 1-1,1-1 1,-1 0-1,1 1 1,0-1 0,-1 0-1,1 1 1,0-1 0,0 1-1,-1 0 1,-11 17 966,7-2-660,0-1 0,1 1 1,1 0-1,0 0 0,1 0 1,1 1-1,0-1 0,2 0 1,0 0-1,0 1 0,2-1 1,0 0-1,6 20 0,-8-33-399,0-1 0,1 1 0,-1-1 0,0 1 0,1-1 0,0 1 0,0-1 1,-1 0-1,1 0 0,1 0 0,-1 0 0,0 0 0,0 0 0,1-1 0,-1 1 0,5 1 0,-5-2-3,0-1 0,0 0 0,0 1 0,0-1 1,0 0-1,0 0 0,0 0 0,0-1 0,0 1 0,0 0 0,0-1 0,0 1 1,0-1-1,0 0 0,0 1 0,0-1 0,3-2 0,2-2 78,-1 0 0,0 0-1,-1 0 1,1 0 0,-1-1 0,0 0-1,0 0 1,-1-1 0,0 1-1,5-12 1,-2 1 10,-1 1 1,0-1-1,-1 0 0,3-29 1,-6 39-71,-1 1 1,-1-1-1,1 0 1,-1 1-1,0-1 1,-1 0-1,0 1 1,0-1-1,0 1 1,-1-1-1,0 1 1,0-1-1,-1 1 0,1 0 1,-5-7-1,6 12-71,0 0 0,1 0 0,-1 0 0,0-1 0,1 1 0,-1 0 0,0 0 0,0 0 0,0 1 0,0-1 0,0 0 0,0 0 0,0 0 0,0 1 0,0-1 0,0 0 0,-1 1 0,1-1 0,0 1 0,0 0 0,0-1 0,-1 1 0,1 0 0,0 0 0,-1 0 0,1 0 0,0 0 0,-1 0 0,1 0 0,0 0 0,0 0 0,-1 1 0,1-1 0,0 0 0,0 1 0,-1-1 0,1 1 0,0 0 0,0-1 0,0 1 0,0 0 0,0 0 0,0-1 0,0 1 0,0 0 0,0 0 0,0 0 0,1 0 0,-1 0 0,0 0 0,1 1 0,-1-1 0,0 0 0,1 0 0,0 0 0,-1 1 0,1-1 0,0 0 0,-1 0 0,1 1 0,0-1 0,0 2 0,-1 6-554,1-1 1,0 1-1,0-1 1,1 0-1,0 1 1,3 12 0,-3-19 231,-1 0 1,1-1 0,0 1-1,-1 0 1,1-1 0,0 1 0,0-1-1,0 1 1,0-1 0,1 1-1,-1-1 1,0 0 0,0 0-1,1 1 1,2 0 0,-2-1-113,-1 0-1,1-1 1,0 1 0,0-1-1,-1 0 1,1 0 0,0 0-1,0 0 1,0 0 0,0 0-1,-1 0 1,1 0 0,0-1-1,0 1 1,-1-1 0,1 1-1,0-1 1,-1 0 0,3-1-1,21-16-8977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48 318 16335,'0'0'2317,"-6"9"-37,0-1-1988,1 0 0,0 0 1,1 1-1,0 0 0,0-1 0,1 1 1,0 1-1,1-1 0,0 0 1,1 0-1,-2 18 0,3-21-107,3 57 1120,-3-61-1265,1 0 0,-1-1 0,1 1 0,-1 0 0,1 0 1,0-1-1,0 1 0,0 0 0,0-1 0,0 1 0,0-1 0,2 3 1,-3-4-35,1 1 0,0-1 0,0 1-1,-1-1 1,1 0 0,0 1 0,0-1 0,0 0 0,0 0 0,-1 0 0,1 1 0,0-1 0,0 0 0,0 0 0,0 0 0,0 0 0,-1-1 0,1 1 0,0 0 0,0 0 0,0 0 0,0-1-1,-1 1 1,1 0 0,0-1 0,0 1 0,1-1 0,1-2 51,0 0 0,1 0 1,-1 0-1,0 0 0,-1-1 0,1 1 0,0-1 0,-1 1 0,0-1 0,0 0 1,0 0-1,0 0 0,-1 0 0,2-8 0,14-67 1247,-16 70-1180,6-34 273,-2 0-1,-2-1 1,-2 1-1,-2-1 1,-1 1-1,-16-83 1,13 118-1088,3 28 426,7 36 196,1-23 88,2-1 1,18 47-1,-23-70-18,1 0 0,0 0 0,1-1 0,-1 0-1,2 0 1,-1 0 0,1 0 0,0-1-1,1 0 1,0 0 0,0-1 0,0 1 0,13 7-1,-17-12-105,1-1 0,-1 1 0,0-1-1,1 0 1,-1 1 0,1-1 0,0-1 0,-1 1-1,1-1 1,0 1 0,-1-1 0,1 0-1,0 0 1,0-1 0,-1 1 0,1-1-1,0 0 1,-1 0 0,1 0 0,-1 0-1,1-1 1,-1 1 0,4-3 0,-4 1-508,1 0 1,0 0 0,-1 0-1,0 0 1,0 0-1,0-1 1,0 0 0,-1 0-1,1 1 1,-1-1-1,0-1 1,0 1 0,0 0-1,-1 0 1,1-1-1,-1 1 1,1-10 0,-1-19-6601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16560,'0'0'6657,"1"9"-4752,-1-5-1751,0-1 17,0 1 0,1-1 0,-1 0 0,1 0 0,0 0 0,0 1 0,0-1 0,2 4 0,-2-6-104,0 0 0,0 0-1,-1 0 1,1 0-1,0 0 1,0-1 0,0 1-1,0 0 1,1 0 0,-1-1-1,0 1 1,0-1-1,0 1 1,0-1 0,1 1-1,-1-1 1,0 0 0,0 0-1,1 0 1,-1 1 0,0-1-1,0 0 1,1-1-1,-1 1 1,0 0 0,1 0-1,-1 0 1,0-1 0,0 1-1,0-1 1,1 1-1,0-1 1,5-3 94,-1 1 1,0-1-1,0 0 0,-1 0 1,1 0-1,-1-1 0,0 0 0,0 0 1,0-1-1,-1 1 0,0-1 0,7-12 1,-4 7 74,-2 0 1,1 0 0,-1 0-1,-1-1 1,0 0-1,3-20 1,-6 27-237,0 0 0,-1 0 0,0-1 0,0 1 0,0 0 0,-2-9 0,2 13 0,-1 0 0,1 0 0,0 0 0,-1 1 0,1-1 0,-1 0 0,1 0 0,-1 0 0,1 0 0,-1 0 0,1 1 0,-1-1 0,0 0 0,0 0 0,1 1 0,-1-1 0,0 1 0,0-1 0,0 0 0,0 1 0,0 0 0,1-1 0,-1 1 0,0 0 0,0-1 0,0 1 0,0 0 0,0 0 0,0 0 0,0 0 0,0 0 0,0 0 0,0 0 0,0 0 0,0 0 0,0 0 0,0 0 0,0 1 0,-2 0 0,0 0 0,1 0 0,0 1 0,-1-1 0,1 1 0,0 0 0,0-1 0,0 1 0,0 0 0,0 0 0,0 0 0,1 1 0,-1-1 0,1 0 0,-1 1 0,1-1 0,0 1 0,0-1 0,0 1 0,0-1 0,0 1 0,1 0 0,-1-1 0,1 4 0,-4 66 0,4-68-158,0 0 0,1 0-1,-1 0 1,1 0 0,0 0 0,0 0 0,0 0 0,1-1-1,0 1 1,-1 0 0,1-1 0,0 1 0,1-1-1,-1 0 1,1 0 0,-1 0 0,1 0 0,0 0 0,0 0-1,6 3 1,-4-3-328,0 0 1,0-1-1,1 1 0,-1-1 1,0-1-1,1 1 0,0-1 1,-1 0-1,1 0 0,0 0 0,0-1 1,-1 0-1,1 0 0,7-1 1,20-6-9119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14606,'0'0'9075,"8"-3"-7324,-6 2-1665,1 0 1,-1 1-1,1-1 0,-1 0 1,1 1-1,-1 0 0,1 0 1,0-1-1,-1 1 0,1 1 1,-1-1-1,1 0 0,0 1 1,-1-1-1,1 1 0,-1 0 0,1-1 1,2 3-1,2 2 237,0 0 0,-1 0-1,1 0 1,-1 1 0,11 13 0,53 76 948,-48-62-764,29 31 0,-51-64-502,0 0 0,0 0 0,0 0 1,0 0-1,0 0 0,0 0 0,0 0 1,0 0-1,0 0 0,0 0 1,0-1-1,1 1 0,-1 0 0,0 0 1,0 0-1,0 0 0,0 0 0,0 0 1,0 0-1,0 0 0,0 0 0,1 0 1,-1 0-1,0 0 0,0 0 0,0 0 1,0 0-1,0 0 0,0 0 1,0 0-1,1 0 0,-1 0 0,0 0 1,0 0-1,0 1 0,0-1 0,0 0 1,0 0-1,0 0 0,0 0 0,0 0 1,1 0-1,-1 0 0,0 0 0,0 0 1,0 0-1,0 0 0,0 1 1,0-1-1,0 0 0,0 0 0,0 0 1,0 0-1,-5-16 495,-15-23 189,3 14-689,-1 0 0,-1 1 0,-2 1 0,0 0 0,-44-34 0,75 61-119,0 0 0,1-1 0,-1 0 0,1-1 0,0 0 0,0 0 0,0-1 0,0-1 0,0 0 0,0 0 0,0-1 0,0-1 0,18-4 0,-22 3 167,-1-1-1,1 0 0,-1 0 0,0-1 0,0 1 0,0-1 0,-1-1 0,0 1 0,0-1 0,0 0 1,-1 0-1,1 0 0,-2-1 0,1 1 0,-1-1 0,4-10 0,-3 7 25,-1 0 0,0 0 0,0 0 0,-1 0 1,-1 0-1,0 0 0,0-1 0,-1 1 0,0 0 0,-1 0 0,-3-19 0,3 25-72,-1 0 0,1 0 0,-1 1 0,0-1 0,0 1 0,0-1 0,-1 1 0,1 0 0,-5-4 0,6 5 0,0 1 0,0 0 0,-1-1 0,1 1 0,-1 0 0,1 0 0,-1 0 0,1 0 0,-1 0 0,0 1 0,0-1 0,1 0 0,-1 1 0,0-1 0,0 1 0,1-1 0,-1 1 0,0 0 0,0 0 0,0 0 0,-3 1 0,3-1 0,1 1 0,0 0 0,0-1 0,1 1 0,-1 0 0,0 0 0,0 0 0,0 0 0,1 0 0,-1 0 0,0 0 0,1 0 0,-1 0 0,1 1 0,-1-1 0,1 0 0,-1 0 0,1 0 0,0 1 0,0-1 0,0 0 0,0 0 0,0 1 0,0 0 0,1 39 0,-1-34 0,2 14 0,2 0 0,0 0 0,1-1 0,1 1 0,1-1 0,1 0 0,0-1 0,2 0 0,0 0 0,23 31 0,-30-47-169,-1 1-1,1-1 1,0 1 0,0-1-1,0 0 1,0 0 0,1 0-1,-1-1 1,1 1 0,0-1-1,-1 0 1,1 0-1,0 0 1,0-1 0,0 1-1,1-1 1,-1 0 0,0 0-1,1 0 1,-1-1 0,0 1-1,1-1 1,-1 0 0,0-1-1,1 1 1,-1-1 0,0 0-1,1 0 1,-1 0 0,0 0-1,0-1 1,0 0 0,0 0-1,0 0 1,3-2 0,3-3-791,0 0 1,-1-1 0,0 0 0,-1 0 0,0-1 0,0 0 0,-1 0 0,0-1-1,0 0 1,-1 0 0,9-22 0,-2-8-12793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1 579 9929,'0'-10'6438,"0"-10"-4498,1 0 0,1 0 0,4-20 0,-5 35-1650,0 0 0,0 0 0,1 0 0,-1 0 0,1 0 0,0 0 0,0 1 0,1-1 0,-1 1 0,1-1 0,0 1 0,0 0 0,0 0 0,1 0 0,0 1 0,-1-1 0,1 1 0,1 0 0,7-5 0,-12 8-270,1 0 0,0-1 1,0 1-1,0 0 0,0 0 0,0 0 1,0 0-1,0 0 0,0 0 0,0 0 0,-1 0 1,1 1-1,0-1 0,0 0 0,0 1 1,0-1-1,0 0 0,0 1 0,-1-1 0,1 1 1,0-1-1,0 1 0,-1-1 0,1 1 1,0 0-1,-1-1 0,1 1 0,-1 0 1,1 0-1,-1-1 0,1 1 0,-1 0 0,1 0 1,-1 0-1,0 0 0,1 0 0,-1-1 1,0 3-1,10 43 635,-8-34-476,4 23 100,-5-22-259,1 0 0,0 0 0,1 0 0,0 0 1,1-1-1,1 1 0,0-1 0,1 0 0,12 20 0,-17-30-12,0-1 0,0 0 0,1 0 0,-1 0-1,0 0 1,0 0 0,1 0 0,-1 0 0,0 0 0,1 0-1,-1 0 1,1-1 0,-1 1 0,1-1 0,-1 1 0,1-1-1,0 0 1,-1 1 0,1-1 0,-1 0 0,1 0 0,0 0-1,-1 0 1,1-1 0,0 1 0,-1 0 0,1-1 0,-1 1-1,1-1 1,-1 1 0,1-1 0,-1 0 0,1 0 0,-1 1-1,0-1 1,1 0 0,-1 0 0,0 0 0,0-1 0,0 1-1,1 0 1,-1 0 0,-1-1 0,1 1 0,1-2 0,4-6 45,-1 1 1,0-1 0,0 1 0,-1-1-1,0-1 1,3-9 0,-2 1-54,-1 1 0,0-2 0,2-34 0,-6 49 0,0-1 0,0 0 0,0 1 0,0-1 0,-1 0 0,1 1 0,-1-1 0,0 1 0,-1-1 0,1 1 0,-1 0 0,0-1 0,0 1 0,0 0 0,-1 0 0,1 0 0,-1 1 0,0-1 0,0 0 0,-6-4 0,9 8 0,0 0 0,-1-1 0,1 1 0,0 0 0,0 0 0,0-1 0,0 1 0,-1 0 0,1 0 0,0 0 0,0-1 0,-1 1 0,1 0 0,0 0 0,0 0 0,-1 0 0,1 0 0,0 0 0,0 0 0,-1 0 0,1-1 0,0 1 0,-1 0 0,1 0 0,0 0 0,0 0 0,-1 0 0,1 1 0,0-1 0,-1 0 0,1 0 0,0 0 0,0 0 0,-1 0 0,1 0 0,0 0 0,0 0 0,-1 1 0,1-1 0,0 0 0,0 0 0,-1 1 0,12 7 0,-6-7 0,0 0 0,0-1 0,-1 1 0,1-1 0,0 0 0,0-1 0,0 1 0,0-1 0,0 0 0,-1 0 0,1 0 0,0-1 0,-1 1 0,1-1 0,-1 0 0,0-1 0,0 1 0,0-1 0,0 0 0,0 0 0,0 0 0,-1 0 0,1-1 0,-1 1 0,0-1 0,0 0 0,0 0 0,-1 0 0,1-1 0,1-5 0,2-1 0,-1 0 0,0 0 0,-1-1 0,0 0 0,-1 0 0,0 0 0,-1-1 0,0 1 0,-1 0 0,-1-24 0,0 34 0,-1 0 0,1 0 0,-1 0 0,1 0 0,-1 0 0,0 0 0,1 0 0,-1 0 0,0 1 0,0-1 0,0 0 0,-1 1 0,1-1 0,0 0 0,-1 1 0,1-1 0,-1 1 0,1 0 0,-1-1 0,0 1 0,0 0 0,1 0 0,-5-1 0,5 1 0,0 1 0,0 0 0,-1 0 0,1-1 0,0 1 0,-1 0 0,1 0 0,0 0 0,-1 0 0,1 0 0,0 1 0,-1-1 0,1 0 0,0 1 0,0-1 0,-1 1 0,1-1 0,0 1 0,0-1 0,0 1 0,-1 0 0,1 0 0,0-1 0,0 1 0,0 0 0,0 0 0,1 0 0,-1 0 0,0 0 0,0 1 0,1-1 0,-1 0 0,0 0 0,1 0 0,-1 3 0,-4 10 0,2 1 0,0 0 0,1 0 0,0 0 0,1 0 0,1 0 0,0 0 0,1 1 0,4 21 0,-4-35 0,-1 0 0,0 0 0,0-1 0,1 1 0,-1 0 0,1 0 0,-1 0 0,1 0 0,0-1 0,0 1 0,0 0 0,0-1 0,0 1 0,0-1 0,0 1 0,1-1 0,-1 1 0,0-1 0,1 0 0,-1 0 0,1 0 0,0 0 0,-1 0 0,1 0 0,0 0 0,-1 0 0,1 0 0,0-1 0,0 1 0,0-1 0,0 0 0,0 1 0,-1-1 0,1 0 0,0 0 0,0 0 0,0 0 0,0-1 0,2 0 0,1 0 0,1-1 0,-1 0 0,-1 0 0,1-1 0,0 0 0,0 0 0,-1 0 0,0 0 0,0 0 0,0-1 0,0 0 0,6-8 0,2-7 0,0-1 0,-1 0 0,-1-1 0,-1 0 0,8-29 0,-5 15 0,-12 35 0,0-1 0,0 1 0,0 0 0,0 0 0,0-1 0,0 1 0,0 0 0,0-1 0,0 1 0,0 0 0,1 0 0,-1-1 0,0 1 0,0 0 0,0 0 0,1-1 0,-1 1 0,0 0 0,0 0 0,0-1 0,1 1 0,-1 0 0,0 0 0,0 0 0,1 0 0,-1-1 0,0 1 0,1 0 0,-1 0 0,0 0 0,0 0 0,1 0 0,-1 0 0,0 0 0,1 0 0,8 10 0,5 27 0,-11-29 0,-2-5 0,0 0 0,0-1 0,0 1 0,1-1 0,-1 0 0,1 1 0,0-1 0,-1 0 0,1 0 0,0 0 0,3 2 0,-4-3 0,0-1 0,-1 1 0,1-1 0,0 1 0,0-1 0,0 0 0,0 1 0,0-1 0,0 0 0,0 0 0,1 0 0,-1 1 0,0-1 0,0 0 0,0 0 0,0-1 0,0 1 0,0 0 0,0 0 0,2-1 0,0-1 0,0 0 0,0 0 0,-1 0 0,1 0 0,0 0 0,-1-1 0,1 0 0,-1 1 0,0-1 0,0 0 0,0 0 0,0 0 0,0 0 0,-1 0 0,2-6 0,11-28 0,8-42 0,-18 65 0,-4 14 0,0-1 0,0 1 0,-1 0 0,1-1 0,0 1 0,0-1 0,0 1 0,1 0 0,-1-1 0,0 1 0,0 0 0,0-1 0,0 1 0,0-1 0,0 1 0,1 0 0,-1-1 0,0 1 0,0 0 0,0-1 0,1 1 0,-1 0 0,0 0 0,0-1 0,1 1 0,-1 0 0,0 0 0,1-1 0,-1 1 0,0 0 0,1 0 0,-1 0 0,0 0 0,1-1 0,-1 1 0,1 0 0,-1 0 0,0 0 0,1 0 0,-1 0 0,0 0 0,1 0 0,-1 0 0,1 0 0,-1 0 0,0 0 0,1 0 0,-1 0 0,1 1 0,-1-1 0,0 0 0,1 0 0,-1 0 0,0 0 0,1 1 0,-1-1 0,0 0 0,0 0 0,1 1 0,-1-1 0,0 0 0,1 1 0,-1-1 0,0 0 0,0 1 0,0-1 0,1 0 0,-1 1 0,16 27 0,-16-27 0,5 11 16,19 34 40,-23-44-72,0-1 0,-1 1 0,1-1 1,1 0-1,-1 1 0,0-1 0,0 0 0,0 0 0,1 1 0,-1-1 0,1 0 0,-1 0 0,1-1 0,-1 1 1,1 0-1,-1 0 0,1-1 0,0 1 0,-1-1 0,1 1 0,0-1 0,0 0 0,2 0 0,-3 0-175,0 0-1,-1-1 1,1 1-1,0 0 0,0-1 1,-1 1-1,1-1 1,0 1-1,-1-1 0,1 1 1,-1-1-1,1 0 1,-1 1-1,1-1 0,-1 0 1,1 1-1,-1-1 1,0 0-1,1 0 0,-1 0 1,0 1-1,1-1 1,-1 0-1,0 0 0,0 0 1,0 1-1,0-1 1,0 0-1,0 0 0,0-1 1,0-2-1119,4-23-7851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13581,'0'0'15134,"6"11"-13997,1 2-869,30 50 1166,-35-60-1364,1 1 0,-1-1 0,1 0-1,-1 0 1,1 0 0,0 0 0,0-1 0,1 1-1,-1-1 1,0 0 0,1 0 0,0 0 0,-1 0-1,1-1 1,7 3 0,-10-4-68,1 0 1,-1 0-1,1-1 0,-1 1 1,1 0-1,-1-1 0,1 1 1,-1-1-1,0 0 0,0 1 0,1-1 1,-1 0-1,0 0 0,0 0 1,0 0-1,1 0 0,-1 0 1,0 0-1,-1 0 0,1 0 1,0-1-1,0 1 0,0 0 1,-1 0-1,1-1 0,-1 1 1,1-1-1,-1 1 0,1 0 1,-1-3-1,9-48 22,-7 35-24,-2-1 0,-3-34 0,2 45 0,0 1 0,0 0 0,-1 0 0,1 0 0,-1 0 0,-1 0 0,1 1 0,-1-1 0,0 1 0,0-1 0,-8-8 0,10 15 0,1-1 0,-1 1 0,1-1 0,-1 1 0,1 0 0,0 0 0,-1-1 0,1 1 0,0 0 0,0 0 0,-1-1 0,1 1 0,0 0 0,0 0 0,0-1 0,0 1 0,0 0 0,0 0 0,0 0 0,0 0 0,2 10 0,0-1 0,1 0 0,0 0 0,0-1 0,1 1 0,1-1 0,-1 1 0,1-1 0,1-1 0,0 1 0,0-1 0,1 0 0,0 0 0,0-1 0,0 0 0,1 0 0,13 8 0,-20-14-136,1 0 1,-1 0-1,1 0 1,0 0-1,-1 0 0,1-1 1,0 1-1,0 0 1,0-1-1,-1 0 0,1 1 1,0-1-1,0 0 1,0 0-1,0 0 0,0 0 1,0 0-1,0 0 1,-1 0-1,1-1 0,0 1 1,0-1-1,0 0 1,0 1-1,-1-1 1,1 0-1,0 0 0,-1 0 1,1 0-1,-1 0 1,1 0-1,-1-1 0,1 1 1,-1 0-1,0-1 1,0 1-1,0-1 0,0 0 1,0 1-1,0-1 1,0 0-1,0 1 0,-1-1 1,2-4-1,1-4-1362,-1-1-1,0 0 1,0 0-1,-1 0 0,-1 0 1,0-15-1,-3-2-8430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3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15695,'0'0'13196,"9"-1"-11482,-4 0-1596,1 0 1,-1-1-1,1 1 1,-1-1-1,0-1 1,0 1-1,0-1 1,0 0-1,0 0 0,0 0 1,4-5-1,2-2 67,0-1 1,0-1-1,13-19 0,-10 12-185,-2 0 0,16-32 0,-26 46 0,1 0 0,-1 0 0,0-1 0,0 1 0,-1-1 0,1 0 0,-1 1 0,0-1 0,-1 0 0,0 0 0,1 0 0,-2 1 0,1-1 0,-1 0 0,-2-8 0,3 13 0,-1 0 0,1 0 0,-1 0 0,1 1 0,-1-1 0,1 0 0,-1 0 0,0 1 0,1-1 0,-1 0 0,0 1 0,0-1 0,0 1 0,1-1 0,-1 1 0,0-1 0,0 1 0,0 0 0,0-1 0,0 1 0,0 0 0,0 0 0,0 0 0,0 0 0,0 0 0,0 0 0,0 0 0,1 0 0,-1 0 0,0 0 0,0 0 0,0 0 0,0 1 0,0-1 0,0 0 0,0 1 0,0-1 0,0 1 0,1-1 0,-1 1 0,0-1 0,0 1 0,1 0 0,-1-1 0,-1 2 0,-3 2 0,1 0 0,-1 0 0,0 0 0,1 0 0,-7 9 0,4-1 0,0 1 0,1-1 0,0 1 0,1 0 0,1 0 0,0 0 0,1 1 0,0-1 0,1 1 0,1 0 0,0 0 0,2 27 0,-1-39 0,0 0 1,0 0-1,1 0 0,-1 0 0,1 0 1,-1 0-1,1 0 0,0 0 1,0 0-1,0 0 0,0 0 0,0-1 1,0 1-1,0 0 0,0-1 1,1 1-1,-1-1 0,1 1 0,-1-1 1,1 0-1,0 1 0,3 1 1,-2-2-1,0-1 1,0 1-1,0 0 1,0-1-1,0 0 1,0 0-1,0 0 0,0 0 1,0 0-1,0 0 1,0-1-1,0 1 1,5-3-1,2 0-7,-1-1 0,0 0-1,-1 0 1,1-1-1,-1 0 1,0-1-1,0 0 1,12-11 0,3-13-1097,-6-3-3926,-4-2-4574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5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1699 1 12940,'-34'0'1397,"0"3"-1,-66 13 0,54-5-1002,-70 28 0,28-1-507,-126 77 0,108-52 343,3 5 0,3 5 0,3 3 0,4 5 0,-83 94 0,127-120 107,3 3 0,3 2 0,-66 119 0,85-129-146,2 0-1,2 2 1,2 0-1,2 2 0,-15 96 1,25-109-182,2 0 0,2 1 0,1 0-1,2-1 1,2 1 0,10 47 0,-10-74-16,0-1 0,2 1 0,-1-1 0,2-1 0,0 1 0,1-1 0,0 0 0,1 0 0,0-1 0,1 0 0,0 0 0,1-1 0,0 0 0,1-1 0,0-1 0,1 1-1,0-2 1,0 1 0,1-2 0,22 11 0,-9-9 21,0-1 0,0-1-1,1-2 1,0 0-1,0-2 1,1-1 0,-1-1-1,0-1 1,55-7 0,-18-4 90,-1-2 1,0-3 0,68-28 0,1-8 66,-1-5 0,233-144 1,-268 138-128,-4-4 1,-3-3-1,-3-5 1,89-98-1,-130 121-5,-3-1 0,-1-3 0,-3 0 0,54-110 0,-75 129-1,-2 0-1,-2-1 0,-1 0 0,-1-1 0,-3-1 0,-1 1 0,-2-1 0,-2 0 0,-2-55 0,-2 75-7,-2 1 0,1 0 0,-2 0 0,-1 0 0,0 0 0,-1 0 0,-1 1 0,-11-20 0,11 26 47,-1 0 1,0 0 0,-1 1-1,0 0 1,-1 0 0,0 1-1,0 0 1,-1 1-1,-1 0 1,1 1 0,-23-11-1,10 8-13,0 2 1,0 0-1,-1 2 0,-1 0 0,1 2 0,-1 1 1,0 1-1,0 1 0,0 1 0,0 2 0,-32 4 1,1 3-194,0 2 1,0 3-1,1 3 1,-56 23-1,-7 11-760,2 6-1,-198 128 1,-189 188-6452,318-225 1848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5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1085 135 7431,'-10'-2'411,"-22"-8"834,0-2 0,1-1 1,-38-20-1,49 22-817,-1 1 0,0 2 1,-1 0-1,0 1 1,0 1-1,0 1 0,-1 1 1,0 1-1,0 1 0,-41 2 1,33 3-340,1 1 1,0 2 0,0 1-1,0 1 1,1 2 0,0 0-1,-43 24 1,35-15-92,0 2 0,2 1-1,0 1 1,-43 40 0,66-53-7,1 2 0,0-1-1,1 2 1,0-1 0,1 1 0,1 1-1,0 0 1,1 0 0,0 0 0,1 1-1,0 0 1,2 0 0,0 1 0,-4 26-1,6-23-2,1 1 0,0-1 0,2 1 0,0-1 0,1 1-1,2-1 1,-1 0 0,2 0 0,9 24 0,-10-33 8,1 0 0,0 0 0,1 0 0,0-1 0,0 0 0,1-1 0,0 1 0,1-1 0,-1 0 0,2-1 0,-1 0 0,1 0 0,0-1 0,0 0 0,1-1 0,0 0 0,0 0 0,12 3 0,3-1 33,0-1 0,1-1-1,0-2 1,0 0 0,0-2 0,0-1 0,0-1-1,51-9 1,12-8 21,103-35-1,-177 49-76,99-31 74,-2-4-1,-1-5 1,127-71 0,-225 107-48,0 1 0,-1-2 0,0 0 0,0 0 0,-1-1 1,14-16-1,-23 24 33,0 0 1,-1-1-1,1 1 1,0-1-1,-1 1 1,1-1-1,-1 0 0,0 1 1,0-1-1,0 0 1,-1 0-1,1 0 1,0 0-1,-1 0 1,0 0-1,0 1 1,0-1-1,0 0 0,0 0 1,-1 0-1,1 0 1,-1 0-1,0 0 1,1 0-1,-1 1 1,-1-1-1,1 0 1,0 0-1,-1 1 0,1-1 1,-1 1-1,0 0 1,0-1-1,0 1 1,0 0-1,0 0 1,0 0-1,-4-2 1,-10-7 55,0 0 1,-1 1-1,0 1 1,0 0-1,-1 1 1,0 1-1,0 1 1,-1 1-1,-21-4 0,-22-1 167,-91-4-1,-265 9-4381,337-2-490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16015,'0'0'13357,"63"21"-12877,-36-12-384,1 3-128,0 2-448,-2 4-673,-3-1-1217,-1 1-994,-1 0-1312,-6-6-1826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5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9641,'-8'13'2760,"-4"6"-2476,1 1-1,1 0 1,1 0 0,1 1 0,1 1-1,-8 35 1,10-20 320,2 0 0,2 68 0,2-88-323,0 0 1,2-1-1,0 1 1,1-1-1,0 0 1,1 0-1,1 0 1,13 24-1,-17-36-233,0-1 0,0 1 0,0 0 0,1-1 0,0 1 0,0-1 0,0 0 0,0 1 0,0-1 0,0-1 0,1 1 0,-1-1 0,1 1 0,0-1 0,0 0 0,0 0 0,0-1 0,0 1 0,0-1-1,1 0 1,-1 0 0,0 0 0,1-1 0,-1 1 0,0-1 0,1 0 0,-1 0 0,1-1 0,-1 1 0,0-1 0,0 0 0,6-2 0,3-3 256,0 0 0,-1 0 0,0-1 0,0 0 0,-1-1 0,0-1 0,0 0 0,-1 0 0,9-12 0,-4 5 120,0-1 0,-2-1 0,0 0-1,-1 0 1,-1-2 0,14-32 0,-20 39-207,0-1 1,-1 0 0,-1-1-1,0 1 1,-1-1 0,0 1 0,-1-1-1,-1 0 1,-1 1 0,0-1-1,-3-14 1,3 22-206,-1 0-1,0 0 1,-1 0-1,0 1 1,0-1 0,0 1-1,-1 0 1,0 0-1,0 0 1,-1 0 0,1 1-1,-1-1 1,-1 1-1,1 1 1,-1-1 0,1 1-1,-1 0 1,0 0-1,-1 0 1,1 1-1,-1 0 1,1 1 0,-1-1-1,-13-2 1,12 4-227,0-1 0,0 1 1,0 0-1,-1 1 0,1 0 0,0 1 1,-1 0-1,1 0 0,-12 3 0,13-2-299,0 1 0,1-1-1,-1 1 1,1 0 0,0 1 0,0-1-1,0 1 1,1 1 0,-1-1 0,1 1-1,-9 10 1,-3 8-4472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0:5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16432,'-26'31'231,"1"2"0,2 0 0,1 1 0,2 1 0,1 1 0,1 1 0,-13 44 1,14-29 201,3 1 0,2 0 0,2 1 0,-5 94 0,14-134-208,1 0 0,1 0 0,0 0 0,0 0 0,2 0 0,0 0 0,7 20 0,-8-28-206,0-1 1,1 0 0,-1 0-1,1-1 1,0 1-1,1-1 1,-1 1 0,1-1-1,0 0 1,0 0 0,0 0-1,1-1 1,-1 0-1,1 0 1,0 0 0,-1 0-1,1-1 1,1 1 0,-1-1-1,0 0 1,8 1-1,-4-1-17,0-1 0,0 1 0,1-2-1,-1 1 1,0-1 0,0-1-1,0 0 1,1 0 0,-1-1-1,0 0 1,0 0 0,0-1-1,-1 0 1,12-6 0,-8 2 108,-1 0 0,0-1-1,-1 0 1,0 0 0,0-1 0,-1-1 0,0 0 0,0 0 0,8-14-1,-3 1 152,-1 0-1,-1-1 0,-1 0 0,-1-1 1,-1 0-1,-1-1 0,-2 0 0,0 0 0,2-40 1,-5 31-62,-3 0 0,0 0 0,-3 0 0,-9-49 0,10 73-379,0 0 0,-1 0 1,0 0-1,-1 1 1,-1-1-1,1 1 1,-2 0-1,1 0 1,-1 1-1,-1 0 1,0 0-1,0 0 1,-1 1-1,0 0 0,0 0 1,-1 1-1,-15-10 1,16 13-445,0 1 1,-1 0-1,1 0 1,-1 0-1,0 1 1,1 1-1,-1-1 1,0 2-1,-17-1 1,-24 1-5073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2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33 6822,'0'0'12839,"-7"12"-11611,-5 8-731,1 1-1,2 0 1,0 1-1,-7 24 0,-17 62 53,-54 118 0,47-133-134,-52 192 0,72-181-373,14-62-171,-2-1 0,-2 1 0,-2-1 0,-25 58-1,37-98 146,0-5-14,1 1-1,0 0 0,0 0 1,0 0-1,0 0 1,0 0-1,1 0 0,-1 1 1,1-1-1,0 0 0,0 1 1,0-1-1,5-4 0,-1 0-4,0-1 28,0 0-1,1 0 0,0 1 1,0 0-1,1 0 0,0 1 0,0 0 1,1 0-1,-1 1 0,1 0 1,0 1-1,0 0 0,1 0 0,0 1 1,-1 0-1,1 1 0,0 0 1,0 0-1,18 0 0,-4 1 117,-1-2 0,0-1 0,0 0 1,-1-2-1,1 0 0,23-12 0,-41 13-208,1-2 1,-1 1-1,0 0 0,-1-1 1,1 0-1,-1 0 0,-1-1 1,1 1-1,-1-1 1,3-10-1,-4 11-343,13-35-610,-3 1 0,-1-2 0,-2 1 0,-2-1 0,2-77 0,-10 43 202,-3 0 0,-18-105 1,-10-101 7282,28 263-4612,0 19-1603,-5 30-3819,3-4-2231,-1-10-211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2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76 16143,'-13'20'935,"1"1"-1,2 0 1,0 1-1,1 0 1,1 1-1,1 0 1,-7 36-1,-11 172 1264,20-172-1526,-4 338-341,8-392-366,1 0-1,0 0 0,1 0 1,-1 1-1,1-1 1,0 0-1,0 0 1,1 0-1,0 0 1,-1 0-1,2-1 1,-1 1-1,0 0 1,1-1-1,0 0 0,0 1 1,0-1-1,1 0 1,-1-1-1,1 1 1,0-1-1,0 1 1,0-1-1,1 0 1,-1-1-1,1 1 1,-1-1-1,1 0 0,0 0 1,0 0-1,0-1 1,0 0-1,0 0 1,10 1-1,17 1 35,1-2 0,-1-1 0,0-2-1,33-5 1,127-32 34,8-1 90,-199 40-112,31-6-63,-31 6 58,1 0 0,-1 0-1,0-1 1,0 1 0,0 0 0,0-1-1,1 1 1,-1 0 0,0-1-1,0 1 1,0-1 0,0 0 0,0 1-1,0-1 1,0 0 0,0 0-1,-1 0 1,1 1 0,0-1 0,0 0-1,0-1 1,-1 1 576,-34 3 1746,31-2-2284,0-1 0,0 1 0,0-1 0,0 0 0,0 0 0,0 0 0,0 0 1,1-1-1,-1 1 0,0-1 0,1 1 0,-1-1 0,1 0 0,-1 0 1,1 0-1,0 0 0,-3-4 0,-36-51 423,28 38-68,-327-479-425,202 294-87,31 40-933,103 143-3981,4 17 3012,0-2-4380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4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75 145 6598,'0'0'10213,"-7"-8"-8719,-21-22-362,29 21 4072,9-19-3007,1-8-832,-11 36-1332,1-1 1,-1 1-1,0-1 1,0 1 0,0-1-1,0 1 1,1-1-1,-1 1 1,0-1-1,0 1 1,0-1 0,0 1-1,0-1 1,0 0-1,0 1 1,0-1-1,0 1 1,-1-1 0,1 1-1,0-1 1,0 1-1,0-1 1,-1 1-1,1-1 1,0 1 0,0 0-1,-1-1 1,1 1-1,0-1 1,-1 1-1,1 0 1,-1-1 0,1 1-1,0 0 1,-1-1-1,1 1 1,-1 0-1,1 0 1,-1-1 0,1 1-1,-1 0 1,1 0-1,-1 0 1,1 0-1,-1 0 1,1 0 0,-1 0-1,1 0 1,-1 0-1,0 0 1,1 0-1,-1 0 1,1 0 0,-1 0-1,1 0 1,-1 0-1,1 1 1,-1-1 0,1 0-1,-1 0 1,1 1-1,0-1 1,-1 0-1,1 0 1,-1 1 0,1 0-1,-29 25 99,16-2-95,13-22 40,8-15 113,15-45 884,-23 58-849,-8 31 13,5-20-233,0 0-1,1 0 0,1 0 0,-1 11 1,20-59 249,-10 23-188,7-26-66,-57 144 0,41-97 0,4-13 0,12-31 0,12-28 0,-36 123 0,-2-30 0,9-25 0,5-18 0,18-42-246,-13 42-3,-15 42-35,-8 37-2197,13-36-6201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1:4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23 124 7239,'0'0'10885,"-4"-7"-10848,3 5 43,-12-23-216,13 25 167,0 0 1,-1-1-1,1 1 1,0 0 0,-1-1-1,1 1 1,0 0 0,0-1-1,-1 1 1,1 0-1,0-1 1,0 1 0,0 0-1,-1-1 1,1 1-1,0-1 1,0 1 0,0 0-1,0-1 1,0 1-1,0-1 1,0 1 0,0-1-1,0 1 1,0 0-1,0-1 1,0 1 0,0-1-1,0 1 1,1 0-1,-1-1 1,0 1 0,0-1-1,0 1 1,1 0 0,-1-1-1,0 1 1,0 0-1,1-1 1,-1 1 0,0 0-1,1-1 1,0 1-38,0 0 0,-1 0 0,1 0 0,0-1 0,-1 1 0,1 0-1,0 0 1,0-1 0,-1 1 0,1-1 0,-1 1 0,1 0 0,0-1 0,-1 1 0,1-1 0,-1 1 0,1-1 0,-1 0 0,1 1 0,-1-1 0,0 1 0,1-1 0,-1 0 0,0 1 0,1-1 0,-1 0 0,0 0 0,0 1 0,0-1 0,0 0 0,1 1 0,-1-1 0,0-1-1,-2-28 432,-2 29 399,5-2-958,3-4 260,7-8-68,-11 15-71,0 0 0,0 1 0,0-1 0,-1 0 0,1 0 1,0 0-1,0 1 0,0-1 0,0 0 0,0 0 0,0 0 0,0 1 0,0-1 0,0 0 0,0 0 0,0 0 0,0 1 0,0-1 1,0 0-1,0 0 0,0 1 0,0-1 0,0 0 0,1 0 0,-1 0 0,0 0 0,0 1 0,0-1 0,0 0 0,0 0 0,0 0 0,1 0 1,-1 1-1,0-1 0,0 0 0,0 0 0,0 0 0,1 0 0,-1 0 0,0 0 0,0 0 0,0 0 0,0 1 0,1-1 0,-1 0 0,0 0 1,0 0-1,1 0 0,-1 0 0,0 0 0,0 0 0,0 0 0,1 0 0,-1 0 0,0 0 0,0 0 0,0-1 0,1 1 0,-1 0 0,0 0 1,0 0-1,0 0 0,0 0 0,1 0 0,-1-1 0,-9 4-6767,-1-3-4254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5:5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2 11979,'-9'-1'1634,"4"1"-1581,0 0 1,0 0 0,0 0-1,0 1 1,0 0 0,0 0-1,0 0 1,1 0-1,-1 1 1,0 0 0,1 0-1,-1 0 1,-5 4 0,1 1-9,-1 1 1,2-1 0,-1 1-1,1 1 1,-14 18 0,-7 15 178,2 1 0,2 1 0,2 2-1,1 0 1,3 1 0,-15 56 0,18-43 225,2 1 0,3 0 0,3 1 0,-1 102-1,9-143-356,1 0-1,1 0 1,1 0-1,1-1 1,7 25-1,-9-39-89,0-1 0,0 1 1,0 0-1,1-1 0,0 0 0,0 0 0,0 0 0,1 0 0,-1 0 1,1 0-1,0-1 0,1 0 0,-1 0 0,1 0 0,0 0 0,-1-1 1,2 0-1,-1 0 0,0 0 0,1 0 0,-1-1 0,9 2 0,-10-3-2,1 0-1,-1-1 0,1 0 0,0 0 0,-1 0 1,1 0-1,0-1 0,-1 1 0,1-1 1,-1-1-1,1 1 0,-1 0 0,9-5 1,-5 1 55,0 0 0,1 0 0,-2-1 0,1 0 0,-1-1 0,9-9 0,6-11 566,-1-1 1,31-54-1,-45 71-383,33-59 1046,-3-1 0,49-139 0,-72 169-1068,-2-1 0,-2 0 1,-2-1-1,-2 1 0,-1-2 0,-3-82 0,-2 117-191,-1 1 0,-1-1 0,1 1 0,-1-1 0,-1 1 0,1 0 0,-1-1 0,-1 2 0,0-1 0,0 0 0,0 1 0,-1-1 0,-9-10 0,10 15-20,1-1 0,-1 1 0,-1 0 0,1 0 0,0 0 0,-1 1 0,0-1 0,1 1 0,-1 0 0,0 0 0,0 1 0,0 0 0,0-1 0,0 2 0,-1-1 0,1 1 0,0-1 0,0 1 0,0 1 0,-1-1 0,1 1 0,0 0 0,-9 3 0,0 1-63,0 1 1,1 0-1,0 1 0,0 0 0,1 1 1,0 1-1,0 0 0,1 0 0,0 1 1,0 1-1,2 0 0,-12 14 0,4-1-396,0 0 0,2 1 0,0 1 0,2 0 0,-12 32 0,21-48-398,1 0 0,0 0 0,1 0 1,0 0-1,0 1 0,0 10 0,2-13-5666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5:5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1 15022,'-13'0'315,"3"0"-201,-1 0 0,1 1-1,-1 0 1,1 1 0,-1 0 0,1 1-1,0 0 1,0 0 0,0 1 0,0 1-1,1 0 1,-17 11 0,10-2-75,0 0 0,2 1 1,0 1-1,0 0 0,2 1 0,0 0 1,1 1-1,0 1 0,2 0 1,0 0-1,1 0 0,-9 37 0,7-17 116,3 1-1,1 1 0,1-1 0,3 1 1,4 68-1,0-80-41,2 0 1,1 0-1,1 0 0,2 0 1,18 45-1,-21-63-108,0 0-1,1-1 1,0 1 0,1-1-1,0 0 1,1-1-1,11 11 1,-14-16-8,0 1 0,0-1 0,0-1 0,1 1 0,0-1 0,0 0 0,0 0 0,0 0 0,0-1 0,1 0 0,-1 0 0,1-1 0,-1 0 1,8 1-1,-5-3 54,0 0 0,0 0 0,0 0 0,-1-1 1,1-1-1,0 1 0,-1-1 0,1-1 1,-1 0-1,0 0 0,0 0 0,-1-1 0,1 0 1,-1-1-1,0 0 0,-1 0 0,1 0 1,7-11-1,10-11 688,-2-2 0,0-1 0,18-36 0,-13 17 28,-2 0 1,36-106-1,-53 131-613,-1 0-1,-1-1 1,-2 0-1,-1 0 0,0-1 1,-2 1-1,-1-1 1,-6-40-1,5 58-169,-1 0 0,0 0 0,0 1 0,-1-1 0,0 1 0,0 0 0,-1-1 0,-1 1 0,1 1 0,-1-1 0,0 1 0,-1 0 0,0 0 0,0 0 0,0 1 0,-1 0 0,0 0 0,0 1 0,0 0 0,-1 0 0,0 1 0,0 0 0,0 0 0,0 1 0,0 0 0,-1 0 0,0 1 0,0 0 0,1 0 0,-1 1 0,0 0 0,0 1 0,0 0 0,0 1 0,0 0 0,0 0 0,0 0 0,1 1 0,-1 1 0,-8 3-1,2 1-197,0 1-1,1 1 0,0 1 0,0 0 0,1 0 1,0 1-1,1 1 0,0 0 0,1 1 0,1 0 1,0 1-1,-14 25 0,-1 5-1875,3 1 0,2 0 0,-15 50 1,14-20-7515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12.5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510 18 10858,'-34'20'368,"2"0"1,0 2-1,1 2 0,2 1 0,0 1 0,2 1 0,1 1 0,1 2 0,2 0 1,1 2-1,1 1 0,1 0 0,3 1 0,-16 40 0,10-13-161,2 1-1,4 1 1,2 0 0,2 1-1,4 0 1,2 1-1,3 101 1,6-133-159,0 0-1,2 0 0,2-1 1,1 1-1,1-1 1,2-1-1,1 0 1,1 0-1,2-1 1,25 40-1,-26-50-42,1 0-1,2-1 1,0 0 0,0-2 0,2 0-1,0 0 1,1-2 0,1 0-1,0-2 1,1 0 0,0-1 0,1-1-1,0-1 1,42 12 0,-40-15-13,0-2 1,0-1 0,0 0-1,1-2 1,0-1 0,-1-1-1,1-1 1,0-1-1,-1-1 1,0-2 0,40-11-1,-31 4 46,-1-1 0,0-2 0,-1-1-1,0-2 1,-2-1 0,0-1-1,43-39 1,-21 12 353,-3-3 1,-1-2-1,-3-2 1,-2-1-1,-3-3 0,-2-1 1,31-69-1,-46 82-91,-3 0 0,-1-2 0,-3 0 1,-1 0-1,-3-2 0,-2 1 0,-2-1 0,-3-1 1,-1 1-1,-7-76 0,1 104-258,0 1 0,-1 0 0,-2 0 0,0 0-1,-1 1 1,-1 0 0,-1 0 0,-1 1 0,-1 0 0,-16-23 0,16 28-28,-1 0-1,-1 0 1,0 2 0,0-1 0,-2 2 0,1 0 0,-1 0-1,-1 2 1,0 0 0,0 0 0,-1 2 0,-26-9 0,17 9-136,-1 1 0,0 1 1,0 1-1,0 2 0,-1 1 1,1 0-1,0 3 0,-48 7 1,27 1-1466,0 2 0,0 2 1,-83 37-1,64-19-4200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13.5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924 195 13773,'-2'-14'72,"0"0"0,0 0 0,-2 0-1,0 1 1,-9-24 0,10 32 45,1 1 1,-1-1-1,0 1 0,0 0 0,0 0 1,0 0-1,-1 0 0,0 1 0,1 0 1,-1-1-1,-1 1 0,1 1 0,0-1 1,-1 0-1,1 1 0,-1 0 0,0 0 1,0 1-1,-8-3 0,5 3 137,-1 0 1,1 1-1,-1 0 1,1 0-1,0 1 1,-1 0-1,1 0 0,0 1 1,0 0-1,-1 0 1,1 1-1,1 0 1,-1 1-1,0 0 0,-11 8 1,-7 6 139,1 1 0,-43 42 0,1 8-25,4 3 0,3 3 0,3 2 0,3 2 0,4 3 0,3 2 0,-56 142 0,92-197-124,1 2 0,1-1-1,-7 45 1,14-67-218,1 0 0,1 0 0,-1 0 0,1 0 0,0 0-1,1 1 1,0-1 0,1 0 0,-1 0 0,1 0 0,1 0-1,0-1 1,0 1 0,0-1 0,1 0 0,0 1 0,0-2 0,7 9-1,1-4-214,2 1-1,-1-2 0,1 0 0,1 0 0,0-1 0,0-1 0,0-1 0,1 0 0,1-1 0,-1 0 0,33 5 0,17 1-461,111 4 0,-167-15 678,3-1 6,29 4-51,0-3-1,1-1 1,56-9 0,-86 7 109,-1 0-1,0-2 1,1 1 0,-1-2-1,-1 1 1,1-2-1,-1 1 1,0-2 0,0 1-1,0-2 1,-1 1-1,0-1 1,-1-1 0,0 0-1,13-16 1,-9 6 291,-2 0-1,0-1 1,-1 0 0,-1-1 0,-1 0 0,-1 0-1,-1-1 1,-1 0 0,0 0 0,1-27 0,-2-8 124,-2 1 1,-11-108-1,0 98-864,-3-1-1,-3 2 0,-3-1 1,-3 2-1,-2 1 0,-58-109 1,72 155 86,-1 0 0,-1 1 1,0 0-1,-2 0 0,1 1 1,-19-16-1,27 28 102,0-1 0,0 1 0,-1 0 0,1 0 0,-1 0 0,0 0 0,0 1 0,0 0 0,0 0 1,0 0-1,0 1 0,0 0 0,0 0 0,-1 0 0,1 0 0,-1 1 0,1 0 0,0 0 0,-1 1 0,1-1 0,0 1 0,-1 0 0,1 1 0,0-1 0,0 1 0,0 0 1,-5 3-1,0 1-746,-1 0 0,2 1 0,-1 1 0,-12 12 0,-39 47-7050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3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13 321 17072,'0'0'6353,"-2"8"-3065,-8 25-816,10-34-2434,0 1-1,0 0 1,0 0 0,0 0 0,0 0 0,1 0-1,-1-1 1,0 1 0,0 0 0,0 0-1,0 0 1,1 0 0,-1 0 0,0 0-1,0 0 1,0 0 0,1 0 0,-1-1 0,0 1-1,0 0 1,0 0 0,1 0 0,-1 0-1,0 0 1,0 0 0,0 1 0,1-1 0,-1 0-1,0 0 1,0 0 0,0 0 0,1 0-1,-1 0 1,0 0 0,0 0 0,0 0-1,0 0 1,1 1 0,-1-1 0,0 0 0,0 0-1,0 0 1,0 0 0,0 0 0,1 1-1,-1-1 1,0 0 0,0 0 0,0 0-1,0 1 1,0-1 0,0 0 0,0 0 0,0 0-1,0 1 1,0-1 0,0 0 0,0 0-1,0 0 1,0 1 0,0-1 0,0 0-1,0 0 1,0 0 0,0 1 0,0-1 0,0 0-1,0 0 1,12-7 143,6-10 3,-1-1 1,27-38-1,5-5-625,-49 61 430,0 0 0,0-1 1,0 1-1,0 0 0,1 0 1,-1 0-1,0 0 1,0-1-1,0 1 0,0 0 1,0 0-1,1 0 0,-1 0 1,0 0-1,0-1 0,0 1 1,0 0-1,1 0 1,-1 0-1,0 0 0,0 0 1,0 0-1,0 0 0,1 0 1,-1 0-1,0 0 0,0 0 1,0 0-1,1 0 0,-1 0 1,0 0-1,0 0 1,0 0-1,1 0 0,-1 0 1,0 0-1,0 0 0,0 0 1,1 0-1,-1 0 0,0 0 1,0 0-1,0 1 1,0-1-1,1 0 0,-1 0 1,0 0-1,0 0 0,0 0 1,0 1-1,0-1 0,0 0 1,1 0-1,-1 0 0,0 0 1,0 1-1,0-1 1,0 0-1,0 0 0,0 0 1,0 1-1,0-1 0,2 24-144,-7 27 244,5-51-89,-7 34-125,1 0 1,-1 51-1,7-85 10,0 1-1,0 0 0,0-1 0,0 1 1,0 0-1,0-1 0,0 1 0,0 0 1,0-1-1,1 1 0,-1 0 1,0-1-1,1 1 0,-1-1 0,0 1 1,1 0-1,-1-1 0,0 1 0,1-1 1,-1 1-1,1-1 0,0 1 0,0 0-265,0-1-1,0 0 0,0 0 0,-1 0 0,1 1 1,0-1-1,0 0 0,0 0 0,0 0 0,0 0 1,-1 0-1,1-1 0,0 1 0,0 0 1,0 0-1,-1 0 0,1-1 0,0 1 0,1-1 1,13-10-8508</inkml:trace>
  <inkml:trace contextRef="#ctx0" brushRef="#br0" timeOffset="1">475 1 20692,'0'0'5733,"-31"63"-3459,20-30-736,1 2-802,4 4-447,2-1-257,4-6-32,0-2-129,0-3 1,4-9-192,3 0-353,0-9-255,1-4-706,0-5-1761,-6-19-9802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22.7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461 1 11018,'0'0'10122,"-5"10"-9017,-31 56 466,-2-3 0,-70 89 0,-116 113 37,202-246-1851,21-18 168,1-1 0,0 0-1,-1 0 1,1 0-1,0 0 1,-1 1 0,1-1-1,0 0 1,-1 0-1,1 0 1,0 0-1,-1 0 1,1 0 0,-1 0-1,1 0 1,0 0-1,-1 0 1,1 0 0,0 0-1,-1 0 1,1 0-1,0 0 1,-1-1-1,1 1 1,0 0 0,-1 0-1,1 0 1,0 0-1,-1-1 1,1 1-1,0 0 1,-1-1 0,0-3-688,-1 1 1,1-1 0,1 0-1,-1 0 1,0 1 0,1-1 0,0 0-1,0-7 1,-1-14-1065,-3-29-3522,0-9-1228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23.0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12908,'0'0'6278,"30"58"-4516,-1-22-449,10 7 257,6-4-353,9-3-609,1 0-416,3-5-127,0-3-33,0-6-1538,-5-1-1793,-4-8-1057,-8-4-2467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23.3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250 1 10730,'0'0'11963,"-12"0"-10932,6 0-968,1 1-1,-1-1 1,1 1 0,-1 0-1,1 1 1,0-1 0,0 1 0,0 0-1,0 0 1,0 1 0,0-1-1,0 1 1,1 0 0,-1 0 0,1 1-1,0-1 1,0 1 0,0 0 0,-4 7-1,-13 16 358,2 1-1,1 0 0,-26 58 1,38-72-350,0 1-1,1 1 1,0-1 0,1 1 0,1-1-1,1 1 1,0 0 0,1 0 0,1 0 0,1 21-1,0-32-91,0 1 0,1-1 1,0 0-1,0 0 0,0 0 0,0 0 0,1 0 0,-1 0 0,1 0 0,1-1 0,-1 0 1,1 1-1,-1-1 0,1 0 0,0-1 0,1 1 0,-1-1 0,1 0 0,-1 0 0,1 0 1,0-1-1,0 1 0,10 2 0,0 0-1087,1-1-1,0-1 1,0 0 0,0-1-1,1-1 1,29-1 0,8-4-6013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23.7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10282,'0'0'8264,"18"87"-5894,-13-42-673,0 9-511,0 3-738,1-3-352,0-5-64,1-9-192,-2-6-897,2-8-128,-1-8 64,-4-4-641,-2-9-736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24.1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39 171 14958,'0'0'4885,"-8"-11"-2777,-21-33-415,28 44-1652,1-1-1,0 0 1,0 0 0,-1 0 0,1 0 0,0 0 0,0 1 0,0-1-1,0 0 1,0 0 0,0 0 0,0 0 0,0 0 0,1 0 0,-1 1-1,0-1 1,0 0 0,1 0 0,-1 0 0,1 0 0,-1 1 0,0-1 0,1 0-1,0 0 1,-1 1 0,1-1 0,-1 1 0,1-1 0,0 0 0,1 0-1,25-13 424,-19 11-321,33-13-41,2 2-1,0 2 1,0 2-1,1 1 1,0 3-1,1 2 0,75 1 1,-105 3-159,-1 1-1,1 0 1,-1 1-1,1 0 1,15 5 0,-28-6 48,0-1 1,1 1 0,-1 0 0,0-1 0,1 1-1,-1 0 1,0 0 0,0 1 0,0-1 0,0 0-1,0 1 1,0-1 0,0 1 0,-1 0-1,1-1 1,0 1 0,-1 0 0,0 0 0,1 0-1,-1 0 1,0 1 0,0-1 0,0 0 0,0 0-1,0 1 1,-1-1 0,1 0 0,-1 1 0,1-1-1,-1 0 1,0 1 0,0-1 0,0 1 0,0-1-1,-1 1 1,1-1 0,-1 0 0,1 1 0,-2 3-1,-2 0 101,1 0-1,0 0 1,-1 0-1,0 0 1,-1-1-1,1 1 1,-1-1-1,0-1 1,0 1 0,-1 0-1,-11 6 1,-72 39 1573,84-47-1573,-13 7 150,-1-1-1,0-1 1,0 0 0,0-2-1,-1 0 1,0-1-1,-39 4 1,59-8-329,-1-1 0,1 0 0,0 0 0,0 0 0,-1 0 0,1 0 0,0 0 0,0 0 0,-1 0 0,1 0 0,0 0 0,-1 0 0,1 0 0,0 0 0,0 0 0,-1 0 0,1 0 0,0 0 1,0-1-1,-1 1 0,1 0 0,0 0 0,0 0 0,-1 0 0,1 0 0,0-1 0,0 1 0,0 0 0,-1 0 0,1 0 0,0-1 0,0 1 0,0 0 0,0 0 0,0-1 0,0 1 0,-1 0 0,1 0 0,0-1 0,0 1 0,0 0 0,0 0 0,0-1 0,0 1 1,0 0-1,0-1 0,0 1 0,0 0 0,0 0 0,0-1 0,0 1 0,9-14-5481,12-8-2744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24.4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347 40 11211,'0'0'10767,"12"-7"-8979,40-20-282,-50 26-1409,1 0 0,0 0 0,-1 1 0,1-1 0,0 0-1,0 1 1,-1 0 0,1 0 0,0 0 0,0 0 0,0 0 0,-1 0 0,1 1 0,0-1 0,0 1 0,-1 0 0,1 0 0,0 0 0,-1 0 0,1 0-1,-1 1 1,0-1 0,1 1 0,-1 0 0,0-1 0,0 1 0,0 0 0,0 0 0,0 0 0,0 1 0,2 2 0,0 2-62,0 0 1,0 0 0,-1 0 0,1 1-1,-2-1 1,1 1 0,-1-1 0,0 1-1,1 8 1,-2 2 9,-1 0 0,-1-1 1,-1 1-1,0 0 0,-1-1 0,-1 1 0,0-1 0,-2 0 1,0 0-1,0-1 0,-2 0 0,-12 20 0,-12 15 78,-2-1 0,-52 57 0,-67 64-249,44-68-6202,61-63-2908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1:35.4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10 6598,'0'0'3919,"-14"-10"-2894,13 11-998,-1-1 0,1 1 1,0-1-1,-1 1 1,1 0-1,0 0 0,0 0 1,0-1-1,0 1 1,0 0-1,0 1 1,0-1-1,0 0 0,0 0 1,0 0-1,0 1 1,1-1-1,-1 0 0,0 0 1,1 1-1,-1-1 1,1 1-1,0-1 0,-1 1 1,1-1-1,0 0 1,0 1-1,0 1 1,-1 1-17,1-1 1,-1 0 0,1 1 0,0-1 0,0 0 0,0 1 0,0-1 0,1 0 0,-1 1 0,1-1 0,0 0 0,2 7 0,1-7-10,-1 0 1,1 1 0,0-1-1,0 0 1,0-1-1,0 1 1,1-1 0,-1 0-1,1 0 1,-1 0-1,1 0 1,0-1 0,0 0-1,7 1 1,80 7-44,-71-7 27,952 23 57,-568-44 111,118 3 2078,-477 20-2161,88 21 0,-95-16 410,1-1 0,79 4 0,-155-22 1296,13 2-1739,-92-15-23,0 6 0,-154-4 0,183 16-12,-823-9-29,896 14 24,-66 2-1,1 4 0,-115 21 0,172-18-21,21-9 23,0 0 1,0 0-1,0 0 0,0 0 1,-1 0-1,1 1 1,0-1-1,0 0 0,0 0 1,0 0-1,0 0 0,0 1 1,0-1-1,0 0 1,0 0-1,0 0 0,0 0 1,0 1-1,0-1 1,0 0-1,0 0 0,0 0 1,0 1-1,0-1 0,0 0 1,0 0-1,0 0 1,0 0-1,0 1 0,0-1 1,0 0-1,0 0 1,0 0-1,0 0 0,0 1 1,1-1-1,-1 0 1,0 0-1,0 0 0,0 0 1,0 0-1,0 1 0,1-1 1,-1 0-1,0 0 1,0 0-1,1 0 0,37 9-20,350 8 101,-122-10-80,10 8 88,522 16-1291,-785-31 1212,28 0 2,-40 0-9,1 0 0,-1 0 0,1-1 1,-1 1-1,1 0 0,-1-1 0,1 1 0,-1 0 1,1-1-1,-1 0 0,1 1 0,-1-1 0,0 0 1,1 0-1,-1 0 0,0 0 0,0 0 0,0 0 0,2-1 1,-4 1 4,1 0 0,0 0 0,-1 0 0,1 0 0,0 1 1,-1-1-1,1 0 0,-1 0 0,1 1 0,-1-1 0,1 0 1,-1 1-1,0-1 0,1 1 0,-1-1 0,0 0 0,0 1 1,1 0-1,-1-1 0,0 1 0,0-1 0,0 1 0,1 0 0,-1 0 1,0-1-1,0 1 0,0 0 0,0 0 0,0 0 0,0 0 1,1 0-1,-2 0 0,-1 0 13,-84-19 111,-140-11 0,-96 13-136,274 15 26,-485-7-20,-423-30 547,939 36-379,42 2-119,1058 28 22,-160-1-453,-886-27-639,-413-37 1300,-458 12 1,646 44-2492,133-11-3549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5:28.9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91 67 6887,'0'0'14616,"0"-4"-14274,-4-10 143,1 14 52,-1 29 510,2 51-308,2 14 77,-5 294 250,-2-282-1012,-34 175 1,33-245-67,2-1 1,1 1-1,2 0 1,1 0-1,4 51 0,-2-87 8,1 0 0,-1-1 0,0 1-1,0 0 1,0 0 0,0-1-1,0 1 1,1 0 0,-1 0-1,0-1 1,0 1 0,0 0-1,1 0 1,-1 0 0,0-1-1,0 1 1,1 0 0,-1 0-1,0 0 1,0 0 0,1 0-1,-1-1 1,0 1 0,1 0-1,-1 0 1,0 0 0,1 0-1,-1 0 1,0 0 0,0 0-1,1 0 1,-1 0 0,0 0 0,1 0-1,-1 0 1,0 0 0,1 1-1,-1-1 1,0 0 0,0 0-1,1 0 1,-1 0 0,0 0-1,0 1 1,1-1 0,-1 0-1,0 0 1,0 0 0,1 1-1,-1-1 1,0 0 0,0 0-1,0 1 1,0-1 0,0 0-1,1 1 1,-1-1 0,0 0-1,0 0 1,0 1 0,0-1 0,0 0-1,0 1 1,0-1 0,0 0-1,0 0 1,0 1 0,13-22 68,2-45 104,-2-1 0,6-132-1,-11 92-147,9-475-124,-17 495 53,0 83 57,1-16-8,-1-1 1,-1 1-1,-1-1 1,-1 1-1,-1 0 0,-6-21 1,7 107-640,-13 341 227,5-216-1858,5-2-5537,6-120-1901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6:05.4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0 201 5894,'0'0'10751,"2"-8"-8696,0-4-1322,4-21 1058,-2 9 2161,21 10-1123,-24 14-2765,-1 0-1,1-1 1,-1 1-1,1-1 1,-1 1 0,1-1-1,-1 1 1,0-1-1,1 0 1,-1 1-1,0-1 1,1 1 0,-1-1-1,0 0 1,0 1-1,0-1 1,0 0-1,1 1 1,-1-1 0,0 0-1,0 1 1,0-1-1,0 0 1,0 1-1,-1-1 1,1-1 0,-2-29 572,1 19-571,1 9-48,3-34-153,4 27-21,7 20 28,-11-10 481,0 14-165,-3-11-210,1 17 396,5-29 329,-1-1-612,-6 16-97,0 0 0,1 0 0,0-1 0,0 1 0,0 0 0,2 6 0,-1 8 72,2-32 386,1-13-544,-3 25-5,0 16 36,-1-7 98,1-3 14,-1-1-1,1 1 1,-1-1-1,0 0 1,-1 1-1,0-1 1,-2 11-1,3-16 133,0-24 58,1-6-240,1 51 0,-3-1 0,1-9 0,2-27 0,4-10 0,-6 50 0,-1-1 0,2-52 0,2 10 0,1 28 0,2 32 0,-5-76 0,-1 35 0,0 0 0,0 0 0,0 0 0,0 0 0,0 0 0,0 0 0,0 0 0,0 0 0,0 0 0,1 0 0,-1 0 0,0 0 0,0 0 0,0 0 0,0 0 0,0 0 0,0 24 0,-3 6 0,0-31 0,1-17 0,2 28 0,0-6 0,0-18 0,3 22 0,0-20 0,-4 14 0,-3 11 0,1-25 0,1 7 0,-10 13 0,11-8-160,1 13-15738,0-6 8638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6:14.9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89 8008,'0'0'8482,"21"-13"-1835,-21 1-5391,0 1-518,0 16-336,0-5-316,2-48 2236,-1 43-1902,-1 9-255,0 19-213,-1-7 66,1-15 228,3-40 1574,-2 29-1727,-1 14-74,-1-1-10,1 0 1,0 0-1,0 0 1,0 0 0,0 0-1,0 0 1,1 0-1,-1 0 1,1 0-1,0 0 1,0 0 0,0 0-1,2 4 1,2-15 160,-3 4-330,3 18 123,-5-14 52,1-1 0,-1 1 1,0 0-1,0 0 0,0 0 0,0 0 0,0 0 0,0 0 0,0 0 1,0 0-1,0 0 0,0 0 0,0 0 0,0 0 0,0 0 0,1 0 1,-1 0-1,0 0 0,0 0 0,0 0 0,0 0 0,0 0 0,0 0 0,0 0 1,0 0-1,0 0 0,0 0 0,0 0 0,0 0 0,1 0 0,-1 0 1,0 0-1,0 0 0,0 0 0,0 0 0,0 0 0,0 0 0,0 0 1,0 1-1,0-1 0,0 0 0,0 0 0,0 0 0,0 0 0,0 0 1,0 0-1,2-9 332,-2 14-195,0 7-119,0-2 499,0-25-338,0 14-210,0 1 32,-2 0-2,2 0-15,0 0 1,0 0 0,0-1 0,0 1-1,-1 0 1,1 0 0,0 0 0,0 0 0,0 0-1,-1 0 1,1 0 0,0 0 0,0 0-1,-1 0 1,1 0 0,0 0 0,0 0 0,0 0-1,-1 0 1,1 0 0,0 0 0,0 0-1,-1 0 1,1 0 0,0 0 0,0 0 0,0 0-1,-1 0 1,1 0 0,0 1 0,0-1-1,0 0 1,0 0 0,-1 0 0,1 0 0,0 1-1,0-1 1,0 0 0,0 0 0,0 0-1,-1 0 1,1 1 0,0-1 0,0 0 0,0 0-1,0 1 1,0-1 0,0 0 0,0 0-1,0 0 1,0 1 0,0-1 0,0 0-1,0 0 1,0 1 0,0-1 0,0 0 0,0 0-1,0 0 1,0 1 0,0-1-48,0 0 96,0 2-32,0-1-32,1 33-2685,-2 19-12797,-1-35 9210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16528,'0'0'11531,"58"-22"-11179,-26 15-320,5-1-993,0-2-2082,2-1-3075,-3-4-6438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6:29.7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21 129 7591,'0'0'19165,"11"3"-18124,-3-1-865,80 16 1042,-81-17-1072,0 0 1,0-1 0,0 0-1,0 0 1,0 0-1,0-1 1,-1 0-1,1-1 1,0 1-1,-1-1 1,1-1 0,7-3-1,-11 4-93,1 0 1,-1 0-1,0 0 0,-1 0 1,1 0-1,0-1 0,-1 0 0,1 1 1,-1-1-1,0 0 0,0 0 1,2-4-1,-4 6-43,1 1 0,-1-1 0,0 1 0,0-1 0,0 1 0,0-1 0,0 1 1,0-1-1,0 0 0,0 1 0,0-1 0,0 1 0,0-1 0,0 1 0,0-1 0,-1 0 0,1 1 1,0-1-1,0 1 0,0-1 0,-1 1 0,1-1 0,0 1 0,-1 0 0,1-1 0,-1 1 0,1-1 1,-1 0-1,-1 0 17,0 0 0,0 0 1,0 1-1,0-1 0,0 0 0,0 1 1,0-1-1,-1 1 0,1-1 1,0 1-1,-4 0 0,-36 0 55,18 0-36,0 0 0,0-2 0,0 0 0,0-2 0,-41-11 0,130 16-46,29 1 0,-57-2 0,-31 0 0,-13 0 0,-47 1 0,-78 14 0,220-35 0,-75 17 0,1-1 0,0-1 0,-1 0 0,0-1 0,0 0 0,-1-1 0,13-9 0,-64 14 0,33 3-68,-56 12-3318,60-12 3124,-1 0-1,0-1 1,1 1 0,-1 0-1,1 0 1,-1 1-1,1-1 1,0 1 0,-1-1-1,1 1 1,0-1 0,0 1-1,0 0 1,0 0-1,0 0 1,1 0 0,-1 1-1,1-1 1,-2 3-1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15.7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51 7207,'0'0'16293,"8"-3"-15733,14-8-292,35-17 202,-54 26-453,1 1-1,-1 0 0,0 0 1,1 0-1,-1 0 0,1 0 0,-1 1 1,1 0-1,0 0 0,-1 0 1,1 0-1,-1 0 0,8 2 0,-9-1 10,-1 0 0,1 0 0,0 1 0,0-1 0,-1 0 0,1 1 1,-1-1-1,1 1 0,-1-1 0,0 1 0,0 0 0,0 0 0,2 2 0,-3-3-17,0-1 0,0 1 0,1-1 1,-1 1-1,0-1 0,0 1 0,0-1 0,0 1 1,1-1-1,-1 1 0,0-1 0,0 1 1,0-1-1,0 1 0,0-1 0,0 1 0,-1-1 1,1 1-1,0-1 0,0 1 0,0 0 1,0-1-1,-1 1 0,1-1 0,0 0 0,0 1 1,-1-1-1,1 1 0,0-1 0,-1 1 1,1-1-1,-1 0 0,1 1 0,0-1 0,-1 0 1,1 1-1,-1-1 0,1 0 0,-1 0 1,1 1-1,-1-1 0,1 0 0,-1 0 0,1 0 1,-1 0-1,1 0 0,-1 0 0,1 0 1,-1 0-1,0 0 0,1 0 0,-1 0 0,1 0 1,-1 0-1,0 0 0,-67-2 1290,28 0-1126,33 3-929,14-1-846,2 2 550,16 0-3381,-9-5-3092,0-5-4486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38.3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18 3235,'0'0'8525,"-3"-4"-8065,2 3-420,0 0 0,0 0 0,0 0 0,0 0 1,0 0-1,-1 0 0,1 0 0,0 0 1,-1 1-1,1-1 0,0 0 0,-1 1 0,1-1 1,-1 1-1,1-1 0,-1 1 0,1 0 1,-1 0-1,1-1 0,-1 1 0,1 0 0,-1 1 1,1-1-1,-1 0 0,1 0 0,-1 1 1,1-1-1,-1 0 0,1 1 0,-1 0 1,1-1-1,0 1 0,-1 0 0,1 0 0,0-1 1,0 1-1,0 0 0,-1 0 0,1 1 1,0-1-1,0 0 0,0 1 0,-9 7 51,9-8-79,-1 0 1,1 0-1,-1 0 0,1 1 0,-1-1 1,1 0-1,0 1 0,0-1 1,0 1-1,0-1 0,0 1 0,0 0 1,0-1-1,0 1 0,1 0 0,-1 0 1,1-1-1,-1 1 0,1 4 1346,-5-28 2635,10 19-3979,0 0-1,0 0 1,0 1 0,0 0 0,0 0-1,8-2 1,-12 4-14,-1 1 1,0 0-1,0 0 1,1-1-1,-1 1 1,1 0-1,-1-1 0,1 1 1,-1 0-1,1-1 1,-1 1-1,1-1 1,-1 1-1,1-1 0,0 1 1,-1-1-1,1 1 1,0-1-1,-1 0 1,1 1-1,0-1 0,0 0 1,-1 0-1,2 1 1,-2-1 24,0 0 0,0 0 0,0 0 0,0 0 1,0 0-1,0 0 0,0 0 0,0 0 0,0 0 0,0 0 1,0 0-1,0 1 0,0-1 0,-1 0-19,-1 0-1,1 0 1,-1 1-1,1-1 1,-1 0-1,1 1 1,-1-1-1,1 1 1,-1 0 0,1 0-1,-1-1 1,1 1-1,0 0 1,0 0-1,-1 0 1,1 0-1,0 1 1,0-1-1,0 0 1,0 0-1,0 1 1,1-1-1,-1 0 1,0 1-1,1-1 1,-2 2-1,50-3-410,-82 21 278,33-19 119,-1-1 0,0 0 0,1 1 0,-1-1 0,1 1 0,0 0 0,-1-1 0,1 1 0,0 0 0,0 0 1,0 0-1,0 0 0,0 0 0,1 0 0,-1 0 0,0 0 0,1 0 0,0 0 0,-1 0 0,1 4 0,1-5-101,0 0 0,0 0-1,-1-1 1,1 1 0,0 0-1,0-1 1,0 1 0,0-1 0,0 1-1,0-1 1,0 1 0,1-1 0,-1 0-1,0 1 1,0-1 0,0 0-1,0 0 1,0 0 0,0 0 0,1 0-1,-1 0 1,0 0 0,0 0-1,0-1 1,0 1 0,0 0 0,0-1-1,2 0 1,6-2-1285,-31 8 1206,-3 2-3426,19-7-3550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51.4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25 4612,'0'0'14462,"2"-3"-13277,9-12-301,-5 8 350,-2 26-896,4 102-403,1 14-4023,0 43 323,-9-129 4411,2 1 0,13 78 1,-10-98-493,-3 1 1,0-1 0,-2 0-1,-1 1 1,-1-1 0,-9 37-1,0 20 2565,10-68-2386,0 0 0,2 0 1,0 0-1,1 0 0,0 0 0,8 25 1,-7-24-63,-1 2 1,0-1 0,-1 0 0,-4 32-1,1 5-1005,-1 74 1321,-6-1 1,-44 232-1,-9 44 918,43 141 978,13-445-2136,6-103-325,0 0 0,-1 0 0,1 0 0,0 0 0,0 0 0,0 0 1,0 0-1,0 0 0,-1 0 0,1 0 0,0 0 0,0 0 0,0 0 0,0 0 1,-1 0-1,1 0 0,0 0 0,0 0 0,0 0 0,0 0 0,0 0 0,-1 0 1,1 0-1,0 0 0,0 0 0,0 0 0,0 1 0,0-1 0,0 0 0,0 0 1,-1 0-1,1 0 0,0 0 0,0 0 0,0 1 0,0-1 0,0 0 0,0 0 1,0 0-1,0 0 0,0 0 0,0 1 0,-5-19-621,5-21-7142,0 14-2001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2:02.8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0 108 12812,'0'0'8579,"8"-3"-7309,32-12-807,0 2 0,1 2-1,1 1 1,78-7-1,180 7 1171,-305 11-1627,0 0 0,0 0 1,0 0-1,1 1 1,-1 0-1,-8 4 1,-11 4 54,-23 5 115,-2-2-1,0-2 0,0-2 1,-1-2-1,1-2 1,-92-4-1,100-10 107,40 8-269,0 1-1,-1-1 1,1 0-1,0 1 1,-1-1-1,1 0 0,0 1 1,0-1-1,0 0 1,0 0-1,0 0 0,0 0 1,0 0-1,0-1 1,0 1-1,0 0 0,1 0 1,-1 0-1,0-1 1,1 1-1,-1 0 0,1-1 1,-1 1-1,1-3 1,1 2-21,1 0 1,0 1 0,0 0-1,0-1 1,0 1 0,0 0-1,0 0 1,0 0 0,1 0-1,-1 0 1,0 1 0,1-1-1,-1 1 1,0-1 0,1 1-1,-1 0 1,5 0 0,-1-1-11,197-22-70,76-13-278,-392 48 495,-16 14 1,72-13 332,-1-2 0,-104 6 0,258-42-2304,162-8-3787,-106 15 3480,-356 60 4586,22-3-80,167-37-2425,-23 4 166,13-5-2776,16-1-1358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25.8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71 17457,'0'0'3603,"-3"13"-3283,-6 36 40,2 1 0,2-1 0,2 1-1,4 53 1,0-100-332,-1 0 0,0 1 0,1-1 0,-1 1 0,1-1 0,0 0 0,0 1 0,1-1 0,-1 0 0,1 0 0,-1 0-1,1 0 1,0 0 0,0 0 0,0-1 0,0 1 0,1-1 0,-1 1 0,1-1 0,0 0 0,-1 0 0,1 0 0,4 2 0,-3-3 53,-1 0 0,1 0 0,-1-1 0,1 1 0,0-1 1,-1 0-1,1 0 0,0 0 0,-1 0 0,1-1 0,0 0 0,-1 1 1,1-1-1,-1-1 0,1 1 0,-1 0 0,0-1 0,0 0 0,1 0 1,-1 0-1,5-4 0,11-10 54,-1 0 1,-1-1-1,0-1 0,-2-1 0,0 0 1,-1-1-1,19-37 0,-17 25-109,-1 0 0,-1 0 0,-3-1 0,14-60 0,-24 60 1084,-10 64-1003,2 1 0,1 0-1,1 0 1,2 1 0,2 58 0,1-87-97,0 0 1,1 0 0,0 1-1,0-1 1,0-1 0,0 1 0,0 0-1,1 0 1,0 0 0,0-1-1,0 1 1,0-1 0,0 1-1,1-1 1,0 0 0,-1 0-1,1 0 1,0 0 0,1-1-1,-1 1 1,0-1 0,1 0-1,-1 0 1,1 0 0,0 0-1,0-1 1,-1 1 0,1-1 0,0 0-1,0 0 1,6 0 0,1 1-344,0-1 1,0 0 0,1-1 0,15-1 0,41-11-5583,-21-6-2925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26.4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394 38 17969,'0'0'5157,"-8"-7"-2611,4 3-2434,0 1-1,0 0 1,0 1-1,0-1 1,0 1-1,-1-1 1,1 1-1,-1 1 1,1-1-1,-1 1 1,0-1-1,0 1 1,1 1-1,-1-1 1,0 1-1,0 0 1,0 0-1,0 0 1,0 0-1,0 1 1,1 0-1,-1 0 1,0 1-1,0-1 1,-6 4-1,-6 3-50,0 1 0,0 1 0,1 0 0,0 1 0,1 1 0,0 0 0,1 2 0,1-1 0,0 1 0,1 1-1,-20 31 1,31-44-60,-1 0 0,1 0 0,0 0-1,1 0 1,-1 0 0,0 0 0,0 0-1,1 1 1,0-1 0,-1 0 0,1 0-1,0 1 1,0-1 0,0 0 0,0 0-1,0 1 1,1 2 0,0-4-9,0 0 0,0 1 0,0-1 0,-1 0 0,1 0 0,1 1 1,-1-1-1,0 0 0,0 0 0,0 0 0,0 0 0,1-1 0,-1 1 0,0 0 1,1 0-1,-1-1 0,1 1 0,-1-1 0,2 1 0,10 1-95,-1 0 0,0-1 0,1-1 0,-1 0 0,15-2 0,0 1-165,35 0-222,-26-1 148,68 7 0,-103-5 340,1 0 1,0 0 0,0 0 0,0 1 0,0-1-1,0 1 1,-1-1 0,1 1 0,0-1 0,0 1-1,-1 0 1,1 0 0,0 0 0,-1 0 0,1 0-1,-1 0 1,0 1 0,1-1 0,-1 0 0,0 1-1,0-1 1,0 1 0,0-1 0,0 1 0,0 0-1,0-1 1,0 1 0,-1 0 0,1 0 0,0-1-1,-1 1 1,0 0 0,1 0 0,-1 0 0,0 0-1,0 0 1,0 0 0,0-1 0,-1 4 0,0 0 108,-1 1 1,1-1 0,-1 1-1,-1-1 1,1 0 0,0 0-1,-1 0 1,0 0 0,-1 0-1,1 0 1,-7 6-1,-8 6 210,-1-1-1,0 0 0,-1-1 0,0-2 0,-2 0 0,1-1 0,-1-1 0,-1-1 0,0-1 1,-1-1-1,1-1 0,-1-1 0,-48 5 0,69-10-344,0-1 0,1 0 0,-1 0 0,1-1 0,-1 1 0,0 0 0,1-1 0,-1 0 0,1 1 0,-1-1 0,1 0 0,-1 0 0,1 0 0,0-1 0,0 1 0,-1-1 0,-1-1 0,3 2-36,0-1 1,0 0 0,1 1 0,-1-1 0,0 1 0,1-1-1,-1 0 1,1 0 0,-1 1 0,1-1 0,0 0-1,0 0 1,0 0 0,0 1 0,0-1 0,0 0 0,0 0-1,0 1 1,1-1 0,-1 0 0,1 0 0,0 1 0,-1-1-1,1 0 1,0 1 0,1-3 0,6-8-1316,1 1-1,0 0 1,0 0 0,1 1-1,1 0 1,-1 1-1,22-14 1,-15 9-1103,38-27-6262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26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237 1 15663,'0'0'9411,"-2"8"-7900,-9 24-690,0 0 0,-3-1 1,0 0-1,-35 52 0,2-1-192,28-46-435,6-14-126,1 1 0,0 0 0,2 1 0,-11 41 0,20-65-92,1 1 1,0-1-1,0 0 0,0 1 1,0-1-1,0 0 0,-1 1 0,1-1 1,0 0-1,0 1 0,0-1 1,0 1-1,0-1 0,0 0 1,0 1-1,0-1 0,0 0 0,1 1 1,-1-1-1,0 0 0,0 1 1,0-1-1,0 0 0,0 1 0,1-1 1,-1 0-1,0 1 0,0-1 1,0 0-1,1 1 0,-1-1 1,0 0-1,1 0 0,-1 0 0,0 1 1,1-1-1,-1 0 0,0 0 1,1 0-1,-1 1 0,0-1 0,1 0 1,-1 0-1,1 0 0,20-8-992,20-20-1043,-14 1-1445,-1-1 1,-1-1 0,24-38-1,-7 4-5646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27.0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369 1 4869,'0'0'13965,"-48"76"-13228,28-26 384,2 8-321,5 4-383,9-4-289,4-6-64,1-7-96,10-10-192,0-7-321,-2-6-672,-6-8-801,-3-6-801,-6-7-1216,-12-1-1443</inkml:trace>
  <inkml:trace contextRef="#ctx0" brushRef="#br0" timeOffset="1">87 329 4708,'0'0'9065,"-59"-56"-5189,40 40-513,10 7 833,19 9-3427,25 0-449,18 8 32,19 0-224,20-7-608,8-1-3492,7-23-7879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28.1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0 11627,'0'0'6758,"-12"65"-4804,-1-22 1153,0 4-737,0 4-512,2-3-448,2-4-834,9-10-480,0-9-96,7-12-1025,11-9-480,3-4-193,-2-17-672,-5-15-1922,-7-5-2819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15855,'-6'9'2920,"-4"9"-1013,1-1 1,-14 38-1,14-25-831,0 0 1,-7 61-1,6 175 2626,10-243-2849,1-45-746,2 0 0,1 1-1,10-36 1,0 0-48,-2-10-213,-8 34-52,2 0 0,2 1 1,0 0-1,2 0 1,28-59-1,-37 89 199,1-1-1,-1 1 1,1-1-1,-1 1 1,1-1-1,0 1 1,0 0-1,0 0 1,0 0-1,1 0 1,-1 0-1,0 1 1,1-1-1,-1 1 1,1-1-1,0 1 1,-1 0-1,1 0 1,0 0-1,0 0 1,0 1-1,-1-1 1,1 1-1,0-1 1,0 1-1,0 0 1,6 1-1,-6 0 1,0 0-1,-1 1 0,1-1 0,0 0 1,-1 1-1,1 0 0,-1 0 0,1 0 1,-1 0-1,0 0 0,1 0 0,-1 0 1,-1 1-1,1-1 0,0 1 0,0 0 1,-1-1-1,0 1 0,1 0 0,-1 0 1,0 0-1,0 0 0,-1 0 0,1 0 1,0 6-1,-1-4 51,1 1-1,-1-1 1,0 1 0,-1-1-1,1 0 1,-1 1-1,0-1 1,0 0 0,-1 0-1,0 0 1,1 0 0,-2 0-1,1 0 1,-1 0 0,1-1-1,-1 1 1,0-1 0,-1 0-1,1 0 1,-7 5-1,5-4 19,-1 0-1,0-1 0,0 0 0,0 0 1,-1-1-1,1 0 0,-1 0 0,0 0 1,0-1-1,0 0 0,0 0 0,0-1 1,0 0-1,-14 0 0,20-1-148,0 1 0,1-1 0,-1 0 0,0 0 0,0 0 0,0 0 0,0 0 0,0 0 0,1 0 0,-1 0 0,0 0 0,0 0 0,0 0 0,0 0 0,0-1 0,1 1 0,-1 0 0,0-1 0,0 1 0,1 0 0,-1-1 0,0 1 0,0-1 0,1 1 0,-1-1 0,0 0 0,1 1 0,-1-1 0,1 0 0,-1 1 0,1-1 0,-1 0 0,1 0 0,0 1 0,-1-1 0,1 0 0,0 0 0,-1 0-1,1 0 1,0 1 0,0-1 0,0 0 0,0 0 0,0 0 0,0 0 0,0 0 0,0 0 0,0 1 0,1-1 0,-1 0 0,0 0 0,0 0 0,1 0 0,-1 1 0,0-1 0,1-1 0,2-3-1301,0 0 1,0 1-1,0-1 0,0 1 0,1 0 0,-1-1 1,9-5-1,10-7-13842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28.4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 13389,'0'0'6950,"58"-10"-6053,-11 10-160,5 0-321,5 0-288,-2 0-128,-6 0-1729,-5 0-1891,-11 0-2177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28.9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 4292,'0'0'19026,"66"0"-17681,-18 0 321,8-5-417,9 0-640,3-3-417,4 1-128,-6 1-128,-7 3-1442,-14-1-608,-13 2-832,-19 0-2211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29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0 140 14798,'0'0'3908,"82"0"-1794,-12-10-737,17-8-608,13-3-33,4 3-543,-5-2-161,-10 3-1153,-20-1-2467,-19 0-4131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29.5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78 16015,'0'0'1740,"1"11"-47,-2 14-690,0-12-191,1-1-1,0 1 0,1 0 0,4 22 1,-4-33-724,-1 1 0,1 0 0,0-1 0,0 1 1,0-1-1,0 1 0,1-1 0,-1 1 1,1-1-1,-1 0 0,1 0 0,0 0 0,0 0 1,0 0-1,0 0 0,0 0 0,0 0 0,0-1 1,1 1-1,-1-1 0,1 0 0,-1 0 0,1 0 1,-1 0-1,1 0 0,0 0 0,-1-1 0,6 1 1,4-1 47,0-1 0,-1 0 0,1-1 0,-1 0 0,1-1 0,-1 0 0,0 0 0,0-2 0,0 1 0,-1-1 0,1-1 0,-1 0 0,-1 0 0,12-10 0,-1 0-102,0-2 1,-1 0-1,0-1 1,-2-1-1,19-27 1,-12 0 241,-23 44-29,-11 29-279,2-4 64,1 1-1,2-1 0,0 1 1,-3 42-1,8-55-318,0 0 0,0 0 0,1-1 0,1 1 0,-1 0 0,5 11 0,-5-16-234,1-1-1,0 1 1,0-1 0,0 0 0,1 0-1,-1 0 1,1 0 0,0 0 0,0-1-1,1 1 1,-1-1 0,1 0-1,5 5 1,38 14-9371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51.3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2202 175 13164,'-15'-9'1394,"-32"-14"-131,-1 2 1,-84-25-1,20 21-549,-1 5 1,-1 5-1,-1 5 1,1 5-1,-141 11 1,187 1-204,-1 2 1,1 4 0,1 2-1,0 3 1,-127 54 0,145-49-349,0 2 0,1 2 0,2 2 0,1 2 0,2 2 0,0 1 0,3 3 0,-38 44 0,59-59-12,1 1 1,1 1-1,1 1 0,2 0 0,0 1 0,2 1 0,1 0 0,0 1 0,3 0 0,-6 29 0,10-38-106,2 0-1,0 0 0,1 0 0,2 0 0,-1 0 0,2 0 1,1 0-1,0 0 0,1-1 0,1 1 0,1-1 0,0 0 1,2-1-1,0 0 0,1 0 0,14 21 0,-7-16-39,1-1 1,1-1-1,1 0 0,0-2 0,2 0 0,0-1 0,34 20 0,-22-17-5,1-3 1,1-1-1,0-1 0,64 16 0,-23-14 25,1-4 0,1-3-1,0-4 1,127-5 0,-111-7 29,-1-3 0,0-5 1,-1-4-1,-1-3 0,135-52 0,-155 45 93,-2-3 0,-1-4 0,-1-2 0,-2-2-1,-3-4 1,-1-2 0,72-69 0,-102 82-82,0-1 0,-2-2 0,-2-1 1,39-67-1,-53 80-44,-2 0 0,-1-1 1,0 0-1,-2-1 0,-1 0 1,-1 0-1,-1 0 0,-1-1 1,0-40-1,-4 54-18,0 0-1,-1 0 1,-1 0-1,0 0 1,0 0-1,-2 0 1,1 1-1,-1 0 1,-1 0-1,0 0 1,0 0-1,-1 1 1,-9-12-1,5 10-1,0 1-1,-1 1 0,0 0 0,0 0 0,-1 1 1,-1 0-1,1 1 0,-1 1 0,-1 0 0,-18-7 0,-4 1-12,-1 2 0,1 2 0,-2 1 0,1 1 0,-49-1 0,0 6-205,-110 9-1,82 6-742,-213 53 1,110-5-1817,5 5-3817,209-65 6468,-66 19-7450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3:12.7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1916 242 11563,'-17'-21'249,"-1"1"-1,-1 1 1,-1 0 0,0 2-1,-2 1 1,1 0 0,-2 1 0,0 2-1,-1 0 1,0 2 0,-1 0-1,0 2 1,-1 1 0,0 0 0,0 2-1,-43-4 1,2 4-138,-1 3 1,0 3-1,1 3 0,-1 2 1,1 4-1,1 3 0,-1 2 1,-82 31-1,96-26-53,1 4 1,2 1-1,0 2 0,1 3 1,2 2-1,1 2 1,2 2-1,1 1 0,2 3 1,-48 57-1,61-61 49,1 1-1,2 1 0,2 1 1,1 1-1,2 2 1,2-1-1,2 2 1,2 0-1,1 1 0,-8 53 1,16-68-85,2 1 1,2-1-1,0 0 1,2 1-1,1-1 1,1 0-1,1 1 0,2-2 1,1 1-1,1-1 1,1 0-1,1 0 1,2-1-1,0-1 1,2 0-1,1-1 1,18 24-1,-17-29-40,0-1-1,1-1 1,1 0-1,0-1 1,2-1 0,-1-1-1,2-1 1,41 21-1,-29-21 23,0 0 0,1-2-1,0-2 1,0-1 0,56 5 0,-21-8 35,0-4 1,0-3 0,0-3 0,0-3 0,121-30 0,-79 8-147,-2-4-1,179-83 0,-225 86 104,-1-3-1,-1-3 0,-2-3 0,-2-2 0,82-79 0,-114 96 75,-2-2 1,0 0-1,-2-1 1,-1-2-1,17-34 1,-26 42 176,-1 0 0,-1-1 1,0-1-1,-2 0 0,-1 0 0,-1 0 0,-1 0 0,0-27 1,-3 42-68,-1-1 0,-1 0 1,0 0-1,0 0 1,-1 1-1,0-1 1,-1 1-1,1-1 0,-2 1 1,0 0-1,0 0 1,0 1-1,-1-1 0,-1 1 1,1 0-1,-13-13 1,6 9-52,-1 1 0,0 1-1,-1 0 1,0 1 0,0 0 0,-1 1 0,0 1 0,-1 0 0,-18-5 0,-28-7-136,-2 3 1,0 3-1,-119-8 1,-202 13-958,269 9 411,15-3 221,50-1 87,0 2 1,0 3 0,1 2 0,-69 14-1,106-14 158,0 1 0,1 0-1,-1 1 1,1 1-1,1 0 1,-1 0-1,1 1 1,0 1 0,1 0-1,0 0 1,0 1-1,1 0 1,1 1-1,-1 0 1,2 0 0,0 1-1,0-1 1,-6 18-1,-3 7 95,3 1-1,1 1 0,1 0 1,2 0-1,-4 45 1,6-19-87,2 1 0,3 0 1,3 0-1,12 81 0,-9-113-137,2 0-1,2 0 1,1-1-1,1 0 0,2-1 1,1 0-1,1-1 0,2 0 1,1-1-1,24 30 1,-33-49 131,0-1 0,1 1 0,1-1 0,-1-1 0,1 0 0,1-1 1,0 1-1,0-2 0,0 0 0,1 0 0,-1-1 0,23 6 0,-16-7-9,-1-1-1,0-1 1,1 0 0,0-1-1,-1-2 1,1 1-1,-1-2 1,25-5-1,5-5 14,0-3-1,-1-2 0,-1-1 0,0-3 1,72-45-1,-45 20 473,-2-2 1,106-95-1,-141 110 40,-2-1 0,-1-2 0,-2-1-1,-2-1 1,-1-1 0,28-57 0,-46 79-245,-2-1 1,0 0-1,0-1 1,-2 0 0,0 1-1,-2-2 1,0 1-1,-1 0 1,0-24-1,-3 30-76,0 0 0,-1 0 0,0 0 0,-1 1 0,0-1 1,-1 1-1,-1 0 0,0 0 0,-1 0 0,0 0 0,0 1 0,-1 0 0,-1 1 0,-14-17 0,-1 5-81,-1 1 0,-1 1 1,0 2-1,-2 0 0,0 2 0,-1 0 0,0 2 0,-1 2 0,-1 0 1,0 2-1,-1 1 0,-36-5 0,-27-2-346,-1 5 1,-166 1-1,167 11 138,-138 19-1,193-14 170,0 2 0,1 1 0,0 2 0,1 2 0,0 1 0,-42 24 0,69-32 14,0 0 0,1 1 0,0 0 0,0 1 0,0 0 0,1 1 0,1-1 0,-1 2-1,1-1 1,1 1 0,0 0 0,0 0 0,1 1 0,0-1 0,1 1 0,0 0 0,1 0 0,0 1 0,1-1-1,0 1 1,0 19 0,1-1 5,2 1 0,2-1 0,0 0 0,2 0 0,1 0 0,2 0 0,13 34 0,-6-25-128,1-1 0,2 0 0,2-1 0,1-2 0,2 0 0,1-1 0,1-2-1,2 0 1,32 28 0,-34-38 1,1-1 1,1-1-1,1-1 0,0-1 0,2-2 1,-1-1-1,2-1 0,0-2 0,1-1 0,0-1 1,56 8-1,-48-13-45,-1-1 0,1-3 1,0-1-1,-1-2 0,1-2 1,-1-1-1,0-2 0,0-2 1,66-24-1,-59 14 171,-1-2 0,-1-2 0,-1-2 0,-1-2 0,-1-1 1,-2-2-1,51-50 0,-49 38 251,-2-1 0,-2-1 0,-2-2 0,34-58 0,-52 74-18,-1-1 1,-1-1-1,-1 0 1,-2 0-1,-2-2 0,-1 1 1,-1-1-1,3-41 1,-10 63-130,0-1 1,-1 0 0,0 0 0,-1 0 0,-1 0 0,0 0 0,-1 0 0,0 1-1,-1 0 1,-10-24 0,8 26-41,0 0-1,-1 1 0,0 0 1,0 0-1,-1 0 1,0 1-1,0 1 1,-1-1-1,0 1 0,0 0 1,-1 1-1,-17-8 1,0 2-44,0 1-1,-1 1 1,0 2 0,-1 1 0,0 1 0,-42-3 0,8 5-17,-127 8 0,130 3-97,0 2 1,1 3-1,0 3 0,1 2 1,1 2-1,1 3 1,0 2-1,-66 42 0,102-55-28,0 2-1,2 1 0,-1 0 0,2 1 0,-21 23 0,34-33-6,0 0 0,1 0 1,-1 0-1,1 1 0,0-1 0,0 1 1,1-1-1,0 1 0,0 0 1,-2 11-1,3-13-36,1 0 0,0 0 0,1 0 0,-1 0 0,0 0 1,1-1-1,0 1 0,0 0 0,0 0 0,1 0 0,-1-1 0,1 1 1,0-1-1,0 1 0,0-1 0,0 0 0,0 0 0,5 5 0,0-2-400,0 1-1,1-1 0,-1-1 0,1 0 1,15 8-1,55 23-4849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35.4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90 135 7719,'0'0'14606,"-6"7"-13656,4-5-836,0 0 0,0 0-1,0 0 1,0 1-1,0-1 1,1 0-1,-1 1 1,1-1 0,0 1-1,0-1 1,0 1-1,0 0 1,0-1 0,0 1-1,1 0 1,-1 0-1,1-1 1,0 1 0,0 0-1,0 0 1,0 0-1,0 0 1,1-1-1,-1 1 1,1 0 0,0 0-1,0-1 1,0 1-1,0 0 1,0-1 0,1 1-1,-1-1 1,1 0-1,-1 1 1,3 1 0,-3-3-71,-1-1 0,0 1 1,1-1-1,-1 0 0,1 1 1,-1-1-1,1 1 1,-1-1-1,1 0 0,0 0 1,-1 1-1,1-1 0,-1 0 1,1 0-1,0 0 1,-1 0-1,1 1 0,0-1 1,-1 0-1,1 0 0,-1 0 1,1 0-1,0-1 1,-1 1-1,1 0 0,0 0 1,-1 0-1,1 0 1,-1-1-1,1 1 0,-1 0 1,1-1-1,0 1 0,-1 0 1,1-1-1,-1 1 1,1 0-1,-1-1 0,0 1 1,1-1-1,-1 1 0,1-1 1,-1 1-1,0-1 1,0 0-1,1 1 0,-1-1 1,0 1-1,0-1 0,1 0 1,-1 1-1,0-1 1,0 1-1,0-1 0,0 0 1,9-39 1335,-9 40-1344,3-17 180,-2 0 0,0 0 1,0 0-1,-5-31 0,4 45-201,0 0 0,0-1 1,-1 1-1,0 0 0,1 0 0,-1 0 0,-1 0 1,1 0-1,0 1 0,-1-1 0,1 0 0,-1 1 1,0-1-1,1 0 0,-2 1 0,1 0 0,0 0 1,0-1-1,-1 1 0,1 1 0,-1-1 0,1 0 1,-1 1-1,0-1 0,0 1 0,0 0 1,1 0-1,-1 0 0,0 0 0,-1 0 0,1 1 1,0-1-1,-4 1 0,5 0-14,0 0 0,1 0 0,-1 1 0,0-1 0,1 0 0,-1 1 0,0-1 0,1 1 0,-1 0 0,1 0 0,-1-1 0,1 1 0,-1 0 0,1 0 0,0 1 0,-1-1 0,1 0 0,0 0 0,0 0 0,0 1 0,0-1 0,0 1 0,0-1 0,0 1 0,0-1 0,1 1 0,-1-1 0,1 1 0,-1 0 0,0 3 0,-1 5 0,1 1 0,0-1 0,1 21 0,0-21 0,0-9 0,-1-1 0,1 1 0,0 0 0,0-1 0,0 1 0,0-1 0,0 1 0,0 0 0,0-1 0,1 1 0,-1-1 0,0 1 0,0 0 0,0-1 0,1 1 0,-1-1 0,0 1 0,0-1 0,1 1 0,-1-1 0,1 1 0,-1-1 0,0 1 0,1-1 0,-1 0 0,1 1 0,-1-1 0,1 0 0,-1 1 0,1-1 0,-1 0 0,1 0 0,0 1 0,0-1 0,0 0 0,-1-1 0,1 1 0,0 0 0,-1 0 0,1-1 0,0 1 0,-1 0 0,1-1 0,0 1 0,-1-1 0,1 1 0,-1-1 0,1 1 0,-1-1 0,1 1 0,-1-1 0,1 1 0,-1-1 0,1 0 0,-1 1 0,0-1 0,0 0 0,1 1 0,-1-1 0,0-1 0,3-8 0,0-1 0,-1 0 0,-1 1 0,0-1 0,0-16 0,-3 24 0,-2 13 0,-2 15 0,8 32-2995,-1-54 2380,-1 0-1,1 0 0,0 0 1,0 0-1,0 0 1,0 0-1,0 0 1,1 0-1,-1 0 0,1 0 1,0-1-1,0 1 1,0-1-1,0 1 0,3 1 1,10 1-17450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36.4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73 179 6726,'0'0'17185,"-10"-3"-16043,-1-2-705,7 3-196,0 0-1,0 0 0,0 1 0,0-1 1,0 1-1,-1 0 0,1 1 1,0-1-1,0 1 0,-6-1 0,10 1 380,40 3-450,-37-3-99,0 1 0,0-1-1,0 0 1,0 0 0,0 0-1,0 0 1,0-1 0,0 1-1,0-1 1,0 0 0,0 0-1,-1 0 1,1 0 0,0 0 0,-1-1-1,1 1 1,-1-1 0,1 1-1,-1-1 1,0 0 0,1 0-1,-1 0 1,0 0 0,0-1-1,-1 1 1,1-1 0,0 1-1,-1-1 1,1 1 0,-1-1-1,0 0 1,0 1 0,0-1-1,0 0 1,-1 0 0,1 0-1,-1 0 1,0 0 0,0 0-1,0 0 1,0 0 0,0 0-1,0 0 1,-1 0 0,-1-3-1,2 5-61,0 1-1,0-1 1,0 1-1,0-1 1,0 0-1,-1 1 0,1-1 1,0 0-1,0 1 1,-1-1-1,1 1 1,0-1-1,-1 1 0,1-1 1,-1 1-1,1-1 1,-1 1-1,1-1 1,-1 1-1,1 0 0,-1-1 1,1 1-1,-1 0 1,1-1-1,-1 1 1,0 0-1,1 0 0,-1 0 1,0 0-1,1-1 1,-1 1-1,1 0 0,-1 0 1,0 0-1,1 0 1,-1 0-1,0 0 1,1 1-1,-1-1 0,0 0 1,1 0-1,-1 0 1,1 1-1,-1-1 1,0 0-1,1 0 0,-2 2 1,0-1 4,1 0 1,-1 0-1,0 0 1,0 0-1,1 1 0,-1-1 1,1 1-1,-1-1 1,1 1-1,0-1 1,-1 1-1,1 0 1,-1 3-1,0 1-13,1-1 0,0 1 0,0-1 0,1 1 0,0 0 0,0-1 0,1 12 0,-1-16 0,0 0 0,0 0 0,0 0 0,1 0 0,-1 0 0,0 0 0,1 0 0,-1 0 0,0 0 0,1 0 0,-1 0 0,1 0 0,0 0 0,-1 0 0,1-1 0,0 1 0,-1 0 0,1 0 0,0-1 0,0 1 0,-1 0 0,1-1 0,0 1 0,0-1 0,0 1 0,0-1 0,0 0 0,0 1 0,0-1 0,0 0 0,0 1 0,0-1 0,0 0 0,0 0 0,0 0 0,0 0 0,0 0 0,0 0 0,0-1 0,1 1 0,-1 0 0,0 0 0,0-1 0,0 1 0,-1 0 0,1-1 0,0 1 0,0-1 0,0 0 0,1 0 0,2-2 0,0 0 0,0 0 0,-1 0 0,1 0 0,-1-1 0,0 0 0,0 1 0,0-1 0,0 0 0,-1-1 0,1 1 0,-1 0 0,0-1 0,-1 1 0,2-6 0,1 0 0,-2-1 0,1 0 0,-2 1 0,1-1 0,-1-20 0,-1 31 0,0-1 0,0 1 0,0-1 0,0 1 0,0 0 0,-1-1 0,1 1 0,0-1 0,0 1 0,0-1 0,-1 1 0,1 0 0,0-1 0,0 1 0,-1 0 0,1-1 0,0 1 0,-1 0 0,1-1 0,0 1 0,-1 0 0,1-1 0,-1 1 0,1 0 0,0 0 0,-1 0 0,1-1 0,-1 1 0,1 0 0,-1 0 0,1 0 0,-1 0 0,1 0 0,-1 0 0,1 0 0,-1 0 0,1 0 0,0 0 0,-1 0 0,1 0 0,-1 0 0,1 1 0,-1-1 0,1 0 0,-1 0 0,1 0 0,0 1 0,-1-1 0,1 0 0,-1 0 0,1 1 0,0-1 0,-1 0 0,1 1 0,-1 0 0,-22 18 0,18-11-17,0 0-1,0 1 1,1 0-1,0 0 1,1 0-1,0 1 1,0-1-1,1 1 1,0-1 0,1 1-1,0 0 1,0 0-1,1 0 1,1 11-1,-1-20-195,0 0 0,1-1-1,-1 1 1,0 0 0,0 0-1,1 0 1,-1-1 0,1 1-1,-1 0 1,0 0 0,1-1-1,-1 1 1,1 0 0,0-1-1,-1 1 1,1 0-1,-1-1 1,1 1 0,0-1-1,0 1 1,-1-1 0,1 0-1,0 1 1,0-1 0,-1 0-1,1 1 1,0-1 0,1 0-1,9 1-7398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54.0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1 9097,'-13'67'1286,"-10"62"1520,16-43-5644,25 318 2779,-20-132 5069,1 0-1606,1-272-3623,0-24-104,0 17-7789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5:08.8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76 9289,'0'0'-278,"-9"1"4068,-4-2-4202,-9-1 6124,19 2-1070,16 2-1297,-2-1-2778,-3 1-293,1 0 0,-1 1 1,0 0-1,0 1 1,0-1-1,0 1 0,9 8 1,32 14-47,-16-17-165,1-2 0,-1-1 0,1-1 0,0-2-1,0-1 1,54-5 0,-20 2 4,404-8 88,-389 5-152,1-3 1,-1-4-1,-1-4 0,103-32 0,-131 27 995,-53 20-736,-40 6-385,-463 59-795,346-50 763,-543 17 225,699-32-64,0 0 0,0 0 0,0 0 0,0-1 0,0 1 0,0 0 0,0 0 0,0 0 0,0 0 0,1 0 0,-1 0 0,0-1 0,0 1 0,0 0 0,0 0 0,0 0 0,0 0 0,0-1-1,0 1 1,0 0 0,0 0 0,0 0 0,0 0 0,0 0 0,0-1 0,-1 1 0,1 0 0,0 0 0,0 0 0,0 0 0,0 0 0,0-1 0,0 1 0,0 0 0,0 0 0,0 0 0,-1 0 0,1 0 0,0 0 0,0 0 0,0 0 0,0-1 0,0 1 0,0 0 0,-1 0 0,1 0 0,0 0 0,17-7-16,80-8-49,137-4 0,-98 10 86,-46 2-15,80-5 1,306-61 0,-441 62 11,-28 5 103,-24 2 112,-94 5-183,1 5 1,-162 29 0,62-6-46,-76-3 5,274-23-3552,29-1-2452,12-3-2441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76 14670,'0'0'11915,"10"-8"-10655,3-2-661,0 0 1,29-16-1,-35 22-473,0 1 1,0 0-1,0 1 1,0-1-1,0 1 1,0 1-1,0-1 0,1 1 1,-1 1-1,1-1 1,7 2-1,-14-1-123,-1 0 0,1 1 0,0-1 0,0 1 0,0-1 0,-1 1 0,1-1 0,0 1 0,0 0 0,-1-1 0,1 1 0,-1 0 0,1 0-1,-1-1 1,1 1 0,-1 0 0,1 0 0,-1 0 0,0 0 0,1 0 0,-1 0 0,0 0 0,0-1 0,0 1 0,1 0 0,-1 0 0,0 0 0,0 0 0,0 0 0,-1 0 0,1 0 0,0 0 0,0 0-1,-1 0 1,1 1 0,-12 37 441,-1-18-306,-1 0 1,-1-1-1,-1-1 1,-30 30-1,24-27-16,1 1-1,-23 33 1,43-56-122,1 0 0,0 1 0,-1-1 0,1 1 0,-1-1 0,1 1 0,0-1 0,0 0 0,-1 1 0,1-1 0,0 1 0,0-1 0,-1 1 0,1-1 0,0 1 0,0 0 0,0-1 0,0 1 0,0-1 0,0 1 0,0-1 0,0 1 0,0-1 0,0 1 0,0-1 0,0 1 0,0 0 0,0-1 0,1 1 0,-1-1 0,0 1 0,0-1 0,1 1 0,-1-1 0,0 0 0,1 1 0,-1-1 0,0 1 0,1-1 0,0 1 0,28 2 0,38-15 0,-66 11 0,22-4-238,101-30-8226,-97 25-1123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5:10.7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221 1 13581,'0'0'6913,"-1"8"-6085,-3 12-455,2-1 0,1 1 0,0 0 1,4 35-1,18 91 603,0 0-605,-15-78-141,46 861 1750,-50-253 476,-18-449-2300,-1 15-109,11 131 599,-9-153 1430,15-131-1499,0-89-577,0 0 1,0 1 0,0-1-1,0 1 1,-1-1-1,1 0 1,0 1-1,0-1 1,0 1-1,-1-1 1,1 0-1,0 1 1,0-1-1,-1 0 1,1 1-1,0-1 1,0 0-1,-1 0 1,1 1-1,0-1 1,-1 0 0,1 0-1,-1 0 1,1 1-1,0-1 1,-1 0-1,1 0 1,-1 0-1,1 0 1,0 0-1,-1 0 1,1 0-1,-1 0 1,1 0-1,-1 0 1,1 0-1,0 0 1,-1 0-1,1 0 1,-1 0-1,1 0 1,0 0 0,-1-1-1,1 1 1,0 0-1,-1 0 1,1 0-1,-1-1 1,1 1-1,0 0 1,-1 0-1,1-1 1,0 1-1,0 0 1,-1-1-1,1 1 1,0 0-1,0-1 1,0 1-1,-1-1 1,-37-174-1733,-15-191-1,27 156 1082,-9-93 579,30 220 154,9-142-1,3 55 147,4-44-424,-4 163 195,-2 0 0,-2-1 0,-3 0 0,-2 1 0,-16-94 1,-53-129-809,53 213 843,13 31-65,0 1-1,2 0 0,2-1 1,0 0-1,2 1 0,7-45 0,0-52-221,-8 125-14,13-35-2290,-1 24 1667,-1 0-2366,-7 3-4043,-3 1-1467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39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135 4 21172,'0'0'2429,"-8"13"59,-2 2-2025,-64 109 3375,67-111-3574,1 1 0,0 0 0,1 0 0,0 1 0,1-1 1,1 1-1,0 0 0,0 17 0,3-30-264,0 1 0,0 0 0,0-1 0,0 1 0,1-1 0,-1 0 0,1 1 0,0-1 0,0 1 0,-1-1 0,2 0 0,-1 1 0,0-1 0,0 0 0,1 0 0,-1 0 0,1 0 0,-1 0 0,1 0 0,0-1 0,3 4 0,-1-3 0,0 0 0,0-1 0,0 1 0,0-1 0,0 0 0,0 0 0,1 0 0,-1 0 0,0-1 0,1 1 0,7-2 0,-1 1 0,0-2 0,1 0 0,-1 0 0,0-1 0,-1 0 0,1-1 0,-1 0 0,1 0 0,12-9 0,-9 3 0,-2 0 0,1-1 0,-1-1 0,-1 0 0,0 0 0,0-1 0,-2-1 0,0 0 0,0 0 0,-1 0 0,-1-1 0,0-1 0,-1 1 0,-1-1 0,0 0 0,-1 0 0,-1 0 0,-1 0 0,0-1 0,-1-21 0,-1 38 0,0-1 0,1 1 0,-1 0 0,0-1 0,0 1 0,0 0 0,0-1 0,0 1 0,0 0 0,0-1 0,0 1 0,0 0 0,0-1 0,0 1 0,0 0 0,-1-1 0,1 1 0,0 0 0,0-1 0,0 1 0,0 0 0,0-1 0,-1 1 0,1 0 0,0 0 0,0-1 0,-1 1 0,1 0 0,0 0 0,0-1 0,-1 1 0,1 0 0,0 0 0,-1 0 0,1-1 0,0 1 0,-1 0 0,1 0 0,0 0 0,-1 0 0,-13 10 0,-8 24 0,19-25 0,-1 1 0,2-1 0,-1 1 0,1 0 0,0 0 0,1 0 0,0 0 0,1 0 0,0 0 0,1 0 0,3 19 0,-3-24 0,1-1 0,-1 0 0,1 0 0,0 0 0,0 0 0,0 0 0,0-1 0,1 1 0,0 0 0,0-1 0,0 0 0,0 0 0,0 0 0,1 0 0,-1 0 0,1-1 0,-1 0 0,1 1 0,0-1 0,0-1 0,0 1 0,1 0 0,-1-1 0,0 0 0,0 0 0,1 0 0,-1-1 0,9 1 0,-7-1 0,0 0 0,0 0 0,0-1 0,0 1 0,0-1 0,0-1 0,-1 1 0,11-5 0,-14 6 0,0-1 0,0 0 0,0 0 0,0-1 0,0 1 0,0 0 0,-1-1 0,1 1 0,0-1 0,-1 1 0,1-1 0,-1 0 0,0 0 0,1 0 0,-1 1 0,0-1 0,0-1 0,0 1 0,0 0 0,-1 0 0,1 0 0,-1 0 0,1 0 0,-1-1 0,1-3 0,-1 6-2,0-1 0,0 1 0,0 0 0,-1-1 0,1 1 0,0-1 0,0 1 0,0 0 0,0-1 0,0 1 0,0 0 0,-1-1 0,1 1 0,0 0 0,0-1 0,-1 1 0,1 0 0,0 0 0,0-1 0,-1 1 0,1 0 0,0 0 0,-1-1 0,1 1 0,0 0 0,-1 0 0,1 0 0,0 0 0,-1-1 0,1 1 0,0 0 0,-1 0 0,1 0 0,-1 0 0,1 0 0,0 0-1,-1 0 1,1 0 0,0 0 0,-1 0 0,1 0 0,-1 0 0,1 1 0,0-1 0,-1 0 0,1 0 0,0 0 0,-1 0 0,1 1 0,0-1 0,-1 0 0,1 1 0,-20 12-361,18-9 105,0 0 0,0 0 0,0 0 0,0 0 0,0 0 0,1 0 0,0 1 0,0-1 0,-1 8 0,3 16-3957,10-8-4797,1-10-2321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40.1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293 1 22133,'0'0'6534,"-14"1"-4575,-10 1-1745,0 1 0,0 2 1,1 0-1,-1 2 0,1 0 0,0 2 0,1 0 0,0 2 0,-33 21 0,54-31-214,0-1 0,0 1 0,0 0 0,0 0 0,0-1 0,0 1 0,0 0 0,0 0 0,1 0 0,-1 0 0,0 0 0,1 0 0,-1 0 0,1 0 0,-1 0 0,1 0 0,-1 0 0,1 0 0,0 1 0,0-1 0,-1 2 0,2-2 0,-1 0 0,0 0 0,1 0 0,-1 0 0,1 0 0,0-1 0,-1 1 0,1 0 0,0 0 0,-1-1 0,1 1 0,0 0 0,0-1 0,-1 1 0,1 0 0,0-1 0,0 1 0,0-1 0,2 1 0,53 12 0,-52-13 0,54 7-209,68 11-889,-114-16 1009,0 1 0,0 1 0,-1 0 0,1 1 1,-1 0-1,0 1 0,18 11 0,-27-16 101,-1 0-1,1 0 1,-1 1 0,0-1-1,1 0 1,-1 0 0,0 1-1,0-1 1,0 0 0,0 1-1,0 0 1,0-1-1,0 1 1,0-1 0,-1 1-1,1 0 1,-1-1 0,1 1-1,-1 0 1,0 0 0,1 0-1,-1-1 1,0 4 0,-1-2 33,0 0 0,0 0 0,0 0 0,0-1 0,-1 1 0,1 0 1,-1-1-1,0 1 0,1-1 0,-1 0 0,0 0 0,0 1 0,-3 1 1,-9 7 224,0-1 1,-1 0-1,-29 14 1,36-19-247,6-4-24,-97 47 0,87-43 0,0-1 0,0 0 0,0-1 0,-1 0 0,1-1 0,-21 1 0,32-3-32,0 0 1,0 1-1,0-1 0,0 0 1,1 0-1,-1 0 0,0-1 1,0 1-1,0 0 0,0 0 0,0 0 1,0-1-1,1 1 0,-1 0 1,0-1-1,0 1 0,0-1 1,1 1-1,-1-1 0,0 1 1,1-1-1,-1 1 0,0-1 1,1 0-1,-1 1 0,1-1 1,-1 0-1,0-1 0,1 1-128,0-1-1,0 0 0,0 1 1,0-1-1,0 1 1,0-1-1,0 0 1,1 1-1,-1-1 1,1 1-1,-1-1 1,1 1-1,-1-1 0,2-1 1,4-6-1639,0 0 0,0 0 1,14-14-1,14-10-7057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40.4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191 1 2050,'0'0'30178,"-10"1"-29714,5 0-456,1 0 0,-1 0 0,1 1-1,-1-1 1,1 1 0,0 0 0,0 0 0,0 1-1,0-1 1,0 1 0,-5 4 0,-1 3-13,0 0 0,1 1 1,-11 16-1,13-16 5,-38 59 0,41-64 0,1 1 0,0-1 0,0 1 0,0 0 0,1 0 0,0 0 0,1 0 0,-2 14 0,3-21-13,1 1 1,-1-1-1,0 1 1,1-1-1,-1 1 1,0-1-1,1 1 0,-1-1 1,1 0-1,-1 1 1,1-1-1,-1 1 1,1-1-1,-1 0 0,1 0 1,-1 1-1,1-1 1,-1 0-1,1 0 1,-1 0-1,1 1 0,0-1 1,-1 0-1,1 0 1,-1 0-1,1 0 1,0 0-1,-1 0 0,1 0 1,-1 0-1,1-1 1,-1 1-1,1 0 0,0 0 1,-1 0-1,1-1 1,0 1-1,24-8-1826,-14 2 535,-1 0-1,-1 0 1,1-1-1,-1-1 1,0 0 0,15-16-1,41-60-9207,-65 84 10462,34-49-7184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40.8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219 1 9865,'0'0'12546,"-4"10"-9957,-10 26-1607,2 1 0,-15 75 0,24-90-1349,0 0-1,2 35 1,2-41-592,1 0-1,1 1 1,0-1 0,6 19 0,-8-33 617,0-1 1,-1 0-1,1 0 1,-1 0-1,1 1 1,-1-1-1,0 0 1,1 1 0,-1-1-1,0 0 1,0 0-1,0 1 1,0-1-1,0 0 1,0 1-1,0-1 1,-1 0 0,1 1-1,0-1 1,-2 2-1,2-2 280,-1-1-1,0 0 1,0 0-1,0 0 1,0 0-1,0 0 0,0 0 1,0 0-1,1-1 1,-1 1-1,0 0 1,0 0-1,0-1 1,0 1-1,1 0 0,-1-1 1,0 1-1,0-1 1,1 1-1,-1-1 1,-1-1-1,-46-42 3113,46 42-3004,-15-16 1822,0 0-1,-17-27 1,29 37-1477,0 1 0,1-1 0,0 0 0,0 0 0,1 0 0,0-1 0,0 0 0,1 1 0,-2-17 0,4 23-300,0 1 0,0-1 0,0 0 0,0 1 0,1-1 0,-1 1 0,0-1 0,1 1 0,-1-1 0,1 1-1,0-1 1,-1 1 0,1-1 0,0 1 0,0 0 0,0-1 0,0 1 0,0 0 0,0 0 0,0 0 0,0 0 0,1 0 0,-1 0 0,0 0 0,1 0 0,-1 0 0,1 1 0,-1-1 0,1 0-1,-1 1 1,1-1 0,-1 1 0,1 0 0,2-1 0,7 0-51,1 0-1,0 0 1,22 3-1,-12-2 101,107 8-931,-82-4-2439,-1-1-4035,8-3-10976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3:21.4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15052 920 17873,'-793'-318'-358,"-471"11"823,-28 133-2447,-13 93-3231,3 50-4013,1264 31 9122,-601-8 929,-853 21 7695,892 19-6139,-954 176 0,1116-115-2031,6 19 1,-766 310-1,926-301 116,5 13 0,-392 264 0,491-278-392,5 8 0,6 6 0,5 7-1,-209 254 1,293-309-76,3 4 0,5 2 1,4 2-1,4 3 0,-48 124 0,78-162 4,2 2 0,3 1 0,3 0 0,2 1 0,3 0 0,3 1 0,3 0 0,2 0 0,3 0 0,14 84 0,-6-101-10,1-1 1,2-1-1,2 0 1,3-1-1,1-1 1,46 76-1,-30-66-2,2-3-1,3-1 1,1-1-1,76 66 1,-41-51-3,3-2 0,110 63 0,184 68 2,-53-58 23,367 100 1,358 25 74,-445-149 331,675 37 0,618-113 68,1-158 179,-14-92 711,951-204 343,-1817 200-1700,-825 166-21,-3-7 0,-2-9 0,217-117 0,-320 143 10,-1-4-1,-3-4 1,-3-2 0,-2-4-1,-2-3 1,90-102 0,-130 126 24,-1-1 0,-2-2 0,-1-1 0,-3-1 0,36-89 0,-47 97 23,-2-1 1,-1-1-1,-2 0 0,-1 0 0,-2 0 0,-2 0 0,-1-1 0,-7-62 0,-1 54-21,-2 0 1,-3 1 0,-1 0-1,-2 1 1,-2 0-1,-1 2 1,-3 0 0,-34-52-1,1 15-52,-4 2 1,-3 3-1,-71-67 0,13 30-239,-4 5-1,-222-145 1,-304-135-1811,212 132-879,157 69-1654,23-22-3956,256 206 8524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3:22.5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13975 896 18770,'-378'-142'203,"-505"-118"-1,108 100-2100,-871-64 0,-803 115-3493,495 155 7067,1425-4 700,-876 185 0,1057-140-1645,3 16 0,-411 182 0,493-165-646,6 12 1,6 11 0,-295 221-1,423-271-82,4 6 0,4 5 0,6 5 0,4 5 1,-126 176-1,179-215-87,4 3 0,4 1 1,2 3-1,5 1 0,3 2 0,4 1 1,4 2-1,3 0 0,4 2 1,-10 131-1,25-135 60,4 0-1,4-1 1,3 0 0,4 0-1,4 0 1,3-2 0,4 0-1,4-2 1,3 0 0,4-2-1,3-1 1,3-2-1,4-2 1,3-2 0,74 90-1,-46-75 87,5-2 0,3-5-1,107 82 1,-69-73 24,258 144 1,-146-119 49,4-11 0,406 118 0,-131-85 4,937 124 1,552-122 667,-729-131-516,-1-56 0,2074-347-1,-1840 68-623,-47-148 328,-639 94 220,-690 308 7,-3-5-1,-3-5 1,-5-6 0,110-108-1,-170 141 30,-4-2 0,-2-3 0,-2-1 0,-4-3 0,62-119 0,-78 125-139,-3-1 1,-3-1-1,-3-2 0,-3 0 1,-2-1-1,-3 0 0,4-78 1,-13 71-91,-4-1 0,-2 1 1,-4 0-1,-2 0 1,-4 1-1,-43-134 0,25 120-156,-4 1 0,-4 2 0,-4 1 0,-2 3-1,-66-84 1,25 53-152,-6 4-1,-3 5 0,-5 3 0,-4 5 1,-4 5-1,-143-88 0,47 51-316,-5 10 0,-404-158 0,298 161-418,-4 14 0,-625-103 0,493 143-1657,-732 2 1,575 66-773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3:55.9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2091 248 16688,'0'0'1783,"-4"-10"-1340,1 4-423,0 0 1,0 0-1,0 0 1,-1 0-1,0 1 0,0-1 1,0 1-1,-1 0 1,0 1-1,0-1 0,0 1 1,0 0-1,-1 0 1,1 0-1,-1 1 0,-8-4 1,-43-15-130,0 2-1,-1 2 1,-73-11 0,-184-16 129,214 34-382,0 4-1,-156 11 1,205 0 536,1 3-1,0 3 1,0 1 0,1 3-1,0 2 1,-84 39 0,92-32 44,1 1 0,1 1 0,1 3 0,1 1 1,2 2-1,-39 42 0,56-53-170,1 1 1,1 1-1,1 0 1,1 1-1,1 1 0,1 0 1,1 1-1,1 0 1,2 1-1,0 0 0,2 1 1,-5 28-1,11-42-48,-1-1-1,2 0 0,0 1 0,0-1 1,1 1-1,1-1 0,0 0 1,1 1-1,0-1 0,1 0 0,0-1 1,1 1-1,0-1 0,8 12 1,-4-9-12,1-1 1,1-1 0,0 0 0,1 0 0,0-1 0,1 0-1,0-1 1,0-1 0,1 0 0,19 8 0,11 4 38,1-2-1,1-3 1,1-1 0,0-3-1,1-1 1,60 5 0,-2-7 58,194-9 1,-201-8-66,0-4 0,-1-4 0,-1-4 1,0-5-1,-2-4 0,-1-4 1,-2-4-1,-1-4 0,121-75 0,-163 85-29,-1-3-1,59-53 1,-94 75-43,0-1-1,0 0 1,-1-1 0,-1-1-1,0 1 1,-2-2 0,1 1-1,-2-2 1,0 1-1,-1-1 1,8-28 0,-13 39-4,-1 0 1,0-1-1,0 1 1,-1 0-1,0 0 1,0-1-1,-1 1 1,1 0-1,-1 0 1,-1 0-1,1 0 1,-1 0-1,0 0 1,0 0-1,-1 0 0,0 1 1,0-1-1,0 1 1,-1 0-1,1 0 1,-1 0-1,0 0 1,-1 1-1,1-1 1,-10-5-1,-1 0-171,0 0 0,-1 2-1,-1 0 1,1 1 0,-1 0 0,-1 1-1,-31-6 1,-49-3-1562,0 4-1,-152 2 1,220 8 1322,-154-2-3072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3:56.9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616 162 10025,'-24'10'119,"0"1"0,1 1-1,0 1 1,1 2-1,0 0 1,-24 23-1,35-28-86,1 1 1,1 0-1,0 0 0,1 1 0,0 0 1,0 0-1,2 1 0,-1 0 0,2 1 1,-1-1-1,2 1 0,0 0 0,-2 17 1,-9 105-3,6 258 0,10-257 0,-2-79 23,3 1 0,2-1 0,3 0 0,20 83 0,-22-123 77,2 0-1,-1 0 1,2-1-1,1 0 1,0-1-1,1 0 1,20 25-1,-21-31 17,0-1-1,1 0 1,0 0-1,1-1 1,0 0-1,0-1 1,0 0-1,1-1 1,0 0-1,1-1 1,-1-1-1,15 4 1,-10-3-66,1-2 0,-1 0 0,1-1 0,0-1 0,-1-1 0,1 0 1,0-1-1,0-1 0,-1-1 0,33-9 0,-27 4 12,0-1 1,-1-2-1,0 0 0,-1-1 1,0-1-1,-1-1 0,21-18 1,4-10 113,-3-1 0,-2-3 0,-2-1 0,-1-2 0,46-84 0,-41 59-137,-3-1 1,-4-2-1,31-101 0,-51 126-100,-1 1 0,-4-2 0,-1 0-1,-3 0 1,-2 0 0,-4-69 0,-1 101 23,-2-1-1,0 1 1,-1-1 0,-2 1 0,0 0 0,-1 1 0,-1 0 0,-1 0 0,0 0 0,-14-19 0,12 24 0,0 1 0,0 0 0,-2 0 0,0 2 0,0-1 0,-1 2 0,0 0 0,-1 0 0,0 1 0,-1 1 0,0 1 0,-26-10 0,9 8-1,0 0 1,-1 3-1,0 1 0,0 1 0,-1 2 0,1 1 0,-50 4 0,27 3-139,1 2 1,0 3-1,-95 30 0,83-17-709,2 3 0,1 3 0,1 3 0,2 2-1,1 3 1,-67 55 0,34-12-3259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53.3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 5733,'0'0'161,"-6"76"-225,6-46-2179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0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11627,'0'0'17008,"37"5"-23446,-19 4 96,-1 0-8968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14286,'0'0'13025,"-6"9"-11712,-206 276 1762,204-277-3417,-2-8-5056,-4-18-5582,14 18 10884,-12-22-12833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53.7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0 5029,'0'0'192,"-8"80"1313,-1-32 1218,-2 7-449,1 8-96,-3 2-544,3 0-641,2-3-321,4-5-319,4-6-289,0-9-160,0-7-1506,1-14-1569,5-8-3715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50.2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98 14318,'0'0'13452,"-2"-4"-12667,0 1-584,0 0 1,0 0-1,0 1 1,0-1-1,-1 1 0,1-1 1,-1 1-1,-4-4 1,6 6-174,1 0 0,-1-1 1,1 1-1,-1 0 1,1-1-1,-1 1 0,1 0 1,-1 0-1,1 0 1,-1 0-1,1-1 0,-1 1 1,1 0-1,-1 0 1,1 0-1,-1 0 0,1 0 1,-1 0-1,0 0 1,1 1-1,-1-1 0,1 0 1,-1 0-1,1 0 1,-1 1-1,0 0-35,0 0 0,0 0 0,1 0 0,-1 0 0,1 0 0,-1 0-1,1 0 1,-1 0 0,1 0 0,0 0 0,0 1 0,-1-1 0,1 0 0,0 0 0,0 0 0,0 0 0,0 3 0,0-3 6,0 0 0,0 0 1,0 0-1,0 0 0,0 0 1,0 0-1,0 0 0,0 0 1,1 0-1,-1 0 0,0 0 0,0 0 1,1 0-1,-1 0 0,1 0 1,-1 0-1,1-1 0,-1 1 1,1 0-1,1 1 0,-2-2 3,1 0 0,-1 0 0,1 0-1,0 0 1,-1 0 0,1 0 0,-1 0-1,1 0 1,0 0 0,-1 0 0,1 0 0,-1 0-1,1 0 1,0-1 0,-1 1 0,1 0-1,-1 0 1,1-1 0,-1 1 0,1 0-1,-1-1 1,1 1 0,-1-1 0,1 0-1,2-1 34,0-2-1,0 1 0,0 0 0,-1 0 0,1-1 0,-1 0 0,0 1 0,3-8 0,-4 6 64,1 0-1,-1 1 1,0-1 0,-1 0 0,1 0 0,-1 0-1,0-7 1,0 11-83,0 0-1,-1 0 1,1 0-1,0 0 1,0 0-1,0 0 1,-1 0 0,1 1-1,-1-1 1,1 0-1,0 0 1,-1 0-1,1 1 1,-1-1-1,0 0 1,1 1 0,-1-1-1,0 0 1,1 1-1,-1-1 1,0 1-1,0-1 1,1 1 0,-1-1-1,0 1 1,0 0-1,0-1 1,0 1-1,1 0 1,-1 0 0,0-1-1,0 1 1,0 0-1,0 0 1,0 0-1,0 0 1,0 0-1,0 0 1,0 1 0,1-1-1,-1 0 1,0 0-1,0 1 1,0-1-1,-1 1 1,-1 1-14,0 0-1,0 0 1,1 0 0,-1 0 0,1 1-1,-1-1 1,1 1 0,0-1-1,0 1 1,0 0 0,0 0-1,1 0 1,-1 0 0,1 0 0,0 0-1,-1 0 1,1 1 0,0 2-1,-1 0-6,1 0-1,-1 0 0,1 0 1,0 0-1,1 0 0,-1 0 1,1 0-1,1 0 0,0 10 1,0-16-1,-1 0 1,0 1-1,1-1 1,-1 1-1,0-1 1,0 0-1,1 1 0,-1-1 1,1 0-1,-1 0 1,0 1-1,1-1 1,-1 0-1,1 0 1,-1 0-1,0 1 1,1-1-1,-1 0 1,1 0-1,-1 0 1,1 0-1,-1 0 1,1 0-1,-1 0 1,1 0-1,-1 0 1,1 0-1,-1 0 1,0 0-1,1 0 1,-1 0-1,1-1 0,-1 1 1,1 0-1,-1 0 1,0 0-1,1-1 1,-1 1-1,1 0 1,-1-1-1,0 1 1,1 0-1,-1 0 1,0-1-1,1 1 1,-1-1-1,0 1 1,0 0-1,0-1 1,1 1-1,-1-1 1,17-19-253,-15 16 60,1 0 0,-1 0 0,0 0 0,-1-1 0,1 1 0,-1 0 0,1-1 0,-1 1 0,-1-1 0,1-7 0,-2 16-5275,-6 7 1561,-3 6-2913,6-7-2788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52.9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 11403,'-4'14'736,"-2"0"-351,-2 5 95,5 2-288,-1 3-159,2-3 63,2 2-96,0-1 32,0-4-32,2-3 0,4 0-481,0-2-1601,-2-1-3651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56.6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9161,'0'0'3683,"58"6"-2722,-35 1-641,3 3-127,4 0-193,0-2 32,2-3-96,2-4-481,2-1 193,2 0 320,-2 0 32,3-5-32,-1-4-1186,3 1-1376,4-4-1762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57.2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88 9385,'0'0'3443,"10"1"-1067,-2 0-1845,-5 0-386,1 0 1,-1-1-1,1 1 0,-1-1 0,1 0 1,-1 0-1,1-1 0,-1 1 0,1-1 0,-1 1 1,1-1-1,-1 0 0,1 0 0,-1-1 0,0 1 1,5-3-1,11-8-148,1 1 0,0 1 1,0 1-1,1 1 0,0 0 0,1 2 1,0 0-1,24-2 0,-34 7-254,1-1-1,0 2 1,-1 0 0,1 1-1,0 0 1,-1 1-1,1 0 1,-1 1 0,0 0-1,0 1 1,0 0 0,0 1-1,0 1 1,-1 0 0,18 12-1,4 8-1122,-21-16 989,-1 0 1,1-1 0,1 0-1,0-1 1,0-1-1,1 0 1,-1 0 0,1-2-1,1 0 1,18 4 0,7-2 1193,0-1 1,1-3 0,0-1-1,0-2 1,0-2 0,-1-2-1,1-1 1,-1-2 0,0-2-1,43-16 1,-54 14-538,0 1 0,0 2 0,1 0-1,0 2 1,0 2 0,0 0 0,1 2 0,0 2 0,35 3-1,-11 1 443,97-5-1,-130-4-474,-18 4-4299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57.8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 11787,'0'0'4516,"59"-6"-4484,-17 7 0,6 5-64,11-4-1217,2-2-1025,6 0-993,-3-2-1185,3-12 1857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58.2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 10602,'31'-5'663,"-1"1"0,1 2 0,-1 1 0,41 4 0,-46 0-1562,1 1 1,49 16-1,10 4-4864,2-10 3739,-75-13 2345,1 0 1,0-1-1,-1-1 1,1 0-1,-1 0 1,1-2 0,-1 1-1,0-2 1,0 0-1,0 0 1,20-11-1,55-52 4793,-85 82-51,-2-12-4890,0 1 0,0-1 0,0 1 0,1 0 0,-1-1 0,1 1 0,0-1 0,2 7 0,0-10-303,0-1 1,0 1-1,-1-1 1,1 1-1,0-1 1,-1 0-1,1 0 1,-1 0-1,1 0 1,-1 0-1,0-1 0,1 1 1,-1-1-1,0 1 1,0-1-1,0 0 1,0 0-1,2-2 1,7-6-4232,-3 4-1085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58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15567,'0'0'897,"72"8"-2179,-28-8-2946,7-2-3427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0:59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37 15759,'0'0'1249,"53"-27"-256,-40 22-865,-1 1-64,-4 3 353,-3 1-193,-2 0 0,-3 7-192,0 3-673,0-2-1312,-5 0-898,-6-1-1826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1:40.8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734 120 7944,'0'0'2925,"-27"0"-10377,-32-8 8555,-74 0 0,-8 0-800,140 8-324,-42-3-326,0-2 1,1-2 0,0-2 0,1-2-1,0-1 1,-41-19 0,43 13-989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11851,'0'0'11563,"69"31"-9097,-29-15-512,5 3-769,6 0-672,0-2-417,-1 0-32,-4-1-705,-2 2-2177,-13-5-1698,-6-4-2467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1:41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141 9 2851,'0'0'2626,"-49"33"-2273,29-23 287,2-4-448,4-4 129,1-2 672,2 0-513,4 0 65,1-4-225,3-3-256,3-1-32,0 0-32,0 0-64,0-1-1249,0 4-737,4-1 352,-1 1-1313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1:41.6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1369 59 5830,'-276'-11'896,"168"3"8,-1 5 0,-172 17 0,201-3-87,6 1-667,-148 4-1,205-18-174,0-1 1,0 0-1,1-2 0,-1 0 1,1-1-1,0 0 0,1-1 1,0-1-1,0-1 0,-15-10 1,2 2 978,82 34-228,-48-15-1194,0 0-1,0-1 0,1 1 0,-1-1 0,0-1 0,0 1 1,1-1-1,-1 0 0,0 0 0,8-2 0,11-4-2461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4:02.4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1184 93 11659,'-84'-12'331,"1"3"0,-2 4 0,-137 10-1,163 0 306,1 4-1,0 1 0,1 4 1,0 1-1,1 4 0,-57 26 1,94-36-316,-1 1 1,2 1 0,-1 1-1,1 0 1,1 1-1,1 1 1,-26 28 0,32-31-195,2 1 1,-1-1 0,2 2-1,0-1 1,0 1 0,1 0 0,1 0-1,0 1 1,1 0 0,0 0-1,1 0 1,-2 22 0,3-18-107,2 0 1,0-1 0,1 1-1,1 0 1,0-1-1,1 1 1,1-1 0,1 0-1,0 0 1,1-1 0,17 31-1,-12-28-13,2 0 0,0-2-1,1 1 1,0-2 0,2 0-1,0-1 1,1 0 0,30 20 0,-10-13 1,1-1 1,0-2 0,2-2 0,0-1-1,1-2 1,1-2 0,0-2-1,0-2 1,59 5 0,-53-10 1,0-1-1,0-3 1,0-1 0,-1-3-1,1-2 1,-1-2 0,-1-2-1,0-1 1,0-3 0,-1-2-1,-1-2 1,-1-2 0,-1-1-1,-1-3 1,52-39 0,-54 33 132,-2-1 1,0-2-1,-3-1 1,0-2-1,28-42 1,-50 61 6,0 0 0,-1-1 0,-1 0 0,0 0 0,-2-1 0,0-1 0,-2 1 0,0-1 0,-1 0 0,-1 0 0,-1-1 0,-1 1 0,-1-43 0,-2 54-78,-1-1 1,0 1-1,-1-1 0,0 1 0,-1 0 1,1 0-1,-2 0 0,0 1 0,0-1 1,0 1-1,-1 0 0,-1 1 0,0 0 1,0 0-1,0 0 0,-1 1 1,0 0-1,0 0 0,-1 1 0,0 0 1,0 0-1,-1 1 0,-14-6 0,-7-1-11,0 2 0,-2 0 0,1 2 0,-1 2 0,0 1 0,-45-1 0,-3 5-79,0 3 0,-1 4 0,2 4 0,-1 3 0,2 4 0,0 3 0,1 3 0,-113 52 0,169-67-152,1 2-1,0 0 1,0 2-1,1 0 0,1 1 1,-26 22-1,43-33-6,0-1 0,0 1 0,1 0 0,-1 0 1,0 0-1,1 0 0,-1 0 0,1 1 0,-1-1 0,1 0 0,0 1 0,0-1 0,0 1 0,1-1 0,-1 1 0,0-1 0,1 1 0,0 0 0,-1 4 1,2-6-164,0 1 0,0-1 0,0 1 1,0-1-1,1 1 0,-1-1 0,0 0 1,0 1-1,1-1 0,-1 0 0,1 0 1,-1 0-1,1 0 0,0 0 0,-1 0 1,1-1-1,0 1 0,0 0 0,-1-1 1,1 0-1,0 1 0,0-1 0,0 0 1,0 0-1,-1 0 0,4 0 0,54 1-12535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57.2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1968 250 13677,'-35'-27'511,"-1"3"-1,-1 1 1,-2 1 0,0 3-1,-1 1 1,-1 1 0,-64-15-1,22 12-321,-1 3-1,-161-10 0,179 24-97,-1 3 1,1 2-1,-1 4 0,1 2 1,-119 32-1,143-27 172,0 2-1,2 1 0,0 3 0,1 1 0,0 2 1,2 1-1,1 2 0,1 1 0,-59 59 1,70-59-111,1 0 1,2 2 0,0 1-1,2 0 1,1 2 0,1 0-1,2 0 1,1 2 0,2 0-1,-11 45 1,18-57-115,1 0 1,1 0 0,1 0-1,1 0 1,0 1 0,2-1-1,1 0 1,0 1-1,2-1 1,0 0 0,1-1-1,1 1 1,1-1 0,1 0-1,1-1 1,0 0-1,2 0 1,15 20 0,-4-11-24,2-2 0,1-1 1,1 0-1,1-2 0,2-1 1,0-2-1,0-1 0,2-1 1,1-1-1,0-2 0,1-1 1,56 16-1,-13-11 8,2-2 0,0-4 0,0-3 0,131-1 1,-132-11 133,1-2 1,-1-4 0,0-3 0,139-39 0,-173 37 81,0-2 0,-1-2 1,-1-2-1,-1-2 0,-1-1 0,-1-2 1,-1-2-1,-1-1 0,56-55 0,-77 66-178,-1 0-1,-1-2 1,-1 1-1,0-1 1,-1-1-1,-1 0 0,-1-1 1,-1 1-1,0-2 1,-2 1-1,0-1 1,-2 0-1,3-24 1,-5 27-50,-2-1 0,0 1 0,-1 0 0,-1 0 0,0 0 1,-1 0-1,-2 0 0,1 1 0,-2 0 0,0-1 0,-2 2 1,1-1-1,-2 1 0,0 1 0,-21-27 0,11 19-10,-1 1-1,-1 1 0,-1 1 1,-1 1-1,-1 1 1,-47-28-1,33 27-207,0 1 0,-1 1 1,-1 3-1,-49-12 0,-6 7-1342,1 5-1,-2 4 1,-143 2 0,62 11-4339,28 11-4880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58.9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1 5637,'0'0'14446,"0"55"-12620,0-11 288,-2 4-673,-3 4-192,-1 0-160,5-3-832,1-4-225,0-5-225,9-10-1344,7-15-1762,1-15-3171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4:03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1221 434 12620,'-5'-13'326,"1"3"-234,0-1 1,-1 2-1,0-1 1,-1 0-1,0 1 1,0 0-1,-1 1 1,0-1-1,-1 1 1,0 1-1,0-1 1,-1 1 0,0 1-1,-18-11 1,15 11-45,0 0 1,0 2 0,0-1 0,-1 1 0,1 1 0,-1 1 0,0-1 0,0 2 0,0 0 0,0 1 0,0 0 0,-15 2 0,8 1 121,1 1 0,-1 1 0,1 1 0,1 1 0,-1 1 0,1 0 0,-21 13 0,-15 15 439,2 3-1,1 2 1,-80 84-1,69-63-170,4 3 0,2 3 0,-71 112 0,104-142-123,2 0 1,2 1-1,1 1 1,3 0-1,1 2 1,2 0-1,1 0 1,3 1-1,-4 44 0,11-69-235,1 1 0,0 0 0,2-1 0,0 1 0,1-1 0,0 0 0,2 1 0,0-2 0,1 1 0,1-1 0,12 22 0,-12-26-75,1-1 0,1 0 0,0-1 0,0 0 0,1-1 0,1 1 0,0-2 0,0 0 1,1 0-1,0-1 0,0 0 0,1-1 0,0-1 0,0 0 0,17 5 0,1-3-5,0-1 0,0-2-1,0-1 1,1-1 0,-1-2 0,1-1-1,0-1 1,-1-2 0,0-1-1,1-2 1,-2-1 0,51-18-1,-14 0-1,-2-3 0,-1-3-1,-1-3 1,93-66-1,-94 55 17,-2-3 0,-2-3 0,-3-2 0,-2-2 0,-2-3 0,-3-1 0,55-89 0,-77 105-2,-2-2-1,-2 0 0,-2-1 0,-1-1 0,-3-1 0,-2-1 0,-2 0 0,-3 0 0,-1-1 0,-3 0 0,-2-1 1,-3-55-1,-2 84-1,0 0 1,-1 0-1,-2 0 1,0 0 0,-1 1-1,-1 0 1,-10-21-1,12 33 9,0-1 0,-1 1 0,0 0 0,0 0 0,-1 1 0,0 0-1,-1 0 1,0 1 0,0 0 0,0 0 0,-1 1 0,0 0 0,0 1 0,-1 0 0,1 0-1,-17-5 1,11 5 41,-1 1 0,1 1 0,-1 1 0,0 0 0,0 1 0,0 0 0,0 1 0,-26 4 0,17 1-10,-1 0 0,2 2 0,-1 1-1,-41 19 1,9 3-75,0 3 0,3 2 0,-69 58 0,-160 159-1756,121-68-3650,142-156-132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23.1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131 123 6790,'0'0'10917,"-4"-8"-9272,-16-26-188,10 20 2698,18 17-4408,13 2 264,-4 0 4,0-1 0,1 0-1,-1-1 1,1-1 0,0-1 0,-1 0 0,1-1 0,31-5 0,-49 5-6,1 0 1,-1 0 0,0 1 0,1-1 0,-1 0 0,0 0 0,0 0 0,1 0 0,-1 0-1,0 0 1,1-1 0,-1 1 0,0 0 0,1 0 0,-1 0 0,0 0 0,0 0 0,1 0-1,-1 0 1,0-1 0,1 1 0,-1 0 0,0 0 0,0 0 0,1-1 0,-1 1 0,0 0-1,0 0 1,0 0 0,1-1 0,-1 1 0,0 0 0,0-1 0,0 1 0,0 0 0,0 0-1,0-1 1,0 1 0,1 0 0,-1-1 0,0 0 0,-15-4 304,-24 0-19,-151 1 656,119 5 79,107 0-1214,10 0 25,91-8 0,37-26-1613,-338 54 2926,108-12 28,-93 4 0,121-17-907,27 4-297,1 0-1,0 0 0,0 0 0,-1 0 1,1 0-1,0-1 0,-1 1 0,1 0 0,0 0 1,0 0-1,0 0 0,-1-1 0,1 1 1,0 0-1,0 0 0,0-1 0,-1 1 0,1 0 1,0 0-1,0-1 0,0 1 0,0 0 1,0 0-1,0-1 0,0 1 0,-1 0 0,1-1 1,0 1-1,0 0 0,0 0 0,0-1 1,0 1-1,0 0 0,0-1 0,1 1 0,-1 0 1,0 0-1,0-1 0,0 1 0,0-1 1,4-3-527,-1 0 0,1 0 0,0 1 0,0-1 0,0 1 0,0-1 0,6-2 0,32-22-4800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26.5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11 8200,'0'0'13319,"-14"3"-12593,22-4-654,0 0 0,0 1 0,0 0 0,1 0 0,7 2 0,9-1-45,147 3-582,144 0-1433,-106-20-2174,-84 11 5604,-878 5 2161,933 9-3331,23-8-134,479-10-1231,-554 7 1173,-171 2-35,-109 1 146,51 7-4970,62-4-229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27.4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0 11018,'-3'59'10567,"-2"-10"-8587,-17 75-1,9-74-962,4-22-445,2 0 0,1 1 0,-5 58 0,12-92-468,1 0 0,-1 1 0,1-1 0,0 0 0,0 1 0,0 0 0,5-8 0,6-11 19,26-83-75,-29 73-484,2 0-1,1 1 0,2 1 1,18-31-1,-30 59 365,-1-1 0,1 1 0,-1-1 1,1 1-1,1 0 0,-1 0 0,0 0 1,0 1-1,1-1 0,0 1 0,-1 0 0,1 0 1,0 0-1,0 0 0,0 1 0,0 0 0,1 0 1,-1 0-1,0 0 0,0 0 0,1 1 0,-1 0 1,0 0-1,1 0 0,-1 0 0,0 1 0,1 0 1,3 1-1,-7-2 58,0 1 1,0-1-1,0 1 1,0-1-1,0 1 0,0-1 1,0 1-1,-1 0 1,1-1-1,0 1 1,0 0-1,-1 0 0,1 0 1,0-1-1,-1 1 1,1 0-1,-1 0 1,1 0-1,-1 0 1,0 0-1,1 0 0,-1 0 1,0 0-1,0 0 1,0 0-1,1 0 1,-1 0-1,0 0 0,0 0 1,-1 0-1,1 1 1,0-1-1,0 0 1,0 0-1,-1 0 0,1 0 1,-1 0-1,0 1 1,0 1 29,-1 0 0,0 0 0,0 0 0,0 0 0,0 0 0,0-1 0,-1 1 0,1-1 0,-1 1 0,-3 1 1,-10 4 265,0 0 1,0-1 0,-1-1-1,0-1 1,0-1 0,0 0-1,-1-1 1,-19 1-1,-20-1-5767,113 2-4396,-20 0 864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27.9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11 16111,'0'0'5280,"-9"0"-2867,6 1-2350,-36 5 1805,37-5-1800,1 0 1,-1-1 0,1 1 0,-1 0 0,1 0 0,-1 0 0,1 0 0,0 0 0,-1 0-1,1 0 1,0 0 0,0 1 0,0-1 0,0 0 0,0 1 0,0-1 0,0 1 0,1-1-1,-1 1 1,1 0 0,-1-1 0,1 1 0,-1-1 0,1 1 0,0 0 0,0-1 0,0 4-1,0-5-63,1 1 0,-1 0 0,1 0 0,-1 0 0,1-1-1,0 1 1,-1 0 0,1 0 0,0-1 0,0 1 0,0-1-1,-1 1 1,1-1 0,0 1 0,0-1 0,0 1 0,0-1-1,0 0 1,0 1 0,0-1 0,0 0 0,0 0 0,0 0-1,0 0 1,0 0 0,0 0 0,0 0 0,0 0 0,0 0-1,0-1 1,0 1 0,0 0 0,0 0 0,1-1-1,38-10 244,37-45-408,-77 82-545,-11 11 634,8-32 117,1 0 0,0 1-1,0-1 1,1 0 0,-1 1 0,1-1-1,0 0 1,1 1 0,0 0-1,-1-1 1,2 1 0,0 7-1,1-12 22,0 0-1,0-1 0,1 1 1,-1 0-1,0-1 1,1 0-1,-1 1 0,0-1 1,1 0-1,-1 0 1,0 0-1,1-1 0,-1 1 1,0-1-1,5 0 1,2-4-19,0 1 0,0-1 0,0 0 0,-1 0 0,0-1 0,0-1 0,0 1 0,-1-1 0,0 0 0,0-1 0,-1 0 0,7-11 0,-12 18-112,-16 34-283,12-16 70,12-13-2232,-7-5 1948,1 0 1,-1 1-1,0-1 1,0 0-1,0 0 1,0 0-1,0-1 0,0 1 1,0 0-1,-1-1 1,1 1-1,2-3 1,9-13-6690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77 17681,'0'0'5306,"11"-9"-2685,-6 5-2359,1-3 174,1 1-1,1 0 1,-1 0-1,1 1 1,0 0-1,1 0 1,-1 1-1,1 0 1,0 0-1,0 1 1,17-3-1,-23 5-381,0 1-1,-1-1 1,1 1 0,0 0 0,-1 0-1,1 0 1,0 0 0,-1 1-1,1-1 1,0 1 0,-1-1 0,1 1-1,-1 0 1,1 0 0,-1 0-1,1 1 1,-1-1 0,0 0-1,1 1 1,2 2 0,-3-1-22,-1 0 0,1 0 0,-1 0 0,1 1 0,-1-1 0,0 0-1,-1 1 1,1-1 0,0 0 0,-1 1 0,0-1 0,0 0 0,0 1 0,0-1 0,0 1 0,-2 3 0,0 5-32,-1 0 0,0 0 0,-1-1 0,0 1 0,-1-1 0,0 0 0,-1 0 0,-11 16 0,-68 79 0,61-77 0,-32 37 0,55-66 0,1 0 0,0 0 0,0 1 0,0-1 0,0 0 0,0 0 0,-1 0 0,1 1 0,0-1 0,0 0 0,0 0 0,0 1 0,0-1 0,0 0 0,0 0 0,0 1 0,0-1 0,0 0 0,0 0 0,0 1 0,0-1 0,0 0 0,0 0 0,0 1 0,0-1 0,0 0 0,0 0 0,0 1 0,0-1 0,1 0 0,-1 0 0,0 0 0,0 1 0,0-1 0,0 0 0,0 0 0,1 0 0,-1 1 0,0-1 0,0 0 0,0 0 0,1 0 0,-1 0 0,0 0 0,0 0 0,1 1 0,-1-1 0,0 0 0,0 0 0,0 0 0,1 0 0,-1 0 0,1 0 0,10 0 0,-11 0 0,31-2-944,0-2 1,53-12-1,-11 1-1750,-20 6-3200,1 1-4243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28.2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0 18385,'0'0'7602,"-2"10"-6417,0 5-861,0 1-1,1-1 1,0 1-1,3 28 1,1 58-1636,-3-64-1343,0-38 2336,0 1-1,1-1 0,-1 1 1,1-1-1,-1 1 0,1-1 0,-1 1 1,1-1-1,-1 0 0,1 1 0,-1-1 1,1 0-1,-1 0 0,1 1 0,0-1 1,-1 0-1,1 0 0,-1 0 0,1 0 1,0 0-1,-1 0 0,1 0 0,0 0 1,-1 0-1,1 0 0,-1 0 0,1 0 1,0 0-1,-1 0 0,1 0 1,-1-1-1,1 1 0,0 0 0,-1-1 1,1 1-1,-1 0 0,1-1 0,10-12-11488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28.6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51 10474,'0'0'12620,"52"-15"-11948,-12 10-351,1 0-257,-2 1-224,-5 0-1442,-9-1-576,-10 1-1121,-7-5-3363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28.9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0 11403,'0'0'11018,"21"74"-10858,-27-44 1,3-2-129,0-5-193,1-2-543,1-6-1314,-2-6-1217,-2-5-3396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29.3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54 12684,'8'-5'3118,"9"-3"-2336,0 1 0,0 0 0,1 2 0,0 0 0,1 0 0,23-1 0,-15 3-382,0 1 0,1 1 0,-1 2-1,29 4 1,-55-5-395,1 0-1,-1 0 1,1 0-1,-1 0 1,1 0-1,-1 1 1,1-1-1,-1 1 1,1-1 0,-1 1-1,1 0 1,-1-1-1,0 1 1,1 0-1,-1 0 1,0 0-1,0 0 1,0 0-1,0 0 1,0 1-1,0-1 1,0 0-1,0 0 1,0 1-1,0-1 1,-1 0-1,1 1 1,0 2-1,-1-3 56,0 1 0,0 0 0,-1-1 1,1 1-1,0-1 0,-1 1 0,0 0 0,1-1 0,-1 1 0,0-1 0,0 1 0,0-1 0,0 0 0,0 1 0,0-1 0,0 0 0,0 0 0,0 1 0,-1-1 0,1 0 0,0 0 0,-1-1 0,1 1 1,-1 0-1,-2 1 0,-32 10 602,30-10-570,0-1-1,0 1 0,0 0 0,1 0 0,-1 1 1,1-1-1,0 1 0,0 0 0,-7 6 0,11-8-93,0 0-1,1 0 1,-1 1-1,0-1 1,1 0-1,-1 1 1,1-1-1,-1 0 1,1 1-1,0-1 1,-1 1-1,1-1 1,0 0-1,0 1 1,0-1-1,0 1 1,0-1-1,0 1 1,1-1-1,-1 0 1,0 1-1,1-1 1,-1 1-1,1-1 1,-1 0-1,1 1 1,0-1-1,0 0 1,-1 0-1,3 2 1,36 40-118,-22-26 99,-16-17 26,-1 1 1,0-1-1,1 1 1,-1-1-1,0 1 1,1 0-1,-1-1 1,0 1-1,0-1 1,0 1 0,0-1-1,1 1 1,-1 0-1,0-1 1,0 1-1,0 0 1,0-1-1,0 1 1,0-1-1,-1 1 1,1 0-1,0-1 1,0 1 0,0-1-1,0 1 1,-1-1-1,1 1 1,0-1-1,-1 1 1,1 0-1,0-1 1,-1 0-1,1 1 1,-1-1-1,1 1 1,-1-1 0,1 1-1,-1-1 1,1 0-1,-1 1 1,1-1-1,-2 0 1,-28 14 671,24-12-423,-28 11 1286,-48 12 0,20-15-1764,3-12-4693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15.7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229 1 6342,'-13'11'3320,"-20"19"-2611,-40 47-1,58-59-616,1 1-1,0 0 0,2 0 0,0 2 1,-13 29-1,21-38-16,1 0-1,0 0 1,0 0-1,1 0 1,1 0 0,0 1-1,1-1 1,0 0-1,0 1 1,2-1 0,-1 0-1,2 0 1,0 0-1,0 0 1,1 0 0,0-1-1,1 1 1,0-1-1,1 0 1,1-1 0,-1 0-1,2 0 1,-1 0-1,1-1 1,1 0 0,0 0-1,0-1 1,0 0 0,1-1-1,0 0 1,1 0-1,0-1 1,0-1 0,0 0-1,0 0 1,1-1-1,0 0 1,0-1 0,22 2-1,-21-4-46,0-1-1,0-1 1,0 0 0,0-1-1,0 0 1,0-1 0,0-1-1,-1 0 1,0 0 0,0-1-1,0-1 1,0 0 0,-1-1-1,0 0 1,0-1 0,-1 0-1,0 0 1,14-15-1,0-4 441,-1 0 0,-1-1-1,-1-1 1,-2-1 0,26-53-1,-37 66-184,-1 0 0,0 0-1,-1-1 1,0 0 0,-2-1 0,4-27-1,-8 41-117,1-1-1,-1 0 1,0 1-1,0-1 1,-1 0-1,1 1 1,-1-1-1,-1 1 1,1-1 0,-1 1-1,0 0 1,0 0-1,0-1 1,-1 1-1,0 1 1,0-1-1,0 0 1,0 1-1,-1 0 1,0-1-1,0 1 1,0 1-1,0-1 1,-1 1-1,-7-5 1,-1 2-18,0 0-1,0 1 1,-1 1 0,0 0-1,0 1 1,0 0 0,-28-1-1,2 3-540,-62 6-1,95-4 120,0 0 1,0 0-1,1 1 0,-1-1 0,0 2 0,1-1 1,-8 4-1,10-4-205,1 0 1,0 1 0,0-1-1,0 0 1,0 1 0,0 0-1,0-1 1,-3 7-1,-8 18-4906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18.3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202 177 2210,'0'0'4527,"-9"-7"-726,2 1-3445,1 2 0,-1-1 0,-1 1 0,1 0 0,-1 0 0,1 1 0,-1 0 0,0 1 0,-9-3 0,13 5-279,1-1 1,0 1-1,-1-1 0,1 1 1,0 0-1,-1 1 0,1-1 1,-1 1-1,1-1 0,0 1 1,0 0-1,-1 0 0,1 0 1,0 1-1,0-1 0,0 1 1,0-1-1,0 1 0,1 0 1,-1 0-1,0 1 1,1-1-1,0 1 0,-1-1 1,1 1-1,0-1 0,0 1 1,0 0-1,1 0 0,-2 4 1,-1 3 10,0 0 1,1 0-1,0 0 1,1 1-1,0-1 1,0 20-1,2 69 13,1-80-90,1 16 25,2-1-1,1 0 1,2 0-1,19 58 1,-18-70 19,1 0 0,1-1 0,0 0 0,2-1 0,0 0 0,1-1 0,1-1 0,18 19 0,-27-32-63,0 0 1,0 0 0,0-1 0,1 0-1,0 0 1,0 0 0,0-1 0,1 1-1,-1-2 1,1 1 0,0-1 0,-1 0-1,1 0 1,0-1 0,0 1 0,0-2-1,14 1 1,-15-2 25,1 0-1,-1-1 0,1 1 1,-1-1-1,0-1 1,1 1-1,-1-1 1,-1 0-1,1 0 1,0-1-1,-1 0 1,0 0-1,0 0 1,0 0-1,0-1 1,-1 0-1,1 0 1,-1 0-1,4-8 0,5-8 162,-1-1 0,-1-1 0,-1 0 0,-1-1 0,-1 0 0,-1 0 0,-2 0 0,4-28 0,-1-23 916,-2-105 0,-6 148-716,-2 1-1,-8-53 0,8 75-247,0-1 0,-1 0 0,0 1-1,0 0 1,-1 0 0,0 0 0,-1 0-1,0 0 1,0 1 0,-1 0 0,0 0-1,-12-12 1,15 17-101,0 0-1,-1 1 1,1-1 0,-1 1-1,1 0 1,-1 0 0,0 0-1,0 1 1,0-1 0,0 1-1,0 0 1,0 0 0,0 0-1,0 0 1,-1 1 0,1 0-1,0 0 1,-5 0 0,3 1-12,0 1-1,0 0 1,0 0 0,0 0 0,0 0-1,1 1 1,-1 0 0,1 0 0,0 1-1,0-1 1,-6 6 0,-1 3-90,1 0 1,0 0-1,0 1 1,2 0-1,-1 1 1,2 0 0,0 1-1,-8 20 1,3 8-652,-2 6-3722,15-49 4335,0 0 0,0 0 0,0-1 0,0 1 1,-1 0-1,1 0 0,0 0 0,0 0 0,0 0 0,0 0 0,0 0 0,0 0 0,0 0 1,0 0-1,0-1 0,0 1 0,0 0 0,0 0 0,0 0 0,0 0 0,0 0 0,0 0 1,0 0-1,0 0 0,-1 0 0,1 0 0,0 0 0,0 0 0,0 0 0,0 0 0,0 0 0,0 0 1,0 0-1,0 0 0,0 0 0,0 0 0,-1 0 0,1 0 0,0 0 0,0 0 0,0 0 1,0 0-1,0 0 0,0 0 0,0 0 0,0 0 0,0 0 0,-1 0 0,1 0 0,0 0 1,0 0-1,0 0 0,-4-22-11736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30.1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166 90 3587,'-107'-29'16192,"115"31"-15504,0 0 0,0-1 1,0 0-1,16 0 0,-12-1-652,1 0 0,-1-1 1,0 0-1,0-1 0,0-1 0,-1 0 0,1-1 0,-1 0 0,1 0 0,20-13 0,-31 17 103,-48-1 1648,26-1-1507,1 2-1,0 0 1,-1 1-1,1 1 1,0 1-1,0 0 1,0 2-1,-30 11 1,50-16-283,-1 0 0,1-1 0,0 1 0,0 0 1,-1 0-1,1 0 0,0 0 0,0 0 1,-1 0-1,1 0 0,0 0 0,0 1 0,0-1 1,-1 0-1,1 0 0,0 0 0,0 0 1,-1 0-1,1 0 0,0 0 0,0 0 0,0 1 1,0-1-1,-1 0 0,1 0 0,0 0 1,0 0-1,0 1 0,0-1 0,-1 0 1,1 0-1,0 0 0,0 1 0,0-1 0,0 0 1,0 0-1,0 0 0,0 1 0,0-1 1,0 0-1,0 0 0,0 1 0,0-1 0,0 0 1,0 0-1,0 1 0,0-1 0,0 0 1,0 0-1,0 0 0,0 1 0,0-1 0,0 0 1,18 3-122,27-8-24,7-22-70,-45 23 179,-1 0 1,1 0-1,0 0 1,0 1-1,0 0 1,0 0-1,1 1 1,-1 0-1,15-2 1,-21 4 36,-1 1 0,1-1 0,-1 0 0,1 1 0,0-1 0,-1 1 0,1-1 0,-1 1 0,0 0 0,1-1 0,-1 1 0,1-1 0,-1 1 0,0 0 0,0-1 0,1 1 0,-1 0 0,0 0 0,0-1 0,0 1 0,0 0 0,0-1 0,0 1 0,0 0 0,0 0 0,0-1 0,0 1 0,0 0 0,0-1 0,0 1 0,-1 0 0,1 0 0,0-1 0,-1 1 0,1-1 0,0 1 0,-2 1 0,-11 28 168,10-27-92,-1 0-1,1-1 1,-1 1 0,0 0-1,0-1 1,-1 0-1,1 0 1,0 0-1,0-1 1,-1 0 0,1 1-1,-1-1 1,0-1-1,1 1 1,-1-1-1,0 0 1,1 0-1,-1 0 1,1-1 0,-1 1-1,-6-3 1,-22 1-198,65 5-6262,-25-2 4798,0 0 0,0-1 0,0 0 0,1 0 0,10-2 0,15-10-10220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30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103 113 9225,'0'0'4116,"-9"-2"-2130,5 1-1672,-36-12 1344,10 0 2695,36 14-4292,1 0-1,0-1 0,-1 0 0,1 0 0,11-2 0,5 1 17,23 3-19,-33-1-28,0 0 0,0 0 0,0-1 0,0-1 0,-1 0 0,1 0 0,0-2 0,-1 1 0,18-7 0,-30 9 10,0 0-1,0 0 1,0 0 0,0 0 0,1 0-1,-1 0 1,0 0 0,0 0 0,0 0-1,0-1 1,1 1 0,-1 0-1,0 0 1,0 0 0,0 0 0,0 0-1,0 0 1,1 0 0,-1 0 0,0-1-1,0 1 1,0 0 0,0 0 0,0 0-1,0 0 1,0 0 0,0-1-1,1 1 1,-1 0 0,0 0 0,0 0-1,0 0 1,0-1 0,0 1 0,0 0-1,0 0 1,0 0 0,0-1 0,0 1-1,0 0 1,0 0 0,0 0-1,0 0 1,0-1 0,-1 1 0,1 0-1,0 0 1,0 0 0,0 0 0,0-1-1,0 1 1,0 0 0,0 0 0,0 0-1,-1 0 1,1 0 0,-15-6 887,-19 1-94,-19 4-32,0 2 0,-77 11-1,128-12-842,8 1-35,0 0 0,0-1 0,0 1 1,0-1-1,1 0 0,-1-1 1,0 0-1,11-2 0,-7 1-28,24-5-513,42-14 0,-53 13-536,0 2-1,1 0 0,-1 1 1,42-2-1,-64 7 969,-1 0 0,1 0 0,0-1 0,-1 1-1,1 0 1,0 0 0,0 0 0,-1 0 0,1 0 0,0 0 0,-1 0 0,1 0 0,0 1 0,0-1-1,-1 0 1,1 0 0,0 1 0,-1-1 0,1 0 0,-1 1 0,1-1 0,0 0 0,-1 1 0,1-1-1,-1 1 1,1-1 0,-1 1 0,1-1 0,-1 1 0,1 0 0,-1-1 0,0 1 0,1-1 0,-1 1-1,0 0 1,0-1 0,1 1 0,-1 0 0,0 0 0,0-1 0,0 1 0,0 1 0,1 15-9925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54.4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25 120 9257,'0'0'1943,"0"-8"-288,0-12-586,0 5 486,0 0 1,-1 0-1,0 0 0,-4-15 1,5 31-1518,0-1 1,0 0-1,0 0 1,0 0 0,0 0-1,-1 1 1,1-1-1,0 0 1,0 0 0,0 0-1,0 0 1,0 0 0,-1 0-1,1 1 1,0-1-1,0 0 1,0 0 0,0 0-1,-1 0 1,1 0 0,0 0-1,0 0 1,0 0-1,-1 0 1,1 0 0,0 0-1,0 0 1,0 0-1,-1 0 1,1 0 0,0 0-1,0 0 1,0 0 0,-1 0-1,1 0 1,0 0-1,0 0 1,0 0 0,0 0-1,-1-1 1,1 1-1,0 0 1,0 0 0,0 0-1,0 0 1,-1 0 0,1 0-1,0-1 1,0 1-1,0 0 1,0 0 0,0 0-1,0 0 1,0-1 0,0 1-1,0 0 1,-1 0-1,1 0 1,0-1 0,0 1-1,0 0 1,0-1-1,-5 19 305,4 33-156,-2 5 1182,9 96 1,3-122-754,-2-25-331,-1-20-28,-2-20 111,-2 0 1,-3-66-1,-1 58-149,1 24-76,-2 25 88,-1 31 79,4 151-198,2-182 133,1-19-50,2-21 21,-3-2-166,0 18-21,-1 0-1,-1 0 0,0-1 0,-2 1 0,-6-33 0,8 51-28,0 0 0,0-1 0,0 1 0,0-1 0,0 1 0,0-1 0,0 1-1,0 0 1,0-1 0,0 1 0,-1-1 0,1 1 0,0 0 0,0-1 0,0 1 0,-1-1 0,1 1 0,0 0 0,0-1-1,-1 1 1,1 0 0,0 0 0,-1-1 0,1 1 0,0 0 0,-1 0 0,1-1 0,-1 1 0,1 0 0,0 0 0,-1 0-1,0-1 1,-5 15-48,0 34-31,6-44 86,-1 10-4,-2 9-5,1 1 0,1 0 0,5 46 0,-4-70 0,0 0-1,0 0 1,0 1-1,0-1 1,0 0-1,0 1 1,0-1-1,0 0 1,0 0-1,0 1 1,0-1-1,0 0 1,0 0-1,0 1 1,1-1-1,-1 0 1,0 0-1,0 1 1,0-1-1,0 0 1,1 0-1,-1 1 1,0-1-1,0 0 1,1 0-1,-1 0 1,0 0-1,0 1 1,1-1-1,-1 0 1,0 0 0,0 0-1,1 0 1,-1 0-1,0 0 1,1 0-1,-1 0 1,0 0-1,1 0 1,10-9 4,5-16 116,-12 12-82,0 1 0,-2-1-1,1 0 1,-1 0-1,-1 0 1,0 0 0,-1 0-1,-2-17 1,2 30-35,0 0 0,0-1 0,0 1 0,0 0 1,0 0-1,0 0 0,0-1 0,0 1 0,0 0 0,0 0 0,0-1 1,0 1-1,0 0 0,0 0 0,0 0 0,0 0 0,0-1 1,0 1-1,0 0 0,-1 0 0,1 0 0,0-1 0,0 1 1,0 0-1,0 0 0,0 0 0,0 0 0,-1 0 0,1-1 0,0 1 1,0 0-1,0 0 0,-1 0 0,1 0 0,0 0 0,0 0 1,0 0-1,0 0 0,-1 0 0,1 0 0,0 0 0,0 0 1,0 0-1,-1 0 0,1 0 0,0 0 0,0 0 0,0 0 0,-1 0 1,1 0-1,0 0 0,0 0 0,0 0 0,-1 0 0,1 0 1,0 0-1,0 0 0,0 0 0,-1 1 0,1-1 0,0 0 1,0 0-1,0 0 0,0 0 0,-1 1 0,-7 12-45,3 13 17,1-1 0,0 1 0,2 1 0,3 45-1,-1-32-23,0-40 44,0 1 1,0 0 0,0 0-1,-1-1 1,1 1-1,0 0 1,0 0-1,1 0 1,-1-1-1,0 1 1,0 0-1,0 0 1,0-1 0,1 1-1,-1 0 1,0 0-1,1-1 1,-1 1-1,0 0 1,1-1-1,-1 1 1,2 1-1,9-11 17,7-29 156,-15 25-146,-1-1 1,0 1 0,-1-1 0,-1-16 0,0 23-19,-14 54-386,1 27 453,7-52 73,8-54-11,1 10-84,0 5-106,-1-1-1,-1 1 1,0-1-1,-1 0 1,-4-25-1,4 43 57,0-1-1,0 1 1,0-1-1,0 1 1,0-1-1,0 1 1,0-1 0,0 1-1,0-1 1,0 1-1,0 0 1,-1-1-1,1 1 1,0-1-1,0 1 1,0-1 0,-1 1-1,1 0 1,0-1-1,-1 1 1,1-1-1,0 1 1,-1 0 0,1-1-1,0 1 1,-1 0-1,1 0 1,-1-1-1,1 1 1,0 0 0,-1 0-1,1 0 1,-1-1-1,1 1 1,-1 0-1,1 0 1,-1 0-1,1 0 1,-1 0 0,1 0-1,-1 0 1,1 0-1,-1 0 1,0 1-18,0 0 0,0-1 0,0 1 0,0 0 0,1 0 0,-1 0 0,0-1 0,1 1 0,-1 0 0,1 0 0,-1 0 0,1 0 0,-1 0 0,1 0 0,0 0 0,-1 0 0,1 1 0,0 0 0,-3 93-187,3-95 112,6-45 182,-5 41-71,2-42-9,-5-88-1,-1 116-55,0 26-60,3 30-50,6 11 160,2-1 0,15 50 0,-23-98 0,0-1 0,0 1 1,0 0-1,0 0 0,0 0 1,0 0-1,0 0 0,0 0 0,0 0 1,0 0-1,0 0 0,0 0 1,0 0-1,0 0 0,0-1 1,1 1-1,-1 0 0,0 0 0,0 0 1,0 0-1,0 0 0,0 0 1,0 0-1,0 0 0,0 0 1,0 0-1,1 0 0,-1 0 1,0 0-1,0 0 0,0 0 0,0 0 1,0 0-1,0 0 0,0 0 1,0 0-1,0 0 0,1 0 1,-1 0-1,0 0 0,0 0 0,0 0 1,0 0-1,0 1 0,0-1 1,0 0-1,0 0 0,0 0 1,0 0-1,0 0 0,0 0 1,1 0-1,-1 0 0,0 0 0,0 1 1,4-19 38,2-20 33,-4 4-51,0 1 19,-3-58 0,1 90-38,0 0-1,0 0 0,0 0 1,0 0-1,0 0 1,0 0-1,-1 0 0,1 0 1,0 0-1,0 0 0,-1 0 1,1 0-1,-1 0 1,1 0-1,-1 0 0,1 0 1,-1 1-1,1-1 0,-1 0 1,0 0-1,1 1 1,-1-1-1,0 0 0,-1 0 1,2 2-12,-1-1 1,0 1 0,1-1-1,-1 1 1,0 0-1,1-1 1,-1 1 0,1 0-1,-1-1 1,1 1-1,-1 0 1,1 0 0,0 0-1,-1 0 1,1-1 0,0 1-1,0 0 1,-1 0-1,1 0 1,0 0 0,0 0-1,0 0 1,0-1 0,0 1-1,1 0 1,-1 1-1,-4 292-91,4-294-59,0-6-157,-1 1 694,1 3-3023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57.1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63 6406,'2'-15'8475,"-1"10"-5933,1 9-571,0 41-180,-6 53-1,4-81-1351,19-223 602,-38 522-795,36-371-156,-11 26-25,-1 1 0,-2-1 0,-1 0 0,-1 0 0,-5-42 0,4 71-62,0 0-1,0 0 1,0 0 0,0-1 0,0 1-1,0 0 1,0 0 0,-1 0-1,1 0 1,0 0 0,0 0-1,0 0 1,0-1 0,0 1-1,-1 0 1,1 0 0,0 0-1,0 0 1,0 0 0,0 0-1,-1 0 1,1 0 0,0 0-1,0 0 1,0 0 0,-1 0-1,1 0 1,0 0 0,0 0-1,0 0 1,0 0 0,-1 0-1,1 0 1,0 0 0,0 1-1,0-1 1,0 0 0,0 0-1,-1 0 1,1 0 0,0 0-1,0 0 1,0 0 0,0 1-1,0-1 1,0 0 0,-1 0-1,1 0 1,0 0 0,0 0-1,0 1 1,0-1 0,0 0-1,0 0 1,0 1 0,-6 13-1,0 1-1,2 0 1,-1 0 0,2 1 0,0-1 0,1 1 0,0 19 0,-1-3-1,-2 0-45,3-10-73,10-54 75,-1-3 103,-3-1 0,-1 1 0,-2-53 0,-1 72-44,-17 112-27,8 56 127,9-153-140,0 1 0,0 0 1,0 0-1,0 0 0,0 0 0,0 0 0,0-1 0,0 1 1,0 0-1,0 0 0,0 0 0,0 0 0,1 0 0,-1 0 1,0-1-1,0 1 0,0 0 0,0 0 0,0 0 0,0 0 0,0 0 1,0 0-1,1 0 0,-1 0 0,0 0 0,0-1 0,0 1 1,0 0-1,0 0 0,0 0 0,1 0 0,-1 0 0,0 0 1,0 0-1,0 0 0,0 0 0,0 0 0,1 0 0,-1 0 0,0 0 1,0 0-1,0 0 0,0 0 0,0 0 0,1 1 0,-1-1 1,0 0-1,0 0 0,0 0 0,0 0 0,0 0 0,0 0 1,1 0-1,-1 0 0,0 0 0,0 0 0,0 1 0,0-1 1,0 0-1,0 0 0,0 0 0,0 0 0,0 0 0,0 0 0,0 1 1,0-1-1,7-10-3711,-5 4-985,-2-2-3379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10314,'0'0'7748,"-1"4"-6736,-44 125 3263,26-82-2929,-22 91 0,43-142-1272,1-1 1,-1 1 0,1 0 0,0 0-1,1 0 1,-1 0 0,5-4 0,8-10 15,36-54-96,-24 33-669,63-71 0,-91 110 669,0-1-1,0 1 0,1 0 1,-1-1-1,0 1 0,1-1 0,-1 1 1,0 0-1,1-1 0,-1 1 1,1 0-1,-1-1 0,0 1 0,1 0 1,-1 0-1,1-1 0,-1 1 1,1 0-1,-1 0 0,1 0 1,-1 0-1,1 0 0,-1-1 0,1 1 1,-1 0-1,1 0 0,-1 0 1,1 0-1,-1 1 0,1-1 0,-1 0 1,1 0-1,-1 0 0,1 0 1,-1 0-1,1 1 0,4 19-84,-9 33 414,-14 16 321,13-55-175,1 0 1,0 1-1,1-1 0,-2 29 0,4-43-459,1 1 1,0-1 0,0 1-1,0-1 1,0 0 0,0 1-1,0-1 1,1 1 0,-1-1-1,0 0 1,0 1-1,0-1 1,0 0 0,0 1-1,0-1 1,1 0 0,-1 1-1,0-1 1,0 0 0,1 1-1,-1-1 1,0 0 0,0 0-1,1 1 1,-1-1-1,0 0 1,1 0 0,-1 0-1,0 1 1,1-1 0,-1 0-1,0 0 1,1 0 0,-1 0-1,1 1 1,17-6 157,15-15 39,-2-6-431,-2-2 0,-1-1 0,36-48 0,-21 25 9,-43 52 217,0 0-1,0-1 0,0 1 0,1 0 0,-1 0 0,0 0 0,0 0 1,0 0-1,0 0 0,0 0 0,0 0 0,1 0 0,-1 0 0,0 0 0,0 0 1,0 0-1,0 0 0,0 0 0,1 0 0,-1 0 0,0 0 0,0 0 0,0 0 1,0 0-1,0 0 0,1 0 0,-1 0 0,0 0 0,0 0 0,0 0 0,0 1 1,0-1-1,0 0 0,0 0 0,1 0 0,-1 0 0,0 0 0,0 0 1,0 0-1,0 0 0,0 1 0,0-1 0,0 0 0,0 0 0,0 0 0,0 0 1,0 0-1,0 1 0,0-1 0,0 0 0,0 0 0,0 0 0,0 0 0,0 0 1,0 0-1,0 1 0,0-1 0,0 0 0,0 0 0,0 0 0,0 0 0,0 0 1,0 1-1,0-1 0,0 0 0,0 0 0,0 0 0,0 11 88,-4 9 420,0-1 1,-14 35-1,13-39-161,-1 0 0,2 1-1,0 0 1,1-1-1,-2 30 1,5-44-378,0 0 0,0 0-1,0 0 1,0 0 0,0 0-1,1 0 1,-1-1 0,0 1 0,1 0-1,-1 0 1,1 0 0,-1 0 0,1 0-1,-1 0 1,1 0 0,-1-1 0,1 1-1,0 0 1,-1 0 0,1-1 0,0 1-1,0-1 1,0 1 0,0 0-1,-1-1 1,1 0 0,0 1 0,0-1-1,0 1 1,1-1 0,1 1-705,0-1 0,-1 1 0,1-1 0,0 0 0,0 0 1,0 0-1,-1 0 0,1-1 0,0 1 0,3-2 0,11-5-6610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19.8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32 127 8456,'0'0'11611,"-6"-5"-11328,-18-13-134,24 18-126,0-1-1,0 1 1,-1 0-1,1-1 1,0 1-1,0-1 0,0 1 1,0-1-1,0 1 1,0-1-1,0 1 1,0-1-1,0 1 0,0-1 1,0 1-1,0-1 1,0 1-1,0-1 1,0 1-1,0 0 0,0-1 1,1 1-1,-1-1 1,0 1-1,0-1 1,1 1-1,-1 0 1,0-1-1,0 1 0,1 0 1,-1-1-1,1 1 1,-1 0-1,0-1 1,2 1-1,14-14 414,-15 13-372,7-6 57,0 0 0,1 1 0,0 0 0,0 1 0,0 0 0,0 0 0,1 1-1,0 0 1,0 1 0,0 0 0,0 1 0,0 0 0,1 0 0,-1 1 0,1 1 0,14 0 0,313-10 669,-282 9-1079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20.5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52 6182,'0'0'9267,"-1"-9"-7847,-2-21 184,2 18 360,-1 28-909,-6 671-361,6-647-855,0 18-281,6 83-1,-3-131 488,2-1 0,-1 0 1,1 0-1,0 1 0,8 13 0,5 15 100,-15-34-115,0 0-1,-1 0 0,1-1 0,-1 1 0,0 0 0,0 0 1,0 0-1,-1 0 0,1-1 0,-1 1 0,0 0 1,0-1-1,-1 1 0,1 0 0,-3 3 0,2-2 21,0 0 0,0 0 0,1 0 0,-1 1 0,1-1 0,-1 10 0,2-15-171,1 1 0,-1-1 0,0 0 0,0 0 0,0 1-1,0-1 1,0 0 0,1 0 0,-1 0 0,0 1 0,0-1 0,0 0 0,1 0 0,-1 0-1,0 0 1,0 1 0,1-1 0,-1 0 0,0 0 0,0 0 0,1 0 0,-1 0-1,0 0 1,0 0 0,1 0 0,-1 0 0,0 0 0,1 0 0,-1 0 0,0 0 0,0 0-1,1 0 1,-1 0 0,0 0 0,0 0 0,1 0 0,-1 0 0,0 0 0,0 0-1,1-1 1,-1 1 0,0 0 0,0 0 0,1-1 0,12-7-6579,-8-1 1346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20.8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1 108 4036,'12'-1'117,"133"-4"2225,-15 2 2283,-59-9-3245,-8 0-3363,-30 8-2946,-1 0 4272,0 2 5223,-32-3-5554,0 0 1,0 0-1,-1 0 1,0 0-1,0 0 0,-2-7 1,-2-10-764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21.2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364 300 7175,'-6'-115'4585,"2"-57"-3399,4 171-1147,0 1 1,0 0-1,0-1 1,0 1-1,0 0 1,1-1-1,-1 1 1,0-1-1,0 1 1,-1 0-1,1-1 1,0 1-1,0 0 1,0-1-1,0 1 1,0-1-1,0 1 1,0 0-1,-1-1 1,1 1-1,0 0 1,0-1-1,0 1 1,-1 0-1,1 0 1,0-1-1,0 1 1,-1 0-1,1 0 1,0-1-1,-1 1 1,1 0-1,0 0 1,-1 0-1,1 0 1,0-1-1,-1 1 1,1 0-1,0 0 1,-1 0-1,1 0 1,-1 0-1,1 0 1,0 0-1,-1 0 1,-21 12 979,-17 28-312,38-39-684,-3 4-96,1-1-1,-1 0 1,-1 0 0,1 0 0,0 0 0,-1 0 0,0-1 0,0 0 0,0 0-1,0-1 1,0 1 0,-1-1 0,1 0 0,-1 0 0,1-1 0,-1 0 0,0 0-1,1 0 1,-1-1 0,0 1 0,0-2 0,0 1 0,1 0 0,-1-1 0,0 0 0,0-1-1,1 1 1,-1-1 0,1 0 0,0 0 0,-1-1 0,-5-3 0,-59-34-1609,36 22-1094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54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47 448,'0'-11'2108,"-2"-13"5455,2 23-7069,0 0 1,-1 1-1,1-1 1,-1 0-1,1 1 1,0-1-1,-1 0 1,1 1 0,-1-1-1,0 1 1,1-1-1,-1 1 1,1-1-1,-1 1 1,0 0-1,1-1 1,-1 1-1,0 0 1,0-1 0,1 1-1,-1 0 1,0 0-1,0 0 1,1 0-1,-1 0 1,0 0-1,0 0 1,-1 0-1,2 0-648,-3 7-9871,1-3 5700,0 3-5247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54.7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31 6790,'0'0'8392,"-1"-7"-7949,0 1-115,-3-11-879,3 44-5076,1-26 5194,0 1 913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55.3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34 71 3459,'-8'6'8797,"1"-17"-5590,7-5-2890,7 11 3340,-7 4-3544,0 1-1,1-1 1,-1 1 0,0-1-1,0 0 1,1 1 0,-1-1 0,0 0-1,0 1 1,0-1 0,0 0-1,0 1 1,0-1 0,0 0-1,0 1 1,0-1 0,0 0-1,0 1 1,0-1 0,-1 0-1,1 1 1,0-1 0,0 0-1,-1 1 1,1-1 0,0 1 0,-1-1-1,1 1 1,-1-1 0,1 1-1,-1-1 1,1 1 0,-1-1-1,1 1 1,-1-1 0,0 0-1,0 1-111,0 0-1,0 0 0,0 0 0,1 0 1,-1 1-1,0-1 0,0 0 0,1 0 1,-1 0-1,0 1 0,0-1 0,1 0 0,-1 1 1,0-1-1,1 1 0,-1-1 0,1 0 1,-1 1-1,0 0 0,1-1 0,-1 1 1,1-1-1,-1 1 0,1 0 0,-1-1 1,1 1-1,0 0 0,-1-1 0,1 1 1,0 0-1,0 0 0,0-1 0,-1 1 1,1 0-1,0 0 0,0-1 0,0 1 1,0 0-1,0 0 0,0 0 0,0-1 1,0 1-1,1 1 0,-1-2 37,3-5 86,0 0 0,0 0 0,0 0 0,-1-1-1,0 1 1,2-9 0,-4 14-81,-7 37 664,3-5-3600,29-48-1911,-15 12 257,-4 4-102,-1 3-800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55.6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1 3651,'0'0'4997,"-12"49"-4484,12-47-129,0 1-256,0 3-288,0 4 224,0 6-320,0 8-353,0 8 193,0 7-577,-5 3-1089,-1 3-288</inkml:trace>
  <inkml:trace contextRef="#ctx0" brushRef="#br0" timeOffset="1">0 941 6822,'0'0'897,"0"49"-769,0-34-1409,6-7-1698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56.0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2210,'0'0'8168,"9"15"-8905,-11-4-544,2-3-1185,0-1 544,0-3-256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0:56.9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1 3011,'4'47'2856,"-5"-27"2051,-5 2-2150,0 5-556,17 306-2377,5-71 1142,-16-153-511,-7 459 57,-3-460-460,4-66 128,0 46-1,-18 440 2378,6-306-2830,9-138 1158,3 129 0,6-199-455,-4-24-16632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176 131 10346,'0'0'1292,"6"-11"501,-2 3-1483,23-46 2708,-25 48-1926,0 0 1,0 1-1,-1-1 0,0 0 0,1-12 1,-3 17-972,1 0 1,-1 1 0,0-1 0,1 0-1,-1 0 1,0 1 0,0-1-1,1 1 1,-1-1 0,0 1 0,0-1-1,0 1 1,0-1 0,0 1 0,1 0-1,-1-1 1,0 1 0,0 0-1,0 0 1,0 0 0,0-1 0,0 1-1,0 0 1,0 0 0,0 1-1,0-1 1,0 0 0,0 0 0,0 0-1,0 1 1,0-1 0,-2 1 0,-36 11 1146,26-4-943,-1 1-1,1 0 1,1 1 0,0 0 0,0 1 0,-16 20-1,23-24-283,-1 0 0,1 0 0,1 0 0,-1 1 0,1 0-1,1 0 1,-1 0 0,1 1 0,1-1 0,0 1 0,0 0-1,0-1 1,0 13 0,2-20-41,0 0 0,1-1-1,-1 1 1,0 0 0,0 0-1,0 0 1,0 0 0,1-1 0,-1 1-1,0 0 1,1 0 0,-1-1-1,1 1 1,-1 0 0,1-1 0,-1 1-1,1 0 1,-1-1 0,1 1 0,0-1-1,-1 1 1,1-1 0,0 1-1,0-1 1,-1 0 0,3 1 0,27 4 80,-20-6-42,-1 0 0,0-1-1,0 1 1,15-6 0,-10 1-110,0-1 0,0-1 0,-1 0 1,0 0-1,-1-1 0,0-1 1,-1 0-1,1-1 0,-2 0 0,0-1 1,0 0-1,-1-1 0,0 1 0,-2-2 1,12-22-1,-45 73 24,17-20 104,-29 64 216,35-75-266,1 1 0,0 0 1,0 0-1,0-1 0,1 1 0,0 0 0,1 1 0,0-1 0,1 14 1,-1-20-84,0 0 1,1 0-1,-1 0 1,1 0-1,0 0 1,-1 0-1,1-1 1,0 1 0,0 0-1,-1 0 1,1 0-1,0-1 1,0 1-1,0 0 1,0-1 0,0 1-1,0-1 1,0 1-1,0-1 1,0 1-1,0-1 1,0 0-1,0 0 1,0 1 0,0-1-1,0 0 1,0 0-1,1 0 1,-1 0-1,0 0 1,0-1 0,0 1-1,0 0 1,0 0-1,2-1 1,2 0-845,-1 0 1,1-1-1,0 1 1,-1-1-1,1 0 0,-1 0 1,6-4-1,21-21-8907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04.2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0 8712,'0'0'15893,"1"8"-14858,0-6-959,-1 1-1,1-1 0,0 0 0,0 1 1,0-1-1,0 0 0,0 0 1,0 0-1,1 0 0,-1 0 1,0 0-1,1 0 0,0 0 0,0-1 1,-1 1-1,1-1 0,2 2 1,1 0 83,1-1 1,-1 0-1,0-1 1,1 1 0,-1-1-1,1 0 1,-1 0 0,7 0-1,175 5 1379,-186-6-1261,-4 0 182,-274 7 1255,520-18-1842,-464 17 283,242-6-161,33 0-119,0-1 1,59-11 0,-251 22 348,120-9-107,-9 0-10,4 0-24,-1 0 1,-28-4 0,51 0-84,12-1 0,14-2 0,231-5-913,-339 13 1268,-114 17 0,195-19-1903,17-4-11787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05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25 13068,'0'0'15572,"10"-2"-13671,204-7-508,-213 9-1249,-42 0 524,-118-7-647,327 7-21,-218-3 0,33 1 0,0 1 0,-1 0 0,1 2 0,0 0 0,0 0 0,-23 7 0,39-8 0,0 0 1,1 0-1,-1 0 0,0 0 0,1 0 1,-1 0-1,0 1 0,1-1 1,-1 0-1,1 0 0,-1 1 1,0-1-1,1 1 0,-1-1 0,1 0 1,-1 1-1,1-1 0,-1 1 1,1-1-1,0 1 0,-1-1 0,1 1 1,-1-1-1,1 2 0,13 4 8,27-3-82,100-2-935,-229 7 1949,52-4-743,30-2-203,11-2-84,72-5-1199,-46 1 590,-25 2 692,-10 2 363,-24 2 194,21-1-457,-1-1-1,1 1 0,0-1 0,-1-1 1,1 1-1,-15-4 0,21 1-2273,15-6-16308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11.8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 6951,'0'0'4099,"-10"44"-4195,13-30-96,-1 4-737,1-3-2786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13.1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20 559 2402,'0'0'8350,"0"0"-8182,0 0 1,0 0-1,0 1 1,0-1 0,0 0-1,1 0 1,-1 0-1,0 1 1,0-1 0,0 0-1,1 0 1,-1 0 0,0 0-1,0 0 1,0 1-1,1-1 1,-1 0 0,0 0-1,0 0 1,0 0 0,1 0-1,-1 0 1,0 0-1,0 0 1,1 0 0,-1 0-1,0 0 1,0 0 0,1 0-1,-1 0 1,0 0-1,0 0 1,1 0 0,-1 0-1,0 0 1,0-1 0,0 1-1,1 0 1,-1 0-1,0 0 1,0 0 0,0 0-1,1 0 1,-1-1 0,0 1-1,-1-97 1537,0-5-553,15-136 0,-8 129-404,-6 109-519,0 44 38,-2 7-226,-17 89-1,10-89-27,-3 93 0,17-25 136,-5-607 177,-1 474-222,-2 20-63,-1 25-85,2 87-13,8 171 72,-2-275-34,-1-32-12,1-32-10,-4-335 68,-2 376 13,-1 30-57,-1 38-6,1 47 14,7 206-9,-1-286 10,-2-35-12,-1-48-21,0 42 35,2-485-186,-2 849-2079,0-117-6887,0-168-670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26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85 5061,'0'0'6950,"-10"3"-6031,-40 12 1314,21-12 6755,47 16-7424,-14-15-1504,2 0 0,-1 0-1,0 0 1,1-1 0,0 0 0,-1 0 0,1 0 0,1-1-1,-1 0 1,0 0 0,0-1 0,1 1 0,-1-1-1,1-1 1,-1 1 0,1-1 0,8-1 0,-6-1-37,0 0-1,0-1 1,0 0 0,-1 0 0,1-1 0,-1 0 0,0 0-1,0-1 1,0 0 0,0-1 0,9-8 0,26-22 13,-41 35 73,0-1 1,0 0 0,0 1 0,1 0-1,-1-1 1,0 1 0,1 0 0,-1 0-1,0 0 1,1 0 0,-1 1 0,5-1-1,-33-4 105,0 1 1,0 1-1,0 1 0,-1 2 0,1 1 0,-1 0 0,1 2 0,-31 8 0,66-12-306,1 0 0,0 0 0,-1 1 0,19 2-1,-14 0 90,-1-1-1,0-1 0,0-1 0,14-1 0,-10-3 5,-1 0-1,0-1 1,23-12-1,15-6 62,-113 46 872,-126 0 417,184-22-1352,0 0 0,0 0 0,0 0 0,1 0 0,-1 0-1,0 1 1,0-1 0,0 0 0,0 0 0,1 1 0,-1-1 0,0 1 0,0-1 0,1 0 0,-1 1 0,0 0 0,1-1 0,-1 1-1,0-1 1,1 1 0,-1 0 0,1-1 0,-1 1 0,1 0 0,-1 0 0,1-1 0,-1 2 0,1-1-21,1 0 1,-1-1-1,0 1 1,1 0 0,-1-1-1,0 1 1,1 0-1,-1-1 1,1 1 0,-1-1-1,1 1 1,-1-1-1,1 1 1,0-1 0,-1 1-1,1-1 1,-1 0-1,1 1 1,0-1 0,-1 0-1,1 0 1,0 1-1,0-1 1,-1 0-1,1 0 1,0 0 0,0 0-1,-1 0 1,1 0-1,0 0 1,0 0 0,12 1-1099,-1 0 0,1-2 0,18-1 0,12-12-6246,-19 0-418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26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1569,'0'0'1602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27.0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0 11435,'0'0'6801,"-4"3"-6694,2-1-71,-1 1 0,1-1 1,0 1-1,0 0 0,0 0 1,1 0-1,-1 0 0,1 0 0,0 0 1,-1 0-1,2 0 0,-1 0 1,0 1-1,0-1 0,1 0 1,0 1-1,0 4 0,1 78 1972,0-46-1327,19 352 285,-18-355-774,-1 0 0,-2 0 0,-2 0 0,-11 55 0,6-42 393,-2 70 0,19 93-520,0-13 377,-12-4 599,0-34-280,18 170-1,-5-200-505,-6 0 0,-6 0 0,-21 154 0,21-239-16,8 84-1,-3-93-1329,-3-172-8726,0 68 2460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27.9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0 1794,'-16'3'11063,"7"5"-6218,7 19-3699,3-11-1027,9 168 2269,1-29-1071,14 475 867,-42 55-2006,-2-148 642,11 134 392,7-691-1938,-1-23-8691,2 21 3544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37.0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0 10378,'0'0'16079,"-6"12"-14915,-3 9-646,1 1-1,1-1 1,0 1 0,2 1 0,0-1 0,2 1 0,-1 26-1,4-38-433,0-1 0,0 0 0,1 1-1,0-1 1,1 0 0,0 0 0,5 14-1,-6-22-75,0 0 1,0 0-1,0 0 0,0 0 0,0 0 0,1-1 0,-1 1 0,1 0 1,-1 0-1,1-1 0,0 1 0,-1-1 0,1 0 0,0 1 0,0-1 1,0 0-1,0 0 0,0 0 0,0 0 0,0-1 0,0 1 0,1 0 1,-1-1-1,0 0 0,0 1 0,0-1 0,1 0 0,-1 0 0,0 0 1,0-1-1,1 1 0,-1 0 0,0-1 0,0 0 0,0 1 0,0-1 0,1 0 1,-1 0-1,0 0 0,3-2 0,3-3-8,1 1 0,-1-1 0,0 0 0,-1-1 0,1 0 0,-1 0 0,0 0 0,-1-1 0,0 0 0,0-1 0,-1 1 0,0-1 0,5-14 0,1-2 0,-1 0 0,-2 0 0,11-51 0,-17 54 0,3-19 0,-23 110-3913,14-48-363,1 2 0,-1 40 0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37.4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 14734,'0'0'10479,"9"-1"-8071,-7 1-2290,0 0 1,0-1-1,0 1 1,1 0-1,-1 0 1,0 0 0,0 0-1,0 0 1,1 1-1,-1-1 1,0 1-1,0-1 1,0 1-1,0 0 1,0 0-1,0 0 1,0 0 0,0 0-1,0 0 1,0 1-1,-1-1 1,1 0-1,0 1 1,-1 0-1,0-1 1,1 1-1,-1 0 1,0 0-1,1 0 1,-1 0 0,0 0-1,-1 0 1,1 0-1,0 0 1,-1 0-1,1 0 1,-1 0-1,1 4 1,1 17-60,-1 0-1,-1 0 1,-2 0 0,0 0 0,-1 0-1,-1 0 1,-12 35 0,9-29-46,0 1 0,2-1 1,-3 51-1,8-79-11,0-1-1,0 1 1,0-1 0,0 1-1,0-1 1,0 1-1,0-1 1,1 1 0,-1-1-1,0 0 1,0 1 0,1-1-1,-1 1 1,0-1-1,1 0 1,-1 1 0,0-1-1,1 0 1,-1 1 0,0-1-1,1 0 1,-1 0 0,1 1-1,-1-1 1,0 0-1,1 0 1,-1 0 0,1 0-1,-1 0 1,1 1 0,-1-1-1,1 0 1,-1 0 0,1 0-1,-1 0 1,1 0-1,-1 0 1,0 0 0,1-1-1,-1 1 1,1 0 0,-1 0-1,1 0 1,-1 0-1,1-1 1,-1 1 0,0 0-1,1 0 1,-1-1 0,1 1-1,-1 0 1,0-1 0,1 1-1,24-18-441,-21 12-330,1 0 0,-2 0 0,1 0 0,-1-1 0,0 1 0,0-1 0,3-11 0,-3 5-1697,-1 1 1,0-1-1,0-20 1,-2-11-4890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15214,'0'0'5798,"-20"57"-3364,11-29 417,-4 5-1314,1 5-832,-4 1-385,4 0-256,-1 0 0,0-6-64,3-6 64,2-6-64,3-6 33,2-6-450,0-5-1377,0-4-1088,-1-10-1474,-3-11-3556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37.7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89 14382,'0'0'14787,"9"-5"-13666,12-3-832,1 1-1,0 0 1,0 2 0,1 1 0,0 1-1,25-1 1,47-8 167,-35-2-884,-40 9-180,0 0 0,0 1-1,30-1 1,-57 14-6402,-50 27-4755,18-15 1691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38.0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149 36 11403,'0'0'12812,"14"1"-11168,21-2-505,-1-1 0,59-13 1,14-1-928,-101 15 10,36 0-2580,-42 1 2241,1 0 1,0 0-1,-1 0 1,1 0-1,-1 0 1,1 0-1,0 0 0,-1 0 1,1 0-1,-1 0 1,1 1-1,0-1 1,-1 0-1,1 0 1,-1 1-1,1-1 1,-1 0-1,1 1 1,-1-1-1,1 1 1,-1-1-1,1 1 0,-1-1 1,0 1-1,1-1 1,-1 1-1,0-1 1,1 1-1,-1-1 1,0 1-1,0-1 1,0 1-1,1 0 1,-1-1-1,0 1 1,0 0-1,0-1 0,0 1 1,0-1-1,0 1 1,0 0-1,0-1 1,0 1-1,-1-1 1,1 1-1,0 0 1,0-1-1,0 1 1,-1-1-1,1 1 1,0-1-1,-1 1 0,1 0 1,-4 5-573,0-1 1,0 1-1,-1-1 1,0 0-1,0 0 1,0-1-1,0 0 1,0 1-1,-7 2 1,-63 35-4420,49-28 3616,-30 15-1439</inkml:trace>
  <inkml:trace contextRef="#ctx0" brushRef="#br0" timeOffset="1">133 227 4805,'-12'5'4302,"6"-3"-3717,-58 19 3466,13-6 4275,62-16-4354,12 2-2338,16 0-845,24-9 987,93-23 0,-98 17-2718,2 3 0,66-5 0,-122 16 524,22-3-4108,-9-3-1820,-2-5-5020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38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109 1 16656,'0'0'8979,"-9"13"-7831,-8 11-523,2 1 0,0 1 0,-11 29 0,21-45-420,1 1 0,0 0-1,0 1 1,1-1 0,1 1 0,0-1-1,1 1 1,0 0 0,0-1 0,1 1-1,1 0 1,2 16 0,-2-26-199,0 1 0,0-1 0,0 0-1,1 0 1,-1 0 0,0 0 0,1 0 0,-1 0 0,1 0 0,0 0 0,0-1-1,-1 1 1,1 0 0,0-1 0,0 0 0,1 0 0,-1 1 0,0-1 0,0 0-1,1-1 1,-1 1 0,0 0 0,1-1 0,-1 1 0,1-1 0,-1 0 0,1 0-1,-1 1 1,0-2 0,1 1 0,-1 0 0,1-1 0,2 0 0,4 0 15,-1-1 0,0 0 0,0 0 0,0-1 0,0 0 0,0-1 0,-1 1 0,12-9 1,-8 4-188,0-1 1,-1-1-1,0 0 0,-1 0 1,0-1-1,0-1 1,-2 1-1,11-20 1,-7 8 122,-2 0 1,0 0-1,-2 0 0,6-29 1,-24 98 160,6-30-198,0 0 1,1 1-1,1-1 0,1 1 1,0 0-1,2-1 1,-1 1-1,5 31 1,-3-45-216,0-1 0,0 1 0,0 0 0,0-1 1,0 1-1,0-1 0,1 0 0,-1 1 0,1-1 0,0 0 1,2 3-1,19 7-6604,13-7-11513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4:07.3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1030 294 4965,'-6'-8'2471,"0"0"-2208,-1 1 0,1 0 0,-1 1-1,0-1 1,-1 1 0,0 1-1,0-1 1,0 1 0,0 1 0,-1-1-1,0 2 1,0-1 0,-9-2 0,-6 0-157,-1 0 0,1 2 0,-1 0 0,0 2 0,0 1 1,0 1-1,-1 1 0,1 1 0,1 1 0,-1 1 0,0 1 1,1 2-1,0 0 0,0 2 0,1 0 0,0 2 0,-34 21 1,26-11-81,1 2 0,1 2 0,1 0 0,1 2 0,2 1 1,0 1-1,2 1 0,2 1 0,0 1 0,2 1 0,2 0 1,1 2-1,-23 71 0,17-24 121,3 1 0,3 1 0,5 0 1,3 1-1,3 98 0,5-146-178,2 0 0,1 0 0,2 0 0,1 0 0,2-1 1,23 65-1,-23-82 15,1-1 1,0 0-1,1 0 1,1-1-1,1 0 1,0-1-1,1-1 1,1 0-1,1 0 1,0-1-1,0-1 1,1-1-1,1 0 1,19 10-1,-10-9 61,1-1 0,0-2-1,0 0 1,1-2 0,0-1-1,0-1 1,1-1 0,0-2-1,0-1 1,0-1 0,0-1-1,44-7 1,-32 0 60,1-2-1,-2-1 1,1-3-1,-2-1 1,0-2-1,0-1 1,-2-2-1,36-25 1,-17 6 156,-3-3 1,-1-3 0,-2-1-1,-2-3 1,-2-1 0,-2-3-1,43-67 1,-42 49-106,-4-1 1,-2-2-1,-4-2 1,-3-2 0,34-119-1,-50 135-65,-3-1-1,-3-1 1,5-108-1,-14 145 9,-1 1-1,-1-1 1,-2 1 0,-1 0-1,0 0 1,-2 0 0,-1 0-1,-1 1 1,-1 0-1,-1 1 1,-1 0 0,-14-22-1,17 34-89,-1-1 0,0 2-1,-1 0 1,0 0 0,0 0-1,-1 1 1,0 1 0,-1 0-1,0 1 1,0 0 0,-1 0 0,0 1-1,0 1 1,0 1 0,0-1-1,-1 2 1,0 0 0,0 1-1,0 0 1,0 1 0,0 1-1,-22 1 1,1 3-185,1 2-1,-1 1 1,1 1-1,1 2 1,0 1-1,0 2 1,-60 33-1,21-3-839,-102 79-1,20 2-3355,106-84 1820,-23 16-7047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4:08.3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746 19 11499,'-14'-4'635,"2"0"-546,0 1-1,-1 0 1,1 1-1,-1 1 1,1 0-1,-1 0 1,0 1 0,1 1-1,-1 0 1,1 1-1,-1 0 1,1 1-1,0 0 1,0 1-1,0 1 1,-18 9 0,1 5-134,1 3 0,1 0 0,1 1 0,2 2 0,0 0 0,1 2 0,2 0 0,-22 37 0,6-2 181,3 1 1,-50 135 0,60-129 148,4 1 0,2 1 0,3 0 0,4 1 0,2 1 0,2 79-1,9-105-219,1-1-1,2 0 0,2 0 1,19 61-1,-16-76-147,1 0 0,1 0 0,2-1 0,2-1 0,0-1 0,37 49 0,-41-63 13,1 0 0,0-1 0,1 0-1,0-1 1,1 0 0,0-2 0,1 1 0,0-2 0,1 0 0,0-1 0,0-1 0,1-1 0,35 9-1,-30-11 70,0-1 0,0-1-1,0-1 1,-1-1-1,1-1 1,0-2 0,0 0-1,0-1 1,-1-1-1,0-1 1,23-9 0,5-7 16,-1-1 0,-1-3 0,-1-2 0,-2-2 0,-1-2 0,-1-2 0,-2-2 0,-2-1 0,-1-2 0,37-50 0,-29 28 183,-3-2-1,-2-2 1,-4-1-1,-2-2 1,-3-1-1,37-124 1,-52 138-4,-3-2 0,-3 0 0,-1 0 0,-4 0 1,-2-1-1,-2 0 0,-7-61 0,3 101-65,-1-1-1,-1 1 1,0 0-1,-2 1 0,0-1 1,-1 1-1,0 0 1,-2 0-1,0 1 1,-21-28-1,22 34-76,-1 0-1,-1 1 1,1 0 0,-1 1-1,-1 0 1,0 0-1,0 1 1,0 1 0,-1 0-1,0 1 1,0 0-1,0 0 1,-1 1 0,1 1-1,-1 0 1,-14-1-1,2 3-57,0 1-1,1 1 0,-1 1 0,1 1 0,0 1 1,0 1-1,0 1 0,0 1 0,1 1 0,0 2 1,-42 23-1,-4 8-706,2 4 0,-82 70 0,36-21-1919,7-2-1495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31.7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531 20 17136,'0'0'1255,"-16"-5"90,10 3-1238,-1-1-18,0 1 1,0 0-1,0 0 0,-1 1 0,1 0 1,-1 0-1,1 1 0,-1-1 0,1 2 1,-1-1-1,1 1 0,0 0 0,-1 1 1,1 0-1,0 0 0,0 0 0,-10 6 1,-8 7 190,0 1 0,2 2 0,0 1 0,1 0 0,1 2 0,0 0 0,2 1 0,-24 36 0,21-24 41,1 0 0,2 1 0,1 1 0,2 1 0,-19 64 1,31-89-217,1 1 1,0 0-1,1 0 1,0 1 0,1-1-1,2 26 1,-1-36-95,1 0-1,-1 0 1,1 0-1,0 0 1,0 0 0,0 0-1,1 0 1,-1 0-1,1 0 1,-1 0 0,1-1-1,0 1 1,0-1-1,0 1 1,0-1-1,1 0 1,-1 0 0,1 0-1,-1 0 1,1 0-1,0-1 1,0 1 0,0-1-1,0 1 1,0-1-1,0 0 1,0 0 0,0-1-1,0 1 1,0-1-1,0 1 1,5-1 0,5 0 94,-1-1 0,1 0 0,-1-1 0,1 0 0,-1-1 0,0 0 0,0-1 0,0-1 0,-1 0 0,1 0 0,-1-1 0,0 0 0,11-10 0,4-3 15,0-1 0,-2-1 0,-1-1 1,22-26-1,-35 36-73,0-1 0,-1 0 0,0-1 0,7-16 0,-13 24 29,0 0-1,-1 0 1,0 0-1,0-1 1,0 1-1,-1-1 1,0 1-1,0-1 1,-1 1-1,0-1 1,0 0-1,-1-7 1,1 13-66,-1 0 0,1 1-1,0-1 1,-1 0 0,1 0 0,0 0 0,-1 1-1,1-1 1,-1 0 0,1 1 0,-1-1 0,1 0 0,-1 1-1,0-1 1,1 0 0,-1 1 0,0-1 0,0 1-1,1 0 1,-1-1 0,0 1 0,0 0 0,0-1-1,1 1 1,-1 0 0,0 0 0,0-1 0,0 1-1,0 0 1,0 0 0,1 0 0,-1 0 0,0 0 0,0 1-1,0-1 1,0 0 0,-1 1 0,-1-1-8,-1 1 0,1 0-1,0 0 1,0 1 0,-1-1 0,1 1 0,0-1 0,-4 4 0,1 1 9,0 0-1,1 1 1,0-1 0,0 1 0,1 0 0,-1 0 0,2 1 0,-6 12-1,8-17-8,0 0-1,0 1 0,0-1 0,0 0 1,1 1-1,0-1 0,-1 1 0,1-1 1,0 1-1,1 5 0,0-8-3,-1 1-1,1-1 1,-1 1-1,1-1 1,0 1 0,-1-1-1,1 0 1,0 1-1,0-1 1,0 0 0,0 0-1,0 0 1,0 0-1,0 0 1,1 0-1,-1 0 1,0 0 0,1 0-1,-1 0 1,0 0-1,1-1 1,-1 1-1,4 0 1,7 2 1,0 0-1,1-1 1,-1-1-1,1 0 1,0-1-1,-1 0 1,1-1 0,0 0-1,-1-1 1,17-4-1,11-7-419,69-30-1,-29 10-539,-83 42 827,-2-1-194,-15 21 638,-19 39-1,19-14-2012,18-48 706,1 0 0,0 0 0,0 1 0,1-1-1,0 0 1,0 10 0,5 1-6690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32.1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149 5 18834,'0'0'3096,"-13"5"-651,2-1-2079,0 2 1,0-1-1,1 1 0,-1 1 0,-16 13 1,22-15-267,0-1 0,1 1 0,-1 0 0,1 1 0,0-1 0,0 1 1,0-1-1,1 1 0,0 0 0,0 0 0,1 1 0,0-1 0,0 0 0,-2 11 1,4-16-97,0 0 0,0 1 0,0-1 0,0 0 0,0 0 0,0 0 0,0 0 0,1 1 0,-1-1 0,0 0 0,1 0 0,-1 0 0,1 0 0,-1 0 0,1 0 0,0 0 0,-1 0 0,1 0 0,0 0 0,0 0 0,0-1 0,-1 1 0,1 0 0,0 0 0,0-1 0,0 1 0,0-1 0,0 1 0,0-1 0,0 1 0,1-1 0,-1 1 0,0-1 0,0 0 0,0 0 0,0 0 0,1 1 0,-1-1 0,0 0 0,0-1 0,0 1 0,0 0 0,1 0 1,-1 0-1,2-1 0,3 0 22,0 0 0,0 0 0,0-1 1,0 1-1,0-1 0,0-1 0,8-4 1,-6 2-3,-1 0 1,0 0 0,-1-1-1,1-1 1,-1 1-1,0-1 1,7-10 0,-10 13-7,-1-1-1,1 1 1,-1 0 0,0-1 0,0 0 0,-1 1-1,1-1 1,-1 0 0,0 0 0,0 0 0,-1 0 0,1 0-1,-1 0 1,-1-8 0,1 12-15,-1-1 0,1 1 0,-1-1 0,1 1 0,-1 0 0,0-1 0,0 1 0,0 0 0,0 0 0,0-1 0,0 1 1,0 0-1,0 0 0,0 0 0,-1 0 0,1 1 0,0-1 0,-1 0 0,1 0 0,0 1 0,-1-1 0,1 1 0,-1-1 0,1 1 0,-1-1 0,1 1 0,-1 0 0,1 0 0,-1 0 0,1 0 0,-1 0 0,0 0 0,1 0 0,-1 1 0,-1 0 0,-2-1 4,0 1-1,0 0 0,-1 1 0,2-1 0,-1 1 0,0 0 0,0 0 1,1 0-1,-8 5 0,7-3-15,1 1 1,-1 0-1,1 1 0,0-1 1,0 1-1,0 0 1,1 0-1,-4 8 0,6-13-3,0 1-1,1-1 1,-1 1-1,0 0 1,1-1-1,-1 1 0,1-1 1,0 1-1,-1 0 1,1 0-1,0-1 1,0 1-1,0 0 0,0-1 1,0 1-1,1 0 1,-1 0-1,0-1 1,1 1-1,-1 0 0,1-1 1,0 1-1,-1-1 1,1 1-1,0-1 1,0 1-1,0-1 0,0 0 1,0 1-1,1-1 1,-1 0-1,0 0 1,0 0-1,1 0 0,-1 0 1,1 0-1,2 1 1,6 2-463,0-2 0,0 1 0,0-1 0,0-1 0,0 0 0,1 0 0,-1-1 1,0-1-1,1 1 0,13-4 0,0-1-914,0 0 1,0-2-1,28-12 0,3-6-3901,-5-4-5493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33.0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175 306 10090,'0'0'4110,"-10"5"-1083,-6 6-2319,-1 0 1,2 1-1,-1 0 0,-18 21 1,27-26-422,1 0 1,-1 0 0,1 1-1,1 0 1,-1 0 0,1 0-1,1 1 1,0 0 0,0-1-1,0 2 1,2-1 0,-4 12 0,6-20-279,0 0 0,0 0 0,0 0 0,0 0 0,0 0 0,0 0 1,0-1-1,0 1 0,0 0 0,0 0 0,1 0 0,-1 0 1,0 0-1,1 0 0,-1 0 0,0-1 0,1 1 0,-1 0 0,1 0 1,0-1-1,-1 1 0,1 0 0,-1-1 0,1 1 0,0 0 1,0-1-1,-1 1 0,1-1 0,1 1 0,1 0 4,-1 0-1,1-1 1,0 1-1,-1-1 1,1 1-1,0-1 1,-1 0 0,1 0-1,0-1 1,3 1-1,2-2 34,0 0 1,0 0-1,0 0 0,0-1 1,0 0-1,8-6 0,-9 5 7,-1 0-1,0-1 0,0 0 0,0-1 1,-1 1-1,0-1 0,0 0 1,0 0-1,-1-1 0,0 1 1,0-1-1,-1 0 0,0 0 1,0 0-1,0 0 0,-1-1 1,0 1-1,-1-1 0,1 0 1,-1 1-1,-1-1 0,0 0 0,0 0 1,-2-13-1,2 19 22,0 0-1,-1 0 0,1 0 1,-1 0-1,0 1 1,1-1-1,-1 0 1,0 0-1,0 0 0,0 0 1,-1 1-1,1-1 1,0 0-1,0 1 1,-1-1-1,1 1 0,-1 0 1,0-1-1,1 1 1,-1 0-1,0 0 0,0 0 1,1 0-1,-1 0 1,0 1-1,0-1 1,0 1-1,0-1 0,0 1 1,0-1-1,0 1 1,0 0-1,0 0 1,0 0-1,0 0 0,0 1 1,0-1-1,-1 0 1,2 1-1,-1 0 1,-3 0-1,-2 1 3,1 1 0,-1-1-1,1 1 1,0 0 0,0 0 0,0 1-1,0-1 1,1 1 0,-1 1 0,1-1-1,-5 7 1,6-6-72,0 1 0,1-1 0,0 1 0,0 0 0,0 0 0,1 0 0,-3 12 0,4-16-9,1-1 1,-1 1-1,1-1 0,0 1 1,0-1-1,0 1 0,0-1 1,0 1-1,0-1 1,0 1-1,0-1 0,0 1 1,1-1-1,-1 1 0,1-1 1,-1 0-1,1 1 0,-1-1 1,1 0-1,0 1 0,0-1 1,0 0-1,-1 0 0,1 1 1,0-1-1,1 0 1,-1 0-1,0 0 0,0 0 1,0 0-1,1-1 0,-1 1 1,0 0-1,1-1 0,-1 1 1,1-1-1,-1 1 0,3 0 1,6 1-199,1-1 1,-1 0-1,1-1 1,0 0-1,-1 0 1,13-3-1,-10 1-857,0-1 0,0-1 0,0 0-1,-1-1 1,0-1 0,0 1 0,18-13 0,-14 7-409,-1-1 0,0 0 1,-1-1-1,24-27 1,10-31 2075,-55 80 4504,-8 5-2990,-6 7-1660,18-16-430,-1-1-1,1 1 1,0 0 0,0 0-1,1 0 1,-1 0 0,1 0 0,0 1-1,1-1 1,-1 1 0,0 10-1,2-15-50,0-1 0,0 1 0,1-1 0,-1 1 0,1-1-1,-1 1 1,1-1 0,-1 0 0,0 1 0,1-1 0,0 1 0,-1-1-1,1 0 1,-1 1 0,1-1 0,-1 0 0,1 0 0,0 0-1,-1 1 1,1-1 0,-1 0 0,1 0 0,0 0 0,-1 0 0,1 0-1,0 0 1,-1 0 0,1 0 0,-1 0 0,1 0 0,0-1 0,-1 1-1,1 0 1,-1 0 0,1 0 0,0-1 0,-1 1 0,1-1 0,26-9-1389,-21 5 1012,-1 0 0,0 0 0,-1 0 0,1 0-1,-1-1 1,0 0 0,-1 0 0,5-9 0,-6 12 411,0-1 1,-1 1 0,1-1-1,-1 0 1,0 0-1,0 0 1,0 0 0,-1 0-1,1 0 1,-1 0 0,0 0-1,0 0 1,-1 0 0,1 0-1,-1 1 1,-1-6-1,2 19 89,-1-8-172,1 0 1,-1-1-1,1 1 1,0 0-1,0-1 1,0 1-1,0 0 0,0 0 1,0-1-1,1 1 1,-1 0-1,1 0 1,-1-1-1,1 1 0,-1 0 1,1-1-1,1 3 1,2 0-110,-1-1 1,1 1-1,0 0 1,1-1 0,-1 0-1,0 0 1,1 0-1,0-1 1,0 0-1,-1 0 1,1 0 0,1 0-1,6 1 1,41 3 2757,-52-6-2418,-1 0 0,1 0 1,0 0-1,-1 0 0,1 0 0,-1 0 1,1 0-1,-1 0 0,1 0 0,-1 0 1,1 0-1,-1 0 0,1-1 0,-1 1 1,1 0-1,-1 0 0,1-1 0,-1 1 1,1 0-1,-1-1 0,0 1 0,1 0 1,-1-1-1,1 1 0,-1-1 0,0 1 1,0-1-1,1 1 0,-1 0 0,0-1 1,0 1-1,1-1 0,-1 1 0,0-1 0,0 0 1,0 1-1,0-1 0,0 1 0,0-1 1,0 1-1,0-1 0,0 0 1,0 0 45,0 0 0,-1-1 1,1 1-1,0 0 1,-1 0-1,1 0 1,-1 0-1,1 0 1,-1 1-1,0-1 1,1 0-1,-1 0 1,0 0-1,0 0 1,0 1-1,1-1 1,-1 0-1,0 1 1,0-1-1,-2 0 1,-5-2 48,0 2 0,0-1 0,0 1 0,0 0 0,0 1 0,-1 0 0,1 0 0,0 1 0,0 0 1,0 0-1,0 1 0,0 0 0,0 1 0,1-1 0,-15 8 0,13-6-199,1 1 0,0-1-1,0 1 1,0 1 0,0-1 0,1 1-1,0 0 1,0 1 0,1 0 0,0 0-1,0 0 1,1 1 0,-8 14 0,12-21-57,0 1 1,0-1 0,0 0-1,1 1 1,-1-1 0,1 0 0,-1 1-1,1-1 1,0 1 0,-1-1 0,1 1-1,0-1 1,0 1 0,0-1 0,0 1-1,0-1 1,1 1 0,-1-1-1,0 0 1,1 1 0,-1-1 0,1 1-1,-1-1 1,1 0 0,0 1 0,-1-1-1,1 0 1,0 1 0,0-1 0,0 0-1,0 0 1,0 0 0,0 0 0,0 0-1,0 0 1,1 0 0,-1-1-1,0 1 1,1 0 0,-1 0 0,0-1-1,1 1 1,-1-1 0,1 0 0,1 1-1,9 1 16,-1 0 0,1-1-1,-1-1 1,22-1 0,-19 0-4,-5 1-23,0-1 0,0 0 0,-1-1 1,1 0-1,0-1 0,-1 1 0,1-2 1,-1 1-1,0-1 0,15-9 0,-10 3 15,0 0 0,-1-1 0,0 0 0,0-1 0,13-19 0,3-9 19,-1-1 0,38-87 0,-59 117-19,3-8 17,0 1-1,-2-2 1,10-33-1,-17 53-24,0-1 1,-1 1-1,1 0 0,0 0 0,0 0 0,0 0 1,-1 0-1,1-1 0,0 1 0,0 0 1,0 0-1,-1 0 0,1 0 0,0 0 1,0 0-1,-1 0 0,1 0 0,0 0 1,0 0-1,-1 0 0,1 0 0,0 0 0,0 0 1,0 0-1,-1 0 0,1 0 0,0 0 1,0 0-1,-1 0 0,1 1 0,0-1 1,0 0-1,0 0 0,-1 0 0,1 0 0,0 0 1,0 1-1,0-1 0,0 0 0,-1 0 1,1 0-1,0 0 0,0 1 0,0-1 1,0 0-1,0 0 0,0 1 0,0-1 0,0 0 1,-1 0-1,1 0 0,0 1 0,0-1 1,-23 34-5,2 2 1,1 0-1,2 1 1,-25 72 0,33-86 93,2 1 1,1 0 0,0 0-1,2 1 1,1-1 0,-2 49 0,6-71-82,0 0 1,0 0 0,0 0 0,0 0-1,1 0 1,-1 0 0,0 0 0,1 0-1,0 0 1,-1 0 0,1 0 0,0-1-1,0 1 1,0 0 0,0-1 0,0 1-1,1 0 1,-1-1 0,0 1 0,1-1 0,-1 0-1,1 1 1,-1-1 0,4 1 0,-2-1-72,0 0 0,1 0 1,-1 0-1,0-1 1,1 1-1,-1-1 1,0 0-1,1 0 0,-1 0 1,1-1-1,-1 1 1,0-1-1,5-1 0,4-2-627,-1 0 0,1-1 0,-1 0 0,0-1-1,0 0 1,-1-1 0,11-8 0,-3-1-1526,-2-1 0,0-1 0,20-28 0,2-14-5555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33.3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278 0 16335,'-12'9'3038,"1"0"-2585,-40 33 4766,-80 82-1,130-123-5144,0 0 0,0 1-1,0-1 1,0 0-1,0 0 1,0 1 0,0-1-1,1 0 1,-1 1-1,0-1 1,1 1 0,-1-1-1,1 1 1,0-1-1,-1 1 1,1 2 0,0-3-59,1-1 0,-1 1 0,0 0 1,1-1-1,-1 1 0,0-1 1,1 1-1,-1-1 0,1 1 0,-1-1 1,1 1-1,-1-1 0,1 0 1,-1 1-1,1-1 0,0 0 0,-1 1 1,1-1-1,-1 0 0,1 0 1,0 0-1,-1 1 0,1-1 0,0 0 1,-1 0-1,2 0 0,6 0 13,-1 0 0,1-1 0,0 1 0,-1-1 0,12-4-1,79-24-402,-70 19-25,0 1 0,0 1 0,1 2 0,0 1-1,40-2 1,-67 6 428,0 1 0,0 0-1,-1 0 1,1 0-1,0 0 1,0 0-1,-1 0 1,1 1 0,0-1-1,0 1 1,-1-1-1,1 1 1,0 0 0,-1-1-1,1 1 1,-1 0-1,1 0 1,-1 0-1,1 0 1,-1 0 0,0 0-1,0 1 1,1-1-1,-1 0 1,0 1-1,0-1 1,0 1 0,0-1-1,-1 1 1,1-1-1,0 1 1,-1 0 0,1-1-1,-1 1 1,1 0-1,-1 0 1,0 1-1,0 1 84,0 0 0,-1-1 0,1 1 0,-1 0 0,0-1-1,0 1 1,0-1 0,-1 1 0,1-1 0,-1 0 0,0 1-1,0-1 1,0 0 0,0 0 0,-1 0 0,1-1-1,-4 4 1,-18 13-96,-1-2-1,-1 0 0,-1-2 1,0-1-1,0-1 1,-2-1-1,1-1 0,-2-2 1,1-1-1,-1-1 0,0-2 1,-50 3-1,53-10-2272,6-7-4874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4:19.7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238 176 8456,'-45'7'1387,"15"-2"177,0 0-1,0 2 0,1 1 0,-44 18 0,74-26-1525,-1 0 0,1 1 0,-1-1-1,1 0 1,-1 0 0,0 0-1,1 0 1,-1 0 0,0 0 0,1 1-1,-1-1 1,1 0 0,-1 0-1,0 1 1,0-1 0,1 0 0,-1 1-1,0-1 1,1 0 0,-1 1-1,0-1 1,0 0 0,0 1 0,1-1-1,-1 0 1,0 1 0,0-1 0,0 1-1,0-1 1,0 0 0,0 1-1,0-1 1,0 1 0,0-1 0,0 0-1,0 1 1,0-1 0,0 1-1,0-1 1,0 1 0,0-1 0,0 0-1,0 1 1,0-1 0,-1 0-1,1 1 1,0-1 0,0 1 0,-1-1-1,1 0 1,0 0 0,0 1 0,-1-1-1,1 0 1,0 1 0,-1-1-1,1 0 1,0 0 0,-1 0 0,1 1-1,-1-1 1,1 0 0,0 0-1,-1 0 1,1 0 0,-1 0 0,1 0-1,0 0 1,-1 0 0,33 10 439,76 5 299,0-4-1,200-7 1,-187-4-610,1281-58 4186,-1197 45-3846,105-7 866,405-80 0,-682 93-1563,63-15 342,-88 20-717,1-1 1,-1 0-1,0-1 1,0 0-1,0 0 0,-1 0 1,1-1-1,7-7 1,-3-5-5227,-10 2-4068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0 326 13741,'0'0'9129,"48"51"-7688,-19-34-640,3 0-545,4 2-160,0-4-64,2 1-865,-4-1-1537,-4-2-1474,-4-8-928,-6-5-4100</inkml:trace>
  <inkml:trace contextRef="#ctx0" brushRef="#br0" timeOffset="1">509 1 15407,'0'0'10468,"2"11"-8818,-3 11-1252,0 0 0,-2 0 0,0 0 0,-1 0 0,-1-1 0,-13 35 0,4-16 1,1-4-278,1 2 0,2 0 0,1 0 0,-5 64 0,14-100-192,-1 0 1,2 1-1,-1-1 1,0 0-1,0 1 0,1-1 1,-1 0-1,1 1 0,-1-1 1,1 0-1,0 0 1,0 0-1,0 0 0,0 0 1,1 0-1,-1 0 1,0 0-1,1 0 0,-1 0 1,1-1-1,0 1 1,0-1-1,0 1 0,3 1 1,-2-1-536,1-1 0,-1 0 1,0 0-1,0 0 0,1-1 0,-1 1 1,1-1-1,-1 0 0,0 0 1,1 0-1,-1 0 0,1 0 1,-1-1-1,0 0 0,1 1 0,-1-1 1,3-2-1,25-15-11122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41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479 213 14734,'6'-7'106,"48"-79"2720,-50 79-2344,0 0 0,-1-1 1,0 1-1,-1-1 0,1 0 0,-2 0 1,1 0-1,-1 0 0,0 0 1,0-9-1,-1 16-393,0 0-1,0 0 1,-1 0-1,1 0 1,0 0-1,0 0 0,-1 0 1,1 0-1,0 0 1,-1 0-1,1 0 1,-1 0-1,1 0 1,-1 1-1,1-1 1,-1 0-1,0 0 1,0 0-1,1 1 1,-1-1-1,0 0 1,0 1-1,0-1 1,0 1-1,0-1 1,1 1-1,-1-1 1,-2 0-1,0 1 4,-1-1-1,1 1 0,0 0 0,-1 0 1,1 0-1,-1 0 0,1 0 1,0 1-1,-5 0 0,-5 3-32,1 0 0,0 1 0,0 0 0,-13 7 0,-19 15 331,0 1 0,2 3-1,2 1 1,1 2 0,-50 56 0,82-83-263,1 1 1,-1 0 0,2 1 0,-1 0-1,-4 11 1,9-18-124,0-1-1,1 1 1,-1-1-1,1 1 1,-1-1-1,1 1 1,-1 0 0,1-1-1,0 1 1,0-1-1,0 1 1,0 0-1,0-1 1,0 1 0,0-1-1,1 1 1,-1 0-1,1-1 1,-1 1-1,1-1 1,-1 1 0,1-1-1,0 1 1,0-1-1,0 0 1,0 1-1,0-1 1,0 0 0,0 0-1,0 0 1,0 0-1,1 0 1,-1 0-1,0 0 1,1 0 0,-1 0-1,0 0 1,1-1-1,-1 1 1,3 0-1,20 5-129,2-1 1,-1-1-1,0-1 0,1-1 0,-1-1 0,42-4 0,18 2-765,-78 1 793,13 0-70,-1 1 1,0 1-1,29 7 1,-44-8 149,0 0 0,0 0 0,0 1-1,0 0 1,0 0 0,-1 0 0,1 0 0,-1 0 0,7 6-1,-9-6 11,0-1 0,1 1 0,-1-1 0,0 1 0,0 0 0,0 0 0,-1 0 0,1-1 0,0 1 0,-1 0 0,1 0 0,-1 0 0,1 0 0,-1 0 0,0 0 0,0 0 0,0 0 0,0 0 0,0 0 0,0 0 0,-2 3 0,1 0 90,-2 0 0,1 0 0,-1 0 0,1 0 0,-2 0 0,1 0 0,0-1 0,-1 0 0,0 1 1,0-2-1,0 1 0,0 0 0,-1-1 0,-9 6 0,-11 6 742,-42 19-1,55-29-642,-176 71 1392,162-68-1400,0 0 0,-1-2 0,0-1-1,0-2 1,-38 1 0,64-3-177,-1-1 0,1 0 0,0 0-1,-1 0 1,1 0 0,-1-1 0,1 1 0,0 0 0,-1 0-1,1-1 1,-1 1 0,1-1 0,0 1 0,0-1 0,-1 0-1,1 0 1,0 1 0,0-1 0,0 0 0,0 0 0,0 0 0,0 0-1,0 0 1,0 0 0,0 0 0,0-1 0,1 1 0,-1 0-1,0 0 1,1-1 0,-1 1 0,1 0 0,0-1 0,-1-1 0,1 0-56,0 0 1,0 0 0,1 1 0,-1-1-1,1 0 1,-1 0 0,1 1 0,0-1-1,0 0 1,0 1 0,1-1 0,-1 1-1,1-1 1,-1 1 0,1 0 0,0-1-1,2-1 1,10-7-1270,0 0 0,0 1-1,1 1 1,0 0 0,1 1 0,0 1-1,24-8 1,-34 13 833,61-24-5643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42.2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27 273 20243,'0'0'4564,"9"-2"-2321,5-2-1694,-1 0 0,1-1 0,-1-1 0,0 0 0,0-1 0,18-13 0,-18 11-460,0-1-1,0 0 1,-1-1 0,-1 0 0,0-1 0,0 0 0,-1-1 0,-1 0-1,0 0 1,10-22 0,-17 33-80,-1-1 1,0 1-1,0-1 0,-1 1 1,1-1-1,0 1 0,-1-1 0,1 1 1,-1-1-1,0 0 0,0 1 1,0-1-1,0 0 0,-1 1 0,1-1 1,-1 1-1,0-3 0,0 3 7,0 1-1,0-1 0,0 1 0,0 0 1,0-1-1,0 1 0,-1 0 0,1 0 1,0 0-1,-1 0 0,1 0 0,-1 0 1,1 1-1,-1-1 0,1 0 1,-1 1-1,1-1 0,-1 1 0,-3-1 1,-2 0 19,1 1 0,-1 0 1,0 0-1,0 1 0,1-1 1,-1 2-1,0-1 1,1 1-1,-1 0 0,1 0 1,-10 5-1,1 1-35,1 1 0,1 0 0,0 0 0,0 2 0,1-1 0,-20 23 0,26-26 0,1 0 0,0 0 0,0 0 0,0 1 0,1 0 0,0 0 0,1 0 0,0 0 0,0 0 0,1 1 0,0-1 0,0 1 0,1-1 0,-1 12 0,3-17 0,-1-1 0,0 1 0,1-1 0,0 1 0,-1-1 0,1 0 0,0 1 0,0-1 0,1 0 0,-1 0 0,0 0 0,1 0 0,-1 0 0,1 0 0,0 0 0,-1 0 0,1-1 0,0 1 0,0-1 0,0 1 0,0-1 0,1 0 0,-1 0 0,0 0 0,0 0 0,1 0 0,-1 0 0,1 0 0,-1-1 0,0 0 0,4 1 0,12 1 0,0 0 0,1-1 0,24-2 0,-20 1 0,18-2-62,76-14-1,-75 9 8,77-4 0,-105 14 128,-13-2-67,-1-1 0,1 0 0,0 1 0,0-1 1,1 0-1,-1 1 0,0-1 0,0 0 0,0 0 0,0 0 0,0 0 0,0 0 0,0 0 0,0 0 0,0 0 0,0-1 0,0 1 1,0 0-1,0-1 0,0 1 0,0-1 0,0 1 0,1-1 0,16-13-6,-1 0-1,0-1 1,-1-1 0,0-1-1,14-20 1,5-5-174,-24 29 71,16-19 19,-25 31 77,-1-1 1,0 1-1,0 0 1,0 0-1,1 0 1,-1 0-1,1 0 1,-1 0-1,1 0 1,-1 0-1,1 1 1,-1-1-1,1 0 1,0 1-1,-1 0 1,1-1-1,2 1 1,-3 1-13,0 0 1,0 1-1,-1-1 1,1 1-1,-1-1 1,1 1-1,-1-1 1,1 1 0,-1-1-1,0 1 1,0-1-1,0 1 1,0-1-1,0 1 1,0 0 0,0-1-1,-1 2 1,-1 31-94,-2-19 118,0 1-1,-1-1 0,-8 16 0,8-21 74,1 0 0,0 0 0,1 1 0,0-1 0,0 1 0,1-1 0,0 1 0,0 16 0,3-26-75,-1 0 0,0-1 0,1 1 0,-1-1 0,1 1 0,-1-1 0,1 1 0,-1-1 0,1 0 0,-1 1 0,1-1 0,-1 0 0,1 1 0,0-1 0,-1 0 0,1 1 0,0-1 0,-1 0 0,1 0 1,0 0-1,-1 0 0,1 0 0,0 0 0,-1 0 0,1 0 0,0 0 0,-1 0 0,1 0 0,0 0 0,-1 0 0,1-1 0,0 1 0,0-1 0,24-6 30,-6-4-176,-1 0 0,0-2 1,-1 0-1,0-1 0,-1-1 1,26-30-1,19-16-73,-61 60 219,1 1 0,-1 0 0,0 0 0,0-1 0,0 1 0,1 0 0,-1 0 0,0 0 0,0-1 0,1 1 0,-1 0 0,0 0 0,0 0 0,1 0 0,-1-1 0,0 1 0,1 0 0,-1 0 0,0 0 0,0 0 0,1 0 0,-1 0 0,0 0-1,1 0 1,-1 0 0,0 0 0,1 0 0,-1 0 0,0 0 0,1 0 0,-1 0 0,0 0 0,0 1 0,1-1 0,-1 0 0,0 0 0,1 0 0,-1 0 0,0 0 0,0 1 0,1-1 0,-1 0 0,0 0 0,0 1 0,0-1 0,1 0 0,-1 0 0,0 1 0,0-1 0,0 0 0,0 1 0,0-1 0,1 0 0,-1 0 0,0 1 0,0-1 0,0 0 0,0 1 0,0-1 0,0 0-1,0 1 1,3 34 512,-3-30-463,0-1 1,0 1-1,0 0 1,1 0 0,0-1-1,0 1 1,0 0-1,3 6 1,-1-8-54,0 0 0,1-1 0,-1 1 0,1-1 0,0 0 0,0 0 0,0 0 0,0-1 0,0 1 0,0-1 0,0 0 0,1 0 0,-1 0 0,0-1 0,1 0 0,-1 1 0,0-2 0,1 1 0,4-1 0,4 0 0,-1-1 0,1 0 0,0-1 0,-1 0 0,16-6 0,-13 2-11,0-1 0,-1 0 0,0-1 0,23-18 0,-31 22 8,0 0-1,-1-1 1,1 1-1,-1-1 0,0 0 1,-1-1-1,0 1 1,0-1-1,0 0 0,0 0 1,-1 0-1,2-9 1,-6 1 23,-9 15 14,-14 18 13,19-10-43,-1 0 0,2 1 1,-1-1-1,1 1 0,0 0 0,1 0 1,0 0-1,0 1 0,1-1 0,-1 13 1,2-20-11,1 1 0,0 0 0,0 0 0,-1-1 1,2 1-1,-1 0 0,0-1 0,0 1 0,1 0 0,0-1 0,-1 1 1,1 0-1,0-1 0,0 1 0,1-1 0,-1 0 0,0 1 1,1-1-1,0 0 0,-1 0 0,1 0 0,0 0 0,0 0 1,0 0-1,0 0 0,0-1 0,1 1 0,-1-1 0,0 1 1,1-1-1,-1 0 0,1 0 0,-1 0 0,1-1 0,0 1 1,-1 0-1,1-1 0,0 0 0,4 1 0,-5-1-187,1 0 0,-1 0 0,0 0 0,1-1 0,-1 1 1,0 0-1,1-1 0,-1 0 0,0 1 0,0-1 0,1 0 0,-1 0 0,0 0 0,3-3 0,21-28-7045,-7-5-1629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42.5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0 7271,'0'0'18097,"-53"30"-15855,47-6-1281,6 1-833,7-2-128,17 0-1697,12-8-3460,7-3-4677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42.9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389 45 20820,'0'0'8680,"-11"-8"-8563,-35-23-53,44 30-64,0 0 0,0 0 0,0 0 0,0 1 0,0-1 0,0 1 0,0 0 0,0-1 0,0 1 0,0 0 0,0 0 0,0 0 0,0 0 0,-1 1 0,1-1 0,0 1 0,0-1 0,0 1 0,0 0 0,0 0 0,-2 1-1,-37 27 65,28-19 162,-129 82 2347,133-87-2559,1 1 0,0 0 0,1 1 0,-1 0 0,2 0 0,-1 0 0,-6 11 0,10-15-8,0 1 0,1 0 0,0 0-1,0 0 1,0 0 0,0 0 0,1 0 0,0 0 0,-1 0 0,2 1 0,-1-1 0,0 1 0,1-1-1,0 0 1,0 1 0,0-1 0,1 1 0,1 6 0,-2-9-4,2 0 0,-1 0-1,0 0 1,0 0 0,1 0 0,-1 0 0,1 0 0,-1 0-1,1-1 1,0 1 0,0-1 0,0 1 0,0-1 0,0 0-1,0 0 1,0 0 0,0 0 0,0 0 0,1 0-1,-1 0 1,0-1 0,5 1 0,58 3-143,-56-4 69,21 0-1531,-1-2 0,45-9 0,13-11-7767,-34 6-847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2:43.2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68 117 11563,'0'0'7025,"-10"3"-4051,-30 11-172,39-13-2649,0 0-1,0-1 1,-1 1-1,1 0 0,0 1 1,0-1-1,0 0 1,0 0-1,0 0 1,0 0-1,0 1 0,1-1 1,-1 0-1,0 1 1,1-1-1,-1 1 0,1-1 1,-1 1-1,1-1 1,0 1-1,0-1 1,-1 1-1,1-1 0,0 1 1,0 0-1,1-1 1,-1 1-1,0-1 0,0 1 1,1-1-1,-1 1 1,1-1-1,-1 0 1,1 1-1,0-1 0,0 1 1,0-1-1,-1 0 1,1 0-1,0 0 0,0 1 1,1-1-1,-1 0 1,0 0-1,0 0 1,0 0-1,1-1 0,1 2 1,6 1-70,0 0 0,1 0 0,0-1-1,0 0 1,-1-1 0,1 0 0,18-1 0,71-10 188,-73 5-271,0 0 0,-1-2 0,1-1 0,-2-1 0,1-1 0,-2-2 0,1 0 0,-2-1 0,39-29 0,-59 40 0,1-1 0,-1 1 0,0-1 0,1 1 0,-1-1 0,-1 0 0,1 0 0,0 0 0,-1 0 0,1 0 0,-1 0 0,0 0 0,1-6 0,-2 8 0,0 0 0,0-1 0,0 1 0,0 0 0,0 0 0,0 0 0,0-1 0,-1 1 0,1 0 0,0 0 0,-1 0 0,1 0 0,-1 0 0,0 0 0,1-1 0,-1 1 0,0 1 0,1-1 0,-1 0 0,0 0 0,0 0 0,0 0 0,0 0 0,0 1 0,0-1 0,0 0 0,0 1 0,0-1 0,0 1 0,-1 0 0,1-1 0,0 1 0,0 0 0,0-1 0,-1 1 0,1 0 0,-2 0 0,-15-2 0,0 1 0,-1 1 0,1 1 0,0 0 0,0 1 0,0 1 0,0 1 0,1 1 0,-1 0 0,-20 10 0,23-9 0,0 1 0,0 1 0,1 0 0,0 0 0,1 2 0,0 0 0,1 0 0,0 1 0,0 1 0,1 0 0,-16 23 0,24-31-77,0 0 1,0 0-1,1 1 0,0-1 0,0 1 1,0 0-1,1-1 0,-1 1 0,1 0 1,0 0-1,1 0 0,-1 0 0,1 0 1,0 0-1,0 0 0,1 0 0,-1 0 1,1-1-1,0 1 0,0 0 0,1 0 1,-1 0-1,1-1 0,0 1 1,1-1-1,-1 0 0,6 8 0,-2-5-402,1 0-1,0-1 1,0 0-1,0 0 1,1 0-1,0-1 1,0 0-1,0-1 1,1 0-1,-1 0 1,1-1-1,0 0 1,17 3-1,28 3-10805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4:20.7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0 261 16656,'0'0'2370,"12"8"-560,5 4-1281,2 0 0,0-2 1,0 0-1,0-1 0,2-1 0,26 7 1,3-6-54,-1-2 0,2-3-1,-1-1 1,83-8 0,201-39 199,-309 39-639,1252-172 1400,-825 129-306,391-33 52,-740 74-1123,172 9-1,-262-1-16,0 1 0,0 1-1,-1 0 1,1 1-1,-1 0 1,0 1-1,19 10 1,-2 3-747,42 34 1,-47-33-755,-1-4-2689,0-6-2344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3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15631,'0'0'11018,"7"72"-9256,-13-27-833,-2 5-417,0 8-384,2-2-96,3-4-32,3-3-608,0-10-1410,0-5-256,0-12-64,0-6-449,-1-9-1185,-12-5-1857,-2-2-4293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4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19 122 13293,'-3'-12'2952,"-2"-2"-1900,3 7-468,0 0 1,0 1-1,0-1 1,1 0-1,0 0 1,1 0-1,-1-9 1,2 15-447,-1-1 1,0 1 0,1-1-1,-1 1 1,1 0-1,0-1 1,-1 1 0,1 0-1,0 0 1,0-1 0,-1 1-1,1 0 1,0 0-1,0 0 1,1 0 0,-1 0-1,0 0 1,0 1 0,0-1-1,0 0 1,1 1-1,-1-1 1,0 0 0,1 1-1,-1-1 1,1 1-1,-1 0 1,0 0 0,1-1-1,2 1 1,55-3 833,-48 3-716,35 0 51,-1 1 1,71 13-1,-97-10-303,-1 0 0,0 1 0,0 1 0,0 1 0,-1 0-1,0 1 1,0 1 0,-1 1 0,17 12 0,-28-17 30,0-1 0,0 1 0,0 0 0,0 0 0,-1 0 0,0 1 0,0 0 0,0 0 1,-1 0-1,1 0 0,-2 0 0,1 1 0,-1-1 0,0 1 0,0-1 0,-1 1 0,1 0 0,-2 0 0,1 0 0,-1 0 0,0 0 0,0 0 0,-1 0 0,0-1 1,0 1-1,-1 0 0,0 0 0,0-1 0,0 1 0,-6 10 0,-4 6 423,-1 0 0,-1-1 0,-1-1 0,-1 0 0,-1-1 0,-34 32 0,32-33-441,-1-1 1,-2-2 0,-38 25-1,53-37-16,1 0-1,-1 0 0,0-1 1,0 0-1,0-1 0,0 1 0,-1-2 1,1 1-1,0-1 0,-1 0 1,1 0-1,-1-1 0,1 0 1,-1 0-1,0-1 0,1 0 0,0 0 1,-9-3-1,11 1-214,0 0 1,0 0-1,1 0 1,-1-1-1,1 0 1,0 0-1,0 0 1,0 0-1,0-1 1,1 1-1,0-1 1,0 0-1,0 0 1,1 0-1,-1 0 0,1-1 1,0 1-1,1 0 1,-1-1-1,1 0 1,0 1-1,1-1 1,-1-8-1,0 7-202,1 1 1,0 0-1,0-1 0,0 1 0,1-1 0,0 1 1,0 0-1,1-1 0,-1 1 0,2 0 1,-1 0-1,0 0 0,1 1 0,0-1 1,1 0-1,-1 1 0,1 0 0,0 0 0,0 0 1,9-7-1,16-4-7687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4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12588,'0'0'2562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6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264 30 18129,'12'-30'6642,"-25"39"-2345,-36 46-2333,45-51-2316,-50 58 561,7-9 143,-61 90 0,115-152-1205,0 1 1,0-1 0,1 1 0,12-10-1,9-9-1334,88-104-6739,-43 40 9940,-74 90-847,0 1 0,0 0-1,0-1 1,0 1 0,0 0-1,0-1 1,1 1 0,-1 0-1,0-1 1,0 1 0,0 0-1,0-1 1,1 1 0,-1 0-1,0-1 1,0 1 0,1 0-1,-1 0 1,0-1 0,1 1 0,-1 0-1,0 0 1,1 0 0,-1-1-1,0 1 1,1 0 0,-1 0-1,0 0 1,1 0 0,-1 0-1,0 0 1,1 0 0,-1 0-1,1 0 1,-1 0 0,0 0-1,1 0 1,-1 0 0,1 0-1,-4 18 1953,-17 35-1496,19-49-156,-12 29 300,-13 56-1,23-75-794,0 1 1,1 0-1,1-1 1,0 1-1,1 0 1,3 25-1,7-16-1324,1-11-5154,-20-25-6931,-19-34 8022,3-4 7290,4-1 6231,2-1 6771,24 54-14784,-1 1 0,1-1 0,-1 1 0,1-1 0,0-1 0,0 1 0,9 1 1,-14-3-86,79 11-1182,-24-10-4923,-3-5-8055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7239,'0'0'20974,"8"-5"-20264,12-7-649,-2-1 0,0-1 0,0-1 0,-2-1 0,0 0 0,0-1 0,22-34 0,-21 27-20,0-2-1,-2 0 1,-2-1 0,0 0-1,16-52 1,-25 55 171,-11 31 319,-13 35-137,11-9 36,1 2 0,-5 58 0,5-28-338,-1-39-3354,-1-11-5567,-1-6-5937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7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10698,'0'2'19475,"2"-2"-18771,5 0-512,4 0-224,5 0-1697,-3 0-3556,-2 0-3748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7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18257,'0'0'9353,"38"40"-12556,-16-55-3523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8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0 18642,'0'0'7714,"-1"12"-7250,-12 234 835,15-74-7370,-2-163 5600,-3 29-2522,3-37 2859,-1 0 0,1 0-1,-1 0 1,0 0 0,0 0 0,1 0-1,-1 0 1,0 0 0,0 0 0,0-1-1,0 1 1,0 0 0,0-1 0,0 1 0,0 0-1,0-1 1,0 0 0,0 1 0,-1-1-1,1 0 1,0 1 0,0-1 0,0 0-1,-1 0 1,1 0 0,0 0 0,0 0-1,-2-1 1,-1 1-427,-1 0 0,1-1-1,-1 0 1,1 0 0,0 0-1,-1-1 1,1 0 0,0 1 0,0-1-1,0-1 1,0 1 0,0-1-1,-4-4 1,-34-25-4350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8.7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87 362 2370,'-11'-16'1629,"-6"-11"2836,-24-53 1,38 73-3929,0 0 1,0 0 0,1 0-1,0 0 1,0-1 0,1 1-1,0-1 1,0 1-1,1-1 1,0 1 0,1-1-1,-1 1 1,3-13 0,0 15-388,-1 0 1,1 1-1,0-1 0,0 0 1,0 1-1,0 0 1,1 0-1,0 0 0,0 0 1,0 1-1,0-1 1,0 1-1,1 0 0,0 0 1,-1 1-1,1-1 1,5-1-1,11-4 433,-1 1 1,42-9-1,-15 7-322,0 2 0,0 2 0,0 3 0,1 1-1,-1 3 1,58 9 0,-93-9-145,0 1 0,-1 1 1,1 0-1,-1 0 0,0 2 1,14 7-1,-23-12-17,1 1 0,-1 0 0,0-1 0,1 1 1,-1 0-1,0 0 0,0 1 0,0-1 0,-1 0 1,1 1-1,0-1 0,-1 1 0,3 5 0,-4-6 15,0 0 0,0-1 0,0 1 1,0 0-1,0 0 0,0 0 0,0 0 0,0 0 0,-1 0 0,1 0 0,-1 0 0,0 0 0,1 0 0,-1 0 0,0 0 0,0-1 0,0 1 1,0 0-1,-1-1 0,1 1 0,0-1 0,-4 3 0,-5 5-30,0 0 0,-1-1 0,0-1 0,-1 0 0,0-1 0,0 0 0,0 0 1,-1-1-1,0-1 0,-16 4 0,-1-2-15,1 0 0,-1-2 0,-47 0 0,73-4-119,-5-1-1893,7-6-2395,2-8-7845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9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20403,'0'0'5189,"53"9"-4036,6-9 289,12 0-449,13 0-769,0-3-160,-6-3-64,-14 2-833,-18 3-1986,-20 1-159,-20 0-354,-6 4-1985,-26 8-8648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09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17969,'0'0'9929,"61"-2"-8487,10-10 223,18-1-1056,9-3-417,3 3-128,-7 5-96,-15 5-1089,-18 3-1826,-20 3-1473,-18 7-1217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0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 21428,'0'0'6972,"-3"11"-5130,-12 31-605,7-21-807,1 1-1,-8 38 0,14-59-429,1 0 1,0 0-1,0 0 1,0 0-1,0 0 1,0 0-1,1 1 1,-1-1-1,0 0 1,0 0-1,1 0 1,-1 0-1,1 0 1,-1 0-1,1 0 1,-1 0-1,1 0 1,-1-1-1,1 1 0,0 0 1,0 0-1,-1 0 1,1-1-1,1 2 1,1 0 0,0-1 1,-1 0-1,1 0 1,0 0 0,0 0-1,0 0 1,-1 0-1,1-1 1,4 1-1,9 0-28,1-1 1,27-4-1,-32 2-32,35-5-591,-37 4 418,0 1-1,0 0 1,0 1 0,0 0-1,1 1 1,-1 0-1,0 0 1,0 1 0,13 3-1,-22-3 229,0 0 0,1-1 0,-1 1 0,0 0-1,0 0 1,0 0 0,0 0 0,0 0-1,0 1 1,0-1 0,0 0 0,0 0 0,-1 1-1,1-1 1,0 0 0,-1 1 0,1-1-1,-1 1 1,1-1 0,-1 1 0,0-1 0,0 1-1,0-1 1,1 1 0,-1-1 0,-1 1 0,1-1-1,0 1 1,0-1 0,-1 1 0,1-1-1,0 1 1,-1-1 0,0 0 0,0 2 0,-1 4 91,-1 0 0,0 0 0,0-1 1,-1 1-1,1-1 0,-6 6 1,-8 8 211,0-1 0,-1-2 1,-1 1-1,-40 26 1,46-35-175,-1-1 1,0 0-1,-1-1 1,1-1-1,-1 0 1,-1 0-1,1-2 1,-30 5-1,43-8-221,0-1 0,-1 0 0,1 0 0,0 0 0,0 0 0,0 0 0,-1 0 1,1-1-1,0 1 0,0-1 0,0 1 0,0-1 0,0 0 0,0 0 0,0 0 0,0 0 0,0 0 0,0 0 0,0-1 0,1 1 0,-1 0 1,0-1-1,1 0 0,0 1 0,-1-1 0,1 0 0,0 0 0,0 0 0,0 0 0,0 0 0,0 0 0,0 0 0,0-2 0,-2-7-1347,1-1-1,1 1 0,0 0 1,0 0-1,2-16 0,-1 7-1499,0-42-13964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0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16560,'0'0'12652,"64"17"-11467,-36-11-449,10-4-639,6-2-674,4 0-2434,3-14-3683,-1-6-8937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0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75 17649,'-11'11'4388,"-9"9"-2944,-5 3 1139,2 1 0,-36 48 0,58-72-2575,0 1 1,1-1-1,-1 1 1,1 0-1,-1-1 1,1 1-1,0 0 1,-1-1-1,1 1 1,-1 0-1,1-1 1,0 1-1,0 0 1,-1 0-1,1-1 1,0 1-1,0 0 1,0 0-1,0 0 1,0-1 0,0 1-1,0 0 1,0 0-1,0 0 1,0-1-1,1 1 1,-1 0-1,0 0 1,0-1-1,1 1 1,-1 0-1,1-1 1,-1 1-1,0 0 1,1-1-1,-1 1 1,1 0-1,0-1 1,-1 1-1,1-1 1,-1 1 0,1-1-1,0 1 1,-1-1-1,1 0 1,0 1-1,0-1 1,-1 0-1,1 0 1,0 1-1,0-1 1,-1 0-1,1 0 1,1 0-1,55 1-1171,-38-2 571,41-3-1998,-46 2 1924,1 0 0,0 2 0,0-1 0,-1 2 1,1 0-1,0 1 0,23 5 0,-36-6 763,0 0 0,0-1 0,0 1 0,0 0 0,0 0 0,0 1 0,0-1 0,-1 0-1,1 1 1,0-1 0,-1 1 0,1-1 0,-1 1 0,0 0 0,1-1 0,-1 1 0,0 0 0,0 0 0,0 0 0,0 0 0,0 0 0,-1 0-1,1 0 1,-1 0 0,1 0 0,-1 1 0,0-1 0,0 0 0,0 0 0,0 0 0,0 0 0,0 1 0,-1-1 0,1 0 0,-1 0-1,1 0 1,-3 4 0,0 2 417,-1 0 0,1-1-1,-2 0 1,1 1 0,-1-1 0,0-1-1,-1 1 1,-9 8 0,-11 9 600,-37 26 0,54-44-1098,0 1 0,-1-2-1,0 0 1,0 0 0,0 0 0,0-1-1,-1-1 1,-14 3 0,23-5-130,1-1-1,-1 0 1,0 0 0,1 0 0,-1 0-1,1 0 1,-1 0 0,0 0 0,1 0-1,-1-1 1,1 1 0,-1-1 0,1 1-1,-1-1 1,-1 0 0,2-1-407,0 1 0,-1-1 0,1 1 1,0-1-1,0 0 0,0 0 0,0 1 0,0-1 0,0 0 1,0 0-1,0 0 0,1 0 0,-1 0 0,1 0 0,0 0 1,-1-3-1,-3-35-11603</inkml:trace>
  <inkml:trace contextRef="#ctx0" brushRef="#br0" timeOffset="1">128 0 23254,'0'0'2434,"61"11"-544,-16-5-352,11 3-1026,0-3-448,0 2-2370,1-7-7623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1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24247,'0'0'6822,"74"0"-5925,-23 0-288,11 0-513,8 0-448,6-5-2435,-4-3-3555,-5-6-5926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1858,'0'0'16047,"-1"9"-14643,-8 27 1121,-1 0-1,-21 48 1,-14 45-79,40-112-2319,1 0 0,1 0 1,1 0-1,0 1 0,2 28 0,0-45-129,0 1 0,0-1 0,1 0 0,-1 1-1,0-1 1,1 0 0,-1 0 0,1 1 0,-1-1-1,1 0 1,0 0 0,0 0 0,-1 0-1,1 0 1,0 0 0,0 0 0,0 0 0,0 0-1,0 0 1,0-1 0,1 1 0,0 0 0,36 9-847,-26-9-142,0-1 1,0 0 0,0-1 0,16-3 0,-23 2 216,0 0 1,0 1-1,0-2 0,0 1 1,0 0-1,-1-1 1,1 0-1,-1 0 1,7-6-1,12-14-5610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1.8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1 422 22902,'0'0'7943,"15"-14"-6736,85-72-800,-28 27-304,-2-4-1,94-108 1,-144 142-103,-113 205 0,83-153 0,1 0 0,1 1 0,1 0 0,1 1 0,2-1 0,-4 43 0,8-64-52,0 0 0,-1 1 0,2-1 0,-1 0-1,0 0 1,1 1 0,-1-1 0,1 0 0,0 0 0,0 0 0,1 0 0,-1 0-1,0 0 1,1 0 0,0-1 0,0 1 0,2 2 0,-2-3-66,0 0-1,1-1 1,-1 0 0,0 1-1,1-1 1,0 0 0,-1 0 0,1 0-1,0-1 1,-1 1 0,1-1 0,0 1-1,0-1 1,0 0 0,-1 0-1,1 0 1,0 0 0,0-1 0,0 1-1,2-2 1,1 1-836,0-1 0,0 0-1,0-1 1,0 1 0,-1-1 0,1 0-1,-1 0 1,0-1 0,0 0 0,0 0-1,8-9 1,23-29-11559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2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6 15599,'-7'11'5530,"-18"24"-3417,1 0 55,-31 55-1,50-80-1885,0 0 0,0 1 1,1-1-1,1 1 0,0 0 0,0 0 0,1 0 0,0 0 0,1 0 0,1 0 1,0 14-1,0-22-259,1 1 0,0-1 0,0 1 0,0-1 0,1 0 0,-1 0 0,1 0 0,0 0 0,0 0 0,0 0 0,0 0 0,0 0 0,0-1 0,1 1 0,-1-1 0,1 0 0,0 1 0,0-1 0,0-1 1,0 1-1,0 0 0,0-1 0,0 1 0,1-1 0,-1 0 0,0 0 0,1 0 0,-1-1 0,1 1 0,-1-1 0,1 0 0,-1 0 0,6-1 0,1 1 40,-1 0 0,1-1 0,0 0-1,-1-1 1,1 0 0,-1-1 0,0 0 0,0 0 0,0-1-1,0 0 1,10-7 0,-10 4-53,0-1 0,-1-1 0,0 1 0,-1-1 0,0 0-1,0-1 1,-1 0 0,0 0 0,-1 0 0,0-1 0,-1 0 0,0 0 0,0 0 0,-1 0-1,-1-1 1,0 1 0,0-1 0,-2 1 0,1-1 0,-1 0 0,-1 1 0,0-1-1,0 1 1,-2-1 0,1 1 0,-7-16 0,8 23-83,0 1 0,0 0 0,-1 0 0,0 0 0,1 0 0,-1 1 0,0-1 0,0 0 0,-1 1 0,1-1 0,0 1 0,-1 0 0,0 0 0,1 0 0,-1 0 0,0 0 0,0 1-1,0-1 1,0 1 0,0 0 0,-1 0 0,1 0 0,0 0 0,-6 0 0,4 1-281,0 0-1,0 1 1,0 0-1,-1 0 1,1 0-1,0 0 1,0 1 0,0 0-1,1 0 1,-1 0-1,0 1 1,1 0-1,-1-1 1,-7 8-1,-11 10-8677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2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333 1 23030,'0'0'4228,"-61"67"-2787,22-23-544,-7 9-352,1 1-193,1-2-256,6-3-96,11-11 0,8-9-448,11-11-738,3-13-1344,5-25-6663,0-13-3491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3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14830,'0'0'10218,"62"47"-8969,-40-13 288,3 3-768,3 4-609,1 0-128,-2-5-833,0-4-4419,-4-10-7144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4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469 55 20403,'0'-1'234,"1"-1"0,-1 1 0,1-1 0,-1 1 0,1-1 0,-1 1 0,0-1 0,0 0 0,0 1 0,0-1 0,0 1 0,0-1 0,0 0 0,0 1-1,-1-1 1,1 1 0,0-1 0,-1 0 0,0 1 0,1-1 0,-1 1 0,0 0 0,0-1 0,0 1 0,0 0 0,0-1 0,0 1 0,0 0 0,0 0 0,0 0 0,-3-2 0,-1 2 21,-1-1 1,0 1 0,0 0 0,0 0 0,0 1 0,1-1 0,-12 2 0,13-1-346,-9 2 99,0 0 0,0 0 0,0 1 0,0 1 0,1 0 0,-1 1 0,1 0 0,0 0 0,1 2 1,-1 0-1,1 0 0,-14 13 0,10-8-28,0 0 0,1 2 1,1 0-1,0 0 0,1 1 0,1 1 1,-19 33-1,27-43 7,0 0 1,1 0 0,0 0-1,0 0 1,0 0-1,1 1 1,0-1 0,0 1-1,0-1 1,1 1-1,0-1 1,1 11 0,0-13 9,0 0-1,1 0 1,-1 0 0,1 0 0,0-1 0,0 1 0,0 0 0,0-1 0,1 1 0,-1-1 0,1 0 0,0 0-1,0 0 1,0 0 0,1-1 0,-1 1 0,0-1 0,1 0 0,0 0 0,4 2 0,10 3 15,1 0 1,34 7 0,-40-12-18,0 0 0,0 2 0,0 0 0,-1 0 0,1 1 0,-1 1 0,0 0 0,16 11 0,-27-16 28,1 0-1,0 1 1,0 0 0,-1-1 0,1 1-1,-1 0 1,0-1 0,1 1-1,-1 0 1,0 0 0,0 0 0,0 0-1,0 0 1,-1 1 0,1-1-1,0 0 1,-1 0 0,0 0 0,1 1-1,-1-1 1,0 0 0,0 1-1,0-1 1,-1 0 0,1 0 0,0 1-1,-1-1 1,0 0 0,1 0-1,-1 0 1,0 0 0,0 0 0,0 0-1,0 0 1,0 0 0,-1 0-1,1 0 1,-1-1 0,1 1 0,-1 0-1,-2 1 1,-6 6 313,0 0-1,-1-1 1,0 0 0,0-1 0,-21 10-1,17-10-325,0 0 1,-1-1-1,0-1 0,0 0 0,-1-1 0,0-1 0,1-1 1,-1 0-1,0-1 0,-31-2 0,46 1-116,-1 0-1,0 0 1,0-1-1,1 1 1,-1-1 0,0 0-1,1 0 1,-1 0-1,1 0 1,-1 0 0,1 0-1,-1-1 1,1 1-1,0-1 1,0 0 0,0 0-1,0 1 1,0-1 0,0-1-1,0 1 1,0 0-1,1 0 1,-1-1 0,1 1-1,0 0 1,0-1-1,0 0 1,0 1 0,0-1-1,0 0 1,1 1-1,-1-1 1,1-3 0,0 0-307,0 0 1,1 0 0,0 0-1,0 0 1,0 0 0,1 0-1,0 0 1,0 0 0,0 1-1,1-1 1,0 1 0,0-1-1,1 1 1,3-5 0,31-34-5712,3-6-3241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5.1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0 18802,'0'0'9443,"-8"13"-8572,-168 236 1211,168-232-3750,24-23-842,26-24-2900,-12 2 194,3-5-2210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5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11659,'0'0'12140,"-49"75"-11788,35-34 417,4 6-385,8-2-320,2-4-64,0-1-737,11-8-640,2-6 32,1-7 320,-5-5-449,-7-11-1152</inkml:trace>
  <inkml:trace contextRef="#ctx0" brushRef="#br0" timeOffset="1">1 244 14734,'0'0'12364,"75"-40"-12685,-25 40-2017,-2 0-2851,2 0-6246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5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16976,'0'0'10538,"0"60"-9129,0-46-992,3-3-353,9 1-96,4-5-1730,-1-4-3299,-2-3-4356</inkml:trace>
  <inkml:trace contextRef="#ctx0" brushRef="#br0" timeOffset="1">33 337 17745,'0'0'5349,"-16"51"-2402,16-42-865,0-4-1378,6-4-576,9-1-832,-1-12-3684,1-12-8393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6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20692,'-18'52'608,"0"6"321,2 8 160,6 1-608,5-4-225,5-5 0,0-10-256,8-12-1634,6-11-1408,-1-11-354,-8-13-992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6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0 119 15791,'9'-7'1073,"10"-7"-457,1 1-1,1 1 1,-1 1 0,2 1-1,-1 0 1,1 2 0,1 1 0,0 0-1,0 2 1,0 0 0,41-1-1,-38 4-431,-3 0-7,46 3-1,-65-1-169,0 1-1,1-1 1,-1 1-1,1 0 0,-1 0 1,0 0-1,1 1 1,-1-1-1,0 1 0,0 0 1,0 1-1,-1-1 1,1 1-1,0-1 0,-1 1 1,5 5-1,-7-7 29,0 1-1,0-1 1,0 1-1,0 0 1,0-1-1,0 1 1,-1 0-1,1 0 1,0-1-1,-1 1 1,0 0-1,1 0 1,-1 0-1,0-1 1,0 1-1,0 0 1,0 0-1,0 0 1,-1 0-1,1-1 1,-1 1-1,0 2 1,-1 0 143,0 0 1,0 0 0,-1 0 0,1 0-1,-1-1 1,0 1 0,0-1 0,0 0 0,-4 3-1,-8 6 573,-1-1-1,0 0 0,-22 9 0,37-19-732,-27 14 302,1-1 1,-2-2-1,0 0 0,0-2 1,-60 11-1,113-23-6002,30-7-2398,-5-6-1225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19058,'0'0'10154,"-25"75"-8489,7-36-608,-3 3-480,0 3-417,3-3-64,1-4-96,3-8 0,5-9 0,4-7-384,4-12-1154,1-13-4932,0-16-288,0-12-9610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17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81 19859,'0'0'12908,"100"-44"-12908,-36 26 0,1 4 0,-8 10-2979,-13 4-2626,-17 3-1442,-22 12-6918</inkml:trace>
  <inkml:trace contextRef="#ctx0" brushRef="#br0" timeOffset="1">0 260 13485,'0'0'13677,"56"0"-12396,-4-11-224,11 1-609,4 2-288,-4 6-192,-11 2-2082,-11 0-5445,-13 2-12844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0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0 22485,'-6'6'8104,"-20"18"-6280,20-18-1845,0 0 0,0 1 0,1-1 0,0 1-1,0 0 1,0 1 0,-4 9 0,9-16 10,0 0 0,0 0-1,0 0 1,0 0 0,0 0 0,0 0 0,1 0 0,-1 0-1,0 0 1,1 0 0,-1 0 0,0 0 0,1 0 0,-1 0-1,1 0 1,0 0 0,-1-1 0,1 1 0,0 0 0,-1 0-1,1-1 1,0 1 0,0 0 0,0-1 0,-1 1 0,1-1-1,0 1 1,0-1 0,0 1 0,0-1 0,0 0 0,0 1-1,0-1 1,2 0 0,47 11-323,-30-7 135,-14-3 153,0 1-1,1 0 1,-1 1-1,0 0 0,0 0 1,0 0-1,0 1 1,-1-1-1,1 1 0,-1 1 1,0-1-1,0 1 1,-1 0-1,1 0 0,-1 0 1,5 9-1,-7-10 68,0 1 0,0-1 0,0 1-1,-1 0 1,0 0 0,0 0 0,0-1-1,0 1 1,-1 0 0,1 0 0,-2 0-1,1 0 1,0 0 0,-1 0 0,0 0 0,0 0-1,0 0 1,-1-1 0,1 1 0,-1 0-1,-1-1 1,1 1 0,-4 4 0,-3 4 94,0-1 0,-1 0 1,-1-1-1,0 0 1,0 0-1,-1-1 0,0-1 1,-17 10-1,20-13-68,1-1 0,-1-1-1,0 1 1,0-2 0,-1 1 0,1-1 0,-1 0-1,1-1 1,-1 0 0,0-1 0,0 0 0,0-1-1,1 0 1,-12-1 0,19 0-104,-1 0 0,1 0 0,-1-1 0,1 1 0,0-1 1,-1 1-1,1-1 0,0 0 0,0 0 0,0 0 0,1 0 0,-1-1 0,0 1 0,1 0 0,-1-1 0,1 1 1,0-1-1,0 1 0,0-1 0,0 0 0,0 1 0,1-1 0,-1 0 0,1 0 0,-1 1 0,1-1 0,1-5 0,-2-10-1058,1 1 0,0-1 0,5-20 0,13-38-6300,8-5-3811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0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18546,'0'0'9481,"67"29"-8264,-31-18-449,13 1-575,8-3-225,7-2-2211,4-3-3490,2-4-5446</inkml:trace>
  <inkml:trace contextRef="#ctx0" brushRef="#br0" timeOffset="1">1021 121 21749,'0'0'3683,"-30"48"-1024,17-20-642,4 1-895,6 6-738,3-2-256,6 2-96,9 0-448,4-2-1570,-4-1-1922,-5-4-1377,-7-8-3267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0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62 19763,'0'0'6982,"63"-51"-6918,-8 46 32,12 5-64,3 0-800,0-2-2820,-4-2-4868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1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91 10570,'0'0'4495,"4"-9"-1132,-1 4-3047,0 1 0,0-1 0,0 1-1,1-1 1,-1 1 0,1 0 0,0 0 0,1 1-1,-1-1 1,0 1 0,1 0 0,0 0 0,0 0-1,0 1 1,0 0 0,0 0 0,0 0 0,11-2-1,10-1 1347,54-4-1,-72 8-1507,0 0 0,0 1 1,0 1-1,0-1 0,0 1 0,0 1 0,0-1 1,-1 1-1,1 1 0,-1 0 0,10 4 0,-16-6-147,1 0-1,0 0 0,-1 0 0,1 1 0,-1-1 0,1 1 1,-1-1-1,0 1 0,0-1 0,0 1 0,0 0 1,0-1-1,0 1 0,0 0 0,0 0 0,-1 0 1,1 0-1,0 0 0,-1 0 0,0 0 0,1 2 0,-2 0 31,1 0-1,-1-1 0,1 1 0,-1-1 0,0 1 0,-1 0 0,1-1 0,-1 0 1,1 1-1,-5 4 0,-3 6 258,-2-1 0,0-1 0,-23 22 1,34-34-292,-64 53 677,37-33-294,-43 45 0,68-64-384,0 1 1,1 0-1,-1 0 0,1 0 1,-1 0-1,1 0 0,0 0 1,-1 0-1,1 1 0,0-1 1,1 0-1,-1 1 0,0-1 1,1 0-1,-1 3 0,1-4 0,0 0-1,0 1 1,1-2-1,-1 1 1,0 0-1,1 0 1,-1 0-1,1 0 1,-1 0-1,1 0 1,-1 0-1,1 0 1,0-1-1,-1 1 1,1 0-1,0 0 1,0-1-1,0 1 1,-1 0-1,1-1 1,0 1-1,0-1 1,0 0-1,1 1 1,7 2-56,0-1 1,0 0 0,0-1-1,1 0 1,-1 0-1,12-1 1,18-1-2481,74-11 0,-12-12-5274,-6-6-4994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1.6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84 23831,'-14'4'2792,"0"-1"-2317,0 1 0,0 1 0,1 1 0,0 0 0,-21 13 0,29-16-355,0 0-1,1 0 1,-1 0 0,1 1 0,0 0 0,0 0 0,1 0 0,-1 0 0,1 1 0,0 0 0,0-1-1,0 1 1,1 0 0,-1 0 0,1 0 0,1 1 0,-1-1 0,1 0 0,0 1 0,0-1-1,0 8 1,1-11-105,0 1-1,1 0 0,-1-1 0,1 1 0,0-1 0,0 0 0,0 1 0,0-1 1,0 0-1,0 1 0,0-1 0,1 0 0,-1 0 0,1 0 0,0 0 0,0 0 1,-1-1-1,1 1 0,0 0 0,1-1 0,-1 1 0,0-1 0,0 0 0,0 0 1,1 0-1,-1 0 0,1 0 0,-1 0 0,1-1 0,2 1 0,11 2 29,0 0 0,-1-1 0,27-1 0,-37-1-23,12 1-15,0-2 0,0 0 0,0-1-1,0 0 1,0-1 0,17-6 0,-29 7-6,-1 1 1,1-1 0,-1 0 0,0 0-1,0-1 1,1 1 0,-1-1 0,-1 0-1,1 0 1,0 0 0,-1 0 0,0-1-1,1 1 1,-1-1 0,-1 0 0,1 0-1,-1 0 1,1 0 0,-1-1 0,0 1-1,-1-1 1,1 1 0,-1-1 0,0 0 0,0 1-1,0-8 1,0 4 2,-2-1 0,1 1 0,-1 0 0,0 0 0,-1 0 1,0 0-1,0 0 0,-1 0 0,0 0 0,0 1 0,-1-1 0,0 1 0,0 0 0,-1 0 0,-10-12 0,11 15-9,0-1 0,-1 1 1,1 1-1,-1-1 0,1 0 0,-1 1 0,0 0 0,-1 0 0,1 1 0,0-1 0,-1 1 0,1 0 0,-1 1 0,0-1 0,1 1 0,-1 0 0,0 1 0,0-1 0,0 1 0,0 0 0,0 1 0,0-1 0,-8 3 1,11-2-150,0 1 1,0-1-1,0 0 1,1 1 0,-1 0-1,0 0 1,1 0 0,-1 0-1,1 0 1,0 0-1,0 0 1,0 1 0,0-1-1,0 1 1,0 0 0,1 0-1,-1-1 1,1 1-1,0 0 1,0 0 0,0 0-1,0 0 1,0 1 0,0 2-1,1-4-168,-1 1 0,1-1 0,0 1 0,0-1 0,0 1 0,0-1 0,0 1 0,0-1 0,1 1 0,-1-1 0,1 1 0,0-1 0,0 1 0,0-1 0,0 0 0,0 0 0,0 1 0,1-1 0,-1 0 1,1 0-1,-1 0 0,1 0 0,0-1 0,0 1 0,0 0 0,0-1 0,0 1 0,0-1 0,0 0 0,4 2 0,31 4-4924,8-6-2284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1.9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396 0 18770,'0'0'9513,"-95"67"-6695,39-31-1152,-3 6-1666,4 1 0,7-4 0,11-1 0,12-9 0,13-6 0,9-8 0,3-7 0,4-8-1249,10 0-1698,-2-16-3011,-3-13-4836</inkml:trace>
  <inkml:trace contextRef="#ctx0" brushRef="#br0" timeOffset="1">1 55 17905,'0'0'10858,"0"55"-9480,32-33-65,14 3 0,10-2-1313,7-1 0,2-2 0,-4-2-1602,-8-1-5572,-1-6-13486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3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18001,'17'-8'3716,"-5"8"-1058,-6 19-1409,-3 20-448,-2 10 160,-1 7-353,0 3-383,0-1-161,0-6-64,0-6-545,0-9-544,0-2-961,-4-12 225,-5-10-1058,-6-11-3363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3.7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33 144 9993,'-4'-9'3155,"-2"-1"-2917,3 4 580,-1 0-1,1 0 1,0-1 0,1 1 0,-1-1-1,-1-6 1,4 11-641,0 0 0,0 0 0,0 1 0,0-1 0,0 0 0,0 1 0,0-1 0,0 0 0,1 1 0,-1-1 0,0 0 0,1 1 0,0-1 0,-1 0 0,1 1 0,0-1 0,0 1 0,0 0 0,0-1 0,0 1 0,0 0 0,0-1 0,0 1 0,1 0 0,-1 0 0,0 0 0,1 0 0,-1 0 0,1 0 0,-1 1 0,1-1 0,0 0 0,1 0 0,17-5 176,0 0 0,0 1 0,1 2 1,-1 0-1,25-1 0,109 6-76,-110 0-196,-10-1-76,0 2 0,0 1 1,50 14-1,-72-15-13,0 0 1,0 1-1,-1 1 1,0 0-1,1 1 0,-2 0 1,1 0-1,-1 1 0,0 0 1,0 1-1,-1 0 1,0 1-1,9 10 0,-15-15 9,0 0 0,-1 0 0,1 1-1,-1-1 1,0 1 0,0-1 0,0 1-1,-1 0 1,1 0 0,-1 0 0,0 0-1,-1 0 1,1 0 0,-1 0 0,0 0-1,0 0 1,-2 9 0,0-7 127,0 0 0,-1 0 0,0-1-1,0 1 1,0-1 0,-1 0 0,0 0 0,0 0 0,-1 0 0,0-1 0,-6 7 0,-9 5 453,0-1 0,-2-1 0,0-1 0,0-1 0,-44 19-1,17-11-446,-83 23-1,107-38-142,0-1 1,0 0-1,0-2 0,0-1 0,-40-2 0,61-1-1,-1 1 0,0-1 0,1 0 0,-1 0 0,1-1 0,-1 1 0,1-1 0,-1 0 0,1 0 0,0-1 0,0 1-1,0-1 1,0 0 0,1 0 0,-1 0 0,1 0 0,-1-1 0,-3-5 0,5 6-44,1 0 0,-1 0 0,0-1 0,1 1 0,0 0 0,0-1 0,0 1 0,0-1-1,0 0 1,1 1 0,-1-1 0,1 0 0,0 1 0,0-1 0,1 0 0,-1 1 0,1-1 0,0 0 0,0 1 0,0-1 0,0 1-1,1-1 1,-1 1 0,4-6 0,0 4-832,0-1-1,0 1 1,0 0-1,1 0 1,0 0-1,0 1 1,0 0-1,1 0 1,-1 0-1,1 1 1,0 0-1,0 1 1,0-1-1,0 1 1,13-2-1,29-4-7313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4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 23510,'0'0'5862,"-23"55"-5734,8-13 448,0 5 1,4 2-481,6-3-32,5-2-288,0-8-1634,0-9-1793,2-10-1410,-2-11-2050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2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128 1 17008,'0'0'7015,"-8"6"-4752,-6 4-1613,1 0-1,0 1 0,1 1 1,-18 22-1,25-29-602,1 1 0,1 0-1,-1-1 1,1 1 0,0 1-1,0-1 1,0 0 0,1 1 0,0-1-1,1 1 1,-1 0 0,1 0-1,0-1 1,1 1 0,0 0 0,1 10-1,-1-16-45,0 1 0,1-1 0,-1 1 0,1-1 0,-1 1 0,1-1 0,0 1 0,0-1 0,-1 1 0,1-1 0,0 0 0,0 0 0,1 1 0,-1-1 0,0 0-1,0 0 1,0 0 0,1 0 0,-1 0 0,1 0 0,2 1 0,1-1 11,0 1 1,-1-1-1,1 1 0,1-1 1,-1-1-1,0 1 0,6-1 1,3 0-180,-1-1 0,1-1 0,-1 0 0,24-6 0,-32 6-186,78-30-4705,-77 29 3016,1-1 1,0 0 0,-1 0-1,0 0 1,8-8 0,-6 3-5492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17264,'0'0'3876,"-6"53"-1986,6-32 640,14-1-864,5 0-609,7-2-609,4-4-320,7 0-64,4-3-448,-3-6-2723,-2-5-3139,-5 0-6438</inkml:trace>
  <inkml:trace contextRef="#ctx0" brushRef="#br0" timeOffset="1">281 308 19474,'0'0'8264,"9"-6"-7719,72-59-1491,4-17-3388,-84 109 5786,-10 62 599,3-49-1630,1 40 1,5-79-467,0-1 0,0 0 0,0 1 1,0-1-1,0 1 0,0-1 0,0 1 1,0-1-1,0 1 0,0-1 0,0 1 1,1-1-1,-1 0 0,0 1 1,0-1-1,0 1 0,1-1 0,-1 0 1,0 1-1,1-1 0,-1 0 0,0 1 1,1-1-1,-1 0 0,0 1 0,1-1 1,-1 0-1,0 0 0,1 1 0,-1-1 1,1 0-1,-1 0 0,1 0 1,-1 0-1,0 0 0,1 1 0,0-1 1,18-9-6024,-1-14-3231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4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17232,'0'0'2525,"10"-7"251,0 0-2418,1 1 0,0 0-1,0 1 1,0 0 0,0 1-1,1 0 1,0 0 0,0 2-1,0-1 1,0 2 0,16-1-1,2 0 299,78 1 277,-101 1-923,1 1 0,0 0 1,0 0-1,0 1 1,-1 0-1,1 0 1,-1 1-1,1 0 0,-1 0 1,11 7-1,-17-9 7,0 0-1,0-1 0,0 1 0,0 0 1,0 0-1,-1 0 0,1 0 0,0 0 0,-1 0 1,1 0-1,-1 0 0,1 0 0,-1 0 1,1 0-1,-1 0 0,0 0 0,1 0 1,-1 1-1,0-1 0,0 0 0,0 0 1,0 0-1,0 0 0,0 1 0,0-1 1,0 0-1,-1 0 0,1 0 0,0 0 0,-1 0 1,1 0-1,-1 1 0,1-1 0,-1 0 1,1 0-1,-1 0 0,0-1 0,0 1 1,1 0-1,-1 0 0,0 0 0,0 0 1,0-1-1,0 1 0,0 0 0,-2 0 1,-7 7 407,0-1 0,0-1 0,-17 9 0,17-11-220,0 2 24,7-6-207,0 1-1,1 0 1,-1 1 0,0-1 0,1 0 0,-1 1 0,1-1 0,0 1-1,-1 0 1,1 0 0,0 0 0,0 0 0,0 0 0,0 0-1,1 1 1,-3 3 0,9-4-205,-1 0 0,1 0-1,1-1 1,-1 1 0,0-1 0,7 1 0,-5-1-64,27 7-1048,42 15 0,-66-20 1167,-1 1 1,0 0 0,0 0-1,-1 1 1,1 1-1,-1-1 1,0 1 0,0 0-1,9 11 1,-15-15 195,-1-1-1,0 1 1,1 0 0,-1-1-1,0 1 1,0 0 0,0 0-1,0 0 1,-1 0 0,1 0-1,0 0 1,-1 0 0,1 0-1,-1 0 1,0 0-1,0 0 1,0 0 0,0 0-1,0 0 1,0 0 0,0 0-1,-1 0 1,1 0 0,-1 0-1,1 0 1,-1 0 0,0 0-1,0 0 1,0-1 0,0 1-1,0 0 1,0 0 0,0-1-1,-1 1 1,1-1 0,-1 1-1,1-1 1,-1 0 0,0 1-1,1-1 1,-1 0 0,0 0-1,-2 1 1,-8 5 580,-1 0-1,0-1 1,-1 0-1,-22 6 1,-5-1-599,0-2 0,0-1 0,-1-3 0,-78 1 0,114-6-48,-1 0 0,0-1 0,1 0 0,-1 0 0,1-1 0,0 1 0,-11-5 0,15 5 0,1 0 0,-1 1 0,1-1 0,-1 0 0,1 0 0,-1 0 0,1 0 0,0 0 0,0 0 0,-1-1 0,1 1 0,0 0 0,0-1 0,0 1 0,0-1 0,0 1 0,1-1 0,-1 1 0,0-1 0,1 1 0,-1-1 0,1 0 0,0 1 0,-1-1 0,1 0 0,0 1 0,0-1 0,0 0 0,0 1 0,0-1 0,1 0 0,-1 0 0,0 1 0,2-4 0,-2 4-98,1-1 0,0 1 0,0 0 0,0 0 0,-1 0 0,1-1 0,0 1 0,0 0 0,1 0 0,-1 0 0,0 0-1,0 1 1,0-1 0,1 0 0,-1 0 0,0 1 0,1-1 0,-1 1 0,3-1 0,31-6-4427,-27 6 3169,30-3-5472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4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23831,'0'0'8167,"63"12"-7398,-4-8-769,19 0 0,8-3 0,8 1 0,-5 2 0,-4 1-2562,-16-3-4389,-24-2-5285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5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73 20019,'0'0'2723,"57"4"-866,6-5-31,19-11-1474,8-1-127,11 2-193,0-2-1153,-3 0-5029,-7 0-7143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7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1 21140,'0'0'8568,"-13"13"-8077,0 0-319,-58 64 790,64-68-889,0 1 1,0-1-1,1 1 0,0 0 0,0 1 0,1-1 0,-5 17 0,9-25-72,1-1 0,0 0 0,-1 1 0,1-1-1,0 0 1,0 1 0,0-1 0,0 0 0,0 1 0,0-1-1,0 0 1,0 0 0,0 1 0,1-1 0,-1 0 0,0 1-1,1-1 1,0 0 0,-1 0 0,1 0 0,-1 1 0,1-1-1,0 0 1,0 0 0,0 0 0,0 0 0,0 0 0,0-1-1,0 1 1,0 0 0,0 0 0,0 0 0,0-1 0,0 1-1,1-1 1,-1 1 0,0-1 0,0 1 0,3-1 0,6 2-16,-1-1 0,0-1 0,1 1 0,17-3 0,-9 1-24,88-10-1119,19 0-300,-122 11 1461,-1 0 0,1 0 0,-1 0 0,1 0 0,-1 1 0,1-1 0,-1 1 0,1-1 0,-1 1 1,0 0-1,1 0 0,-1 0 0,0 0 0,0 1 0,0-1 0,0 0 0,0 1 0,3 3 0,-4-4 30,0 1 0,0 0 0,0 0 0,0 0 1,0 0-1,-1 0 0,1 0 0,-1 0 0,0 0 1,0 0-1,1 0 0,-1 1 0,0-1 0,-1 0 1,1 0-1,0 0 0,-1 0 0,1 0 0,-1 0 1,1 0-1,-1 0 0,0 0 0,-2 3 0,-2 3 119,0 0-1,-1 0 0,0 0 1,-1 0-1,1-1 1,-1 0-1,-1-1 0,1 0 1,-16 10-1,2-3 241,-1-1 1,-40 18-1,46-24-392,-1 0 0,0-1 0,0 0 0,0-2 0,-1 0 0,1-1 0,-35 0 0,49-2-160,0 0 0,1-1 0,-1 1-1,0-1 1,1 0 0,-1 0 0,1 0 0,-1 0 0,1 0-1,-1 0 1,1-1 0,-1 1 0,1-1 0,0 0 0,0 1-1,0-1 1,0 0 0,0 0 0,1 0 0,-1-1 0,0 1 0,1 0-1,0-1 1,-1 1 0,1-1 0,0 1 0,0-1 0,1 0-1,-2-4 1,-1-7-1765,1-1 0,1 0 0,0 0 0,2-20 0,0 15-375,-1-44-9445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7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17072,'0'0'14414,"71"-17"-13934,-29 21-384,7 0-96,9-2-1633,3-2-2371,-4 0-2210,-3-10-5061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8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19378,'0'0'10271,"13"0"-9246,2 0-813,0 1 0,0 0 0,1 1-1,-1 1 1,26 8 0,-36-10-182,-1 1 1,1 0-1,-1-1 1,1 2-1,-1-1 1,0 0-1,0 1 0,0 0 1,0 0-1,0 0 1,-1 0-1,1 1 1,-1-1-1,0 1 1,0 0-1,0 0 1,-1 0-1,1 0 0,-1 1 1,0-1-1,0 1 1,-1-1-1,1 1 1,-1-1-1,0 1 1,0 5-1,-1-2-30,0-1 0,-1 1 0,0 0 0,-1 0 0,1-1 0,-1 1 0,-1-1 0,0 0 0,0 0 0,0 1 0,-1-2 0,0 1 0,-9 11 0,-9 10 0,-48 45 0,12-12 0,55-59 0,1 1 0,0 0 0,0 0 0,0 0 0,0 1 0,0-1 0,1 0 0,-1 1 0,-1 6 0,3-10 0,0 1 0,0 0 0,0 0 0,0 0 0,1 0 0,-1 0 0,0 0 0,0 0 0,0 0 0,1-1 0,-1 1 0,1 0 0,-1 0 0,0 0 0,1-1 0,-1 1 0,1 0 0,0 0 0,-1-1 0,1 1 0,0-1 0,-1 1 0,1 0 0,0-1 0,0 1 0,-1-1 0,1 0 0,0 1 0,0-1 0,0 0 0,0 1 0,-1-1 0,1 0 0,0 0 0,0 0 0,0 0 0,0 1 0,0-1 0,0-1 0,2 1 0,41 2-1007,0-2-1,0-1 1,59-11 0,132-38-7450,-182 35-2119</inkml:trace>
  <inkml:trace contextRef="#ctx0" brushRef="#br0" timeOffset="1">715 269 21813,'0'0'10954,"54"-12"-10954,-12 4 0,8-1 0,1 3 0,0 2 0,-4 1 0,-7 3-2851,-8 0-2466,-11 0-993,-10 0-7815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9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1 468 18449,'0'0'8777,"14"-7"-6402,50-29-1922,-3-3-1,-1-3 0,-2-2 0,-2-3 1,-2-2-1,61-73 0,-106 112-452,-3 5 0,-1 0 0,0-1 0,-1 0 0,1 0 0,-1 0 0,0 0 0,-1-1 0,0 1 0,5-13 0,-35 43-107,7 1 75,1 0-1,0 1 1,2 1-1,-13 29 0,22-39-48,0 1-1,1-1 1,1 1-1,1 1 1,1-1-1,0 0 0,1 1 1,0 21-1,3-37-49,0 1 0,0 0 0,0-1 0,0 1 0,1 0 0,0-1 0,0 1 0,0-1-1,0 1 1,0-1 0,0 0 0,1 1 0,0-1 0,0 0 0,0 0 0,0 0 0,0 0-1,1 0 1,-1-1 0,1 1 0,-1-1 0,1 0 0,0 1 0,0-1 0,0 0-1,1-1 1,-1 1 0,0-1 0,1 1 0,-1-1 0,1 0 0,-1 0 0,1-1 0,-1 1-1,1-1 1,5 1 0,2-1-966,-1 0-1,1-1 0,-1 0 1,1-1-1,-1 0 1,0 0-1,0-1 0,0-1 1,0 0-1,0 0 1,16-10-1,23-23-10209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9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0 11179,'0'0'12262,"-11"12"-10901,-2 3-1017,0 1 0,2 0 0,-1 1 0,2 0 0,0 1-1,1 0 1,1 0 0,1 1 0,0 0 0,2 1 0,-4 20 0,8-32-242,0 0 0,0 0 0,1 0 1,1 0-1,-1 0 0,1 0 0,0 0 0,1 0 1,0 0-1,6 14 0,-6-18-75,0-1 0,0 0 0,0 1 0,1-1 0,0 0 0,0-1 0,0 1 0,0 0 0,0-1 0,0 0 0,1 1 0,-1-1 0,1-1 0,-1 1 0,1 0 0,0-1 0,0 0 0,0 0 0,-1 0 0,1 0 0,0-1 0,0 1 0,7-1 0,-6 0-3,0 0-1,0 0 1,1 0-1,-1-1 1,0 0-1,0 0 0,0 0 1,0-1-1,0 1 1,0-1-1,0 0 1,-1 0-1,1-1 1,-1 0-1,0 0 1,8-6-1,-6 3 41,-1 0 0,0 0 0,0-1 0,-1 1-1,0-1 1,0 0 0,0-1 0,-1 1 0,0 0-1,2-9 1,0-7 74,-1 1 0,0-1 0,-2 0-1,-1 0 1,-1 0 0,-4-41 0,3 58-162,0 0 0,-1 1 0,1-1 1,-1 1-1,-1-1 0,1 1 0,-1 0 0,-6-10 0,8 14 1,1-1 0,-1 1 0,0 0 1,0-1-1,0 1 0,-1 0 0,1 0 0,0 0 0,0 0 0,-1 0 0,1 0 0,0 0 0,-1 1 0,1-1 1,-1 0-1,1 1 0,-1-1 0,1 1 0,-1-1 0,0 1 0,1 0 0,-1 0 0,1 0 0,-1 0 0,0 0 1,1 0-1,-1 0 0,1 0 0,-1 1 0,0-1 0,1 1 0,-1-1 0,1 1 0,-1-1 0,1 1 1,-3 2-1,2-2-227,0 1 1,1 0 0,-1 0 0,0 0 0,1 0-1,-1 1 1,1-1 0,0 0 0,0 1 0,0-1-1,0 1 1,0-1 0,0 1 0,1-1-1,-1 1 1,1 2 0,-1 44-8860,6-27 647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29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376 1 18481,'0'0'6791,"-45"55"-3940,5-17-801,-5 9-193,-7 3-1120,7 0-737,4-5 0,9-3 0,10-8 0,9-9 0,7-8 0,3-8-641,3-14-6213,0-16 832,0-11-12299</inkml:trace>
  <inkml:trace contextRef="#ctx0" brushRef="#br0" timeOffset="1">0 51 8552,'0'0'21204,"71"64"-19570,-27-33-802,5 4-511,4-2-225,-2-1-1121,-7-5-3203,-2-6-6182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0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377 59 17553,'0'0'5194,"8"-8"-2760,24-26-939,-31 33-1455,-1 1 0,0 0 0,1 0 0,-1 0 0,0 0 0,1-1 0,-1 1 0,0 0 0,0 0 0,1-1 0,-1 1 0,0 0 0,0-1 0,1 1 0,-1 0 0,0-1 0,0 1 0,0 0 0,0-1 0,0 1 0,0 0 0,1-1 0,-1 1 0,0 0 0,0-1 0,0 1 0,0-1 0,0 1 0,0 0 0,0-1 0,-1 1 0,1 0 0,0-1 0,0 1 0,0 0 0,0-1 0,0 1 0,0 0 0,-1-1 0,1 1 0,0 0 0,0-1 0,-1 1 0,1 0 0,0 0 0,0-1 0,-1 1 0,1 0 0,0 0 0,-1 0 0,1-1 0,0 1 0,-1 0 0,1 0 0,0 0 0,-1 0 0,1 0 0,0 0 0,-1-1 0,1 1 0,0 0 0,-1 0 0,-24 0 452,23 0-365,-11 2-46,1 0 1,0 0-1,0 1 1,0 0-1,1 1 1,-1 1-1,1 0 1,-15 8-1,-83 58 118,98-64-133,-7 6 8,-56 42 356,69-50-388,-1 0-1,1 0 0,0 0 1,0 1-1,0 0 1,1 0-1,0 0 1,0 0-1,-4 10 0,8-15-38,-1 0 0,1 0-1,0 1 1,-1-1 0,1 0-1,0 0 1,0 0 0,0 0-1,0 1 1,0-1 0,0 0-1,0 0 1,0 0-1,0 1 1,1-1 0,-1 0-1,0 0 1,1 0 0,-1 0-1,1 0 1,-1 0 0,1 0-1,0 0 1,-1 0 0,1 0-1,0 0 1,0 0 0,0 0-1,0 0 1,-1 0 0,1-1-1,0 1 1,0 0 0,1-1-1,-1 1 1,0-1-1,0 1 1,0-1 0,0 0-1,0 1 1,0-1 0,2 0-1,7 2 12,0 0-1,1-1 1,-1-1-1,12 0 1,-8 0 7,86-2 62,54 1-279,-134 2 162,0 1-1,-1 1 1,1 1-1,-1 0 0,25 10 1,-41-13 20,0 0 1,0 1-1,0-1 1,0 1-1,0-1 1,0 1-1,-1 0 1,1 0-1,-1 0 0,1 0 1,-1 1-1,0-1 1,0 1-1,3 4 1,-4-5 12,0 0-1,-1 0 1,1 0 0,0 0 0,-1 0-1,0 0 1,1 0 0,-1 0 0,0 0 0,0 1-1,0-1 1,-1 0 0,1 0 0,0 0 0,-1 0-1,1 0 1,-2 2 0,-1 3 85,-1 0 0,0 0 0,0-1 0,-1 0 0,1 0 0,-1 0 0,-1 0 0,1-1 0,-1 0 0,-10 7 0,-10 6-46,-1-1 0,-1-1 0,-1-1-1,0-2 1,-1-1 0,0-1 0,-1-2 0,0-1 0,-1-1-1,0-1 1,-52 1 0,82-7-44,0 0 0,1 0 1,-1 0-1,0 0 0,0 0 0,1 0 0,-1-1 0,0 1 1,0-1-1,1 1 0,-1-1 0,0 1 0,1-1 0,-1 0 1,1 0-1,-1 0 0,1 0 0,-3-2 0,4 2-12,-1 0 0,1 0 0,-1 0 0,1 0 0,-1 0 0,1 0 1,0 0-1,0 0 0,-1-1 0,1 1 0,0 0 0,0 0 0,0 0 0,0 0 0,0 0 0,1-1 0,-1 1 0,0 0 0,0 0 0,1 0 0,0-1 0,1-4-206,1 0-1,0 1 1,1-1 0,0 1-1,-1 0 1,1 0 0,1 0-1,8-7 1,80-55-8750,-40 36 2504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21204,'0'0'2306,"-31"64"-576,25-32 256,5-5 64,1-2-1794,4-1-256,13-7-993,0-6-4036,1-9-5156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1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28 16528,'15'-18'3395,"-4"9"865,-6 9-1506,-2 8-1889,-3 17 0,0 6 256,-3 8-512,-7 3-353,2-1-160,-3-2-64,5-6-96,-2-6-673,2-6-640,2-7-1057,-5-6-1442,-3-8-1249,-6 0-5765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1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89 5445,'0'0'10431,"10"-10"-5792,-3 3-3965,-3 2-286,1 0 1,0 0-1,0 0 0,1 1 1,-1-1-1,1 1 1,0 1-1,0-1 0,0 1 1,0 0-1,1 0 1,11-2-1,4-1 197,1 2 0,0 1 0,-1 0 0,1 2-1,0 1 1,0 0 0,0 2 0,43 8 0,-63-9-581,0 0-1,-1 0 1,1 0 0,0 0-1,-1 1 1,1-1 0,-1 1 0,1-1-1,-1 1 1,0 0 0,0 0 0,1 0-1,-1 0 1,-1 0 0,3 3 0,-3-3 11,0-1 1,-1 1-1,1 0 1,-1-1-1,0 1 1,1 0-1,-1-1 1,0 1-1,0 0 1,0 0-1,0-1 1,0 1-1,0 0 1,-1-1-1,1 1 1,0 0-1,-1-1 1,1 1-1,-2 1 1,-1 3 54,-1 0 1,1-1-1,-1 0 1,-1 1 0,1-2-1,-1 1 1,1 0-1,-2-1 1,1 0 0,0 0-1,-8 4 1,-106 46-221,132-53-30,1 1 0,-1 0 0,1 1 0,-1 0 0,0 1-1,0 1 1,-1 0 0,1 0 0,-1 1 0,0 1 0,11 8-1,-22-14 193,0 0-1,0 0 0,0 0 0,0 0 0,0 0 1,0 0-1,0 0 0,0 0 0,0 0 0,0 1 1,-1-1-1,1 0 0,-1 0 0,1 1 0,-1-1 1,1 1-1,-1-1 0,0 0 0,1 1 0,-1-1 1,0 1-1,0-1 0,0 1 0,-1 2 0,1-2 42,-1 0-1,-1 0 1,1 0 0,0 0-1,0 0 1,-1 0-1,1 0 1,-1-1-1,0 1 1,1 0-1,-1-1 1,0 1-1,-4 1 1,-7 5 274,-1-1 1,-1-1 0,-24 8-1,32-12-293,-31 11-34,-61 10 0,83-20 0,-1-1 0,1 0 0,-1-2 0,0 0 0,1-1 0,-24-4 0,24-1-809,16-2-1283,2 7 1690,-1-1 0,1 1 1,-1 0-1,1 0 0,-1 1 1,1-1-1,0 0 1,-1 1-1,1-1 0,0 1 1,0-1-1,-1 1 0,1 0 1,3-1-1,33 1-7958,7 0-6512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2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15919,'0'0'16848,"104"45"-16848,-23-45 0,6 0 0,-2-1 0,-14-5-224,-14 3-2531,-26 1-1665,-21 1-865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2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18481,'0'0'5414,"78"6"-3941,-22-6-832,10-8-193,5-2-384,-5-1-480,-6-1-2659,-13 3-6566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4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390 25 22229,'0'0'2173,"-13"-6"69,6 3-1932,2 1-200,0-1-1,-1 1 1,1 0 0,-1 0 0,1 1 0,-1 0 0,0 0 0,1 0 0,-1 0 0,0 1 0,0 0-1,0 0 1,1 1 0,-1 0 0,0 0 0,-10 3 0,-4 7 93,1 0 0,1 1 1,0 1-1,0 1 0,2 0 0,-1 2 0,2-1 0,0 2 1,1 0-1,1 1 0,1 0 0,0 1 0,1 1 1,1-1-1,-8 23 0,15-32-166,-1 0-1,2 0 1,-1 1-1,1-1 1,1 1-1,0-1 1,0 1-1,1-1 1,1 1-1,0-1 1,0 1 0,5 17-1,-4-22-26,0 0-1,1-1 1,0 1-1,0-1 1,0 0-1,0 0 1,1 0-1,0 0 1,0 0-1,0-1 1,1 0-1,0 0 1,-1 0-1,1 0 1,1-1-1,-1 0 1,0 0-1,1 0 1,0-1-1,-1 0 1,1 0-1,11 2 1,1 0-10,0-2 0,0 0 0,1 0 0,-1-2 0,25-2 0,-36 2 0,-1-1 0,1 0 0,-1 0 0,0 0 0,1-1 0,-1 0 0,0 0 0,0-1 0,0 0 0,0 0 0,0 0 0,-1 0 0,0-1 0,1 0 0,-1-1 0,-1 1 0,1-1 0,4-5 0,-8 8 0,1 0 0,-1 0 0,0 0 0,0 0 0,0 0 0,0 0 0,0 0 0,0 0 0,0-1 0,-1 1 0,0 0 0,1-1 0,-1 1 0,0 0 0,0-1 0,0 1 0,0 0 0,0-1 0,-1 1 0,1 0 0,-1 0 0,1-1 0,-1 1 0,-2-4 0,1 3 0,-1-1 0,0 1 0,0 0 0,0 0 0,-1 0 0,1 0 0,-1 1 0,1-1 0,-1 1 0,0 0 0,0 0 0,-5-2 0,-10-2 0,1 0 0,-2 1 0,1 1 0,-35-3 0,43 6 0,-80 0 0,85 1 0,0 0 0,1 1 0,-1 0 0,0 0 0,1 0 0,-1 1 0,1 0 0,0 0 0,-1 0 0,1 1 0,0 0 0,1 0 0,-6 3 0,9-5-25,0-1 0,1 1 0,-1-1 0,0 1 0,0-1 0,1 1 0,-1-1 0,0 1 0,1-1 0,-1 1 0,0 0 0,1 0-1,-1-1 1,1 1 0,-1 0 0,1 0 0,0-1 0,-1 1 0,1 0 0,0 0 0,0 0 0,-1 0 0,1 0 0,0 0 0,0-1 0,0 1 0,0 0 0,0 0 0,0 0 0,0 0 0,0 0 0,1 0 0,-1 0 0,0 0 0,0-1 0,1 1 0,-1 0-1,1 0 1,-1 0 0,1-1 0,-1 1 0,1 0 0,-1-1 0,1 1 0,0 0 0,-1-1 0,1 1 0,0 0 0,-1-1 0,1 1 0,0-1 0,0 0 0,0 1 0,-1-1 0,1 0 0,0 1 0,0-1 0,1 0 0,7 3-567,0-1 0,-1 0 0,1 0 1,15 0-1,18-1-2966,-1-1 0,0-1 0,44-9 0,-7-7-9292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5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376 1 13549,'0'0'15951,"-85"70"-14061,38-29-513,-1 5-1377,-3 2 0,5-6 0,7-6 0,11-5 0,9-13 0,7-12-1409,11-21-5606,1-18-1217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5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21428,'0'0'6599,"9"77"-4261,10-38-673,12 0-928,6 0-737,11 1 0,2-3 0,1-2 0,-4-6-6406,-3-7-12428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8.2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15983,'0'0'7175,"86"-2"-7015,-30 2-160,18 0 160,14 0-384,7 0-449,-1 0-320,1 0-1633,-9-7-1250,-12-10-288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38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16496,'0'0'4527,"13"1"-4015,69 5 141,0 5-1,0 3 1,141 44 0,-209-53-728,0 0 1,-1 0 0,0 1-1,0 1 1,14 10 0,-24-16 66,0 1-1,-1 1 1,1-1-1,-1 0 1,1 0 0,-1 1-1,0 0 1,0-1-1,0 1 1,-1 0 0,1 0-1,0 0 1,-1 0 0,0 0-1,0 0 1,0 1-1,0-1 1,0 0 0,-1 0-1,1 1 1,-1-1 0,0 0-1,0 1 1,0-1-1,-1 1 1,1-1 0,-1 0-1,-1 5 1,-1 1 53,-1 0 1,0 0-1,-1-1 1,0 1-1,0-1 1,-1 0-1,0 0 0,0-1 1,-12 10-1,-10 9 525,-36 23 0,43-33-317,-130 90 1296,77-57-1880,2 4-1,-72 68 1,124-97-5669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0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337 38 20083,'0'-1'199,"0"-1"-1,0 1 1,0 0 0,0-1 0,0 1-1,-1 0 1,1-1 0,-1 1 0,1 0-1,-1-1 1,1 1 0,-1 0 0,0 0-1,1 0 1,-1 0 0,0-1 0,0 1-1,0 0 1,0 0 0,0 1 0,0-1-1,0 0 1,0 0 0,-1 0-1,1 1 1,-1-1 0,-3-1 32,1 1 0,0 0 1,0 0-1,-1 0 0,1 0 0,-1 1 1,1 0-1,-7 0 0,0 1-134,0 0 0,1 0 0,-1 2 0,1-1-1,0 1 1,-18 8 0,15-4-95,0 1 0,1 1 0,0 0 0,0 1 0,1 0 0,0 0 0,1 1 0,0 1 0,1 0 0,0 0 0,1 1 0,0 0 0,1 0 0,0 1 1,1 0-1,1 0 0,0 1 0,1-1 0,1 1 0,-2 18 0,4-30-21,1 1-1,0 0 1,0-1 0,0 1 0,1-1 0,-1 1 0,1-1 0,0 1 0,0-1-1,0 1 1,0-1 0,1 0 0,-1 0 0,1 1 0,0-1 0,0 0-1,0 0 1,0-1 0,1 1 0,-1 0 0,4 2 0,-1-2-128,-1 0-1,2-1 1,-1 1 0,0-1-1,0 0 1,1 0 0,-1-1 0,1 1-1,-1-1 1,1-1 0,0 1 0,6-1-1,8 0-683,-1-2 0,1 0 1,-1-1-1,1-1 0,-1-1 0,33-13 0,25-18-4214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3844,'0'0'13527,"0"10"-11103,0 3-1664,-1 1 1,-1-1-1,0 0 1,-1 0-1,0 0 1,-1-1-1,0 1 1,-1-1-1,-1 0 0,-8 14 1,-12 25 120,12-22-871,-1 0 1,-2-1 0,-36 47 0,53-74-147,0-1 0,-1 1 1,1-1-1,0 0 1,0 1-1,-1-1 1,1 0-1,0 1 1,0-1-1,-1 0 0,1 1 1,-1-1-1,1 0 1,0 0-1,-1 1 1,1-1-1,0 0 1,-1 0-1,1 0 0,-1 1 1,1-1-1,-1 0 1,1 0-1,0 0 1,-1 0-1,1 0 1,-1 0-1,1 0 0,-1 0 1,1 0-1,-1 0 1,1 0-1,0 0 1,-1-1-1,1 1 1,-1 0-1,1 0 0,-1 0 1,1-1-1,0 1 1,-1 0-1,1 0 1,-1-1-1,-7-18-6797,0-9-2431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0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1 17905,'-9'1'2984,"-3"2"-2540,1 0 0,-1 1 0,1 0-1,1 1 1,-1 0 0,0 1 0,1 0 0,0 1 0,1 0 0,0 0-1,0 1 1,0 0 0,-11 15 0,15-18-315,0 0-1,0 1 1,0-1-1,1 1 1,0 1-1,0-1 1,1 0-1,0 1 1,0 0-1,0 0 1,1 0-1,-3 10 1,5-16-126,0 0 0,0 0 1,0-1-1,0 1 0,0 0 0,0 0 0,0-1 1,0 1-1,0 0 0,0-1 0,1 1 0,-1 0 1,0-1-1,0 1 0,1 0 0,-1-1 0,0 1 1,1 0-1,-1-1 0,1 1 0,-1-1 0,1 1 1,-1-1-1,1 1 0,-1-1 0,1 1 0,0-1 1,-1 1-1,1-1 0,-1 0 0,1 1 0,0-1 1,0 0-1,32 0 97,-21-2-84,-1-1 0,0-1-1,19-8 1,-7-1-87,0-1 0,-2-1 0,1-1-1,-2-1 1,-1-1 0,0-1 0,-1 0 0,17-24 0,-39 83 1528,-6-3-1056,5-21-299,1 0 1,1 0-1,1 0 0,-1 18 1,2-34-111,2 1 1,-1 0 0,0-1-1,0 1 1,0 0 0,0 0 0,0-1-1,1 1 1,-1 0 0,0-1-1,0 1 1,1-1 0,-1 1-1,1 0 1,-1-1 0,0 1-1,1-1 1,-1 1 0,1-1-1,0 1 1,-1-1 0,1 0-1,-1 1 1,1-1 0,-1 1-1,1-1 1,0 0 0,0 1-1,27 1 1146,13-8-2314,-17 0-3605,-12 4-2049,-4 0-3308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1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0 12940,'0'0'14990,"2"12"-14151,-1 15-566,0 0 1,-2 0 0,-2 0 0,0 0 0,-10 39 0,6-37-555,2 0 0,0 0 0,2 1 0,2-1 0,3 57 0,-1-85 16,-1 0-1,0 0 1,1 0 0,-1 0-1,1 0 1,-1-1 0,1 1-1,-1 0 1,1 0 0,0 0-1,-1-1 1,1 1 0,0 0-1,0-1 1,-1 1 0,1-1-1,0 1 1,0-1 0,0 1-1,0-1 1,0 1 0,0-1 0,0 0-1,0 1 1,0-1 0,0 0-1,0 0 1,0 0 0,0 0-1,0 0 1,0 0 0,0 0-1,0 0 1,0-1 0,0 1-1,0 0 1,0 0 0,0-1-1,1 0 1,16-8-6990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1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180 56 11339,'0'0'13634,"2"-9"-11995,1 3-1506,1-20 627,-5 25-731,1 0 0,0 0 0,-1 0 0,0 0 0,1 0 0,-1 1 0,0-1 0,1 0 0,-1 0 0,0 1 0,0-1 0,1 1 1,-1-1-1,0 0 0,0 1 0,0 0 0,0-1 0,0 1 0,0-1 0,0 1 0,0 0 0,0 0 0,0 0 0,0 0 0,0-1 0,0 1 0,0 0 0,0 1 0,0-1 1,-2 0-1,-3 1 29,-1 0 1,1 0 0,0 1-1,-1-1 1,1 1 0,0 1 0,0-1-1,0 1 1,1 0 0,-1 0-1,1 1 1,-1 0 0,1 0 0,0 0-1,1 0 1,-1 1 0,1 0 0,-6 8-1,4-5 9,0 0 0,1 0-1,0 1 1,0 0 0,1 0 0,0 0-1,1 0 1,0 1 0,0-1 0,1 1-1,-2 16 1,4-25-68,0 1 1,0-1-1,0 1 1,0-1-1,0 1 0,1-1 1,-1 1-1,0-1 1,1 0-1,-1 1 1,1-1-1,-1 0 0,1 1 1,0-1-1,0 0 1,-1 0-1,1 0 0,0 1 1,0-1-1,0 0 1,0 0-1,0 0 0,1 0 1,0 0-1,1 1 5,0-1 1,0 0-1,0 0 0,0 0 0,1 0 0,-1-1 0,0 1 1,0-1-1,1 0 0,4 0 0,3-1-35,1 0 0,-1-1 0,1 0 0,-1-1 0,15-6 0,-4 0-712,0-2 0,0 0-1,27-20 1,-15 3-3095,-5-3-3487,-25 25 1448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2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0 356 7175,'0'0'10063,"5"-10"-7917,1 1-1454,-4 6-436,0 0 0,0 0 1,0 0-1,-1 0 1,1 0-1,-1 0 0,0-1 1,0 1-1,0-1 0,0 1 1,0 0-1,-1-1 1,0-4-1,0 7 433,0 41 587,-7 43 2781,7-83-4049,0 1 0,0-1 0,0 1 0,0-1 0,0 0 0,0 1 0,0-1 0,0 1 0,0-1 0,0 1 0,0-1 0,1 0 0,-1 1 0,0-1 0,0 1 0,1-1 0,-1 0 0,0 1 0,0-1 0,1 0 0,-1 1 0,0-1 0,1 0 0,-1 1 0,0-1 0,1 0 0,-1 0 0,1 1 0,-1-1 0,0 0 0,1 0 0,-1 0 0,1 0 0,0 1 0,19-5 216,18-17 89,-24 9-272,0 0 1,0-1-1,-1 0 1,0-1-1,-2-1 1,1 0-1,-2 0 1,16-31-1,-58 145-564,29-90 519,0 0 0,0 1 1,1 0-1,0 0 0,0-1 0,1 12 0,1-20-1,0-1-1,0 1 0,0 0 0,0-1 0,0 1 0,1-1 1,-1 1-1,0 0 0,0-1 0,1 1 0,-1-1 0,0 1 1,1-1-1,-1 1 0,0-1 0,1 1 0,-1-1 0,1 1 1,-1-1-1,1 0 0,-1 1 0,1-1 0,-1 0 0,1 1 1,-1-1-1,1 0 0,-1 0 0,1 1 0,0-1 0,-1 0 1,1 0-1,-1 0 0,1 0 0,0 0 0,-1 0 0,1 0 1,-1 0-1,1 0 0,0 0 0,-1 0 0,1 0 0,-1-1 1,1 1-1,0 0 0,-1 0 0,1-1 0,-1 1 0,1 0 1,-1-1-1,1 0 0,31-17-508,-13 0-762,-2-2 1,0 0 0,-1-1-1,-1 0 1,-1-1-1,16-35 1,-5 0-2317,30-91 1,-51 123 8618,-15 32-2838,-24 42-1129,29-41-453,-1 3-102,-10 13 1234,-23 45-1,36-63-1683,1 1 1,1-1-1,-1 1 0,1-1 1,0 1-1,1 0 0,-1 0 1,1 0-1,1 0 0,-1 0 0,1 0 1,0 0-1,2 8 0,0-12-208,0 0 0,0 0 0,0 0 0,0 0 0,0-1 0,1 1 0,-1-1 0,1 1 1,0-1-1,-1 0 0,1 0 0,0 0 0,0-1 0,1 1 0,2 1 0,1 0-902,1 0 0,-1 0 0,0 0 1,1-1-1,14 2 0,-10-4-1326,4-5-2424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3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132 230 9065,'0'0'8018,"-11"7"-4415,1-1-2984,-52 31 1635,57-35-1897,1 1 0,0 0 0,0 0-1,1 1 1,-1-1 0,0 1 0,1 0-1,0-1 1,0 1 0,0 1 0,1-1 0,-4 8-1,6-12-331,1 1 1,0-1-1,-1 1 0,1-1 0,0 0 0,-1 1 0,1-1 0,0 0 0,0 1 0,-1-1 0,1 0 0,0 0 0,0 0 1,-1 1-1,1-1 0,0 0 0,0 0 0,0 0 0,-1 0 0,1 0 0,0-1 0,0 1 0,-1 0 0,2-1 0,24-2 320,-9-3-436,-1-2-1,-1 0 1,1 0 0,-2-1-1,1-1 1,-1-1 0,0 0-1,15-16 1,-60 67-108,28-36 186,0 0 1,1 0-1,-1 1 0,1-1 0,0 1 1,0-1-1,1 1 0,-1 0 0,1 0 1,0 0-1,0 0 0,1 0 1,0 0-1,0 7 0,0-11 18,1 0 1,0 0-1,0 0 0,0 0 0,-1 0 0,1 0 0,0 0 1,0 0-1,0-1 0,0 1 0,1 0 0,-1-1 1,0 1-1,0 0 0,0-1 0,1 1 0,-1-1 1,0 0-1,0 1 0,1-1 0,-1 0 0,0 0 1,1 0-1,-1 0 0,0 0 0,1 0 0,-1 0 0,0 0 1,0-1-1,1 1 0,-1 0 0,0-1 0,0 1 1,3-2-1,46-19 240,-23 2-194,-1-2 0,-1-2 0,-1 0 0,-1-1 0,-1-1 0,-1-2 0,-1 0 0,-2-1 0,0 0 0,20-49 0,-32 57-629,-22 43 286,6-6 307,-81 148 1315,83-148-1184,0 1 0,2 0 0,0 1 0,1 0 0,1-1 1,0 2-1,0 30 0,3-50-143,1 1 0,0-1 0,0 1 1,0-1-1,0 1 0,0-1 0,0 0 0,0 1 0,0-1 0,0 1 1,0-1-1,0 1 0,0-1 0,0 1 0,0-1 0,0 1 1,0-1-1,0 1 0,1-1 0,-1 0 0,0 1 0,0-1 0,0 1 1,1-1-1,-1 0 0,0 1 0,1-1 0,-1 0 0,0 1 1,1-1-1,-1 0 0,1 1 0,-1-1 0,0 0 0,1 0 0,-1 0 1,1 1-1,-1-1 0,1 0 0,-1 0 0,0 0 0,1 0 1,-1 0-1,1 0 0,-1 0 0,1 0 0,-1 0 0,1 0 0,-1 0 1,1 0-1,-1 0 0,1 0 0,-1 0 0,1-1 0,1 0 20,0 0 1,0 0-1,0-1 0,0 1 0,0 0 0,-1-1 0,1 0 0,-1 1 0,1-1 0,1-3 0,6-12-76,-2 0-1,0 0 1,-1-1-1,-1 1 1,-1-1 0,4-31-1,-7 52 20,-1 0 0,1 0-1,0 0 1,0-1 0,0 1-1,0 0 1,0-1 0,0 1 0,1-1-1,0 1 1,-1-1 0,1 0-1,0 0 1,0 1 0,0-1-1,0-1 1,0 1 0,1 0-1,3 2 1,0 1 141,1-1 0,-1 0 1,1 0-1,0 0 0,1-1 0,-1 0 0,11 3 0,-1-3 80,0-1-1,0 0 1,0-1-1,0-1 1,32-4-1,-42 3-137,0 0-1,0-1 0,0 1 0,-1-1 0,1-1 0,0 1 0,-1-1 1,0 0-1,0-1 0,0 1 0,0-1 0,0 0 0,-1-1 1,1 1-1,-1-1 0,9-11 0,-13 15-47,0-1-1,0 1 1,0-1 0,0 1-1,0-1 1,0 0 0,-1 1 0,1-1-1,-1 0 1,1 1 0,-1-1-1,1 0 1,-1 0 0,0 1-1,0-1 1,0 0 0,0 0 0,0 0-1,0 1 1,0-1 0,-1 0-1,0-2 1,0 3-1,0-1 0,0 1 1,0 0-1,0-1 0,0 1 0,-1 0 0,1 0 1,-1 0-1,1 0 0,-1 0 0,1 0 1,-1 0-1,1 0 0,-1 1 0,0-1 0,0 1 1,1-1-1,-3 1 0,-3-2 0,1 2-1,-1-1 1,0 1 0,0 0-1,0 0 1,1 1-1,-1 0 1,0 0 0,1 0-1,-12 5 1,14-4 0,0 0 0,0 0 0,0 1 0,0 0 0,0 0 0,0 0 0,1 0 0,-1 0 0,1 1 0,0 0 0,0-1 0,1 1 0,-1 0 0,1 1 0,-1-1 0,1 0 0,1 1 0,-1-1 0,-1 9 0,2-10 0,1 0 0,0 0 0,-1 0 0,1 0 0,1 0 0,-1 0 0,0 0 0,1 0 0,0 0 0,-1-1 0,1 1 0,0 0 0,1 0 0,-1-1 0,0 1 0,1 0 0,-1-1 0,1 0 0,0 1 0,0-1 0,0 0 0,0 0 0,0 0 0,1 0 0,-1 0 0,0 0 0,1-1 0,-1 1 0,1-1 0,0 0 0,0 0 0,4 2 0,5 0-633,0 0 1,0-1-1,0 0 1,0-1-1,14 0 0,27 0-6301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3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72 140 13036,'0'0'12770,"-1"11"-11452,-5 32-645,6-42-650,-1 0-1,1 1 1,0-1-1,0 0 1,0 0-1,0 1 1,0-1 0,0 0-1,0 0 1,0 0-1,1 1 1,-1-1-1,0 0 1,1 0 0,-1 0-1,1 0 1,-1 0-1,1 0 1,-1 1-1,1-1 1,0-1 0,0 1-1,0 0 1,-1 0-1,1 0 1,0 0-1,2 1 1,-1-2-9,0 1-1,1 0 1,-1-1-1,0 0 1,0 1 0,1-1-1,-1 0 1,0 0 0,1 0-1,-1-1 1,0 1 0,0-1-1,4 0 1,3-2 6,-1 0 1,1 0-1,-1-1 1,0 0-1,0-1 1,9-6-1,-10 5 2,0 1 0,-1-1 0,0 0 0,0 0 0,-1-1 0,0 0 0,0 0 0,0 0-1,-1 0 1,0-1 0,0 0 0,-1 1 0,0-1 0,-1-1 0,1 1 0,-2 0 0,1-1 0,0-13 0,-2 21 7,0-1 1,0 0 0,0 1 0,0-1 0,-1 0-1,1 1 1,-1-1 0,1 0 0,-1 1 0,0-1-1,1 1 1,-1-1 0,0 1 0,0-1 0,0 1 0,0 0-1,0-1 1,0 1 0,-1 0 0,1 0 0,0 0-1,-1 0 1,1 0 0,-3-1 0,1 0 12,-1 1 1,1 0 0,-1 1-1,1-1 1,-1 1-1,0-1 1,1 1 0,-1 0-1,1 0 1,-1 1 0,-4 0-1,-1 1 16,0 0-1,0 1 0,0 0 0,0 0 1,1 1-1,-1 0 0,1 0 1,-12 9-1,10-3 7,0-1 0,2 1 0,-1 1 0,1-1 0,0 2 0,1-1 0,1 1 0,-7 15 1,9-18-56,0 1 0,1-1 1,0 1-1,1 0 0,0 0 1,1 0-1,0 0 0,0 0 1,1 0-1,1 0 0,2 16 1,-2-22-61,0 1 0,1-1 0,0 0 0,-1 0 0,2 0 0,-1 0 0,0 0 0,1 0 0,0-1 0,0 1 0,0-1 1,0 0-1,1 0 0,-1 0 0,1 0 0,0 0 0,-1-1 0,1 0 0,0 1 0,1-2 0,-1 1 0,0 0 0,0-1 0,1 0 1,-1 0-1,1 0 0,-1-1 0,6 1 0,5 0-643,0 0 1,1-1-1,-1-1 1,0-1-1,0 0 0,0 0 1,17-6-1,38-22-4767,-4-9-3443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4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331 56 15471,'0'0'1676,"-11"8"582,-93 76 4970,175-149-5864,-51 45-1399,1 1 1,24-18-1,-44 36 33,-1 1-1,1-1 1,-1 1 0,1-1 0,-1 1-1,1-1 1,0 1 0,-1 0-1,1-1 1,-1 1 0,1 0-1,0 0 1,-1-1 0,1 1 0,0 0-1,-1 0 1,1 0 0,0 0-1,0 0 1,-1 0 0,1 0-1,0 0 1,-1 0 0,1 0-1,0 0 1,-1 1 0,1-1 0,1 1-1,2 17 36,-13 31 343,-8-7-95,-1-1 0,-2-1 0,-2-1 1,-29 40-1,6-9 437,35-53-568,-126 220 370,115-191-2288,-26 78 0,129-231 1762,50-95 50,107-155 56,-229 343-132,-8 10-26,1 0 0,0-1-1,0 1 1,0 1 0,1-1 0,-1 0 0,1 1-1,0-1 1,0 1 0,7-4 0,-10 12-95,-1-1 1,1 1 0,-1 0-1,0-1 1,0 1-1,0 0 1,-1 0-1,-1 7 1,-4 8 100,-2 0 1,-10 22-1,10-27 316,1 0 0,1 1-1,1 0 1,-5 21 0,10-37-235,0 0 0,0 1 0,0-1 1,-1 0-1,1 1 0,0-1 0,0 1 1,0-1-1,0 0 0,0 1 0,0-1 1,0 0-1,0 1 0,0-1 0,0 1 1,0-1-1,1 0 0,-1 1 0,0-1 1,0 0-1,0 1 0,0-1 1,0 0-1,1 1 0,-1-1 0,0 0 1,0 1-1,1-1 0,-1 0 0,0 0 1,1 1-1,-1-1 0,0 0 0,0 0 1,1 0-1,-1 1 0,1-1 0,-1 0 1,0 0-1,1 0 0,-1 0 0,0 0 1,1 0-1,-1 0 0,0 0 0,1 0 1,-1 0-1,1 0 0,-1 0 0,0 0 1,1 0-1,-1 0 0,1 0 0,-1 0 1,0 0-1,1 0 0,-1-1 0,23-10 826,-2-3-670,-1-2 0,-1 0-1,0-1 1,-1-1-1,17-22 1,1-6-69,33-55 0,-50 77-97,-20 39 47,-19 46 217,19-58-245,-2 3-26,-3 9 216,1 0 1,0 0 0,1 0-1,0 0 1,1 1 0,-1 26-1,4-41-225,0 0 0,1 0 0,-1 0 0,0 0 0,0 0 0,1-1 0,-1 1 0,0 0 1,1 0-1,-1 0 0,1-1 0,-1 1 0,1 0 0,0-1 0,-1 1 0,1 0 0,0-1 0,-1 1 0,1-1 0,0 1 0,0-1 0,-1 1 0,1-1 0,0 0 0,0 1 0,0-1 0,0 0 0,-1 0 0,1 1 0,0-1 0,0 0 0,0 0 0,0 0 0,0 0 0,0 0 0,0 0 0,0-1 0,-1 1 1,1 0-1,0 0 0,0-1 0,0 1 0,1-1 0,38-16-30,-28 8-871,0 0 1,19-22-1,-29 30 584,0-1 1,0 0-1,0 0 0,0 0 1,-1 0-1,1 0 0,-1 0 1,1-1-1,-1 1 0,0 0 1,0-1-1,0 1 1,0-1-1,0 1 0,-1-1 1,1 1-1,-1-1 0,0 1 1,0-1-1,0 0 1,0 1-1,0-1 0,0 1 1,-1-1-1,0-3 0,-8-2-13341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4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18225,'0'0'10538,"-12"49"-9417,8-23-512,0 1-513,3 2 0,1-6-224,0-5-1089,1-6-2146,8-11-2467,4-1-4548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5.5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0 16592,'0'0'10767,"-6"11"-10041,-10 16-308,-74 142 1143,79-146-1639,2 0 0,0 0 0,1 1 0,2 1 0,-7 43 0,13-67-28,0 1 1,-1-1 0,1 0-1,0 1 1,0-1-1,0 1 1,0-1-1,0 1 1,0-1-1,1 0 1,-1 1-1,0-1 1,1 1-1,-1-1 1,1 0-1,-1 1 1,1-1-1,0 0 1,-1 0-1,1 1 1,0-1-1,0 0 1,0 0-1,0 0 1,0 0-1,0 0 1,0 0-1,0 0 1,1-1-1,-1 1 1,0 0-1,0-1 1,1 1-1,-1-1 1,1 1-1,-1-1 1,0 1-1,1-1 1,-1 0-1,1 0 1,-1 0-1,0 0 1,1 0-1,-1 0 1,1 0-1,-1 0 1,1-1-1,-1 1 1,0 0-1,3-2 1,0 1 75,0 0 1,-1 0 0,1-1 0,0 0-1,-1 1 1,1-1 0,-1 0-1,0-1 1,0 1 0,0-1 0,0 1-1,0-1 1,0 0 0,-1 0 0,0 0-1,1 0 1,-1 0 0,3-7 0,-2 1 367,-2 5 110,0-1 0,0 1 0,0 0 0,1 0 0,0 0 0,0 0 0,5-6 0,-7 9-374,0 1 0,1-1-1,-1 1 1,1 0 0,-1-1 0,1 1-1,-1 0 1,1-1 0,0 1 0,-1 0-1,1 0 1,-1-1 0,1 1 0,0 0-1,-1 0 1,1 0 0,0 0 0,-1 0-1,1 0 1,-1 0 0,1 0 0,0 0-1,0 0 1,21 16 683,-17-10-715,-1 0 1,1 1 0,-1-1 0,0 1-1,0 0 1,-1 0 0,0 0 0,-1 1 0,1-1-1,-1 1 1,-1-1 0,1 1 0,-1 0 0,0 9-1,-1-12-7,0-1-1,0 1 0,-1-1 0,0 0 0,1 1 0,-1-1 1,-1 0-1,1 0 0,-1 0 0,1 0 0,-1 0 0,-1 0 0,1 0 1,0-1-1,-1 1 0,0-1 0,1 1 0,-1-1 0,-1 0 1,1 0-1,0 0 0,-1-1 0,1 1 0,-1-1 0,0 0 0,-5 2 1,4-1-64,-1-1 1,1 0 0,-1 0 0,0-1 0,0 1 0,0-1 0,0 0-1,0-1 1,0 1 0,0-1 0,0-1 0,0 1 0,0-1 0,0 0-1,0 0 1,0-1 0,1 1 0,-1-1 0,0-1 0,1 1 0,0-1-1,-1 0 1,1 0 0,0-1 0,0 1 0,1-1 0,-1 0-1,1 0 1,0-1 0,0 1 0,0-1 0,-5-9 0,9 13-205,-1 1-1,1 0 1,0-1 0,0 1 0,0-1 0,-1 1 0,1-1-1,0 1 1,0-1 0,0 1 0,0 0 0,0-1 0,0 1-1,0-1 1,0 1 0,0-1 0,0 1 0,0-1 0,0 1-1,0-1 1,0 1 0,1-1 0,-1 1 0,0 0-1,0-1 1,0 1 0,1-1 0,-1 1 0,0 0 0,0-1-1,1 1 1,-1 0 0,0-1 0,1 1 0,-1 0 0,0-1-1,1 1 1,-1 0 0,1 0 0,-1-1 0,1 1 0,-1 0-1,0 0 1,1 0 0,-1 0 0,1 0 0,-1 0 0,1-1-1,-1 1 1,1 0 0,-1 0 0,1 0 0,-1 1 0,1-1-1,-1 0 1,0 0 0,1 0 0,0 0 0,18-1-7081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5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19026,'0'0'9417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4:5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16111,'0'0'7079,"32"59"-5381,-6-40-513,10 0-737,0-1-256,5-2-96,0 0-672,-6-4-3044,-3-4-1921,-10-5-2691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6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88 22229,'0'0'5435,"-6"11"-3263,1-2-2029,0 1 0,0 0 0,2 1 0,-1-1 0,1 1 0,0 0 0,1 0 0,-1 18 0,3-28-90,1 21-319,0-14 22,1-14 135,-1-7-139,1 1 1,0-1-1,1 1 1,0 0-1,0 0 1,2 0-1,7-15 0,-13 29 256,1 0 0,-1-1 0,1 1-1,0 0 1,0 0 0,0 0 0,0 0-1,0-1 1,0 1 0,1 0 0,-1 0 0,0 0-1,1-1 1,0 1 0,-1 0 0,1-1-1,0 1 1,0 0 0,0-1 0,0 1-1,0-1 1,0 1 0,0-1 0,1 0 0,-1 0-1,0 1 1,1-1 0,-1 0 0,1 0-1,-1 0 1,1 0 0,3 1 0,0-2 15,1 1 0,-1-1 0,1 0 1,-1 0-1,1 0 0,-1-1 1,0 0-1,1 0 0,-1 0 0,0-1 1,1 0-1,-1 0 0,0 0 1,0 0-1,-1-1 0,1 0 0,0 0 1,-1 0-1,0-1 0,1 0 1,-2 1-1,1-1 0,4-7 0,2-1 209,0-1 1,-2 0-1,0-1 0,0 0 0,-1 0 0,9-29 0,-31 150-595,13-94 372,0 0-13,0 0 0,1 0 0,0 0 0,1 13 0,0-24 8,0 0-1,0 0 1,1 0 0,-1 0-1,0-1 1,1 1-1,-1 0 1,1 0 0,0 0-1,-1 0 1,1-1 0,0 1-1,0 0 1,0-1-1,1 1 1,-1-1 0,0 1-1,0-1 1,1 1-1,-1-1 1,1 0 0,-1 0-1,1 0 1,0 0 0,-1 0-1,1 0 1,0 0-1,0 0 1,0-1 0,-1 1-1,1-1 1,0 1 0,3-1-1,2 0 32,0 0 0,0 0 0,0-1 0,0 0 0,0 0 1,-1-1-1,1 0 0,0 0 0,-1-1 0,1 1 0,-1-2 0,0 1 0,8-6 0,-9 6-317,0-1 1,-1 0-1,0 0 0,0 0 1,0 0-1,0-1 0,3-6 1,-4 7-509,-1 0 1,0 0-1,-1 0 1,1 0-1,-1 0 1,1-1-1,-1 1 1,0-1-1,0-8 1,-1-20-6834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6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15150,'0'0'15183,"67"53"-18611,-33-35-2497,0-3-6054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7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1 17136,'0'0'6289,"-10"3"-4661,-60 24 73,66-26-1580,0 1 0,0 1 0,0-1 0,0 0 0,1 1 0,-1 0 1,1-1-1,0 1 0,-1 1 0,1-1 0,1 0 0,-1 1 0,0 0 1,1-1-1,0 1 0,0 0 0,-2 7 0,4-11-130,0 0 0,0 1 1,0-1-1,0 1 0,0-1 0,1 0 0,-1 1 1,0-1-1,0 1 0,1-1 0,-1 0 0,0 1 0,0-1 1,1 0-1,-1 0 0,0 1 0,1-1 0,-1 0 1,0 0-1,1 1 0,-1-1 0,1 0 0,-1 0 0,0 0 1,1 0-1,-1 0 0,1 1 0,-1-1 0,0 0 1,1 0-1,-1 0 0,1 0 0,-1 0 0,1 0 1,-1-1-1,0 1 0,1 0 0,0 0 0,20-2-21,-11-1-6,0 0 0,-1-1-1,1 0 1,-1-1-1,0 0 1,0-1 0,0 1-1,8-8 1,-9 6-79,1 1 1,0 0-1,0 0 1,0 1-1,1 1 1,-1-1-1,18-4 1,-26 9 145,-1 0 1,1 0 0,-1 0 0,0 0-1,1 0 1,-1 0 0,1 0 0,-1 0-1,0 0 1,1 0 0,-1 0 0,1 0-1,-1 0 1,0 0 0,1 1 0,-1-1-1,0 0 1,1 0 0,-1 0 0,0 1-1,1-1 1,-1 0 0,0 0 0,1 1-1,-1-1 1,0 0 0,0 1 0,0-1 0,1 0-1,-1 1 1,0-1 0,0 0 0,0 1-1,1 0 1,0 19 880,-7 20 481,5-36-1271,-1-1 0,1 1-1,0 0 1,1 0 0,-1 0-1,1 0 1,-1 1 0,1-1 0,1 6-1,-1-9-106,1-1-1,-1 1 0,0-1 0,1 1 1,-1-1-1,1 1 0,-1 0 0,0-1 0,1 1 1,-1-1-1,1 0 0,-1 1 0,1-1 1,0 1-1,-1-1 0,1 0 0,-1 0 0,1 1 1,0-1-1,-1 0 0,2 1 0,26-2 90,-8-3-1023,-1-2 1,0 0 0,20-9-1,-15 6-1627,27-12-5888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7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47 140 11179,'0'0'16079,"-6"12"-14478,-1 1-1207,1-1 0,0 1 0,1 0 0,1 1 0,-6 23 0,10-34-372,-1 0 0,1 0 0,-1 0 0,1 0 1,0 0-1,0 0 0,0 0 0,0 0 0,1 0 0,-1 0 0,1-1 0,0 1 0,0 0 0,0 0 0,0 0 0,0-1 0,1 1 0,-1-1 0,1 1 0,-1-1 0,1 1 0,0-1 0,0 0 0,0 0 0,0 0 0,1 0 0,-1 0 1,0-1-1,1 1 0,-1-1 0,1 1 0,0-1 0,0 0 0,-1 0 0,1 0 0,0 0 0,0-1 0,0 1 0,6-1 0,8 2 13,1-1-1,0-1 0,0-1 1,0 0-1,-1-2 1,1 0-1,-1-1 1,21-7-1,15-8-318,63-34 1,-74 32 54,-39 19 231,0 1 0,0-1 0,0 1 0,0 0 1,0 0-1,0 0 0,1 0 0,-1 0 0,0 1 0,5-1 0,-7 2 9,0 0 0,0-1-1,0 1 1,0 0 0,-1-1 0,1 1-1,0 0 1,0 0 0,-1 0 0,1 0 0,-1 0-1,1-1 1,-1 1 0,1 0 0,-1 0 0,0 0-1,1 1 1,-1-1 0,0 0 0,0 0 0,0 0-1,1 0 1,-1 0 0,0 0 0,-1 0 0,1 0-1,0 0 1,0 0 0,0 0 0,-1 0 0,1 0-1,-1 1 1,-12 93 395,13-94-420,0 0-1,0 0 1,0-1 0,0 1-1,0 0 1,0-1 0,0 1-1,1 0 1,-1-1 0,0 1-1,1 0 1,-1-1 0,0 1-1,1 0 1,-1-1 0,1 1-1,-1-1 1,0 1 0,1-1-1,0 1 1,-1-1 0,1 1-1,-1-1 1,1 0 0,0 1 0,-1-1-1,1 0 1,-1 1 0,2-1-1,26 1-1091,-21-2 656,-1 0 1,1-1 0,-1 0-1,1 0 1,-1-1 0,8-4-1,9-14-4061,-4-4-2813</inkml:trace>
  <inkml:trace contextRef="#ctx0" brushRef="#br0" timeOffset="1">675 1 25208,'0'0'7559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8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295 161 22421,'0'0'2739,"-3"-11"-1132,3 6-1575,-1 0 1,0 0-1,0 0 0,0 0 1,-1 0-1,1 0 1,-1 0-1,-1 0 1,1 0-1,-1 1 0,1-1 1,-1 1-1,-1 0 1,1 0-1,-1 0 1,1 0-1,-1 1 1,0 0-1,0-1 0,0 1 1,-1 1-1,1-1 1,-1 0-1,0 1 1,-8-3-1,6 4-55,-1 0 0,1 0-1,-1 1 1,1 0 0,-1 0-1,1 1 1,-1-1 0,1 2 0,0-1-1,-1 1 1,1 0 0,0 1-1,0 0 1,0 0 0,0 0 0,1 1-1,-1 0 1,1 0 0,0 1 0,0-1-1,1 1 1,-1 1 0,1-1-1,0 1 1,1 0 0,-1 0 0,1 0-1,0 1 1,1-1 0,-1 1-1,1 0 1,1 0 0,-1 0 0,1 1-1,-2 12 1,4-17 31,0-1-1,-1 0 1,1 1 0,0-1-1,0 1 1,0-1 0,0 0 0,1 1-1,-1-1 1,1 0 0,-1 1-1,1-1 1,0 0 0,0 0-1,0 0 1,0 1 0,0-1-1,1 0 1,-1 0 0,1-1-1,-1 1 1,1 0 0,0 0 0,-1-1-1,1 1 1,0-1 0,0 0-1,0 1 1,0-1 0,0 0-1,1 0 1,-1 0 0,0 0-1,0-1 1,1 1 0,-1-1-1,0 1 1,1-1 0,2 0 0,8 1 54,0 0 0,0-1 0,0-1 0,0 0 0,0-1 0,14-3 0,-7-1 48,-1 0 0,0-1-1,0-1 1,0-1 0,-1-1 0,-1 0 0,0-2 0,0 0-1,-1 0 1,0-2 0,-1 0 0,-1-1 0,16-20-1,-14 6 247,-15 29-330,0-1 0,-1 0 0,1 0 0,0 0 0,-1 0 0,1 0 0,-1 0-1,0 0 1,1 0 0,-1 0 0,0 0 0,0 0 0,1 0 0,-1 0 0,0 0 0,0-1 0,0 1 0,0 0 0,-1 0 0,1 0 0,0 0 0,0 0 0,-1 0 0,1 0 0,-1-1 0,-1 2-29,1 0 1,0 0-1,-1 0 0,1 1 1,-1-1-1,1 1 1,-1-1-1,1 1 1,0-1-1,-1 1 0,1 0 1,0 0-1,0-1 1,0 1-1,-1 0 0,1 0 1,0 0-1,0 0 1,0 1-1,0-1 1,1 0-1,-1 0 0,-1 2 1,-23 34 42,24-36-24,-16 26 97,-21 44 1,35-64-80,0 0 0,0 0 1,0 0-1,1 1 0,0-1 1,1 0-1,0 1 0,0-1 1,0 1-1,1 0 0,0-1 1,2 13-1,-1-19 6,0 1 1,0 0-1,0 0 0,1 0 0,-1-1 0,0 1 1,1-1-1,0 1 0,-1-1 0,1 1 0,0-1 1,-1 0-1,1 0 0,0 0 0,0 0 1,0 0-1,0 0 0,0-1 0,0 1 0,0-1 1,0 1-1,0-1 0,1 0 0,-1 0 1,0 0-1,0 0 0,0 0 0,0 0 0,0 0 1,1-1-1,2 0 0,6-1 70,0 0 1,0-1-1,-1 0 0,1-1 0,9-4 1,-1-3-107,0 0 0,0-1 1,-2-1-1,1 0 0,-2-1 1,0-1-1,-1-1 0,0 0 1,-1-1-1,-1-1 0,-1 0 1,0-1-1,-2 0 0,0 0 1,10-29-1,-17 37-4,-5 12 0,-11 24 0,-16 43 0,25-58 0,1-1 0,0 1 0,1 0 0,0 0 0,1 0 0,0 1 0,0-1 0,2 17 0,-1-26 0,0 1 0,1-1 0,-1 0 0,0 0 0,1 0 0,-1 1 0,1-1 0,-1 0 0,1 0 0,-1 0 0,1 0 0,0 0 0,0 0 0,-1 0 0,1 0 0,0 0 0,0 0 0,0 0 0,0 0 0,0-1 0,0 1 0,0 0 0,0-1 0,1 1 0,-1-1 0,1 1 0,2 0 0,-1-1 0,1 1 0,-1-1 0,1 0 0,-1 0 0,1 0 0,-1-1 0,0 1 0,7-2 0,0-1 0,0-1 0,0 1 0,0-2 0,-1 1 0,17-11 0,-9 0 0,0-1 0,-1-1 0,0 0 0,-1-1 0,-2 0 0,1-2 0,9-20 0,-32 93-59,5-41-132,-15 56-1942,14-23-3059,8-32-445,10-10-3092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8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219 0 15759,'0'0'7297,"-12"14"-6474,-25 29-226,-36 58 1,55-73 206,0 1 0,3 0 0,0 1 0,-12 36 0,26-64-728,1 0 1,-1 0-1,1 1 0,-1-1 0,1 1 1,0-1-1,-1 0 0,1 1 0,1-1 1,-1 1-1,0-1 0,1 3 0,-1-4-38,1 0 1,-1 0-1,1 0 0,-1-1 0,1 1 0,-1 0 0,1 0 0,0 0 0,-1 0 0,1-1 0,0 1 0,0 0 1,0-1-1,-1 1 0,1-1 0,0 1 0,0-1 0,0 1 0,2 0 0,3 0 47,1 0-1,0-1 1,-1 0-1,1 0 1,-1 0 0,1-1-1,7-1 1,-10 2-86,34-7 107,-22 4-136,0 0 0,0 1 0,0 0 0,31 2 0,-44 0 29,0 0 0,0 1-1,0-1 1,-1 1 0,1 0 0,0 0 0,0 0-1,-1 0 1,1 0 0,-1 0 0,1 1 0,-1-1-1,1 1 1,-1 0 0,0 0 0,0 0-1,0 0 1,0 0 0,0 0 0,0 0 0,-1 1-1,1-1 1,-1 1 0,1-1 0,-1 1-1,0 0 1,0-1 0,0 1 0,0 0 0,-1 0-1,1 0 1,-1 0 0,0 3 0,1 68 871,0-74-851,1 1 0,-1 0 0,0-1 1,1 1-1,-1-1 0,0 1 0,1-1 0,-1 0 0,1 1 1,-1-1-1,0 0 0,1 0 0,-1 0 0,1 0 0,-1 0 1,1-1-1,-1 1 0,1 0 0,-1-1 0,0 1 0,3-2 1,10-4-13,0-1 1,-1-1 0,-1 0 0,1-1-1,17-16 1,-15 12-10,0 1 0,1 1-1,17-10 1,22 1-943,-54 20 723,-1 0 1,0-1-1,0 1 0,0 0 0,0 0 1,0-1-1,0 1 0,1 0 0,-1-1 1,0 1-1,0 0 0,0 0 0,0-1 0,0 1 1,0 0-1,0-1 0,0 1 0,0 0 1,0 0-1,0-1 0,-1 1 0,1 0 1,0-1-1,0 1 0,0 0 0,0 0 1,0-1-1,0 1 0,-1 0 0,1 0 1,0-1-1,0 1 0,0 0 0,-1 0 1,1 0-1,-1-1 0,-15-9-7828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8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13100,'0'0'8488,"72"-13"-7559,-23 27-352,10 4-481,3 3-801,6 2-2466,-5-5-3811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9.2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 17585,'0'0'11701,"-10"3"-10521,0 2-1002,0 0 1,0 0-1,0 1 0,1 0 1,0 1-1,0 0 1,-11 11-1,17-15-138,-1 1-1,0 0 1,1 0 0,0 0 0,0 0-1,0 0 1,0 1 0,1-1-1,0 1 1,0 0 0,0-1 0,0 1-1,1 0 1,0 0 0,0 0 0,0 0-1,0 1 1,1-1 0,0 0 0,0 0-1,2 7 1,-1-10-43,0 0-1,0 0 1,1 1 0,-1-1 0,1-1-1,-1 1 1,1 0 0,0 0-1,0-1 1,0 1 0,0-1 0,0 1-1,0-1 1,0 0 0,1 0-1,-1 0 1,0 0 0,1 0 0,-1-1-1,1 1 1,-1-1 0,0 1-1,1-1 1,-1 0 0,1 0-1,-1 0 1,5-1 0,1 1-6,0 0-1,-1-1 1,1 0 0,0 0-1,-1-1 1,1 0 0,-1 0-1,9-4 1,-6-2 24,1 0-1,-1 0 1,-1-1 0,1-1-1,-2 1 1,1-2 0,-1 1-1,-1-1 1,0 0 0,-1-1-1,10-21 1,-25 78-143,4-34-18,1 0 0,0 0-1,0 1 1,2 0 0,-1-1 0,1 1 0,0 23 0,2-34 7,1 0 1,-1 0 0,0 0 0,1-1-1,-1 1 1,1 0 0,-1 0-1,1 0 1,-1 0 0,1-1-1,-1 1 1,1 0 0,0 0-1,0-1 1,-1 1 0,1-1-1,0 1 1,0 0 0,0-1 0,0 0-1,-1 1 1,1-1 0,0 1-1,0-1 1,0 0 0,0 0-1,0 0 1,0 1 0,0-1-1,0 0 1,0 0 0,0 0-1,0-1 1,0 1 0,0 0 0,0 0-1,0 0 1,0-1 0,0 1-1,0 0 1,1-2 0,4 1-957,0-1-1,0 0 1,-1-1 0,1 1 0,10-7 0,20-20-6592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49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9641,'0'0'17708,"-10"12"-16881,-6 11-372,1-1 1,0 2-1,2 0 0,1 1 1,1 0-1,1 1 1,1 0-1,1 0 0,-5 37 1,11-54-451,1 1 1,1 0 0,0 0 0,0-1 0,1 1 0,0 0 0,4 13-1,-5-21-5,1 0 0,0-1 0,0 1-1,-1 0 1,1-1 0,0 1 0,0-1-1,1 1 1,-1-1 0,0 0 0,0 1-1,1-1 1,-1 0 0,1 0 0,-1 0-1,1 0 1,-1 0 0,3 1 0,-1-1-1,0-1 1,0 1 0,1-1-1,-1 1 1,0-1 0,0 0-1,0-1 1,1 1 0,-1 0 0,0-1-1,0 0 1,0 1 0,0-1-1,4-2 1,4-3 0,0 0 0,0-1 0,-1 0 0,0 0 0,0-1 0,-1-1 0,0 1 0,12-15 0,19-18 0,-40 42 0,1-1 0,-1 1 0,0-1 0,1 1 0,-1-1 0,0 1 0,1-1 0,-1 1 0,0 0 0,0-1 0,0 1 0,0-1 0,0 1 0,1 0 0,-1-1 0,0 1 0,0-1 0,0 1 0,-1 0 0,1-1 0,0 1 0,0-1 0,0 1 0,0 0 0,-1-1 0,1 1 0,0-1 0,-1 1 0,-3 24 0,3-20-177,0 0 0,0-1 1,1 1-1,-1 0 0,1-1 0,0 1 1,0 0-1,1-1 0,-1 1 0,1-1 0,0 1 1,3 6-1,-3-9 56,1 1 0,-1-1 1,1-1-1,0 1 0,-1 0 0,1 0 1,0-1-1,0 1 0,1-1 0,-1 1 1,0-1-1,0 0 0,1 0 0,-1 0 1,0 0-1,1 0 0,-1-1 0,1 1 1,-1-1-1,1 1 0,-1-1 0,1 0 0,0 0 1,2-1-1,1 1-310,-1 0 1,1 0-1,0-1 1,-1 0-1,1 0 0,-1 0 1,1-1-1,-1 0 1,0 0-1,1 0 1,8-6-1,-3-1-1520,0 1-1,0-2 1,11-12 0,19-17 2944,-40 45 7992,-3 22-6744,1-24-2091,0 0 0,0 0 0,1 0 0,-1-1 0,1 1 0,0 0 0,0 0 0,1 0 0,-1 0 0,1 0 0,0 0 0,0 0-1,0-1 1,0 1 0,1 0 0,-1-1 0,1 1 0,3 4 0,-1-4-93,0-2 0,0 1 1,0 0-1,0-1 0,0 1 0,0-1 0,1 0 0,-1-1 1,1 1-1,-1-1 0,1 0 0,0 0 0,-1 0 0,1-1 1,7 1-1,21 0 19,-1-2 0,0-1-1,1-1 1,41-11 0,-44 9-108,-29 4 21,0 1-1,0 0 1,0 0 0,0 0 0,0 0 0,0 0 0,0 0-1,0 0 1,0 0 0,0 0 0,0 1 0,0-1 0,0 0-1,-1 0 1,1 1 0,0-1 0,0 1 0,0-1-1,0 1 1,-1-1 0,1 1 0,0-1 0,0 1 0,-1 0-1,1 0 1,0-1 0,-1 1 0,1 0 0,-1 0-1,1-1 1,-1 1 0,1 0 0,-1 0 0,0 0 0,0 0-1,1 0 1,-1 0 0,0 0 0,0 0 0,0 0 0,0 0-1,0 0 1,0 0 0,0 0 0,0-1 0,0 1-1,0 0 1,-1 0 0,0 2 0,-14 58-61,11-52 36,-33 124 236,22-74-28,-35 90 0,48-144-167,0 0 0,0-1 0,-1 0 0,0 1 0,0-1-1,0 0 1,0 0 0,0-1 0,-1 1 0,0-1 0,0 1 0,0-1 0,0-1 0,0 1-1,-1 0 1,-7 2 0,10-4 16,-1 0 0,0-1 1,1 1-1,-1-1 0,1 0 0,-1 0 0,0 0 0,1 0 0,-1 0 0,1-1 0,-1 1 0,1-1 1,-1 0-1,1 0 0,-1 0 0,1 0 0,0 0 0,-1 0 0,1 0 0,0-1 0,0 1 1,0-1-1,0 0 0,0 0 0,0 1 0,0-1 0,1 0 0,-1-1 0,1 1 0,0 0 0,-1 0 1,1-1-1,-1-3 0,-3-5 64,0 0 0,1 0 1,1-1-1,-1 1 0,2-1 1,0 0-1,0 0 0,2 0 0,-1 0 1,1-1-1,1 1 0,0 0 1,5-21-1,-4 24-109,0 0 1,1-1 0,1 1-1,-1 0 1,2 0 0,-1 1-1,1-1 1,0 1 0,1 0-1,0 1 1,0-1 0,0 1-1,1 0 1,0 1 0,1-1-1,0 2 1,11-8 0,-7 7-79,-1 2 1,1-1-1,0 1 1,0 1 0,0 0-1,1 1 1,21-1-1,90 5-6767,-121-2 6484,62 6-8819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0.6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21556,'0'0'4709,"12"55"-2659,-12-9-961,0 9-705,-5 4-96,-1-2-191,3-6-162,0-4-575,0-9-994,2-11-1056,-4-9-321,-3-10-480,-7-8-1314,-10-9-2690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0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47 337 16560,'0'0'8562,"9"0"-7814,31-2-439,-38 2-280,-1 0-1,0 1 0,0-1 0,1 0 0,-1 0 0,0 1 0,1-1 0,-1 1 0,0-1 0,0 1 0,0 0 1,1-1-1,-1 1 0,0 0 0,0 0 0,0 0 0,0 0 0,0 0 0,0 0 0,-1 0 0,1 0 0,0 0 1,0 0-1,-1 0 0,1 1 0,-1-1 0,1 0 0,-1 0 0,0 1 0,1-1 0,-1 0 0,0 1 1,0-1-1,0 0 0,0 1 0,0-1 0,0 0 0,0 1 0,0-1 0,-1 0 0,1 1 0,0-1 0,-2 2 1,1 6 269,-2 0 0,1 0 1,-1 0-1,-6 12 0,-42 61 1384,-2 4 96,53-86-1777,0 0 0,0 0-1,0 0 1,0 1 0,0-1 0,0 0 0,0 0 0,0 0 0,0 0 0,0 1 0,0-1 0,0 0 0,0 0 0,0 0 0,0 1 0,0-1 0,0 0 0,0 0 0,0 0-1,0 0 1,0 1 0,0-1 0,1 0 0,-1 0 0,0 0 0,0 0 0,0 0 0,0 0 0,0 1 0,0-1 0,1 0 0,-1 0 0,0 0 0,0 0 0,0 0 0,0 0 0,0 0-1,1 0 1,-1 0 0,0 1 0,0-1 0,0 0 0,1 0 0,-1 0 0,0 0 0,0 0 0,0 0 0,0 0 0,1 0 0,-1 0 0,0 0 0,0-1 0,0 1 0,0 0 0,1 0-1,-1 0 1,0 0 0,0 0 0,1 0 0,9-3-20,9-5-281,1-2 1,-2 0-1,1-1 0,26-21 1,24-31-6792,-30 20-1061</inkml:trace>
  <inkml:trace contextRef="#ctx0" brushRef="#br0" timeOffset="1">360 1 17136,'0'0'4837,"33"56"-2659,-10-22-801,0 9-416,1 4-416,-7 6 255,-5 2 289,-9 6-160,-3-1-416,-12-1-385,-9 2 32,-9-5-64,0-7-480,-7-15-3011,-6-16-5286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0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77 17649,'0'0'1922,"-15"-51"1056,15 38 289,22 5-1921,13 5-289,13 1 64,12 2-641,9 0-320,4 0-128,2 2-512,-6-1-3011,-13-1-3460,-12 0-8327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1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7815,'0'11'8456,"-3"58"-1377,-20 120 0,20-178-6827,1 1 0,1 0 0,0 0 0,0 20 0,2-31-248,-1-1 0,0 1 0,0 0 0,0 0 0,1-1 0,-1 1 0,0 0 0,1-1 0,-1 1 0,0 0 0,1-1 1,-1 1-1,1-1 0,-1 1 0,1-1 0,-1 1 0,1-1 0,-1 1 0,1-1 0,0 1 0,-1-1 0,1 0 0,0 1 0,-1-1 0,1 0 1,0 0-1,0 1 0,-1-1 0,1 0 0,0 0 0,0 0 0,-1 0 0,1 0 0,0 0 0,0 0 0,-1 0 0,1 0 0,0 0 0,-1-1 1,1 1-1,0 0 0,0 0 0,-1-1 0,1 1 0,0 0 0,0-2 0,33-18 120,-26 12-231,-1-1 1,0 1 0,-1-1 0,0-1 0,0 1 0,-1-1 0,-1 0 0,1 0 0,2-14-1,-5 20 102,-1 0 0,1 0-1,-1-1 1,0 1 0,-1-1-1,1 1 1,-1-1-1,0 1 1,0-1 0,-1 0-1,1 1 1,-1-1-1,0 1 1,0 0 0,0-1-1,-1 1 1,1 0 0,-1 0-1,0 0 1,0 0-1,-1 0 1,1 0 0,-1 0-1,-5-5 1,7 8 2,0 0 1,0 0-1,0 0 1,0 1-1,0-1 1,0 0-1,0 0 1,0 1-1,0-1 1,0 1-1,-1-1 0,1 1 1,0-1-1,0 1 1,0 0-1,-1 0 1,1-1-1,0 1 1,-1 0-1,1 0 1,0 0-1,0 0 1,-1 1-1,1-1 1,0 0-1,0 1 0,-1-1 1,1 0-1,0 1 1,0-1-1,0 1 1,0 0-1,0-1 1,-1 2-1,1-1 1,0 0 1,0 1-1,1-1 0,-1 0 0,1 1 0,-1-1 1,1 0-1,-1 1 0,1-1 0,0 1 1,0-1-1,0 1 0,0-1 0,0 0 0,0 1 1,0-1-1,0 1 0,0-1 0,1 1 0,-1-1 1,1 0-1,-1 1 0,1-1 0,-1 0 0,1 1 1,0-1-1,0 0 0,-1 0 0,1 0 0,2 2 1,1 2-50,0-1 0,1 0 0,0-1 0,0 1 1,-1-1-1,2 0 0,-1 0 0,0 0 0,1-1 0,-1 0 1,1 0-1,0 0 0,0-1 0,10 2 0,12 0-1798,50 0-1,-64-3 1069,6-1-389,0 0 0,0-1 0,0-1 0,30-8 0,-42 9 537,1-1-1,-1 0 0,1-1 1,-1 0-1,0 0 0,-1 0 1,1-1-1,-1-1 0,0 1 0,0-1 1,0 0-1,8-10 0,-14 15 862,0 0 0,0 0 0,0 0 0,0 0 0,-1 0-1,1 0 1,0 0 0,0 0 0,-1 0 0,1 0 0,-1 0 0,1-1-1,-1 1 1,0 0 0,1 0 0,-1-1 0,0 1 0,0 0-1,0 0 1,0-1 0,0 1 0,0 0 0,0-1 0,0 1 0,0 0-1,-1 0 1,1-1 0,0 1 0,-1 0 0,1 0 0,-1 0-1,0-1 1,-1 1-35,1 0-1,0 1 0,-1 0 0,1-1 1,-1 1-1,1 0 0,-1 0 1,1-1-1,-1 1 0,1 1 0,-1-1 1,1 0-1,-1 0 0,1 0 1,-1 1-1,1-1 0,-1 1 0,1-1 1,-1 1-1,1 0 0,0-1 1,-1 1-1,1 0 0,0 0 0,0 0 1,0 0-1,-1 1 0,-10 8 279,1-1-1,0 2 1,1 0-1,0 0 0,1 0 1,0 1-1,1 1 1,1-1-1,-1 2 1,2-1-1,0 0 1,1 1-1,0 0 0,1 1 1,-2 14-1,5-27-455,1 0 0,0-1-1,0 1 1,0 0 0,0-1-1,0 1 1,1 0 0,-1-1-1,0 1 1,1-1 0,-1 1-1,1 0 1,0-1 0,-1 1-1,1-1 1,0 0-1,0 1 1,0-1 0,0 0-1,0 1 1,0-1 0,3 2-1,-1-1 13,0-1 1,-1 1-1,1-1 0,0 0 0,0 0 0,1 0 0,-1 0 0,0 0 0,0-1 0,0 0 0,4 1 0,3-1 16,0-1 0,0 0-1,0 0 1,0-1 0,-1 0 0,1-1-1,9-3 1,-7 0-46,0 0 0,-1-1 0,0 0 0,0 0 0,0-1 0,-1-1 0,-1 0 0,12-12 0,-15 14 4,-1 0-1,0 0 0,0 0 1,-1 0-1,0-1 1,0 0-1,0 0 0,-1 0 1,-1 0-1,1-1 1,-1 1-1,-1-1 0,2-11 1,-3 18-1,0 0 1,0 1 0,0-1-1,0 0 1,0 0-1,0 0 1,0 0 0,-1 0-1,1 1 1,-1-1 0,1 0-1,-1 0 1,0 1 0,0-1-1,1 0 1,-1 1-1,0-1 1,-1 1 0,1-1-1,0 1 1,0-1 0,-1 1-1,1 0 1,-1 0 0,1 0-1,-1 0 1,1 0-1,-1 0 1,0 0 0,1 0-1,-1 0 1,0 1 0,0-1-1,1 1 1,-1 0 0,0-1-1,0 1 1,0 0-1,0 0 1,0 0 0,-2 1-1,-1-1 0,1 0 0,0 1-1,-1 0 1,1 0 0,0 1 0,0-1-1,0 1 1,0 0 0,0 0-1,0 0 1,0 0 0,1 1-1,-1-1 1,1 1 0,0 0 0,-1 0-1,-2 4 1,2-1 1,1-1-1,-1 1 1,1 0 0,0 0-1,0 1 1,1-1-1,0 1 1,0-1 0,0 1-1,1 0 1,0-1-1,0 1 1,1 0 0,1 12-1,-1-15-10,1 0-1,0-1 1,0 0 0,0 1-1,1-1 1,-1 0-1,1 1 1,0-1-1,0 0 1,0 0-1,0 0 1,0-1 0,1 1-1,-1 0 1,1-1-1,0 0 1,0 1-1,0-1 1,0 0-1,0-1 1,0 1 0,0 0-1,1-1 1,-1 0-1,1 0 1,-1 0-1,1 0 1,6 0-1,59 4-2832,-57-6 756,0 0 1,0 0 0,21-7-1,18-12-8499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1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202 215 23126,'0'0'3262,"-12"0"-769,0 0-2191,0 1 0,1 1 0,-1 0-1,1 1 1,-1 0 0,1 0 0,-13 7 0,18-8-228,1 0-1,0 1 1,0 0-1,0 0 1,0 0-1,0 0 1,1 1 0,0 0-1,0 0 1,0 0-1,0 0 1,0 1-1,1 0 1,0 0-1,0-1 1,0 2-1,0-1 1,1 0-1,-3 10 1,4-13-80,1 0 1,0 0-1,-1 1 0,1-1 0,0 0 1,0 0-1,0 0 0,0 1 0,1-1 1,-1 0-1,0 0 0,1 0 1,0 0-1,-1 0 0,1 0 0,0 0 1,0 0-1,0 0 0,0 0 0,1 0 1,-1-1-1,2 3 0,0-2-18,0 0 0,0 1 0,0-1 0,0-1-1,1 1 1,-1 0 0,1-1 0,-1 0 0,1 1 0,0-2-1,6 2 1,3 0-36,-1-2 0,1 1 0,-1-1-1,1-1 1,-1-1 0,24-5 0,-21 2 46,-1-1 1,-1-1 0,1 0-1,-1 0 1,0-2 0,0 0-1,-1 0 1,-1-1 0,1 0-1,-2-1 1,1-1 0,10-14 0,9-16 104,-2-2 0,28-55 1,-19 23 607,-48 103-672,-3 5-24,2 0-1,1 1 1,1 1 0,2 0-1,-4 45 1,13-2-1411,0-72 1058,0 0-1,0 0 1,0-1-1,1 1 1,-1 0 0,1 0-1,0-1 1,1 1 0,-1-1-1,1 1 1,0-1-1,5 6 1,23 14-7300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2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1 236 20019,'0'0'1500,"3"10"294,-2-6-1668,0 0 0,0-1 1,0 1-1,0 0 0,1-1 1,0 0-1,0 1 0,0-1 1,0 0-1,0 0 0,0 0 1,1 0-1,0 0 1,-1-1-1,1 1 0,0-1 1,0 0-1,1 1 0,-1-1 1,0-1-1,1 1 0,-1-1 1,1 1-1,-1-1 0,1 0 1,0 0-1,-1 0 0,1-1 1,0 1-1,0-1 0,0 0 1,4-1-1,7 1 83,1-1 0,-1-1 1,0 0-1,1-1 0,-1-1 0,-1-1 0,1 0 0,-1 0 1,1-2-1,15-9 0,-14 7-126,-1-1 0,0 0 0,-1-1 0,0 0 0,0-1 0,-2-1 0,1 0 0,15-23 0,-25 31-48,0 0-1,0 0 1,-1 0-1,1 0 1,-1 0-1,0 0 1,-1 0-1,1-1 0,-1 1 1,0-1-1,0 1 1,-1-1-1,0 1 1,-1-11-1,1 13-22,-1 1 0,0-1 0,0 0 0,0 1 0,0-1 0,0 1 0,-1-1 0,1 1 0,-1-1 0,0 1 0,1 0 0,-1 0 0,0 0 0,0 0-1,-1 0 1,1 0 0,0 0 0,-1 1 0,1-1 0,-1 1 0,1 0 0,-1 0 0,0 0 0,1 0 0,-1 0 0,0 1 0,0-1 0,1 1 0,-6-1 0,0 1-8,0 0 1,-1 1 0,1-1-1,0 2 1,0-1 0,0 1-1,0 0 1,0 1 0,0 0-1,1 0 1,-1 1 0,1 0-1,0 0 1,0 1 0,0-1-1,1 1 1,0 1 0,0 0-1,0-1 1,0 2 0,-7 11-1,3-6 5,2 1 0,-1 0-1,2 1 1,0 0 0,0 0-1,1 1 1,1-1-1,1 1 1,0 0 0,-4 29-1,8-41-99,-1-1 0,1 1 0,0-1 0,0 1 0,0 0-1,0-1 1,1 1 0,-1-1 0,1 1 0,-1-1 0,1 0-1,0 1 1,0-1 0,0 0 0,0 1 0,1-1 0,-1 0 0,0 0-1,1 0 1,0 0 0,-1 0 0,1 0 0,0-1 0,0 1 0,0 0-1,0-1 1,0 0 0,0 1 0,1-1 0,-1 0 0,0 0 0,1 0-1,-1 0 1,0-1 0,1 1 0,-1-1 0,1 1 0,-1-1 0,1 0-1,2 0 1,8 0-812,-1-1-1,0 0 1,0-1-1,0 0 1,0-1-1,0 0 1,15-7-1,45-25-7402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2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327 1 14414,'0'0'6342,"-33"64"-4100,-3-18 416,-6 8-576,-4 4-576,-1-4-97,4-3-320,9-7-673,10-9-352,8-11-512,11-16-1602,5-16-7527,4-19 3331,2-6-5733</inkml:trace>
  <inkml:trace contextRef="#ctx0" brushRef="#br0" timeOffset="1">62 145 13036,'0'0'9802,"43"51"-9194,-29-21 161,1 1-481,8-2-192,7-6-352,11-6-2691,3-12-4548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3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15407,'0'0'11274,"-2"79"-10537,-6-38 192,1 0-321,5-4-287,-2-1-225,4-10-224,0-8-1730,0-12-1409,0-16-6727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3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224 188 9929,'5'-9'3054,"-2"5"-2839,6-9 1156,0-1 0,-1 0 1,0-1-1,-1 0 0,-1 0 0,0 0 0,-1-1 1,3-17-1,-8 32-1282,0 0 1,0 0-1,0 0 1,0 0 0,0 0-1,0 1 1,0-1-1,-1 0 1,1 0-1,0 0 1,0 0-1,-1 0 1,1 0 0,-1 1-1,1-1 1,-1 0-1,1 0 1,-1 1-1,1-1 1,-1 0-1,0 0 1,1 1-1,-1-1 1,0 1 0,0-1-1,1 1 1,-1-1-1,0 1 1,0-1-1,0 1 1,0 0-1,0 0 1,1-1-1,-1 1 1,0 0 0,0 0-1,0 0 1,0 0-1,0 0 1,0 0-1,0 0 1,0 0-1,0 0 1,-1 1-1,-5 0 102,1 0 0,0 1-1,-1-1 1,1 1-1,-9 5 1,-3 2-120,1 1 1,0 1-1,1 0 1,0 2-1,1 0 1,0 0-1,-15 19 1,22-22-56,-1 0 0,2 0 1,-1 1-1,1 0 1,1 1-1,0 0 0,0 0 1,2 0-1,-1 0 1,1 1-1,-3 24 0,6-35-16,1 0-1,0-1 1,0 1-1,0-1 0,0 1 1,0-1-1,0 1 1,0 0-1,0-1 0,1 1 1,-1-1-1,1 1 1,-1-1-1,1 1 0,0-1 1,-1 0-1,1 1 0,0-1 1,0 0-1,0 1 1,0-1-1,0 0 0,0 0 1,1 0-1,-1 0 1,0 0-1,0 0 0,1 0 1,-1 0-1,1-1 1,-1 1-1,0-1 0,1 1 1,-1-1-1,1 1 1,0-1-1,-1 0 0,1 1 1,-1-1-1,1 0 0,1 0 1,6-1 10,0 1 1,-1-1-1,1-1 1,-1 0-1,1 0 1,14-6-1,2-3 49,0-2 0,-1 0 0,-1-1-1,0-2 1,-1 0 0,-1-1 0,-1-2-1,0 0 1,-1-1 0,-1 0-1,-1-2 1,26-43 0,-31 34 272,-11 30-326,-1 1 1,0-1-1,0 0 0,0 1 1,1-1-1,-1 0 0,0 1 1,0-1-1,0 0 0,0 0 1,0 1-1,0-1 0,0 0 1,0 1-1,0-1 0,-1 0 1,1 1-1,0-1 0,0 0 1,-1 1-1,1-1 0,0 0 1,-1 0-1,0 1-4,0 0-1,0 0 1,1-1 0,-1 1-1,0 0 1,0 0 0,0 0-1,1 0 1,-1 0 0,0 1-1,0-1 1,0 0 0,0 0-1,1 0 1,-1 1 0,0-1-1,0 1 1,1-1 0,-1 0-1,0 1 1,1-1 0,-1 1-1,0-1 1,1 1 0,-1 0-1,1-1 1,-1 1 0,1-1-1,-1 2 1,-19 23-5,-5 17 4,2 0 0,1 1 0,-26 76 0,-30 144 0,75-252-36,1-1 0,0 1 0,-1 20 0,3-31-11,0 1 1,0-1-1,-1 0 1,1 1-1,0-1 1,0 0-1,1 1 1,-1-1-1,0 0 1,0 1-1,0-1 1,0 0 0,0 1-1,0-1 1,0 0-1,0 1 1,1-1-1,-1 0 1,0 1-1,0-1 1,0 0-1,1 1 1,-1-1-1,0 0 1,1 0-1,-1 0 1,0 1-1,0-1 1,1 0-1,-1 0 1,0 0-1,1 1 1,-1-1-1,0 0 1,1 0-1,-1 0 1,0 0-1,1 0 1,-1 0-1,0 0 1,1 0-1,-1 0 1,1 0-1,-1 0 1,0 0-1,1 0 1,-1 0-1,0 0 1,1 0-1,-1-1 1,0 1-1,1 0 1,-1 0-1,0 0 1,1 0-1,-1-1 1,0 1 0,0 0-1,1 0 1,-1-1-1,0 1 1,21-17-2314,-5-1-674,0-2 1,-1 1-1,15-29 1,-21 34 929,25-39-7644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4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70 17296,'0'0'3614,"4"-8"-96,-1 2-2570,8-16 318,-10 18-111,-5 12 1002,-39 66-1281,19-37-803,3 1-1,1 1 0,1 1 1,-12 43-1,31-83-72,-1 1 1,1-1-1,0 0 0,0 1 0,0-1 1,0 0-1,0 1 0,-1-1 0,1 1 1,0-1-1,0 0 0,0 1 0,0-1 1,0 1-1,0-1 0,0 0 0,0 1 1,0-1-1,0 1 0,0-1 0,1 0 1,-1 1-1,0-1 0,0 0 0,0 1 1,0-1-1,1 0 0,-1 1 0,0-1 1,0 0-1,1 1 0,-1-1 1,0 0-1,0 1 0,1-1 0,14-4 46,14-19-26,8-17-337,-1-1 0,-3-2 1,-1-2-1,-2-1 0,35-74 0,-79 165 1022,-5-7-571,8-20 174,1 1 0,1 0 0,1 0 0,1 1 0,0 0 0,-6 39 0,12-59-304,1 1 0,0 0 0,0 0 0,0 0 1,1 0-1,-1-1 0,0 1 0,0 0 0,0 0 0,0 0 0,1-1 0,-1 1 0,0 0 0,1 0 0,-1-1 0,1 1 0,-1 0 0,1-1 0,-1 1 0,1 0 0,-1-1 0,1 1 0,0-1 1,-1 1-1,1-1 0,0 1 0,0-1 0,0 1 0,29 3 129,-20-6-102,0 1 0,-1-1 0,1 0 0,11-5 0,-19 6-35,12-4-1053,0-2 0,-1 1 0,19-13 0,-29 17 729,0 0 0,0-1 1,-1 1-1,1 0 0,-1-1 1,1 1-1,-1-1 0,0 0 0,0 0 1,0 0-1,0 0 0,-1 0 0,1 0 1,-1-1-1,0 1 0,0 0 0,0-1 1,0 1-1,-1-1 0,1-4 0,-1-14-7492,-2-3-5916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4.6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17264,'0'0'11611,"-3"11"-11632,-26 98-90,-18 81 524,41-158-2149,2 0 0,1 35 0,2-62 583,2 6-1091,2-6-2521,4-5-1732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38 214 8616,'0'0'22710,"61"-26"-22582,-32 26-128,-1 2-96,1 5-1282,-5-4-1857,-7-3-2594,-5 0-6567</inkml:trace>
  <inkml:trace contextRef="#ctx0" brushRef="#br0" timeOffset="1">0 24 11435,'0'0'12171,"58"-21"-16687,-36 19-2595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 15919,'0'0'5531,"-10"-3"-3818,5 1-1547,1 0 0,-1 1-1,1 0 1,-1 0 0,0 0 0,0 1-1,1-1 1,-1 1 0,0 0-1,0 1 1,0-1 0,1 1 0,-1 0-1,0 0 1,1 1 0,-1-1-1,0 1 1,1 0 0,0 0-1,0 0 1,-1 1 0,1-1 0,-6 7-1,3-3-70,0 1 0,0 0 0,1 0 0,-9 12 0,14-18-103,0 0 0,0 0-1,0 0 1,0 1-1,1-1 1,-1 0 0,0 0-1,1 1 1,-1-1 0,1 0-1,-1 1 1,1-1 0,0 1-1,-1-1 1,1 0 0,0 1-1,0-1 1,0 1 0,0-1-1,0 1 1,0-1 0,1 0-1,-1 1 1,0-1 0,1 1-1,-1-1 1,1 0 0,0 1-1,-1-1 1,1 0 0,0 0-1,0 0 1,-1 1 0,1-1-1,0 0 1,0 0-1,0 0 1,3 1 0,19 12-505,-9-7 366,-1 1-1,0 1 0,0 0 0,-1 1 0,19 18 0,-29-25 203,1 1-1,0-1 1,-1 1 0,0 0-1,0 0 1,0 0 0,0 0-1,0 0 1,-1 0 0,0 1-1,0-1 1,0 0 0,0 1-1,-1-1 1,0 1 0,0-1-1,0 1 1,0-1 0,-1 0-1,0 1 1,0-1 0,0 1-1,0-1 1,-1 0 0,-2 5-1,0-1 210,-1 1 0,0-1-1,0 0 1,-1 0 0,0-1-1,0 0 1,-1 0 0,-11 9-1,13-12-181,0 1-1,0-1 0,-1-1 0,0 1 0,1-1 0,-1 0 0,-1 0 0,1-1 0,0 1 0,0-2 0,-1 1 0,-12 1 0,18-3-186,0 0-1,1 0 1,-1-1 0,1 1-1,-1 0 1,1 0-1,-1-1 1,0 1-1,1 0 1,-1-1-1,1 1 1,0 0-1,-1-1 1,1 1-1,-1-1 1,1 1-1,0-1 1,-1 1-1,1-1 1,0 1-1,-1-1 1,1 0-1,0 1 1,0-1 0,0 1-1,-1-1 1,1 0-1,0 1 1,0-1-1,0 1 1,0-1-1,0 0 1,0 1-1,0-1 1,1 0-1,2-26-6362,8-3-3915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5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0 12876,'0'0'14067,"-3"16"-13304,-79 254 534,45-156-506,37-112-774,-12 44 462,12-45-457,0 0 0,-1 0 0,1 1 0,0-1 1,-1 0-1,1 1 0,0-1 0,0 0 0,0 1 0,0-1 0,0 0 0,1 1 0,-1-1 0,0 0 0,1 0 0,-1 1 0,1-1 0,-1 0 0,1 0 0,-1 0 0,1 1 0,0-1 1,0 0-1,-1 0 0,1 0 0,0 0 0,0 0 0,0 0 0,2 1 0,13 0 11,0-1 1,-1 0-1,1-1 0,0-1 1,0 0-1,-1-1 1,31-9-1,-22 6-433,0 1-1,37-2 1,8 15-4538,-69-9 4880,2 0-364,-1 0 1,1 0-1,-1 0 1,0 0 0,1-1-1,-1 1 1,1 0-1,-1 0 1,0-1-1,1 1 1,-1-1-1,0 1 1,0-1-1,1 0 1,-1 0-1,1 0 1,11-15-7795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5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18514,'0'0'7591,"-45"56"-4901,31-31-1377,1-1-480,6-2-256,7-3-449,0-6-160,0-5-833,9-5-736,4-3-738,-3 0-1216,1-11-1089,-4-7-1442,2-9-1377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6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71 15086,'0'0'9866,"-19"-59"-6247,11 50-1793,-1 7-1186,6 2-608,2 0-128,1 8-704,0 5-1379,2 0-2337,11-3-3011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6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0 18866,'0'0'7137,"-2"8"-5594,-5 24-904,2-1-1,1 1 0,1 0 1,2 59-1,2-87-652,0-1-1,0 1 0,0-1 0,1 1 0,-1-1 0,1 0 0,-1 0 1,1 1-1,0-1 0,1 0 0,-1-1 0,0 1 0,1 0 0,-1-1 0,1 1 1,0-1-1,0 0 0,0 0 0,0 0 0,0 0 0,1-1 0,-1 1 1,0-1-1,8 2 0,30 20-38,-39-21 65,-1 0-1,1-1 0,-1 1 1,0 0-1,0-1 0,1 1 0,-1 0 1,0 0-1,-1 0 0,1 0 1,0 0-1,0 0 0,-1 0 0,1 1 1,-1-1-1,0 0 0,0 0 1,0 0-1,0 0 0,0 3 1,-1-3 49,1 0 1,-1-1 0,1 1 0,-1-1 0,0 1 0,0 0 0,0-1-1,0 1 1,0-1 0,0 0 0,0 1 0,-1-1 0,1 0 0,0 0-1,-1 0 1,1 0 0,-1 0 0,1 0 0,-1 0 0,1 0 0,-3 0-1,-41 15 685,37-14-701,-19 4-32,-1-1 0,1-1-1,-1-1 1,-53-2 0,80-1-40,0 0 0,1 0-1,-1 0 1,0 0 0,0 0 0,0 0 0,1 0-1,-1 0 1,0 0 0,0 0 0,1-1 0,-1 1-1,0 0 1,0 0 0,1-1 0,-1 1-1,0-1 1,1 1 0,-1-1 0,0 1 0,1-1-1,-1 1 1,0-2 0,6-12-1637,28-12-2927,8 5-982,8-3-2381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6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48 328 20884,'0'0'9571,"-3"10"-8748,-8 27-342,4-20-337,1 0 0,0 1 0,2 0 0,0 0 0,1 1 0,0 19 0,3-38-144,0 1 0,0-1 0,0 1 0,0 0 0,0-1 0,0 1 0,1-1 0,-1 1 0,0-1 0,0 1 0,1-1 0,-1 1 0,0-1 0,1 1 0,-1-1 0,0 1 0,1-1 0,-1 0 0,1 1 0,-1-1 0,1 0 0,-1 1 0,1-1 0,-1 0 0,1 1 0,-1-1 0,1 0 0,-1 0 0,1 0 0,0 0 0,-1 0 0,1 0 0,-1 1 0,1-1 0,0 0 0,-1-1 0,1 1 0,-1 0 0,1 0 0,-1 0 0,1 0 0,0 0 0,-1 0 0,1-1 0,-1 1 0,1 0 0,-1-1 0,1 0 0,27-17 0,-21 8-218,0-1-1,-1 0 1,0-1-1,-1 1 1,0-1-1,0-1 1,-2 1-1,1 0 1,-2-1-1,0 0 1,0 1-1,-1-1 1,-1-25-1,0 38 223,-1 1 0,1-1-1,0 0 1,0 0 0,-1 0-1,1 0 1,0 0 0,0 1 0,-1-1-1,1 0 1,0 0 0,0 0-1,-1 0 1,1 0 0,0 0 0,0 0-1,-1 0 1,1 0 0,0 0-1,-1 0 1,1 0 0,0 0-1,0 0 1,-1 0 0,1 0 0,0 0-1,0-1 1,-1 1 0,1 0-1,0 0 1,0 0 0,-1 0 0,1 0-1,0-1 1,0 1 0,-1 0-1,1 0 1,0 0 0,0-1 0,0 1-1,0 0 1,0 0 0,-1-1-1,1 1 1,0 0 0,0 0 0,0-1-1,0 1 1,0 0 0,0-1-1,0 1 1,0 0 0,0 0 0,0-1-1,0 1 1,-12 25 194,11-23-155,1 0 0,0-1 0,-1 1 0,1 0 0,0 0 1,0 0-1,0 0 0,0-1 0,1 1 0,-1 0 0,0 0 0,1 0 1,-1 0-1,1-1 0,0 1 0,-1 0 0,1-1 0,0 1 0,0-1 0,0 1 1,0-1-1,1 1 0,-1-1 0,0 1 0,0-1 0,1 0 0,-1 0 1,3 2-1,1-2 33,0 1 0,0-1 0,0 0 0,0-1 1,0 1-1,0-1 0,0 0 0,0 0 0,10-2 0,1-1-18,1-1 0,0-1 0,-1 0 0,0-1 0,0-1 0,-1-1 0,21-13 0,-13 8 31,48-20-1,-70 32-88,-1 1-1,1 0 1,0-1-1,0 1 1,-1 0 0,1 0-1,0 0 1,0-1 0,0 1-1,-1 0 1,1 0-1,0 0 1,0 0 0,0 0-1,-1 0 1,1 1 0,0-1-1,0 0 1,0 0-1,-1 1 1,1-1 0,0 0-1,0 1 1,-1-1 0,1 0-1,0 1 1,-1-1-1,1 1 1,-1 0 0,2 0-1,-1 1 0,0 0-1,0 0 0,-1 0 0,1 0 0,-1 1 0,1-1 1,-1 0-1,0 0 0,1 0 0,-1 0 0,-1 4 1,-12 61 7,5-43 15,-11 47-9,18-65-12,0 0-1,0 0 0,0 0 1,1 0-1,0 0 0,1 0 1,-1-1-1,1 1 1,2 9-1,-2-14 1,0 0 0,-1 0 0,1 0 0,0 0 0,0 0 0,0 0 0,1 0 0,-1 0 0,0-1 0,0 1 0,0 0 0,0-1 0,1 1 0,-1-1 0,0 1 0,1-1 0,-1 0 0,0 1 0,1-1 0,-1 0 0,1 0 0,-1 0 0,0 0 0,1 0 0,-1 0 0,0 0 0,1-1 0,-1 1 0,3-1 0,40-14 0,-32 7-528,1 1 0,-2-2-1,1 0 1,14-14 0,-23 19 148,1 1 0,-1-1 1,1 0-1,-1-1 0,0 1 0,-1 0 0,1-1 1,-1 0-1,0 1 0,0-1 0,0 0 1,-1 0-1,1 0 0,-1-1 0,0-6 0,-1-12-7526</inkml:trace>
  <inkml:trace contextRef="#ctx0" brushRef="#br0" timeOffset="1">485 53 22517,'0'0'10250,"19"-51"-10250,-6 49 0,-4 2 0,3 0 0,-1 7 0,-4 5 0,-4-3-2626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7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18385,'0'0'-8808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8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18289,'0'25'1474,"2"1"-930,22 1 449,14-1-576,17-5-225,18-7 96,14-8-64,8-6-160,2 0-1281,-4-9-1441,-16-9-3204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6:58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290 0 14670,'0'0'6374,"65"77"-4773,-38-28-415,-6 6 127,-6 5 352,-10 2-127,-5 5-161,-23 8-448,-18 3-352,-13 1-353,-9-5-128,-5-6-160,2-19-1249,7-22-3780,11-23-5766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2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308 26 17553,'-12'-4'1628,"-8"-2"-652,0 1 1,-1 1 0,-27-2-1,42 6-789,0-1 0,-1 1-1,1 0 1,-1 1-1,1 0 1,0 0 0,-1 0-1,1 0 1,0 1-1,0 0 1,0 1 0,0-1-1,0 1 1,1 0-1,-1 0 1,1 1 0,-8 7-1,5-1-58,0 0 1,1 1-1,0 0 0,1 0 0,0 1 0,1 0 0,0 0 0,1 0 0,0 0 0,1 1 0,0-1 0,1 1 0,0 20 1,2-26-48,0 0 1,0 0 0,1 0 0,0 0 0,0 0-1,1 0 1,0 0 0,0 0 0,0-1 0,1 1-1,6 9 1,-6-12-43,0 0 0,0 0 0,0-1 1,1 1-1,0-1 0,-1 0 0,1 0 0,0 0 0,0 0 0,1-1 0,-1 0 1,1 0-1,-1 0 0,1 0 0,-1-1 0,1 0 0,0 0 0,6 1 0,1-2 55,1 0 0,0 0 0,0-1 0,-1-1 0,1 0-1,0-1 1,-1 0 0,0-1 0,0-1 0,0 0 0,0 0-1,-1-1 1,0 0 0,0-1 0,11-10 0,-13 11-22,0-1 0,0-1 1,-1 1-1,0-2 0,0 1 1,-1-1-1,0 0 0,0 0 0,-1-1 1,0 0-1,-1 0 0,0 0 1,-1-1-1,0 0 0,-1 0 0,0 0 1,2-14-1,-5 21-105,0 0 1,0 1-1,-1-1 0,1 0 1,-1 0-1,0 1 0,0-1 1,0 1-1,0-1 1,-1 1-1,1-1 0,-1 1 1,0 0-1,0-1 0,0 1 1,-1 0-1,1 1 0,-1-1 1,0 0-1,1 1 0,-1-1 1,0 1-1,0 0 0,-1 0 1,-4-2-1,2 1-105,0 0-1,0 1 1,-1 0 0,1 0-1,-1 0 1,1 1-1,-1 0 1,0 1-1,1-1 1,-1 1 0,0 0-1,1 1 1,-13 2-1,18-3-143,-1 1-1,1-1 0,0 1 0,0 0 1,-1 0-1,1-1 0,0 1 1,0 0-1,0 0 0,0 0 0,0 0 1,0 0-1,0 0 0,0 1 0,1-1 1,-1 0-1,-1 2 0,2-2 20,0 0-1,-1-1 1,1 1-1,0-1 1,0 1-1,0 0 0,0-1 1,0 1-1,0-1 1,0 1-1,0 0 1,0-1-1,0 1 1,0-1-1,0 1 0,1 0 1,-1-1-1,0 1 1,0-1-1,1 1 1,-1-1-1,0 1 1,1-1-1,-1 1 1,0-1-1,1 1 0,-1-1 1,1 1-1,17 5-7855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3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 21076,'-1'10'2242,"-40"255"3412,22-172-5298,5 1-1,-3 114 1,16-188-97,0-16-116,1 1 0,0 0 0,0-1 0,0 1 1,0 0-1,1-1 0,1 5 0,10-25 722,13-51-884,-3-1 0,13-74 0,-4 17-1328,-18 73 622,-11 34 642,2 1-1,0 0 1,1 0 0,1 0 0,0 1 0,1 0 0,1 0 0,14-21 0,-21 36 76,0 0 1,0 0-1,-1 0 1,1 0-1,0 0 1,0 0-1,0 0 1,1 0-1,-1 0 1,0 0 0,0 1-1,0-1 1,1 0-1,-1 1 1,0-1-1,1 1 1,-1 0-1,0-1 1,1 1 0,-1 0-1,0 0 1,3 0-1,-3 0-7,0 1 0,0-1-1,0 1 1,0-1 0,0 1 0,0 0-1,0 0 1,0 0 0,-1-1 0,1 1-1,0 0 1,0 0 0,-1 0 0,1 0-1,-1 0 1,1 0 0,0 1-1,-1-1 1,1 2 0,1 5-219,0 0 0,0 0 0,-1 0 0,0 0 0,-1 16 0,-1-18 142,-1 0 0,1 1-1,-1-1 1,0 0-1,-1 0 1,1 0-1,-1-1 1,0 1-1,-1-1 1,0 1-1,1-1 1,-2 0-1,1-1 1,0 1-1,-1-1 1,0 1-1,0-2 1,0 1 0,-9 4-1,3-1 178,-1-1 1,0 0-1,0 0 1,0-2-1,0 0 1,-1 0-1,0-1 0,-20 3 1,32-6-114,-1 0 1,1 1 0,0-1-1,0 0 1,0 0-1,-1 0 1,1 0-1,0 0 1,0 0 0,0 0-1,-1 0 1,1 0-1,0 0 1,0-1-1,0 1 1,-1-1 0,1 1-1,0-1 1,0 1-1,0-1 1,0 1-1,0-1 1,0 0 0,0 0-1,0 0 1,0 1-1,1-1 1,-1 0-1,0 0 1,0 0 0,1 0-1,-1 0 1,1 0-1,-1-1 1,1 1-1,-1 0 1,1 0 0,-1 0-1,1-2 1,0-1-437,1 0 0,-1 0-1,1 0 1,0-1 0,1 1 0,-1 0 0,1 0 0,-1 1 0,1-1 0,0 0 0,4-4 0,26-37-6050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15214,'0'0'7463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3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14350,'0'0'13351,"2"14"-12593,-1 13-400,0 0 1,-2 0 0,-1 0-1,-1 0 1,-7 28-1,-11 26-212,10-42-92,2-1 1,1 2-1,-3 43 0,11-83-49,0 0 0,0 0 0,0 0 1,0 0-1,0 0 0,0 1 0,0-1 0,0 0 0,0 0 0,0 0 0,0 0 0,0 1 0,0-1 0,0 0 0,0 0 0,0 0 0,0 1 0,0-1 0,0 0 0,0 0 0,0 0 0,0 0 1,0 1-1,0-1 0,0 0 0,0 0 0,0 0 0,0 0 0,1 0 0,-1 1 0,0-1 0,0 0 0,0 0 0,0 0 0,0 0 0,0 0 0,1 0 0,-1 0 0,0 1 0,0-1 0,0 0 1,0 0-1,1 0 0,-1 0 0,0 0 0,0 0 0,0 0 0,0 0 0,1 0 0,-1 0 0,0 0 0,0 0 0,0 0 0,1 0 0,-1 0 0,0 0 0,12-11 244,8-19 47,-11 8-262,-1 0 0,0-1 0,-2 0 0,-1 0 0,-1 0 0,0 0 0,-1-45 0,-4 101-292,0-23 239,0 0 0,1 0 0,1 0 0,-1 1 0,5 19 0,-4-27 20,0-1 0,1 1-1,-1 0 1,0-1-1,1 1 1,-1-1-1,1 1 1,0-1-1,0 0 1,0 0-1,0 0 1,0 0 0,1 0-1,-1 0 1,0 0-1,1-1 1,0 1-1,-1-1 1,1 0-1,0 0 1,-1 0 0,1 0-1,0 0 1,0-1-1,4 1 1,-1 0 6,-1 0 0,0-1 0,0 0 0,0 0 0,0 0 1,0-1-1,1 0 0,-1 1 0,0-2 0,0 1 0,0-1 0,-1 0 1,1 0-1,0 0 0,-1 0 0,1-1 0,3-3 0,4-4 23,0 0 0,-1-1-1,-1-1 1,12-15-1,15-18 36,-37 46-66,0-1-1,0 1 1,0-1 0,0 0-1,0 1 1,0-1-1,0 1 1,0-1-1,0 0 1,0 1 0,0-1-1,0 1 1,1-1-1,-1 0 1,0 1-1,0-1 1,0 0 0,0 1-1,1-1 1,-1 0-1,0 1 1,0-1-1,1 0 1,-1 1 0,0-1-1,1 0 1,-1 0-1,0 1 1,1-1-1,-1 0 1,0 0 0,1 0-1,-1 1 1,0-1-1,1 0 1,-1 0-1,1 0 1,-1 0-1,0 0 1,1 0 0,-1 0-1,1 0 1,-1 0-1,0 0 1,1 0-1,-1 0 1,1 0 0,-1 0-1,0 0 1,1-1-1,-1 1 1,0 0-1,1 0 1,-1 0 0,0-1-1,1 1 1,-1 0-1,0 0 1,1-1-1,-1 1 1,0 0 0,0 0-1,1-1 1,-1 1-1,0 0 1,0-1-1,1 1 1,-1-1 0,0 0-1,0 42 114,-1-28-17,-15 202 305,16-215-430,0 0-1,1 0 0,-1 0 0,0 0 0,0-1 1,0 1-1,0 0 0,1 0 0,-1 0 0,0 0 1,0 0-1,0 0 0,1 0 0,-1 0 0,0 0 1,0 0-1,0 0 0,1 0 0,-1 0 0,0 0 1,0 0-1,0 0 0,1 0 0,-1 0 0,0 0 1,0 0-1,0 0 0,1 0 0,-1 0 0,0 0 1,0 1-1,0-1 0,0 0 0,1 0 0,-1 0 1,0 0-1,0 0 0,0 1 0,0-1 0,0 0 1,1 0-1,-1 0 0,0 0 0,0 1 0,0-1 1,0 0-1,0 0 0,0 0 0,0 1 0,0-1 0,0 0 1,0 0-1,0 0 0,0 1 0,0-1 0,0 0 1,0 0-1,0 0 0,0 1 0,0-1 0,0 0 1,0 1-1,10-17-2550,0-15-3067,1-11-3395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4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7944,'0'0'18353,"-16"72"-17264,8-34-384,3 4 31,5-3-512,0-2-896,18-8-2467,3-6-1025,5-6-1698,-2-7-255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4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3459,'0'0'5542,"8"1"-460,1 1-3368,1 1 0,0 0 0,-1 0 0,1 1 0,-1 0 1,0 0-1,-1 1 0,1 1 0,15 11 0,-20-14-1628,0 1-1,1-2 0,-1 1 1,1 0-1,0-1 0,0 0 1,0 0-1,0 0 0,0-1 1,0 0-1,1 0 0,-1 0 1,0-1-1,1 1 1,-1-1-1,0 0 0,1-1 1,-1 0-1,9-2 0,11-3-236,0-1 0,44-20 0,-31 12-67,-20 8-125,0 1-1,0 0 1,0 1 0,0 2 0,1-1 0,20 1 0,-39 3 340,1 0 1,0 0-1,0 0 1,0 0-1,0 0 1,0 0 0,-1 0-1,1 0 1,0 0-1,0 1 1,0-1 0,-1 0-1,1 1 1,0-1-1,0 1 1,-1-1-1,1 1 1,0-1 0,-1 1-1,1-1 1,0 1-1,-1-1 1,1 1-1,-1 0 1,1 0 0,-1-1-1,0 1 1,1 0-1,0 1 1,1 27 328,1 6-546,-2-34 144,-1 1 0,1-1 0,0 0 1,-1 0-1,1 0 0,0 0 0,0 0 0,0 0 0,0 0 1,0 0-1,0 0 0,0 0 0,0 0 0,0 0 1,0-1-1,0 1 0,1-1 0,-1 1 0,0-1 1,0 1-1,1-1 0,-1 0 0,0 1 0,1-1 1,1 0-1,4 1-474,0-1-1,-1 0 1,1 0 0,0-1 0,0 1 0,0-2 0,0 1-1,0-1 1,10-4 0,33-19-7091,-15 4-954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4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77 303 16560,'0'0'7132,"-8"8"-5419,4-5-1631,-42 54 1767,44-55-1714,0 1 0,0 0 0,0-1 0,0 1 0,1 0 0,0 0 0,-1 0 0,1 0 0,0 1-1,1-1 1,-1 0 0,0 0 0,1 1 0,0-1 0,0 0 0,0 0 0,0 1 0,0-1 0,1 0 0,0 0 0,-1 1 0,3 3-1,-2-6-113,1 1-1,0-1 1,-1 0-1,1 1 1,0-1-1,0 0 1,0 0-1,0 0 0,0 0 1,1-1-1,-1 1 1,0-1-1,0 1 1,0-1-1,1 0 1,-1 0-1,0 1 0,0-2 1,1 1-1,-1 0 1,2-1-1,51-10-277,-42 5 41,0-1 1,0-1 0,0 0 0,-1-1 0,0 0 0,-1-1-1,0 0 1,0-1 0,-1 0 0,-1-1 0,0 0 0,14-25-1,-23 37 247,0 0 1,0 0-1,0 0 0,0-1 0,0 1 0,1 0 0,-1 0 1,0 0-1,0 0 0,0 0 0,0 0 0,0 0 0,0 0 1,0 0-1,0 0 0,0-1 0,1 1 0,-1 0 0,0 0 0,0 0 1,0 0-1,0 0 0,0 0 0,0 0 0,0 0 0,1 0 1,-1 0-1,0 0 0,0 0 0,0 0 0,0 0 0,0 0 1,0 0-1,1 0 0,-1 0 0,0 0 0,0 0 0,0 0 0,0 0 1,0 0-1,0 1 0,0-1 0,1 0 0,-1 0 0,0 0 1,0 0-1,0 0 0,0 0 0,0 0 0,0 0 0,0 0 1,0 1-1,0-1 0,0 0 0,0 0 0,0 0 0,0 0 0,0 0 1,1 0-1,-1 0 0,0 1 0,0-1 0,0 0 0,6 16 447,-5-12-419,0 1 0,1-1-1,0 0 1,0 0 0,0 0-1,0 0 1,1 0 0,4 5 0,-1-4 8,1-1 1,0-1 0,0 1-1,0-1 1,0 0 0,1-1 0,-1 1-1,1-1 1,-1-1 0,1 0 0,0 0-1,0 0 1,-1-1 0,1 0-1,9-2 1,-1 1 46,0-2-1,0 0 1,0 0 0,-1-2-1,0 0 1,21-9 0,-23 7-181,0 0 0,0-1 0,-1 0 1,0-1-1,0 0 0,-1-1 1,0 0-1,-1-1 0,0 0 0,9-14 1,-13 14 38,0 1 0,0 0 1,-2-1-1,1 0 0,-1 0 1,-1 0-1,0-1 0,-1 1 1,0-1-1,0 0 1,-1 1-1,-1-1 0,-1-13 1,1 22 16,0-1 1,-1 1 0,1 0 0,-1 0 0,1 0 0,-1 0 0,0 0 0,0 0 0,-1 0 0,1 0 0,0 0 0,-1 0 0,0 1 0,0-1 0,0 1-1,0-1 1,0 1 0,0 0 0,-1-1 0,1 1 0,-1 0 0,-3-2 0,4 4 7,-1-1-1,1 0 1,-1 1 0,1-1-1,-1 1 1,0 0 0,1 0-1,-1 0 1,1 0-1,-1 0 1,0 0 0,1 1-1,-1-1 1,1 1 0,-1 0-1,1 0 1,0 0 0,-1 0-1,1 0 1,0 0-1,-1 1 1,1-1 0,0 1-1,0-1 1,0 1 0,1 0-1,-4 4 1,-4 4 67,0 1 0,1 0 0,0 0 0,1 1 0,0 0 0,1 1 0,0-1 0,1 1 0,0 0 1,1 0-1,1 1 0,0-1 0,1 1 0,0 0 0,1-1 0,1 16 0,1-25-92,-1 0 0,1 1 0,0-1 0,0 0 0,1 0 0,-1 0 0,1 0 0,0-1 0,0 1 1,0 0-1,1-1 0,-1 1 0,1-1 0,0 0 0,0 0 0,0 0 0,0 0 0,5 3 0,-1-2-635,-1 0 0,1-1 1,-1 0-1,1 0 0,0-1 0,0 0 1,0 0-1,0 0 0,14 0 0,30 0-7782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5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0 20147,'0'0'2728,"-2"14"-790,-40 199 2297,23-131-3571,3 0 0,4 1 1,-2 98-1,18-147-710,-3-33 49,-1 0 0,1 0 1,-1 0-1,1 0 0,0 0 1,-1 0-1,1 0 0,0 0 1,0-1-1,0 1 0,-1 0 1,1 0-1,0-1 0,0 1 1,0-1-1,0 1 0,0 0 1,0-1-1,0 0 0,0 1 1,1-1-1,-1 0 0,0 1 1,2-1-1,-2-1 12,0 0 0,0 1 0,0-1 0,0 0 1,0 0-1,-1 0 0,1 0 0,0 0 0,0 0 0,-1 0 0,1 0 0,-1-1 1,1 1-1,-1 0 0,1 0 0,-1 0 0,0-1 0,0 1 0,1 0 0,-1 0 0,0-1 1,0 1-1,0 0 0,0-1 0,-1 1 0,1 0 0,0 0 0,-1-2 0,-3-43 33,-20-20-40,19 56-27,1 0-1,-1-1 1,2 1-1,0-1 1,0 0-1,-2-22 1,5 32 7,1 1 0,-1-1 1,0 1-1,1-1 0,-1 1 1,0-1-1,1 1 0,-1-1 1,1 1-1,-1 0 0,1-1 0,-1 1 1,1 0-1,-1-1 0,1 1 1,0 0-1,-1-1 0,1 1 1,-1 0-1,1 0 0,0 0 1,-1 0-1,1 0 0,-1 0 1,1-1-1,0 1 0,-1 1 1,2-1-1,26 0-212,-20 0 125,67 1-888,-11 0-220,0-2 1,76-12-1,-140 14 1232,1-1 1,-1 0-1,1 1 1,-1-1-1,0 0 1,1 1-1,-1-1 1,0 0-1,1 1 1,-1-1 0,0 1-1,1-1 1,-1 1-1,0-1 1,0 1-1,0-1 1,1 1-1,-1-1 1,0 1-1,0-1 1,0 1-1,0-1 1,0 1-1,0-1 1,0 1-1,0-1 1,0 1-1,0 0 1,0-1 0,-1 1-1,5 19-1635,6-16-5947,-2-6-584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6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 97 13741,'0'0'9646,"-11"0"-7083,9 0-2481,-22 0 729,0 0 0,1 2 0,-1 1 0,-40 9-1,59-11-786,0 1 0,-1-1 0,1 1-1,0 0 1,1 0 0,-1 1-1,0 0 1,1 0 0,-1 0-1,1 0 1,0 0 0,0 1-1,0 0 1,0 0 0,1 0 0,0 0-1,0 0 1,0 1 0,0 0-1,0-1 1,1 1 0,0 0-1,0 0 1,1 0 0,-1 0-1,1 1 1,0-1 0,0 0-1,1 10 1,0-13-41,0 0 0,1 0 0,-1 0 0,1 0 0,0 0 0,-1 0 0,1 0 1,0 0-1,0 0 0,1-1 0,-1 1 0,0 0 0,0 0 0,1-1 0,-1 1 0,1-1 0,-1 0 0,1 1 0,0-1 0,0 0 0,0 0 0,-1 0 0,1 0 0,0 0 0,0 0 0,0-1 1,0 1-1,0-1 0,1 1 0,-1-1 0,0 0 0,0 0 0,0 0 0,3 0 0,8 1 14,0-1 0,1-1 0,-1 0 0,18-4 0,-11-1-199,1 0 0,-1-2 1,0 0-1,31-19 1,-34 17 146,1 1 1,0 0-1,0 1 1,0 2-1,36-9 1,-53 14 73,0 1 1,0 0-1,0 0 1,0 0-1,-1 0 1,1 0-1,0 0 1,0 0-1,0 1 1,0-1-1,0 0 1,-1 0-1,1 1 1,0-1-1,0 1 1,0-1-1,-1 0 1,1 1-1,0-1 1,-1 1-1,1 0 1,0-1-1,-1 1 1,1-1-1,0 2 1,7 26 945,-11 47 1058,1-45-1605,33-84-418,-23 32 0,-1 0 0,-1-1 0,-1 0 0,-1-1 0,1-31 0,-5 54 0,0 1 0,0 0 0,0-1 0,0 1 0,0-1 0,0 1 0,1 0 0,-1-1 0,0 1 0,0-1 0,0 1 0,0 0 0,0-1 0,1 1 0,-1 0 0,0-1 0,0 1 0,0 0 0,1-1 0,-1 1 0,0 0 0,0 0 0,1-1 0,-1 1 0,0 0 0,1 0 0,-1 0 0,0-1 0,1 1 0,-1 0 0,0 0 0,1 0 0,-1 0 0,1 0 0,-1 0 0,0 0 0,1 0 0,-1 0 0,1 0 0,-1 0 0,0 0 0,1 0 0,-1 0 0,0 0 0,1 0 0,-1 0 0,1 0 0,-1 0 0,0 0 0,1 1 0,-1-1 0,0 0 0,1 0 0,-1 1 0,0-1 0,27 19 0,-13-9 0,-5-6 0,0 0 0,0-1 0,0 0 0,0 0 0,0-1 0,1 0 0,-1-1 0,1 0 0,-1-1 0,1 0 0,-1 0 0,1-1 0,-1 0 0,18-5 0,-22 5 0,0 0 0,0-1 0,0 1 0,-1-1 0,1-1 0,-1 1 0,0 0 0,1-1 0,-1 0 0,-1 0 0,1-1 0,0 1 0,-1-1 0,1 1 0,-1-1 0,0 0 0,0 0 0,-1-1 0,1 1 0,-1 0 0,0-1 0,0 0 0,0 1 0,-1-1 0,0 0 0,0 0 0,0 0 0,0 0 0,-1-7 0,-4 11 0,-6 10 0,-6 13 0,4 0 0,1 1 0,-8 24 0,16-39 0,0 1 0,1 0 0,0 0 0,1 0 0,0 0 0,0 0 0,1 0 0,0 0 0,1 10 0,0-18-15,-1 0 1,0 0-1,0 1 1,1-1-1,-1 0 1,0 0-1,1 0 1,-1 0-1,1 0 1,-1 0-1,1 0 1,0 0-1,-1 0 1,1-1-1,0 1 1,0 0-1,0 0 1,0 0-1,0-1 1,-1 1-1,1 0 1,0-1-1,1 1 1,-1-1-1,0 0 1,1 1-1,1 0-83,0-1 0,0 0 0,0 1-1,0-1 1,0-1 0,0 1 0,0 0 0,0-1-1,0 1 1,3-2 0,3-1-512,0-1 1,0 0-1,0 0 0,0-1 1,10-7-1,-3-1-3172,0 0 1,23-28 0,-5-1-3608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6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1 6854,'0'0'18503,"-4"10"-17894,-11 33 403,2 2 0,3-1 0,1 2 0,-5 78 0,8 188 249,6-226-1518,-1-105 20,0 0-1,-1 1 1,-1-1-1,-1 1 1,-1 0-1,-7-19 1,-51-101-608,43 98 833,19 39 37,1 1 0,-1-1 0,1 1 0,-1-1 0,1 1 0,0-1 0,-1 1 0,1-1 0,0 0 0,-1 1 0,1-1 1,0 1-1,0-1 0,0 0 0,0 1 0,-1-1 0,1 0 0,0 0 0,0 1 0,0-1 0,0 0 0,0 1 0,1-1 0,-1 0 1,0 1-1,0-1 0,0 0 0,1 1 0,-1-1 0,0 1 0,1-1 0,-1 0 0,0 1 0,1-1 0,-1 1 0,1-1 1,-1 1-1,1-1 0,0 0 0,29 1 641,-27 0-713,80 12 491,-60-8-446,0 0-1,1-1 1,-1-2 0,39-2 0,-60 1-162,0 0-1,1 0 1,-1-1-1,0 1 1,0-1 0,1 0-1,-1 0 1,0 0 0,0 0-1,0 0 1,0 0 0,0 0-1,-1-1 1,1 1 0,3-4-1,-4 4-487,0-1 0,0 1 0,0-1 0,-1 1-1,1-1 1,0 1 0,-1-1 0,1 0-1,-1 1 1,1-1 0,-1 0 0,0 0 0,0-1-1,1-9-8678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6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1 18706,'0'0'12492,"-9"1"-11900,6 0-569,1-1-1,-1 1 1,1 0-1,-1 0 1,1 0 0,0 0-1,0 0 1,-1 0 0,1 0-1,0 1 1,0-1-1,0 1 1,0 0 0,0-1-1,1 1 1,-1 0-1,1 0 1,-1 0 0,1 0-1,-1 1 1,1-1-1,-1 3 1,-2 7 53,1 0 0,0 0 0,0 1 0,0 12 0,2-14-47,-30 527-93,29-556-139,-1 0 0,-1-1 0,0 1 0,-1 1 0,-1-1 0,-1 1 0,-1 0 0,0 1 0,-16-24 0,11 17 525,1 0 0,1 0 0,-16-49 0,27 71-308,-1 0 0,1 0-1,0-1 1,0 1 0,0 0 0,0-1 0,0 1 0,0 0-1,0 0 1,0-1 0,0 1 0,1 0 0,-1 0 0,0-1-1,1 1 1,-1 0 0,1 0 0,-1 0 0,1 0 0,0 0-1,-1 0 1,1 0 0,0 0 0,0 0 0,0 0 0,0 0-1,0 0 1,0 0 0,0 1 0,0-1 0,0 0 0,0 1-1,0-1 1,0 1 0,1-1 0,-1 1 0,0 0 0,0-1-1,3 1 1,6-2 43,0 1-1,0 0 0,0 1 0,12 1 1,-6-1-38,147 2-2896,-143-3-4207,-9-5-4896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2T09:47:07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59 22966,'0'0'5477,"-45"-49"-4228,50 49-1633,16-1-2691,1-7-5445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7:25.1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39 11659,'0'0'6828,"10"2"-6246,23 4-315,1-1 1,0-2 0,62-3-1,116-18-132,-94 6 53,903-13 2419,-843 26-2577,823 39 141,-261-5 176,1273-24 3897,-1827-13-4030,674-24 619,-302 6-1944,-186 14-3240,-356 5-2071,-2-3-5637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18706,'0'0'4452,"-9"54"-2306,4-19-1153,1 7-481,4 6-416,0 2-64,0 2 33,0-2-65,6-5 0,0-9 32,3-7 0,-2-4-801,1-13-1537,-2-9-2211</inkml:trace>
  <inkml:trace contextRef="#ctx0" brushRef="#br0" timeOffset="1">1 237 18033,'0'0'9065,"68"-22"-9065,-20 15-32,11 1-1666,-2-3-1473,-6 2-1666,-7-1-9352</inkml:trace>
  <inkml:trace contextRef="#ctx0" brushRef="#br0" timeOffset="2">518 458 14221,'0'0'17713,"-50"-16"-25208,41-13-13773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48.8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0 144 19603,'0'0'357,"14"3"-234,52 12-143,1-4 1,118 6-1,155-15-369,-226-3 511,715-61 767,-467 25-924,656-16 1647,2 45 454,-11 0-1323,-891 5-537,1711-17-204,-1520 32-6232,-160-4 961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02.7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216 118 15086,'0'-3'491,"1"1"0,-1-1 0,1 0-1,-1 0 1,0-1 0,0 1 0,0 0 0,0 0-1,-1 0 1,1 0 0,-1 0 0,0 1 0,0-1-1,0 0 1,0 0 0,0 0 0,0 1 0,-1-1-1,0 0 1,1 1 0,-1 0 0,-4-5 0,3 5-388,0 1-1,-1-1 1,1 0 0,0 1 0,-1 0 0,1 0 0,-1 0 0,0 0 0,1 1-1,-1-1 1,1 1 0,-1 0 0,0 0 0,0 0 0,1 0 0,-1 1 0,1 0-1,-1-1 1,-5 3 0,4-1-15,0 1 0,0-1 0,0 1 0,0 0 0,0 0 0,1 1 0,-1-1 0,1 1 0,0 0 0,0 0 0,0 1 0,1-1 0,0 1 0,0 0 0,0 0 0,0 0 0,1 0 0,-1 0 0,1 0 0,1 1 0,-1-1 0,1 1 0,0-1 0,-1 10 0,1-10-12,1 0 0,-1 0 0,1 0 1,0 0-1,0 1 0,0-1 0,1 0 1,0 0-1,0 0 0,0-1 1,0 1-1,1 0 0,0 0 0,0-1 1,0 1-1,1-1 0,-1 1 0,1-1 1,0 0-1,0 0 0,1 0 0,-1-1 1,1 1-1,0-1 0,0 0 1,0 0-1,7 4 0,-1-4-76,0-1 0,0 1 0,0-2 0,0 1 0,1-1 0,-1-1 0,0 0 0,1-1 0,-1 0 0,0 0 0,1-1 0,-1 0 0,0-1 0,0 0 0,-1-1 0,1 0 0,15-9 0,-19 10 0,-1 1 0,0-1 0,0-1 0,0 1 0,-1-1 0,1 0 0,-1 0 0,0 0 0,0 0 0,0-1 0,-1 1 0,1-1 0,-1 0 0,0 0 0,0-1 0,-1 1 0,0-1 0,0 1 0,0-1 0,-1 0 0,1 1 0,-1-1 0,-1 0 0,1 0 0,-1 0 0,0 0 0,0 0 0,-1 0 0,0 1 0,0-1 0,0 0 0,-3-7 0,1 7 0,-1 0 0,1 0 0,-1 1 0,0 0 0,0-1 0,-1 2 0,1-1 0,-1 0 0,0 1 0,0 0 0,-1 0 0,1 0 0,-1 1 0,0 0 0,0 0 0,0 0 0,0 1 0,-1 0 0,1 0 0,-9-1 0,6 1 0,0 0 0,0 1 0,0 0 0,0 1 0,0-1 0,0 2 0,0-1 0,0 1 0,0 1 0,0 0 0,0 0 0,0 0 0,0 1 0,-9 5 0,9-2 0,0 0 0,1 0 0,-1 1 0,1 0 0,1 1 0,0-1 0,0 1 0,0 1 0,-5 9 0,9-14 0,0 1 0,0 0 0,1 0 0,0 0 0,0 1 0,0-1 0,0 0 0,1 1 0,0-1 0,0 1 0,1-1 0,-1 1 0,1-1 0,0 1 0,1 0 0,0-1 0,-1 1 0,2-1 0,1 6 0,-2-8-77,-1-1-1,2 1 1,-1-1 0,0 0-1,0 0 1,1 1-1,-1-1 1,1 0 0,0 0-1,-1-1 1,1 1 0,0 0-1,0 0 1,0-1 0,1 1-1,-1-1 1,0 0 0,0 0-1,1 0 1,-1 0-1,1 0 1,-1 0 0,1-1-1,-1 1 1,1-1 0,-1 1-1,6-1 1,-5 0-214,0-1 0,1 1 0,-1-1-1,0 0 1,1 0 0,-1 0 0,0 0 0,0-1 0,0 1 0,0-1 0,0 0-1,0 1 1,-1-1 0,1-1 0,-1 1 0,1 0 0,-1-1 0,0 1-1,0-1 1,3-4 0,9-20-9622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03.5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263 7 13933,'-10'-1'3438,"7"0"-3236,-5 0 243,1-1 1,-1 1-1,1 1 1,-1-1-1,1 1 1,-1 1-1,1-1 0,0 1 1,-1 1-1,1-1 1,0 1-1,-1 1 1,-11 5-1,9-2-222,0 2 0,0-1 0,0 1 1,1 1-1,1 0 0,0 0 0,0 1 0,0 0 0,1 0 0,1 1 0,0-1 0,0 2 0,1-1 1,0 0-1,1 1 0,1 0 0,0 0 0,0 0 0,1 1 0,1-1 0,0 0 0,0 1 0,2 14 1,1-23-179,-1 1 0,1 0 1,0-1-1,0 0 1,0 1-1,0-1 1,1 0-1,-1 0 0,1 0 1,0-1-1,1 1 1,-1-1-1,1 1 1,-1-1-1,1 0 0,0-1 1,0 1-1,0-1 1,1 1-1,-1-1 0,0 0 1,1-1-1,-1 1 1,1-1-1,0 0 1,8 1-1,5 1 125,1-1 0,-1-1 1,0-1-1,0 0 0,33-5 0,-33 1-80,0 0-1,-1-1 1,0-1-1,0-1 1,0 0-1,-1-1 1,0-1 0,26-19-1,-34 22-46,-1 0 0,0 0 0,0-1 0,-1 0 0,0-1 0,0 1-1,0-1 1,5-11 0,-9 14-32,1 0 0,-1-1 0,-1 1 0,1-1 0,-1 1 0,0-1 0,0 0 0,-1 1-1,1-1 1,-1 0 0,0 0 0,-1 1 0,0-1 0,-2-9 0,1 9-10,0 1-1,0 0 1,-1-1 0,0 1-1,0 0 1,-1 1-1,1-1 1,-1 1 0,0-1-1,0 1 1,-1 0 0,1 1-1,-1-1 1,1 1 0,-1-1-1,-1 2 1,1-1-1,0 0 1,0 1 0,-10-2-1,-1-2-11,-2 2 0,1 0 0,0 1 0,-1 1 0,-28 0 0,41 2-103,0 0 1,0 0-1,0 1 1,-1 0 0,1 0-1,0 1 1,-6 2 0,10-4-74,0 1 0,0-1 0,0 1 0,0-1 0,0 1 0,0 0 1,0-1-1,0 1 0,0 0 0,0 0 0,0-1 0,0 1 0,1 0 1,-1 0-1,0 0 0,1 0 0,-1 0 0,1 0 0,-1 0 0,1 0 1,-1 0-1,1 1 0,0-1 0,0 0 0,-1 0 0,1 0 0,0 0 1,0 1-1,0-1 0,0 0 0,0 0 0,1 0 0,-1 0 0,0 0 1,0 1-1,1-1 0,-1 0 0,1 0 0,0 1 0,14 13-5162,15-4-1975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03.9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1 18001,'0'0'5637,"-24"49"-4484,11-15 1250,0 4-962,3 3-480,2 0-224,8-3-417,0-4-320,10-7-64,8-5-705,1-8-896,-2-3-866,-8-6-608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04.3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19 151 15086,'0'0'5958,"-18"-59"-3107,35 45-1122,19 2 1,13 1-257,10 1-960,8 0-129,3 1-448,6 0-2498,1-7-4325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1.8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296 1 7815,'0'0'15151,"1"9"-14052,0-4-997,-1 0-1,0 0 0,0 0 0,0 0 1,-1 0-1,0 0 0,0 0 0,0 0 1,-1 0-1,-3 8 0,-2 0 44,0 0-1,-1 0 1,-11 14 0,-12 16 166,-2-2 1,-2-1 0,-1-1 0,-52 41 0,80-74 60,-1-3-4171,9-3 3482,-1 0 1,1-1-1,-1 1 0,1-1 0,-1 1 0,1-1 0,0 1 0,-1-1 0,1 1 0,0-1 0,-1 0 0,1 1 0,0-1 0,0 1 0,0-1 0,0 0 0,-1 1 0,1-1 0,0 0 0,0 1 0,0-1 0,0 1 0,0-1 0,1 0 0,-1 1 0,0-2 0,0-25-6143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2.1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3972,'0'0'22037,"72"22"-21365,-34 4-480,4 4-128,-2-3-1281,-1-5-2466,-3-6-2947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3.1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26 5926,'10'-22'5308,"-9"19"-4134,0 15 905,-1-6-1261,-10 103 7830,0-1-6229,4-118-11966,1 3 6356,-5-12-5927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3.6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 13325,'0'0'8354,"11"-2"-6838,-4 1-1252,71-8 1079,-72 9-1326,-1-1-1,1 1 1,-1 1 0,1-1 0,-1 1 0,0 0-1,1 1 1,-1-1 0,0 1 0,0 0 0,0 0-1,0 0 1,7 5 0,-11-6-19,-1-1-1,1 1 0,0-1 1,-1 0-1,1 1 1,-1-1-1,1 1 1,-1-1-1,1 1 1,-1 0-1,1-1 1,-1 1-1,1 0 1,-1-1-1,0 1 1,1 0-1,-1-1 0,0 1 1,0 0-1,0 0 1,0-1-1,1 1 1,-1 0-1,0 0 1,0-1-1,0 1 1,0 0-1,-1 0 1,1-1-1,0 1 1,0 0-1,0-1 1,-1 1-1,1 0 0,0 0 1,0-1-1,-1 1 1,1-1-1,-1 1 1,1 0-1,-2 0 1,-30 21 171,6-4 88,67-10-1036,-37-7 757,-1 1-1,1 0 1,-1-1-1,0 1 1,0 1 0,0-1-1,0 0 1,0 1-1,-1 0 1,1-1 0,-1 1-1,0 0 1,0 0-1,0 0 1,0 1 0,0-1-1,0 0 1,-1 1-1,0-1 1,0 1 0,0 0-1,0-1 1,0 1-1,-1 0 1,0-1 0,0 6-1,1-6 126,-2 0 0,1 0-1,0 0 1,-1 0 0,1 0 0,-1 0-1,0-1 1,0 1 0,0 0-1,0-1 1,-1 1 0,1 0 0,-1-1-1,1 1 1,-1-1 0,0 0 0,0 0-1,0 0 1,0 0 0,0 0 0,-1 0-1,1 0 1,0-1 0,-1 1-1,1-1 1,-1 0 0,0 1 0,0-1-1,1 0 1,-1-1 0,0 1 0,0 0-1,-6-1 1,3 1 220,-1-1-1,1 0 1,-1-1 0,0 1 0,1-1 0,-1-1-1,1 1 1,-1-1 0,-5-3 0,9 4-392,1 0 0,0 0 0,0 0 1,-1-1-1,1 1 0,0-1 1,0 1-1,0-1 0,0 0 1,1 0-1,-1 0 0,0 0 0,1 0 1,-1 0-1,1 0 0,0-1 1,0 1-1,0 0 0,0-1 1,0 1-1,0-1 0,1 1 0,-1-1 1,1 1-1,-1-5 0,2 6-254,-1 0-1,1 0 0,0 0 0,-1 1 0,1-1 0,-1 0 1,1 0-1,0 1 0,0-1 0,-1 1 0,1-1 1,0 1-1,0-1 0,0 1 0,-1-1 0,1 1 1,0 0-1,0-1 0,0 1 0,0 0 0,0 0 1,0 0-1,0 0 0,0-1 0,0 1 0,0 1 0,0-1 1,0 0-1,0 0 0,0 0 0,-1 0 0,1 1 1,2 0-1,3-1-2098,12 0-3509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4.2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147 1 14798,'0'0'6481,"-3"11"-4912,-18 38 513,-53 88 0,81-148-1961,-1 3-730,-1 0 0,0-1 0,-1 1 0,0-1 0,0 0 0,-1 0 0,0 0 0,3-19 0,-27 86 2270,20-52-1494,0 1 1,0-1 0,1 1-1,-1 0 1,2-1 0,-1 1-1,3 11 1,-3-17-145,0 1 0,1-1-1,-1 1 1,1-1 0,-1 1 0,1-1-1,-1 1 1,1-1 0,0 0 0,0 1 0,0-1-1,0 0 1,0 0 0,0 0 0,0 0 0,0 0-1,0 0 1,1 0 0,-1 0 0,0 0 0,0-1-1,1 1 1,-1 0 0,1-1 0,-1 1-1,1-1 1,-1 1 0,1-1 0,-1 0 0,1 0-1,-1 0 1,1 0 0,-1 0 0,1 0 0,-1 0-1,1 0 1,-1-1 0,1 1 0,1-1 0,-3 1-18,1-1 1,-1 0 0,0 1 0,1-1 0,-1 1 0,0-1 0,0 0 0,0 1 0,1-1 0,-1 0-1,0 1 1,0-1 0,0 0 0,0 1 0,0-1 0,0 0 0,0 0 0,-1 1 0,1-1-1,0 0 1,0 1 0,0-1 0,-1 1 0,1-1 0,0 0 0,-1 1 0,0-1 0,-7-19-17,-3 1 16,3 4 11,0 1 0,-1 0 0,0 1 0,-1 0 0,0 0 1,-1 1-1,-14-12 0,14 21 435,11 11-317,13 16-116,-1-12-261,0-1 0,1 0 0,1-1 0,-1 0-1,2-1 1,17 8 0,10 3-3470,0-4-3305,-4-4-5949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 4260,'-51'2'-468,"1"3"0,-62 13 0,16-2 2603,83-14-1228,5 0-28,0 0 1,-1-1-1,1 0 0,-1 0 1,1-1-1,-1 0 0,1-1 1,-1 0-1,-13-3 0,88 40 235,2-3 0,1-3 0,136 40 0,237 23-1320,-345-81 561,-1-4 1,1-5 0,0-4 0,0-4 0,180-34 0,-262 36-341,359-56 459,-304 52-415,1 2 0,-1 4 1,96 11-1,-145-7-57,1 2 0,-1 0 0,-1 1 0,1 1 0,-1 1 0,0 1 0,25 14 0,2 8 38,69 57 0,-104-79 11,0 0 0,1-1-1,0 0 1,0-1 0,1-1 0,-1 0 0,2-1-1,-1 0 1,28 5 0,-18-7 30,0-1 0,0-1 0,0-1-1,1-1 1,35-6 0,22-10-470,125-43 1,26-7 925,-211 63 615,0 1 0,0 1 1,37 1-1,2 6-957,65 14 0,-2 0-16,-70-13-373,89 7 13,-128-14-1022,0 1 0,0-2 0,-1 0 0,18-5 0,15-12-9025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4.6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17905,'0'0'6054,"66"11"-5125,-27-11-417,2 0-448,3 0-416,-11 5-1506,-7 3-2434,-14 0-2114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4.9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 15503,'0'0'6149,"51"0"-5988,-7-6-97,7-3-32,0 0-1826,-2 0-3523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5.4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49 11211,'0'0'5979,"10"-8"-4116,31-26 293,-41 34-2068,0-1-1,1 1 1,-1-1-1,1 1 1,-1-1-1,0 1 1,1-1-1,-1 1 1,1 0-1,-1-1 1,1 1-1,-1 0 0,1-1 1,0 1-1,-1 0 1,1 0-1,-1 0 1,1 0-1,-1-1 1,1 1-1,0 0 1,-1 0-1,1 0 1,0 0-1,-1 0 1,1 0-1,-1 0 1,1 1-1,-1-1 0,1 0 1,0 0-1,-1 0 1,1 1-1,-1-1 1,1 0-1,-1 1 1,1-1-1,-1 0 1,1 1-1,-1-1 1,1 0-1,-1 1 1,1-1-1,-1 1 0,0-1 1,1 1-1,-1-1 1,0 1-1,0-1 1,1 1-1,-1 0 1,0-1-1,0 1 1,0-1-1,0 1 1,1 0-1,-1-1 1,0 1-1,0-1 0,0 1 1,0 0-1,0-1 1,-1 1-1,1 0 1,-3 41 1235,2-40-1066,1 0-232,-1-1 1,1 1-1,-1 0 1,1 0-1,0 0 1,-1 0-1,1 0 1,0 0-1,0 0 1,1 0-1,-1 0 0,0-1 1,1 1-1,-1 0 1,1 0-1,-1 0 1,1 0-1,0-1 1,0 1-1,0 0 1,0-1-1,2 4 1,1-4-53,-1 1-1,1-1 1,0 0 0,0 0 0,0-1 0,-1 1 0,1-1 0,0 1 0,0-1 0,6-1 0,-1 1-273,0 0 0,0 0 0,0 1 0,-1 1-1,1-1 1,10 5 0,-18-6 267,1 0 1,-1 1-1,0 0 0,0-1 1,1 1-1,-1 0 0,0 0 1,0 0-1,0 0 0,0 0 1,0 0-1,0 0 0,0 0 1,-1 0-1,1 0 0,0 0 0,0 0 1,-1 1-1,1 1 0,0-1 45,-1 0 0,0 0-1,0 0 1,0 0-1,-1 1 1,1-1-1,0 0 1,-1 0 0,0 0-1,1 0 1,-1 0-1,0 0 1,0 0 0,0-1-1,0 1 1,0 0-1,-2 2 1,-3 3 172,0-1-1,0 1 1,0-1 0,-1 0 0,1 0 0,-2-1 0,1 0-1,0-1 1,-12 6 0,15-8-122,-1 1 0,0-1 0,0 0 0,0-1-1,0 1 1,0-1 0,0 0 0,-1 0 0,1-1 0,0 0 0,0 0 0,-1 0 0,1 0-1,0-1 1,0 0 0,-1 0 0,-5-2 0,9 1-319,-1 1-1,1-1 1,-1 0 0,1 0-1,0 0 1,0 0 0,0 0-1,0-1 1,0 1 0,0-1-1,1 1 1,-1-1 0,1 0-1,0 1 1,0-1 0,0 0-1,0 0 1,0 0 0,0 0-1,1 0 1,-1-3 0,0-11-3103,0 0 1,1-27-1,1 25 218,0-14-3013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5.8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62 5477,'31'-62'4901,"-23"62"-897,1 0-994,5 0-1184,4 6-416,6-1-129,6-2-448,1-1-609,5 1-192,1-3-1634,0 0-1921,-4-6-2595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6.2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1 16976,'0'0'4997,"8"5"-3972,0 1-726,0-1-93,-1 0-1,0 1 1,0 0-1,-1 0 1,0 0 0,7 9-1,-11-13-194,-1 0-1,0 1 0,0-1 1,0 0-1,0 1 1,0-1-1,0 0 0,0 1 1,-1-1-1,1 1 1,-1-1-1,0 1 0,0-1 1,0 1-1,0 0 1,0-1-1,-1 1 0,1-1 1,-1 1-1,1-1 0,-1 0 1,0 1-1,0-1 1,0 0-1,0 1 0,0-1 1,-1 0-1,1 0 1,-1 0-1,-1 2 0,-10 9 150,1 0-1,-2-1 0,-28 21 0,25-21 677,1 1 0,-21 21 0,37-34-821,-1 0 0,1 0 0,0 1 0,0-1 0,0 0 0,-1 0 0,1 0 1,0 1-1,0-1 0,0 0 0,0 0 0,0 0 0,0 1 0,-1-1 0,1 0 0,0 0 1,0 0-1,0 1 0,0-1 0,0 0 0,0 0 0,0 1 0,0-1 0,0 0 1,0 0-1,0 1 0,0-1 0,0 0 0,0 0 0,0 1 0,0-1 0,1 0 0,-1 0 1,0 0-1,0 1 0,0-1 0,0 0 0,0 0 0,0 0 0,1 1 0,-1-1 0,0 0 1,0 0-1,0 0 0,0 0 0,1 0 0,-1 1 0,0-1 0,0 0 0,1 0 0,-1 0 1,0 0-1,22 4 149,26-6-628,53-18-4277,-34 1-3061,-55 15 5718,26-7-7349</inkml:trace>
  <inkml:trace contextRef="#ctx0" brushRef="#br0" timeOffset="1">454 166 13869,'0'0'11083,"54"1"-10635,-22-1-352,5 0-352,3 0-1634,0 0-608,-2-4-1730,0-4-5702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6.5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172 4 12940,'0'0'10245,"-9"-1"-9050,5 0-1115,0 0-1,0 1 0,0 0 0,0 0 0,0 0 0,0 1 0,-1-1 1,1 1-1,0 0 0,0 0 0,0 0 0,0 1 0,1-1 0,-1 1 1,0 0-1,1 0 0,-1 1 0,1-1 0,0 1 0,-1-1 1,1 1-1,-4 6 0,0-4 85,1 0-1,0 1 1,1 0 0,0 0-1,0 1 1,0-1 0,0 1-1,1 0 1,0 1 0,1-1 0,0 1-1,0-1 1,0 1 0,1 0-1,0 0 1,1 0 0,-1 15 0,2-22-154,0 1 0,1 0 0,-1 0 1,1 0-1,-1-1 0,1 1 1,0 0-1,-1-1 0,1 1 0,0-1 1,0 1-1,0-1 0,0 1 1,1-1-1,-1 1 0,0-1 0,1 0 1,-1 0-1,1 0 0,-1 0 1,3 2-1,1-1 12,0 0 1,0 0-1,1 0 1,-1 0-1,0-1 0,1 0 1,7 1-1,-5-1-25,0-1 0,0 0 0,-1 0 0,1 0 0,0-1 0,0 0-1,-1-1 1,1 1 0,-1-2 0,1 1 0,6-4 0,-12 5-2,-1 1 1,0-1 0,1 1-1,-1-1 1,0 0-1,0 0 1,1 0-1,-1 0 1,0 0-1,0 0 1,0 0-1,0 0 1,0 0 0,0-1-1,0 1 1,-1 0-1,1-1 1,0 1-1,-1 0 1,1-1-1,-1 1 1,1-1-1,-1 1 1,0-1 0,0 1-1,1-1 1,-1 1-1,0-1 1,0 1-1,-1-1 1,1 1-1,0-1 1,0 1-1,-2-3 1,1 2 34,-1 0-1,1 0 1,-1 0 0,0 1-1,0-1 1,0 0 0,0 1-1,0-1 1,0 1 0,-1 0 0,1 0-1,0 0 1,-1 0 0,1 0-1,-1 0 1,1 1 0,-1-1-1,1 1 1,-3-1 0,-2 1-110,-63-5 701,65 5-887,0 0 0,0 0-1,0 0 1,0 1 0,0 0 0,1 0 0,-1 0 0,0 1 0,0-1 0,-8 6-1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7.1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 12139,'0'0'7287,"17"4"-5568,45 6-471,0-2-1,88-1 1,90-6-536,1159-17-1045,-1376 16-44,-14 0-58,0 0 1,-1 0-1,1-1 0,0 0 0,0-1 1,0 0-1,10-4 0,-8-3-5506,-10-4-5975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8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1 300 15855,'0'0'3758,"12"-7"-3021,39-29-218,-2-3 0,-2-2 0,-1-1-1,74-92 1,-143 167 345,-28 55-1,40-69-1163,2 0 1,0 1 0,1 0 0,1 0 0,1 1-1,-6 41 1,11-61 113,1 0 0,0 0 0,0 0 0,0 0 0,0 1 0,0-1 0,0 0 0,0 0 0,1 0 0,-1 0 0,0 0 0,1 0 0,-1 0 0,1 0 0,-1 0 0,1 0 0,-1 0 0,1 0 0,0 0 0,-1 0 0,1 0 0,0 0 0,0-1 0,-1 1 0,1 0 0,2 0 0,-1 0-262,0-1-1,0 1 1,0-1-1,0 0 1,0 1-1,0-1 1,0 0-1,0-1 0,0 1 1,0 0-1,0 0 1,0-1-1,0 1 1,-1-1-1,3-1 1,31-17-8200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8.6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13 16303,'0'0'1693,"-12"13"31,-8 8-955,-33 46 0,47-58-693,0 0 1,0 1-1,1 0 0,0 0 1,1 0-1,0 1 0,0-1 0,1 1 1,-2 22-1,4-32-60,1 0 0,0 0 0,0 1 1,0-1-1,0 0 0,1 0 0,-1 0 1,0 1-1,0-1 0,1 0 0,-1 0 0,1 0 1,-1 0-1,1 0 0,-1 0 0,1 1 1,0-1-1,-1-1 0,1 1 0,0 0 0,0 0 1,0 0-1,0 0 0,0-1 0,0 1 1,0 0-1,0-1 0,0 1 0,0 0 0,0-1 1,0 0-1,0 1 0,1-1 0,-1 0 1,0 1-1,0-1 0,0 0 0,1 0 0,-1 0 1,0 0-1,0 0 0,1 0 0,-1-1 1,0 1-1,0 0 0,0-1 0,0 1 0,1-1 1,0 0-1,5-1 177,0 0 0,1-1 0,-1 1 0,-1-2 0,1 1 0,11-8 0,-8 2-30,0 0 1,0-1-1,0 0 1,-1 0-1,-1-1 1,11-17-1,-16 24-72,-1-1 0,1 1 0,-1-1 0,0 1 0,0-1 0,-1 0 0,1 1 0,-1-1-1,0 0 1,0 0 0,-1 0 0,0 0 0,1 0 0,-2 0 0,1 0 0,0 0 0,-1 0 0,0 0-1,0 0 1,-1 0 0,-2-5 0,2 7-104,0 0 0,0 0 1,-1 0-1,1 1 0,-1-1 0,0 1 0,0 0 0,0-1 0,0 1 1,0 0-1,0 1 0,-1-1 0,1 1 0,-1-1 0,1 1 0,-1 0 1,1 0-1,-1 1 0,-6-1 0,8 0-120,0 1 0,0 0 0,0 0 1,0 0-1,0 0 0,0 0 0,0 0 0,0 0 0,0 1 0,0-1 1,0 1-1,0 0 0,0-1 0,0 1 0,0 0 0,1 0 0,-1 0 1,0 0-1,1 1 0,-1-1 0,1 0 0,-1 1 0,1-1 0,-1 1 1,1-1-1,0 1 0,0 0 0,0-1 0,0 1 0,0 0 0,0 0 1,0 0-1,1 0 0,-1 0 0,1 0 0,-1 2 0,1-2-216,-1 1-297,1-1 0,-1 1 1,1 0-1,0-1 0,0 1 0,0 0 1,1-1-1,-1 1 0,1 0 0,-1-1 1,1 1-1,1 2 0,17 13-7639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8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190 1 15759,'0'0'5285,"-34"77"-4773,16-43 33,-1 2-161,3-2-256,5-7-64,1-3-224,5-8-608,-1-4-514,1-6-447,-5-6-1538,0 0-5798</inkml:trace>
  <inkml:trace contextRef="#ctx0" brushRef="#br0" timeOffset="1">1 132 7399,'0'0'16367,"66"-23"-16334,-30 23 31,5-4-225,2-1-2241,4 1-3043,5-3-6374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38 11755,'-1'-29'5232,"-4"20"-1583,-6 19-1992,10-8-1625,0 0 0,0 0 0,0 0 0,0 0 0,0 1 0,0-1 0,1 0 0,-1 1 0,1-1 0,0 0 0,0 1-1,0-1 1,0 0 0,0 1 0,0-1 0,0 1 0,1-1 0,-1 0 0,1 1 0,0-1 0,0 0 0,0 0 0,0 0 0,0 1 0,0-1 0,0 0 0,1-1 0,-1 1 0,1 0-1,-1 0 1,1 0 0,2 1 0,8 8 241,1 0 0,1 0 0,23 13 0,-9-5 362,-17-11-382,-1 0 0,0 1 0,0 0 0,-1 0 0,-1 1 0,0 0-1,0 1 1,0 0 0,10 22 0,-16-26-156,1-1 0,-1 1 1,0 0-1,-1 0 0,0 0 0,0 0 0,0 0 1,-1 0-1,0 0 0,0 0 0,-1 0 0,0 0 1,0 0-1,-1 0 0,0 0 0,0 0 0,0-1 0,-1 1 1,0-1-1,-4 7 0,-4 4 24,0 0 0,0-1 0,-18 18 0,22-27-134,1-1 0,-1 1 0,-1-1 0,1 0 1,-1-1-1,0 0 0,0 0 0,-17 7 0,25-12-98,-1 1 0,0-1-1,0 0 1,1 1-1,-1-1 1,0 0-1,0 0 1,0 1 0,0-1-1,0 0 1,1 0-1,-1 0 1,0 0 0,0 0-1,0 0 1,0 0-1,0-1 1,1 1-1,-1 0 1,0 0 0,0-1-1,0 1 1,1 0-1,-1-1 1,0 1 0,0-1-1,1 1 1,-1-1-1,0 1 1,1-1-1,-1 1 1,0-1 0,1 0-1,-1 0 1,1 1-1,-1-1 1,1 0 0,0 0-1,-1 1 1,1-1-1,0 0 1,-1 0-1,1 0 1,0 1 0,0-1-1,0 0 1,0 0-1,0 0 1,0 0 0,0 0-1,0 0 1,0 1-1,0-1 1,0 0-1,0 0 1,1 0 0,-1 0-1,1-1 1,18-59-8778,-16 54 7103,10-23-7679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59.3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209 12 18514,'-13'-2'2178,"1"0"-1513,-5-1 331,-1 1-1,0 0 1,0 2 0,-26 1 0,40 0-839,0-1 0,0 1 0,0 0 0,1 0 1,-1 0-1,0 1 0,0-1 0,1 1 0,-1 0 0,1 0 0,0 0 0,-4 4 0,5-4-122,0 0-1,1 0 1,-1 0 0,1 0-1,-1 0 1,1 1-1,0-1 1,0 1 0,0-1-1,0 1 1,1-1-1,-1 1 1,1-1 0,-1 1-1,1 0 1,0-1-1,0 1 1,0 0 0,0-1-1,1 5 1,0-5-30,0 1 1,0 0-1,0-1 1,0 0-1,0 1 1,1-1-1,-1 1 1,1-1-1,-1 0 1,1 0-1,0 0 1,0 0 0,0 0-1,0-1 1,0 1-1,0 0 1,1-1-1,-1 0 1,1 1-1,-1-1 1,1 0-1,-1 0 1,1 0-1,-1-1 1,1 1-1,5 0 1,8 2 15,0-1 1,1-1 0,17-1 0,-29 0-13,8 0 9,0-1 0,-1-1-1,1 0 1,-1 0-1,0-2 1,23-8-1,-31 11-34,0-1 0,-1 1 0,1-1 0,0 0 0,-1 0 0,0 0 0,1-1 0,-1 1 0,0-1 0,0 0 0,0 0 0,0 0 0,-1 0 0,1 0 0,-1 0 0,0-1 0,0 1 0,0-1 0,0 0-1,-1 0 1,1 1 0,-1-1 0,0 0 0,0 0 0,0-4 0,-1 6-69,-1 1-1,1 0 1,0 0-1,0 0 1,-1 0-1,1 0 1,-1 0-1,1 0 1,-1 0-1,1 0 1,-1 0-1,0 0 1,1 0-1,-1 0 1,0 0-1,0 0 1,0 1-1,0-1 1,0 0-1,1 1 1,-1-1-1,0 0 1,-1 1-1,1-1 1,0 1-1,0 0 1,0-1-1,0 1 1,0 0-1,0 0 1,-2-1-1,-44-1-5384,36 2 3316,-28 0-6488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12.7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200 73 7335,'0'0'10036,"8"-10"-8050,25-29-256,-32 38-1575,0 1 0,-1-1 1,1 1-1,0-1 1,-1 0-1,1 1 0,-1-1 1,1 0-1,-1 0 1,0 1-1,1-1 0,-1 0 1,0 0-1,1 0 1,-1 1-1,0-1 1,0 0-1,0 0 0,0 0 1,0 0-1,0 0 1,0 1-1,0-1 0,0-2 1,-17 1 1063,-23 14-793,21 0-129,1 1-1,0 0 0,1 2 1,1 0-1,-16 19 1,23-25-227,2 0 0,0 1 0,0 0 1,0 0-1,1 1 0,1 0 0,0 0 0,0 0 1,1 0-1,1 1 0,-3 13 0,6-23-125,0 0 0,-1-1 0,1 1 0,0 0 0,1 0 0,-1 0 0,0 0 0,0 0 0,1 0 0,-1-1 0,1 1 0,0 0 0,-1 0 0,1-1 0,0 1 0,0 0 0,0-1 0,0 1 0,0-1 0,0 1 0,1-1 0,-1 0 0,0 1 0,1-1 0,-1 0 0,1 0 0,0 0 0,-1 0 0,1 0 0,0 0 0,-1-1 0,1 1 0,4 0 0,4 2-1229,0-2 1,0 1-1,0-2 1,0 1-1,12-2 1,27-1-9159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13.3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1 512,'0'0'27162,"77"36"-26265,-23-36-545,3 0-256,1 0-960,-3 0-2403,-15-4-1602,-15-3-2530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13.6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19154,'0'0'6342,"55"18"-5509,-13-18 448,7 0-704,1 0-449,-1-3-192,-8 1-1698,-9-2-2530,-15 0-3972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15.5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48 240 14125,'0'0'6257,"-8"7"-4367,-24 23-161,24-17-182,14-8-405,13-7-142,-4-5-685,1-1-1,-1 0 1,0-1-1,-1 0 1,0-1-1,0-1 1,-1-1-1,14-15 1,-3 5-215,146-137 1,-170 158-107,1 0 0,-1 0 0,1 1 0,0-1-1,-1 0 1,1 1 0,0-1 0,-1 0 0,1 1-1,0-1 1,0 1 0,0-1 0,0 1 0,0 0 0,-1-1-1,1 1 1,0 0 0,0 0 0,0-1 0,0 1-1,0 0 1,0 0 0,0 0 0,1 0 0,-3 20-161,-24 40 91,22-55 121,-18 39 33,10-26-77,2 1 0,0 0 0,1 0 0,1 1 0,1 0 0,0 0 0,-2 26-1,8-45-102,-1 0 0,1 1-1,0-1 1,0 1 0,0-1-1,0 0 1,0 1-1,1-1 1,-1 1 0,0-1-1,1 0 1,-1 1-1,1-1 1,-1 0 0,1 0-1,-1 1 1,1-1-1,0 0 1,0 0 0,0 0-1,1 1 1,-1-1-99,0-1 0,0 1 1,0-1-1,0 0 0,0 1 0,0-1 1,0 0-1,0 0 0,1 0 0,-1 0 1,0 0-1,0 0 0,0 0 0,0 0 1,0 0-1,1-1 0,-1 1 0,0 0 1,2-2-1,2 0-1086,1-1-1,0 0 1,-1-1 0,0 0 0,0 1 0,0-2 0,7-6-1,14-23-9847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15.9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1 12396,'0'0'12646,"10"0"-11359,-9 0-1237,45 0 639,-44 0-673,0-1 0,-1 1-1,1 0 1,0 0-1,0 1 1,-1-1-1,1 0 1,-1 0 0,1 1-1,0-1 1,-1 1-1,1-1 1,-1 1 0,1 0-1,-1 0 1,1 0-1,-1 0 1,1 0-1,-1 0 1,0 0 0,0 0-1,0 0 1,1 0-1,-1 1 1,0-1-1,0 1 1,-1-1 0,1 0-1,0 1 1,0 2-1,-1-1 103,-1 1-1,0-1 0,0 0 0,-1 0 0,1 0 0,-1 0 0,0 0 0,1 0 1,-1 0-1,0-1 0,-1 1 0,1-1 0,0 1 0,-1-1 0,0 0 0,1 0 1,-1 0-1,0 0 0,0 0 0,0-1 0,-6 3 0,5-2-42,0 0 0,-1 1 0,1 0 0,0-1 0,1 1 0,-1 1-1,0-1 1,1 1 0,0-1 0,-4 6 0,7-9-79,0 0 1,0 0-1,0 1 0,0-1 1,0 0-1,0 1 1,0-1-1,0 0 0,0 1 1,1-1-1,-1 0 0,0 1 1,0-1-1,0 0 1,0 0-1,0 1 0,0-1 1,1 0-1,-1 0 0,0 1 1,0-1-1,0 0 0,1 0 1,-1 0-1,0 1 1,0-1-1,1 0 0,-1 0 1,0 0-1,0 0 0,1 1 1,-1-1-1,0 0 1,1 0-1,-1 0 0,0 0 1,1 0-1,-1 0 0,0 0 1,0 0-1,1 0 1,-1 0-1,0 0 0,1 0 1,17 1-70,-17-1 63,22 0-105,-17-1 13,0 0 0,0 1 0,0 0 0,-1 0 0,1 0 0,0 1 0,0 0 0,-1 0 0,1 0 0,0 1 0,-1 0 0,11 5 0,-15-6 117,0 0-1,-1 0 1,1 1 0,0-1-1,-1 0 1,1 0 0,0 1-1,-1-1 1,0 0-1,1 1 1,-1-1 0,0 0-1,0 1 1,1-1 0,-1 1-1,0-1 1,0 1 0,-1-1-1,1 0 1,0 1 0,0-1-1,-1 1 1,1-1 0,-1 0-1,1 1 1,-1-1-1,0 0 1,1 0 0,-1 0-1,0 1 1,0-1 0,0 0-1,-1 1 1,-34 35 1457,31-32-1391,-1 0-1,0 0 1,0 0-1,-1-1 1,1 0 0,-1 0-1,0-1 1,0 0 0,0 0-1,0 0 1,-1-1 0,1 0-1,-1-1 1,1 1-1,-1-2 1,0 1 0,1-1-1,-9 0 1,15 0-172,0-1 0,1 1 0,-1 0 0,0 0 0,0 0 0,0 0 0,1-1 1,-1 1-1,0 0 0,0-1 0,1 1 0,-1-1 0,0 1 0,1-1 0,-1 1 0,0-1 0,1 1 0,-1-1 0,0-1 0,1 1-202,-1 0 0,1 0-1,0 0 1,0 0 0,0 0-1,0 0 1,0 0 0,0 0-1,0 0 1,1 1-1,-1-1 1,0 0 0,0 0-1,1 0 1,-1 0 0,0 0-1,1 0 1,-1 0 0,1 0-1,0 1 1,-1-1 0,1 0-1,-1 0 1,1 1 0,0-1-1,0 0 1,-1 1 0,1-1-1,0 1 1,0-1 0,0 1-1,0-1 1,1 1 0,10-5-5948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16.3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84 12556,'0'0'11403,"8"4"-9812,-1-2-1257,0 0 0,1 0 1,-1-1-1,0 1 1,0-2-1,1 1 1,-1-1-1,1 0 1,-1 0-1,14-3 1,83-24 1058,-57 14-1181,156-31 339,-168 39-1732,1 1 0,0 2-1,63 5 1,-64 6-2615,-23-1-1430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16.6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14 6086,'0'0'10842,"8"-2"-6251,25-9-1431,-32 11-3100,-1 0-1,0 0 0,0 0 0,1 0 1,-1-1-1,0 1 0,0 0 0,0 0 1,1 0-1,-1 0 0,0 0 0,0 0 1,1 0-1,-1 0 0,0 0 0,0 0 1,1 0-1,-1 0 0,0 0 0,0 0 1,0 0-1,1 1 0,-1-1 0,0 0 1,0 0-1,1 0 0,-1 0 0,0 0 1,0 0-1,0 1 0,0-1 0,1 0 1,-1 0-1,0 0 0,0 0 0,0 1 1,0-1-1,0 0 0,1 0 0,-1 0 1,0 1-1,0-1 0,0 0 0,0 0 1,0 1-1,0-1 0,0 0 0,0 0 1,0 1-1,0-1 0,0 0 0,0 0 0,0 0 1,0 1-1,-3 10 314,3-11-209,-7 15 205,-1-1 0,-1 0 0,0 0 1,-1-1-1,0-1 0,-19 19 0,-20 25-295,37-40-62,8-11-11,0-1 1,0 1-1,0 0 1,0 0-1,1 1 1,0-1-1,0 1 1,1-1-1,-1 1 1,1 0-1,1 0 1,-1 0-1,-1 8 0,4-13-27,0-1 0,0 1 0,0 0-1,0-1 1,0 1 0,0-1-1,0 0 1,0 1 0,0-1-1,0 0 1,0 1 0,0-1 0,1 0-1,-1 0 1,0 0 0,0 0-1,0 0 1,0 0 0,0-1-1,0 1 1,0 0 0,0 0 0,2-1-1,28-5-463,51-26-3012,-2-10-4324,-68 35 6081,28-15-5489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17.0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1 14510,'0'0'8872,"-44"69"-5893,30-35-897,0 5-417,7 1-608,4-2-640,3-1-353,10-8-480,10-10-2467,2-12-5093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18.1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0 3235,'0'0'15844,"3"11"-13874,1 6-1415,-1-1-1,0 1 1,-2 0-1,0 0 1,-1 0-1,0-1 1,-6 33-1,-50 337 92,56-430-914,3 0 0,1-1 0,16-66 0,-16 91 205,2 1 1,0-1-1,1 2 0,2-1 1,-1 1-1,2 0 0,0 1 1,1 0-1,1 1 0,17-18 1,-22 27 100,1 1 1,-1 1 0,1-1-1,0 1 1,0 1-1,1 0 1,-1 0 0,1 0-1,15-3 1,-19 5-26,0 1 1,0 0-1,0 0 1,0 0-1,0 1 1,0 0 0,0 0-1,0 0 1,0 0-1,0 1 1,0 0-1,0 0 1,0 0-1,0 1 1,-1 0-1,1 0 1,0 0-1,-1 0 1,6 4-1,-9-5-3,1 0 0,0 1 1,-1-1-1,1 1 0,-1-1 0,1 1 0,-1 0 0,0 0 0,1 0 0,-1-1 0,0 1 0,0 0 0,-1 0 0,1 1 0,0-1 0,-1 0 1,1 0-1,-1 0 0,0 0 0,1 0 0,-1 1 0,0-1 0,-1 4 0,0-2 21,0 0 1,-1 0-1,0 0 1,1-1-1,-1 1 0,-1 0 1,1-1-1,0 1 1,-1-1-1,0 0 0,-4 5 1,-8 4 151,0 0-1,-1 0 1,0-1 0,-20 9-1,14-8 416,-1-1-1,-38 12 1,52-20-391,-1-1-1,1 0 1,-1 0 0,0-1 0,1 0-1,-1 0 1,0-1 0,1-1-1,-19-2 1,26 2-255,1 1-1,0 0 0,-1-1 1,1 0-1,0 1 1,-1-1-1,1 0 0,0 0 1,0 1-1,-1-1 1,1 0-1,0 0 0,0 0 1,0 0-1,0-1 1,1 1-1,-1 0 0,0 0 1,0 0-1,1-1 1,-1 1-1,1 0 0,-1-1 1,1 1-1,-1-1 1,1 1-1,0-1 0,0 1 1,0 0-1,-1-1 1,1 1-1,1-1 0,-1 1 1,0-2-1,1 0-302,-1 0 0,1 1-1,-1-1 1,1 1 0,0-1 0,0 1-1,0-1 1,0 1 0,1 0 0,-1 0-1,1-1 1,-1 1 0,1 0 0,0 0-1,-1 0 1,1 1 0,4-4 0,23-8-4566,4 3-2696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5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81 9801,'0'0'13058,"9"0"-12684,11 3-334,41 1 738,-58-4-673,0 0 1,-1 0 0,1-1 0,0 1-1,-1-1 1,1 0 0,0 0-1,-1 0 1,1 0 0,-1 0-1,1-1 1,-1 1 0,0-1-1,0 1 1,1-1 0,-1 0-1,0 0 1,-1 0 0,1 0-1,2-3 1,-1 0 113,-1 1-1,1-1 0,-1 1 1,-1-1-1,1 0 1,0 0-1,-1 0 0,0 0 1,0 0-1,-1-6 0,-1 11-118,-1 0-1,1 0 0,-1 0 0,1 0 0,-1 0 0,1 0 0,-1 1 0,1-1 0,0 1 0,-1-1 1,1 1-1,-1-1 0,1 1 0,0 0 0,-2 0 0,-4 4 13,0 1 1,0 0-1,0 0 1,1 1-1,0-1 0,0 1 1,1 0-1,0 1 1,0 0-1,1-1 0,0 1 1,0 1-1,1-1 1,0 1-1,0-1 0,1 1 1,-3 17-1,6-25-106,-1 0-1,0 0 0,0 0 1,1 0-1,-1 0 1,0 0-1,1 0 0,-1-1 1,1 1-1,-1 0 1,1 0-1,-1 0 0,1-1 1,0 1-1,0 0 1,-1-1-1,1 1 0,0 0 1,0-1-1,-1 1 1,1-1-1,0 1 1,0-1-1,0 0 0,0 1 1,0-1-1,0 0 1,0 0-1,0 1 0,0-1 1,2 0-1,38 1-110,-30-1-59,-3 0-549,1-1-1,0 0 1,-1 0 0,1 0-1,-1-2 1,1 1 0,14-7-1,24-12-7411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10858,'0'0'7527,"10"6"-6165,2 3-1080,1 1-1,-2 0 1,1 1 0,-2 0 0,1 0 0,-2 1 0,1 1 0,-2 0-1,11 19 1,-5 0 949,16 61 0,-24-74-602,-6-17-568,0-1 0,0 0 0,0 0 0,1 1 0,-1-1 0,0 0 0,1 0 0,-1 0 0,1 0 0,-1 0 0,1 1 0,-1-1 0,1 0 0,0 0 0,-1 0 0,1 0 0,0-1 0,0 1 0,0 0 0,0 0 0,0 0 0,0-1 0,0 1 0,0 0 0,0-1 0,0 1 0,0-1 0,1 1-1,-1-1 1,0 0 0,0 0 0,1 1 0,-1-1 0,0 0 0,0 0 0,0 0 0,1 0 0,-1 0 0,0 0 0,0-1 0,1 1 0,-1 0 0,0-1 0,0 1 0,0-1 0,0 1 0,0-1 0,2 0 0,5-5 37,0 0 1,-1 0-1,1 0 1,-2-1-1,8-8 1,-11 12-64,37-43-566,60-88 0,-74 92-2461,23-51 0,-14 17-4242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18.7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265 1 9417,'0'0'15705,"-6"10"-14066,-54 80 254,-80 92-1,140-182-1889,0 0-1,0 1 1,0-1-1,0 1 0,0-1 1,0 0-1,0 1 1,0-1-1,-1 0 1,1 1-1,0-1 1,0 0-1,-1 1 1,1-1-1,0 0 0,0 0 1,-1 1-1,1-1 1,0 0-1,-1 0 1,1 1-1,0-1 1,-1 0-1,1 0 0,0 0 1,-1 0-1,1 1 1,0-1-1,-1 0 1,1 0-1,0 0 1,-1 0-1,1 0 1,-1 0-1,1 0 0,0 0 1,-1 0-1,1 0 1,-1 0-1,1-1 1,2-18-133,16-33-908,-17 49 883,11-32-1500,-7 20 823,0 0 0,1 0 1,0 0-1,10-15 0,-16 65 191,1-22 647,-1-6 21,-1 7 77,2 1 1,-1-1-1,6 27 0,-4-35 69,0-1 0,0 0-1,0 0 1,0 0 0,1 0-1,0-1 1,0 1-1,0-1 1,0 1 0,1-1-1,0 0 1,0-1 0,7 7-1,13 8 1246,-19-15-692,-15-13-494,-41-32-278,2-2-1,-43-53 1,111 97-13,0 5 18,155 33-2738,-56-25-4848,-62-12-2057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20.1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1 13805,'0'0'2477,"0"3"-128,-3 15-1258,-1 1 0,0 0 1,-2-1-1,-11 27 0,-9 31-50,22-57-1287,0 0 1,1 0-1,-2 36 1,0-54-6957,-15-9-80,5-7 823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20.5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9 111 6822,'0'0'6129,"1"-10"-3326,-1 7-2603,1-1 1,-1 0-1,1 1 1,-1-1-1,1 1 1,0 0 0,0-1-1,1 1 1,-1 0-1,1-1 1,-1 1-1,1 0 1,0 0 0,0 0-1,1 1 1,-1-1-1,1 0 1,-1 1-1,1-1 1,0 1 0,0 0-1,0 0 1,0 0-1,0 1 1,0-1-1,0 1 1,5-2 0,13-3 196,1 1 0,0 0 1,-1 2-1,2 1 0,-1 0 1,38 4-1,-58-2-398,-1-1-1,0 1 1,1 1 0,-1-1 0,1 0-1,-1 0 1,0 0 0,1 1 0,-1-1-1,0 1 1,1-1 0,-1 1 0,0 0-1,0-1 1,0 1 0,1 0 0,-1 0-1,0 0 1,0 0 0,0 0 0,1 1 0,-2-1 24,1 1 1,-1-1 0,0 0 0,0 0 0,1 0 0,-1 1 0,0-1-1,0 0 1,-1 0 0,1 0 0,0 1 0,0-1 0,-1 0 0,1 0-1,0 0 1,-1 0 0,1 0 0,-1 0 0,0 2 0,-3 2 191,0 1 0,0-1 1,0 0-1,0 0 1,-1 0-1,0 0 0,-8 4 1,-7 5 465,0-2 1,-1 0-1,-1-1 1,0-2-1,-46 14 1,66-22-522,23-8-288,-3 3-289,-1 0 0,1 1 0,0 0 0,23 1 0,-35 2 319,-1-1 1,1 2-1,0-1 0,0 1 0,-1-1 1,1 2-1,0-1 0,-1 1 1,1-1-1,-1 1 0,0 1 0,1-1 1,-1 1-1,0 0 0,-1 0 1,1 1-1,5 4 0,-9-7 96,1 1 0,-1 0 0,0-1-1,1 1 1,-1 0 0,0 0 0,0 0 0,0 0-1,-1 0 1,1 0 0,0 0 0,-1 0 0,1 0 0,-1 1-1,0-1 1,0 0 0,0 0 0,0 0 0,0 0-1,0 1 1,0-1 0,-1 3 0,-1-2 87,1 1 0,-1-1-1,0 1 1,0-1 0,-1 0 0,1 0 0,0 0 0,-1 0 0,0 0 0,0-1-1,-5 4 1,-6 4 417,-1-1-1,-1-1 1,1 0-1,-25 8 0,27-10-273,0-2 0,0 1 0,-1-1 0,1-1 0,-1-1 0,0 0 0,0 0 0,0-2 0,-27-1 0,40 1-335,0 0 0,0-1 0,0 1 0,0 0 0,0-1 0,0 1 0,0-1 0,0 1 0,1-1 0,-1 1 0,0-1 0,0 0 1,0 1-1,1-1 0,-1 0 0,0 0 0,1 1 0,-1-1 0,0 0 0,1 0 0,-1 0 0,1 0 0,0 0 0,-1 0 0,0-2 0,1 3-121,0-1 1,0 0-1,1 0 0,-1 1 0,0-1 0,0 0 1,0 1-1,0-1 0,0 0 0,1 1 1,-1-1-1,0 1 0,1-1 0,-1 0 0,0 1 1,1-1-1,-1 1 0,1-1 0,-1 1 0,1-1 1,-1 1-1,1-1 0,-1 1 0,1 0 1,0-1-1,-1 1 0,1 0 0,-1-1 0,1 1 1,0 0-1,-1 0 0,1 0 0,0 0 0,-1-1 1,1 1-1,0 0 0,-1 0 0,2 0 1,18 0-5550,2 0-2316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20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15663,'0'0'8168,"57"7"-5990,-29-4 192,5-2-897,1-1-832,2 0-481,-1 0-128,-5 0-160,-6 0-705,-10 0-1121,-10 0-1153,-4 4-1409,-10 1-1121,-15-2-5478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21.2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 16239,'0'0'8232,"72"19"-6278,-27-19 96,8 0-929,1-4-641,-5-4-383,-6 3-97,-10 3-961,-11 1-1506,-13 0-2241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27.5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70 20147,'0'0'8301,"9"-8"-7762,-1 2-466,1-1 0,0 1 0,0 1 0,0 0-1,1 0 1,0 0 0,0 2 0,0-1 0,1 1-1,12-2 1,59-2-30,-82 7-37,1 0 0,-1 0 0,0 0 0,1 0 0,-1 0 0,1 0 0,-1 0 0,0 0 0,1 0 0,-1 0 0,1 0 0,-1 0 0,0 0 0,1 0 0,-1 0 0,1 1 0,-1-1 0,0 0 0,1 0 0,-1 0 0,0 1 0,1-1 0,-1 0 0,0 1 0,0-1 0,1 0 0,-1 0 0,0 1 0,0-1 0,1 1 0,-1-1 1,0 0-1,0 1 0,0-1 0,-5 15 394,-19 11 377,-8-5-195,-39 20 0,7-4-198,63-36-384,0-1 0,0 0 0,0 1 0,0-1 0,1 1 0,-1-1 0,0 1 0,0-1 0,1 1 0,-1-1 0,1 1 0,-1 0 0,0 0 0,1-1 0,-1 1 0,1 0 0,-1 0 0,1-1 0,0 1 0,-1 0 0,1 0 0,0 2 0,0-3 0,0 1 0,1 0 0,-1-1 0,1 1 0,-1 0 0,1-1 0,-1 1 0,1-1 0,-1 1 0,1-1 0,0 1 0,-1-1 0,1 0 0,0 1 0,-1-1 0,1 1 0,0-1 0,-1 0 0,1 0 0,1 1 0,56 7 0,-42-6 0,-8-1-12,0 1 0,0 0 0,0 1-1,-1-1 1,1 2 0,-1-1 0,0 1 0,0 0 0,7 5 0,-12-7 10,0-1-1,0 1 1,0 0 0,0 0 0,-1 0 0,1 0 0,-1 0 0,1 1 0,-1-1 0,0 0 0,0 1 0,0-1 0,0 1 0,0-1 0,0 1 0,-1-1 0,1 1 0,-1 0 0,0-1 0,0 1 0,0 0 0,0-1 0,0 1 0,0 0-1,-1-1 1,0 1 0,1-1 0,-1 1 0,0-1 0,0 1 0,-2 3 0,0-1 9,-1 0-1,0 0 0,0-1 1,0 1-1,0-1 1,-1 0-1,1 0 0,-1 0 1,0-1-1,-1 0 0,1 0 1,0 0-1,-1 0 1,0-1-1,1 0 0,-1 0 1,0-1-1,-11 2 1,-1 0 4,0 0-1,0-2 1,0 0 0,0-1 0,-21-3 0,37 3-47,1 0-1,0 0 1,-1 0-1,1 0 1,0-1-1,0 1 1,-1 0-1,1-1 1,0 1-1,0-1 1,-1 1-1,1-1 1,0 0 0,0 1-1,0-1 1,0 0-1,0 0 1,0 0-1,0 0 1,0 0-1,0 0 1,1 0-1,-1 0 1,0-1-1,1 1-35,0 0 0,0 0 0,0 0 0,0 0 0,1 0 0,-1 0 0,0 1 0,1-1 0,-1 0 0,0 0 0,1 0 0,-1 1 0,1-1 0,0 0 0,-1 1 0,1-1 0,-1 0 0,1 1 0,0-1 0,0 1 0,-1-1 0,1 1 0,0-1 0,0 1 0,0 0 0,-1-1 0,1 1 0,0 0 0,0 0 0,0-1 0,0 1 0,0 0 0,0 0-1,1 0 1,100-21-13375,-57 8 6368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28.0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196 115 14382,'3'-8'4761,"0"2"-4033,-1 0-1,-1 0 1,1 0-1,-1 0 1,0 0 0,0 0-1,-1 0 1,0-7-1,0 11-589,0 0-1,-1 0 1,1 0 0,-1 0 0,0 0-1,0 0 1,0 0 0,0 0-1,0 0 1,0 0 0,0 1 0,-1-1-1,1 0 1,-1 1 0,1-1-1,-1 1 1,1-1 0,-1 1 0,0 0-1,0 0 1,0 0 0,0 0-1,0 0 1,0 0 0,0 0 0,0 1-1,0-1 1,0 1 0,0 0-1,0-1 1,-3 1 0,-4-1-68,-1 1 0,1 0 0,0 0 0,0 1 0,0 0 0,0 1 0,0 0 0,1 0 0,-10 5 0,15-6-52,-1 0-1,1 0 1,-1 1 0,1-1 0,0 1 0,0 0 0,0 0-1,0 0 1,0 1 0,0-1 0,0 1 0,1-1 0,-1 1 0,1 0-1,0 0 1,0 0 0,0 0 0,0 0 0,1 1 0,-1-1-1,1 0 1,0 1 0,0-1 0,0 1 0,0 3 0,1-6-12,0 0 1,1 0 0,-1 0 0,1 0 0,0 0 0,-1 0 0,1 0 0,0 0 0,-1 0 0,1 0 0,0-1-1,0 1 1,0 0 0,0-1 0,0 1 0,0 0 0,0-1 0,0 0 0,0 1 0,0-1 0,0 1-1,0-1 1,0 0 0,0 0 0,0 0 0,0 1 0,0-1 0,0 0 0,1 0 0,-1-1 0,0 1-1,1 0 1,43-3 193,-36 1-178,0 0 0,0-1-1,0 0 1,-1 0 0,1-1 0,-1 0 0,0 0 0,0-1 0,0 0 0,-1-1 0,0 0 0,0 0 0,0 0 0,-1-1 0,0 0 0,0 0 0,8-13 0,-26 44-152,7-16 149,1-1-1,1 1 0,-1-1 0,1 1 1,1 0-1,-1 1 0,1-1 1,1 0-1,-1 11 0,1-14 3,1-1 1,1 1-1,-1-1 0,0 0 0,1 1 1,0-1-1,0 1 0,1-1 1,-1 0-1,1 0 0,3 8 0,1-5 3,0 1 0,1-1-1,0 0 1,11 10 0,-17-17-22,1 1-1,-1 0 1,0 1 0,1-1 0,-1 0 0,0 0-1,0 0 1,0 1 0,0-1 0,0 1 0,0-1 0,0 0-1,0 1 1,-1 0 0,1-1 0,-1 1 0,1-1-1,-1 1 1,1 0 0,-1-1 0,0 1 0,0 0 0,0 0-1,0-1 1,0 1 0,-1 2 0,0-2 3,0 1 1,-1-1-1,1 0 1,-1 0-1,0 0 0,0 0 1,0 0-1,0 0 1,0-1-1,0 1 1,0-1-1,0 1 1,-1-1-1,1 0 0,-3 1 1,-8 3 14,0 0 0,-1-1 0,1-1 0,-1 0 0,-19 1 0,23-3-10,-44-1 51,52 0-71,1 0 0,0 0 0,0 0-1,0 0 1,0 0 0,-1 0-1,1 0 1,0 0 0,0-1 0,0 1-1,0 0 1,0-1 0,0 1-1,0-1 1,0 0 0,0 1 0,0-1-1,0 0 1,0 1 0,0-1-1,0 0 1,0 0 0,1 0 0,-1 0-1,0 0 1,1 0 0,-1 0-1,1 0 1,-1 0 0,1 0-1,-1 0 1,1 0 0,0 0 0,-1 0-1,1-2 1,1 2-614,0 0 1,1 0-1,-1 0 1,0 0-1,1 1 1,-1-1-1,1 1 1,-1-1-1,0 1 1,1-1-1,-1 1 0,1 0 1,0-1-1,-1 1 1,1 0-1,-1 0 1,2 1-1,0-2-1423,13 0-7060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28.4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84 10730,'0'0'10608,"-6"8"-8633,2-3-1619,-10 19 882,14-23-1197,0 0 0,0-1 0,0 1 0,1 0 0,-1-1 0,0 1 0,0 0 0,0-1 0,1 1 0,-1 0 0,0-1 0,1 1 0,-1-1 0,0 1 0,1-1 0,-1 1 0,1-1 0,-1 1 0,1-1 0,-1 1 0,1-1 0,-1 1 0,1-1 0,0 0 0,-1 1 1,1-1-1,0 0 0,-1 0 0,1 0 0,0 1 0,-1-1 0,1 0 0,0 0 0,-1 0 0,1 0 0,0 0 0,-1 0 0,1 0 0,0 0 0,-1 0 0,1-1 0,1 1 0,92 1 1807,145-18 1,91-33-2326,-235 34-48,22-6-2131,-43 1-2791,-43 11-1018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9:28.9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107 105 11563,'0'0'17851,"16"-9"-16772,24-11-442,56-20 0,-75 32-537,1 2 0,0 0 0,0 1 0,0 1 0,33-1 0,-53 4-100,0 1 1,0 0 0,0 0-1,0 0 1,0 0 0,0 0 0,0 1-1,0-1 1,0 1 0,0-1-1,0 1 1,0 0 0,0-1 0,0 1-1,0 0 1,-1 0 0,1 1-1,0-1 1,-1 0 0,3 3 0,-4-3 3,1 0 0,-1 1 1,1-1-1,-1 1 0,0-1 0,1 1 1,-1-1-1,0 1 0,0-1 1,0 1-1,0-1 0,-1 0 1,1 1-1,0-1 0,0 1 1,-1-1-1,1 1 0,-1-1 1,0 0-1,-1 3 0,-3 5 35,-1 0-1,0-1 0,-1 0 0,1 0 1,-2 0-1,-11 10 0,-31 19-32,-2-1-1,-1-3 0,-1-3 1,-81 34-1,128-61-5,4-2 0,0 1 0,0 0 0,0-1 0,-1 0 0,1 0 0,-1 0 0,1 0 0,-1 0 0,1-1 0,-1 1 0,1-1 0,-1 0 0,-5-1 0,9 1 0,0-1 0,0 0 0,0 1 0,0-1 0,0 1 0,0-1 0,0 0 0,0 1 0,1-1 0,-1 0 0,0 1 0,0-1 0,0 1 0,1-1 0,-1 0 0,0 1 0,1-1 0,-1 1 0,1-1 0,-1 1 0,0-1 0,1 1 0,-1 0 0,1-1 0,-1 1 0,1 0 0,0-1 0,-1 1 0,1 0 0,-1-1 0,2 1 0,19-14 0,-16 12 0,1 0 0,-1 0 0,1 0 0,-1 1 0,1 0 0,0 0 0,-1 0 0,1 1 0,0 0 0,0 0 0,-1 0 0,1 1 0,0 0 0,-1 0 0,1 0 0,-1 1 0,10 3 0,-2 2 0,0 1 0,0 1 0,0-1 0,-1 2 0,15 14 0,-21-19 0,0 0 0,1-1 0,0 0 0,0 0 0,0-1 0,0 0 0,0 0 0,1 0 0,0-1 0,-1-1 0,1 1 0,0-1 0,0 0 0,0-1 0,0 0 0,-1 0 0,1-1 0,0 1 0,0-2 0,0 1 0,-1-1 0,13-5 0,-1 0 0,0-1 0,0 0 0,0-2 0,-1 0 0,-1-1 0,0-1 0,23-20 0,-35 27-256,0 0 0,0 0 1,0-1-1,-1 1 0,0-1 0,0 0 0,0 0 1,4-11-1,-6 12-376,-1 0 1,1-1-1,-1 1 0,0 0 1,0-1-1,-1 1 1,0-1-1,0 1 0,0-1 1,0 1-1,-3-10 1,-5-10-12582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25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94 12043,'8'0'4319,"17"-2"-3188,1-2 0,0-1 0,40-12-1,25-6 283,40 4-360,145-2 0,-275 21-1045,17-1 661,-32 0 555,-32 1 396,-64 11-401,-359 22-356,601-32-1040,289-7-1301,-653 40 2256,48-4-2367,61-22-6248,93-8-752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1195 7687,'0'0'11526,"10"-10"-10699,478-360 2993,-396 306-3497,239-165 130,215-153 279,-509 355-1909,1 2 0,2 1 0,79-34 0,-124 59-5903,-3-2 5794,3 0-155,-16-3-3454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26.7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0 101 22069,'0'0'1121,"48"6"-705,-2-6 898,14 0-354,15-13-383,11-6 32,3-4-289,-1 2-160,-6 4-96,-10 8-32,-19 4-192,-11 5-673,-12 0-416,-15 10-1025,-9 1-2050,-6-3-4196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33.4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0 414 16624,'3'-6'7143,"28"-30"-5537,-24 29-1445,64-57 737,-3-3 0,-3-3 0,67-93 0,-152 197-572,2 0 0,2 2-1,-22 64 1,36-93-314,0 0 1,0 0-1,0 1 1,1-1-1,0 0 1,0 1-1,1 10 1,1-15-51,-1-1 1,1 1-1,-1-1 1,1 1-1,0 0 1,0-1-1,0 1 1,1-1-1,-1 0 1,0 1-1,1-1 0,0 0 1,-1 0-1,1 0 1,0 0-1,0 0 1,0 0-1,0-1 1,1 1-1,-1-1 0,0 1 1,3 0-1,23 19-4541,-27-20 4004,0 1-1,0-1 0,0 1 0,0-1 1,0 1-1,-1 0 0,1-1 0,0 1 1,-1 0-1,1 0 0,-1-1 1,0 1-1,1 0 0,-1 0 0,0 0 1,0-1-1,-1 3 0,-1 8-4057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33.8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63 11435,'0'0'9353,"69"9"-7944,-18-12-160,13-7-224,3-4-576,3 1-257,-3 0-64,-7 4 0,-10 3-96,-14 3-128,-9 3-641,-7 0-480,-8 0-1057,-9 0-1121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34.7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180 2 8360,'0'0'22026,"-10"0"-21919,6-1-202,-40 1 358,43 0-310,0 0 1,-1 0 0,1 0-1,0 0 1,-1 0-1,1 1 1,0-1 0,0 0-1,-1 1 1,1-1 0,0 1-1,0 0 1,0-1-1,0 1 1,0 0 0,0 0-1,0 0 1,0-1-1,0 1 1,0 0 0,0 0-1,0 0 1,1 1-1,-1-1 1,0 0 0,1 0-1,-1 0 1,1 0-1,-1 1 1,1-1 0,0 0-1,-1 0 1,1 2 0,0 0-28,1-1 1,0 0 0,0 0 0,-1 1 0,1-1 0,0 0 0,1 0-1,-1 0 1,0 0 0,1 0 0,-1 0 0,1-1 0,-1 1 0,1 0 0,0-1-1,0 1 1,0-1 0,0 0 0,0 0 0,0 0 0,0 0 0,0 0 0,3 1-1,64 21-613,-48-17 540,-19-6 142,0 1-1,0 0 1,0-1-1,0 1 1,0 0-1,0 0 1,0 0-1,0 0 1,0 1-1,0-1 1,-1 0-1,1 1 1,-1 0-1,1-1 1,-1 1-1,1 0 1,-1-1-1,0 1 1,0 0-1,0 0 1,0 0-1,0 0 1,1 3-1,-2-2 71,0-1 0,0 0 0,-1 0 0,1 0-1,0-1 1,-1 1 0,1 0 0,-1 0 0,0 0-1,0 0 1,0 0 0,0 0 0,0-1 0,0 1-1,0 0 1,0-1 0,-1 1 0,1-1 0,0 0-1,-1 1 1,0-1 0,1 0 0,-1 0 0,0 0-1,1 0 1,-4 1 0,-7 4 347,0 0 0,-1-1 0,0-1 0,0 0-1,0-1 1,-21 2 0,28-3-321,0-2 0,0 1 0,0-1 0,0 0 0,0 0 0,-1-1 0,1 1 1,0-2-1,0 1 0,0 0 0,0-1 0,1 0 0,-1-1 0,0 1 0,1-1 0,-8-5 0,12 7-167,0 1 0,1-1 0,-1 1 1,1-1-1,-1 1 0,1-1 0,-1 1 0,1-1 0,-1 0 1,1 1-1,-1-1 0,1 1 0,-1-1 0,1 0 0,0 0 1,0 1-1,-1-1 0,1 0 0,0 0 0,0 1 0,0-1 1,0-1-1,12-5-2340,36 7-2354,-36 0 3690,28 0-3319,4 0-1852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35.0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12716,'0'0'11659,"3"57"-10634,-3-32-512,0 2-385,0-5-96,3 0-225,5-4-1024,-2-5-801,-2-5-1473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35.4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 15919,'0'0'4773,"54"0"-3845,-14 0-159,10 0-224,4 0-353,2-3-224,-4-2-2082,-10 0-3011,-8-3-5637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35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1 293 11115,'0'0'11707,"9"-8"-10138,2-2-1205,37-34 270,-1-1 0,-2-3-1,65-89 1,-123 158-665,1 1 0,0 1 0,-9 30 0,17-41 58,0 0-1,1 1 0,0-1 0,1 1 0,1-1 0,0 1 1,1 0-1,1 17 0,0-27-61,-1 0 0,1 0 1,0-1-1,1 1 0,-1 0 0,0-1 1,1 1-1,-1-1 0,1 1 0,0-1 0,0 0 1,0 0-1,0 0 0,0 0 0,0 0 1,1 0-1,-1-1 0,4 3 0,20 19-8342,-23-17 2377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36.1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12492,'0'0'12043,"91"23"-10954,-35-23-544,1-8-353,3 1-128,-6-3-32,-2 2-128,-12 1-705,-8 1-672,-8 3-705,-9 3-513,-8 0-896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36.5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199 177 15791,'0'0'9011,"-5"-8"-6294,3 5-2636,1 0 0,-1 0-1,0 0 1,0 0 0,-1 0-1,1 0 1,-1 1-1,1-1 1,-1 1 0,0 0-1,0 0 1,0 0 0,0 0-1,0 0 1,0 1 0,-1-1-1,1 1 1,0 0-1,-1 0 1,1 0 0,-1 1-1,1-1 1,-1 1 0,0 0-1,1 0 1,-1 0 0,1 0-1,-1 1 1,1-1 0,-1 1-1,1 0 1,-1 0-1,1 0 1,-1 1 0,1-1-1,0 1 1,-6 3 0,0 1-50,1 0-1,0 0 1,0 1 0,-7 8 0,13-12-12,-1-1 0,1 1 0,0 0 0,0 0 0,0 0-1,0 1 1,1-1 0,-1 0 0,1 1 0,0-1 0,0 1 0,0-1 0,0 1-1,0 5 1,2-8-8,-1 0-1,0 0 1,1 0-1,0 0 1,-1 0-1,1 0 1,-1 0-1,1 0 1,0 0-1,0 0 0,0-1 1,-1 1-1,1 0 1,0-1-1,0 1 1,0-1-1,0 1 1,0-1-1,0 1 1,0-1-1,0 1 1,0-1-1,0 0 1,0 0-1,1 0 1,-1 0-1,0 0 0,0 0 1,0 0-1,0 0 1,0 0-1,0 0 1,2-1-1,44-6 510,-28 0-469,-1-1 0,1-1 0,-1 0 1,-1-2-1,0 0 0,0-1 0,-1 0 0,-1-1 1,0-1-1,-1-1 0,0 0 0,-1-1 0,-1 0 0,-1-1 1,0 0-1,9-22 0,-30 61-51,5-15 0,1 1 0,0 0 0,0 1 0,1-1 0,0 0 0,-3 17 0,6-19-419,0 0 0,1 0-1,0 1 1,0-1 0,0 0 0,1 0-1,-1 0 1,2 0 0,-1 0 0,1-1-1,-1 1 1,1 0 0,1-1 0,-1 0-1,1 0 1,0 0 0,0 0 0,7 5-1,9 14-2131,-7-7-4100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37.2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16111,'0'0'4324,"61"1"-3107,-17-1-320,10 0-192,7 0-481,0 0-224,-6 2-448,-12 2-2019,-12 2-2305,-17 0-3780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106 267 5894,'0'0'3801,"-11"-9"-342,-1 0-2130,0-1 0,0 0 0,1-1 0,-18-24 0,27 32-993,-1 0 0,1-1 0,0 1 0,1-1 0,-1 0 1,1 1-1,-1-1 0,1 0 0,0 0 0,0 0 0,1 0 1,-1-6-1,1 7-263,1 1 1,-1-1-1,1 0 1,0 1-1,0-1 0,0 1 1,0-1-1,0 1 1,0 0-1,1-1 1,-1 1-1,1 0 0,0 0 1,-1 0-1,1 0 1,0 0-1,0 0 1,0 1-1,1-1 0,-1 1 1,4-3-1,10-4 95,0 0 0,1 1 0,0 1 0,0 1-1,32-7 1,94-6 43,-97 14-174,9-2 56,69 1 1,-122 5-83,0 1 0,0-1 1,0 0-1,0 1 0,0 0 0,-1-1 1,1 1-1,0 0 0,0 0 0,-1 0 1,1 0-1,0 0 0,-1 0 0,1 1 1,-1-1-1,1 0 0,-1 1 0,0-1 1,0 1-1,0 0 0,0-1 0,0 1 1,0 0-1,0 0 0,0 0 0,0-1 1,-1 1-1,1 0 0,-1 0 0,0 0 1,1 4-1,0 8 281,0 0 0,-1 0 1,-2 22-1,1-21-49,-21 147 1111,14-128-1432,2 1 0,2 0 0,1 0 0,2 0 0,5 62 0,9-54-3025,6-21-4268,2-17-6754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37.5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 15951,'0'0'1281,"77"15"225,-12-15-513,12 0-513,6-3-320,-4-7-640,-12-1-6535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43.8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179 238 11371,'1'-2'540,"1"-1"1,0 1-1,-1-1 0,1 1 1,-1-1-1,0 0 1,0 1-1,0-1 1,0 0-1,-1 0 0,1 0 1,-1 1-1,0-1 1,1 0-1,-1 0 1,0 0-1,-1 0 0,1 0 1,0 0-1,-1 0 1,0 1-1,0-1 1,-2-5-1,2 6-426,-1-1 0,0 1 0,-1 0 0,1 0 0,0 0 0,-1 0 0,1 0 0,-1 0 1,1 1-1,-1-1 0,0 1 0,0 0 0,1 0 0,-1 0 0,0 0 0,0 0 0,0 1 0,0-1 0,0 1 0,0 0 0,0-1 0,-4 2 0,1 0-114,0 0 0,-1 0 0,1 1 0,0 0-1,0 0 1,0 0 0,0 1 0,1 0 0,-1 0 0,1 1-1,-1-1 1,-4 6 0,7-7 18,-1 1 1,1-1-1,0 1 1,0 0-1,1 0 1,-1 0-1,0 0 0,1 1 1,0-1-1,0 1 1,0-1-1,0 1 0,1 0 1,-1-1-1,1 1 1,0 0-1,0 0 0,0 0 1,1 0-1,-1 5 1,2-8-8,-1 0 1,1 0 0,-1-1 0,1 1-1,0 0 1,0 0 0,-1-1 0,1 1 0,0 0-1,0-1 1,0 1 0,0-1 0,0 0-1,0 1 1,0-1 0,0 1 0,0-1-1,0 0 1,0 0 0,0 0 0,0 0 0,0 0-1,0 0 1,0 0 0,0 0 0,0 0-1,1 0 1,33-4 507,-21 1-446,-1 0-1,0-2 1,0 0-1,0 0 1,-1-1-1,1-1 1,-2 0-1,1-1 0,-1 0 1,0 0-1,10-11 1,-8 7 100,-1-1 0,0 0 1,-1-1-1,0 0 0,-1-1 0,-1 0 1,0-1-1,7-18 0,-10 9 259,-6 25-427,0 0-1,0 0 1,0 0-1,0 0 1,0 0-1,-1 0 0,1-1 1,0 1-1,0 0 1,0 0-1,0 0 1,0 0-1,-1 0 1,1 0-1,0 0 0,0 0 1,0 0-1,0 0 1,-1 0-1,1 0 1,0 0-1,0 0 0,0 0 1,-1 0-1,1 0 1,0 0-1,0 0 1,0 0-1,0 0 0,-1 0 1,1 0-1,0 0 1,0 0-1,0 0 1,0 0-1,0 1 0,-1-1 1,1 0-1,0 0 1,0 0-1,0 0 1,0 0-1,0 0 0,0 1 1,-1-1-1,1 0 1,0 0-1,0 0 1,0 0-1,0 1 0,0-1 1,0 0-1,0 0 1,-26 38 17,20-25-19,0 0-1,1 1 1,1 0-1,0 0 1,-3 17-1,7-29-10,-1 1 0,1 0 1,0-1-1,0 1 0,0-1 0,0 1 0,0 0 0,1-1 1,-1 1-1,1 0 0,0-1 0,-1 1 0,1-1 1,0 1-1,1-1 0,-1 0 0,0 0 0,1 1 0,-1-1 1,1 0-1,0 0 0,-1 0 0,1 0 0,0-1 0,0 1 1,1 0-1,-1-1 0,0 1 0,0-1 0,1 0 0,-1 0 1,1 0-1,-1 0 0,1 0 0,2 0 0,6 1-894,-1 0-1,1 0 1,22-1-1,-30-1 127,0 0 0,1 0 0,-1 0 0,0-1-1,0 0 1,0 1 0,0-1 0,0 0 0,0-1 0,0 1-1,3-2 1,7-13-9249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44.1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1 17553,'0'0'9929,"16"75"-9384,-16-41-417,0 0-64,0-2-64,-2-5-1121,1-4-1057,1-2-513,0-7 225,-2-7-1,-4-5-1633,-6-2-3811</inkml:trace>
  <inkml:trace contextRef="#ctx0" brushRef="#br0" timeOffset="1">1 197 15439,'0'0'7591,"69"-9"-6822,-32 8-545,3-1-192,3 1-1345,-7-4-2948,-6-3-4771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44.7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171 23 6086,'0'0'12556,"-1"-4"-11558,1 3-831,-1-1-1,1 1 1,-1 0 0,1 0 0,-1 0-1,0 0 1,1 1 0,-1-1 0,0 0-1,0 0 1,1 0 0,-1 0 0,0 1-1,0-1 1,0 0 0,0 1 0,0-1-1,0 1 1,0-1 0,0 1 0,0 0-1,0-1 1,-3 1 0,1-1 53,0 1 0,-1 0 0,1 0 0,-1 1 0,1-1 1,0 1-1,-1 0 0,1 0 0,-4 1 0,-2 2 225,1 0 0,0 0 1,0 1-1,-10 7 0,17-11-415,-1 0 1,1 0 0,0 0-1,0 1 1,-1-1-1,1 0 1,0 1 0,0-1-1,0 1 1,1-1-1,-1 1 1,0-1-1,0 3 1,1-3-30,0 0 0,0 0 0,0 0 0,0-1 0,0 1 0,0 0 0,1 0 0,-1 0 0,0-1 0,1 1 0,-1 0 0,1-1 0,-1 1 0,1 0 0,-1-1 0,1 1 0,-1 0 0,1-1 0,-1 1 0,1-1 0,0 1 0,-1-1 0,1 1 0,0-1 0,0 0 0,-1 1 0,1-1 0,0 0 0,0 0 0,1 1 0,71 16 55,-63-16-66,1 0-1,-1 1 1,0 0-1,0 1 1,0 0 0,0 1-1,0 0 1,-1 0 0,12 8-1,-20-12 38,0 1 0,0 0-1,0-1 1,-1 1 0,1 0-1,0-1 1,0 1 0,0 0-1,-1 0 1,1 0 0,0 0-1,-1 0 1,1 0 0,-1 0-1,1 0 1,-1 0 0,0 0-1,1 0 1,-1 0 0,0 0-1,0 0 1,1 0-1,-1 0 1,0 0 0,0 0-1,0 0 1,0 1 0,-1-1-1,1 0 1,0 0 0,0 0-1,-1 0 1,1 0 0,-1 0-1,1 0 1,-1 0 0,1 0-1,-1 0 1,1 0 0,-1 0-1,0-1 1,0 1 0,1 0-1,-1 0 1,0 0 0,0-1-1,0 1 1,0-1 0,0 1-1,0-1 1,0 1 0,-2 0-1,-4 3 394,-1 0-1,0 0 0,0-1 1,0 0-1,-11 2 0,1-2-268,0-1 0,-1-1-1,1-1 1,-31-3 0,20 1-2826,-1 2-3411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45.3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79 5477,'0'0'16031,"9"2"-14963,36 5-28,2-3 1,-1-1-1,73-6 1,-74 1-777,964-81 472,-933 77-853,-76 6-199,1 1 1,-1-1-1,0 1 1,0 0-1,-1-1 1,1 1-1,0-1 1,0 1-1,0-1 0,0 1 1,0 0-1,-1-1 1,1 1-1,0-1 1,0 1-1,-1-1 1,1 1-1,0-1 1,-1 1-1,1-1 1,0 0-1,-1 1 0,1-1 1,-1 1-1,1-1 1,-1 0-1,0 1 1,-12 3-6203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45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0 0 2530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46.0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231 91 8904,'6'-7'406,"21"-32"3972,-26 38-3806,0-1 1,0 1-1,0 0 0,-1-1 1,1 1-1,0-1 0,-1 1 0,1-1 1,-1 1-1,0-1 0,1 1 1,-1-1-1,0 0 0,0 1 1,0-1-1,0 0 0,0 1 0,0-1 1,0 1-1,-1-1 0,1 0 1,-1 1-1,0-3 0,-2 3-428,1 0 0,-1 0-1,1 0 1,-1 1 0,0-1-1,1 1 1,-1-1-1,0 1 1,1 0 0,-1 0-1,0 0 1,1 1 0,-5 0-1,-3-1-13,-7 1-112,1 0 0,-1 2 1,0 0-1,-28 8 0,35-7-25,0-1-1,0 1 0,0 0 0,1 1 0,-1 1 1,1-1-1,1 1 0,-14 12 0,21-18 2,1 0-1,-1 1 1,1-1-1,-1 1 0,1-1 1,-1 1-1,1-1 1,-1 1-1,1-1 1,0 1-1,-1-1 0,1 1 1,0 0-1,-1-1 1,1 1-1,0-1 0,0 1 1,0 0-1,0-1 1,-1 1-1,1 0 1,0-1-1,0 1 0,0 0 1,0-1-1,1 1 1,-1-1-1,0 1 1,0 0-1,0-1 0,0 1 1,1 0-1,-1-1 1,0 1-1,1-1 1,-1 1-1,0-1 0,1 1 1,-1-1-1,0 1 1,1-1-1,-1 1 0,1-1 1,-1 1-1,1-1 1,0 0-1,-1 1 1,1-1-1,-1 0 0,1 1 1,-1-1-1,1 0 1,0 0-1,-1 0 1,1 0-1,0 1 0,-1-1 1,1 0-1,1 0 1,48 6-264,-42-5 192,35 1-377,-25-2 306,1 1 0,0 1-1,0 0 1,-1 2 0,0 0 0,27 10-1,-43-14 153,-1 0 0,1 1 0,-1-1 1,0 1-1,1-1 0,-1 1 0,0 0 0,1 0 0,-1-1 0,0 1 0,0 0 0,0 0 0,0 0 0,0 0 0,0 0 0,0 1 0,0-1 1,0 0-1,0 0 0,-1 1 0,1-1 0,0 0 0,-1 1 0,1-1 0,-1 1 0,0-1 0,1 1 0,-1-1 0,0 0 0,0 1 1,0-1-1,0 1 0,0-1 0,0 1 0,0-1 0,-1 1 0,1-1 0,0 1 0,-1-1 0,0 2 0,-1 0 128,0 0-1,-1 0 0,1 0 0,-1-1 1,1 1-1,-1-1 0,0 1 0,0-1 1,0 0-1,0 0 0,-1 0 0,1-1 1,0 1-1,-1-1 0,-3 1 0,-10 2 326,0 0 0,-1-2 0,-27 1-1,37-3-328,0 0-1,0 0 1,1-1-1,-1 0 0,0 0 1,0-1-1,1 0 1,-1 0-1,1 0 1,-9-5-1,16 6-177,1 1-1,-1 0 1,0 0 0,1 0-1,-1 0 1,0 0-1,0 0 1,1 0 0,-1-1-1,0 1 1,0 0 0,1 0-1,-1 0 1,0-1 0,0 1-1,0 0 1,1 0-1,-1-1 1,0 1 0,0 0-1,0 0 1,0-1 0,1 1-1,-1 0 1,0-1 0,0 1-1,0 0 1,0-1-1,0 1 1,0 0 0,0 0-1,0-1 1,0 1 0,0 0-1,0-1 1,0 1 0,0 0-1,0-1 1,0 1-1,-1 0 1,1 0 0,0-1-1,0 1 1,0 0 0,0-1-1,0 1 1,-1 0 0,1 0-1,0-1 1,0 1-1,-1 0 1,1 0 0,0 0-1,0 0 1,-1-1 0,1 1-1,0 0 1,-1 0 0,36-1-5161,-29 1 4112,67 0-8867,-31 0 673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46.4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228 189 16207,'0'0'5766,"-3"-10"-3615,3 8-2050,-1 0-1,1-1 0,-1 1 1,1 0-1,-1-1 1,0 1-1,0 0 1,0 0-1,0 0 0,-1 0 1,1 0-1,-1 0 1,1 0-1,-1 0 0,1 1 1,-1-1-1,0 1 1,0-1-1,0 1 1,0-1-1,0 1 0,0 0 1,0 0-1,-1 0 1,1 0-1,0 1 0,0-1 1,-1 1-1,1-1 1,-1 1-1,1 0 1,0 0-1,-1 0 0,1 0 1,-1 0-1,-1 1 1,-4-1 4,0 1 0,0 1 0,0 0 0,0 0 0,1 0 0,-1 1 0,1 0 0,-1 1 1,1-1-1,-13 10 0,15-9 3,0 0 1,0 0 0,0 0 0,0 0-1,1 1 1,0-1 0,0 1-1,0 0 1,1 1 0,-1-1-1,1 1 1,0-1 0,1 1 0,-4 10-1,6-15-100,0 0-1,0 0 1,0 0-1,0 0 0,0 0 1,0 0-1,0 0 1,0 0-1,1 0 0,-1 0 1,0 0-1,0 0 1,1 0-1,-1 0 0,1 0 1,-1-1-1,1 1 1,-1 0-1,1 0 1,0 0-1,-1-1 0,1 1 1,0 0-1,0-1 1,-1 1-1,1 0 0,0-1 1,0 1-1,0-1 1,0 1-1,0-1 0,0 0 1,0 1-1,0-1 1,0 0-1,0 0 1,0 0-1,0 0 0,0 1 1,0-1-1,1-1 1,51 0 369,-45 0-286,6-1-26,0-1 0,0 0 0,0-1 0,0-1 0,-1 0 0,1-1 0,-2 0 0,1-1 0,0-1 0,-1 0 0,21-19 0,-24 20-28,-1-1-1,0 0 0,0-1 1,-1 1-1,0-2 0,0 1 0,-1-1 1,0 0-1,-1 0 0,0 0 1,-1-1-1,0 0 0,-1 0 0,0 0 1,2-17-1,-5 27-36,1 0 0,-1 0 0,0 0 0,0 0 0,0 0 0,0 0 0,0 0 0,0 0 0,0 0 0,-1 0 0,1 0 0,0 0 0,0 0 0,-1 0 0,1 0 0,-1 0 0,1 1 0,-1-1 0,0-1 0,-12 4 0,-13 25 0,20-16-162,1 0 1,0 0-1,0 1 1,2-1-1,-1 1 1,1 0-1,1 0 1,0 0-1,1 0 1,0 0-1,1 1 0,0-1 1,1 0-1,1 0 1,-1 0-1,2 0 1,0 0-1,0 0 1,1-1-1,1 1 1,0-1-1,6 11 0,6 10-5571,-4-3-3844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2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270 1 16239,'0'0'-42,"1"10"239,1 0-99,1 1-1,0-2 0,1 1 1,0 0-1,0-1 1,1 1-1,0-1 1,0 0-1,1-1 0,1 0 1,13 15-1,14 13-8,-10-11-39,-1 0 1,-2 2-1,28 42 0,-43-59-36,-1 0 0,0 1-1,-1 0 1,0 0 0,-1 0 0,0 1 0,0-1-1,-1 1 1,-1-1 0,0 1 0,-1 0-1,0-1 1,0 1 0,-4 14 0,-1-2 15,-2-1 0,0-1 1,-1 1-1,-2-1 1,0-1-1,-1 0 0,-24 33 1,-8 5 12,-61 63 1,-19 5-1519,33-52-2445,20-27-1887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3.1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262 0 14061,'0'0'3566,"-9"0"-3091,6 0-450,0 0 0,-1 1 0,1-1-1,-1 1 1,1-1 0,0 1-1,0 0 1,-1 0 0,1 0-1,0 1 1,0-1 0,0 1-1,0 0 1,0 0 0,-2 2-1,-1 2-8,0 1-1,0-1 0,1 1 0,0 0 1,1 0-1,-7 13 0,-14 36 119,1 0-1,3 2 1,3 0-1,-21 115 1,25-74 134,4 0 1,4 123 0,7-193-547,0 0 0,2 0 0,13 53 0,-13-72-276,0 0 1,0 0 0,1 0 0,1-1 0,-1 1 0,1-1-1,1 0 1,0-1 0,0 1 0,1-1 0,0-1 0,0 1-1,17 12 1,26 5-6120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14253,'0'0'6166,"3"10"-4660,5 31-389,-2 0 0,-1 0 0,-2 53 0,-2-43-1322,3 0 1,11 61-1,-15-112-128,4 21 81,-4-11-2067,-17-14-12004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4.0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23 7015,'0'0'17136,"65"-9"-16912,-35 2-192,-3 0-416,-3 7-2083,-4 0-1376,-7 0-2435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4.3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0 162 12876,'0'0'8643,"10"-1"-7378,4-3-1123,0 0 0,-1-1-1,0 0 1,0-1 0,0 0-1,-1-1 1,0-1 0,0 0 0,-1-1-1,13-11 1,-19 15-131,11-7 49,-2 0 0,0-2 0,19-22 0,-45 54-52,0-1 0,1 2 0,1-1 1,1 2-1,0-1 0,-5 22 0,11-28-1746,0-1-1,1 1 0,0 24 1,2-27-8432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4.9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316 9 13837,'0'0'2173,"-10"-2"-940,5 0-1168,0 1 0,0 0-1,0 0 1,0 0 0,0 1 0,0-1 0,0 1-1,-1 0 1,1 1 0,0-1 0,0 1-1,0 0 1,0 1 0,0-1 0,0 1 0,0 0-1,1 0 1,-1 1 0,1-1 0,-1 1 0,-4 3-1,-5 6 29,1 0 1,0 1-1,0 1 0,1 0 0,1 0 0,1 1 0,0 1 0,-9 17 1,7-7 131,1 1 0,2 0 0,0 0 0,-7 43 0,5 13 115,4 1 0,5 125 1,2-196-379,1 20-224,1 1-1,1-1 1,14 56-1,-14-78-391,0 1 0,1-1 0,0 0-1,1-1 1,0 1 0,1-1 0,0 1-1,0-2 1,1 1 0,1-1 0,-1 0-1,2 0 1,-1-1 0,11 8 0,24 7-5422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5.4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167 1 11018,'0'0'4757,"0"11"-4052,2 11-245,1 0 1,2 0 0,0 0 0,2-1 0,10 26 0,-5-12-189,-3-8-40,-1 2 0,-1-1 0,-2 1-1,-1 0 1,-1 0 0,-2 0 0,-1 0 0,-1 1 0,-1-1-1,-10 44 1,7-50-409,-2 0-1,-1 0 1,0-1-1,-2 0 1,-19 32-1,18-36-732,-2-1-1,0 0 0,0-1 0,-2-1 1,0 0-1,-29 22 0,-4-6-4299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5.8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93 12139,'0'0'10448,"-7"-3"-10000,-7 0-367,5-1 988,22-8 947,14-12-1027,-23 19-940,0 0-1,1 1 0,0-1 1,0 1-1,0 0 0,0 1 1,1-1-1,-1 1 1,1 0-1,10-3 0,-16 7-52,1-1-1,-1 1 1,0-1 0,1 1-1,-1 0 1,1-1 0,-1 1-1,0 0 1,0 0-1,1-1 1,-1 1 0,0 0-1,0 0 1,0-1 0,0 1-1,0 0 1,0 0-1,0 0 1,0-1 0,0 1-1,0 0 1,0 0-1,0-1 1,-1 1 0,1 1-1,-5 25-126,5-27 120,-3 10-330,-3 22-1484,4-12-2549,2-12-1466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6.2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33 12396,'0'0'11370,"56"-11"-10120,-20 5-193,6 2-481,1-1-191,0 1-193,-4 1-128,-4 3-64,-5 0-609,-3 0-1120,-9 4-1282,-7-1-1121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6.5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0 193 14574,'0'0'12678,"10"-2"-11861,6-3-612,0 0 0,0-1 0,0-1 0,-1 0 0,20-14 0,76-56-155,-25 15-70,-99 86-311,4-12 107,-19 30 487,-42 83-1,63-109-542,1 1 0,0 0 0,-5 25 0,9-32-440,1 1 1,0 0-1,0 0 1,1 0-1,1 1 0,2 15 1,9 7-4966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8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97 0 18546,'0'0'6630,"-26"89"-6054,7-34-383,1 6-129,3 2-64,2-2 0,8-7-129,5-8-607,0-7-577,0-9-417,0-12-1249,2-10-2146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8.4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0 12844,'0'0'4052,"-1"12"-2424,-1 17-874,0 1 0,2-1 0,2 1-1,7 48 1,-7-74-647,28 97 928,-26-89-988,1 0 0,0-1 1,1 0-1,0 0 1,1 0-1,9 12 0,-13-21 129,0 0 0,0 0-1,0 0 1,0 0 0,0 0-1,0 0 1,1-1 0,-1 1-1,1-1 1,-1 0-1,1 0 1,-1 0 0,1-1-1,-1 1 1,1-1 0,0 0-1,-1 0 1,1 0 0,0-1-1,-1 1 1,1-1-1,-1 0 1,1 0 0,-1 0-1,1 0 1,-1-1 0,6-3-1,11-4 26,-1-2 0,0 0 0,22-18 1,-33 23-202,1 0-106,89-71-656,-41 17-6153,-38 32-473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9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190 105 10250,'10'-10'2925,"-2"4"-2159,34-35 2465,-39 38-2539,0 0 0,-1-1 0,1 1 1,-1-1-1,0 1 0,0-1 0,2-7 0,-4 10-605,0 1-1,0-1 1,0 1-1,0-1 0,0 1 1,0 0-1,0-1 1,0 1-1,0-1 0,0 1 1,0-1-1,0 1 0,-1 0 1,1-1-1,0 1 1,0-1-1,0 1 0,-1 0 1,1-1-1,0 1 1,0 0-1,-1-1 0,1 1 1,0 0-1,-1-1 0,1 1 1,0 0-1,-1 0 1,1-1-1,-1 1 0,1 0 1,0 0-1,-1 0 1,1 0-1,-1-1 0,1 1 1,-1 0-1,1 0 0,0 0 1,-1 0-1,1 0 1,-1 0-1,1 0 0,-1 0 1,1 0-1,-1 1 1,-24 2 289,11 2-378,-1 1 0,1 1 0,0 0 0,0 1 0,1 1 0,0 0 0,1 1 0,0 0 1,0 0-1,1 2 0,1-1 0,0 1 0,-11 17 0,19-26-27,0-1 1,1 1-1,-1 0 0,0 0 0,1 0 1,0 0-1,0 0 0,0 1 0,0-1 1,0 0-1,1 1 0,-1-1 1,1 7-1,0-9-1,1 1 0,-1-1 0,1 1 0,0-1 0,-1 0 0,1 1 0,0-1 0,0 1 0,0-1 0,0 0 0,0 0 0,0 0 1,1 0-1,-1 0 0,0 0 0,1 0 0,-1 0 0,0 0 0,1 0 0,-1-1 0,1 1 0,-1-1 0,1 1 0,-1-1 0,1 1 0,0-1 0,-1 0 0,4 0 0,31 5-72,-15-3-16,0 1 1,0 1 0,36 11-1,-52-13 102,-1-1 1,-1 1-1,1-1 0,0 1 0,0 1 1,-1-1-1,1 0 0,-1 1 0,0-1 1,0 1-1,0 0 0,0 0 0,0 1 1,0-1-1,-1 0 0,0 1 0,1 0 1,-2-1-1,1 1 0,0 0 0,-1 0 0,1 0 1,-1 0-1,1 8 0,-2-9 82,0-1-1,0 1 0,0 0 1,0 0-1,-1 0 1,1-1-1,-1 1 0,0 0 1,0-1-1,0 1 1,0 0-1,0-1 1,0 1-1,-1-1 0,1 0 1,-1 1-1,-4 3 1,2-2 122,-1 1 1,-1-1 0,1 0 0,-1 0 0,0 0-1,0-1 1,-8 3 0,-2 1 226,0-2 0,0 0 0,-1-1 0,1-1 0,-23 2 0,30-4-231,-1-1 0,0 0-1,0-1 1,0 0-1,-13-3 1,22 4-243,-1 0 1,1-1-1,-1 1 1,1 0-1,-1-1 1,1 0-1,0 1 1,-1-1-1,1 0 1,0 1-1,-1-1 1,1 0-1,0 0 1,0 0-1,0 0 1,0-1-1,0 1 0,0 0 1,0 0-1,0-1 1,0 1-1,1 0 1,-1-1-1,0 1 1,1-1-1,-1 1 1,1-1-1,0 1 1,-1-1-1,1 1 1,0-1-1,0 1 1,0-1-1,0 1 1,0-1-1,0 1 1,1-1-1,-1 1 1,0-1-1,1 1 1,-1-1-1,1 1 1,1-3-1,0 1-477,1 0-1,-1 1 1,1-1-1,0 0 1,0 1-1,0 0 1,0 0 0,0 0-1,0 0 1,1 0-1,-1 0 1,0 1-1,1 0 1,0-1-1,-1 2 1,1-1 0,7-1-1,-4 1-745,30-8-4868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1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18 197 10634,'0'0'6374,"-18"-63"-3651,18 45-577,18 2-224,13 0-417,11 1 32,5-2-416,10 3-384,5 0-481,-1 2-224,3 4 0,-7 5-768,-1 3-1314,-13 0-1121,-5 0-1986,-8 4-5125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9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0 19122,'0'0'7869,"-8"12"-7415,-6 12-247,1 0 1,0 1-1,-9 30 0,16-38-200,1 0-1,0 0 1,1 1-1,1-1 0,1 1 1,0 0-1,2 19 0,0-34-88,0-1 0,0 1 0,1 0 0,-1-1 0,1 1 0,0-1 0,-1 0 0,1 1-1,0-1 1,1 0 0,-1 1 0,0-1 0,1 0 0,-1 0 0,1 0 0,-1 0-1,1 0 1,0-1 0,0 1 0,0 0 0,0-1 0,0 1 0,0-1 0,1 0 0,-1 0-1,0 0 1,1 0 0,-1 0 0,0 0 0,1-1 0,-1 1 0,1-1 0,0 0 0,-1 1-1,1-1 1,-1 0 0,5-1 0,1 0-789,0 0 0,0 0 0,0-1 1,0 0-1,-1 0 0,1-1 0,0 0 0,-1 0 0,0-1 0,14-9 0,6-8-4889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59.8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77 1 13068,'0'0'5776,"-10"8"-3886,-31 28-112,39-34-1685,0 0 0,-1 0 0,2 0 0,-1 0-1,0 0 1,0 0 0,1 0 0,-1 1 0,1-1 0,0 1 0,-1-1 0,1 1 0,0-1-1,1 1 1,-1 0 0,0-1 0,1 1 0,-1 0 0,1 0 0,0-1 0,0 1-1,0 0 1,1 0 0,-1 0 0,0-1 0,1 1 0,0 0 0,0-1 0,0 1 0,0 0-1,0-1 1,0 0 0,1 1 0,-1-1 0,1 0 0,-1 1 0,1-1 0,0 0 0,0 0-1,0 0 1,0-1 0,0 1 0,1 0 0,-1-1 0,1 1 0,-1-1 0,1 0 0,-1 0-1,1 0 1,-1 0 0,1-1 0,0 1 0,0 0 0,4-1 0,0 0 45,-1 1-1,0-2 1,0 1 0,0-1 0,0 0 0,0 0-1,0-1 1,0 0 0,0 0 0,0 0 0,-1-1-1,1 1 1,9-8 0,-11 7-2,-1 0 1,1 0-1,-1 0 0,0-1 0,0 1 1,-1-1-1,1 1 0,-1-1 1,0 0-1,0 0 0,0 0 0,0-1 1,-1 1-1,1 0 0,-1-1 1,0 1-1,-1 0 0,1-1 1,-1-7-1,0 9-122,-1 1 1,0 0-1,0-1 0,-1 1 1,1 0-1,0 0 0,-1 0 1,1 0-1,-1 0 0,0 0 1,0 0-1,0 1 0,1-1 1,-1 1-1,-1-1 0,1 1 1,0 0-1,0-1 1,-1 1-1,1 1 0,0-1 1,-1 0-1,1 0 0,-1 1 1,1-1-1,-1 1 0,-4 0 1,4 0-297,1-1 1,-1 1 0,0 0-1,1 0 1,-1 1-1,0-1 1,1 1 0,-1-1-1,0 1 1,1 0-1,-1 0 1,-3 2 0,5-3-195,-1 1 1,1 0 0,0 0-1,0 0 1,0 0 0,0 0-1,1 0 1,-1 0 0,0 0-1,0 1 1,1-1 0,-1 0-1,0 0 1,1 1 0,-1-1-1,1 0 1,0 1 0,-1-1-1,1 0 1,0 1 0,0-1-1,0 0 1,0 1 0,0-1-1,0 3 1,2 3-8467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00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 33 17104,'0'0'8654,"-1"11"-8185,1 33-149,-18 288 1741,18-335-948,-2-16-811,2-1 1,0 1-1,4-28 1,6 13-397,1 0 0,1 0 0,2 1 0,1 1 1,2 1-1,26-39 0,-10 36 58,-31 33 26,-1 0 0,0 0 0,1 0 0,-1 0-1,1 0 1,-1 1 0,1-1 0,0 0 0,-1 1 0,1-1 0,-1 1 0,1 0 0,0-1 0,-1 1 0,1 0-1,0 0 1,0 0 0,-1 0 0,1 1 0,0-1 0,-1 0 0,1 1 0,-1-1 0,3 2 0,-3-2 4,0 1 1,0 0 0,0 0 0,-1-1 0,1 1-1,0 0 1,-1 0 0,1 0 0,-1 0-1,1 0 1,-1 0 0,1 0 0,-1 0 0,0 0-1,0 0 1,1 0 0,-1 0 0,0 0-1,0 0 1,0 0 0,0 0 0,0 0 0,0 0-1,0 0 1,0 0 0,-1 0 0,1 0-1,-1 1 1,0 1-31,1 0-1,-1 0 0,0-1 1,-1 1-1,1 0 0,0-1 1,-1 1-1,1-1 1,-4 4-1,-7 4-119,0-1 1,-1-1-1,0 0 0,0-1 1,-1 0-1,1-1 0,-1-1 1,-1 0-1,1-1 1,-1 0-1,0-1 0,-26 2 1,51-17-8841,14-4 284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00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58 101 20820,'0'0'7505,"8"3"-7238,-4-2-253,1 1 0,-1-1 0,1-1 0,0 1 0,0-1 0,-1 1 0,1-1 0,0-1 0,0 1 0,-1-1 0,1 0 0,7-2 0,-1-1 3,0 0 0,0-1 0,0 0 0,18-13 0,-23 15 0,-1 0-1,1-1 1,-1 0-1,0 0 1,0 0-1,-1-1 1,1 1-1,-1-1 0,0 0 1,0-1-1,4-6 1,-8 12-10,0-1 1,0 1-1,0 0 1,0-1-1,0 1 1,0 0-1,0 0 1,-1-1-1,1 1 1,0 0-1,0-1 1,0 1-1,0 0 1,0-1-1,0 1 1,-1 0-1,1 0 1,0-1-1,0 1 1,0 0-1,-1 0 1,1-1-1,0 1 0,0 0 1,-1 0-1,1 0 1,0 0-1,0-1 1,-1 1-1,1 0 1,0 0-1,-1 0 1,1 0-1,0 0 1,-1 0-1,1 0 1,0 0-1,-1 0 1,1 0-1,0 0 1,-1 0-1,1 0 1,0 0-1,0 0 1,-1 0-1,-18 2 94,18-2-98,-11 3-12,1 0-1,-1 1 0,1 0 0,0 1 1,1 0-1,-1 1 0,-18 14 1,-63 55 28,63-44 93,28-30-116,0-1 1,1 1-1,-1 0 0,0-1 1,1 1-1,-1 0 0,0 0 0,1 0 1,-1 0-1,1 0 0,-1 0 1,1 0-1,0 0 0,-1-1 0,1 1 1,0 1-1,0-1 0,0 0 1,0 0-1,0 0 0,0 0 0,0 0 1,0 0-1,0 0 0,0 0 1,0 0-1,1 0 0,-1 0 1,0 0-1,1 0 0,-1 0 0,1-1 1,-1 1-1,1 0 0,-1 0 1,1 0-1,0 0 0,0 0 0,8 3-295,-1-1 0,1 0 0,-1 0 0,1-1 0,0-1-1,0 1 1,0-1 0,16-1 0,76-4-11113,-57-6-182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01.0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247 3 15887,'0'0'3304,"-9"-1"-522,-2 0-2170,-1 0 0,1 1-1,-1 0 1,1 1 0,-21 5 0,25-5-473,1 1 1,-1 0-1,1 0 0,-1 1 1,1-1-1,0 2 0,0-1 1,0 1-1,0-1 0,1 1 1,-1 1-1,-8 9 0,14-14-147,-1 1-1,0-1 1,1 1-1,0-1 1,-1 1-1,1-1 0,-1 1 1,1-1-1,0 1 1,-1 0-1,1-1 1,0 1-1,-1 0 0,1-1 1,0 1-1,0 0 1,0-1-1,0 1 1,0 0-1,0 0 1,0-1-1,0 1 0,0 0 1,0-1-1,0 1 1,0 0-1,0-1 1,1 1-1,-1 0 1,0 0-1,2 0-11,-1 0 1,0 0-1,0 0 1,1 0-1,-1-1 1,0 1-1,1 0 1,-1-1-1,0 1 1,1-1-1,-1 1 1,1-1-1,2 0 1,63 1-1081,-52-2 395,127 1-1762,-148 10 5275,-16 4-2155,-1-1-1,0-1 0,-1-1 0,-26 9 0,-3 2-902,8-4-1930,15-11-3904,4-5-8126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01.9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143 298 18097,'0'0'9599,"-10"-6"-8804,3 2-694,5 2-87,0 0 0,0 1 1,0-1-1,0 1 0,-1 0 0,1 0 1,0 0-1,-1 0 0,1 0 0,-1 0 1,1 0-1,-1 1 0,1 0 0,-1-1 1,1 1-1,-1 0 0,0 0 0,1 0 1,-1 0-1,1 1 0,-1-1 0,1 1 1,-1 0-1,1-1 0,-1 1 0,1 0 1,-1 1-1,1-1 0,-2 2 0,-32 36 2,34-37-19,0 1 0,1-1 0,-1 1 0,1-1 0,0 1 0,-1 0 0,1 0 0,1 0 0,-1-1 0,0 1 0,1 0 0,-1 0 0,1 0 0,0 0 0,0 4 0,1-6 2,-1 0 0,1 0-1,0 0 1,0 0 0,0 0-1,-1 0 1,1-1-1,0 1 1,0 0 0,0-1-1,0 1 1,0-1-1,1 1 1,-1-1 0,0 1-1,0-1 1,0 0 0,0 1-1,0-1 1,1 0-1,-1 0 1,0 0 0,0 0-1,0 0 1,1 0-1,1-1 1,35-3 97,-25 1-68,0-1 0,0-1 0,-1 0-1,0-1 1,0 0 0,0-1 0,-1 0-1,11-10 1,-15 12-5,0 0-1,-1 0 1,1-1-1,-2 0 1,1 0-1,-1-1 1,0 1-1,0-1 1,0 0-1,-1-1 0,0 1 1,-1-1-1,0 1 1,3-10-1,-8 1-78,-7 18-353,-11 21-22,18-20 411,1 0 1,-1 1 0,1-1-1,-1 1 1,1-1 0,0 1-1,1-1 1,-1 1 0,1-1-1,-1 1 1,1 0 0,0 0-1,1 4 1,-1-7 10,1 1 1,0-1-1,-1 1 0,1-1 1,0 0-1,0 1 1,0-1-1,0 0 0,0 0 1,0 0-1,0 0 0,0 0 1,1 0-1,-1 0 1,0 0-1,1 0 0,-1 0 1,1-1-1,-1 1 0,0-1 1,1 1-1,0-1 1,-1 1-1,1-1 0,-1 0 1,1 0-1,-1 0 0,1 0 1,-1 0-1,1 0 1,0 0-1,1-1 0,10-1 24,0 0-1,0-1 0,0 0 0,-1-1 0,1-1 0,-1 0 0,0 0 1,-1-1-1,1-1 0,-1 0 0,0 0 0,-1-1 0,12-12 1,-5 5 175,-1-2 1,0 1-1,-2-2 1,0 0-1,-1 0 1,21-41-1,-32 55-165,0 0 0,0 0-1,0 0 1,-1-1-1,0 1 1,1-1-1,-1 1 1,-1-1-1,1-7 1,-17 25-351,-4 14 298,2 2-1,1 1 0,1 0 1,1 1-1,2 0 0,1 1 1,-13 60-1,20-70 23,1 1 1,1 0 0,0 0-1,2 0 1,1 0 0,1 0-1,1 0 1,1 0 0,1-1-1,1 1 1,13 34 0,-13-41 109,0 1 0,-1-1 0,-1 1 0,-1 0 0,1 20 0,-3-33-65,0-1-1,0 1 1,0-1-1,-1 1 0,1 0 1,-1-1-1,0 1 1,0-1-1,-1 0 0,1 1 1,-1-1-1,1 0 0,-4 4 1,3-5-19,1 0-1,-1-1 1,0 0-1,0 1 1,0-1 0,0 0-1,0 0 1,0 0 0,0 0-1,0 0 1,0 0 0,-1-1-1,1 1 1,0-1 0,-1 0-1,1 0 1,0 1-1,0-1 1,-1-1 0,1 1-1,0 0 1,-1-1 0,-2 0-1,1-1 51,0 1-1,0-1 0,0-1 1,1 1-1,-1 0 1,0-1-1,1 0 0,0 0 1,0 0-1,0 0 0,0-1 1,0 1-1,0-1 1,1 1-1,0-1 0,0 0 1,0 0-1,0 0 0,0 0 1,1-1-1,-1-5 1,-4-9-45,1 0 1,1 0-1,-2-30 1,5 29-76,0 0 1,1 0-1,1 0 1,1 0 0,1 0-1,10-36 1,-11 48-63,1 0-1,1 0 1,-1 1-1,1-1 1,0 1-1,1 0 1,0 0-1,0 1 1,1-1 0,-1 1-1,1 0 1,0 1-1,1-1 1,0 1-1,0 0 1,0 1-1,0 0 1,0 0-1,10-3 1,14-3-3358,60-12 0,-22 11-4222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05.1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214 69 12332,'3'-3'931,"0"-1"1,0 0 0,-1 0 0,1 0-1,-1 0 1,0 0 0,0-1 0,-1 1-1,1-1 1,-1 1 0,0-1 0,1-8-1,-3 13-813,-1-1 0,1 0 0,0 1 0,0-1 0,-1 1 0,1-1 0,0 1 0,-1 0 0,1-1 0,0 1 0,-1 0 0,1 0 0,-1 0-1,1 0 1,0 0 0,-1 0 0,1 0 0,0 1 0,-1-1 0,1 0 0,-3 2 0,-5 2-106,-1 0 0,1 0 0,0 1 0,1 1 0,-1 0 0,1 0 0,0 0-1,0 1 1,-9 11 0,5-6-22,2 1 0,0 0 0,0 1 0,1 0 0,-8 18 0,16-31-10,0 1 0,0-1 1,0 0-1,0 1 0,1-1 1,-1 1-1,1-1 0,-1 1 0,1 0 1,-1-1-1,1 1 0,0-1 1,0 1-1,0 0 0,0-1 1,0 1-1,0 0 0,0-1 1,0 1-1,1-1 0,-1 1 0,1 0 1,-1-1-1,1 1 0,-1-1 1,1 1-1,0-1 0,0 0 1,0 1-1,0-1 0,0 0 1,0 0-1,0 1 0,0-1 1,1 0-1,-1 0 0,0 0 0,2 1 1,5 0-56,0 1 0,0-1 0,0 0 1,1-1-1,-1 1 0,12-1 0,11 2-198,-22-2 165,3 1-4,-1 0 0,0 0 0,1 1 1,12 6-1,-23-9 113,1 1 0,-1-1 0,1 1 0,-1 0 0,1-1 1,-1 1-1,1 0 0,-1 0 0,0 0 0,1 0 0,-1 0 0,0 1 1,0-1-1,0 0 0,0 0 0,0 1 0,0-1 0,0 1 0,0-1 0,-1 1 1,1-1-1,-1 1 0,1-1 0,-1 1 0,1 0 0,-1-1 0,0 1 1,0 0-1,0-1 0,0 1 0,0 0 0,0-1 0,0 1 0,-1 0 0,1-1 1,0 1-1,-2 2 0,0-1 111,0 1 1,-1-1-1,0 0 1,1 0-1,-1 0 1,0 0-1,0 0 1,-1 0-1,1-1 1,-1 0-1,1 1 1,-1-1-1,0-1 1,0 1-1,1 0 1,-6 0-1,-68 17 1029,67-17-1010,0-1 0,1 0-1,-1 0 1,0-1-1,0-1 1,0 1 0,-16-5-1,24 5-166,0-1 0,1 1-1,-1-1 1,1 0 0,-1 0 0,1 1 0,-1-1-1,1 0 1,-1 0 0,1-1 0,0 1-1,0 0 1,-1 0 0,1-1 0,0 1 0,0 0-1,0-1 1,0 1 0,1-1 0,-2-1-1,2 0-169,-1 0 1,1-1-1,0 1 0,0 0 0,0 0 0,0 0 0,0 0 0,1-1 0,0 1 0,-1 0 0,1 0 0,0 0 0,1 0 0,-1 1 1,2-5-1,6-7-1684,-1 1 0,2 0 0,-1 1 0,17-16 1,16-16-6311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05.4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 12684,'0'0'15786,"-6"9"-15696,-15 29-116,21-38 19,0 1 1,0-1 0,-1 1 0,1-1-1,0 1 1,0-1 0,1 1-1,-1-1 1,0 1 0,0-1 0,0 1-1,0-1 1,0 1 0,1-1 0,-1 1-1,0-1 1,0 1 0,1-1-1,-1 1 1,0-1 0,1 0 0,-1 1-1,0-1 1,1 1 0,-1-1 0,1 0-1,-1 1 1,0-1 0,1 0-1,-1 0 1,1 1 0,-1-1 0,1 0-1,-1 0 1,1 0 0,-1 0 0,1 0-1,-1 1 1,1-1 0,0 0-1,-1 0 1,1 0 0,-1 0 0,1-1-1,-1 1 1,1 0 0,0 0 0,29-1-298,-28 1 268,7-2 3,0 0-1,0 0 1,-1 0 0,0-1-1,1-1 1,-1 1-1,0-1 1,0-1 0,-1 0-1,1 0 1,12-12 0,-22 42 753,0-17-596,-2 7 44,0 0 1,2 0-1,0 0 1,0 16 0,2-30-159,0 1 0,1-1 1,-1 1-1,1-1 0,0 1 1,-1-1-1,1 0 1,0 1-1,0-1 0,-1 0 1,1 0-1,0 0 0,0 0 1,1 1-1,-1-1 1,0-1-1,0 1 0,0 0 1,1 0-1,-1 0 0,0-1 1,1 1-1,-1 0 1,0-1-1,1 0 0,-1 1 1,1-1-1,-1 0 0,1 0 1,-1 1-1,1-1 0,-1 0 1,1-1-1,-1 1 1,1 0-1,-1 0 0,4-1 1,2 0 51,1 0 1,-1-1 0,0 1-1,1-1 1,-1-1 0,12-4-1,-10 1 40,1 0-1,0 0 1,-1 0-1,0-1 1,-1-1-1,1 1 0,-2-1 1,1-1-1,-1 1 1,0-1-1,-1-1 1,0 1-1,0-1 0,6-16 1,-12 27-911,-3 16-1148,3-2-2954,1-8-1297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06.7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198 122 4260,'0'0'11211,"-8"-3"-11089,-2 2-106,7 0-10,0 1 0,0-1 1,0 1-1,0-1 0,0 0 0,0 0 1,0 0-1,1-1 0,-1 1 1,0-1-1,-3-2 0,-1-2 1171,0 1-1,0 0 1,-1 0-1,1 1 1,-14-6-1,19 9-1030,0 1 0,0-1-1,0 1 1,0-1 0,0 1-1,0 0 1,0-1 0,0 1-1,0 0 1,0 0 0,-1 1-1,1-1 1,0 0 0,0 1-1,0-1 1,0 1 0,0 0-1,0 0 1,0 0 0,1 0 0,-1 0-1,0 0 1,0 0 0,1 0-1,-1 1 1,1-1 0,-1 1-1,1-1 1,-3 4 0,1 0-83,-1 1 0,1-1 0,1 1 0,-1 0 0,1 0 0,0 0 0,0 0 1,1 0-1,0 0 0,-1 9 0,2-13-53,-1 0 1,1 0 0,0 0-1,0-1 1,0 1-1,0 0 1,1 0-1,-1 0 1,0 0-1,1 0 1,-1 0-1,1-1 1,0 1-1,0 0 1,0-1-1,-1 1 1,1 0-1,1-1 1,-1 1-1,0-1 1,0 1-1,1-1 1,-1 0 0,0 1-1,1-1 1,0 0-1,-1 0 1,1 0-1,-1 0 1,1-1-1,0 1 1,0 0-1,0-1 1,-1 1-1,1-1 1,4 1-1,1 0 23,1-1-1,0 0 1,-1-1 0,1 0-1,0 0 1,-1 0-1,1-1 1,-1 0-1,0 0 1,1-1 0,12-7-1,-17 8 47,0 0 0,0 0 0,0 0 0,0 0 0,0-1-1,-1 1 1,1-1 0,-1 0 0,0 0 0,1 1 0,-1-2 0,-1 1 0,1 0 0,0 0-1,-1-1 1,1 1 0,-1-1 0,0 1 0,0-1 0,-1 1 0,1-1 0,-1 0 0,0 1 0,0-1-1,0 0 1,0 1 0,-1-5 0,0 6-76,1 0 0,-1 0 0,0 0 0,0 0 0,0 0 0,0 0 0,0 0-1,0 0 1,0 1 0,-1-1 0,1 1 0,0-1 0,-1 1 0,0-1 0,1 1 0,-1 0 0,0 0 0,0 0-1,1 0 1,-1 0 0,0 0 0,0 0 0,0 1 0,0-1 0,0 1 0,0-1 0,0 1 0,-1 0 0,1 0-1,0 0 1,0 0 0,-2 0 0,25 0-266,1 0 0,-1-2-1,0-1 1,1 0-1,38-13 1,-34 7 5,-7 2 81,-1 1 0,1 1 0,36-5 0,-55 10 174,1 0-1,0 0 1,0 0 0,0 0 0,-1 0 0,1 0 0,0 0-1,0 0 1,-1 0 0,1 1 0,0-1 0,0 0 0,-1 0 0,1 1-1,0-1 1,-1 1 0,1-1 0,-1 1 0,1-1 0,0 1-1,-1-1 1,1 1 0,-1-1 0,1 1 0,-1 0 0,0-1-1,1 1 1,-1 0 0,0-1 0,1 1 0,-1 1 0,2 31 330,-3-24-191,-1 1 1,-1-1-1,1 1 0,-8 14 0,4-10-69,-2 0-1,0-1 0,-1 0 0,-17 20 0,36-67 356,-6 25-607,-1-1 0,0 1 0,-1-1 0,1 0 1,-2 0-1,0 0 0,0 0 0,-1 0 0,0-1 0,-1-9 0,0-10-4011,9 25-3075,12 6 668,-4 3 1248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07.1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246 209 11563,'0'0'7249,"-10"0"-7008,0 2-218,0 0-1,-1 1 1,1 0 0,0 0 0,1 1 0,-1 0 0,1 1 0,-1 0 0,2 1-1,-1 0 1,0 0 0,1 1 0,-9 9 0,4-4 230,4-5 171,0 1 0,1-1-1,0 2 1,0-1-1,1 1 1,0 0 0,0 1-1,1 0 1,-5 12 0,10-21-414,1-1 1,0 1-1,0-1 1,-1 1-1,1-1 1,0 1-1,0-1 1,0 1-1,0-1 1,0 1-1,0 0 1,0-1-1,0 1 1,0-1-1,0 1 1,0-1-1,0 1 1,0-1-1,0 1 1,1 0-1,-1-1 1,0 1-1,0-1 1,0 1-1,1-1 1,-1 0-1,0 1 1,1-1-1,-1 1 1,1-1-1,-1 1 1,0-1-1,1 0 1,-1 1-1,1-1 1,-1 0-1,1 0 1,-1 1-1,1-1 1,-1 0-1,1 0 1,-1 0-1,2 1 1,25-3 87,-13-2-58,1-1 0,-1 0 0,0-1-1,0-1 1,-1 0 0,0-1 0,0 0 0,0-1 0,18-18-1,4-6 149,54-68 0,35-87 4309,-123 187-4547,-40 65 16,18-31 53,-29 61 1,46-86-47,0 1 0,1 0 1,0 1-1,1-1 1,0 0-1,0 1 0,1 0 1,0-1-1,1 1 0,0-1 1,0 1-1,3 11 0,-2-18-148,0 0-1,0 0 1,0 0-1,1-1 1,-1 1-1,1 0 0,-1 0 1,1-1-1,0 1 1,0-1-1,0 0 1,1 0-1,-1 1 1,0-1-1,1-1 0,0 1 1,-1 0-1,1-1 1,0 1-1,0-1 1,3 1-1,0 0-1313,-1 0 0,1 0 0,0-1 0,0 0 0,11 0 0,2 0-9380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19058,'-9'1'726,"1"-1"-511,0 0 0,0 1-1,0 0 1,0 0 0,0 1 0,0 0 0,0 1 0,1-1-1,0 2 1,-1-1 0,1 1 0,0 0 0,1 0-1,-1 1 1,1 0 0,-1 0 0,2 0 0,-1 1-1,1 0 1,-8 10 0,10-10-117,0 0 0,0-1 0,0 1 0,1 0 0,0 0 0,0 1 0,1-1 0,-1 0 0,2 1 0,-1-1-1,1 0 1,0 13 0,0-16-70,1 0-1,0 0 0,-1 0 1,1-1-1,0 1 0,0 0 0,1-1 1,-1 1-1,1-1 0,-1 1 1,1-1-1,0 0 0,-1 0 0,1 1 1,1-1-1,-1-1 0,0 1 1,0 0-1,1 0 0,-1-1 0,1 1 1,-1-1-1,1 0 0,-1 0 1,1 0-1,0 0 0,0 0 0,-1-1 1,1 1-1,5-1 0,1 1 76,0 0-1,0-1 0,-1 0 1,1 0-1,0-1 0,0-1 1,0 1-1,-1-1 0,1-1 0,-1 0 1,0 0-1,0 0 0,0-1 1,14-9-1,-17 9-23,-1 1-1,1-1 1,-1-1 0,0 1-1,0-1 1,0 1-1,-1-1 1,0 0 0,0 0-1,0-1 1,0 1 0,-1 0-1,0-1 1,0 0 0,0 1-1,-1-1 1,0 0-1,0 0 1,-1 0 0,1 0-1,-1 0 1,-1 0 0,0-6-1,0 9-62,1 0 0,-1 1 0,0-1 0,-1 0 0,1 1 0,0-1 0,-1 1 0,0-1 0,1 1 0,-1 0 0,0 0 0,0 0 0,0 0 0,0 0 0,-1 0 0,1 1 0,0-1 1,-1 1-1,1-1 0,-1 1 0,0 0 0,1 0 0,-1 0 0,0 0 0,0 1 0,0-1 0,1 1 0,-1-1 0,0 1 0,0 0 0,0 0 0,0 1 0,0-1 0,1 0 0,-1 1 0,-5 1 0,8-2-49,-1 1 1,0-1 0,1 0-1,-1 0 1,0 1-1,0-1 1,1 0 0,-1 1-1,1-1 1,-1 0-1,0 1 1,1-1-1,-1 1 1,1-1 0,-1 1-1,1-1 1,-1 1-1,1-1 1,0 1 0,-1 0-1,1-1 1,0 1-1,-1 0 1,1-1 0,0 1-1,0 0 1,-1-1-1,1 1 1,0 0 0,0 0-1,0-1 1,0 1-1,0 0 1,0 0 0,0-1-1,0 1 1,1 0-1,-1-1 1,0 1 0,0 0-1,0-1 1,1 1-1,-1 0 1,0-1-1,1 2 1,0 0-289,0-1 0,0 1 0,1 0 0,-1-1 0,0 1 1,1 0-1,-1-1 0,1 0 0,-1 1 0,1-1 0,-1 0 0,1 0 0,0 0 0,3 2 0,44 1-9480,-18-4 154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07.5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 20339,'0'0'7976,"-1"59"-6471,-7-19-480,1 3-544,-1 2-321,5-4-160,3-3-96,0-3-1250,3-4-1280,0-7-1698,-3-11-2178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07.8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71 19090,'0'0'1986,"3"-9"53,-1 6-1849,-1 0 0,1-1-1,0 1 1,0 0 0,0 0 0,0 0-1,0 1 1,1-1 0,-1 0-1,1 1 1,0 0 0,0 0 0,6-4-1,-3 3-22,1 0-1,0 1 1,0 0-1,0 0 1,0 0-1,0 1 0,14-1 1,20 0 15,0 2 0,48 5 0,-72-3-284,0 1 0,-1 0-1,0 1 1,0 1 0,0 1 0,0 0 0,-1 1-1,17 10 1,-29-16 93,0 1 0,0 0 0,0 0 0,0 0 0,-1 0 0,1 1 0,-1-1 0,1 1 0,-1 0 0,0-1 0,0 1 0,0 0 0,-1 0 0,1 0 0,0 0 0,-1 1-1,0-1 1,0 0 0,0 1 0,0-1 0,-1 0 0,1 1 0,-1-1 0,0 6 0,-1-4 186,0 0-1,-1 0 1,1 0 0,-1 0-1,0 0 1,-1-1-1,1 1 1,-1-1 0,0 1-1,0-1 1,0 0 0,-1 0-1,1 0 1,-1-1-1,-6 5 1,-7 7 88,-2-1-1,1-1 0,-2 0 1,0-2-1,0 0 1,-1-1-1,-1-1 1,1-1-1,-1-1 1,-1-1-1,1-1 1,-33 3-1,51-8-376,0 0-1,1-1 1,-1 1 0,0-1 0,0 0-1,1 0 1,-1 0 0,1 0 0,-1-1-1,1 1 1,-1-1 0,1 0-1,0 0 1,0 0 0,-3-3 0,4 3 10,1 1 0,0 0 0,-1-1 0,1 1 0,0-1 0,0 1 1,0-1-1,0 0 0,0 1 0,0-1 0,0 0 0,0 0 0,1 0 1,-1 0-1,1 1 0,-1-1 0,1 0 0,0 0 0,0 0 0,0 0 1,0 0-1,0 0 0,0 0 0,0 0 0,1 0 0,-1 0 0,1 0 1,0 0-1,-1 1 0,2-3 0,1 1-612,0 0 0,-1 1 0,1 0 0,1-1 0,-1 1 0,0 0 0,1 0 0,-1 1 0,1-1 0,-1 1 0,1-1 0,0 1 0,-1 0 0,1 1 0,6-2 0,-3 1-1096,28-7-7132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08.2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92 16752,'0'0'3422,"-4"-8"-988,-16-26-37,20 33-2261,-1 0 0,1 1 0,-1-1 0,1 0 0,-1 0 0,1 0 0,-1 1 0,1-1 0,-1 0 0,0 1 0,0-1 0,1 0 0,-1 1 0,0-1 0,0 1 0,0-1 0,1 1 0,-1-1 0,0 1 0,0 0 0,0 0 0,-2-1 0,3 1-107,-1 1 1,1-1 0,-1 1-1,0-1 1,1 0 0,-1 1-1,1-1 1,-1 1 0,1-1-1,-1 1 1,1 0 0,0-1 0,-1 1-1,1 0 1,-1-1 0,1 1-1,0 0 1,0-1 0,0 1-1,-1 0 1,1 0 0,-4 37 449,4-37-451,0 0 0,0-1 1,0 1-1,0 0 0,0 0 0,0 0 0,1-1 0,-1 1 0,0 0 1,0 0-1,1-1 0,-1 1 0,1 0 0,-1 0 0,1-1 1,-1 1-1,1 0 0,-1-1 0,1 1 0,-1-1 0,1 1 1,0-1-1,-1 1 0,1-1 0,0 1 0,0-1 0,0 1 1,29 1 687,-23-2-578,0-2-1,0 1 0,0-1 1,0 0-1,0-1 0,7-2 0,0-5-54,-1 1 0,24-23 0,14-10 95,-51 43-187,1-1 0,-1 1 0,0-1 0,0 1 0,1-1 0,-1 1-1,0-1 1,0 1 0,1 0 0,-1-1 0,0 1 0,0-1 0,0 1 0,0 0-1,0-1 1,0 1 0,0-1 0,0 1 0,0 0 0,0-1 0,-1 1 0,1-1-1,0 1 1,0-1 0,0 1 0,-1 0 0,1-1 0,0 1 0,-1 0-1,-7 26-4,4-15 71,1 1 0,-1 0 0,2 0 0,0 0 0,1 0 0,0 0 1,2 19-1,-1-29-41,0 0 1,0-1 0,1 1 0,0-1 0,0 1 0,-1 0 0,1-1-1,1 1 1,-1-1 0,0 0 0,1 1 0,-1-1 0,1 0-1,-1 0 1,1 0 0,0 0 0,3 2 0,-2-2-10,0-1 0,0 0 1,0 0-1,0 0 0,0 0 0,0-1 0,0 1 1,0-1-1,1 0 0,-1 1 0,0-2 0,0 1 1,0 0-1,0-1 0,0 1 0,0-1 1,0 0-1,6-2 0,-4 1-18,-1-1 1,1 1-1,-1-1 1,0 1-1,1-1 1,-1 0-1,-1-1 1,1 1-1,0-1 1,-1 1-1,0-1 1,0 0-1,0-1 0,0 1 1,-1 0-1,1-1 1,-1 1-1,2-7 1,-1 3-76,-1-1 0,1 0 1,-1 1-1,-1-1 0,0 0 1,0 0-1,0 0 0,-1 0 1,-2-12-1,2 21-83,0-1 0,0 1 0,0-1 0,0 1-1,-1-1 1,1 1 0,0-1 0,0 1 0,-1-1 0,1 1 0,0-1 0,-1 1 0,1 0-1,0-1 1,-1 1 0,1-1 0,-1 1 0,1 0 0,0 0 0,-1-1 0,1 1 0,-1 0-1,1 0 1,-1-1 0,1 1 0,-1 0 0,1 0 0,-1 0 0,0 0 0,1 0 0,-1 0-1,-9 5-9510,6 3-1653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13.4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4 13645,'-2'-2'4484,"-1"0"-2210,0 2 833,6 0-2082,18 4 224,9-1-63,11-2-546,9-1-352,3 0-159,1 0-97,-5-3-417,-8 1-1088,-14 2-1026,-16 0-928,-24 1-7079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13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 10154,'0'0'12876,"57"12"-11851,-8-12-673,8-3-192,3-2-128,-1 1-1089,-8-1-2979,-9 1-3138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14.2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425 45 7847,'0'0'16934,"-8"-8"-14564,3 4-2270,0 0 0,0 1 0,0-1 0,-1 1 0,1 0 1,-1 0-1,1 1 0,-1 0 0,0 0 0,0 0 0,0 1 0,0 0 0,-1 0 0,1 0 0,0 1 1,0 0-1,-1 0 0,1 1 0,-7 0 0,-21 5-86,1 1 0,-1 2 1,2 1-1,-1 1 0,-59 31 0,91-42-18,0 1 0,0-1 0,0 1 0,1-1-1,-1 1 1,0-1 0,0 1 0,0 0 0,0 0-1,1-1 1,-1 1 0,0 0 0,1 0 0,-1 0 0,1 0-1,-1 0 1,0 1 0,9 8-101,34 0-96,-38-10 182,47 7-455,-31-6 332,0 1 0,0 1 0,0 1 0,0 1 0,0 1 0,34 15 0,-52-20 143,0 0-1,-1 0 1,1-1 0,0 1 0,-1 0-1,0 1 1,1-1 0,-1 0-1,1 0 1,-1 1 0,0-1 0,0 0-1,0 1 1,0 0 0,0-1 0,0 1-1,0-1 1,-1 1 0,1 0 0,0 3-1,-1-4 47,0 1 0,0-1 1,-1 1-1,1-1 0,0 1 0,-1-1 0,0 1 0,1-1 0,-1 0 0,0 1 0,1-1 0,-1 0 1,0 1-1,0-1 0,0 0 0,0 0 0,-1 0 0,-1 2 0,-4 2 200,1-1-1,-1 0 1,0 0-1,-1 0 1,1-1-1,-1 0 1,-13 3 0,-4-1 112,0-1 0,0-1 0,0-1 0,-1-2 1,1 0-1,-33-6 0,57 7-419,0-2-1,-1 1 1,1 0 0,0 0-1,-1 0 1,1 0 0,0-1-1,-1 1 1,1-1 0,0 1-1,0-1 1,-1 0 0,1 1-1,0-1 1,0 0 0,0 0-1,0 1 1,0-1 0,0 0 0,0 0-1,0 0 1,0-1 0,1 1-1,-1 0 1,0 0 0,0 0-1,1 0 1,-1-1 0,0-1-1,2 1-72,-1 1-1,1-1 1,0 1-1,-1 0 1,1 0 0,0-1-1,0 1 1,0 0-1,0 0 1,0 0-1,0 0 1,0 0-1,0 0 1,0 0-1,0 0 1,0 0-1,1 1 1,-1-1 0,0 0-1,1 1 1,-1-1-1,1 1 1,-1 0-1,0-1 1,1 1-1,2 0 1,57-7-9994,-30 4 1516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14.8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251 210 14734,'0'0'4068,"-7"-8"-956,5 4-2853,-1 1 0,-1-1 0,1 0-1,-1 1 1,1 0 0,-1 0 0,0 0 0,0 0 0,0 0-1,0 1 1,-1 0 0,1 0 0,-1 0 0,1 0-1,-1 1 1,0 0 0,0 0 0,1 0 0,-1 0 0,0 1-1,0 0 1,0 0 0,0 0 0,0 1 0,1 0 0,-1-1-1,0 2 1,0-1 0,1 0 0,-9 5 0,5-2-157,-1 1 1,1 1 0,0-1-1,0 2 1,1-1 0,-12 13-1,15-15-51,1 0 0,0 0-1,0 0 1,0 0 0,0 0-1,1 1 1,0-1 0,0 1-1,0 0 1,0 0 0,1 0-1,-1 0 1,1 0 0,0 8-1,1-12-45,0 0 0,0 0-1,0 0 1,1-1-1,-1 1 1,0 0-1,1 0 1,-1 0-1,0 0 1,1 0 0,-1 0-1,1 0 1,0-1-1,-1 1 1,1 0-1,-1 0 1,1-1-1,0 1 1,0 0 0,-1-1-1,1 1 1,0-1-1,0 1 1,0-1-1,1 1 1,32 5 105,-22-6-63,1 0 0,-1-2 0,20-3 0,-17 0-44,1 0 0,-1-2 1,0 1-1,-1-2 1,1 0-1,-2-1 0,1 0 1,-1-1-1,0 0 0,-1-1 1,13-16-1,-16 18 54,0-1-1,-1-1 1,-1 0 0,1 0 0,-2 0 0,0-1-1,0 0 1,-1 0 0,0 0 0,-1-1-1,-1 1 1,0-1 0,-1 0 0,2-19-1,-4 32-55,0 0 0,0 0-1,0 0 1,0-1-1,0 1 1,0 0 0,0 0-1,0 0 1,0 0-1,0 0 1,0 0 0,0 0-1,0 0 1,0 0 0,0-1-1,0 1 1,0 0-1,0 0 1,0 0 0,0 0-1,0 0 1,0 0 0,0 0-1,0 0 1,0 0-1,0-1 1,-1 1 0,1 0-1,0 0 1,0 0-1,0 0 1,0 0 0,0 0-1,0 0 1,0 0 0,0 0-1,0 0 1,0 0-1,0 0 1,-1 0 0,1 0-1,0 0 1,0 0 0,0 0-1,0 0 1,0 0-1,0 0 1,0 0 0,0 0-1,-1 0 1,1 0-1,0 0 1,0 0 0,0 0-1,0 0 1,0 0 0,0 0-1,0 0 1,0 0-1,0 0 1,0 0 0,-1 0-1,1 0 1,0 0 0,0 0-1,0 0 1,0 0-1,0 1 1,-8 8 10,-6 12-22,10-12-35,1 0 0,0 0 0,0 1 0,1-1 0,0 1 0,1-1 0,0 1 1,0 0-1,1 0 0,0 0 0,3 13 0,-1-16-74,0 1 1,0-1-1,1 0 1,0 0-1,1 0 1,0 0-1,0-1 1,0 1-1,1-1 1,-1 0-1,2 0 1,-1-1-1,1 1 1,11 8-1,26 16-8602,-29-23 1274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15.1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1 163 13741,'0'0'12780,"14"0"-11200,367-24 3088,-194 0-5088,211-57 0,-380 77 87,103-22-652,-108 24-487,-1 1-1,0 1 1,1 0-1,15 2 1,-26 6-12616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16.1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177 350 10602,'0'0'16047,"-10"-6"-15251,4 2-698,0 1 1,-1-1-1,1 1 1,-1 0-1,0 1 1,0 0-1,0 0 1,-9-1-1,12 2-89,1 1 1,-1 0-1,0 0 0,1 0 0,-1 1 1,1-1-1,-1 1 0,1 0 1,-1 0-1,1 0 0,-1 1 0,1-1 1,0 1-1,0 0 0,0-1 0,0 1 1,0 1-1,0-1 0,0 0 1,1 1-1,-1 0 0,-2 3 0,3-3-3,-1-1 0,1 1 0,0 0 0,0 1-1,0-1 1,1 0 0,-1 0 0,1 1 0,0-1 0,-1 5-1,3-7 18,0-1 0,1 1 0,-1-1 0,0 1 0,1-1 0,-1 0 0,0 0 0,1 0 0,-1 0 0,1 0 0,-1 0-1,0 0 1,1 0 0,-1 0 0,0-1 0,3 0 0,9-3 196,1-1 0,-1 0 1,0-1-1,0 0 0,-1-1 0,17-13 0,69-57 47,-89 69-251,-3 3-5,31-26 57,42-47-1,-70 69-44,-2 0-1,1 0 1,-1-1-1,0 0 1,-1-1-1,-1 1 0,1-1 1,-2 0-1,1-1 1,4-21-1,-9 33-21,0 0 0,0 0 0,0 0 0,0 0-1,-1 1 1,1-1 0,0 0 0,0 0 0,0 0 0,0 0-1,-1 1 1,1-1 0,0 0 0,0 0 0,0 0 0,-1 0 0,1 0-1,0 0 1,0 0 0,-1 0 0,1 0 0,0 0 0,0 0-1,0 0 1,-1 0 0,1 0 0,0 0 0,0 0 0,-1 0 0,1 0-1,0 0 1,0 0 0,-1 0 0,1 0 0,0 0 0,0 0-1,0-1 1,-1 1 0,1 0 0,0 0 0,0 0 0,0 0 0,0 0-1,-1-1 1,1 1 0,0 0 0,0 0 0,0 0 0,0-1-1,0 1 1,0 0 0,0 0 0,-1 0 0,1-1 0,0 1 0,0 0-1,0 0 1,0-1 0,0 1 0,0 0 0,0 0 0,0 0-1,0-1 1,-15 17-118,0 7 103,1 0 0,2 2 0,0-1 0,2 1 0,1 1 0,1 0 0,1 0 0,1 0 0,1 1 0,-2 49 0,7-74-4,0 0 1,0 0 0,0 0-1,0 0 1,1 0 0,-1 0 0,1 0-1,-1 0 1,1 0 0,0 0 0,0 0-1,0-1 1,0 1 0,0 0-1,0 0 1,0-1 0,1 1 0,-1-1-1,1 1 1,-1-1 0,1 1 0,-1-1-1,1 0 1,0 0 0,0 0-1,-1 0 1,1 0 0,0 0 0,0-1-1,0 1 1,0 0 0,0-1 0,0 0-1,0 1 1,0-1 0,0 0-1,0 0 1,0 0 0,3-1 0,41-8-2771,-8-12-3450,-10-7-1576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16.5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72 13100,'0'0'4255,"7"-10"-1153,2-6-1882,21-29 3966,-29 50-1971,0 21-2122,-6-3-860,0 0 1,-2 0 0,-13 32-1,12-39-150,2 1 0,0 1 0,1-1-1,0 1 1,1 0 0,2 0-1,-2 21 1,4-38-273,1 1 0,-1-1-1,0 0 1,1 0 0,-1 0 0,0 0-1,1 0 1,-1 0 0,1 0 0,0-1-1,-1 1 1,1 0 0,0 0 0,0 0-1,-1 0 1,1-1 0,0 1 0,0 0-1,0-1 1,0 1 0,0-1 0,0 1-1,0-1 1,0 1 0,0-1 0,0 0-1,0 0 1,0 1 0,0-1 0,2 0-1,-2 0-41,0 0 1,0 0-1,-1 0 0,1 0 0,0 0 0,0 0 0,0 0 0,-1 0 0,1 0 0,0 0 0,0-1 0,0 1 0,-1 0 0,1 0 0,0-1 0,0 1 0,-1-1 0,1 1 1,0-1-1,-1 1 0,1-1 0,-1 1 0,1-1 0,-1 1 0,1-1 0,-1 0 0,1 1 0,-1-1 0,1 0 0,-1 1 0,0-1 0,1 0 0,-1 0 0,0 1 1,0-1-1,1 0 0,-1 0 0,0 0 0,0 0 0,0 1 0,0-1 0,0-1 0,-3-16-9425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17296,'0'0'5680,"-6"9"-4009,1 2-1324,0 1 0,1 0 0,0 0 0,1 0 0,0 0 0,1 0 0,0 1 0,1-1 0,1 1 0,0-1 0,0 1 0,5 24 0,6 15-237,2-1 0,36 96 0,-11-41 41,-46-127-288,-2 0 1,-1 1 0,0 0-1,-2 1 1,-17-21 0,12 16-37,1-1 1,-17-33 0,34 57 171,0 1-1,-1-1 1,1 1-1,0 0 1,0-1 0,0 1-1,0-1 1,-1 1-1,1 0 1,0-1-1,0 1 1,0-1 0,0 1-1,0-1 1,0 1-1,0-1 1,0 1-1,0 0 1,0-1 0,1 1-1,-1-1 1,0 1-1,0-1 1,0 1-1,0 0 1,1-1 0,-1 1-1,0-1 1,0 1-1,1 0 1,-1-1-1,0 1 1,1 0 0,-1 0-1,0-1 1,1 1-1,-1 0 1,1-1 0,23-3-33,29 10-830,-52-6 830,131 22-11156,-83-18 2974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16.9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 13453,'0'0'13068,"73"-11"-12171,-25 11-641,5 0-256,3 0-1890,-3-2-3106,-2-3-4229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17.2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454 19 15503,'0'0'7441,"-10"-4"-3421,5 2-3747,-1-1-1,1 1 1,-1 1-1,1-1 1,-1 1-1,0 0 1,0 0-1,0 0 1,1 1-1,-1 0 1,0 0-1,0 1 1,0-1-1,0 1 1,1 1-1,-1-1 1,0 1-1,1 0 1,-1 0-1,-8 5 1,10-4-252,-43 31 58,45-32-81,-1 1 1,0-1-1,1 1 1,-1 0-1,1-1 1,0 1-1,-1 0 1,2 1-1,-1-1 1,0 0-1,1 0 1,-3 8-1,4-11-8,0 1-1,1 0 1,-1-1-1,1 1 1,-1 0 0,0-1-1,1 1 1,-1 0 0,1-1-1,-1 1 1,1-1-1,0 1 1,-1-1 0,1 1-1,-1-1 1,1 1 0,0-1-1,0 0 1,-1 1-1,1-1 1,0 0 0,-1 1-1,1-1 1,0 0-1,0 0 1,0 0 0,-1 0-1,1 0 1,0 0 0,1 0-1,34 3-615,-29-3 426,-3 0 129,12 0-298,0 1 0,0 1 1,0 0-1,-1 1 0,1 1 1,0 0-1,-1 1 0,19 9 0,-32-13 395,-1-1 0,0 1 0,0 0 0,0-1-1,0 1 1,0 0 0,0 0 0,0 0 0,0 0-1,0 0 1,0 0 0,0 0 0,-1 0 0,1 0-1,0 0 1,-1 0 0,1 0 0,-1 1 0,1-1-1,-1 0 1,1 0 0,-1 1 0,0-1 0,0 0-1,0 1 1,0-1 0,0 0 0,0 2 0,-1-1 62,0 0 0,0 1 0,0-1 0,0 0 0,-1 0 0,1 0 0,-1 0 0,0 0 0,1 0 0,-1 0 0,0-1 0,0 1 0,-3 1 0,-9 6 381,1-2-1,-2 0 0,-21 8 1,-64 17-128,-127 23 1,222-54-332,-42 6-3661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32.5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7335,'0'0'-2370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32.9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1722 175 12364,'-5'-9'1025,"-4"-3"-766,-1 0-1,0 0 1,0 1 0,-1 1 0,0 0 0,-1 0 0,0 1 0,-1 1 0,1 0 0,-2 0 0,-17-7 0,1 6-36,0 0 0,-1 2 0,0 1 1,0 1-1,0 2 0,-1 2 0,1 0 1,0 2-1,-1 2 0,1 0 0,-48 13 1,4 4-199,0 4 1,2 3-1,-105 54 1,78-31 38,-165 115 0,226-137-20,1 2 0,2 1 0,1 2 1,2 1-1,1 2 0,-49 72 1,69-89-36,1 1 1,1 1 0,1-1-1,1 1 1,1 1-1,0 0 1,2 0 0,0 0-1,2 0 1,0 1 0,2 0-1,0-1 1,5 38 0,-2-40-12,2-1 0,1 0 0,0 0 0,1-1 1,2 1-1,-1-1 0,2-1 0,0 1 1,1-2-1,1 1 0,1-1 0,0-1 1,1 0-1,0-1 0,31 25 0,-14-18-16,2 0-1,0-2 0,1-1 1,1-2-1,0-1 0,1-2 1,1-1-1,0-2 0,42 7 1,7-5 57,1-3 0,161-4 0,-156-9-2,0-4 1,0-4-1,-1-4 0,-1-3 1,-1-5-1,-1-3 1,-1-4-1,89-47 0,-141 60 63,0-1 0,-2-2 0,-1-2 0,0 0 0,-2-2-1,0-2 1,-2 0 0,-1-2 0,-2-1 0,30-46 0,-42 56-63,-1 0 1,0-1-1,-2-1 0,0 0 1,-2 0-1,0 0 1,-2-1-1,0 0 1,-2 0-1,0 0 1,-2-1-1,0 1 0,-2-1 1,0 1-1,-2 0 1,-1 0-1,0 0 1,-11-29-1,7 30-8,-1 0-1,-1 0 1,-1 1 0,-2 1-1,1 0 1,-2 1-1,-1 0 1,0 1 0,-1 1-1,-1 0 1,-1 1-1,0 1 1,-1 1 0,-1 0-1,0 2 1,-1 0 0,-37-15-1,12 9-124,0 3 1,-1 1-1,0 3 0,-1 2 0,-1 2 1,1 1-1,-82 3 0,50 7-1624,-147 28-1,29 10-5296,81-16-2603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23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170 0 10282,'0'0'8301,"-5"15"-5488,-25 67-1434,-2 2 510,-36 154 0,52-134-1983,5 1 0,4 124-1,15-206-1185,-8-22 1162,1-1 0,-1 0 0,0 0 0,0 0-1,0 1 1,1-1 0,-1 0 0,0 0 0,1 0-1,-1 0 1,0 1 0,0-1 0,1 0 0,-1 0-1,0 0 1,1 0 0,-1 0 0,0 0 0,1 0-1,-1 0 1,0 0 0,0 0 0,1 0 0,-1 0-1,0 0 1,1 0 0,-1 0 0,0-1 0,1 1 0,-1 0-1,0 0 1,0 0 0,1 0 0,-1 0 0,0-1-1,0 1 1,1 0 0,-1 0 0,0 0 0,0-1-1,0 1 1,1 0 0,-1 0 0,0-1 0,0 1-1,0 0 1,0-1 0,0 1 0,0 0 0,0 0-1,1-1 1,-1 1 0,0 0 0,0-1 0,0 1-1,0 0 1,0-1 0,0 1 0,0 0 0,0 0 0,-1-1-1,1 1 1,0 0 0,0-1 0,0 1 0,1-15-8264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23.5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0 177 18289,'0'0'2552,"13"-4"-1554,107-32 316,2 4-1,223-27 0,-108 50-1884,404 35 0,-325-12 1048,410-35 1,-533 13-428,11 0-753,-70-7-3475,-134 15 4083,1 0-34,0 0 1,0 0-1,-1 0 0,1 0 0,0 0 0,-1 0 0,1 0 0,0 0 0,-1 0 0,1-1 0,0 1 0,-1 0 0,1 0 0,0-1 0,-1 1 1,1 0-1,0-1 0,-1 1 0,1-1 0,-1 1 0,1 0 0,-1-1 0,1 1 0,-1-1 0,1 0 0,-1 1 0,0-1 0,1 1 1,-1-1-1,0 0 0,1 1 0,-1-1 0,0 0 0,0 0 0,-2-11-4398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24.4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 17008,'0'0'5856,"15"-3"-4607,4 0-1078,-1 0 0,1 1 0,-1 1 0,1 1 0,0 0-1,0 2 1,32 6 0,-3 8-150,-1 2 1,71 38-1,86 64 53,31 16-255,-138-90 328,1-4 0,2-5 0,2-3 0,1-5-1,123 17 1,-200-42-128,159 33-26,-163-31 23,-2 2 0,1 0 0,-1 1 0,0 1-1,-1 0 1,29 22 0,-16-8 103,1-1 1,53 29-1,-70-45-17,1 0-1,-1 0 0,1-2 1,1 0-1,-1-1 0,0-1 1,1-1-1,20 1 1,-18-2 33,-14 0-98,0 0 0,1 0 0,-1-1 1,0 0-1,1 0 0,-1-1 0,0 0 0,0 0 1,12-4-1,-47-1-774,-27-3-7375,50 8 6332,-32-7-13696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29.5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110 116 12908,'-1'-1'412,"1"-1"-1,-1 1 1,0 0-1,1-1 1,-1 1-1,0-1 1,1 1-1,0-1 1,-1 1-1,1-1 1,0 1-1,0-1 1,0 1-1,0-1 1,0 0-1,0 1 1,0-1-1,0 1 1,1-1-1,-1 1 1,1-1-1,-1 1 1,1-1-1,0 0 1,2-2-130,-1 1 1,1 0-1,-1 0 0,1 0 1,0 0-1,0 0 1,0 1-1,1-1 0,3-2 1,8-3-76,0 1-1,1 0 1,23-7 0,-31 12-145,0 0 1,-1 0-1,1 1 1,0 0-1,0 0 1,13 1-1,-20 0-59,0 0-1,0 0 0,0 1 0,0-1 0,0 1 0,-1-1 0,1 0 0,0 1 0,0 0 0,0-1 0,0 1 0,-1-1 1,1 1-1,0 0 0,-1 0 0,1-1 0,0 1 0,-1 0 0,1 0 0,-1 0 0,0 0 0,1 0 0,-1-1 0,1 1 0,-1 0 1,0 0-1,0 0 0,0 0 0,0 0 0,1 0 0,-1 0 0,0 0 0,-1 0 0,1 0 0,0 0 0,0 0 0,0 0 1,-1 0-1,1 0 0,-1 2 0,-15 40 57,1-20-46,0-2 0,-1 1 0,-1-2 0,-1 0 0,-32 28 0,-113 77 389,187-139-121,1 1 0,0 1 1,0 1-1,1 1 0,38-9 0,-64 19-280,1-1 0,-1 1 0,1 0 0,-1 0 1,1 0-1,0 0 0,-1 0 0,1 0 0,-1 0 0,1 0 0,0 0 0,-1 1 0,1-1 1,-1 0-1,1 0 0,-1 0 0,1 1 0,0-1 0,-1 0 0,1 1 0,-1-1 0,0 0 1,1 1-1,-1-1 0,1 1 0,-1-1 0,1 0 0,-1 1 0,0-1 0,1 1 0,-1-1 0,0 1 1,1 0-1,-4 24 82,-20 21 47,5-27-335,17-19 115,1-1 0,0 1 0,0 0 0,-1 0 0,1-1 1,0 1-1,-1 0 0,1 0 0,0-1 0,0 1 1,0 0-1,-1-1 0,1 1 0,0-1 0,0 1 0,0 0 1,0-1-1,0 1 0,0 0 0,0-1 0,0 1 1,0-1-1,0 1 0,0 0 0,0-1 0,0 1 0,0-1 1,0 1-1,0 0 0,0-1 0,0 1 0,1-1 0,13-50-10892,0 14-2759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30.1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92 11851,'0'0'13239,"9"-8"-11648,30-23-395,-38 30-1177,0 1-1,0-1 1,0 0 0,0 0-1,0 1 1,0-1-1,0 1 1,0-1 0,0 1-1,0-1 1,0 1 0,0-1-1,0 1 1,0 0-1,0 0 1,1 0 0,-1-1-1,0 1 1,0 0 0,0 1-1,0-1 1,1 0 0,-1 0-1,0 0 1,0 1-1,0-1 1,0 0 0,0 1-1,0-1 1,0 1 0,0-1-1,0 1 1,0 0-1,0-1 1,0 1 0,0 0-1,0 0 1,-1 0 0,1 0-1,0 0 1,-1-1 0,1 1-1,0 0 1,-1 0-1,1 1 1,-1-1 0,0 0-1,1 2 1,1 4-2,0 1-1,-1-1 1,1 1 0,-2-1-1,1 9 1,-1-15-10,-1 32 65,0-20-44,1 0 1,0-1 0,3 18 0,-2-28-28,-1-1 1,1 0 0,0 1 0,-1-1 0,1 0-1,0 0 1,0 1 0,0-1 0,0 0 0,0 0-1,1 0 1,-1 0 0,0 0 0,0 0 0,1-1 0,-1 1-1,0 0 1,1-1 0,-1 1 0,1-1 0,-1 1-1,1-1 1,-1 0 0,1 1 0,-1-1 0,3 0 0,47 1 82,-36-2-63,2 1 13,-10-1-19,-1 1 0,1 0 0,-1 0 0,1 1 0,-1 0 0,12 2 0,-16-2 3,-1 0 0,0 0 0,1-1 0,-1 1 0,0 0 0,1 0 0,-1 0 0,0 0 0,0 1 0,0-1 0,0 0 1,0 0-1,0 1 0,0-1 0,0 0 0,-1 1 0,1-1 0,0 1 0,-1-1 0,1 1 0,-1-1 0,0 1 0,0 0 0,1-1 0,-1 1 1,0-1-1,0 1 0,0 0 0,-1-1 0,1 1 0,0-1 0,-1 1 0,0 1 0,-1 4 98,0-1 0,-1 0 0,0 0 0,0 0 0,0 0 1,-1 0-1,0-1 0,0 0 0,0 0 0,-1 0 0,1 0 0,-1-1 0,-1 1 0,-7 4 0,1 0 18,-1-1 1,1-1-1,-1 0 0,-1 0 0,-23 7 0,32-13-108,0 1 0,0-1 0,0 0 0,0 0 0,0 0 0,-1-1 0,1 0 0,0 0 0,0 0 0,-1-1 0,1 0 0,0 0 0,-9-3 0,10 2-145,1 0 1,-1 0-1,1 0 0,0-1 1,0 1-1,0-1 1,0 0-1,1 0 1,-1 0-1,1 0 0,0-1 1,0 1-1,0-1 1,0 1-1,0-1 0,1 1 1,0-1-1,-2-7 1,-11-49-4319,8 15-4275,-2-55-1,7 55 8538,1 1 5529,10 42 2190,18 2-5612,-23 0-897,197-7 5104,-163 3-7128,0-2 0,-1-1 1,44-15-1,-48 9-5513,-13 0-4880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31.7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79 11787,'0'0'9518,"-3"-8"-8306,2 6-1182,0 0 1,0 1-1,1-1 0,-1 0 0,1 0 0,-1 1 0,1-1 0,0 0 1,-1 0-1,1 0 0,0 0 0,0 1 0,0-1 0,1 0 0,-1 0 1,0 0-1,1 1 0,1-5 0,0 4 13,0 0-1,1-1 1,-1 1-1,1 0 1,-1 0 0,1 1-1,0-1 1,0 1-1,0-1 1,0 1 0,0 0-1,0 0 1,6-1-1,-2 0 18,0 0 0,1 0 0,-1 1 0,0 0 0,1 1 0,0 0 0,-1 0 0,1 0 0,-1 1 0,1 0 0,7 2 0,-13-2-52,0 0-1,0-1 1,0 1 0,-1 0-1,1 0 1,0 0-1,0 0 1,-1 1-1,1-1 1,-1 0 0,1 1-1,-1-1 1,1 1-1,-1 0 1,0-1-1,0 1 1,0 0 0,1 1-1,-1 0-1,-1 0 0,1 0-1,-1 0 1,1 0 0,-1 0-1,0 0 1,0 0 0,-1 0 0,1 0-1,0 0 1,-1 0 0,0 0-1,0 0 1,0 0 0,0-1 0,-2 4-1,-3 5 24,-1-1 0,0 0 0,-1-1-1,0 0 1,-1 0 0,0 0-1,0-1 1,-1-1 0,0 1 0,-17 8-1,-22 19 1044,49-35-1063,0 0-1,0 0 0,0 1 0,0-1 0,0 0 1,0 0-1,-1 0 0,1 0 0,0 0 0,0 0 1,0 0-1,0 0 0,0 1 0,0-1 0,0 0 1,0 0-1,-1 0 0,1 0 0,0 0 0,0 1 1,0-1-1,0 0 0,0 0 0,0 0 0,0 0 1,0 1-1,0-1 0,0 0 0,0 0 1,0 0-1,0 0 0,0 0 0,0 1 0,0-1 1,0 0-1,0 0 0,1 0 0,-1 0 0,0 0 1,0 1-1,0-1 0,0 0 0,0 0 0,0 0 1,0 0-1,0 0 0,1 0 0,-1 0 0,0 1 1,0-1-1,0 0 0,0 0 0,0 0 0,0 0 1,1 0-1,-1 0 0,0 0 0,0 0 1,0 0-1,0 0 0,1 0 0,-1 0 0,0 0 1,0 0-1,0 0 0,1 0 0,21 3 174,37-5-185,-48 2 75,0-1-70,1 0 1,-1 2-1,1-1 1,-1 2-1,0-1 1,0 2-1,21 6 0,-28-8-1,-1 1 0,1 0 0,0 0-1,-1 1 1,0-1 0,0 1-1,1 0 1,-1 0 0,-1 0 0,1 0-1,0 0 1,-1 0 0,0 1-1,0-1 1,0 1 0,0 0 0,0 0-1,-1 0 1,0 0 0,1 0 0,-1 0-1,-1 0 1,1 0 0,0 7-1,-1-4 62,0 0 0,0-1 0,-1 1 0,0 0 0,0 0 0,0-1 0,-1 1 0,0-1 0,0 1 0,0-1 0,-1 0 0,0 0 0,-1 0 0,-4 6 0,1-3 191,0 0 1,-1 0-1,0-1 0,-1 0 0,0-1 0,0 0 0,-19 11 0,12-10-8,1 0 0,-1-1 0,0-1 0,-1 0 0,0-1 0,0-1 0,0-1-1,0 0 1,0-1 0,0-1 0,-20-1 0,37 0-275,-1 0 0,0 0 0,0 0 0,0 0 0,1 1 0,-1-1 0,0-1 0,0 1 0,0 0-1,0 0 1,1 0 0,-1 0 0,0 0 0,0-1 0,1 1 0,-1 0 0,0-1 0,0 1 0,1-1 0,-1 1 0,0-1 0,1 1 0,-1-1 0,1 1 0,-1-1 0,1 1-1,-1-1 1,1 0 0,-1 1 0,1-1 0,-1 0 0,1 1 0,0-1 0,-1 0 0,1 0 0,0 0 0,0 1 0,0-1 0,0 0 0,0 0 0,-1 0 0,1 1 0,0-1-1,1 0 1,-1-1 0,1 0-122,0 1 0,0-1 0,0 1 0,0-1 0,0 1 0,0-1 0,0 1 0,1 0 0,-1-1 0,0 1 0,1 0 0,0 0 0,-1 0 0,1 0 0,-1 0 0,1 0 0,0 1 0,3-2 0,66-11-9158,-28 8 1687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0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161 270 14029,'0'0'3598,"-9"-1"-288,-1 0-2699,1 0 0,0 1 0,0 0-1,0 1 1,-1 0 0,1 1 0,-11 3-1,16-4-412,0 0 0,1 1 0,-1 0 0,0-1 0,1 1 0,0 1 0,-1-1 0,1 0 0,0 1 0,0 0-1,0-1 1,1 1 0,-1 0 0,1 1 0,-1-1 0,1 0 0,0 1 0,0-1 0,0 1 0,1 0 0,0-1-1,-2 8 1,2-9-154,1-1-1,-1 1 0,1 0 0,0-1 1,0 1-1,-1 0 0,1-1 0,1 1 1,-1 0-1,0-1 0,0 1 0,0-1 1,1 1-1,-1 0 0,1-1 0,0 1 1,-1-1-1,1 1 0,0-1 0,0 1 1,0-1-1,0 0 0,0 1 0,0-1 1,2 2-1,0-1-10,0-1-1,0 1 1,0 0 0,0-1 0,0 0 0,1 0 0,-1 0 0,1 0-1,-1 0 1,0-1 0,7 1 0,2-1-1,-1-1 1,0 0-1,1 0 0,-1-1 1,0 0-1,0-1 1,12-4-1,-12 1-34,0 1 0,0-1 0,0-1 0,-1 0 0,14-12 0,-20 15-23,1 0-1,-1 0 1,0-1 0,-1 1 0,1-1 0,-1 0 0,0 0 0,0 0 0,0-1 0,-1 1 0,0-1 0,0 1 0,2-9 0,-4 13 22,0 1 0,0 0-1,0 0 1,0-1 0,0 1 0,0 0-1,0 0 1,0-1 0,0 1 0,0 0 0,0 0-1,0-1 1,0 1 0,0 0 0,0 0-1,-1-1 1,1 1 0,0 0 0,0 0-1,0 0 1,0-1 0,0 1 0,-1 0 0,1 0-1,0 0 1,0-1 0,0 1 0,-1 0-1,1 0 1,0 0 0,0 0 0,-1 0-1,1 0 1,0 0 0,0-1 0,-1 1 0,1 0-1,0 0 1,0 0 0,-1 0 0,1 0-1,0 0 1,0 0 0,-1 0 0,1 0-1,0 0 1,0 1 0,-1-1 0,1 0 0,0 0-1,0 0 1,-1 0 0,1 0 0,0 0-1,0 0 1,0 1 0,-1-1 0,1 0-1,0 0 1,0 0 0,0 0 0,-1 1 0,1-1-1,0 0 1,0 0 0,0 1 0,0-1-1,0 0 1,-16 14-164,12-10 171,1 1-1,1 0 1,-1-1-1,1 1 0,0 0 1,0 0-1,0 0 1,0 1-1,1-1 1,0 0-1,0 1 0,1-1 1,0 0-1,-1 1 1,2 7-1,0-10-26,0 0 0,-1-1-1,1 1 1,0 0 0,1-1-1,-1 1 1,0-1 0,1 1-1,-1-1 1,1 0 0,0 1 0,0-1-1,0 0 1,0 0 0,0-1-1,0 1 1,1 0 0,-1-1 0,0 1-1,1-1 1,-1 0 0,1 1-1,0-1 1,-1-1 0,1 1 0,0 0-1,0-1 1,0 1 0,-1-1-1,6 0 1,37 1-4151,-40-1 3085,0-1 1,0 1 0,0-1-1,0-1 1,0 1 0,9-4 0,13-13-6034</inkml:trace>
  <inkml:trace contextRef="#ctx0" brushRef="#br0" timeOffset="1">424 1 8616,'0'0'16928,"-8"10"-14995,4-5-1661,1-1-156,0-1-1,0 1 1,1-1 0,-1 1 0,1 0-1,0 0 1,0 0 0,0 0 0,1 0-1,-1 0 1,1 0 0,0 1 0,0-1 0,0 1-1,1-1 1,0 0 0,0 1 0,0 8-1,12 28 435,1-1 0,2 0 0,2-1 0,27 46 0,-5-10-1810,-36-68 474,3 6-1843,1-7-4094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32.1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95 5733,'0'0'24007,"6"10"-23404,2 0-480,-5-7-97,-1 0 0,1 1 1,-1-1-1,0 1 0,0-1 1,0 1-1,0 0 0,-1 0 1,1 0-1,-1 0 0,0 0 0,1 8 1,-2-11-22,0 0 0,1 0 1,-1 0-1,0 0 0,1 0 1,-1 0-1,1 0 0,-1 0 1,1 0-1,0 0 0,-1-1 0,1 1 1,0 0-1,0 0 0,-1-1 1,1 1-1,0 0 0,0-1 1,0 1-1,0-1 0,0 1 0,0-1 1,0 1-1,0-1 0,0 0 1,0 1-1,0-1 0,0 0 1,0 0-1,0 0 0,0 0 0,0 0 1,0 0-1,0 0 0,0 0 1,0 0-1,1-1 0,-1 1 1,0 0-1,0-1 0,0 1 0,0-1 1,1 0-1,46-21 141,71-59-2158,-45 21-7251,-49 36 1971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32.5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79 0 12107,'0'0'4837,"-45"67"-1538,29-33-768,2-2-642,10-5-447,4-1-65,0-5-897,11-3-415,7-6-322,-1 1-2113,0-4-2435,-4-4-4708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38.6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58 18706,'0'0'3694,"12"-6"-2023,16-5-1261,1 2 1,0 0-1,0 2 1,0 1-1,1 2 1,0 1-1,0 1 0,37 2 1,-63 0-424,0 1 1,0-1-1,0 1 1,0-1-1,0 1 0,0 1 1,0-1-1,0 0 1,-1 1-1,1 0 1,0 0-1,-1 0 0,0 0 1,1 1-1,-1-1 1,0 1-1,5 5 0,-7-6-13,0 0-1,0 0 0,0 0 0,0 1 0,-1-1 0,1 0 0,-1 0 0,1 1 0,-1-1 0,0 0 0,0 1 0,0-1 0,0 0 0,0 1 0,0-1 0,-1 0 0,1 1 0,-1-1 0,1 0 0,-1 1 0,0-1 0,0 0 1,0 0-1,0 0 0,-1 0 0,1 0 0,0 0 0,-1 0 0,0-1 0,1 1 0,-3 1 0,-5 6 62,0-1 1,0 0 0,-1-1-1,0 0 1,-20 9-1,-21 15 99,95-29-337,-8-3 282,-23-1-78,1 2 1,-1 0-1,0 0 1,1 1-1,24 5 0,-35-5 0,-1 0 1,1 0-1,-1 0 0,1 1 0,-1-1 0,0 0 0,1 1 1,-1 0-1,0-1 0,0 1 0,0 0 0,0 0 0,0 0 1,-1 0-1,1 0 0,-1 1 0,1-1 0,-1 1 0,0-1 1,0 0-1,0 1 0,0 0 0,0-1 0,-1 1 1,1 0-1,-1-1 0,0 1 0,1 0 0,-1-1 0,-1 1 1,1 0-1,0 0 0,-1-1 0,0 6 0,-2 1 100,0 1 0,0 0 0,0-1 0,-2 0 0,1 0 0,-1 0 0,0 0 0,-1-1 0,0 0-1,0 0 1,0 0 0,-1-1 0,-1 0 0,1-1 0,-13 9 0,3-2 352,-2-1-1,1-1 1,-2-1 0,1 0-1,-1-2 1,-24 8-1,42-16-445,-62 16 484,60-15-572,-1 0-1,1-1 1,-1 1-1,1-1 1,0 0-1,-1 0 0,1 0 1,-1-1-1,1 0 1,0 0-1,-9-2 1,12 2-147,0 0 1,0-1-1,0 1 1,0 0-1,0 0 1,0-1-1,1 1 0,-1 0 1,0-1-1,1 1 1,-1 0-1,1-1 1,0 1-1,-1-1 0,1 1 1,0-1-1,0 1 1,0-1-1,0 1 1,0-1-1,0-1 0,6-35-6371,7-1-714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38.9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0 187 12107,'9'-14'5659,"-9"13"-5598,8-12 610,0 1 0,1 0 0,0 0 0,0 1 0,2 0 0,-1 0 0,1 1 0,1 1 0,-1 0 0,16-8 0,-6 8-256,0 1 1,0 1-1,1 1 1,0 1-1,0 1 0,0 1 1,0 1-1,1 1 1,-1 1-1,37 4 1,-56-3-414,1 0 0,0-1 1,0 1-1,-1 0 0,1 1 1,0-1-1,-1 0 0,1 1 1,-1 0-1,0 0 0,0 0 1,1 0-1,-1 1 0,4 4 1,-6-6-5,0 1 0,0-1 0,0 1 0,0 0 1,0 0-1,-1-1 0,1 1 0,0 0 0,-1 0 0,1 0 1,-1 0-1,0 0 0,0 0 0,0 0 0,0 0 1,0 0-1,0 0 0,0 0 0,-1 0 0,1-1 0,0 1 1,-1 0-1,0 0 0,0 0 0,1 0 0,-1-1 0,0 1 1,0 0-1,0-1 0,-3 3 0,-7 9 40,-1-1-1,-1 0 1,0-1-1,0-1 1,-1 0-1,-27 14 1,2 0 14,5-3-19,-56 39 135,83-54-125,1-1 0,-1 1 0,1 0 0,0 0-1,1 0 1,0 1 0,0 0 0,0 0 0,-5 12 0,9-18-40,1 0 0,-1 0-1,1 0 1,0 0 0,0 0 0,-1 0-1,1 0 1,0 1 0,0-1 0,0 0-1,0 0 1,0 0 0,0 0 0,1 0-1,-1 0 1,0 0 0,1 0-1,-1 0 1,0 0 0,1 0 0,-1 0-1,1 0 1,0 0 0,-1 0 0,1 0-1,0 0 1,-1 0 0,1-1 0,0 1-1,0 0 1,0 0 0,0-1 0,0 1-1,0-1 1,0 1 0,0-1 0,0 1-1,0-1 1,0 0 0,0 1 0,0-1-1,2 0 1,53 6 76,-49-5-52,45-2-148,1-2-1,85-15 1,22-15-5463,-145 30 4507,51-11-6167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39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 1 18417,'0'0'4068,"-41"55"-2178,30-9-352,4 5-353,2 5-609,4 0-448,1-2-64,0-4-448,1-10-1185,8-8-1346,-3-14-1249,-5-14-2755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39.7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38 13068,'0'0'8392,"93"20"-6342,-31-20-640,9-8-1026,5-3-288,-5 0-961,-9-3-3683,-19 0-4613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40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18001,'0'0'6262,"9"2"-4052,-6-1-2126,0-1 1,0 1-1,0 0 0,-1 0 0,1 0 1,0 0-1,0 0 0,-1 0 0,1 1 1,-1-1-1,1 1 0,-1 0 0,0 0 0,1 0 1,-1 0-1,0 0 0,0 0 0,-1 1 1,1-1-1,0 1 0,-1-1 0,0 1 1,1 0-1,-1-1 0,0 1 0,0 0 1,0 0-1,-1 0 0,1 0 0,-1 0 1,0 4-1,1-1-64,0 0-1,1 0 1,-1 0-1,1-1 1,0 1 0,1 0-1,-1-1 1,1 1 0,0-1-1,0 0 1,1 0-1,0 0 1,8 9 0,-8-12-51,-1 0 0,1 0 0,0 0 0,0 0 0,0-1 0,0 1 0,0-1 0,0 0 0,0 0 0,1-1 0,-1 1 1,0-1-1,0 0 0,1 0 0,-1 0 0,0-1 0,0 0 0,1 1 0,-1-1 0,0-1 0,6-2 0,2-1-97,-1 0-1,0 0 1,0-2 0,0 1-1,-1-1 1,0-1-1,12-11 1,57-65-1957,-71 78 1836,-7 9 150,-5 11-17,4-14 115,-32 81 120,20-56-1,1 0 1,2 0 0,0 1-1,2 1 1,0 0 0,2-1-1,-3 54 1,8-79-156,0 0 0,0 1 0,0-1 0,0 0 0,0 1 0,0-1 0,1 0 0,-1 1 0,0-1 0,1 0 0,-1 1 0,1-1 0,-1 0 0,1 0 0,0 0 0,0 0 0,-1 1 0,1-1 0,0 0 0,0 0 0,0 0 0,0-1 1,0 1-1,0 0 0,0 0 0,1-1 0,-1 1 0,0 0 0,0-1 0,0 1 0,1-1 0,-1 0 0,0 1 0,1-1 0,-1 0 0,0 0 0,1 0 0,-1 0 0,0 0 0,1 0 0,-1 0 0,0 0 0,1 0 0,1-1 0,2 0-451,-1-1 1,1 1-1,-1-1 1,1 0-1,-1 0 1,0 0-1,0-1 1,0 1-1,0-1 1,-1 0-1,1 0 0,3-5 1,18-28-6010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40.8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1 167 16592,'5'-8'3374,"4"-4"-2707,0 1 0,0 1 0,1 0 1,1 0-1,-1 1 0,2 0 0,-1 1 1,1 0-1,0 1 0,1 0 0,15-5 1,-7 3-350,0 1 1,1 1 0,0 1 0,1 1 0,-1 1 0,38-2 0,-59 6-322,0-1 1,0 1 0,0 0 0,0 0 0,1 0 0,-1 0 0,0 0 0,0 0-1,0 1 1,0-1 0,1 0 0,-1 0 0,0 1 0,0-1 0,0 1 0,0-1-1,0 1 1,0-1 0,0 1 0,0 0 0,0-1 0,0 1 0,0 0 0,0 0-1,-1 0 1,1 0 0,0 0 0,0 0 0,-1 0 0,1 0 0,-1 0-1,1 0 1,-1 0 0,1 0 0,-1 0 0,0 0 0,0 1 0,1-1 0,-1 0-1,0 0 1,0 0 0,0 1 0,0-1 0,0 0 0,-1 0 0,1 0 0,0 0-1,0 1 1,-1-1 0,1 0 0,-1 0 0,1 0 0,-1 0 0,0 1-1,-3 8 11,-1-1-1,0 0 0,0 0 0,-1 0 0,-8 9 0,-111 114 147,82-91-98,-64 79 1,104-116-32,0 0 0,0 0 1,1 1-1,0-1 0,-1 1 1,1-1-1,1 1 0,-2 5 1,3-9-21,-1 0 0,1 0 0,0 0 0,0 0 0,0 0 1,1 0-1,-1 0 0,0 0 0,0 0 0,0 0 0,1 0 0,-1 0 0,1 0 0,-1 0 1,1 0-1,-1 0 0,1 0 0,-1 0 0,1 0 0,0 0 0,-1-1 0,1 1 0,0 0 1,0 0-1,0-1 0,0 1 0,0-1 0,0 1 0,-1-1 0,1 1 0,0-1 1,0 1-1,1-1 0,-1 0 0,0 0 0,0 1 0,0-1 0,0 0 0,0 0 0,1 0 1,19 2-112,-1-1 1,1-1 0,0-1 0,-1 0 0,1-2 0,25-5-1,-15 0-3116,47-19 0,-35 9-3296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41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0 133 15951,'0'0'12876,"83"-47"-11819,-33 23-672,-1 4-321,-2 1-96,-6 8-1057,-16 3-1250,-7 4-1088,-15 4-1121,-27 5-9289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41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0 413 10282,'0'0'11915,"77"41"-11499,-37-54-287,-1-4-642,-3-3-3587,-5 0-4964</inkml:trace>
  <inkml:trace contextRef="#ctx0" brushRef="#br0" timeOffset="1">302 86 15791,'9'-9'2781,"4"-1"-1477,0-1 0,0 2 0,24-14 0,-30 19-944,0 1-1,0 0 1,0 0 0,0 1 0,0 0-1,1 0 1,-1 1 0,1-1-1,-1 2 1,1-1 0,0 1 0,7 1-1,-13-1-355,-1 0 1,1 1-1,-1-1 0,0 0 0,1 1 0,-1-1 0,0 1 1,0 0-1,1-1 0,-1 1 0,0 0 0,0 0 0,0 0 1,0 0-1,0 0 0,0 0 0,0 0 0,0 0 0,0 0 1,0 0-1,-1 0 0,1 1 0,-1-1 0,1 0 0,-1 1 1,1-1-1,-1 0 0,1 1 0,-1-1 0,0 0 0,0 1 1,0-1-1,0 1 0,0-1 0,0 1 0,0-1 0,0 0 1,-1 1-1,1-1 0,-1 2 0,-1 4-7,0 0 0,0 1 0,-1-1 0,0 0 0,0-1 0,-6 10 0,-14 17 52,-3-2 0,-30 31 1,34-39-27,0 2-1,1 0 1,2 1 0,-22 37-1,40-62-23,0 0 0,0 1 0,1-1 1,-1 1-1,0 0 0,1-1 0,-1 1 0,1-1 0,0 1 0,-1 0 0,1 0 0,0-1 0,0 1 0,0 0 0,0-1 0,0 1 0,0 0 0,1 1 0,0-2-12,-1 0-1,1 0 1,-1-1-1,1 1 1,0 0-1,-1-1 1,1 1 0,0-1-1,0 1 1,-1-1-1,1 1 1,0-1-1,0 1 1,0-1-1,0 0 1,0 0-1,0 1 1,-1-1-1,1 0 1,0 0 0,0 0-1,0 0 1,1 0-1,5-1-322,0 1 1,0-1-1,-1-1 0,1 1 1,-1-1-1,1-1 0,9-4 0,1-2-1906,0-1 0,-1-1 0,18-16 0,7-9-7207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12396,'0'0'13228,"3"9"-12395,0-1-645,1 1 1,0 0-1,1-1 0,0 0 0,1 0 1,-1 0-1,1-1 0,1 0 1,-1 0-1,1-1 0,1 0 0,-1 0 1,1 0-1,14 7 0,-17-10-122,0-1 0,1 0 0,-1 0 0,1 0-1,0 0 1,-1-1 0,1 0 0,0 0 0,0-1 0,0 0-1,0 0 1,-1 0 0,1 0 0,0-1 0,0 0 0,0-1-1,-1 1 1,1-1 0,-1 0 0,1 0 0,-1-1 0,0 1-1,0-1 1,0-1 0,0 1 0,5-5 0,21-28 21,-26 30 31,-1 1 0,0-1 0,1 1 0,0 0 0,0 0 0,12-8 0,-17 13-108,1 0 1,-1 0 0,1 1 0,-1-1 0,1 0-1,-1 0 1,1 0 0,-1 1 0,1-1-1,-1 0 1,0 1 0,1-1 0,-1 0 0,1 1-1,-1-1 1,0 1 0,1-1 0,-1 0 0,0 1-1,0-1 1,1 1 0,-1-1 0,0 1 0,0-1-1,0 1 1,0-1 0,1 1 0,-1-1-1,0 1 1,0-1 0,0 1 0,0-1 0,0 1-1,-1 0 1,6 31 347,-4-22-298,0-8-60,-1 0 0,0 0 0,1 0 0,-1 0 0,1 0 0,-1 0 0,1 0 0,0 0 0,0 0 0,0 0 0,0-1 0,0 1 0,1 0 0,-1-1 0,0 1 0,1 0 0,-1-1 0,1 0 0,0 1 0,3 1 0,-3-2 0,0-1 0,0 1 0,0-1 0,0 0 0,0 0 0,0 0 0,0 0 0,0 0 0,1 0 0,-1-1 0,0 1 0,0 0 0,0-1 0,0 0 0,0 0 0,0 1 0,2-3 0,5-2 0,0-1 0,0 0 0,0-1 0,-1 0 0,0-1 0,11-13 0,-7 5 0,-10 12 0,0 1 0,0-1 0,1 0 0,0 1 0,-1-1 0,1 1 0,0 0 0,0 0 0,1 0 0,-1 1 0,1-1 0,-1 1 0,1 0 0,0-1 0,0 2 0,5-3 0,-8 5-291,0-1-1,0 1 1,-1-1 0,1 1-1,0-1 1,0 1-1,0 0 1,0-1 0,-1 1-1,1 0 1,0 0 0,-1 0-1,1 0 1,0 0-1,-1-1 1,0 1 0,1 0-1,0 2 1,10 12-7268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41.8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12780,'0'0'8889,"-3"6"-8847,2-2-23,-3 13 6,29-10 620,-23-6-642,-1-1 1,0 1-1,0 0 1,0-1-1,0 1 1,0 0-1,0 0 1,-1 0-1,1 0 1,0-1-1,0 1 1,-1 0-1,1 1 1,0-1-1,-1 0 1,1 0-1,-1 0 1,1 0-1,-1 0 1,0 1-1,0-1 0,1 1 1,3 29 4640,-7-42-4090,6-19-6567,-3 27 4266,0-10-5679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42.3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0 13613,'0'0'16891,"6"12"-16315,-1-4-493,-2-3-54,1 0-1,-1 1 1,-1 0 0,1 0 0,-1-1 0,0 1 0,0 1 0,-1-1 0,0 0 0,0 0 0,0 1 0,-1 10 0,-7 37 62,-2 37-6,9-91-80,0 1 0,0 0 0,1 0 0,-1 0-1,0 0 1,1-1 0,-1 1 0,0 0 0,1 0-1,-1-1 1,1 1 0,-1 0 0,1-1 0,0 1 0,-1-1-1,1 1 1,0 0 0,-1-1 0,1 1 0,0-1-1,0 0 1,-1 1 0,1-1 0,0 0 0,0 1-1,0-1 1,0 0 0,-1 0 0,1 0 0,0 0-1,0 0 1,0 0 0,0 0 0,0 0 0,-1 0 0,1 0-1,0 0 1,0 0 0,0-1 0,0 1 0,1-1-5,-1 1 1,0 0-1,0 0 1,0-1-1,0 1 1,1 0 0,-1 0-1,0 0 1,0 0-1,0 0 1,1 1 0,-1-1-1,0 0 1,0 1-1,0-1 1,0 0 0,0 1-1,0-1 1,0 1-1,0 0 1,0-1-1,0 1 1,0 0 0,0 0-1,0 0 1,0-1-1,0 1 1,-1 0 0,1 0-1,0 0 1,-1 0-1,1 0 1,-1 0-1,1 1 1,-1-1 0,1 2-1,-1 6 24,0 0 0,-1 1 0,0-1 0,-1 0 0,0 0 0,0 0 0,-1-1 0,0 1 0,-1 0 0,0-1 0,0 0 0,-1 0 1,0 0-1,0-1 0,-1 1 0,-7 6 0,7-6 4,-1 0 0,0-1 0,0 0 1,-1-1-1,0 1 0,0-2 1,-1 1-1,0-1 0,0 0 1,0-1-1,0 0 0,-1 0 0,1-1 1,-17 3-1,25-6-53,0 0 0,0 0 1,-1 0-1,1 0 0,0 0 0,0 0 0,0 0 1,-1-1-1,1 1 0,0 0 0,0-1 0,0 1 1,0-1-1,0 1 0,0-1 0,0 0 0,0 1 1,0-1-1,0 0 0,0 0 0,0 0 0,0 1 1,1-1-1,-1 0 0,0 0 0,0-2 0,-1-1-164,0 0-1,1 0 0,0 0 1,0 0-1,0 0 1,0 0-1,1 0 0,0-6 1,0-11-1383,2-1 0,5-28 0,-6 42 977,25-120-10952,-12 63 4068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42.6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1 323 3267,'8'-24'55,"-6"19"1792,0 0 0,0 1 0,0-1 0,1 0 1,-1 1-1,1 0 0,0 0 0,1 0 0,-1 0 0,6-4 0,17-10 1306,-7 8-3422,-1-1-1,21-16 1,-22 12-844,0 0 0,-1-2 0,0 0 0,-1 0-1,-1-2 1,20-33 0,-18 28-4263,-11 19 919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43.0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122 1 4228,'0'0'6459,"-2"10"-4457,-5 36 821,3 19 4615,3-59-7139,0 1 1,-1-1-1,0 0 1,0 1-1,0-1 1,-1 0 0,0 0-1,0-1 1,0 1-1,-1-1 1,0 1-1,0-1 1,0 0-1,-1-1 1,-5 6 0,4-5-170,1 0 1,0 0 0,1 1 0,-1-1 0,1 1 0,0 0 0,0 0-1,1 0 1,0 1 0,0-1 0,0 1 0,1 0 0,-3 14 0,5-20-116,0 0 1,0 0 0,0 0-1,0 0 1,1 0 0,-1 0-1,0 0 1,1 0 0,-1 0-1,0 1 1,1-1 0,-1-1-1,1 1 1,0 0 0,-1 0 0,1 0-1,0 0 1,-1 0 0,1 0-1,0-1 1,0 1 0,0 0-1,0-1 1,0 1 0,0-1-1,0 1 1,0-1 0,0 1-1,0-1 1,0 0 0,0 1-1,0-1 1,2 0 0,45 2 508,-34-3-364,14 0-208,1-3 0,-2 0 0,54-16 1,-16 4-3771,-33 9-1985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27.3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72 19635,'0'0'160,"78"1"384,-12-1 1314,16-10-481,11-7-640,2 2-192,0-1-225,-5 7-192,-7 3-64,-13 6-64,-3 0-737,-13 0-1024,-12 0-1250,-13 0-4260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28.0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78 140 10186,'0'0'1986,"-56"-17"640,41 11 33,8-1-1026,7 0-192,12-1-704,23-4-673,13-3 128,19 0 129,13-1-225,15 3-32,12 4-96,1 4-2178,2 1-2114,0-2-6951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1:44.5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6854 616 14029,'-320'-129'6505,"-339"-129"-6721,539 217 58,-2 6 1,-1 6-1,-2 5 1,-128-9-1,57 22-644,-371 25 0,-473 97 316,470-45 684,359-44 66,-711 100 909,779-94-1011,0 7 0,3 5 0,1 7 0,-172 84 0,249-99 75,2 2 0,1 3-1,2 3 1,1 2-1,2 2 1,-75 82-1,99-93-137,2 2 0,2 1 1,1 1-1,2 2 0,1 0 0,2 1 0,2 1 0,2 1 0,2 0 1,1 1-1,-9 58 0,14-41-103,3 0 0,3 0 0,2 1 0,2-1 0,4 0 0,22 104 1,-10-94-5,3 0 0,3-2 0,4 0 1,2-2-1,49 78 0,-33-71 0,4-2 0,3-3-1,2-2 1,4-2 0,2-3-1,3-3 1,2-2-1,3-4 1,2-2 0,101 52-1,-64-51 294,2-4-1,3-6 1,1-4-1,2-5 0,138 19 1,607 33 694,457-61-996,-1131-23-185,2140-120-1731,-1395 0 1784,-719 80 777,-2-10 0,267-100 0,-397 119-298,-1-3 0,-1-4 0,-2-4 0,-2-2 0,-3-4 0,82-69 0,-120 86-234,-2-1 1,-1-2-1,-1-1 0,-3-1 1,38-64-1,-47 67-79,-2-1 1,-1-1-1,-2 0 1,-1 0-1,-2-2 0,-1 1 1,5-60-1,-11 53-111,-1 0 1,-3-1-1,-1 1 1,-2 0-1,-2 0 1,-2 0-1,-22-67 1,12 60-209,-3 1 1,-1 1 0,-3 0-1,-1 2 1,-53-68 0,28 51-104,-3 2 1,-2 3-1,-72-58 1,33 42 316,-149-91-1,63 62 265,-5 9 0,-240-87 0,-417-80 439,486 178-522,-4 15 0,-381-21 0,-247 63-3912,582 40-1151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30.4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583 19 5509,'-47'26'341,"1"2"-1,1 2 0,2 2 1,1 2-1,2 2 0,1 1 1,-50 64-1,66-70-225,1 0-1,2 1 0,1 1 0,1 0 1,2 2-1,2 0 0,1 1 1,2 0-1,1 1 0,2 0 0,-5 53 1,10-51 420,2-1-1,1 1 1,2-1 0,1 1 0,14 60 0,-11-80-488,0 1 0,1-1 0,1 0 0,0-1 1,2 0-1,0 0 0,1-1 0,0 0 0,2-1 1,0 0-1,1-1 0,21 17 0,-4-7 76,2-2 0,0-2 0,1-1 0,2-2 0,44 17 0,195 57 202,-246-83-336,0 0 213,0-2-1,0-1 1,1-1 0,49 1 0,-62-6 99,1-1-1,-1-1 1,1 0-1,-1-1 1,0-1-1,0-1 1,0 0-1,-1-2 1,21-9-1,7-9 363,-1-2 0,-1-2 0,-2-2-1,50-48 1,-26 15 187,87-115-1,-120 138-900,-2-2 1,-2-1-1,-2-1 1,-2-1-1,-2-1 0,16-53 1,-28 70-192,-1-1 1,-1-1-1,-2 1 1,-1-1-1,-2 0 1,0 0-1,-3 0 1,0 0-1,-2 0 1,-15-62-1,13 76 262,-2-1-1,0 1 1,-1 0-1,-1 0 1,-1 1 0,0 0-1,-1 0 1,-1 2-1,0-1 1,-1 2 0,-1-1-1,0 2 1,-1 0-1,-1 1 1,0 0 0,0 1-1,-1 1 1,0 1-1,-25-10 1,11 6-268,-2 2-1,1 1 1,-1 2-1,-41-5 1,25 7-2052,0 3-1,-64 3 1,10 9-8553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24.5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27 140 9129,'0'0'4697,"-5"-9"-3293,-16-26-181,21 35-1203,0 0 0,0-1 1,0 1-1,-1 0 0,1-1 0,0 1 1,0-1-1,0 1 0,0 0 1,0-1-1,0 1 0,0 0 0,0-1 1,0 1-1,0-1 0,0 1 0,0 0 1,0-1-1,1 1 0,-1 0 0,0-1 1,0 1-1,0 0 0,0-1 0,1 1 1,-1 0-1,0-1 0,0 1 0,1 0 1,-1 0-1,0-1 0,0 1 1,1 0-1,-1 0 0,0 0 0,1-1 1,-1 1-1,0 0 0,1 0 0,-1 0 1,0 0-1,1 0 0,17-3 160,-14 3-62,256-38 872,359-5 1,-590 44-1127,-1 2 0,-1 0 1,1 2-1,36 10 1,-58-13-600,0-1 0,-1 1 0,1-2 1,0 1-1,0-1 0,0 1 1,10-2-1,9-6-6739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30.6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61 20531,'10'-1'1698,"92"-24"462,-73 17-1904,0 0-1,1 2 1,0 1 0,0 1-1,31 1 1,-60 3-235,-1 0 0,0 0 0,1 0 0,-1 0-1,0 0 1,1 0 0,-1 0 0,1 0 0,-1 0 0,0 1-1,1-1 1,-1 0 0,0 0 0,0 1 0,1-1 0,-1 0-1,0 0 1,1 1 0,-1-1 0,0 0 0,0 0 0,0 1-1,1-1 1,-1 0 0,0 1 0,0-1 0,0 1 0,0-1-1,0 0 1,1 1 0,-1-1 0,0 0 0,0 1 0,0-1-1,0 1 1,0-1 0,0 0 0,0 1 0,0-1 0,-1 0 0,1 1-1,0-1 1,0 0 0,0 1 0,0-1 0,0 1 0,-1-1-1,1 0 1,0 0 0,0 1 0,-1-1 0,1 0 0,0 1-1,0-1 1,-1 0 0,1 0 0,0 1 0,-1-1 0,1 0-1,0 0 1,-1 0 0,-15 14 468,-1 0-1,-1-2 0,0 0 1,-1-1-1,0-1 1,-26 10-1,1 0-42,-16 9-35,35-20-229,2 2 1,-1 1-1,1 1 0,1 1 0,1 0 1,-26 24-1,46-38-182,0 1 0,1-1 0,-1 1 0,0 0 0,1-1 0,-1 1 0,1 0 0,-1 0 0,1-1 0,-1 1 0,1 0 0,0 0 0,-1 0 0,1 0 0,0 0 0,0-1 0,-1 1 0,1 0 0,0 1 0,11 6 0,32-6 0,-32-3 0,33 0-1152,51-9 1,45-13-4651,-107 17 4068,19-4-8158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18449,'0'0'4805,"67"6"-12813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9:36.9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177 134 448,'3'-11'6780,"19"-112"3465,-30 182-6687,-1 15-3460,-54 281 692,-27 591 0,89-905-1419,-9 52-1,10-93 608,1 0-108,-1 1 0,0-1 0,0 0 0,0 0 0,0 1 0,0-1 0,0 0-1,0 1 1,0-1 0,0 0 0,0 0 0,0 1 0,0-1 0,0 0 0,0 1 0,0-1 0,-1 0 0,1 0 0,0 1-1,0-1 1,0 0 0,0 0 0,0 0 0,-1 1 0,1-1 0,0 0 0,0 0 0,0 1 0,-1-1 0,1 0-1,0 0 1,0 0 0,0 0 0,-1 0 0,1 1 0,0-1 0,0 0 0,-1 0 0,1 0 0,0 0 0,-1 0 0,1 0-1,0 0 1,0 0 0,-1 0 0,1 0 0,0 0 0,-1 0 0,1 0 0,0 0 0,0 0 0,-1 0 0,1 0-1,0-1 1,0 1 0,-1 0 0,-10-10-6900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9:37.3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0 18449,'-53'0'-5701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9:37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28 113 20820,'0'0'-59,"-5"10"118,-16 35-113,21-43 47,-1 0-1,1 0 1,0 0-1,0 0 1,0 0-1,0 0 1,0 0-1,0 0 1,1 0-1,-1 0 1,1 0-1,-1 0 1,1 0-1,0 0 1,0 0-1,0 0 1,0 0-1,0-1 1,0 1-1,0 0 1,0-1-1,1 1 1,-1-1-1,1 1 1,-1-1-1,1 0 1,0 0-1,-1 0 1,1 1-1,0-2 1,0 1-1,0 0 1,0 0-1,3 0 1,7 4-13,1 0 0,0-2 0,23 5 1,12-1 152,0-3 1,1-2 0,87-8-1,148-34 1117,-74 8-264,595-23 1958,-236 24-1094,-261 4-1871,709-36 3368,-932 61-3163,-31 0-152,-1 2-1,1 2 0,72 12 1,-74 2-800,-31-4-3477,-25-31-5636,-5-4 4361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9:38.1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1 20852,'0'0'555,"15"1"-144,209 5 2861,34 2-1494,-248-7-1773,1 0 1,-1 1-1,0 1 0,0-1 1,0 2-1,-1-1 1,1 1-1,-1 1 0,13 7 1,-19-9 9,0-1 0,0 1 0,-1-1-1,1 1 1,-1 0 0,0 0 0,0 0 0,0 0 0,0 0 0,0 0 0,-1 1 0,1-1 0,-1 1 0,0-1 0,0 1 0,0-1 0,0 1 0,-1-1 0,0 1 0,0 0 0,0 0 0,0-1 0,0 1 0,-1 0 0,1-1 0,-1 1 0,0-1 0,0 1 0,0-1 0,-3 5 0,-2 6 148,0-1 0,-2 0 0,1 0 0,-1 0 0,-1-1 0,-17 18 0,-72 63 402,87-83-515,-66 56 259,-3-3-1,-3-4 0,-131 70 0,160-103-1493,19-16-2391,34-10 3205,0 0 0,0 1 1,0-1-1,0 0 1,0 0-1,0 0 0,0 0 1,0 0-1,0 0 1,0 0-1,0 0 0,0-1 1,0 1-1,0 0 1,0-1-1,0 1 0,1 0 1,-3-2-1,-7-17-11411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9:38.7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66 702 19827,'-9'7'389,"-2"1"-83,2-3 283,2 1 0,-1 1 0,1-1 0,-7 9 1,216-262 2508,182-205-2134,-380 447-963,1-1-13,0 1 1,0 0 0,0 0 0,0 0-1,1 0 1,0 1 0,0 0-1,0 0 1,10-4 0,-15 8 8,0 0-1,0-1 1,0 1-1,0 0 1,0 0-1,0 0 1,0 1 0,0-1-1,0 0 1,-1 0-1,1 0 1,0 1-1,0-1 1,0 0 0,0 1-1,0-1 1,-1 1-1,1-1 1,0 1 0,0-1-1,-1 1 1,1 0-1,0-1 1,-1 1-1,1 0 1,0 0 0,-1-1-1,1 1 1,-1 0-1,0 0 1,1 0-1,-1 0 1,0 0 0,1-1-1,-1 1 1,0 0-1,0 1 1,8 42 69,-7-36-39,5 42-130,0 1 104,13 52 0,6-30-2381,-20-63 1218,0-1 0,1 1 0,0-1 0,12 15 0,14 5-6237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9:41.2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1593 10602,'-51'33'8216,"52"-40"-7930,1 0 1,0 0 0,0 1 0,1-1-1,-1 1 1,2 0 0,-1 0-1,1 0 1,-1 0 0,2 0-1,-1 1 1,6-5 0,5-10 390,72-92 961,108-108-1,118-88-1260,10-10-292,-303 297-82,178-195 51,-155 163-18,-2-1 0,43-75 0,-77 117-15,-3 6-4,0 0-1,0 0 1,-1-1-1,0 1 1,-1-1 0,1 0-1,-1 0 1,0 0 0,1-11-1,-21 45-1970,-3 27-6128,12-39 1377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9:42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36 11339,'-2'-1'387,"1"0"0,-1 0 1,0 0-1,1 0 0,-1 0 0,1 0 1,0-1-1,-1 1 0,1 0 0,0-1 1,0 1-1,0-1 0,0 1 0,0-1 1,0 0-1,0 1 0,1-1 1,-2-2-1,10-3 2771,16 9-2805,-16 0-247,-1 1 0,0 0 0,0 1 0,0-1 0,0 1 0,0 1 0,-1-1 0,0 1 0,0 0 0,6 8 0,52 63 655,-17-10-409,-3 2 1,38 81-1,59 158-230,-53-109 146,-59-136 600,11 24 273,51 83 0,-74-142-1085,1-1 0,1-1 0,2-1 0,0 0 0,2-2 0,0 0 0,27 18 0,-34-29-401,-2-2 574,-1 0 0,0 2 0,12 12 0,-22-21-411,-1 0 1,-1 0-1,1 0 1,0 0-1,0 0 1,-1 0-1,1 1 1,-1-1-1,0 1 1,0-1-1,0 1 1,0-1-1,0 1 1,0 0-1,-1 0 1,1-1-1,-1 1 1,0 0-1,0 0 1,0-1-1,0 1 1,0 0-1,-1 0 1,-1 5-1,-2-6-4558,-7-2-2056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9:44.3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6 2338,'0'0'8157,"-9"-1"-6336,-54-4-492,63 5-2103,5 0-3574,16 0 3512,-17 0-2207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9:44.8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68 10250,'0'0'9950,"10"-1"-8861,231-29 1307,-132 14-2110,149-5 1,-248 23 629,-17 3-768,-7-1-2724,2-1-4678,4-3 698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7:54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379 0 14221,'0'0'5974,"-14"3"-5632,-11 4 314,0 1 1,-42 19-1,57-22-327,0 0-1,0 1 1,1 0 0,-15 13-1,21-16-267,0 0 0,0 0 1,0 0-1,1 0 0,-1 1 0,1-1 0,0 1 0,0 0 0,0-1 0,1 1 1,-1 0-1,1 0 0,-2 7 0,3-9-61,0-1 0,0 1 0,1-1 0,-1 0 0,0 1 0,0-1 1,1 0-1,-1 1 0,1-1 0,-1 0 0,1 0 0,-1 0 0,1 1 0,0-1 0,0 0 0,0 0 0,0 0 0,-1 0 0,1 0 0,0 0 1,1 0-1,-1-1 0,0 1 0,0 0 0,0-1 0,0 1 0,1 0 0,-1-1 0,0 1 0,1-1 0,-1 0 0,0 0 0,1 1 1,2-1-1,58 4-90,-46-4-15,-3 1 122,2-1-87,0 1 1,0 0-1,0 1 1,29 8-1,-42-9 80,0 0 0,0 0-1,0-1 1,0 1 0,0 1 0,0-1 0,-1 0-1,1 0 1,0 1 0,-1-1 0,1 1 0,-1-1-1,1 1 1,-1-1 0,0 1 0,1 0 0,0 4-1,-1-4 38,-1 1-1,1-1 1,-1 1-1,0-1 1,0 1-1,-1-1 0,1 1 1,0-1-1,-1 1 1,1-1-1,-1 1 1,0-1-1,0 1 0,0-1 1,0 0-1,0 0 1,-1 1-1,1-1 0,-3 2 1,-5 8 319,0-1 1,-1-1-1,0 1 1,-1-2-1,0 1 1,-1-2-1,0 1 1,-14 6-1,-6 2 339,0-1 0,-40 13 0,55-23-417,0-1 1,0-1-1,0 0 0,0-1 0,-30 1 1,47-4-326,-1 0 1,0 0 0,0 1 0,0-1-1,1 0 1,-1 0 0,0 0 0,0-1 0,1 1-1,-1 0 1,0 0 0,0 0 0,1 0-1,-1-1 1,0 1 0,1 0 0,-1-1-1,0 1 1,1 0 0,-1-1 0,0 1 0,1-1-1,-1 1 1,1-1 0,-1 0 0,0 0-1,8-16-2211,28-12-2271,37-10-6473,-33 21-662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1.8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14446,'0'0'6144,"0"11"-3774,1 15-1018,1 0 0,6 29 0,-5-42-996,0 0 0,0-1-1,1 1 1,0-1 0,1 0 0,1 0 0,10 16 0,-15-27-328,0 1 0,0 0 0,0-1 1,1 1-1,-1-1 0,0 0 0,1 1 0,-1-1 1,1 0-1,0 0 0,-1 0 0,1 0 0,0 0 1,3 1-1,-4-2 9,0 0 0,0 0 0,0 0 1,0 0-1,0 0 0,0 0 0,-1 0 1,1-1-1,0 1 0,0 0 0,0-1 0,0 1 1,0 0-1,-1-1 0,1 1 0,0-1 1,0 1-1,-1-1 0,1 1 0,0-1 1,-1 0-1,2 0 0,0-3 29,0 1 1,1-1-1,-1 0 1,-1 1-1,1-1 1,0 0-1,-1 0 1,0-1-1,0 1 1,0 0-1,0-6 1,0-1-43,1 0 0,-2-1 0,0 1 0,0 0 0,-1-1 0,0 1 0,-1 0 0,0 0 0,-5-14 0,8 28-367,1 0 1,0-1-1,0 1 1,0-1-1,0 1 0,1-1 1,-1 0-1,1 0 1,-1 0-1,1 0 1,0-1-1,0 1 0,0-1 1,-1 0-1,1 1 1,1-1-1,-1 0 1,0-1-1,5 2 0,4-1-1872,-1 0 0,0-1 0,1 0 0,18-2 0,0-5-4703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 19987,'0'0'3080,"-10"-1"-26,0-1-2622,-1 0 0,1 2 0,0-1 0,0 1-1,-1 0 1,-10 3 0,18-3-349,0 1 0,0 0-1,0 0 1,0 0-1,0 0 1,0 0-1,0 1 1,1-1 0,-1 1-1,0 0 1,1-1-1,-1 1 1,1 1-1,0-1 1,-1 0 0,1 1-1,0-1 1,1 1-1,-1-1 1,0 1 0,1 0-1,-1 0 1,1 0-1,0-1 1,0 1-1,0 1 1,0-1 0,0 4-1,0-3-71,1-1 1,-1 1-1,1-1 0,-1 1 1,1-1-1,0 1 0,0-1 1,1 1-1,-1-1 0,1 1 0,0-1 1,0 1-1,0-1 0,0 0 1,0 1-1,1-1 0,-1 0 0,1 0 1,0 0-1,0 0 0,0 0 1,1-1-1,-1 1 0,1-1 0,-1 1 1,1-1-1,5 4 0,-1-3-122,1 0 0,-1-1-1,0 0 1,1 0-1,-1 0 1,1-1 0,0 0-1,-1-1 1,1 0 0,0 0-1,-1 0 1,9-2-1,-10 1-276,0-1-1,0 1 0,-1-1 1,1 0-1,-1 0 0,1 0 0,-1-1 1,0 0-1,1 0 0,-2-1 0,1 1 1,0-1-1,-1 0 0,8-8 0,-8 6-1163,1 1-1,-1-1 1,0 0-1,-1 0 0,0-1 1,1 1-1,1-10 1,1-4-7145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7:54.4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265 1 15663,'0'0'9225,"-69"45"-7752,30-14-608,-3 9 288,4-1-288,2-2-513,11-9-288,11-6-96,12-10 0,2-10-320,20-2-545,11-14-705,10-12-1216,1-7-1571,-3-4-3362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7:54.7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133 0 7239,'0'0'6630,"-38"56"-5092,12-21-513,4 4 224,2-1-32,7-4 320,4-5-448,9-7-832,0-8-257,18-9-353,1-5-736,2-5-576,-4-13-1250,-11-2-1537,-5-5-3620</inkml:trace>
  <inkml:trace contextRef="#ctx0" brushRef="#br0" timeOffset="1">0 113 13933,'0'0'10122,"90"5"-9738,-32-5-256,2 0-1281,-3-3-3491,-4-11-11115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7:55.3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12684,'0'0'2210,"72"20"545,-31-13-737,2-2-417,6-4-224,-1-1-768,-3 0-513,0 0-192,-7-6-1538,-8-4-2017,-12-2-3556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7:55.6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 8712,'0'0'13165,"75"37"-12589,-16-37 225,12 0-577,13-8-192,5-6-2306,-8-1-3075,-7-2-5509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7:56.0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1 9545,'0'0'11403,"-15"50"-10795,0-13 513,-1 3-64,3 4-640,3-1 95,5-2-319,5-5-258,0-5-1824,8-9-1378,-3-3-641,-3-9-512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7:56.4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28 155 6246,'-5'-12'4746,"3"6"-4255,-2-3 171,0 1 0,1-1 0,0 0 0,-2-15 0,4 22-552,1 0 0,0 0 0,0-1 0,-1 1 0,1 0 1,0 0-1,1 0 0,-1 0 0,0 0 0,1 0 0,-1 0 0,1 0 0,-1 0 0,1 0 0,0 0 0,0 0 1,0 1-1,0-1 0,0 0 0,0 0 0,1 1 0,-1-1 0,1 1 0,-1-1 0,1 1 0,-1 0 1,1-1-1,0 1 0,-1 0 0,1 0 0,3-1 0,20-4 175,0 1 0,1 1 1,-1 1-1,1 1 0,0 1 0,44 5 0,-28-2-231,-22-2-67,0 2 0,-1 0 0,0 1 0,25 7 1,-40-9 59,0 0 0,0 0 0,0 1 1,0-1-1,0 1 0,0 0 0,-1 0 1,1 0-1,-1 1 0,1-1 1,-1 1-1,0 0 0,0 0 0,0 0 1,0 0-1,-1 0 0,1 1 0,-1-1 1,0 1-1,0 0 0,0-1 0,0 1 1,-1 0-1,1 0 0,-1 0 1,1 6-1,-2 1 224,0-1 0,-1 1 1,1-1-1,-2 1 0,0-1 1,0 0-1,-1 0 0,0 0 0,-1 0 1,0 0-1,0-1 0,-1 1 1,0-1-1,-1-1 0,0 1 1,0-1-1,-1 0 0,0 0 0,-1-1 1,1 0-1,-1 0 0,-1-1 1,1 0-1,-1 0 0,0-1 1,-1 0-1,1-1 0,-1 0 0,0 0 1,0-1-1,0 0 0,0-1 1,-1 0-1,1-1 0,0 0 1,-1-1-1,1 0 0,-12-1 0,20 1-363,0-1 0,-1 1-1,1-1 1,0 0-1,0 1 1,0-1-1,0 0 1,0 0 0,0 0-1,0-1 1,0 1-1,0 0 1,0-1-1,1 1 1,-1-1 0,0 0-1,1 1 1,0-1-1,-1 0 1,1 0 0,0 0-1,0 0 1,-1-3-1,-5-35-6881,7 15 119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7:56.7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184 0 13164,'0'0'10069,"-10"12"-8660,-10 11-717,-20 22 1370,-65 95-1,96-117-2298,9-23 194,0 0 0,0 1 0,0-1 0,0 0 0,0 0 1,0 1-1,0-1 0,0 0 0,0 1 0,0-1 1,1 0-1,-1 0 0,0 1 0,0-1 0,0 0 0,0 0 1,0 1-1,0-1 0,1 0 0,-1 0 0,0 1 1,0-1-1,0 0 0,1 0 0,-1 0 0,0 1 0,0-1 1,1 0-1,-1 0 0,0 0 0,0 0 0,1 0 1,-1 0-1,0 1 0,0-1 0,1 0 0,1-1-166,1 1 0,-1-1 0,0 1 0,1-1 0,-1 0-1,0 0 1,0 0 0,0 0 0,0 0 0,0 0 0,0-1-1,0 1 1,0-1 0,2-2 0,30-28-5196,-1-2 0,40-51 1,-49 48 5220,-3 1 3807,-44 98 2542,13 6-4732,9-58-1436,1-1 0,1 1 0,-1-1 0,2 1 0,-1-1 0,1 0 0,0 0 0,1 1 0,0-1 0,1-1 0,0 1 0,5 8 0,-7-14-178,0 0 1,0 0-1,0 0 0,0 1 0,-1-1 1,1 0-1,-1 1 0,0-1 0,0 5 0,-7 3-3802,-15-9 101,-4-8-490,-2-9-865</inkml:trace>
  <inkml:trace contextRef="#ctx0" brushRef="#br0" timeOffset="1">101 246 3908,'-27'-28'3683,"1"1"353,7 3-833,5 6-801,10 5-832,4 7-289,15 5-416,15 1-577,12 0-96,12 2-160,4 3-608,0-3-3716,-5-2-10378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08.1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324 0 13389,'0'0'9128,"-70"73"-8007,29-36-416,-6 5-32,2-2-289,4-5-288,8-8-32,9-6-32,12-8 0,3-7-32,7-6-128,2-5-961,0-13-1313,0-13-2371,0-7-3234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08.4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14446,'0'0'6822,"0"72"-4740,11-39-512,10-1-289,12 0-480,13-6-385,10-6-224,11-2-96,0-5-865,-2-9-3106,-8-4-4453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09.3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172 0 13421,'0'0'8312,"2"12"-7437,-2-6-773,1-1-12,0 1 0,-1-1 0,1 0 0,-1 1 0,-1-1 0,1 1 0,-1-1 0,0 0 0,0 1 0,0-1 0,-1 0 0,0 0 0,0 0 0,-5 9 0,-58 84 2761,72-109-3058,-1-1 1,0 0 0,-1-1-1,0 1 1,-1-1-1,0 0 1,-1 0-1,2-18 1,-4 31 194,-1 0 0,0-1 0,0 1 1,0 0-1,0 0 0,0-1 0,0 1 0,0 0 0,0 0 0,0-1 1,0 1-1,0 0 0,0 0 0,0-1 0,0 1 0,0 0 0,0 0 1,0 0-1,0-1 0,0 1 0,0 0 0,0 0 0,0-1 0,-1 1 1,1 0-1,0 0 0,0 0 0,0-1 0,0 1 0,0 0 0,-1 0 1,1 0-1,0 0 0,0-1 0,0 1 0,-1 0 0,1 0 0,0 0 1,0 0-1,-1 0 0,1 0 0,0 0 0,0 0 0,0 0 0,-1 0 1,1 0-1,-11 9-274,-7 20 147,-1 23 249,18-48-76,0 0 1,0 0-1,0 0 0,0 0 1,1 0-1,-1 0 1,1 0-1,0 0 1,0 0-1,1 0 0,0 5 1,0-9-17,-1 0 0,0 1-1,0-1 1,1 0 0,-1 0 0,0 1 0,1-1-1,-1 0 1,0 0 0,1 0 0,-1 0 0,1 1-1,-1-1 1,0 0 0,1 0 0,-1 0 0,0 0-1,1 0 1,-1 0 0,1 0 0,-1 0 0,0 0-1,1 0 1,-1 0 0,1-1 0,-1 1 0,0 0-1,1 0 1,-1 0 0,0 0 0,1-1 0,-1 1-1,0 0 1,1 0 0,-1 0 0,0-1 0,0 1-1,1 0 1,-1-1 0,0 1 0,1-1 0,11-12 125,-10 9-186,-2 0-1,1-1 1,0 1-1,-1 0 1,0 0-1,0 0 1,0-1-1,0 1 1,-1 0-1,1 0 0,-1 0 1,0 0-1,-1 0 1,1 0-1,-1 0 1,1 0-1,-1 0 1,0 1-1,-1-1 1,-4-6-1,-6-5-43,0-1-1,-31-26 1,37 35 217,-7-2 574,16 17-241,20 20-247,2-13-165,1-1 0,0-2 0,0 0 0,33 10 0,-30-14-3080,55 11 0,-49-16-3858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60 219 7591,'0'0'17521,"1"-4"-16998,1-6-172,-1 5 371,0 16 2513,-2-11-3231,1 0 0,-1-1 0,1 1-1,0 0 1,-1 0 0,1 0 0,-1 0 0,1-1 0,0 1 0,-1 0-1,1 0 1,-1 0 0,1 0 0,-1 0 0,1 0 0,0 0 0,-1 0 0,1 0-1,-1 1 1,1-1 0,0 0 0,-1 0 0,1 0 0,-1 0 0,1 1-1,0-1 1,-1 0 0,1 0 0,0 0 0,-1 1 0,1-1 0,0 0-1,-1 1 1,1-1 0,0 0 0,0 1 0,-1 0 0,-16 12 367,13-7-255,0 1 1,0-1-1,1 0 1,0 1-1,0 0 1,1 0-1,-1 0 0,2 0 1,-1 0-1,1 0 1,0 0-1,0 10 1,1-14-97,-1-1 0,1 1 0,1 0 0,-1-1 0,0 1 0,0 0 0,1-1 0,0 1 0,-1 0 0,1-1 0,0 1 0,0-1 0,0 0 0,1 1 0,-1-1 0,1 0 1,-1 0-1,1 0 0,0 0 0,0 0 0,0 0 0,0 0 0,0 0 0,0-1 0,0 1 0,0-1 0,1 0 0,-1 0 0,0 0 0,1 0 0,0 0 0,-1 0 0,1 0 0,5 0 0,-4-1-17,0 1-1,0-1 0,0 0 1,1 0-1,-1-1 0,0 1 1,0-1-1,0 0 0,1 0 1,-1 0-1,0-1 0,0 1 1,-1-1-1,1 0 0,0 0 1,-1 0-1,1-1 0,-1 1 1,1-1-1,-1 0 1,0 0-1,5-6 0,-1-3 3,0 0 1,0-1-1,-1 0 0,-1 0 1,6-19-1,9-23 0,-21 57-5,1 1 0,-1-1 0,1 1 0,-1 0 0,1-1 0,0 1 0,0-1 0,0 1 0,0 0 0,1-1 0,-1 1 0,1-1 0,-1 1 0,1-1 0,0 1 0,0-1 0,0 0 0,0 1 0,1-1 0,2 4 0,-2-3 0,0 0 0,0 0 0,0-1 0,1 1 0,-1-1 0,1 0 0,-1 1 0,1-1 0,0 0 0,0 0 0,0-1 0,0 1 0,0-1 0,1 1 0,3 0 0,4-1-12,0 0 0,-1-1 0,1 0 0,0-1 0,-1 0 0,1-1 0,-1 0 0,1 0 0,-1-1-1,0-1 1,0 0 0,17-9 0,32-11 9,-59 24 5,1-1 0,-1 1 0,1 0 0,-1 0 0,1 0 1,0-1-1,-1 1 0,1 0 0,-1 0 0,1 0 0,-1 0 0,1 0 0,0 0 0,-1 0 1,1 0-1,-1 0 0,1 0 0,0 0 0,-1 0 0,1 1 0,-1-1 0,1 0 0,-1 0 1,1 1-1,-1-1 0,1 0 0,-1 1 0,1-1 0,-1 0 0,1 1 0,-1-1 0,1 1 1,-1-1-1,0 0 0,1 1 0,-1-1 0,0 1 0,0-1 0,1 1 0,-1 0 0,0-1 1,0 1-1,0-1 0,1 1 0,-1-1 0,0 1 0,0 0 0,0 0 0,0 0 0,0 0 0,0 0-1,0 0 1,1 0-1,-1 0 1,0 0 0,1 0-1,-1-1 1,0 1-1,1 0 1,-1 0 0,1 0-1,0 0 1,-1-1 0,1 1-1,0 0 1,-1-1-1,1 1 1,0 0 0,0-1-1,-1 1 1,1-1 0,0 1-1,0-1 1,0 0-1,0 1 1,0-1 0,0 0-1,0 0 1,-1 1 0,1-1-1,0 0 1,0 0-1,2 0 1,4-1-2,0 0 0,0-1 0,-1 1 0,1-1 0,0-1 0,-1 1 0,0-1 0,1 0 0,-1-1 0,0 1 0,0-1 0,-1 0 0,1-1 0,-1 1 0,7-9 0,-3 5 0,0 0 0,0 1 0,1 0 0,14-8 0,-23 15 0,-1 0 0,1-1 0,-1 1 0,0 0 0,1 0 0,-1 0 0,1-1 0,-1 1 0,1 0 0,0 0 0,-1 0 0,1 0 0,-1 0 0,1 0 0,-1 0 0,1 0 0,-1 1 0,1-1 0,-1 0 0,1 0 0,-1 0 0,1 0 0,-1 1 0,0-1 0,1 0 0,-1 0 0,1 1 0,-1-1 0,1 0 0,-1 1 0,0-1 0,1 1 0,-1-1 0,0 0 0,0 1 0,1-1 0,-1 1 0,0-1 0,0 1 0,1-1 0,-1 1 0,0-1 0,0 1 0,0-1 0,0 1 0,0-1 0,0 1 0,0 0 0,3 38 0,-2-7 0,0-30-80,0 0 0,-1 0 0,1 0-1,0 0 1,0 0 0,0 0 0,0 0 0,0 0 0,1 0-1,-1 0 1,1 0 0,-1-1 0,1 1 0,-1-1 0,1 1-1,0-1 1,0 0 0,0 0 0,0 1 0,0-1 0,0 0-1,3 0 1,-2 0-226,1-1 1,-1 0-1,0 0 0,1 0 0,-1 0 0,0 0 0,1-1 0,-1 0 1,0 1-1,0-1 0,1-1 0,-1 1 0,4-2 0,3-3-742,-1 1 0,1-2 0,-1 1 0,-1-1 0,1 0 0,-1-1 0,13-17 0,-18 21-96,0 0-1,-1-1 0,0 1 0,0-1 1,0 1-1,1-9 0,1 2 3162,0-1 4791,6 6-433,15 0-3810,-11 3-1507,9-5-496,0-1-1,32-17 0,-46 21-541,-1 1 1,-1-2 0,1 1-1,-1-1 1,0 0 0,0 0-1,0-1 1,-1 0 0,10-13-1,-16 19 9,1 1-1,-1-1 0,1 0 1,-1 1-1,0-1 1,1 1-1,-1-1 0,0 0 1,1 1-1,-1-1 0,0 0 1,1 1-1,-1-1 1,0 0-1,0 0 0,0 1 1,0-1-1,0 0 0,0 0 1,0 1-1,0-1 1,0 0-1,0 0 0,0 1 1,-1-1-1,1 0 0,0 1 1,0-1-1,-1 0 1,0 0-1,0 0-7,0 1 0,0-1 1,-1 1-1,1-1 0,0 1 0,0 0 0,-1 0 0,1 0 1,0 0-1,-1 0 0,1 0 0,0 0 0,0 0 1,-1 0-1,-1 1 0,-48 18 148,34-8-130,2 0-1,0 0 1,0 1-1,1 1 1,-19 22-1,28-29-27,1 0 1,-1 1-1,1-1 0,0 1 0,1-1 1,-1 1-1,1 0 0,1 1 0,-1-1 0,1 0 1,0 1-1,1-1 0,0 1 0,0-1 1,1 1-1,1 12 0,-1-17-11,0-1 1,1 1-1,0 0 1,0-1-1,0 1 0,0-1 1,0 1-1,0-1 0,1 1 1,-1-1-1,1 0 1,-1 0-1,1 0 0,0 0 1,0 0-1,0 0 1,0 0-1,4 2 0,0-1 1,-1 0 0,1 0 0,0-1 0,1 0 0,-1 0 0,0 0 0,11 1 0,4-1-20,0-1 1,1-1 0,38-4-1,-51 3-330,0-1 0,0 0-1,0 0 1,12-6 0,16-11-4717,7-8-6000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10.1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142 1 19667,'0'0'3859,"-10"12"-3138,-4 3-606,-9 12 273,1 1-1,0 0 1,-29 54 0,51-82-399,0 0 1,1 0 0,-1 0 0,0 0 0,0 0 0,0 0-1,0 0 1,0 0 0,0 0 0,0 0 0,0 0 0,0 0-1,0 0 1,0 0 0,1 0 0,-1 0 0,0 0 0,0 0 0,0 0-1,0 0 1,0 0 0,0 0 0,0 0 0,0 0 0,0 0-1,0 1 1,0-1 0,1 0 0,-1 0 0,0 0 0,0 0 0,0 0-1,0 0 1,0 0 0,0 0 0,0 0 0,0 0 0,0 0-1,0 0 1,0 0 0,0 0 0,0 1 0,0-1 0,0 0 0,0 0-1,0 0 1,0 0 0,0 0 0,13-10-602,14-18-857,-2-8 110,-20 26 1257,1 1 0,1 0 1,0 0-1,0 1 0,11-10 0,-18 20 179,1 0-1,-1 0 1,1 0-1,-1 0 1,0 0-1,0 1 1,0-1-1,0 0 1,0 0-1,0 0 1,-2 4-1,-20 47 458,18-45-377,0 0 0,0 1-1,1-1 1,0 0-1,1 1 1,0 0-1,0 0 1,-1 13 0,4-21-144,-1 0 1,1 0 0,-1 1-1,1-1 1,-1 0 0,1 0-1,0 0 1,0 0-1,-1-1 1,1 1 0,0 0-1,0 0 1,0 0 0,0-1-1,0 1 1,0 0 0,0-1-1,0 1 1,0-1 0,0 1-1,1-1 1,-1 0 0,0 0-1,0 1 1,0-1 0,1 0-1,-1 0 1,0 0 0,0 0-1,0 0 1,1 0 0,-1-1-1,0 1 1,0 0-1,2-1 1,-1 1-29,0 0 0,0 0 0,0-1-1,-1 1 1,1-1 0,0 1 0,0-1-1,0 1 1,-1-1 0,1 0 0,0 0 0,0 0-1,-1 0 1,1 0 0,-1 0 0,1-1 0,-1 1-1,0 0 1,1-1 0,-1 1 0,0-1 0,0 0-1,0 1 1,0-1 0,1-2 0,-2 2-50,0 0 0,0-1 0,0 1 0,0 0-1,-1 0 1,1 0 0,-1-1 0,1 1 0,-1 0 0,0 0 0,0 0 0,0 0 0,0 0 0,0 0 0,0 1 0,0-1 0,-1 0 0,1 0 0,0 1 0,-1-1 0,0 1 0,1-1 0,-1 1 0,0 0 0,0 0 0,0 0 0,0 0 0,0 0 0,0 0 0,0 0-1,-3 0 1,-4-2 24,-1 0 0,1 1 0,-1 0 0,1 0 0,-20 0 0,65 12 1221,61-9-514,-53-1-4396,-35 0-3248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10.6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13229,'0'0'7142,"71"21"-5284,-25-21-1153,13 0-65,3-3-223,-1-2-321,-6 1-96,-7 3-833,-15 1-1826,-13 0-1088,-15 1-994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11.0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14670,'0'0'5349,"77"14"-4837,-21-14-255,8 0-193,1 0-2146,-7-6-4581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12.0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0 15407,'0'0'183,"1"0"1,0 1-1,-1-1 1,1 0-1,0 1 1,-1-1-1,1 0 1,-1 1-1,1-1 1,-1 1-1,1-1 1,-1 1-1,1-1 1,-1 1-1,1-1 1,-1 1-1,0 0 1,1-1-1,-1 1 1,0-1-1,1 1 1,-1 0-1,0-1 1,0 1-1,0 0 1,0-1-1,1 1 1,-1 0-1,0 0 1,0-1-1,0 1 1,-1 0-1,1-1 1,0 1-1,0 0 1,0-1-1,0 1 1,-1 0-1,1-1 1,0 1-1,-1 0 1,1-1 0,-1 2-1,-17 44 1423,11-27-684,6-18-924,1 0 0,0 0 1,0 0-1,0 0 0,-1 0 1,1 0-1,0 0 0,0 0 1,0 0-1,1 0 1,-1 0-1,0 0 0,0 0 1,0 0-1,1 0 0,-1 0 1,1 0-1,-1 0 0,1 0 1,-1 0-1,1 0 1,-1 0-1,1 0 0,0 0 1,-1-1-1,1 1 0,0 0 1,0-1-1,0 1 0,0 0 1,-1-1-1,1 1 1,0-1-1,0 1 0,0-1 1,0 0-1,0 1 0,0-1 1,0 0-1,0 0 0,1 0 1,-1 0-1,1 0 1,10 2-299,0-2 0,-1 1 0,19-3 0,9 1-409,-39 2 711,1-1-1,0 0 1,0 1 0,-1-1 0,1 0-1,0 1 1,-1-1 0,1 1-1,0-1 1,-1 1 0,1-1-1,-1 1 1,1 0 0,-1-1-1,1 1 1,-1-1 0,1 1-1,-1 0 1,0 0 0,1-1 0,-1 1-1,0 0 1,0 0 0,0-1-1,1 1 1,-1 0 0,0 0-1,0 0 1,0-1 0,0 1-1,0 0 1,0 0 0,-1-1-1,1 1 1,0 0 0,0 0 0,0 0-1,-1-1 1,0 2 0,-14 30 1147,6-21-537,-1 0-1,-1-1 1,0 0-1,0-1 1,-13 8 0,17-12-449,0-1 0,0 0 1,-1 0-1,1-1 0,-1 0 1,0 0-1,0-1 1,0 0-1,0 0 0,-13 1 1,19-4-287,0 1-1,0-1 1,1 1 0,-1-1 0,0 1-1,0-1 1,0 0 0,1 0 0,-1 0-1,0 0 1,1 0 0,-1-1 0,1 1 0,-1 0-1,1-1 1,0 1 0,-1-1 0,1 1-1,0-1 1,0 0 0,0 1 0,0-1 0,1 0-1,-1 0 1,0 0 0,1 0 0,-1 0-1,1 1 1,0-1 0,-1 0 0,1 0-1,0 0 1,1-3 0,-2-10-2430,0 0 0,1 0-1,3-15 1,-3 28 2190,7-34-7127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12.3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 9705,'0'0'9129,"69"0"-7464,-43 0-447,4 0-290,4 0-639,4 0-257,-2 0-609,1 0-2690,-4-12-4516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12.7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0 16432,'0'0'2818,"-9"10"-448,-1-1-1811,0-1 159,1 0 0,0 1 1,1 0-1,0 0 0,1 1 0,0 0 1,-7 12-1,14-21-734,0 0-1,0-1 1,0 1-1,0 0 1,0-1-1,1 1 1,-1 0-1,0-1 1,0 1-1,1-1 1,-1 1-1,0 0 1,1-1-1,-1 1 1,1-1-1,-1 1 1,1-1-1,-1 1 1,1-1-1,-1 0 1,1 1-1,-1-1 1,1 1 0,-1-1-1,1 0 1,0 0-1,-1 1 1,1-1-1,0 0 1,-1 0-1,1 0 1,0 0-1,-1 1 1,1-1-1,0 0 1,-1 0-1,1-1 1,0 1-1,-1 0 1,1 0-1,0 0 1,43 0-2407,-33-1 1497,13 0-988,-16 0 1422,-1 1 1,0-1 0,1 2 0,-1-1-1,9 2 1,-15-1 486,1-1 0,-1 0 0,0 1 0,1-1 1,-1 1-1,0 0 0,0-1 0,1 1 0,-1 0 0,0 0 0,0 0 0,0 0 1,0 0-1,0 0 0,0 0 0,0 0 0,-1 0 0,1 0 0,0 0 0,-1 1 1,1-1-1,0 0 0,-1 1 0,0-1 0,1 0 0,-1 1 0,0-1 0,0 0 1,1 1-1,-1-1 0,-1 3 0,0 4 462,0 1 1,-1-1-1,-1 0 0,1 0 1,-1 0-1,-1 0 1,0 0-1,0-1 0,0 0 1,-1 1-1,0-2 1,0 1-1,-1-1 0,1 1 1,-1-1-1,-1-1 1,1 1-1,-1-1 0,0-1 1,-1 1-1,1-1 0,-1 0 1,1-1-1,-14 5 1,20-8-509,0 0 1,0 0-1,0 1 1,0-1-1,0 0 1,0 0-1,0 0 1,0 0-1,0 0 1,0 0-1,0-1 1,1 1-1,-1 0 1,0 0 0,0-1-1,0 1 1,0 0-1,0-1 1,0 1-1,1-1 1,-1 1-1,0-1 1,0 0-1,1 1 1,-1-1-1,0 0 1,1 1-1,-1-1 1,0 0-1,1 0 1,-1 1-1,1-1 1,0 0 0,-1 0-1,1 0 1,-1-1-1,-1-39-5774,2 23 2734,0-18-4351</inkml:trace>
  <inkml:trace contextRef="#ctx0" brushRef="#br0" timeOffset="1">68 47 897,'0'0'14574,"65"0"-13197,-32 0-1089,9 0-288,-4 0-1377,1 5-4228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13.0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67 19314,'0'0'9033,"74"-37"-9001,-30 25-256,2 5-2659,3 0-1858,-7 3-3234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13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107 28 21973,'0'0'1986,"-12"6"-315,6-3-1475,-42 24 1219,45-24-1230,-1-1 0,1 1 0,0 0 0,0 0 0,0 0 0,0 1 0,1-1 0,-1 0 0,1 1 0,0 0 0,0-1 0,0 1 0,-1 7 0,3-10-198,0 0 0,-1 1 0,2-1 0,-1 0 0,0 1 0,0-1 1,0 0-1,1 1 0,-1-1 0,0 0 0,1 0 0,-1 1 0,1-1 0,0 0 0,-1 0 0,1 0 0,0 0 1,0 0-1,0 0 0,0 0 0,0 0 0,0 0 0,0 0 0,0 0 0,0-1 0,0 1 0,0 0 0,0-1 1,1 1-1,-1-1 0,0 1 0,0-1 0,1 0 0,-1 1 0,0-1 0,1 0 0,1 0 0,61 6-2120,-51-5 1298,-8-1 676,1 0 0,-1 1 1,0 0-1,1 0 0,-1 0 1,0 1-1,1 0 0,5 3 0,-9-4 239,-1-1 0,0 1-1,0 0 1,0 0-1,0 0 1,0 0 0,0 0-1,0 1 1,0-1-1,0 0 1,0 0-1,0 1 1,-1-1 0,1 0-1,-1 1 1,1-1-1,-1 1 1,1-1-1,-1 0 1,0 1 0,0-1-1,0 1 1,1-1-1,-1 1 1,-1-1-1,1 1 1,0-1 0,0 1-1,-1-1 1,1 1-1,0-1 1,-1 0-1,0 1 1,1-1 0,-1 0-1,-1 2 1,-1 3 90,-1-1 1,0 0-1,0 0 1,0 0 0,-1-1-1,0 0 1,0 0-1,0 0 1,0 0 0,-9 4-1,4-2 17,1-1 1,-1-1-1,0 0 0,0 0 1,-17 3-1,26-6-418,-1-1 0,0 1 1,0-1-1,0 0 0,0 0 1,0 0-1,0 0 0,0 0 1,0 0-1,0 0 0,0-1 0,0 1 1,0-1-1,-2 0 0,3 0-110,0 0 0,0-1-1,0 1 1,0 0 0,0 0-1,1 0 1,-1-1 0,0 1-1,1 0 1,-1-1 0,1 1-1,-1 0 1,1-1 0,0 1-1,0-1 1,-1 1 0,1 0-1,0-1 1,0 1-1,1-3 1,-1-25-8067</inkml:trace>
  <inkml:trace contextRef="#ctx0" brushRef="#br0" timeOffset="1">86 14 19410,'0'0'2210,"49"-12"-512,-13 10-865,7 2-609,0 0-96,-1 0-64,-4 0-576,-10 8-3428,-7-2-4260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13.7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94 17168,'0'0'2322,"18"0"-928,330-30 2672,-122 7-3520,572-12 1720,-264 32-7916,-485 2-1456,-8-1-5626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14.5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0 298 11787,'0'0'12278,"11"-10"-10521,50-45-616,-17 18-962,-1-2 0,-2-3 0,56-72 1,-106 126-219,-59 91-61,61-90 58,1-2-42,1-1 0,-1 1-1,2 0 1,-1 1-1,2-1 1,-1 1 0,2-1-1,-3 21 1,5-31-13,0 0 0,0 0 0,0 0-1,1 0 1,-1 0 0,0 0 0,1 0 0,-1 0 0,1 0 0,-1 0 0,1 0 0,0 0-1,-1 0 1,1-1 0,0 1 0,-1 0 0,1 0 0,0-1 0,0 1 0,0 0-1,0-1 1,0 1 0,0-1 0,0 1 0,0-1 0,0 0 0,0 1 0,0-1-1,0 0 1,0 0 0,0 0 0,0 0 0,0 1 0,0-1 0,0-1 0,0 1 0,0 0-1,0 0 1,0 0 0,0-1 0,0 1 0,2-1 0,4 0-745,0-1 1,1 0 0,-1-1-1,0 1 1,8-5-1,27-20-5238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168 272 12844,'0'-2'621,"0"-1"0,1 1 0,-1-1-1,0 0 1,-1 1 0,1-1 0,0 0 0,-1 1-1,1-1 1,-1 1 0,0-1 0,-1-2 0,1 3-306,-1-1 1,1 1 0,0 1-1,-1-1 1,1 0 0,-1 0 0,0 0-1,0 1 1,0-1 0,1 1 0,-6-3-1,5 3-223,-1-1 0,0 1 0,-1 0 0,1 0 0,0 1 0,0-1 0,0 1-1,0-1 1,-1 1 0,1 0 0,0 0 0,0 0 0,-1 1 0,1-1 0,0 1 0,0 0 0,0 0 0,0 0-1,0 0 1,-6 3 0,4 0-60,1-1-1,-1 1 0,1-1 1,0 1-1,0 1 1,0-1-1,1 0 1,-1 1-1,1 0 0,0 0 1,0 0-1,1 0 1,0 0-1,-1 1 0,-1 10 1,1-4 201,0 0 0,1 1 1,1-1-1,0 1 0,1 0 0,1 14 1,-1-24-211,0-1 1,1 0 0,-1 1 0,1-1 0,0 0 0,-1 1 0,1-1-1,0 0 1,0 0 0,1 0 0,-1 0 0,0 0 0,1 0 0,-1 0-1,1 0 1,-1-1 0,1 1 0,0-1 0,0 1 0,0-1 0,0 1-1,0-1 1,0 0 0,0 0 0,0 0 0,1 0 0,-1-1-1,0 1 1,0-1 0,1 1 0,-1-1 0,0 0 0,1 1 0,2-2-1,1 1 12,-1 0-1,0 0 1,1-1-1,-1 0 0,0 0 1,0 0-1,0-1 1,0 0-1,0 0 0,0 0 1,0 0-1,-1-1 0,1 0 1,5-5-1,-4 2-15,0-1 0,-1 0 0,0 0 0,-1 0 0,1-1 0,-1 1 0,-1-1 0,0 0 0,0-1 0,0 1 1,-1 0-1,0-1 0,0-8 0,-1 14-8,-1 0 0,1 0 0,-1-1 1,0 1-1,0 0 0,0 0 0,0 0 1,0 0-1,-1 0 0,0-1 0,1 1 1,-1 0-1,0 0 0,-1 0 0,1 1 1,0-1-1,-1 0 0,0 0 0,1 1 1,-1-1-1,0 1 0,0-1 0,-1 1 1,1 0-1,0 0 0,-1 0 0,0 0 1,1 0-1,-1 1 0,0-1 0,0 1 1,1 0-1,-1 0 0,0 0 0,-1 0 1,1 0-1,-6 0 0,8 1 5,0-1-1,0 1 1,-1 0 0,1 0-1,0 0 1,0 0 0,-1 0-1,1 1 1,0-1-1,0 0 1,0 0 0,-1 1-1,1-1 1,0 1 0,0-1-1,0 1 1,0 0 0,0-1-1,0 1 1,0 0-1,0 0 1,0-1 0,0 1-1,0 0 1,0 0 0,1 0-1,-1 0 1,0 0-1,1 0 1,-1 0 0,1 1-1,-1-1 1,1 0 0,-1 0-1,1 0 1,0 1-1,0-1 1,-1 0 0,1 2-1,0-1 9,0 0-1,0 0 0,0 0 0,1 0 1,-1 0-1,0 0 0,1 0 0,0 0 1,-1 0-1,1 0 0,0-1 0,0 1 1,0 0-1,0-1 0,0 1 0,0 0 1,0-1-1,1 1 0,-1-1 0,1 0 1,-1 1-1,1-1 0,-1 0 0,3 1 1,3 1-9,1 0 1,0-1-1,-1 0 1,1 0 0,0-1-1,0 0 1,0 0 0,0-1-1,0 0 1,0-1-1,0 1 1,-1-1 0,1-1-1,0 0 1,0 0 0,-1 0-1,1-1 1,-1 0-1,0-1 1,0 1 0,0-1-1,0-1 1,-1 1-1,0-1 1,1-1 0,8-9-1,-6 5 7,1 0 0,-2 0-1,0-1 1,0 0 0,-1 0 0,0-1-1,-1 0 1,0 0 0,-1-1-1,0 0 1,-1 0 0,-1 0 0,0 0-1,2-26 1,-5 38-25,1-1 0,-1 1 0,0-1 0,0 1 0,0-1 0,0 1 0,0-1 0,-1 1 0,1-1 0,0 1 0,-1-1 0,1 1 0,-1-1 0,1 1 0,-1-1 1,0 1-1,1 0 0,-1 0 0,0-1 0,0 1 0,0 0 0,0 0 0,0 0 0,0 0 0,0 0 0,-2-1 0,2 2 1,-1 0 0,1 1 1,-1-1-1,1 0 0,-1 1 1,1-1-1,0 1 0,-1-1 0,1 1 1,0 0-1,0-1 0,-1 1 1,1 0-1,0 0 0,0 0 0,0 0 1,0 0-1,0 0 0,0 0 1,0 0-1,0 1 0,1-1 0,-1 0 1,0 0-1,1 1 0,-1-1 1,0 3-1,-7 12 7,1 0 0,0 0 0,2 1 0,0-1 1,0 1-1,2 1 0,0-1 0,1 0 0,0 1 0,2-1 0,0 1 0,1-1 1,0 1-1,2-1 0,0 0 0,1 0 0,1 0 0,0 0 0,1-1 0,1 0 1,1 0-1,0 0 0,1-1 0,20 25 0,32 21-5,-49-51 0,0 0 0,0 1 0,-1 1 0,-1-1 0,0 2 0,-1 0 0,0 0 0,14 28 0,-22-40 0,-1 1 0,1-1 0,0 1 0,-1-1 0,1 1 0,-1-1 0,1 1 0,-1-1 0,0 1 0,0 0 0,0-1 0,0 1 0,0-1 0,0 1 0,0 0 0,-1-1 0,1 1 0,0-1 0,-1 1 0,1-1 0,-1 1 0,-1 1 0,1-2 0,0-1 0,0 1 0,0-1 0,0 1 0,0-1 0,-1 0 0,1 1 0,0-1 0,0 0 0,-1 0 0,1 0 0,0 0 0,0 0 0,0 0 0,-1 0 0,1-1 0,0 1 0,0 0 0,0-1 0,-1 1 0,0-1 0,-9-4 0,1 0 0,1 0 0,-1-1 0,-15-11 0,16 10 0,-9-7 0,0-1 0,1 0 0,0-1 0,1-1 0,1 0 0,1-1 0,-16-26 0,29 43 0,0-1 0,0 0 0,1 0 0,-1 0 0,1 0 0,-1 0 0,1 0 0,0-1 0,-1 1 0,1 0 0,0 0 0,1 0 0,-1 0 0,0 0 0,1 0 0,-1 0 0,1 0 0,-1 0 0,1 0 0,0 0 0,0 0 0,0 0 0,0 0 0,0 1 0,0-1 0,1 0 0,-1 1 0,0-1 0,1 1 0,0-1 0,-1 1 0,1 0 0,2-2 0,7-4 0,0 1 0,1 0 0,-1 1 0,18-6 0,-13 5 0,13-5-53,55-23-1851,-29 6-2230,1-7-7103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14.9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0 18225,'0'0'1607,"-10"14"320,-11 9-1121,-46 58 714,59-72-1247,1 1 1,1 0-1,0 0 0,0 1 0,1 0 1,-6 18-1,11-28-263,0 0 1,0 0 0,-1-1-1,1 1 1,0 0-1,0 0 1,0 0-1,0-1 1,1 1 0,-1 0-1,0 0 1,0 0-1,0-1 1,1 1-1,-1 0 1,0 0-1,1-1 1,-1 1 0,0 0-1,1-1 1,-1 1-1,1 0 1,-1-1-1,1 1 1,-1-1-1,1 1 1,0-1 0,-1 1-1,1-1 1,0 1-1,-1-1 1,1 0-1,0 1 1,0-1 0,-1 0-1,1 0 1,0 1-1,0-1 1,0 0-1,-1 0 1,1 0-1,0 0 1,0 0 0,0 0-1,-1 0 1,1 0-1,0-1 1,1 1-1,41-8 204,-33 4-184,0-1 0,0 0 0,0 0 0,-1-1 0,0 0 0,0 0-1,0-1 1,-1 0 0,11-12 0,-16 16 53,0 0 0,-1 0 1,1 0-1,0 0 0,-1 0 0,0-1 1,0 1-1,0-1 0,0 0 0,-1 1 0,1-1 1,-1 0-1,0 0 0,0 0 0,0 0 0,-1 0 1,1 0-1,-1 0 0,0 0 0,0 0 0,-1 0 1,1-1-1,-1 1 0,0 0 0,0 1 1,0-1-1,0 0 0,-4-6 0,3 7-85,0 1 0,0 0 0,0 0 0,0 0 0,0 0 0,0 1 0,-1-1 0,1 1 0,-1-1 0,1 1 0,-1 0 0,1 0 0,-1 0 0,0 0 0,0 0 0,0 1 0,1-1 0,-1 1 0,0 0 0,0-1 0,0 1 0,0 1 0,1-1 0,-1 0 0,0 1 0,0 0 0,0-1 0,1 1 0,-5 2 0,5-2-204,-1 0-1,1 0 1,0 0-1,-1 1 1,1-1-1,0 1 1,0-1-1,0 1 1,0 0-1,1 0 1,-1 0-1,0 0 1,1 0-1,-3 3 1,4-3-205,-1 0 1,0 0-1,1 0 1,-1 0 0,1 0-1,-1 0 1,1 0-1,0 0 1,0 0-1,0 0 1,0 0 0,0 0-1,1 0 1,-1 0-1,0 0 1,1 0-1,0-1 1,-1 1 0,1 0-1,2 3 1,8 8-5436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25.3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7239,'0'0'22186,"4"4"-21647,1 6-558,0-1 0,-1 1-1,1-1 1,-2 1-1,0 1 1,0-1 0,-1 0-1,2 14 1,3 10-3400,1-3-3995,-5-24 1232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25.7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 11147,'0'0'14349,"59"1"-13965,-16 0-255,9-1-738,2 0-1665,-2-5-2403,-7-5-4675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26.0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5 18161,'0'0'3491,"10"-1"-1670,30-2-764,-39 3-1031,0-1 0,0 1 0,0 0-1,0 0 1,0 1 0,0-1 0,0 0 0,0 0 0,-1 0 0,1 1 0,0-1-1,0 0 1,0 1 0,0-1 0,0 1 0,-1-1 0,1 1 0,0-1 0,0 1-1,-1 0 1,1-1 0,0 1 0,-1 0 0,1-1 0,-1 1 0,1 0 0,-1 0-1,1 0 1,-1-1 0,0 1 0,1 0 0,-1 0 0,0 0 0,0 0 0,1 0-1,-1 0 1,0 0 0,0 0 0,0 0 0,0 0 0,0 0 0,0-1 0,-1 1-1,1 0 1,0 0 0,0 0 0,-1 0 0,1 0 0,0 0 0,-1 0 0,1-1-1,-2 2 1,-20 41 1069,-4-18-298,-10 10 338,35-34-1100,-1 1 0,1 0 0,-1 0 0,1 0 0,0 0 0,-1 0 0,1 0 0,0 0 0,1 1 1,-1-1-1,0 0 0,1 0 0,-1 1 0,1-1 0,-1 3 0,2-4-98,0 0 0,-1 0 0,1 0 0,0 0 0,-1 0 0,1 0 0,0 0 0,0 0 1,0-1-1,0 1 0,0 0 0,0-1 0,0 1 0,0-1 0,0 1 0,0-1 0,0 1 0,1-1 0,-1 0 0,0 1 0,0-1 0,2 0 0,32 5-1683,-33-5 1497,87 1-9061,-60-1 2792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26.4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38 16143,'0'0'8595,"-9"7"-8285,5-4-238,-1 1 0,1 0 0,0-1 0,0 2 1,0-1-1,0 0 0,1 1 0,-1 0 0,1 0 1,1 0-1,-1 0 0,1 0 0,-1 0 0,2 1 1,-1-1-1,1 1 0,-1-1 0,1 1 0,1 0 1,-1 9-1,1-14-5,0 1 0,0-1-1,0 1 1,0-1 0,0 0 0,1 1 0,-1-1 0,0 0 0,1 0-1,-1 1 1,1-1 0,-1 0 0,1 0 0,0 1 0,-1-1 0,1 0-1,0 0 1,0 0 0,0 0 0,0 0 0,0 0 0,0 0 0,0-1 0,0 1-1,0 0 1,0 0 0,2 0 0,1 0 65,-1 0 1,1-1-1,-1 1 0,1 0 1,-1-1-1,1 0 0,0 0 1,-1 0-1,1-1 1,4 0-1,3-1 47,-1-1 0,1 0 0,-1 0-1,0-1 1,0-1 0,11-5 0,-15 6-103,0 1 0,-1-1 0,1 0 0,-1 0 0,0-1 0,0 1 0,0-1 0,0 0 0,-1-1 0,0 1 0,0-1 0,-1 0 0,1 0 0,-1 0 0,-1 0 0,1 0 0,-1-1 0,0 1 0,0-1 0,0-7 0,-2 12-80,0 1 0,0 0 0,-1 0-1,1 0 1,0-1 0,-1 1-1,1 0 1,0 0 0,-1 0 0,0 0-1,1 0 1,-1-1 0,0 1 0,1 0-1,-1 1 1,0-1 0,0 0-1,0 0 1,0 0 0,0 0 0,0 1-1,-2-2 1,-34-10 303,25 10-1301,1 1 0,-1 1 0,1 0 0,-19 2-1,26 0-2405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26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13229,'0'0'6342,"51"0"-3460,-23 0-672,1 0-256,2 0-641,-1 0-928,1 0-321,-2 2-64,-4-1-1121,-5-1-1346,-7 0-1985,-8 0-3011</inkml:trace>
  <inkml:trace contextRef="#ctx0" brushRef="#br0" timeOffset="1">33 64 16143,'0'0'13645,"53"40"-13068,-8-40-449,6 0-256,-1-5-2275,-9-3-4227,-9-3-7623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28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0 19154,'0'0'9294,"1"6"-9315,-1-5 25,0 0 0,0 0 0,0 0 0,1 1 0,-1-1 0,0 0 0,1 0 0,-1 0 0,1 0 1,-1 0-1,1-1 0,0 1 0,-1 0 0,1 0 0,0 0 0,0 0 0,0-1 0,-1 1 0,1 0 0,0-1 0,0 1 0,0-1 0,0 1 0,0-1 0,0 1 1,0-1-1,0 0 0,0 1 0,1-1 0,-1 0 0,0 0 0,0 0 0,0 0 0,2 0 0,54-7-202,-49 5 38,0 0 0,0 1 0,1 0 0,-1 0 1,1 1-1,-1 0 0,12 2 0,-18-1 155,0 0-1,0 0 0,0 0 1,0 0-1,0 1 0,-1-1 1,1 1-1,0-1 0,-1 1 0,1 0 1,-1 0-1,0-1 0,0 1 1,0 0-1,0 0 0,0 0 1,0 0-1,0 0 0,0 1 1,-1-1-1,1 0 0,-1 0 1,0 0-1,0 1 0,0-1 1,0 0-1,0 0 0,0 1 1,0-1-1,-1 2 0,0 5 191,0 0 1,-1 0-1,0-1 0,0 1 1,-1-1-1,-5 12 0,1-7 100,-1 0 0,0 0-1,-1-1 1,0 0 0,-15 15-1,21-24-297,0 0-1,0 0 0,0 0 1,0-1-1,-1 1 0,1-1 1,-1 0-1,1 0 0,-1 0 1,0 0-1,0-1 1,0 0-1,0 1 0,0-1 1,0-1-1,0 1 0,0-1 1,0 1-1,0-1 0,0 0 1,-1-1-1,1 1 0,0-1 1,-6-1-1,6-1-772,1 0 0,-1 0 1,1 0-1,0 0 0,0 0 1,0-1-1,0 0 0,1 1 0,-1-1 1,1 0-1,0 0 0,0-1 0,0 1 1,1 0-1,-2-7 0,-6-23-8086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29.3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 12300,'0'0'10442,"73"-4"-9578,-39 3 33,9-1-737,-1 1-448,-2-2-2114,-5 1-2114,-8-3-4293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29.6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1 104 9929,'0'0'13645,"52"-6"-12331,-6-12-482,10 0 65,6-3-609,0 3-223,-7 4-610,-9 9-1985,-14 2-1730,-14 3-1218,-13 0-3554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30.0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14 13805,'0'0'6577,"10"-1"-5274,3-2-1002,-1 0 112,0 1 0,0 0 0,0 1 0,1 0 0,-1 1 0,18 1 0,-29 0-382,0 0-1,0 0 1,0-1 0,0 1 0,-1 0 0,1 0-1,0 0 1,0 0 0,-1 0 0,1 0-1,-1 0 1,1 1 0,-1-1 0,0 0 0,1 0-1,-1 0 1,0 0 0,0 0 0,0 1-1,0-1 1,0 0 0,0 0 0,0 0 0,0 1-1,0-1 1,0 0 0,-1 0 0,1 0-1,0 0 1,-1 1 0,0 0 0,-15 39 1050,-71 89 451,86-129-1447,35-8-1526,-27 5 1175,0 0 1,0 1-1,0-1 1,0 2-1,1-1 1,-1 1-1,0 0 1,1 1-1,11 1 1,-17-1 243,0-1 0,0 1 0,0 0 0,-1 0 0,1 0 1,0 0-1,0 0 0,-1 0 0,1 0 0,0 0 0,-1 1 0,1-1 1,-1 1-1,0-1 0,1 1 0,-1-1 0,0 1 0,0 0 0,0 0 1,0 0-1,0-1 0,-1 1 0,1 0 0,-1 0 0,1 0 0,-1 0 1,1 0-1,-1 0 0,0 0 0,0 0 0,0 0 0,0 1 0,-1-1 0,1 0 1,0 0-1,-1 0 0,-1 3 0,1-1 255,-1 0 0,0 0 0,0 0 0,0 0 0,-1-1 0,1 1 0,-1-1 0,0 1 0,0-1 0,0 0 0,0 0 0,-1 0 0,1-1 0,-1 1 0,0-1 0,0 0 0,0 0 0,0 0 0,0 0 0,0-1 0,0 0 0,0 0 0,-1 0 0,-5 0 0,0 1 79,0 0 0,0-1 0,0 0 1,0-1-1,-1 0 0,1-1 0,0 0 1,0-1-1,-14-4 0,-12-11-322,19 3-2163,12-1-5685,23 10-10293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16303,'0'0'10997,"7"13"-10441,20 39 52,29 82 1,-41-104 814,-9-29-19,-3-18-815,-1-13-513,-1-46-26,-1 70-51,0 1 0,-1 0 1,0-1-1,0 1 0,0 0 0,-1 0 1,1 0-1,-1 0 0,0 0 1,-6-8-1,4 12-45,3 12-56,1-10 93,0 1-1,1-1 1,-1 1 0,0-1 0,1 1 0,-1-1-1,1 1 1,0-1 0,-1 1 0,1-1 0,0 0-1,0 1 1,0-1 0,0 0 0,0 0 0,2 3 0,2-1 12,0-1 1,0 1 0,0-1 0,0 0 0,0 0 0,0-1 0,1 0 0,-1 0-1,1 0 1,-1 0 0,0-1 0,1 0 0,-1 0 0,1 0 0,-1-1-1,1 0 1,-1 0 0,10-3 0,-6 1 5,-1 0 1,1-1-1,-1 0 0,0 0 1,0-1-1,0 0 0,-1 0 1,0-1-1,0 0 0,9-9 1,-12 11-1,-1 0 0,1-1-1,-1 1 1,0-1 0,0 1 0,-1-1 0,0 0 0,1 0 0,-1 0 0,-1-1 0,1 1-1,-1 0 1,0-1 0,0 1 0,-1-1 0,0 1 0,0-1 0,0 1 0,0 0 0,-2-9 0,1 13-11,1 0 0,0 0 0,-1 0 0,1 0 1,-1 0-1,1 0 0,-1 1 0,1-1 1,-1 0-1,0 0 0,1 1 0,-1-1 0,0 0 1,0 1-1,1-1 0,-1 1 0,0-1 1,0 1-1,0-1 0,0 1 0,0-1 0,0 1 1,1 0-1,-1 0 0,0-1 0,0 1 1,0 0-1,0 0 0,0 0 0,0 0 0,0 0 1,0 0-1,0 1 0,0-1 0,0 0 1,0 0-1,0 1 0,0-1 0,0 0 0,0 1 1,0-1-1,-1 2 0,-1 0-2,0 0-1,0 0 1,0 0 0,1 0 0,-1 0-1,1 1 1,-1-1 0,1 1-1,0 0 1,0 0 0,-2 3-1,-1 5 29,1 0 0,0 0-1,1 1 1,0 0-1,1-1 1,0 1 0,1 0-1,0 22 1,1-30-31,0-1 1,0 1 0,1-1-1,-1 1 1,1-1-1,0 1 1,0-1 0,0 1-1,0-1 1,0 0-1,1 1 1,0-1 0,-1 0-1,1 0 1,0 0-1,1-1 1,-1 1 0,0 0-1,1-1 1,-1 1-1,1-1 1,0 0 0,0 0-1,0 0 1,0 0-1,0-1 1,0 1 0,1-1-1,-1 0 1,1 0-1,-1 0 1,0 0 0,5 0-1,-1-1-484,-1 1 0,1-1 0,0-1-1,0 1 1,-1-1 0,1 0 0,0-1 0,-1 0 0,1 0-1,-1 0 1,0-1 0,8-3 0,39-33-10319,-18 4-4527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32.6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1 120 13421,'0'0'4404,"7"-9"-4367,-2 3 25,1 0-1,0 1 1,0-1 0,1 1-1,-1 0 1,1 1-1,0-1 1,1 2-1,-1-1 1,1 1 0,-1 0-1,1 0 1,0 1-1,13-2 1,43-4 1307,1 4 0,98 5 1,-51 1-1037,175-8-506,-97-13-4122,-164 14 473,-8-3-1666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33.1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0 222 11787,'0'0'8008,"67"6"-7912,-21-12 448,13-13 97,13-10 0,8-3-129,4-4-32,-2 4 193,-3 4 32,-8 7-385,-6 7-256,-11 5-32,-6 8-32,-6 1-448,-7 0-801,-8 0-1058,-14 0-3330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0:02.4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4000 123 11435,'-778'-67'3770,"383"27"-2608,-60 24-1549,356 21 168,0 4-1,-155 35 0,82 2 170,2 7 1,3 8-1,3 6 0,2 8 0,-261 166 0,353-195 504,2 3 0,2 2 0,2 4-1,-81 91 1,117-114-425,2 2-1,1 0 1,2 2 0,1 1-1,2 0 1,2 2-1,1 0 1,2 1 0,2 0-1,-13 70 1,19-67-262,3-1 0,1 1 0,2-1 0,2 1 0,1 0 0,3-1 0,14 61 0,-10-68 2,2-1-1,2 0 1,0-1-1,3 0 0,1-1 1,1-1-1,1-1 0,2-1 1,30 34-1,-9-21 296,1-2-1,2-2 1,2-1 0,1-3-1,2-2 1,1-2-1,2-3 1,68 27 0,61 12 1096,218 50 0,-132-51-793,2-11 0,3-12 0,397 10 0,470-77-235,0-59-60,-769 54-83,882-98 168,-19-115-74,-1082 201-80,249-106 0,-336 119 6,-2-4 0,-1-2 0,-2-3 0,-1-2 0,-3-3 0,60-59 0,-99 86 18,0-2 0,-2 0-1,0-1 1,-1 0-1,-2-1 1,1-1 0,-2 0-1,-1-1 1,11-32-1,-17 41 76,-1-1-1,0 0 1,-1 0-1,-1 0 1,0 0-1,-1-1 1,0 1-1,-1 0 1,-1 0-1,0 0 1,-1 0-1,-1 0 1,0 1-1,0-1 1,-2 1-1,-12-25 1,-7 0 8,-1 0 0,-2 1 0,-1 2 0,-2 1 1,-2 1-1,-1 2 0,-51-37 0,-10 3-334,-181-95-1,54 52 208,-400-134 1,-264 7 204,566 174-1333,-419-24 0,441 71-2344,-474 40 0,404 16-360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07.0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711 56 3651,'0'0'19016,"-18"-24"-11681,8 20-7006,0 1 0,-1 1 0,0 0 0,-14-1 0,-29-6 791,46 7-1120,0 0 0,0 0 0,0 1 0,0 1 0,-1-1 0,1 1 0,0 0 0,-1 1 0,1 0 0,0 0 0,0 1 0,-10 3 0,7 0 0,-1 0 0,1 0 0,0 2 0,0-1 0,1 1 0,0 1 0,-12 11 0,10-6 0,0 2 0,1-1 0,1 1 0,0 1 0,1 0 0,0 1 0,2-1 0,0 1 0,1 1 0,1-1 0,-6 30 0,7-32 0,-1 0 0,-1 0 0,-15 27 0,-9 24 0,11-13 0,8-25 0,-11 45 0,-8 30 0,21-48 0,3 0 0,3 104 0,3-119 0,5 33 0,-3-57 0,0 1 0,-1 0 0,-1-1 0,0 1 0,-6 32 0,-15 35 0,-38 99 0,58-166 0,1-15 0,0-1 0,0 0 0,0 1 0,0-1 0,0 1 0,0-1 0,0 0 0,0 1 0,0-1 0,-1 0 0,1 1 0,0-1 0,-1 0 0,0 1 0,1-1 0,-2 2 0,9-9-706,7-9-5624,1-7-2809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17.6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71 6983,'0'0'19453,"-1"0"-19367,1-1 1,0 1-1,0 0 1,-1 0-1,1 0 1,0 0-1,0-1 1,-1 1-1,1 0 0,0 0 1,0 0-1,-1-1 1,1 1-1,0 0 1,0-1-1,0 1 1,0 0-1,0 0 1,0-1-1,-1 1 1,1 0-1,0-1 1,0 1-1,0 0 1,0-1-1,0 1 1,0 0-1,0-1 1,0 1-1,0 0 1,0 0-1,0-1 1,0 1-1,1-1 1,44-24 1340,-39 21-1359,-1 0 0,0 1-1,1 0 1,0 0-1,0 0 1,0 1-1,0 0 1,0 0-1,1 0 1,-1 1 0,0 0-1,9-1 1,45 0 191,-33 1-13,0 0 1,45 6-1,-57-1-246,-1 1 0,0 1 0,-1 0 0,1 1 0,-1 0 0,-1 1 0,19 14 0,41 58 0,-63-70 0,-1 1 0,0-1 0,-1 1 0,0 1 0,-1-1 0,0 1 0,-1 1 0,5 16 0,5 8 0,-8-21 0,2 2 0,-2 1 0,0-1 0,0 2 0,5 33 0,15 56 0,-18-77 0,9 54 0,-13-38 0,-2 0 0,-3 0 0,-1 0 0,-3 0 0,-10 48 0,9-41 0,1 0 0,6 86 0,1-34 0,-3-32-1196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37.4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0 117 7303,'1'-1'258,"-1"0"0,0-1 0,1 1 1,0 0-1,-1 0 0,1 0 0,0 0 0,0 0 1,-1 0-1,1 0 0,0 0 0,0 0 0,0 0 1,0 0-1,0 1 0,0-1 0,1 0 0,-1 1 0,0-1 1,0 1-1,0-1 0,1 1 0,-1-1 0,2 1 1,37-9 1341,-36 8-1252,88-14 1163,93-18-1245,-209 33 1892,0-2 0,0 0 0,-41-9 0,89 16-2253,1-2 0,-1 0-1,1-1 1,0-2-1,48-4 1,-43 2-165,42-4 439,-54 2 387,-50 3 221,-185 10 1353,215-9-2834,16-1-3379,29-13-4586,-15 2-2354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0:57.9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419 152 5285,'0'0'913,"0"-11"897,0-68 3105,0 18 5112,-18 109-6637,-18 82-1958,-33 241 1,38-181-375,-79 583 613,98-700-1649,6-43 243,1 0 0,-1 39 0,5-60-263,0 0 0,-1 1 0,0-1 0,-1 0 0,0 0-1,-1 0 1,1 0 0,-2-1 0,-9 17 0,-14 30-5,10-14 3,10-26 0,1 1 0,1 0 0,1 1 0,0-1 0,-5 33 0,10-49-34,0 0 0,0 0 0,0 0 0,0 0 0,0-1 1,0 1-1,1 0 0,-1 0 0,0 0 0,0 0 0,0 0 0,0 0 0,0 0 0,1 0 0,-1 0 1,0 0-1,0 0 0,0-1 0,0 1 0,0 0 0,1 0 0,-1 0 0,0 0 0,0 0 0,0 0 1,0 0-1,1 0 0,-1 0 0,0 0 0,0 1 0,0-1 0,0 0 0,0 0 0,1 0 0,-1 0 0,0 0 1,0 0-1,0 0 0,0 0 0,0 0 0,0 0 0,1 0 0,-1 1 0,0-1 0,0 0 0,0 0 1,0 0-1,0 0 0,0 0 0,0 1 0,0-1 0,10-16-4796,0-17-2574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0:58.6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0 131 21172,'10'0'1660,"416"-25"658,-87 0-2223,273 18 667,172-9 3286,78 3-2145,-318 13-1377,-481-2-432,0-2 1,106-21-1,-158 22-201,-11 0-200,-19-1-823,-31 0-2616,-65 4-10732,84 0 9102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0:59.0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15 16047,'0'0'2269,"12"-3"-401,2 0-1315,1 0 0,-1 1 0,1 0-1,-1 1 1,1 1 0,0 0 0,-1 1 0,1 1-1,-1 0 1,19 5 0,-11 1 5,0 1 1,0 0-1,0 2 0,36 25 1,-54-34-480,1 1 0,-2 1-1,1-1 1,0 0 0,-1 1 0,1 0 0,-1 0 0,0 0 0,0 0-1,-1 0 1,1 1 0,-1-1 0,0 1 0,0-1 0,-1 1 0,1 0 0,-1 0-1,0 0 1,0 0 0,-1 0 0,1 0 0,-1 0 0,0 0 0,-1 0 0,1 0-1,-1 0 1,0 0 0,0-1 0,-1 1 0,-1 6 0,-4 2 15,1 0 0,-2 0-1,1-1 1,-2 1 0,0-2 0,-13 14 0,-69 63 212,69-68-255,-68 61-194,28-32-2757,30-30-2582,9-13-3070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0:59.5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43 694 16207,'0'0'2120,"-9"4"-364,-25 11 294,60-36 2075,17-33-2986,-19 22-477,215-288 2520,-46 56-2168,-192 263-1018,0-1 1,0 1 0,0-1 0,0 1 0,0 0 0,0-1-1,1 1 1,-1 0 0,0 0 0,1 0 0,-1 0 0,1 0 0,-1 0-1,1 0 1,-1 0 0,1 1 0,0-1 0,-1 0 0,1 1-1,2-1 1,-3 2 0,0-1 0,0 1-1,0-1 1,0 1 0,0 0 0,0-1-1,0 1 1,-1 0 0,1 0 0,0 0-1,0-1 1,-1 1 0,1 0-1,-1 0 1,1 0 0,-1 0 0,1 0-1,-1 0 1,1 0 0,-1 1 0,0-1-1,0 0 1,1 1 0,1 15-1,0 0 1,0 0-1,-2 20 0,0-22 62,0 57-68,4 87 278,-2-136-649,1 1-1,1-1 1,1 0-1,12 34 1,-15-53 12,-1 1 0,1-1 1,0 0-1,0 1 0,0-1 1,1-1-1,0 1 0,-1 0 1,1 0-1,0-1 0,1 0 1,-1 0-1,1 1 0,-1-2 1,1 1-1,0 0 1,6 2-1,26 0-7612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117 140 18097,'-8'8'2477,"1"-1"-2082,-11 10 1305,1 1-1,-15 22 1,28-35-1417,0 0 1,0 1-1,1-1 1,0 1 0,0 0-1,1 0 1,-1 0 0,1 0-1,1 0 1,-1 0 0,1 1-1,0-1 1,0 1-1,1 9 1,0-15-286,1 0 1,-1 0-1,1 0 1,0 0-1,-1 0 1,1 0-1,0 0 1,0-1-1,0 1 0,-1 0 1,1 0-1,0-1 1,0 1-1,0-1 1,0 1-1,0-1 0,0 1 1,1-1-1,-1 1 1,0-1-1,0 0 1,0 0-1,0 0 0,0 1 1,1-1-1,-1 0 1,0-1-1,0 1 1,0 0-1,0 0 1,0 0-1,2-1 0,40-10-309,-35 6 269,-1 0-1,0 0 1,0-1 0,-1 1-1,1-2 1,-1 1 0,-1-1 0,1 1-1,-1-1 1,0-1 0,-1 1-1,0-1 1,0 0 0,-1 0-1,0 0 1,0 0 0,3-18-1,0-6 187,-1 0 0,-2-1-1,-1-44 1,-6 60 648,-6 20-104,-8 24-235,15-18-406,0 0 0,0 1 0,0-1 1,1 1-1,1-1 0,0 1 1,0 0-1,1 0 0,0 0 0,1 0 1,1 10-1,-1-15-22,1 1-1,0 0 1,-1 0 0,2-1 0,-1 1-1,1-1 1,0 0 0,0 0 0,0 0-1,1 0 1,-1 0 0,1-1 0,1 0-1,-1 1 1,0-2 0,1 1 0,0 0 0,0-1-1,8 4 1,31 10-2722,-32-14 609,-1 0 0,0-2 0,1 1-1,15-1 1,-2-1-9694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24.3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4901,'0'0'-385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24.8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59 4965,'0'0'11648,"-7"-1"-10329,-18-3-268,19 3-266,16 1 544,33 3 559,51-3 0,114-21-1063,-28 2 1413,-27 3 63,-153 17-2563,0-1 0,0 1 0,0-1 1,0 1-1,-1-1 0,1 1 0,0-1 1,0 1-1,-1-1 0,1 1 0,0-1 1,-1 1-1,1-1 0,0 0 0,-1 1 1,1-1-1,-1 0 0,1 1 0,-1-1 1,1 0-1,-1 1 0,1-1 0,-1 0 1,1 0-1,-1 0 0,1 0 0,-1 1 1,1-1-1,-1 0 0,1 0 0,-2 0 1,-14 0-6161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25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7 6694,'4'-7'7063,"-9"11"-2217,-4 8-1006,9-12-3766,-40 18-186,22-10-2558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26.1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1 2370,'-28'36'1185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26.4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8072,'0'0'10692,"0"1"-10525,0-1 0,0 1 0,0-1 0,0 1 0,1-1-1,-1 1 1,0-1 0,0 1 0,0-1 0,1 0-1,-1 1 1,0-1 0,0 1 0,1-1 0,-1 0 0,0 1-1,1-1 1,-1 0 0,0 1 0,1-1 0,-1 0 0,0 1-1,1-1 1,-1 0 0,1 0 0,-1 0 0,1 1 0,45 6 693,0-1 1,0-3 0,0-2-1,60-5 1,12 0-488,32 1-37,-150 3-192,-37 3 593,-14 3-3249,16-5-5845,23-1 2101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26.9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77 1666,'0'0'9032,"-3"-4"-8066,1 1-385,-7-12 249,6-1 5500,5 16-6108,0 1-1,-1-1 1,1 0-1,-1 0 1,1-1-1,-1 1 1,1 0-1,0 0 1,-1-1-1,1 1 1,-1-1 0,1 1-1,-1-1 1,1 0-1,-1 1 1,0-1-1,1 0 1,-1 0-1,2-1 1,-2-3-1593,1-8 4599,-3 5-7706,1 4-1443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27.8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45 4100,'0'0'13026,"13"-5"-8403,-25-2-4257,16 1-195,-3 6-82,1-1-1,0 1 1,0 0-1,0-1 0,0 1 1,0 0-1,0 0 1,0 0-1,0 1 0,0-1 1,0 0-1,2 1 1,-2 0-23,-1 0 1,1-1-1,0 1 1,-1-1-1,1 0 1,0 1 0,-1-1-1,1 0 1,0 0-1,0 0 1,-1 0 0,1-1-1,0 1 1,-1 0-1,1-1 1,0 1 0,-1-1-1,1 1 1,0-1-1,-1 0 1,1 0-1,-1 0 1,1 0 0,-1 0-1,0 0 1,1 0-1,-1 0 1,0 0 0,0-1-1,0 1 1,0-1-1,0 1 1,0-1 0,0 1-1,-1-1 1,1 1-1,1-4 1,-2 5 18,-8 3-855,3 1-1251,17-4 315,-7 0 1538,-5 0 105,0 0 0,0 0 0,0 0 1,0 0-1,1 0 0,-1 0 0,0 0 1,0 0-1,0 0 0,0 0 0,0 0 1,1 1-1,-1-1 0,0 0 1,0 0-1,0 0 0,0 0 0,0 0 1,0 0-1,0 0 0,0 0 0,1 1 1,-1-1-1,0 0 0,0 0 0,0 0 1,0 0-1,0 0 0,0 1 1,0-1-1,0 0 0,0 0 0,0 0 1,0 0-1,0 0 0,0 1 0,0-1 1,0 0-1,0 0 0,0 0 0,0 0 1,0 0-1,0 1 0,0-1 1,0 0-1,0 0 0,0 0 0,0 0 1,-1 0-1,1 1 0,0-1 0,0 0 1,0 0-1,0 0 0,0 0 0,0 0 1,-1 1 51,1-1 0,0 0 0,0 1 1,0-1-1,-1 1 0,1-1 0,0 0 0,0 1 1,0-1-1,0 1 0,0-1 0,0 1 1,0-1-1,0 0 0,0 1 0,0-1 0,0 1 1,0-1-1,0 0 0,0 1 0,1-1 1,-1 1-1,0-1 0,0 0 0,0 1 1,1-1-1,-1 0 0,0 1 0,0-1 0,1 0 1,-1 1-1,0-1 0,1 0 0,-1 1 1,0-1-1,1 0 0,-1 0 0,0 0 0,1 1 1,-1-1-1,0 0 0,1 0 0,-1 0 1,1 0-1,-1 0 0,1 0 0,-1 0 0,0 0 1,1 0-1,-1 0 0,1 0 0,-1 0 1,0 0-1,1 0 0,-1 0 0,1 0 0,-1 0 1,0 0-1,1-1 0,-1 1 0,1 0 1,-1 1-111,0-1 1,0 1 0,0 0 0,0 0 0,0 0-1,0 0 1,0 0 0,0 0 0,0 0 0,0-1-1,1 1 1,-1 0 0,0 0 0,1 0 0,-1 0-1,0-1 1,1 1 0,-1 0 0,1 0 0,-1-1-1,1 1 1,0 0 0,-1-1 0,1 1 0,0-1-1,0 2 1,10 4 5901,-3-9-8325,-7-4-6384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28.2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30 2626,'0'0'15546,"5"-4"-14420,2-3-623,17-11 1898,-7 19-4239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29.1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208 1 2594,'0'0'8542,"-9"1"-7133,-12 5-1016,10-2 1129,0 0 0,0 0 0,1 1 0,-12 8-1,20-12-1441,1 0 0,0 0 0,-1 1 0,1-1 0,0 0 0,0 0 0,0 1 0,0-1 0,0 1 0,0-1 0,1 1 0,-1-1 0,0 3 0,0-3-5,1 1 0,-1-1 0,1 0 0,-1 0 0,1 0 0,-1 1 0,0-1 0,1 0 0,-1 0 0,0 0 0,0 0 0,0 0 0,0 0 0,0 0 0,0-1 0,0 1 0,0 0 0,0-1 0,0 1 0,-1 0 0,1-1 0,0 1 0,0-1 0,-1 0 0,1 1 0,-2-1 0,1 1-26,0-1 1,0 1-1,0 0 1,0 0-1,0 0 1,1 0-1,-1 0 1,0 0-1,1 0 1,-1 1-1,1-1 1,-1 0-1,1 1 1,0-1-1,-1 1 1,1 0-1,0-1 1,0 1-1,0 0 1,0 0-1,0 2 1,1-4 14,-1 0-48,1 0 43,1-2-105,-1-1 0,1 1 1,0-1-1,1 1 0,-1 0 1,0-1-1,1 1 0,-1 0 0,1 0 1,-1 0-1,1 0 0,0 0 1,0 1-1,0-1 0,0 1 1,4-3-1,-3 2 1,-1 1 1,0-1-1,0 1 0,0-1 1,0 0-1,0 1 1,0-1-1,0 0 0,-1 0 1,1-1-1,-1 1 0,0 0 1,1 0-1,-1-1 0,0 1 1,0-1-1,0-2 0,-1 5 19,-2 2 33,-1 0 0,0 0 1,1 0-1,-1 1 0,1-1 1,0 1-1,0-1 0,0 1 1,0 0-1,0-1 1,1 1-1,-1 0 0,1 0 1,0 0-1,-1 5 0,-5 6 47,0-3 40,-14 31 954,21-42-845,24-20-668,-25 23 464,1 0-1,-1 0 0,0 0 1,0 0-1,0-1 0,0 1 1,-1 0-1,1-1 0,-1 1 1,1-1-1,-4 4 0,3-4 17,-1 1 0,2 0-1,-1 0 1,0-1 0,0 1-1,1 0 1,-1 0 0,1 1-1,0-1 1,0 0 0,0 0 0,0 4-1,3-8-165,0 0 0,0 1-1,0-1 1,0 0 0,0-1 0,0 1-1,-1 0 1,1 0 0,-1-1 0,1 1-1,1-3 1,2-5-1554,-17 18 1495,-19 24 476,30-16 79,5-13-1640,-2-8-2757,0-3-1895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30.0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83 5637,'0'0'14531,"-6"7"-13783,-4 5 62,1 0 0,0 0 0,-9 20 0,17-30-753,0-1-1,1 0 0,-1 0 1,0 0-1,1 0 1,-1 0-1,0 0 1,0 0-1,0 0 0,0 0 1,0 0-1,0 0 1,0 0-1,0-1 1,0 1-1,-2 0 0,0-5 422,10-11-351,7-9-388,-2-1-1,-1 0 1,-1-1-1,7-28 0,-22 70 252,-1 0-1,-12 25 0,-6 13 769,25-54-740,-1 0-1,0 0 1,0 1-1,0-1 0,0 0 1,0 0-1,0 0 1,0 0-1,0 1 0,0-1 1,0 0-1,1 0 1,-1 0-1,0 0 0,0 0 1,0 0-1,0 1 1,0-1-1,1 0 0,-1 0 1,0 0-1,0 0 1,0 0-1,0 0 0,1 0 1,-1 0-1,0 0 1,0 0-1,0 0 0,1 0 1,-1 0-1,0 0 1,0 0-1,0 0 0,0 0 1,1 0-1,-1 0 0,0 0 1,0 0-1,0 0 1,1 0-1,-1 0 0,0 0 1,0-1-1,0 1 1,0 0-1,0 0 0,1 0 1,-1 0-1,0 0 1,0 0-1,0-1 0,0 1 1,0 0-1,0 0 1,0 0-1,1 0 0,-1-1 1,0 1-1,0 0 1,0 0-1,0-1 0,12-7 227,-6 3-221,0-1-1,-1 1 0,0-1 1,0 0-1,0 0 1,-1-1-1,0 1 0,0-1 1,0 0-1,-1 0 0,0 0 1,-1-1-1,0 1 0,0-1 1,2-13-1,-4 20-97,-2 3 56,-1-1 0,1 1 0,0 0-1,1 0 1,-1 0 0,0 0 0,0 0 0,1 1-1,-1-1 1,1 0 0,0 1 0,0-1 0,0 1-1,-1 3 1,-1 0 3,2-4-158,-3 5 285,1 0 1,-1 1-1,2-1 1,-1 0 0,-2 11-1,5-17-214,0 1 0,0-1 0,0 0 1,0 0-1,0 0 0,0 0 0,0 1 0,1-1 0,-1 0 1,0 0-1,0 0 0,1 0 0,-1 0 0,1 0 0,-1 0 0,1 0 1,1 2-1,-1-2-337,0 0 1,0 0-1,1-1 1,-1 1-1,0 0 1,1 0-1,-1-1 1,0 1-1,1-1 1,-1 1-1,1-1 1,-1 0-1,1 0 1,-1 0-1,1 1 1,-1-1-1,3-1 1,2 1-4579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84 13549,'0'0'6993,"4"-9"-5253,12-28 209,-16 36-1874,0 1 0,0-1-1,0 1 1,0-1 0,0 1 0,0-1 0,0 1 0,0 0 0,-1-1-1,1 1 1,0-1 0,0 1 0,0-1 0,-1 1 0,1-1-1,0 1 1,0 0 0,-1-1 0,1 1 0,0-1 0,-1 1 0,1 0-1,0-1 1,-1 1 0,1 0 0,-1-1 0,1 1 0,0 0-1,-1 0 1,1 0 0,-1-1 0,1 1 0,-1 0 0,1 0 0,-1 0-1,1 0 1,-1 0 0,1 0 0,-1 0 0,1 0 0,-1 0 0,1 0-1,-1 0 1,1 0 0,-1 0 0,1 0 0,-1 1 0,-24 2 992,19 0-885,-1 0-1,0 0 1,1 1-1,-1 0 1,1 0-1,0 1 1,0 0-1,1 0 1,-1 0-1,1 0 1,-8 13-1,9-13-81,1-1 0,-1 1 0,1 0 0,1 0 0,-1 0 0,1 1-1,0-1 1,0 1 0,0-1 0,1 1 0,0 0 0,0-1 0,0 1-1,1 0 1,0 0 0,0 6 0,1-11-100,0 0 0,0 1 0,0-1 0,0 0 0,0 0 0,0 1 0,0-1 0,1 0 0,-1 0 0,0 0 0,1-1 0,-1 1 0,1 0 0,-1 0 0,1-1 0,-1 1 0,1-1 0,-1 1 0,1-1 0,-1 0 0,1 1 0,0-1 0,-1 0 0,1 0 0,0 0 0,-1-1 0,1 1 0,2-1 0,49-8 0,-39 3-261,0 0 0,-1-2-1,-1 0 1,1 0 0,-1-1 0,0 0-1,-1-1 1,0-1 0,-1 0 0,0 0-1,-1-1 1,0 0 0,-1 0 0,0-1-1,6-14 1,-15 34 593,0 1 0,1 0-1,-1 0 1,2-1 0,-1 1 0,3 13-1,-3-20-302,1 0-1,-1 1 0,0-1 0,1 0 1,-1 0-1,0 0 0,1 0 1,-1 0-1,1 0 0,0-1 1,-1 1-1,1 0 0,0 0 1,0 0-1,-1 0 0,1-1 0,0 1 1,0 0-1,0-1 0,0 1 1,0-1-1,0 1 0,0-1 1,0 1-1,2-1 0,0 1 1,0-1 0,1 0 0,-1 0-1,0 0 1,0 0 0,0 0 0,1-1-1,-1 1 1,3-2 0,4-1-250,0-1 0,0 0 1,-1-1-1,15-9 0,44-32-3638,-34 57 2401,-27-11 821,0 0 0,0 0-1,0 0 1,1-1 0,-1 0 0,0 0 0,13-5-1,24-15-6131,-18 4 203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45.8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1870 121 18065,'-60'-21'175,"-2"2"0,1 3 0,-2 3 0,0 3 1,-1 3-1,1 2 0,-1 3 0,0 3 0,-101 14 0,117-6-96,0 1-1,1 3 1,1 2-1,1 2 1,0 2-1,1 2 1,1 2-1,-68 47 1,61-31 40,2 2 1,1 1-1,3 3 0,1 2 1,3 1-1,-44 67 1,38-43-171,4 1 0,2 3 0,4 1 0,-39 120 0,57-141-38,4 2-1,1 0 0,4 1 1,1 0-1,4 0 0,2 1 1,7 75-1,-1-105 157,1-1-1,1 0 0,1 0 1,2-1-1,1 0 1,1 0-1,1-1 1,2-1-1,19 29 0,-10-23 56,1-1 0,1-2 0,2 0 1,1-1-1,1-2 0,43 31 0,-18-22 13,2-2 0,1-2 0,1-3 0,2-2 0,0-3 0,1-3 0,2-2 0,78 11 0,-39-15-41,0-5 0,0-4 0,1-5 1,-1-4-1,1-5 0,-2-4 0,0-5 1,148-44-1,-162 33-1,0-3 1,-2-3-1,-1-5 1,-3-3-1,-1-3 1,-3-4-1,-1-4 1,-3-2-1,108-109 1,-141 122-68,-2-1 1,-2-3-1,-2 0 1,-2-2-1,-3-2 1,-1-1-1,-3 0 1,25-75-1,-40 97-17,-2-1 0,-1 0 0,-1-1 0,-2 0 0,-1 1 0,-2-1 0,-1 0-1,-1 0 1,-2 0 0,-1 0 0,-1 1 0,-2-1 0,-1 2 0,-1-1 0,-2 1-1,-26-50 1,11 36-16,-3 2 1,-1 1-1,-2 1 0,-2 1 0,-2 3 1,-1 0-1,-1 3 0,-2 1 0,-1 2 0,-82-45 1,41 33-7,-2 3 1,-1 4-1,-1 4 1,-2 3-1,-104-18 1,81 26-396,1 5 0,-2 5 0,0 5 0,1 4 0,-115 15 0,128-1-440,1 4-1,1 4 1,0 5 0,2 3-1,-173 81 1,111-28-5611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22.5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0 106 11563,'0'0'7175,"56"-37"-5766,-2 27 417,15-1-321,15 1-1024,8-1-289,4 3-160,-2 0-64,-12 3-1089,-12 1-769,-24 2-448,-26 2-1666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22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90 7015,'0'0'13004,"73"22"-12556,0-22 353,21-9 288,18-9-640,10 0-385,-5-4-2050,-9 0-2627,-11-1-3650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48.0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73 102 11179,'-8'-3'362,"-34"-14"2599,41 17-2739,0-1 1,-1 1-1,1-1 1,0 1 0,0-1-1,-1 0 1,1 1 0,0-1-1,0 0 1,0 0-1,0 0 1,0 0 0,0 0-1,0 0 1,1 0-1,-1 0 1,0 0 0,0-1-1,1 1 1,-1 0 0,1 0-1,-1-1 1,1 1-1,-1-2 1,2 2-136,0 0-1,-1 0 1,1 0-1,0 0 1,0 0-1,0 0 1,0 1-1,0-1 1,0 0-1,0 0 1,0 1-1,0-1 1,1 1-1,-1-1 1,0 1 0,0-1-1,0 1 1,1 0-1,-1-1 1,2 1-1,35-6 158,-28 5-68,434-32 1960,5 33-1443,-201 2-319,-174-3-23,-50 1-44,-41-1 396,-400 28-456,207-8-190,-248 11-110,679-52-1631,-21 2 1072,105 13 54,-42 2-127,-248 3 766,-26 0 66,-28-2 132,-530-13 1444,190 20-7236,301-3-2997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3.8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1 7399,'0'9'9353,"-4"170"-101,-18 97-6316,2-51-2403,17-382-138,-2-45-964,6 176 514,1 0-1,1 0 1,1 1-1,2-1 1,13-39-1,-16 57 52,1 0 1,1 0-1,-1 0 0,1 1 1,1 0-1,-1 0 1,1 0-1,1 0 0,-1 1 1,1 0-1,0 1 0,0-1 1,1 1-1,0 1 0,0-1 1,0 1-1,0 1 0,14-5 1,-5 3-1,0 1-1,1 1 1,-1 0 0,1 1 0,-1 1 0,1 1 0,0 1-1,27 4 1,-43-5 7,-1 0 0,1 0 1,-1 0-1,1 0 0,-1 0 0,0 1 0,1-1 0,-1 0 0,1 1 0,-1 0 0,0-1 0,1 1 0,-1 0 0,0-1 0,1 1 0,-1 0 1,0 0-1,0 0 0,0 0 0,0 0 0,0 1 0,0-1 0,0 0 0,0 0 0,-1 1 0,1-1 0,0 0 0,-1 1 0,1-1 0,-1 0 0,1 1 1,-1-1-1,0 1 0,0-1 0,0 1 0,0-1 0,0 1 0,0-1 0,0 2 0,-1 2 29,0-1-1,-1 0 1,0 1 0,1-1-1,-1 0 1,-1 0-1,1 0 1,0-1 0,-1 1-1,0-1 1,0 1 0,-4 3-1,-22 18 208,0-1-1,-2-1 1,-1-2 0,0-1-1,-2-1 1,0-2 0,-1-1-1,0-2 1,-43 11-1,73-24-249,0 0 0,0 0-1,0-1 1,0 1-1,0-1 1,0-1-1,-9 0 1,13 1-21,0 0-1,1-1 1,-1 1 0,1 0-1,-1 0 1,1 0 0,-1-1-1,1 1 1,-1 0 0,1-1 0,-1 1-1,1 0 1,-1-1 0,1 1-1,0-1 1,-1 1 0,1 0-1,0-1 1,-1 1 0,1-1-1,0 1 1,0-1 0,-1 1-1,1-1 1,0 0 0,0 0 0,0 0-92,0-1 1,0 0 0,1 1-1,-1-1 1,1 1 0,-1-1-1,1 1 1,-1 0 0,1-1 0,0 1-1,0 0 1,0-1 0,0 1-1,1-2 1,7-5-1433,-1 0-1,1 1 0,0 0 1,19-10-1,-22 13 660,40-22-6321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4.5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7 15471,'0'0'12636,"-2"10"-12209,1-6-357,-9 46 288,10-47-303,-1 1 0,0 0 0,1 0 0,0 0 0,0 0 0,0 0 0,1 0 0,-1 0 0,1 0 1,0-1-1,2 7 0,-2-9-35,0-1 0,0 1-1,0 0 1,0 0 0,0-1 0,0 1 0,0 0 0,0-1 0,1 0 0,-1 1 0,0-1 0,0 1 0,1-1-1,-1 0 1,0 0 0,0 0 0,1 0 0,-1 0 0,0 0 0,1 0 0,-1 0 0,0 0 0,0-1 0,1 1-1,-1 0 1,0-1 0,0 1 0,0-1 0,0 0 0,1 1 0,0-2 0,34-22 597,-27 17-551,-1-1 0,0 0-1,0 0 1,0-1 0,-1 1-1,-1-2 1,1 1 0,-2-1-1,7-13 1,-34 75 305,16-43-337,2 0 0,0 0 0,0 1 0,0-1 1,1 1-1,1 0 0,0 0 0,-2 14 0,4-23-31,0-1 0,0 0 0,0 0-1,0 1 1,0-1 0,0 0 0,0 1 0,0-1 0,0 0 0,1 0 0,-1 1 0,0-1 0,0 0 0,0 1 0,0-1-1,0 0 1,1 0 0,-1 0 0,0 1 0,0-1 0,0 0 0,1 0 0,-1 0 0,0 1 0,0-1 0,1 0 0,-1 0 0,0 0-1,0 0 1,1 0 0,-1 1 0,0-1 0,1 0 0,-1 0 0,0 0 0,0 0 0,1 0 0,-1 0 0,17-4 184,12-12 67,-13 1-254,0-1 0,-1 0 0,-1-1 0,21-32 0,-34 76-3482,-1-25 3215,0-1 1,1 0-1,-1 0 1,0 0-1,0 0 0,1 0 1,-1 0-1,1 1 0,-1-1 1,1 0-1,-1 0 0,1 0 1,0 0-1,0-1 1,-1 1-1,1 0 0,0 0 1,0 0-1,0 0 0,0-1 1,0 1-1,2 1 1,11-3-5916,1-6-2813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5.1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291 0 11531,'0'0'18086,"-7"16"-17504,-20 37 128,-56 82 0,67-112-490,7-12-115,1 0 0,0 1 0,1 0 1,0 0-1,1 1 0,-9 23 0,16-36-102,-1 0 0,1 1 0,-1-1 0,1 0 0,-1 0 0,1 1 0,-1-1 0,1 0 0,-1 0 1,1 0-1,-1 0 0,1 1 0,-1-1 0,1 0 0,-1 0 0,1 0 0,-1 0 0,1 0 0,-1 0 0,1 0 0,-1-1 0,1 1 1,-1 0-1,1 0 0,-1 0 0,1 0 0,-1-1 0,1 1 0,-1 0 0,1 0 0,-1-1 0,1 1 0,8-7-123,0 0-1,-1 0 0,1 0 1,-1-1-1,-1 0 1,0-1-1,0 1 0,8-14 1,2-7-923,22-46 0,-27 43 128,-13 26 316,-10 18 304,-7 12 725,-30 50 0,43-65-211,1 0 0,-1 1 1,2 0-1,-1 0 0,1 0 1,1 0-1,0 1 0,0-1 1,1 12-1,0-21-210,1 0 0,1 0 0,-1 0 0,0 0 0,0 0 0,0 0 0,0 0-1,1-1 1,-1 1 0,0 0 0,1 0 0,-1 0 0,1 0 0,-1-1 0,1 1 0,-1 0 0,1 0 0,0-1 0,-1 1 0,1 0 0,0-1-1,-1 1 1,1-1 0,0 1 0,0-1 0,1 1 0,1 0 11,-1 0 0,1 0-1,-1-1 1,1 1 0,0-1 0,-1 0 0,1 0-1,0 0 1,4-1 0,-2 1-2,0-1 1,1 0-1,-1-1 0,0 1 1,-1-1-1,1 0 0,0 0 1,0-1-1,-1 1 0,6-5 1,-8 6-15,-1 0 0,1 0 0,-1-1 1,1 1-1,-1-1 0,0 1 0,0-1 0,1 1 1,-1-1-1,0 1 0,-1-1 0,1 0 1,0 0-1,0 1 0,-1-1 0,1 0 0,-1 0 1,1 0-1,-1 0 0,0 0 0,0 0 0,0 1 1,0-1-1,0 0 0,0 0 0,-1 0 1,1 0-1,0 0 0,-1 0 0,0 0 0,1 1 1,-1-1-1,0 0 0,0 1 0,0-1 0,0 0 1,0 1-1,-1-1 0,1 1 0,0 0 1,-1-1-1,1 1 0,-1 0 0,1 0 0,-1 0 1,1 0-1,-1 0 0,0 0 0,-2-1 0,-9-5 7,-1 1-1,-1 0 0,1 1 0,-26-6 0,-109-18 284,204 24 379,-50 4-748,176 4 762,-92 11-1617,-69-9-755,1 1 1,25 12 0,-24-8-3708,-2-1-2274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5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19026,'0'0'11627,"94"26"-10570,-34-26-673,7 0-320,-4 0-640,-3 0-1090,-10-4-1409,-14 0 449,-12 3-1378,-17 0 64,-33 1-10986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5.8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166 1 3107,'-58'14'6438,"9"-1"-1794,14 0 225,16-1-1730,14-2-1345,7-5 31,27 0 418,17-5-802,13 0-800,7-2-449,2-6-96,-7 0-96,-5 4-353,-9 1-1568,-15 1-2115,-10 1-3844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5:01.9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267 176 5894,'8'-12'10965,"-7"9"-10555,9-10 785,-2-1 0,0 0-1,12-29 1,-19 39-1015,1 1 0,-1 0 0,-1-1 0,1 1 0,0 0-1,-1-1 1,0 1 0,0-1 0,0 1 0,0-1 0,0 1 0,-2-6 0,1 8-89,0-1 1,1 0 0,-1 1 0,0-1-1,-1 1 1,1-1 0,0 1 0,0-1-1,-1 1 1,1 0 0,0 0 0,-1 0-1,0 0 1,1 0 0,-1 0 0,1 0-1,-1 0 1,0 0 0,0 1 0,0-1-1,1 1 1,-1-1 0,0 1 0,0 0-1,-2 0 1,-1 0-60,0 0 0,0 0 0,1 1-1,-1 0 1,0 0 0,1 0 0,-1 0 0,0 1 0,1 0 0,0 0-1,-1 0 1,1 1 0,0-1 0,0 1 0,1 0 0,-1 0 0,0 0-1,-4 6 1,-6 6 165,0 1 0,-21 35 0,17-22 254,1 1 1,1 1 0,-18 52-1,28-64-301,1-1 0,0 1 0,1 1 0,1-1 0,1 0 0,1 1-1,1 35 1,1-50-141,0-1 0,0 0 0,0 0 0,0 0 0,0 0 0,1 0 0,-1 0 0,1-1 0,0 1 0,1 0 0,-1-1 0,0 0 0,1 1 0,0-1 0,0 0 0,0 0 1,0-1-1,5 4 0,-2-2 3,-1-1 1,1 0 0,0-1 0,0 1-1,0-1 1,0-1 0,1 1 0,-1-1 0,0 0-1,1 0 1,8-1 0,-9 1-1,0-1 0,-1 0 0,1-1 0,0 1 0,-1-1 0,1 0 0,0-1 0,-1 1 0,0-1 0,1 0 0,-1 0 0,0-1 0,0 0 0,0 0 0,0 0 0,-1 0 0,1-1 0,-1 0 0,0 0 0,0 0 0,0 0 0,-1 0 0,1-1 0,-1 0 0,0 0 0,0 0 0,-1 0 0,3-6 0,-4 8 7,-1 1-1,1-1 1,-1 1-1,0 0 1,0-1 0,1 1-1,-2-1 1,1 1-1,0-1 1,0 1 0,-1-1-1,1 1 1,-1 0-1,0-1 1,0 1 0,0 0-1,0 0 1,0-1-1,0 1 1,-1 0 0,-1-2-1,-1 0 13,1 1 0,-1 1 0,0-1 0,1 0 0,-1 1 0,0 0 0,-1 0-1,1 0 1,0 1 0,-8-3 0,-7 0 10,0 1 1,0 1-1,-1 1 0,-25 1 1,36 0-39,-1 1 1,1 0-1,0 1 1,-17 4-1,24-5-17,0-1 1,1 1-1,-1-1 0,0 1 0,0 0 0,0 0 1,0 0-1,1 0 0,-1 0 0,0 1 1,1-1-1,-1 0 0,1 1 0,-1-1 0,1 1 1,0-1-1,0 1 0,-1 0 0,1 0 0,1-1 1,-1 1-1,0 0 0,0 0 0,1 0 1,-1 0-1,1 0 0,-1 3 0,1-4-78,0 0 0,1 0 0,-1 0-1,1 0 1,-1 0 0,1 0 0,-1 0-1,1 0 1,0 0 0,-1 0 0,1 0-1,0 0 1,0 0 0,0-1 0,0 1 0,0 0-1,0 0 1,0-1 0,0 1 0,0-1-1,0 1 1,0-1 0,0 0 0,0 1 0,0-1-1,0 0 1,0 0 0,1 0 0,-1 1-1,0-1 1,0-1 0,2 1 0,44-1-3143,-46 1 3032,15-2-1516,0-1-1,0-1 0,-1-1 0,1 0 0,26-13 0,27-17-8428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69 114 10154,'0'0'11349,"-7"9"-10025,4-6-1305,-40 48 2407,42-49-2270,-1 1 1,0-1-1,1 0 0,-1 1 0,1-1 0,0 1 0,0 0 0,0-1 0,0 1 1,0 0-1,0 0 0,1-1 0,-1 1 0,1 0 0,0 0 0,0 0 1,0 0-1,0-1 0,1 1 0,-1 0 0,1 0 0,0 0 0,1 2 0,-1-4-145,0 1 0,1-1 0,-1 0 0,1 0 0,-1-1 0,1 1 0,0 0 0,-1 0 0,1-1 0,0 1 0,-1-1 0,1 0 0,0 1 0,0-1 0,-1 0 0,1 0 0,0 0 0,0 0 0,-1 0 0,1-1 0,3 0 0,39-12-322,-36 9 56,-1-1-1,1-1 1,-1 0-1,0 0 1,0 0 0,0 0-1,-1-1 1,0 0-1,-1-1 1,0 1 0,0-1-1,7-15 1,-6 10 287,-1 0 0,-1 0 0,0 0 0,-1-1 0,0 1 0,-1-1 0,0-26 0,-6 33 2190,-5 13-1086,-6 15-394,12-14-591,1 0 1,0 0-1,0 0 1,1 0-1,0 0 1,0 1 0,0-1-1,1 0 1,0 1-1,1-1 1,-1 0-1,1 1 1,1-1-1,4 14 1,-4-17-267,0 1 1,1 0-1,0-1 0,0 1 1,0-1-1,1 0 1,-1 0-1,1 0 0,0 0 1,0-1-1,1 0 1,-1 1-1,1-2 0,-1 1 1,1 0-1,0-1 1,0 0-1,0 0 0,0-1 1,11 3-1,19 1-4599,1-4-3800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5:02.2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187 0 19250,'0'0'6828,"-10"6"-5515,8-5-1236,-46 34 1003,46-33-1053,-1 0 0,1 0 1,0 0-1,0 0 0,0 1 0,1-1 1,-1 1-1,1 0 0,-1-1 0,1 1 1,0 0-1,0 0 0,0 0 1,0 0-1,0-1 0,1 1 0,0 0 1,-1 0-1,1 1 0,0-1 0,1 3 1,-1-5-31,1 0 1,0 0 0,-1 0 0,1 0 0,0 0-1,0 0 1,0-1 0,0 1 0,0 0-1,0-1 1,0 1 0,0-1 0,0 1 0,0-1-1,0 1 1,0-1 0,0 0 0,0 1 0,0-1-1,0 0 1,0 0 0,1 0 0,1 0-1,38 1-101,-27-2 59,-3 2-1,1 0 0,-1 0 0,0 1 0,0 1 0,0 0-1,0 0 1,0 1 0,12 7 0,-20-10 70,0 1 0,-1-1 0,1 1 0,-1 0 0,1 0 0,-1 0 0,0 0 0,0 0-1,0 0 1,0 1 0,0-1 0,-1 1 0,1-1 0,-1 1 0,1 0 0,-1-1 0,0 1-1,0 0 1,0 0 0,0 0 0,-1 0 0,1 0 0,-1 0 0,0 0 0,0 0 0,0 0 0,0 0-1,0 0 1,-1 0 0,1 0 0,-1 0 0,0 0 0,0 0 0,0 0 0,0-1 0,-3 5-1,0 0 181,-1 1-1,0 0 0,-1-1 0,1 0 1,-2 0-1,1-1 0,-1 0 0,0 0 0,0 0 1,0-1-1,-16 8 0,5-3-26,-1-1 1,0-1-1,-1 0 1,-21 4-1,35-10-180,-1 0-1,1-1 0,-1 0 0,1 0 0,-1-1 0,0 0 1,1 0-1,-1 0 0,-9-2 0,13 1-233,1 0-1,0 0 1,-1 0-1,1 0 0,0-1 1,0 1-1,0-1 1,0 1-1,0-1 1,0 0-1,1 1 1,-1-1-1,1 0 1,-1 0-1,1 0 1,-1 0-1,1-1 1,0 1-1,0 0 1,0-1-1,0 1 0,1 0 1,-1-1-1,1 1 1,-1-1-1,1 1 1,0-4-1,-2-37-7342,1-8-4133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5:02.6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48 5509,'0'0'16240,"60"0"-12877,-28-1-1570,5-1-1056,6 1-256,0-2-417,2-3-1217,-2 0-2627,-1-7-1953,-5-2-4069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5:02.9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11 12204,'0'0'9747,"3"10"-8513,-2-7-1184,-1 0 1,1-1 0,0 1 0,0 0-1,1 0 1,-1-1 0,1 1-1,-1 0 1,1-1 0,0 1 0,0-1-1,3 3 1,-2-3-10,0 0-1,0-1 1,1 1 0,-1-1-1,1 1 1,-1-1-1,1 0 1,0-1-1,-1 1 1,1-1 0,0 1-1,-1-1 1,7-1-1,3 0-26,1 0 0,0-2 0,-1 1 0,0-2 0,0 0 0,0 0 0,0-2-1,-1 1 1,1-1 0,20-15 0,-11 8 207,-22 13-177,0 0 0,0 1 0,0-1 0,0 0 0,0 0 0,0 1 0,-1-1 0,1 0 0,0 0 0,0 1 0,0-1 0,0 0 0,0 0 0,0 1 0,0-1 0,0 0 0,0 1 0,0-1 0,0 0 0,0 0 0,0 1 0,0-1 0,1 0 0,-1 0 0,0 1 0,0-1 0,0 0 1,0 0-1,0 1 0,1-1 0,-1 0 0,0 0 0,0 0 0,0 1 0,1-1 0,-1 0 0,0 0 0,0 0 0,0 0 0,1 0 0,-1 1 0,0-1 0,0 0 0,1 0 0,-1 0 0,0 0 0,1 0 0,-1 0 0,0 0 0,0 0 0,1 0 0,-1 0 0,0 0 0,0 0 0,1 0 0,-1 0 0,0 0 0,1 0 0,-1 0 0,0 0 0,0-1 0,1 1 0,-1 0 0,0 0 0,0 0 0,0 0 0,1 0 0,-1-1 0,-7 24 987,-44 84 1130,28-63-1313,-18 53-1,36-83-1115,1 0 0,0 1-1,1 0 1,0 0 0,1-1-1,1 1 1,1 0 0,1 17-1,1-25-526,-1-3-3004</inkml:trace>
  <inkml:trace contextRef="#ctx0" brushRef="#br0" timeOffset="1">1 259 17969,'0'0'8872,"82"-39"-7686,-36 37-578,7 2-544,1 0-224,3 0-2370,-4 1-2307,-5 3-2722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5:03.3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0 207 12748,'0'0'3550,"9"1"-1153,59 0 1729,132-16-1,78-29-1356,-116 16-2322,119-12 391,10-2-1826,-98 8-7334,-176 30 4270,-12 2-1543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5:03.6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57 18962,'0'0'2322,"10"0"-219,30-3-445,-1-2-1,62-14 0,-58 9-980,0 2 1,65-3-1,-105 11-672,0-1 0,0 1 0,0 1 0,-1-1 0,1 0 0,0 1 0,0-1-1,0 1 1,0 0 0,-1 0 0,1 0 0,0 0 0,2 2 0,-4-1-3,0-1 0,0 0 1,0 0-1,0 0 0,0 1 0,-1-1 1,1 1-1,0-1 0,-1 0 1,1 1-1,-1-1 0,0 1 1,1-1-1,-1 1 0,0 0 0,0-1 1,0 1-1,0-1 0,0 1 1,0-1-1,0 1 0,-1-1 1,1 1-1,-1-1 0,0 3 1,-2 5 57,-1 0 0,0 0 0,0-1 0,-1 0 0,0 0 0,-1 0 0,1-1 0,-1 1 0,-11 9 0,-74 60 536,53-46-292,16-14-123,-25 23 201,44-37-367,1-1 0,-1 1 1,1 0-1,-1 0 0,1 0 1,0 1-1,0-1 1,0 0-1,1 1 0,-1-1 1,-1 8-1,3-10-15,0-1 0,1 1 0,-1 0 0,0-1 0,0 1 0,1-1 0,-1 1 0,0 0 0,1-1 0,-1 1 0,0-1 0,1 1 0,-1-1 0,1 0 0,-1 1 0,1-1 0,-1 1 0,1-1 0,-1 0 0,1 1 0,-1-1 0,1 0 0,0 0 0,-1 1 0,1-1 0,-1 0 0,1 0 0,0 0 0,-1 0 0,1 0 0,0 0 0,-1 0 0,1 0 0,1 0 0,30 0 0,-25 0 0,13-1-574,1-1 0,-1-1 0,0-1-1,38-12 1,-26 4-1741,1-1-1,33-19 1,-17 2-7342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5:04.0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97 168 20467,'0'0'3689,"-8"4"-534,2-2-2951,1 1 0,0 0 0,0 0-1,0 1 1,0-1 0,1 1 0,-1 0-1,1 0 1,0 0 0,0 1 0,1 0 0,-1-1-1,1 1 1,0 0 0,0 1 0,1-1 0,-1 0-1,1 1 1,1 0 0,-1-1 0,1 1-1,-1 7 1,2-12-208,0 0 0,1 0 0,-1 0 0,1 0 0,0 0 0,-1 0 0,1 0 0,0 0 0,0 0 0,-1 0 0,1-1 0,0 1 0,0 0 0,0 0 0,0-1 0,0 1 0,0-1 0,0 1 0,0-1 0,0 1 0,0-1 0,0 0 0,1 0 0,-1 1-1,0-1 1,0 0 0,0 0 0,0 0 0,0 0 0,2-1 0,47 1-598,-39-1 347,46-4-732,-36 3 780,0 0 1,31 2-1,-50 0 240,-1 0 0,1 1 0,0-1 0,-1 0 0,1 1-1,0-1 1,-1 1 0,1 0 0,-1-1 0,1 1 0,-1 0 0,1 0-1,-1 0 1,1 0 0,-1 0 0,0 0 0,0 0 0,0 1 0,1-1 0,-1 0-1,0 1 1,-1-1 0,1 1 0,0-1 0,0 1 0,-1-1 0,1 1 0,-1 0-1,1-1 1,-1 1 0,1 0 0,-1-1 0,0 1 0,0 0 0,0-1-1,0 1 1,0 0 0,-1 0 0,1-1 0,-1 4 0,0 1 158,-1 1 0,0-1-1,0 1 1,0-1 0,-1 0 0,0 0 0,0 0 0,0-1 0,-6 8 0,0-3-149,0-1 1,-1 0 0,1-1 0,-1 0 0,-1 0 0,-18 9 0,24-14-191,-1 0 0,1-1 1,-1 1-1,0-1 1,0-1-1,0 1 1,0-1-1,0 0 1,0 0-1,0-1 1,0 0-1,-1 0 1,1 0-1,0-1 0,-11-2 1,13 1-677,1 1 1,0-1-1,0 0 0,0 0 1,0-1-1,0 1 1,0-1-1,0 1 0,1-1 1,0 0-1,-1 0 0,1 0 1,-3-6-1,-15-25-8929</inkml:trace>
  <inkml:trace contextRef="#ctx0" brushRef="#br0" timeOffset="1">43 136 18129,'0'0'3107,"91"-24"1089,-36 12-1249,7 2-1153,5 0-577,4-3-993,4-1-608,3-7-4389,3-10-6758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1:54.3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18898,'0'0'8109,"16"6"-6972,-9-2-1002,5 1-13,0 0 0,0-1 0,0-1-1,0 1 1,0-2 0,1 0 0,23 1 0,29-4 23,-39-1-219,1 1 0,-1 1 0,0 1 0,1 2 0,-1 0 0,32 10 0,-34 1-1911,-24-13 1791,1-1-1,-1 1 0,0-1 1,1 1-1,-1-1 1,0 1-1,1-1 0,-1 1 1,0 0-1,0-1 0,0 1 1,0 0-1,0-1 1,1 1-1,-1-1 0,0 1 1,0 0-1,-1-1 1,1 1-1,0 0 0,0-1 1,0 1-1,-1 1 0,0 0-317,-1 0 0,1 0 0,-1 0-1,0-1 1,1 1 0,-1 0 0,0-1-1,0 1 1,0-1 0,-1 0-1,1 1 1,0-1 0,0 0 0,-1 0-1,1-1 1,-3 2 0,-37 10-6054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1:54.7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 11851,'-10'2'2798,"-4"1"-1655,-41 11 4456,55-13-5532,0-1-1,-1 0 1,1 0 0,0 0-1,0 0 1,0 1 0,0-1-1,0 0 1,0 0 0,0 0-1,0 1 1,0-1 0,0 0-1,0 0 1,0 0-1,0 1 1,0-1 0,0 0-1,0 0 1,0 0 0,0 1-1,0-1 1,0 0 0,0 0-1,0 0 1,0 1 0,0-1-1,1 0 1,-1 0 0,0 0-1,0 1 1,0-1 0,0 0-1,0 0 1,1 0 0,-1 0-1,0 0 1,0 0 0,0 1-1,0-1 1,1 0 0,-1 0-1,0 0 1,0 0 0,0 0-1,1 0 1,-1 0 0,0 0-1,0 0 1,0 0 0,1 0-1,-1 0 1,0 0 0,0 0-1,0 0 1,1 0 0,-1 0-1,0 0 1,1 0 0,14 5-266,38 4 326,0-2-1,86-1 1,-33-6-4196,-41 0-1990,-45 0 288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1:55.0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 20435,'0'0'1837,"13"-2"-1277,44-1 449,71 3 0,-102 1-950,-1 2 0,1 1-1,-1 0 1,0 2 0,42 16 0,-64-21-39,0 0 0,0 0 0,0 0 0,0 1 0,0-1 0,0 1 0,0 0 0,0 0 0,-1 0 0,1 0 0,-1 1 0,1-1 0,-1 1 0,0-1 0,0 1 0,0 0 1,-1 0-1,1-1 0,-1 1 0,1 1 0,-1-1 0,0 0 0,0 0 0,0 0 0,-1 1 0,1-1 0,-1 0 0,0 1 0,0-1 0,0 0 0,0 1 0,-1 3 0,-2 2 244,0 1 0,0-1-1,-1 0 1,0-1-1,-1 1 1,0-1-1,0 0 1,-1 0-1,0-1 1,-7 8-1,-114 110 3317,26-25-3870,38-30-6859,55-61-2284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1:56.1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134 119 7143,'0'0'2466,"10"-5"203,-5 2-2357,63-39 4994,-61 38-4510,-1-1 0,0 0 1,0 0-1,-1 0 0,0-1 1,0 0-1,0 0 0,0 0 1,5-10-1,-10 16-682,-1-1 1,1 1-1,-1-1 0,1 1 0,0 0 0,-1-1 1,1 1-1,0 0 0,-1 0 0,1-1 1,-1 1-1,1 0 0,-1 0 0,1 0 0,-1-1 1,1 1-1,-1 0 0,1 0 0,-1 0 0,1 0 1,-1 0-1,1 0 0,-1 0 0,1 0 1,-1 0-1,1 0 0,-1 1 0,1-1 0,-1 0 1,1 0-1,0 0 0,-2 1 0,-20 3 62,-10 9 295,0 1 0,2 1-1,0 1 1,0 2 0,-27 22-1,55-38-462,-1 0 0,1 0-1,-1 0 1,1 0 0,0 1-1,0-1 1,0 1-1,0 0 1,0-1 0,1 1-1,-1 0 1,0 3 0,2-5-13,0-1 0,-1 1-1,1 0 1,0-1 0,0 1 0,0-1 0,0 1 0,0 0 0,1-1 0,-1 1 0,0 0-1,0-1 1,0 1 0,0-1 0,1 1 0,-1-1 0,0 1 0,1 0 0,-1-1-1,0 1 1,1-1 0,-1 1 0,1 0 0,24 7-105,47-7-418,-58-2 382,1 0-1,0 2 0,-1-1 0,1 2 0,0 0 0,-1 1 0,0 0 0,1 1 0,23 10 0,-36-13 138,1 0-1,-1 0 0,0 0 0,0 1 1,0-1-1,0 1 0,0-1 1,0 1-1,0 0 0,-1 0 1,1-1-1,-1 1 0,1 0 1,-1 1-1,0-1 0,1 0 1,-1 0-1,0 0 0,-1 1 1,1-1-1,0 1 0,-1-1 1,1 0-1,-1 1 0,0-1 0,1 1 1,-1-1-1,-1 1 0,1-1 1,0 1-1,0-1 0,-1 1 1,0-1-1,-1 5 0,-1-1 149,0 0-1,-1-1 1,1 1 0,-1-1-1,-1 1 1,1-1-1,-1 0 1,1-1-1,-1 1 1,-1-1 0,-9 6-1,0-1 2,1-2 0,-2 0 1,1 0-1,-22 5 0,29-10-118,0 0 0,0 0 0,0-1 1,-1 0-1,1 0 0,0-1 0,-1 0 0,1-1 1,0 1-1,-14-4 0,21 3-219,-1 0 1,1 0-1,-1 0 1,1 0-1,0-1 1,-1 1-1,1 0 1,0-1-1,0 1 1,0 0-1,0-1 1,0 1-1,0-1 1,0 0-1,1 1 1,-1-1-1,0 0 1,1 1-1,0-1 1,-1 0-1,1 0 1,0 0-1,0 1 1,0-1-1,0 0 0,0 0 1,0 1-1,1-1 1,-1 0-1,0 0 1,2-2-1,7-14-7543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188 238 18578,'0'0'2370,"1"-8"182,2-26 42,-3 33-2516,0 0 1,0 1-1,0-1 1,-1 0-1,1 1 1,0-1-1,0 0 1,-1 1-1,1-1 0,-1 0 1,1 1-1,0-1 1,-1 0-1,1 1 1,-1-1-1,1 1 0,-1-1 1,0 1-1,1 0 1,-1-1-1,1 1 1,-1-1-1,0 1 1,1 0-1,-1 0 0,0-1 1,1 1-1,-1 0 1,0 0-1,0 0 1,1 0-1,-1 0 1,0 0-1,0 0 0,0 0 1,-26 2 571,25-2-537,-8 4-76,0-1-1,1 1 0,0 1 0,0 0 0,0 0 1,1 1-1,-1 0 0,1 0 0,1 1 0,-1 0 0,1 0 1,1 1-1,-1 0 0,1 0 0,0 0 0,1 1 1,-5 11-1,13-25-24,1 0 0,1 0 0,-1 0 0,1 0 0,-1 0 0,10-5 0,-2 0-54,-7 5 0,1 0-1,0 1 1,0-1-1,0 1 1,0 1-1,1-1 1,-1 1-1,12-3 1,-16 5 24,0 0-1,1 1 1,-1 0 0,0-1-1,0 1 1,1 0 0,-1 0-1,0 0 1,1 0 0,-1 1 0,0-1-1,0 1 1,1-1 0,-1 1-1,0 0 1,0 0 0,0 0-1,0 0 1,0 0 0,0 0-1,0 0 1,0 1 0,0-1-1,-1 1 1,1 0 0,-1-1-1,1 1 1,-1 0 0,1 0 0,1 3-1,3 8 2,0 0 1,-1 0-1,-1 0 0,0 1 1,-1 0-1,0-1 0,-1 1 0,1 17 1,-2 2 53,-2 1 1,-5 43 0,3-54 241,-1-1 1,-2 1-1,0-1 0,-1 0 1,-1 0-1,-1-1 0,-1 0 1,-18 27-1,28-48-282,0 0-1,0-1 1,0 1 0,0 0-1,-1-1 1,1 1 0,0 0-1,0 0 1,0 0-1,0-1 1,0 1 0,-1 0-1,1 0 1,0-1-1,0 1 1,0 0 0,-1 0-1,1 0 1,0 0 0,0-1-1,0 1 1,-1 0-1,1 0 1,0 0 0,0 0-1,-1 0 1,1 0 0,0 0-1,0 0 1,-1 0-1,1 0 1,0 0 0,-1 0-1,1 0 1,0 0-1,0 0 1,-1 0 0,1 0-1,0 0 1,0 0 0,-1 0-1,1 0 1,0 0-1,0 0 1,-1 1 0,1-1-1,0 0 1,0 0 0,0 0-1,-1 0 1,1 1-1,0-1 1,0 0 0,0 0-1,-1 0 1,1 1-1,0-1 1,0 1 0,0-30-495,1 25 416,1-18-480,1 1 0,1 0 0,2 0 0,0 0 1,0 0-1,20-38 0,-10 28 225,2 0 1,1 1-1,34-41 0,-37 52 660,1 1 1,21-18-1,-34 32-260,1-1 0,0 2 0,1-1 0,-1 0 0,1 1 0,0 0 0,-1 1 0,1-1 0,0 1 0,1 0 0,-1 1 0,0-1 1,11 0-1,-16 2-49,-1 1 0,1 0 0,0-1 0,0 1 0,0-1 0,-1 1 0,1 0 0,0 0 1,-1-1-1,1 1 0,-1 0 0,1 0 0,-1 0 0,1 0 0,-1-1 0,1 1 1,-1 0-1,0 0 0,1 0 0,-1 0 0,0 0 0,0 0 0,0 0 0,0 0 1,0 0-1,0 0 0,0 0 0,0 1 0,-1 41 793,1-31-150,0-11-620,-1 0-1,1-1 0,0 1 1,0 0-1,0 0 1,0-1-1,0 1 0,0 0 1,1 0-1,-1-1 0,0 1 1,0 0-1,0-1 1,1 1-1,-1 0 0,0 0 1,1-1-1,-1 1 0,0-1 1,1 1-1,-1 0 1,1-1-1,-1 1 0,2 0 1,11-7 470,11-28-263,-20 24-213,-1 0 0,0-1 0,0 1 0,-1-1 1,-1 1-1,1-1 0,-2 0 0,1 1 0,-2-1 1,1 0-1,-2 0 0,-2-10 0,4 20-27,0 1 0,0-1 0,0 1-1,0-1 1,0 1 0,0-1 0,0 0-1,0 1 1,-1-1 0,1 1 0,0-1-1,0 1 1,-1 0 0,1-1 0,0 1-1,-1-1 1,1 1 0,0-1 0,-1 1-1,1 0 1,-1-1 0,1 1 0,-1 0-1,1-1 1,-1 1 0,1 0 0,-1 0-1,1 0 1,-1-1 0,1 1 0,-1 0 0,1 0-1,-1 0 1,1 0 0,-1 0 0,0 0-1,1 0 1,-1 0 0,1 0 0,-1 0-1,1 0 1,-1 0 0,1 1 0,-1-1-1,1 0 1,-1 0 0,1 1 0,-1-1-1,1 0 1,-1 0 0,0 1 0,1 0-1,-1 0-1,1-1 1,0 1 0,-1 0 0,1 0 0,0-1 0,-1 1 0,1 0-1,0 0 1,0-1 0,0 1 0,0 0 0,0 0 0,0 0 0,0-1 0,0 1-1,0 0 1,0 0 0,0 0 0,0-1 0,1 1 0,-1 0 0,0 0-1,1-1 1,-1 1 0,0 0 0,1-1 0,-1 1 0,1 0 0,-1-1-1,1 1 1,-1-1 0,1 1 0,0 0 0,-1-1 0,1 0 0,1 1 0,3 2 10,1 0 0,0-1 0,0 0 0,0 0 0,0 0 0,0-1 0,1 0 0,-1 0 0,0-1 0,13 0 1,0 0 18,0-2 0,27-4 0,-32 2-33,-1 0 0,1-1 1,-1 0-1,0-1 0,0 0 0,-1-1 1,15-11-1,-22 15 3,0-1 0,-1 1 0,0-1 0,1 0 0,-1 0 0,-1 0 0,1 0 0,0-1 0,-1 1 1,0-1-1,0 0 0,-1 0 0,1 0 0,-1 0 0,0-1 0,0 1 0,-1-1 0,0 1 0,0-1 0,1-10 0,-2 16-2,0-1 0,0 0 0,-1 0 0,1 0 0,0 1 0,0-1 0,0 0 0,-1 1 0,1-1 0,0 0 0,-1 0 0,1 1 0,-1-1 0,1 1 0,-1-1 0,1 0-1,-1 1 1,1-1 0,-1 1 0,0-1 0,1 1 0,-1 0 0,0-1 0,1 1 0,-1-1 0,0 1 0,1 0 0,-2-1 0,-28 2-27,23 0 22,0 1-1,0 0 1,1 0 0,-1 1 0,1 0 0,-9 5 0,5-1 48,1 2 1,0-1-1,0 1 0,1 0 0,0 1 1,-7 13-1,11-17-17,0 1 0,1-1 0,0 1 0,0 0 0,0-1 0,1 1-1,0 1 1,1-1 0,-1 0 0,1 0 0,1 15 0,0-21-26,0 1 0,0 0 0,0-1 0,1 1 0,-1 0 1,1-1-1,-1 1 0,1 0 0,0-1 0,-1 1 0,1-1 0,0 0 0,0 1 0,0-1 0,0 0 0,0 1 0,1-1 1,-1 0-1,0 0 0,0 0 0,1 0 0,2 1 0,0 0 0,-1 0 0,1-1 1,0 0-1,0 0 0,0 0 0,0-1 0,1 1 1,-1-1-1,5 0 0,1 0-2,0-1-1,0-1 0,0 1 1,0-2-1,0 1 1,0-1-1,11-6 1,-5 0-137,-1 0 1,0-1-1,-1-1 0,0-1 0,0 0 1,13-16-1,-21 22 121,-1 0-1,0-1 1,0 1 0,0-1-1,-1 0 1,0 0-1,-1-1 1,1 1 0,-1-1-1,-1 0 1,1 0-1,-1 0 1,-1 0 0,0 0-1,1-13 1,-2 21 25,-1-1 0,1 1 1,0-1-1,-1 1 0,1 0 0,0-1 1,-1 1-1,1 0 0,0 0 1,-1-1-1,1 1 0,-1 0 0,1 0 1,0 0-1,-1-1 0,1 1 1,-1 0-1,1 0 0,-1 0 0,1 0 1,-1 0-1,1 0 0,-1 0 0,1 0 1,-1 0-1,1 0 0,0 0 1,-1 0-1,1 0 0,-1 1 0,1-1 1,-1 0-1,1 0 0,0 0 0,-1 1 1,1-1-1,-1 0 0,1 0 1,-1 1-1,-18 9 43,12-3 10,1 0 0,-1 0 0,1 0-1,1 1 1,0 0 0,0 0 0,-4 10-1,7-15-34,0 1-1,0 0 0,0 0 0,1 0 1,0 0-1,0 0 0,0 0 1,0 0-1,1 0 0,-1 0 1,1 0-1,0 1 0,0-1 0,1 0 1,-1 0-1,1 0 0,0 0 1,2 7-1,-1-9-24,0 0 1,1 0-1,-1 0 1,0-1-1,1 1 0,-1-1 1,1 1-1,0-1 1,-1 0-1,1 0 0,0 0 1,0 0-1,0 0 1,0-1-1,0 1 1,0-1-1,-1 0 0,1 0 1,0 0-1,0 0 1,0-1-1,3 0 0,4 0-7,-1 0-1,0-1 0,0 0 0,0 0 0,17-8 1,-11 2-230,0-2 1,-1 0 0,21-20 0,16-12 161,-50 43 100,0-1-1,0 1 1,-1-1-1,1 1 1,-1-1 0,1 1-1,0 0 1,-1-1 0,1 1-1,-1 0 1,1-1-1,-1 1 1,0 0 0,1-1-1,-1 1 1,0 0-1,1 0 1,-1 0 0,0 0-1,0 1 1,1 0 24,0 1 0,0-1 0,0 1 0,0-1 0,0 0 0,1 0 1,-1 0-1,1 0 0,-1 0 0,3 3 0,0-3-50,0-1 1,-1 0-1,1 1 0,0-1 1,0-1-1,0 1 0,0 0 1,0-1-1,0 0 0,0 0 0,0 0 1,0-1-1,0 1 0,5-2 1,56-22-47,-55 20 25,0-1-1,0 1 1,1 1-1,-1 0 0,13-2 1,-22 5-64,0-1-1,0 1 1,1 0 0,-1 0 0,0 0-1,0 0 1,1 0 0,-1 0 0,0 0-1,1 0 1,-1 0 0,0 0 0,0 1-1,1-1 1,-1 0 0,0 1 0,0-1-1,0 1 1,1 0 0,-1-1 0,0 1-1,0 0 1,0 0 0,0-1 0,0 1-1,0 0 1,-1 0 0,1 0 0,0 0-1,0 0 1,0 2 0,4 2-4051,1-5-3060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1:57.9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74 8872,'0'0'9791,"2"-9"-7896,2-21-730,-4 28-862,1 0-1,-1 0 1,0 0 0,1 0 0,-1 0-1,1 0 1,0 0 0,-1 0 0,1 0-1,0 1 1,0-1 0,0 0 0,1 1-1,-1-1 1,0 0 0,1 1 0,1-3-1,-2 8-141,0-1 0,0 0 0,0 0 0,-1 1 0,1-1 0,-1 0 0,0 0 0,-1 7 0,1-7-13,-1 33 166,-1-25-283,1 1 0,1-1-1,0 0 1,1 0 0,0 0 0,0 0 0,1 0 0,6 17 0,-7-26-8,0 0 0,0-1 0,0 0 0,0 1 0,0-1 0,0 0 0,0 0 0,1 1 0,-1-1 0,0 0 0,1 0 0,-1 0 0,1-1 0,-1 1 0,1 0 0,0 0 0,-1-1 0,1 1 0,0-1 0,-1 0 0,1 1 0,0-1 0,-1 0 0,1 0 0,0 0 0,0 0 0,-1 0 0,1 0 0,0-1 0,-1 1 0,1-1 0,0 1 0,-1-1 0,1 0 0,0 1 0,-1-1 0,3-2 0,5-2 90,0 0 1,0-1-1,-1 0 1,13-12-1,52-60 85,-73 77-199,0 1 0,0 0 0,0 0 1,0 0-1,0 0 0,1-1 0,-1 1 0,0 0 0,0 0 0,0 0 1,0 0-1,1 0 0,-1 0 0,0 0 0,0-1 0,0 1 0,1 0 1,-1 0-1,0 0 0,0 0 0,0 0 0,1 0 0,-1 0 1,0 0-1,0 0 0,1 0 0,-1 0 0,0 0 0,0 0 0,0 0 1,1 1-1,-1-1 0,0 0 0,0 0 0,0 0 0,1 0 0,-1 0 1,0 0-1,0 0 0,0 1 0,0-1 0,0 0 0,1 0 0,-1 0 1,0 0-1,0 0 0,0 1 0,0-1 0,0 0 0,0 0 0,0 0 1,1 1-1,-1-1 0,0 0 0,0 0 0,0 0 0,0 1 0,0-1 1,0 0-1,0 0 0,0 1 0,3 25 77,-6 29 173,2-52-250,0 33 102,2-35-84,-1-1-1,0 1 1,1 0 0,-1 0-1,1-1 1,-1 1 0,1 0-1,0-1 1,-1 1-1,1-1 1,0 1 0,-1-1-1,1 1 1,0-1 0,0 1-1,-1-1 1,1 1 0,0-1-1,0 0 1,0 0-1,-1 1 1,1-1 0,0 0-1,0 0 1,0 0 0,0 0-1,0 0 1,0 0 0,-1 0-1,1 0 1,0 0-1,0-1 1,0 1 0,0 0-1,-1 0 1,3-2 0,5 0 31,1-2 1,-1 1-1,0-1 1,0 0-1,0-1 1,-1 0-1,1 0 1,9-9 0,55-57 269,-54 52-294,35-40-24,-52 58-214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1:59.0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0 5093,'0'0'11723,"2"72"-9897,-2-32 320,0 4-641,-2 1 1,-4 1-802,2-6-608,1-7 32,3-6-32,0-7-96,0-8-256,0-7-512,0-1-962,-10-4-12652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1:59.4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0 133 17104,'0'0'5483,"2"-11"-3497,-2 7-1866,1 0 1,0 0-1,0-1 1,0 1 0,1 0-1,-1 0 1,1 1-1,0-1 1,0 0 0,0 1-1,1-1 1,-1 1-1,1-1 1,0 1 0,0 0-1,0 0 1,0 1 0,0-1-1,1 1 1,0-1-1,-1 1 1,1 0 0,0 0-1,0 1 1,0-1-1,6-1 1,14-5-25,0 0 0,0 2 0,1 1 0,0 1 0,0 0 1,0 2-1,41 2 0,-62 1-114,0-1 1,0 0-1,1 1 0,-1 0 1,0 0-1,0 0 1,0 0-1,0 1 0,0 0 1,0 0-1,-1 0 1,1 0-1,-1 0 1,1 1-1,-1 0 0,0-1 1,0 1-1,3 4 1,-2-2 10,-1 1 1,0-1-1,0 1 1,0-1 0,-1 1-1,0 0 1,0 0-1,-1 0 1,1 0-1,-1 0 1,0 9 0,-1-1 146,0 0 1,-1 0 0,0-1 0,-1 1-1,-1 0 1,0-1 0,-1 1 0,0-1-1,-1 0 1,-10 19 0,4-14 107,-1 0 1,-1 0 0,-1-1-1,0-1 1,-1 0-1,-30 24 1,38-35-184,0 1-1,0-1 1,-1-1-1,1 1 1,-1-1 0,0-1-1,-1 1 1,1-1-1,0-1 1,-1 1 0,0-2-1,1 1 1,-1-1-1,0 0 1,0-1 0,0 0-1,0-1 1,1 1-1,-13-4 1,16 2-477,0 0 0,0 0-1,1 0 1,-1-1 0,1 0 0,0 0 0,0 0 0,0 0-1,0-1 1,0 1 0,-4-7 0,7 8 215,0 1 1,0 0-1,0 0 0,0 0 1,0-1-1,0 1 0,0 0 0,1-1 1,-1 1-1,1-1 0,-1 1 1,1-1-1,-1 1 0,1-1 1,0 1-1,0-1 0,0 1 1,0-1-1,0 1 0,0-1 0,0 1 1,0-1-1,1 1 0,-1-1 1,1 1-1,-1-1 0,1 1 1,-1-1-1,1 1 0,0 0 0,0-1 1,0 1-1,-1 0 0,1 0 1,0 0-1,1 0 0,-1 0 1,0 0-1,0 0 0,0 0 1,2-1-1,20-12-7352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00.1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41 13965,'0'0'15433,"2"10"-14728,1 7-492,-2-5-147,0-1-1,1 0 1,1 1-1,0-1 1,7 18 0,-9-27-26,0 0 0,0 0 0,0 0 0,1-1 0,-1 1 0,0 0 0,1-1 0,-1 1 1,1 0-1,-1-1 0,1 0 0,0 1 0,0-1 0,-1 0 0,1 0 0,0 0 0,0 0 0,0 0 0,0-1 0,0 1 1,1 0-1,-1-1 0,0 0 0,0 1 0,0-1 0,0 0 0,0 0 0,1 0 0,-1-1 0,0 1 0,0 0 1,0-1-1,0 0 0,0 1 0,0-1 0,0 0 0,0 0 0,0 0 0,3-2 0,10-7 23,1 0-1,-2-2 1,1 1-1,-2-2 0,0 0 1,13-16-1,2-1-45,-28 29-17,0 1 0,0 0 0,1 0 0,-1-1 0,0 1 0,0 0 0,0-1 0,1 1 0,-1 0 0,0 0 0,0 0 0,1-1 0,-1 1 0,0 0 0,0 0 0,1 0 0,-1-1 0,0 1 0,1 0 0,-1 0 0,0 0 0,1 0 0,-1 0 0,0 0 0,1 0 0,-1 0 0,0 0 0,1 0 0,-1 0 0,0 0 0,0 0 0,1 0 0,-1 0 0,0 0 0,1 0 0,-1 0 0,0 0 0,1 1 0,-1-1 0,0 0 0,1 0 0,-1 0 0,0 0 0,0 1 0,1-1 0,-1 0 0,0 0 0,0 1 0,0-1 0,1 0 0,-1 0 0,0 1 0,0-1 0,0 0 0,0 1 0,1-1 0,3 32 0,-8 37 0,3-68 0,1-1 0,0 1 0,-1 0 0,1 0 0,0 0 0,0-1 0,0 1 0,0 0 0,-1 0 0,1 0 0,0 0 0,1-1 0,-1 1 0,0 0 0,0 0 0,0 0 0,0-1 0,1 1 0,-1 0 0,0 0 0,1-1 0,-1 1 0,1 0 0,-1 0 0,1-1 0,-1 1 0,1 0 0,-1-1 0,1 1 0,-1-1 0,1 1 0,0-1 0,-1 1 0,2 0 0,1-1 0,-1-1 0,0 1 0,0 0 0,0-1 0,0 1 0,0-1 0,0 0 0,0 1 0,0-1 0,-1 0 0,1 0 0,0-1 0,2 0 0,53-48 0,-21 3 84,-29 36-173,0 1-1,1 0 1,1 0-1,13-12 1,-20 21-636,-1 0-834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00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 0 23190,'0'0'8136,"-27"48"-7175,27-40-481,0-5-480,12-2-1057,4-1-1922,0 0-3203,0 0-4676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01.1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 0 17969,'0'0'13837,"-28"41"-15150,37-52-2435,-2 1-3683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01.5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 27706,'0'0'5061,"57"-6"-19475,-46 6-608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2:01.9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28 2466,'0'0'29532,"-30"32"-29340,30-44-512,9-3-1602,-3-1-2818,-4 0-4485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50.6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59 20147,'0'0'5114,"9"-8"-3982,-1 3-942,0-1-1,1 1 1,0 0 0,0 1 0,0 0-1,0 1 1,1 0 0,-1 0-1,1 1 1,0 0 0,0 0 0,12 1-1,109-4-29,-130 5-162,-1 0-1,0 0 0,0 0 0,0 0 0,0 0 0,0 0 0,0-1 0,0 1 0,1 0 0,-1 0 0,0 0 0,0 0 0,0 1 0,0-1 0,0 0 1,0 0-1,1 0 0,-1 0 0,0 0 0,0 0 0,0 0 0,0 0 0,0 0 0,0 0 0,0 0 0,1 0 0,-1 0 0,0 0 0,0 0 1,0 1-1,0-1 0,0 0 0,0 0 0,0 0 0,0 0 0,0 0 0,0 0 0,0 0 0,0 0 0,0 1 0,0-1 0,0 0 0,1 0 0,-1 0 1,0 0-1,0 0 0,0 0 0,0 1 0,0-1 0,-1 0 0,1 0 0,0 0 0,0 0 0,0 0 0,0 0 0,0 1 0,0-1 0,0 0 0,0 0 1,0 0-1,0 0 0,-9 10-32,-13 7 102,11-11-3,-42 30 47,51-35-114,0 1-1,1-1 1,-1 0-1,0 1 1,1-1 0,-1 1-1,1 0 1,-1 0-1,1-1 1,0 1-1,0 0 1,0 0-1,0 0 1,0 0 0,0 0-1,1 0 1,-1 1-1,1-1 1,-1 0-1,1 0 1,0 0 0,0 4-1,0-4-5,1 0-1,0-1 1,0 1 0,0-1-1,0 1 1,1-1 0,-1 0-1,0 1 1,1-1 0,-1 0-1,1 0 1,-1 0 0,1 0 0,-1 0-1,1 0 1,3 1 0,35 12-327,-23-9 125,-7-1 73,0 0-1,0 1 0,0 0 1,-1 1-1,1 0 0,11 10 1,-19-15 147,-1 1 0,1-1 0,-1 0 1,1 1-1,-1-1 0,0 1 0,0-1 0,0 1 1,0 0-1,0 0 0,0-1 0,0 1 0,0 0 1,-1 0-1,1 0 0,-1 0 0,1 0 0,-1 0 1,0 0-1,0 0 0,0 0 0,0 0 0,0 0 1,0 0-1,-1 0 0,1 0 0,-1 0 0,1 0 1,-1 0-1,0 0 0,1-1 0,-1 1 0,0 0 1,0 0-1,0-1 0,-1 1 0,1-1 0,0 1 1,-1-1-1,1 1 0,-1-1 0,1 0 0,-3 2 1,-11 8 335,-1 0 1,0-1 0,0 0 0,-1-2-1,0 0 1,-1-1 0,1 0 0,-1-2-1,-1 0 1,1-1 0,-1-1 0,-31 2-1,50-5-355,-1 0-1,1 0 0,-1 1 0,0-1 1,1 0-1,-1 0 0,0 0 0,1 0 1,-1 0-1,0-1 0,1 1 0,-1 0 1,1 0-1,-1 0 0,0-1 0,1 1 1,-1 0-1,1 0 0,-1-1 0,0 1 1,1 0-1,-1-1 0,1 1 0,0-1 1,-1 1-1,1-1 0,-1 1 0,1-1 1,0 1-1,-1-1 0,9-16-1368,26-13-2258,52-13-5742,-30 17 1846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51.0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77 18706,'0'0'2418,"-9"-7"219,-1 1-1933,0 1-1,0-1 1,-1 2 0,-14-6-1,22 9-600,0 0-1,1 0 1,-1 0 0,0 0-1,0 1 1,1-1-1,-1 1 1,0 0-1,0 0 1,0 0 0,0 0-1,0 0 1,1 0-1,-1 1 1,0 0-1,0-1 1,1 1 0,-1 0-1,0 0 1,1 1-1,-1-1 1,1 0-1,-1 1 1,1 0 0,0-1-1,0 1 1,-4 4-1,5-5-101,1-1 1,-1 1-1,1-1 0,0 0 0,-1 1 0,1-1 0,0 1 0,-1-1 1,1 1-1,0-1 0,0 1 0,-1 0 0,1-1 0,0 1 1,0-1-1,0 1 0,0-1 0,0 1 0,0 0 0,0-1 1,0 1-1,0-1 0,0 1 0,0 0 0,0-1 0,0 1 1,1-1-1,-1 1 0,0-1 0,0 1 0,1-1 0,-1 1 1,0-1-1,0 1 0,1-1 0,-1 1 0,1-1 0,-1 1 1,1-1-1,-1 0 0,0 1 0,1-1 0,-1 0 0,1 1 0,-1-1 1,1 0-1,0 0 0,-1 1 0,1-1 0,-1 0 0,1 0 1,-1 0-1,1 0 0,0 0 0,39 2 62,-32-2-19,20 0-45,-1-2 1,0 0-1,30-8 0,-48 9-5,0-1 1,0-1-1,-1 0 0,1 0 0,-1 0 0,0-1 0,0-1 0,0 1 0,-1-1 0,0 0 0,1-1 0,-2 0 1,11-10-1,-23 25-1,1 0 0,0 1 1,1 0-1,0 0 1,1 0-1,0 1 1,1-1-1,0 1 0,0 0 1,1-1-1,0 1 1,2 19-1,0-28 15,-1 0 0,1 0 0,0 0-1,0 1 1,0-1 0,0 0 0,0 0-1,1 0 1,-1-1 0,1 1 0,-1 0 0,1 0-1,-1-1 1,1 1 0,0-1 0,0 0-1,0 1 1,4 1 0,45 16 190,-7-2-1574,-43-17 1330,-1 0-1,0 0 1,0 1 0,1-1 0,-1 0-1,0 0 1,0 0 0,0 0 0,1 0-1,-1 1 1,0-1 0,0 0 0,0 0-1,0 0 1,1 1 0,-1-1 0,0 0-1,0 0 1,0 1 0,0-1 0,0 0-1,0 0 1,0 1 0,0-1 0,0 0-1,0 0 1,0 1 0,0-1 0,0 0-1,0 0 1,0 1 0,0-1 0,0 0-1,0 0 1,0 1 0,0-1 0,0 0-1,0 0 1,0 0 0,0 1 0,-1-1-1,-10 8-1199,-17 2-1341,5-5-974,-2 0-2066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16303,'1'-2'413,"1"0"-1,-1 1 0,1-1 1,0 0-1,-1 1 1,1 0-1,0-1 0,0 1 1,0 0-1,0 0 0,0 0 1,0 0-1,0 0 0,0 0 1,0 0-1,1 1 0,-1-1 1,0 1-1,4 0 0,-3 0-265,-1 1 0,0 0 0,0 0 0,0 0 0,0 0-1,0 1 1,0-1 0,0 1 0,0-1 0,0 1 0,-1 0 0,1-1-1,0 1 1,-1 0 0,0 0 0,1 0 0,-1 0 0,0 0-1,1 3 1,15 31 635,-2 0-1,12 45 0,-14-40-559,27 58-1,-40-98-257,22 34-611,-9-28-4750,-35-31-8056,-29-13 6561,-18-13 7360,59 42 1492,0 0-1,1-1 1,1-1-1,-12-14 1,19 23-1644,0 0 1,0 0-1,1-1 1,-1 1-1,0 0 0,1 0 1,-1 0-1,1 0 1,-1-1-1,1 1 1,0 0-1,-1-1 1,1 1-1,0 0 1,0-1-1,0 1 1,0 0-1,0-1 0,0 1 1,0 0-1,0 0 1,1-1-1,0-1 1,0 1-119,0 0 1,1 1-1,-1 0 1,0-1-1,1 1 1,-1 0-1,1-1 0,-1 1 1,1 0-1,0 0 1,-1 1-1,1-1 1,0 0-1,3-1 1,10-1-317,0 0 1,1 0-1,23 0 1,-18 2 94,72-14-7163,-43 2-693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51.4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1 165 13357,'0'0'5333,"14"2"-4335,62 7 315,0-4-1,1-3 1,128-14-1,237-57-2478,-406 62 763,98-23-329,-119 26-354,0-1-1,0 0 1,-1-2 0,0 1-1,0-2 1,17-11 0,-21 8-3825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51.7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59 13132,'0'0'11312,"13"-7"-10287,7-2-875,0 1-1,1 0 1,0 2-1,0 1 1,0 0-1,1 2 1,32-2-1,2 2 27,68 6 1,-122-3-159,0 0 0,0 0 0,0 0 0,0 0 0,0 1 0,0-1 1,0 0-1,0 1 0,0 0 0,0-1 0,-1 1 0,1 0 1,0 0-1,0 0 0,-1 0 0,1 0 0,-1 1 0,1-1 1,2 3-1,-4-3 24,0 0 0,1 1 0,-1-1 1,0 0-1,0 0 0,0 1 0,0-1 1,0 0-1,0 0 0,0 0 0,-1 1 1,1-1-1,0 0 0,-1 0 0,1 0 1,-1 0-1,1 1 0,-1-1 0,0 0 0,1 0 1,-1 0-1,-1 1 0,-6 8 337,-1-2 0,0 1 0,0-1 0,-15 10 0,-102 62 937,44-31-347,81-49-963,0 1 1,0-1-1,0 1 0,1-1 0,-1 1 0,0-1 1,0 1-1,0 0 0,0-1 0,1 1 1,-1 0-1,0 0 0,1 0 0,-1 0 1,1-1-1,-1 1 0,1 0 0,-1 0 0,1 0 1,-1 1-1,1-1-7,1-1 1,-1 1-1,1-1 0,-1 1 1,1-1-1,-1 1 0,1-1 1,-1 1-1,1-1 0,-1 0 1,1 1-1,-1-1 0,1 0 0,0 1 1,-1-1-1,1 0 0,0 0 1,-1 0-1,1 0 0,-1 0 1,1 0-1,0 0 0,0 0 1,60 0-100,-46-1 155,171-14-2802,-63-8-5333,-45 4-2548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52.7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20211,'6'0'929,"-3"13"256,-1 6 513,0 7-97,-1 6-95,1 0-193,1 3-897,5-3-352,2-2 0,7-6-864,1-3-1186,0-6-481,-5-3-223,-3-7-1186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3:53.1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42 11147,'0'0'9993,"51"-26"-9096,6 26 416,17 0-544,14 0-545,6-1-192,-4-5-2210,-8-3-5029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36.8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113 1 13196,'-6'12'6305,"-10"28"-4559,1 1-1,2 1 1,-12 71 0,18-68-996,-1 84 0,6-75 1401,1-54-2082,1 0-1,-1 0 1,1 0 0,-1-1-1,1 1 1,-1 0 0,1-1-1,0 1 1,-1 0 0,1-1-1,-1 1 1,1-1-1,0 1 1,-1 0 0,1-1-1,0 1 1,-1-1 0,1 1-1,0-1 1,0 0 0,0 1-1,-1-1 1,1 1-1,0-1 1,0 1 0,0-1-1,0 0 1,-5-28-16,2 0 0,1 0-1,1 0 1,1-1 0,2 1 0,1 0 0,1 0-1,10-32 1,-12 54-81,1-1-1,0 1 1,0-1-1,1 1 1,0 0-1,0 0 1,0 1 0,1-1-1,0 1 1,1 0-1,-1 0 1,1 1-1,0-1 1,1 1-1,11-7 1,-8 8-109,0-1-1,0 2 1,0-1 0,1 2-1,-1-1 1,1 1 0,0 1-1,-1 0 1,1 0-1,0 1 1,12 2 0,-21-2 134,0 0 0,0 0 0,-1 0-1,1 0 1,0 1 0,-1-1 0,1 0 0,0 1 0,-1-1 0,1 1 0,0 0 0,-1-1 0,1 1-1,-1 0 1,0 0 0,1 0 0,-1 0 0,0 0 0,1 1 0,-1-1 0,0 0 0,0 0 0,0 1 0,0-1-1,0 1 1,0-1 0,-1 1 0,1-1 0,0 1 0,-1 0 0,1-1 0,-1 1 0,0 0 0,1-1 0,-1 1-1,0 0 1,0-1 0,0 1 0,0 2 0,-1 0 28,0 0 1,0 1-1,0-1 0,0 0 1,-1 1-1,1-1 0,-1 0 1,0 0-1,-1-1 0,1 1 1,-1 0-1,1-1 0,-1 1 1,-4 3-1,-3 2 114,0-1 0,-1 0-1,0 0 1,-1-1 0,1 0 0,-1-1 0,-1 0-1,1-1 1,-1-1 0,0 0 0,0-1 0,0 0-1,-1-1 1,-16 1 0,29-2-154,0-1-1,0 0 1,0 0-1,0 0 1,0 0-1,0 0 1,0 0-1,0 0 1,0 0 0,0-1-1,0 1 1,0 0-1,0-1 1,0 1-1,0 0 1,0-1-1,0 1 1,1-1 0,-1 0-1,0 1 1,0-1-1,0 0 1,1 1-1,-1-1 1,0 0-1,1 0 1,-1 0 0,0 1-1,1-1 1,-1 0-1,1 0 1,0 0-1,-1 0 1,1 0-1,0 0 1,-1 0 0,1 0-1,0 0 1,0 0-1,0 0 1,0-2-1,1 0-100,-1 1 0,1 0-1,-1-1 1,1 1 0,0-1-1,0 1 1,1 0 0,-1 0-1,0-1 1,1 1 0,-1 0-1,1 0 1,-1 1 0,1-1-1,0 0 1,3-2 0,63-33-8741,-25 19 1442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37.3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169 0 16848,'0'0'8760,"-4"10"-6769,-19 34-55,-52 76 0,11-20-640,62-113-1248,5-11-288,26-76-5616,-34 135 5976,3-28-25,0 0 0,1 0 0,0 0 1,1 0-1,-1 0 0,1 1 0,1-1 0,1 11 1,-2-17-69,1-1 1,-1 1-1,1-1 1,-1 1 0,0 0-1,1-1 1,-1 1 0,1-1-1,-1 0 1,1 1-1,0-1 1,-1 1 0,1-1-1,-1 0 1,1 1 0,0-1-1,-1 0 1,1 0-1,0 0 1,-1 1 0,1-1-1,0 0 1,-1 0 0,1 0-1,0 0 1,-1 0-1,1 0 1,0 0 0,-1 0-1,1-1 1,0 1 0,-1 0-1,1 0 1,0-1-1,-1 1 1,1 0 0,0-1-1,21-13 429,-21 12-437,1-1-1,-1 1 1,0-1 0,-1 0 0,1 1-1,0-1 1,-1 0 0,1 1 0,-1-1-1,0 0 1,0 0 0,0 0 0,0 1-1,-1-1 1,1 0 0,-1 0 0,1 1-1,-1-1 1,0 0 0,0 1 0,0-1-1,0 1 1,-1-1 0,1 1 0,-1 0-1,0 0 1,1-1 0,-1 1 0,0 0-1,0 0 1,0 1 0,-1-1-1,1 0 1,0 1 0,-1-1 0,1 1-1,0 0 1,-1 0 0,0 0 0,1 0-1,-1 0 1,0 1 0,1-1 0,-5 0-1,90 5-2246,4 0-4272,-51-4-3990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38.1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172 3 10826,'0'0'13624,"-8"11"-12300,-11 15-596,-126 158 1934,196-266-3127,-31 54-484,-12 16 727,0 0 0,1 0 0,0 1 0,0 0 0,2 0 0,-1 1 0,1 1 0,19-14 0,-30 23 217,1 0 0,0-1-1,-1 1 1,1 0-1,0-1 1,-1 1 0,1 0-1,-1 0 1,1 0-1,0 0 1,0-1 0,-1 1-1,1 0 1,0 0-1,-1 0 1,1 0 0,0 0-1,-1 1 1,1-1-1,0 0 1,-1 0 0,1 0-1,0 1 1,-1-1 0,1 0-1,0 1 1,-1-1-1,1 0 1,-1 1 0,1-1-1,-1 1 1,1-1-1,-1 1 1,1-1 0,-1 1-1,1-1 1,-1 1-1,1 0 1,0 2 2,0 1 1,0-1-1,-1 0 0,1 0 0,0 1 1,-1-1-1,0 0 0,0 7 0,-2 6 89,0 1-1,-6 27 1,-9 5 87,11-34 175,1 1 0,1 0 1,0 0-1,0 0 1,-1 26-1,13-69-1480,-8 20 1000,-1 1-1,0-1 1,0 0-1,-1 1 1,0-1-1,0 1 0,0 0 1,-1 0-1,0 0 1,0 0-1,-1 0 0,1 0 1,-1 1-1,0 0 1,-1 0-1,-8-8 0,-10-14 1112,49 29 78,36 12-2384,-19-8-2626,2-3-3489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38.5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28 23094,'0'0'6886,"67"6"-6469,-25-6-289,6-7-256,-2-3-2178,-6 0-3652,-11 3-4740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38.8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67 19250,'0'0'8136,"50"2"-7047,-4-11-641,13-3-352,4-1-320,-1-1-2146,-7 3-2242,-6 2-4709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41.3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0 215 7175,'0'0'20537,"13"-1"-19507,-1-3-947,1 0 0,0 0 0,-1-1 0,0 0 0,0-1 0,-1-1 0,0 0 0,0 0 0,0-1 0,18-18 0,12-14 29,41-51 0,-87 124-96,-18 21 92,16-41-67,1 0 0,0 1 1,1 0-1,0 0 0,2 1 0,-1-1 0,-1 19 1,6-32-229,0 0 1,-1 0 0,1-1-1,0 1 1,0 0 0,0-1-1,0 1 1,0-1 0,0 1-1,0-1 1,0 0 0,0 1-1,0-1 1,0 0 0,0 1-1,0-1 1,0 0 0,0 0-1,0 0 1,0 0 0,0 0-1,0 0 1,0 0 0,0-1-1,2 1 1,30-5-10280,-18-2-3723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16015,'0'0'2434,"-12"10"150,-1 1-1737,0 1 0,1 1 0,-20 25-1,27-32-529,1 1-1,0-1 1,1 1 0,0-1-1,0 1 1,0 0-1,1 0 1,0 0-1,0 0 1,1 1 0,0-1-1,0 0 1,0 1-1,2 9 1,-1-15-287,0 0-1,1 0 1,-1 0 0,0 0-1,1 0 1,0-1 0,-1 1 0,1 0-1,0 0 1,0-1 0,0 1-1,0-1 1,0 1 0,1-1 0,-1 1-1,0-1 1,1 0 0,-1 1-1,1-1 1,-1 0 0,1 0 0,1 1-1,2 0-9,-1-1 1,0 1-1,1-1 0,-1 0 0,1 0 0,-1-1 1,1 1-1,-1-1 0,7 0 0,-2-1-7,1 0-1,0 0 1,0-1-1,-1 0 1,1 0-1,-1-2 1,1 1 0,11-7-1,-15 7-4,-1-1 1,1 0-1,0 0 0,-1-1 0,0 0 1,0 0-1,0 0 0,-1 0 0,0-1 0,0 0 1,0 0-1,-1 0 0,0 0 0,0 0 1,0-1-1,-1 1 0,0-1 0,0 0 1,-1 0-1,0 0 0,0 1 0,0-1 0,-1-13 1,-1 18-26,0-1-1,0 0 1,0 1 0,0-1 0,-1 0 0,1 1 0,-1 0-1,0-1 1,1 1 0,-1 0 0,0 0 0,0 0 0,0 0 0,-1 0-1,1 0 1,0 1 0,-1-1 0,1 1 0,-1 0 0,1 0-1,-1 0 1,0 0 0,1 0 0,-1 0 0,0 0 0,0 1 0,-3-1-1,4 1-152,-1 0 1,1 0-1,-1-1 0,1 1 0,-1 1 0,1-1 0,-1 0 1,1 1-1,-1-1 0,1 1 0,-1 0 0,1-1 0,-4 3 0,5-2-81,0 0-1,0-1 0,0 1 0,0 0 0,0 0 0,0 0 1,0 0-1,0 0 0,1 1 0,-1-1 0,0 0 0,1 0 0,-1 0 1,1 1-1,-1-1 0,1 0 0,0 1 0,-1-1 0,1 0 1,0 1-1,0-1 0,0 0 0,0 1 0,0-1 0,1 3 0,-1-3-14,0 0-1,0 0 1,0-1-1,1 1 1,-1 0-1,0 0 1,1 0-1,-1-1 0,1 1 1,-1 0-1,1 0 1,-1-1-1,1 1 1,0 0-1,-1-1 0,1 1 1,0-1-1,-1 1 1,1-1-1,0 1 1,0-1-1,-1 1 1,1-1-1,0 0 0,0 0 1,0 1-1,0-1 1,0 0-1,1 0 1,20 4-5777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41.7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1 190 16944,'0'0'12583,"6"-9"-11777,130-166-561,-136 175-251,0-1 1,0 1-1,0 0 0,0 0 0,0 0 0,0-1 0,0 1 0,0 0 1,0 0-1,0 0 0,0-1 0,1 1 0,-1 0 0,0 0 0,0 0 1,0-1-1,0 1 0,0 0 0,0 0 0,1 0 0,-1 0 0,0-1 1,0 1-1,0 0 0,0 0 0,1 0 0,-1 0 0,0 0 0,0 0 1,0 0-1,0 0 0,1 0 0,-1-1 0,0 1 0,0 0 0,0 0 1,1 0-1,-1 0 0,0 0 0,0 0 0,1 0 0,-1 0 0,0 0 1,0 1-1,0-1 0,1 0 0,-1 0 0,0 0 0,0 0 0,0 0 1,0 0-1,1 0 0,-1 0 0,0 1 0,0-1 0,0 0 0,0 0 1,1 0-1,-1 0 0,0 1 0,0 18-53,-9 26 107,3-25-73,2-10-54,1 1 1,0 0-1,1 0 0,0 1 1,-1 14-1,3-26 24,0 0 0,0 0 0,0 1 0,0-1 0,0 0 0,0 0 0,0 0 0,0 0 0,0 1-1,1-1 1,-1 0 0,0 0 0,0 0 0,0 0 0,0 0 0,0 1 0,0-1 0,0 0 0,0 0 0,0 0-1,0 0 1,1 0 0,-1 0 0,0 0 0,0 1 0,0-1 0,0 0 0,0 0 0,1 0 0,-1 0 0,0 0-1,0 0 1,0 0 0,0 0 0,0 0 0,1 0 0,-1 0 0,0 0 0,0 0 0,0 0 0,0 0-1,1 0 1,-1 0 0,0 0 0,0 0 0,0 0 0,0 0 0,0 0 0,1 0 0,11-7-1594,8-9-1373,19-28-7703,-20 18 1628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42.0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0 11018,'0'0'17307,"-3"8"-17029,-8 22-241,10-29-64,1-1 0,0 0 0,0 1 0,0-1 0,0 0 0,0 1-1,0-1 1,0 1 0,0-1 0,1 0 0,-1 1 0,0-1 0,0 0-1,0 1 1,0-1 0,0 0 0,1 1 0,-1-1 0,0 0-1,0 1 1,0-1 0,1 0 0,-1 0 0,0 1 0,1-1 0,-1 0-1,0 0 1,0 0 0,1 1 0,-1-1 0,0 0 0,1 0 0,-1 0-1,1 0 1,-1 0 0,0 0 0,1 1 0,-1-1 0,0 0 0,1 0-1,-1 0 1,0 0 0,1 0 0,0-1 0,21 1-502,-17 0 197,1 0 189,1 0 0,-1 0 0,1 0 0,-1 1 0,0 0 0,1 0 0,9 4 0,-15-4 187,1 0 0,0 1 0,0-1-1,0 0 1,-1 1 0,1-1 0,-1 1-1,1 0 1,-1-1 0,0 1 0,1 0-1,-1 0 1,0 0 0,0 0 0,0 0-1,-1 0 1,1 0 0,0 0 0,-1 0-1,1 0 1,-1 0 0,0 1 0,0-1 0,0 0-1,0 0 1,0 3 0,0 0 234,-1-1 0,1 1 1,-1 0-1,0 0 0,0 0 0,0-1 0,-1 1 1,0-1-1,1 1 0,-5 5 0,5-8-240,0 0 0,-1 0 0,1 0-1,-1 0 1,0 0 0,1 0 0,-1-1-1,0 1 1,0-1 0,0 1 0,0-1 0,0 0-1,-1 0 1,1 0 0,0 0 0,0 0-1,-1 0 1,1 0 0,-1-1 0,1 0-1,-1 1 1,-2-1 0,4 0-354,0 0 1,0-1 0,0 1-1,0-1 1,0 1-1,0-1 1,0 1 0,0-1-1,0 1 1,0-1 0,0 0-1,1 0 1,-1 1-1,0-1 1,0 0 0,1 0-1,-1 0 1,0 0-1,1 0 1,-1 0 0,1 0-1,0 0 1,-1 0-1,1 0 1,0 0 0,-1 0-1,1 0 1,0-1-1,0 1 1,0 0 0,0-1-1,-1-2-898,-5-24-9132</inkml:trace>
  <inkml:trace contextRef="#ctx0" brushRef="#br0" timeOffset="1">15 0 5189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42.4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658 47 5189,'4'-45'19602,"2"44"-18545,11 1 225,4-1-193,7 1-737,0 0-256,2 0-320,-3 6-1890,-6 3-1858,-5 1-2594</inkml:trace>
  <inkml:trace contextRef="#ctx0" brushRef="#br0" timeOffset="1">1 434 15118,'0'0'7591,"61"9"-5348,-2-9-97,19-9-641,12-5-640,6-3-417,2 2-256,-6 3-192,-17 6-576,-9 6-2307,-16 0-1761,-12 0-97,-11 1-2273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0:58:44.1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 18321,'0'0'887,"8"-1"-332,33-6-296,-8 1-57,53-3-1,-85 9-191,-1 0 1,1 0-1,-1 0 1,1 0-1,-1 0 1,1 0-1,-1 0 1,1 0-1,-1 0 1,1 0-1,-1 0 1,1 0-1,-1 0 1,1 0-1,-1 0 0,1 0 1,-1 0-1,1 1 1,-1-1-1,1 0 1,-1 0-1,1 1 1,-1-1-1,0 0 1,1 1-1,-1-1 1,1 0-1,-1 1 1,0-1-1,0 1 1,1-1-1,-1 1 1,0-1-1,1 0 1,-1 1-1,0-1 1,0 1-1,0-1 1,0 1-1,1 0 1,-15 21 981,-28 16 895,28-29-1426,-4 4 1564,20-11-1286,14-4-728,2-4-486,0 2 1,0 0-1,0 1 1,0 1-1,1 1 1,-1 0-1,37 5 1,-53-4 486,1 1-1,-1-1 1,0 1 0,1 0 0,-1 0-1,0 0 1,0 0 0,0 0-1,0 0 1,0 0 0,0 1 0,0-1-1,0 1 1,0 0 0,-1-1 0,1 1-1,-1 0 1,1 0 0,-1 0-1,0 0 1,1 0 0,-1 0 0,0 1-1,0-1 1,-1 0 0,1 0 0,0 1-1,-1-1 1,0 1 0,1-1-1,-1 0 1,0 1 0,0-1 0,0 1-1,-1-1 1,1 0 0,-1 1 0,1-1-1,-1 0 1,0 1 0,0-1-1,-1 3 1,-1 4 351,-1 0 1,-1 0-1,1 0 0,-1-1 1,-1 0-1,0 0 0,0 0 1,-14 14-1,4-9 474,0 0 0,0-1 0,-32 16-1,41-24-680,-1 0-1,1-1 0,-1 0 0,0-1 0,0 0 1,0 0-1,0 0 0,0-1 0,0-1 1,-1 1-1,1-1 0,-9-1 0,15 0-247,0 1 0,1 0-1,-1-1 1,1 0-1,-1 1 1,1-1 0,-1 0-1,1 1 1,-1-1 0,1 0-1,0 0 1,-1 0 0,1-1-1,0 1 1,0 0 0,0 0-1,0-1 1,0 1 0,0 0-1,0-1 1,0 1-1,1-1 1,-1 1 0,1-1-1,-1 1 1,1-1 0,-1 0-1,1 1 1,0-3 0,11 2-11428,-10 2 9283,8 0-10666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1.1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468 1 14830,'0'0'1377,"-64"41"577,18 7-961,-10 17-32,-1 13-192,-1 10-33,3-1-63,8-4-257,9-5-191,11-10-129,11-9-64,13-10 32,3-10-993,4-14-1826,5-12-2914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2.4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43 223 12236,'0'0'3891,"-9"0"-1937,-4 2-1790,-7 0 3183,36-10-174,16-8-2374,0-1 1,0-1-1,-2-2 0,51-42 1,24-16-719,-105 77-93,1 0-1,0 1 0,-1-1 1,1 1-1,0-1 1,-1 1-1,1-1 0,0 1 1,-1 0-1,1-1 0,0 1 1,0 0-1,-1-1 1,1 1-1,0 0 0,0 0 1,0 0-1,-1 0 0,1 0 1,0 0-1,0 0 1,0 0-1,-1 0 0,1 0 1,0 0-1,0 1 0,1-1 1,-2 1-6,1 0 0,-1 0 0,0 0 0,1 0 1,-1 0-1,0 0 0,0 1 0,1-1 0,-1 0 0,0 0 1,0 0-1,0 0 0,0 0 0,-1 0 0,1 0 0,0 0 1,-1 2-1,-19 54-193,19-53 253,-16 34 23,9-23-53,1 0 0,1 0 0,0 1 0,1 0-1,1 0 1,1 0 0,-3 20 0,7-35-24,-1 0 0,0 0-1,0 0 1,0 0 0,0 0 0,1 0 0,-1 0-1,1-1 1,-1 1 0,0 0 0,1 0-1,-1 0 1,1-1 0,0 1 0,-1 0 0,1-1-1,-1 1 1,1 0 0,0-1 0,0 1 0,-1-1-1,1 1 1,0-1 0,0 0 0,0 1 0,0-1-1,-1 0 1,1 1 0,0-1 0,0 0 0,0 0-1,0 0 1,0 0 0,0 0 0,0 0 0,0 0-1,0 0 1,-1 0 0,1 0 0,0-1 0,0 1-1,0 0 1,1-1 0,42-14-2713,-7-10-1732,-1-5-1987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2.7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0 244 16784,'0'0'9561,"9"-4"-8349,22-14-1144,-2-1 1,0-1 0,-1-1 0,46-47-1,34-26-401,-108 105 173,-41 69 1425,32-66-1091,0 1 0,1 0 0,1 0-1,0 1 1,2 0 0,-1 0 0,2 0 0,-5 32 0,9-47-168,0 0 1,0 0 0,-1 0-1,1 0 1,1 0 0,-1 0-1,0 0 1,0 0 0,0 0-1,0-1 1,1 1 0,-1 0-1,0 0 1,1 0 0,-1 0-1,1 0 1,-1 0 0,1-1-1,-1 1 1,1 0 0,0 0-1,-1-1 1,1 1 0,0-1-1,-1 1 1,1 0 0,0-1-1,0 1 1,0-1 0,0 0-1,-1 1 1,2 0 0,1-1-31,0 0 0,0 0 1,0 0-1,0 0 1,-1 0-1,1-1 0,0 1 1,0-1-1,0 0 1,5-2-1,2-1-997,0 0 0,-1-1 0,1-1 0,-1 0 0,10-7 0,4-12-6357,-6-1-5471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3.5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1 7719,'0'0'20900,"-9"5"-20307,-26 18-182,34-23-406,0 1 0,0-1 0,0 0 0,1 1 0,-1-1 0,0 0 0,1 1 0,-1-1 0,0 1 0,1-1 0,-1 1 0,0 0 0,1-1 0,-1 1 0,1 0 0,-1-1 0,1 1 0,-1 0 0,1-1 0,0 1 0,-1 0 0,1 0 0,0-1 0,0 1 0,0 0 0,-1 0 0,1 0 0,0 0 0,0-1 0,0 1 0,0 0 0,0 0 0,0 0 0,1-1 0,-1 1 0,0 0 0,0 0 0,1 0 0,-1-1 0,0 1 0,1 0 0,-1 0 0,0-1 0,1 1 0,-1 0 0,1-1 0,0 1 0,-1-1 0,1 1 0,-1-1 0,1 1 0,1 0 0,43 18 191,-31-15-172,-9-1-7,0-1-1,0 2 0,0-1 1,0 1-1,-1-1 0,0 1 1,1 1-1,-1-1 0,-1 0 1,1 1-1,-1 0 0,1 0 1,-1 0-1,-1 0 0,1 1 0,-1-1 1,3 11-1,-4-13-6,-1 0 0,1-1-1,-1 1 1,0 0 0,0 0 0,0 0-1,0-1 1,-1 1 0,1 0 0,-1 0-1,1-1 1,-1 1 0,0 0-1,0-1 1,-1 1 0,1-1 0,0 1-1,-1-1 1,1 0 0,-1 1 0,0-1-1,0 0 1,0 0 0,0 0 0,0 0-1,0-1 1,-1 1 0,1-1 0,0 1-1,-1-1 1,0 0 0,1 0 0,-1 0-1,1 0 1,-1 0 0,0-1 0,0 1-1,1-1 1,-5 1 0,4 0-63,-1 0 0,0-1 1,0 1-1,0 0 0,0-1 0,0 0 1,0 0-1,0-1 0,0 1 0,0-1 1,0 1-1,0-1 0,0-1 0,0 1 1,1 0-1,-1-1 0,0 0 0,1 0 1,-5-3-1,5 2-441,0-1 1,1 1-1,-1-1 0,1 0 1,0 0-1,0 0 1,0 0-1,0 0 0,1 0 1,-1-1-1,1 1 0,0 0 1,1-1-1,-1 1 1,1-1-1,0 1 0,0-6 1,0-30-4424,0-2-1473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3.8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57 3812,'-29'-55'6982,"34"54"-2722,0 1-993,6 0-1089,3 1-256,5 6-192,6 0-289,1-2-672,2 3-513,-2-4-160,2-1-448,-7-2-1922,-6-1-2531,-5 0-5541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4.2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37 16143,'0'0'7720,"68"32"-5959,0-33-576,15-12-384,10-4-417,13 2-287,-1 2-33,-6 6-225,-11 4-1376,-16 3-1121,-17 0-674,-15 10 386,-14-1-834,-11-3-2274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5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149 222 14414,'0'0'7238,"-12"2"-5065,2 0-1824,-1 0-1,1 1 0,0 1 1,0-1-1,0 2 0,-14 8 1,20-12-237,1 1 0,-1 0 0,1 1 0,0-1 0,0 0 0,0 1 1,0 0-1,1-1 0,-1 1 0,1 0 0,-1 0 0,1 1 1,0-1-1,0 0 0,1 1 0,-1 0 0,1-1 0,-1 1 0,1 0 1,0-1-1,1 1 0,-1 0 0,1 0 0,-1 0 0,2 6 1,-1-10-110,0 1 1,1 0 0,-1-1-1,1 1 1,-1-1 0,1 1-1,-1-1 1,1 1 0,-1-1-1,1 1 1,-1-1 0,1 1-1,0-1 1,-1 0 0,1 1-1,0-1 1,-1 0 0,1 0 0,0 0-1,-1 1 1,1-1 0,0 0-1,0 0 1,-1 0 0,1 0-1,0 0 1,0 0 0,-1 0-1,1-1 1,1 1 0,24-5 143,-19 1-116,1-1-1,-1 1 1,0-1-1,0 0 1,0-1-1,-1 0 1,1 0-1,-1 0 1,8-12-1,2-6-359,22-39 1,-38 63 305,0 1-1,0-1 1,0 0 0,-1 0-1,1 0 1,0 0 0,0 0 0,0 0-1,0 0 1,0 1 0,0-1-1,0 0 1,0 0 0,0 0 0,0 0-1,0 0 1,0 0 0,0 0-1,1 1 1,-1-1 0,0 0 0,0 0-1,0 0 1,0 0 0,0 0 0,0 0-1,0 0 1,0 0 0,0 1-1,0-1 1,0 0 0,0 0 0,0 0-1,1 0 1,-1 0 0,0 0-1,0 0 1,0 0 0,0 0 0,0 0-1,0 0 1,0 0 0,1 0-1,-1 0 1,0 0 0,0 0 0,0 0-1,0 0 1,0 0 0,0 0-1,0 0 1,1 0 0,-1 0 0,0 0-1,0 0 1,0 0 0,0 0-1,0 0 1,0 0 0,0 0 0,1 0-1,-1 0 1,2 21-237,-1 28 380,-1-42-96,0 0 0,1 1 0,-1-1-1,2 0 1,-1 0 0,5 12 0,-6-18 2,1 0-1,-1 1 1,1-1-1,-1 0 1,1 0-1,0 0 1,0 0-1,0 0 1,-1 0-1,1 0 1,0 0-1,0 0 1,0 0-1,1 0 1,-1-1-1,0 1 1,0 0-1,0-1 1,0 1-1,1-1 1,-1 1 0,0-1-1,1 0 1,-1 0-1,0 1 1,1-1-1,-1 0 1,0 0-1,1 0 1,-1 0-1,0 0 1,1-1-1,-1 1 1,0 0-1,0-1 1,1 1-1,-1-1 1,0 1-1,0-1 1,0 1-1,1-1 1,-1 0 0,0 0-1,0 0 1,0 1-1,1-3 1,5-3 81,0 0 0,-1 0 1,1-1-1,-1 0 0,-1 0 1,1 0-1,-2-1 1,1 0-1,-1 0 0,0 0 1,0-1-1,-1 1 0,3-12 1,1-7-65,-1 0 0,-1 0 1,2-32-1,-4-4-6,-3 41-351,-2 38-760,-5 56 973,2-37 253,2 0-1,1 0 1,2 0-1,5 42 1,-5-75-138,0-1 0,0 0-1,0 0 1,1 0 0,-1 1 0,0-1 0,0 0-1,1 0 1,-1 0 0,1 0 0,-1 0 0,1 0 0,-1 0-1,1 1 1,0-2 0,0 1 0,-1 0 0,1 0-1,0 0 1,0 0 0,0 0 0,0-1 0,0 1 0,0 0-1,0-1 1,0 1 0,0-1 0,1 1 0,-1-1 0,0 0-1,0 1 1,0-1 0,0 0 0,1 0 0,-1 0-1,2 0 1,-1 0 24,0-1 1,0 1-1,-1-1 0,1 0 0,0 0 0,0 0 0,-1 0 0,1 0 1,0 0-1,-1 0 0,1 0 0,-1-1 0,0 1 0,1-1 0,-1 1 1,0-1-1,0 1 0,0-1 0,0 0 0,0 1 0,1-5 1,1-4-10,0-1 1,0 1 0,-1-1 0,-1 0 0,1 0 0,-2 1 0,0-1 0,0 0 0,-1 0 0,0 0 0,-1 0 0,-4-14 0,6 25-35,0 1 1,0-1-1,-1 0 0,1 0 0,0 1 0,0-1 1,0 0-1,0 1 0,-1-1 0,1 0 0,0 0 1,0 1-1,0-1 0,-1 0 0,1 0 0,0 1 1,-1-1-1,1 0 0,0 0 0,0 0 0,-1 0 1,1 1-1,0-1 0,-1 0 0,1 0 0,0 0 0,-1 0 1,1 0-1,0 0 0,-1 0 0,1 0 0,0 0 1,-1 0-1,1 0 0,0 0 0,-1 0 0,1 0 1,0 0-1,-1-1 0,1 1 0,0 0 0,-1 0 1,1 0-1,0 0 0,0-1 0,-1 1 0,1 0 1,0 0-1,0 0 0,-1-1 0,1 1 0,0 0 1,-1-1-1,0 34-288,1-32 290,0 1 5,0 1 0,1 0 0,-1-1 0,1 1 0,0 0 0,0-1 1,0 1-1,0-1 0,0 1 0,0-1 0,1 1 0,-1-1 0,1 0 0,0 0 0,0 0 0,0 0 0,0 0 0,0 0 1,0-1-1,0 1 0,0-1 0,1 1 0,-1-1 0,1 0 0,-1 0 0,1 0 0,-1 0 0,1 0 0,0-1 0,-1 1 0,1-1 1,0 1-1,4-1 0,2 1 46,0-1-1,0 0 1,1 0 0,-1-1 0,0 0 0,0 0 0,0-1 0,0 0 0,10-4 0,-8 1-24,-1 0 0,0 0 0,0-1 1,0-1-1,-1 1 0,0-1 0,0-1 0,-1 0 1,0 0-1,0-1 0,-1 0 0,0 0 0,-1 0 1,9-18-1,-12 18-35,-5 18-3,0 0 1,-1 0-1,0 0 0,-6 12 0,-8 25 302,17-45-294,-8 59 552,8-58-558,0-1-1,0 1 0,0 0 0,1 0 1,-1 0-1,0 0 0,1 0 0,-1 0 1,1-1-1,0 1 0,-1 0 1,3 2-1,-3-3-37,1-1 1,0 1-1,-1-1 1,1 1 0,0-1-1,0 1 1,-1-1-1,1 0 1,0 1-1,0-1 1,-1 0-1,1 0 1,0 0-1,0 0 1,0 1 0,-1-1-1,1 0 1,0 0-1,0 0 1,0-1-1,0 1 1,-1 0-1,1 0 1,0 0-1,0-1 1,-1 1-1,1 0 1,0-1 0,0 1-1,0-1 1,1-1-545,0 0 0,0 1 1,-1-1-1,1 0 1,0 0-1,-1-1 1,0 1-1,0 0 1,1 0-1,-1-1 0,0 1 1,-1-1-1,1 1 1,0-1-1,-1 1 1,1-1-1,-1 1 0,0-1 1,0-3-1,0 5-48,3-30-10520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62 17072,'0'0'2050,"-9"5"331,3-3-2071,1 1 1,-1 1-1,1-1 1,0 1-1,1 0 0,-1 0 1,1 0-1,-1 1 1,1-1-1,1 1 0,-1 0 1,1 0-1,0 1 0,0-1 1,0 1-1,1-1 1,-1 1-1,1 0 0,1 0 1,-2 8-1,2-10-190,0 0 0,1 1 0,-1-1 0,1 0 0,0 0 0,0 0 0,0 1 0,1-1 0,0 0-1,-1 0 1,2 0 0,-1 0 0,0 0 0,1 0 0,0 0 0,-1 0 0,1-1 0,4 5 0,0-2-139,0-1 0,0 0-1,0 0 1,1-1 0,0 0 0,0 0 0,0 0 0,0-1 0,8 3 0,3 0-246,5 2-229,-1 1 0,-1 1 0,1 1 0,37 27 0,-56-36 518,0 0 0,1 1-1,-1-1 1,-1 1 0,1 0-1,0 0 1,-1 0-1,1 0 1,-1 0 0,0 1-1,0-1 1,0 1 0,-1 0-1,1-1 1,-1 1-1,0 0 1,0 0 0,0 0-1,0-1 1,-1 1 0,0 0-1,0 0 1,0 0-1,0 0 1,0 0 0,-1 0-1,0 0 1,1 0-1,-2 0 1,1 0 0,0-1-1,-1 1 1,0 0 0,1-1-1,-2 0 1,1 1-1,-4 3 1,0 1 253,0-1 0,0 1 0,-1-2 0,0 1 0,-1-1 0,0 0 0,-16 9 0,22-14-247,0 1 1,0-1 0,0 0 0,0 0 0,0 0 0,-1 0 0,1 0-1,-1 0 1,1-1 0,0 1 0,-1-1 0,1 1 0,-1-1-1,1 0 1,-1 0 0,1 0 0,-1-1 0,1 1 0,-1-1-1,1 1 1,0-1 0,-1 0 0,1 0 0,0 0 0,-1 0-1,1 0 1,0 0 0,0 0 0,0-1 0,0 0 0,0 1 0,0-1-1,1 0 1,-1 0 0,-1-2 0,-3-6-191,2 1 0,-1-2 0,1 1 1,0-1-1,1 1 0,0-1 0,1 0 0,1 0 1,-1 0-1,2 0 0,-1 0 0,1 0 0,1-1 1,0 1-1,1 0 0,4-14 0,-1 4-15,2 0 0,0 0 1,1 0-1,2 1 0,0 0 0,1 1 0,16-23 0,8 1 229,16-22-47,-47 58 220,0 0 0,-1-1 0,1 0 0,-2 1 0,1-1 0,-1 0 0,1-1-1,1-11 1,-3 17-189,-1 1 0,0-1-1,0 1 1,0-1 0,0 1-1,0-1 1,0 1-1,0-1 1,0 1 0,0-1-1,0 1 1,0-1 0,0 1-1,0-1 1,0 0 0,0 1-1,0-1 1,0 1 0,-1-1-1,1 1 1,0 0 0,0-1-1,-1 1 1,1-1-1,0 1 1,-1-1 0,1 1-1,0 0 1,-1-1 0,1 1-1,-1 0 1,1-1 0,-1 1-1,1 0 1,0 0 0,-1-1-1,1 1 1,-1 0-1,1 0 1,-1 0 0,1 0-1,-1 0 1,0-1 0,1 1-1,-1 0 1,1 0 0,-1 0-1,1 1 1,-1-1 0,1 0-1,-1 0 1,1 0 0,-1 0-1,1 0 1,-1 1-1,1-1 1,-1 0 0,1 0-1,-1 1 1,1-1 0,0 0-1,-1 1 1,1-1 0,-1 0-1,0 1 1,-2 2-31,0-1 0,-1 0 0,1 0-1,0 1 1,0 0 0,0 0 0,1 0 0,-4 4 0,3-1 25,0 0-1,0 0 1,1 0 0,0 1 0,0-1 0,0 1-1,1-1 1,0 1 0,0 0 0,1 0-1,0 0 1,0-1 0,0 1 0,2 9 0,-1-13-40,0 0 1,0 0 0,0 0 0,0 0-1,1 0 1,-1 0 0,1 0-1,0 0 1,0-1 0,0 1-1,0 0 1,0-1 0,1 0 0,-1 1-1,1-1 1,-1 0 0,1 0-1,0-1 1,0 1 0,0-1 0,0 1-1,0-1 1,0 0 0,0 0-1,0 0 1,0 0 0,1-1-1,-1 1 1,0-1 0,5 0 0,-2 0-307,-1 0 0,1 0 0,-1-1 0,0 0 0,0 0 0,1 0 0,-1-1 0,0 0 0,0 1 0,0-2 0,0 1 0,-1-1 0,1 1 0,5-6 0,-3 2-1091,0 0 0,0-1-1,-1 0 1,0-1 0,0 1 0,-1-1 0,7-12 0,8-20-6347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4.5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5 13901,'0'0'2653,"-8"4"1,4-3-2454,-21 9 2382,22-5-1221,18-3-711,20-4 447,54-9-1,-54 5-457,55-1-1,-88 6-619,-1 1 0,1 0 0,-1 0 0,0 0 0,1 0 0,-1 1 0,1-1 0,-1 0 0,0 0 0,1 1 0,-1-1 0,1 1 0,-1-1 0,0 1 0,0 0 0,1 0 1,-1-1-1,0 1 0,0 0 0,0 0 0,0 0 0,0 0 0,0 0 0,0 0 0,0 1 0,0-1 0,-1 0 0,1 0 0,0 2 0,0 0 27,-1 1 1,1-1 0,-1 1 0,0-1 0,0 1 0,0-1-1,-1 1 1,1-1 0,-1 1 0,0-1 0,-2 6 0,-4 9 286,0-1 1,-2 0-1,-14 23 1,11-23-22,8-14-257,1 1 0,1 1 0,-1-1-1,0 0 1,1 1 0,0-1 0,0 1 0,-1 5 0,9-9-149,0 0-1,0 0 1,0 0 0,0-1-1,11-1 1,-14 1 24,30-1-445,37 0-327,-66 1 820,0 0-1,0 1 1,0-1 0,0 1-1,0 0 1,0 0-1,-1 0 1,1 1 0,0-1-1,-1 1 1,1 0-1,-1 0 1,4 3 0,-5-3 71,-1-1 0,0 1 0,0 0 0,0-1 1,0 1-1,0 0 0,0 0 0,0 0 0,-1 0 1,1 0-1,-1 0 0,1 0 0,-1 0 1,0 0-1,0 0 0,0 0 0,0 0 0,0 0 1,0 0-1,0 0 0,-1 0 0,1 0 0,-1 0 1,0 0-1,1-1 0,-1 1 0,0 0 0,0 0 1,0 0-1,0-1 0,0 1 0,-1 0 1,1-1-1,0 1 0,-3 1 0,-3 4 331,1 0 0,-2 0 0,1 0 0,-1-1 0,-17 10 0,11-9-354,-1 0-1,0-1 0,0-1 0,0 0 1,-1-1-1,1-1 0,-1 0 0,0-1 1,0-1-1,-19-1 0,33 0-166,0 0 0,1 0 0,-1 0 0,0 0 0,0 0 0,1-1 0,-1 1 0,0-1 0,1 1 0,-1-1 0,0 1 0,1-1 0,-1 0-1,1 0 1,-1 0 0,1 0 0,0 0 0,-1 0 0,1 0 0,0-1 0,0 1 0,0 0 0,0-1 0,0 1 0,0-1 0,0 1 0,0-1 0,0 1 0,1-1 0,-1-2 0,0 2-211,1-1 1,0 1-1,0-1 1,0 1-1,0-1 0,0 1 1,1 0-1,-1-1 1,1 1-1,-1-1 1,1 1-1,0 0 0,0-1 1,0 1-1,0 0 1,1 0-1,-1 0 1,1 0-1,-1 0 0,4-3 1,21-18-7069,8-2-4699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4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77 13997,'0'0'6951,"-54"0"-2723,42 0 1409,18-2-4548,27-3-224,16-2-865,16-2 0,13 0 0,8 3-224,1-3-2627,-3-3-3939,-10-6-7464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01.9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57 218 9225,'0'0'2525,"-7"9"1185,2-4-2734,-27 36 2012,19-11 2753,13-29-5656,0-1 1,1 0-1,-1 0 1,0 1-1,0-1 0,0 0 1,1 0-1,-1 1 0,0-1 1,0 0-1,0 0 0,1 0 1,-1 1-1,0-1 1,0 0-1,1 0 0,-1 0 1,0 0-1,1 0 0,-1 0 1,0 1-1,1-1 0,-1 0 1,0 0-1,0 0 1,1 0-1,-1 0 0,0 0 1,1 0-1,-1 0 0,0 0 1,1-1-1,-1 1 0,0 0 1,1 0-1,-1 0 0,0 0 1,0 0-1,1 0 1,-1-1-1,0 1 0,1 0 1,14-6 423,3-6-163,-1 0 1,-1-1-1,0 0 0,0-2 0,18-22 1,62-85-252,-47 47 28,-52 105-449,-28 59 321,22-67 24,1 1 0,0 0 0,2 0 0,0 1 0,2-1 0,-2 28 0,7-50-33,-1 0 0,0 0 0,1 0 0,-1 0 0,0 0 1,1 0-1,-1 0 0,1 0 0,0 0 0,-1 0 0,1-1 0,0 1 0,0 0 0,-1 0 0,1-1 0,0 1 0,0 0 0,0-1 1,0 1-1,0-1 0,0 1 0,0-1 0,0 1 0,0-1 0,0 0 0,0 0 0,0 1 0,0-1 0,0 0 0,0 0 0,0 0 1,0 0-1,0 0 0,1 0 0,-1-1 0,1 1 0,45-9-1702,-38 5 530,1 0 0,-1-1 0,-1 0 0,1-1 0,-1 0 0,10-9 0,17-18-5759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02.2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0 13741,'0'0'14339,"-10"12"-12647,3-5-1463,-36 45 943,40-48-1107,1 0-1,-1 0 1,1 0-1,0 1 1,0-1 0,0 0-1,1 1 1,-1 0 0,1-1-1,0 1 1,1 0 0,-1-1-1,1 1 1,0 5-1,1-9-66,0 0 0,0 0 0,0 1 0,0-1 0,0 0 0,0 0 0,0 0-1,0 0 1,1-1 0,-1 1 0,0 0 0,1 0 0,-1-1 0,0 1 0,1-1 0,-1 1-1,1-1 1,-1 0 0,1 0 0,-1 1 0,1-1 0,-1 0 0,1 0 0,-1-1-1,4 1 1,42-3-423,-17-2-227,-21 3 489,0 0 0,0 1 0,0 0 0,0 1 0,1 0 0,9 1 0,-17-1 158,1 1 0,-1-1 1,0 1-1,-1 0 0,1 0 0,0 0 0,0 0 0,0 0 0,0 0 0,-1 0 0,1 0 1,0 1-1,-1-1 0,1 1 0,-1-1 0,0 1 0,0 0 0,1 0 0,-1-1 1,0 1-1,0 0 0,-1 0 0,1 0 0,0 0 0,-1 0 0,1 0 0,-1 0 1,1 0-1,-1 0 0,0 0 0,0 0 0,0 3 0,0 1 111,-1 0-1,0 0 0,0 0 1,0 1-1,-1-1 1,1-1-1,-2 1 0,1 0 1,0 0-1,-1-1 1,0 1-1,-1-1 0,1 0 1,-1 0-1,0 0 1,0-1-1,0 1 0,-6 3 1,4-3-86,0 0 0,0 0 0,0-1 1,-1 1-1,1-2 0,-1 1 0,0-1 1,-1 0-1,1 0 0,0-1 0,-1 0 1,1 0-1,-1-1 0,-9 1 0,16-2-214,0 0 1,0 0-1,0 0 0,-1 0 0,1 0 0,0-1 1,0 1-1,0 0 0,0-1 0,0 1 0,0 0 1,0-1-1,0 0 0,0 1 0,0-1 0,1 1 1,-1-1-1,0 0 0,0 0 0,0 1 0,1-1 1,-1 0-1,0 0 0,0-2 0,-7-26-6519,8 27 6436,-4-34-8211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02.6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57 15086,'0'0'8969,"73"-35"-7208,-39 28-351,5 1-706,3 3-640,4 1-224,-6 2-2114,-1 0-2370,-5-3-4197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02.9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0 229 17392,'0'0'3812,"84"-20"-1410,-12-5-512,16-6 32,14-4-545,3 1-864,0 3-385,-13 9-128,-12 6-1377,-15 6-866,-14 9-607,-10-1-1923,-11 1-1793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03.8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11883,'0'0'15748,"3"9"-13975,2 12-1106,-1 0 0,-1 1 1,-1-1-1,-1 26 0,-1-45-666,0 0 1,-1 0-1,1 0 0,0-1 0,1 1 0,-1 0 0,0 0 1,1-1-1,-1 1 0,0 0 0,1 0 0,0-1 0,-1 1 0,1-1 1,0 1-1,0-1 0,0 1 0,0-1 0,0 1 0,1-1 0,-1 0 1,0 1-1,0-1 0,1 0 0,-1 0 0,1 0 0,-1 0 1,4 1-1,0-1-2,1 0 0,-1 0 0,0-1 1,1 1-1,-1-1 0,1-1 0,-1 1 1,9-2-1,0-1-1040,0 0 0,0-1 0,-1-1 0,25-11 0,-30 13 175,0-1-1,-1 0 1,0-1-1,0 0 1,0 0 0,-1 0-1,0-1 1,0 0-1,9-11 1,-8 3-6885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04.2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0 17745,'0'0'5189,"-34"73"-2435,22-37-736,2 1-448,2 1-577,5-2-705,3-7-192,9-2-192,13-9-1762,9-7-2082,3-9-1729,4-2-3107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04.6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265 0 22357,'0'0'3523,"-20"55"-1216,-1-19-546,-6 5-351,-5 5-674,-1 2-640,5-6-64,-1-3-352,8-11-1153,2-6-1346,3-14-1281,5-8-1057,4-8-2818</inkml:trace>
  <inkml:trace contextRef="#ctx0" brushRef="#br0" timeOffset="1">26 38 8232,'0'0'19186,"43"58"-17809,-19-30 33,5 5-450,7 1-671,3 1-257,0-4-1345,5-6-3716,-8-5-5157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05.7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21332,'0'0'7687,"78"3"-7430,-29-2-129,5-1-128,0 0-1570,-11 0-1537,-9 0-768,-14 1-1122,-14 7-2594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3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35 10922,'0'0'14200,"-5"10"-12785,2-4-1248,0 0 1,1 1-1,0-1 1,0 1-1,0-1 0,1 1 1,0 0-1,1 0 0,-1 0 1,1-1-1,0 1 1,1 0-1,0 0 0,0 0 1,0-1-1,3 8 0,18 42 56,3 0-1,41 66 1,-51-106-182,-15-16-38,1 0-1,-1 0 1,0 0-1,1-1 0,-1 1 1,1 0-1,-1 0 1,0 0-1,1-1 0,-1 1 1,0 0-1,0-1 0,1 1 1,-1 0-1,0 0 1,1-1-1,-1 1 0,0 0 1,0-1-1,0 1 1,0-1-1,1 1 0,-1 0 1,0-1-1,0 1 1,0 0-1,0-1 0,0 1 1,0-1-1,0 0 1,2-45-63,-2 38-55,0-4-154,-1-1 1,0 1-1,-1-1 0,-5-20 0,6 29 194,0 0 0,-1 0 0,1 1 0,-1-1 0,1 0 0,-1 1 0,0 0 0,-1-1 0,1 1-1,0 0 1,-1 0 0,0 0 0,1 1 0,-1-1 0,0 1 0,-1-1 0,1 1 0,0 0 0,-5-2 0,7 4 80,1 0 1,0-1-1,0 1 1,-1 0 0,1 0-1,0 0 1,-1 0-1,1-1 1,0 1 0,-1 0-1,1 0 1,0 0-1,-1 0 1,1 0 0,0 0-1,-1 0 1,1 0-1,0 0 1,-1 0 0,1 0-1,0 0 1,-1 0-1,1 0 1,0 0 0,0 0-1,-1 0 1,1 1-1,0-1 1,-1 0 0,1 0-1,0 0 1,-1 0-1,1 1 1,0-1 0,0 0-1,-1 0 1,1 1-1,0-1 1,0 0 0,0 0-1,0 1 1,-1-1-1,1 0 1,0 1 0,0-1-1,0 0 1,0 1-1,0-1 1,0 0 0,0 1-1,0-1 1,0 0-1,0 1 1,0-1 0,0 0-1,0 1 1,0-1-1,0 0 1,0 1 0,0-1-1,0 1 1,10 19 549,-6-16-516,0-1 0,0 1-1,1-1 1,-1 0 0,1 0 0,0-1 0,0 1-1,0-1 1,0 0 0,0-1 0,0 1 0,1-1-1,-1 0 1,1 0 0,-1-1 0,0 1 0,1-1 0,-1-1-1,1 1 1,-1-1 0,1 0 0,6-2 0,-6 2-32,0-1 0,0 1 0,0-2 1,0 1-1,0-1 0,0 0 0,-1 0 1,1 0-1,-1-1 0,0 0 0,0 0 0,0 0 1,-1 0-1,1-1 0,-1 0 0,0 0 1,-1 0-1,6-11 0,-7 10 4,0 0-1,0-1 0,-1 0 1,0 1-1,0-1 1,-1 0-1,0 1 1,0-1-1,0 0 0,-1 0 1,-2-7-1,3 12-10,0 0-1,-1 0 1,1 0-1,-1 0 0,1 0 1,-1 0-1,0 0 1,0 0-1,0 1 1,0-1-1,0 0 0,0 1 1,0-1-1,0 1 1,-1-1-1,1 1 1,-1-1-1,1 1 1,-1 0-1,0 0 0,1 0 1,-1 0-1,0 0 1,0 0-1,0 0 1,1 1-1,-1-1 0,0 1 1,0-1-1,0 1 1,0 0-1,0-1 1,0 1-1,0 0 1,0 1-1,0-1 0,0 0 1,0 0-1,0 1 1,0-1-1,-3 2 1,3-1 13,0 1 0,0-1-1,0 1 1,0-1 0,0 1 0,0 0 0,0 0 0,1 0 0,-1 0 0,0 0 0,1 0 0,0 0 0,0 1 0,-1-1 0,1 0 0,1 1 0,-1-1 0,0 1 0,0-1 0,1 1 0,-1 4 0,-3 58 673,4-62-622,0 1-20,0 0 0,0-1 1,0 1-1,0 0 0,1-1 0,0 1 0,0 0 0,0-1 0,0 1 0,0-1 0,1 1 0,-1-1 1,1 0-1,0 1 0,0-1 0,0 0 0,1 0 0,-1-1 0,1 1 0,0 0 0,-1-1 0,1 0 0,0 1 1,0-1-1,1 0 0,-1-1 0,0 1 0,1 0 0,-1-1 0,1 0 0,-1 0 0,1 0 0,4 0 1,1 0-122,0 0 0,-1-1 0,1 0 0,0 0 0,0-1 0,-1-1 0,1 1 0,-1-1 0,1-1 0,-1 1 0,0-1 0,0-1 0,11-6 0,12-13-653,-25 18 685,-1 0 1,1 0-1,0 1 0,1 0 0,-1 0 0,1 0 0,11-4 0,-12 50 1529,-5-34-1381,0 0 0,1-1 0,0 1 0,1-1 0,-1 1 0,2-1 0,5 10 0,-9-16-97,1 1 1,0 0 0,0-1 0,0 0-1,0 1 1,0-1 0,1 0 0,-1 1-1,0-1 1,1 0 0,-1 0 0,0 0 0,1 0-1,-1 0 1,1 0 0,0-1 0,-1 1-1,1-1 1,0 1 0,-1-1 0,1 1-1,0-1 1,0 0 0,-1 0 0,1 0 0,0 0-1,0 0 1,-1 0 0,1 0 0,0-1-1,0 1 1,-1 0 0,1-1 0,0 0 0,-1 1-1,1-1 1,-1 0 0,1 0 0,2-2-1,-1 0 2,1 0-1,0-1 1,-1 0-1,0 0 1,0 0 0,0 0-1,0 0 1,-1 0-1,1-1 1,-1 0-1,0 1 1,-1-1-1,1 0 1,-1 0-1,0 0 1,0 0-1,-1 0 1,1 0-1,-1 0 1,-1-10-1,1 6 34,-1 0-1,0-1 1,-1 1-1,1 0 1,-2 0-1,0 0 1,0 0-1,0 1 1,-1-1-1,-7-11 1,-50-47-4,105 64-37,-12 4-117,-12 1-607,-1-1 1,1-2 0,0 0-1,0 0 1,22-7-1,8-11-6093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06.1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28 10570,'0'0'13965,"76"8"-12876,-28-10-800,5-5-193,1 0-160,-4 1-1442,-8-1-2722,-10 1-4868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06.6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0 117 15086,'0'0'3273,"4"11"-1095,7 19-1031,-3 2-1,0-1 1,-2 1 0,-2 1 0,2 32 0,-5 7-287,1-42-674,-1 0 0,-1 0 0,-2 0 0,-1 0 0,-1 0 0,-12 43 0,12-69 737,1-15-490,2-18-123,3-22-374,2 0-1,2 0 1,2 1 0,2 0 0,3 1 0,2 0 0,2 1 0,39-79 0,-51 117 48,1-1 1,0 1-1,1 1 1,0-1-1,1 1 0,0 0 1,0 1-1,12-10 0,-17 16 5,1-1-1,-1 1 0,0 0 1,1 1-1,-1-1 0,1 1 0,-1-1 1,1 1-1,0 0 0,-1 0 1,1 1-1,0-1 0,0 1 0,0-1 1,0 1-1,-1 1 0,1-1 1,0 0-1,0 1 0,0 0 0,-1 0 1,1 0-1,0 0 0,-1 1 0,1-1 1,-1 1-1,0 0 0,7 4 1,-2 1 1,-1-1 1,1 1-1,-1 1 1,-1-1-1,1 1 1,-1 0-1,-1 1 1,1-1-1,-1 1 1,-1 0-1,5 12 1,-7-17 45,-1 1 0,1-1 1,-1 1-1,0-1 0,0 1 0,0 0 0,0 0 1,-1-1-1,0 1 0,0 0 0,-1 0 0,1-1 1,-1 1-1,0 0 0,0 0 0,0-1 0,-1 1 0,0-1 1,0 1-1,0-1 0,0 0 0,0 0 0,-1 0 1,0 0-1,-5 5 0,-2 0 97,-1-1 1,0 0-1,0-1 1,0 0-1,-1-1 1,-1 0-1,-15 5 1,19-8-82,1 0 1,0-1-1,-1 0 1,0 0 0,1-1-1,-1 0 1,0-1-1,0 0 1,1 0-1,-1-1 1,0 0-1,-10-3 1,17 4-150,1-1 0,0 0 0,0 1 0,-1-1 1,1 0-1,0 0 0,0 0 0,0 0 0,0 0 0,0 0 0,0 0 0,0 0 0,0 0 1,0-1-1,1 1 0,-1 0 0,0-1 0,1 1 0,-1 0 0,1-1 0,-1 1 0,1-1 0,0 1 1,-1-3-1,1-1-712,0 1 1,0-1 0,0 1 0,0-1-1,1 1 1,0-1 0,1-5 0,16-26-8914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8.8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56 21620,'0'0'1447,"10"-8"-838,-3 2-422,1 1-1,0 0 1,0 0 0,0 1 0,1 0 0,0 0 0,0 1-1,0 0 1,0 1 0,0 0 0,0 0 0,0 1 0,12-1 0,-21 2-185,1 0 1,-1 0 0,1 0 0,-1 0 0,1 0 0,-1 0 0,1 0-1,-1 0 1,1 0 0,-1 0 0,1 0 0,-1 1 0,1-1 0,-1 0-1,1 0 1,-1 0 0,0 1 0,1-1 0,-1 0 0,1 0 0,-1 1-1,0-1 1,1 0 0,-1 1 0,0-1 0,1 1 0,-1-1 0,0 0-1,1 1 1,-1-1 0,0 1 0,0-1 0,0 1 0,1-1 0,-1 1-1,0 0 1,-7 21 312,-24 18 551,4-14-388,6-7-30,-30 34 1,47-49-367,1 0 0,0 0 0,0 1 1,0-1-1,0 1 0,1-1 0,0 1 1,0 0-1,0 0 0,1 0 0,-1 0 1,1 0-1,0 0 0,1 0 0,-1 7 1,2-10-77,0 0 0,-1-1 0,1 1 0,1 0 0,-1-1 0,0 1 0,0-1 0,0 1 0,1-1 0,-1 0 0,1 0 0,-1 1 0,1-1 0,0 0 0,-1 0 0,1 0 0,0-1 0,0 1 0,-1 0 0,1-1 0,0 1 0,0-1 0,0 0 0,0 1 0,0-1 0,0 0 0,0 0 0,0 0 0,2-1 0,64-1-48,-40-3-778,1-1 0,-1-1 0,0-1 0,46-21 0,43-28-7603,-70 32 1589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9.2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149 5 18546,'-9'-1'2973,"2"1"-2489,-5-2 621,1 1 0,-1 1 0,0 0 0,-17 2-1,27-2-984,-1 1 0,1-1-1,-1 1 1,0-1-1,1 1 1,-1 0-1,1 0 1,-1 0-1,1 0 1,0 1 0,-1-1-1,1 1 1,0-1-1,0 1 1,0 0-1,0 0 1,0 0 0,0 0-1,1 0 1,-1 0-1,1 0 1,-1 0-1,1 1 1,0-1-1,0 1 1,0-1 0,0 1-1,-1 3 1,2-5-111,0 1 0,0-1 1,0 1-1,0-1 1,1 0-1,-1 1 0,0-1 1,0 1-1,1-1 1,-1 0-1,1 0 0,-1 1 1,1-1-1,0 0 1,0 0-1,-1 1 0,1-1 1,0 0-1,0 0 1,0 0-1,0 0 1,0 0-1,0-1 0,0 1 1,0 0-1,1 0 1,-1-1-1,0 1 0,0-1 1,1 1-1,-1-1 1,0 1-1,1-1 0,-1 0 1,1 1-1,-1-1 1,3 0-1,8 1 1,1 0-1,-1-1 1,18-1 0,-14 1 47,-4-1-34,-1 0 0,1 0 0,-1-1 0,21-6 0,-29 8-13,-1-1-1,1 1 0,-1-1 0,1 0 1,-1 0-1,0 0 0,0 0 1,1 0-1,-1-1 0,0 1 0,0-1 1,0 1-1,0-1 0,-1 0 1,1 1-1,0-1 0,-1 0 1,1 0-1,-1 0 0,0-1 0,0 1 1,1 0-1,-1 0 0,-1-1 1,1 1-1,0-1 0,-1 1 0,1-3 1,-1 3-11,-1 1 1,1 0 0,-1 0-1,1 0 1,-1 0 0,0 0-1,1 0 1,-1 0 0,0 1-1,0-1 1,0 0-1,1 0 1,-1 1 0,0-1-1,0 0 1,0 1 0,0-1-1,0 1 1,-1-1-1,1 1 1,0-1 0,0 1-1,0 0 1,0 0 0,0 0-1,-1-1 1,-1 2 0,-38-4-654,37 3 490,-4 0-192,-2 0-134,1 0 1,-1 1 0,1 0-1,-12 2 1,18-2 50,1 0-1,-1-1 1,1 1 0,0 0 0,-1 1-1,1-1 1,0 0 0,0 1 0,0-1 0,0 1-1,0-1 1,0 1 0,0 0 0,1 0-1,-1 0 1,1 0 0,-1 0 0,1 0-1,0 1 1,-2 3 0,0 8-6335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9.5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10 100 17008,'0'0'4997,"-10"50"-4228,51-50 352,12 0 480,20-11-800,10-8-545,8-5-224,-4-3 32,-7 1-192,-17 8-833,-16 3-704,-17 7-1314,-19 6-1281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19.9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44 14606,'0'0'2701,"9"1"-1222,14-2-364,1-2-1,-1 0 1,42-12 0,-42 9-494,-1 1-1,2 1 1,-1 0 0,0 2 0,24 1 0,-46 1-588,0 0 1,-1 1-1,1-1 1,-1 0-1,1 0 1,-1 1-1,1-1 1,0 0-1,-1 1 1,0-1-1,1 0 1,-1 1-1,1-1 1,-1 1-1,1-1 1,-1 1 0,0-1-1,1 1 1,-1-1-1,0 1 1,0 0-1,1-1 1,-1 1-1,0-1 1,0 1-1,0 0 1,0-1-1,0 1 1,0 0-1,0-1 1,0 1 0,0-1-1,0 1 1,0 0-1,0-1 1,0 1-1,0-1 1,0 1-1,-1 0 1,1-1-1,0 1 1,-1-1-1,1 1 1,0-1-1,-1 1 1,1-1 0,0 1-1,-2 0 1,-15 28 778,-82 84 793,33-40-824,66-73-793,-1 0-1,1 0 1,-1 1-1,1-1 1,0 0-1,-1 0 1,1 1-1,0-1 0,0 0 1,-1 1-1,1-1 1,0 0-1,-1 1 1,1-1-1,0 1 1,0-1-1,0 1 0,0-1 1,-1 0-1,1 1 1,0-1-1,0 1 1,0-1-1,0 1 0,0-1 1,0 1-1,0-1 1,0 0-1,0 1 1,0-1-1,1 1 1,-1-1-1,0 1 0,0-1 1,0 0-1,0 1 1,1-1-1,-1 1 1,0-1-1,0 0 1,1 1-1,-1-1 0,0 0 1,1 1-1,-1-1 1,0 0-1,1 1 1,-1-1-1,0 0 1,1 0-1,-1 0 0,1 1 1,-1-1-1,1 0 1,-1 0-1,0 0 1,1 0-1,-1 0 1,1 0-1,-1 0 0,1 0 1,-1 0-1,1 0 1,-1 0-1,0 0 1,1 0-1,-1 0 0,1 0 1,0-1-1,46-3-1093,-35 2 919,2 1-71,4-2-46,1 0-1,0 2 0,0 0 0,0 1 0,0 1 0,0 1 1,26 5-1,-44-6 309,0-1 1,1 1-1,-1-1 1,0 1-1,0-1 0,0 1 1,0 0-1,0-1 1,0 1-1,1 0 1,-2 0-1,1 0 0,0 0 1,0 0-1,0 0 1,0 0-1,-1 0 1,1 0-1,0 0 0,-1 0 1,1 1-1,-1-1 1,1 0-1,-1 0 1,0 1-1,0-1 0,1 0 1,-1 0-1,0 1 1,0-1-1,0 0 1,0 1-1,0-1 0,-1 0 1,1 0-1,0 1 1,-1-1-1,1 0 1,-1 0-1,1 1 0,-1-1 1,1 0-1,-1 0 1,0 0-1,0 0 1,-1 2-1,-3 3 257,0 0 0,0 0-1,0 0 1,-1-1 0,0 1 0,-8 5 0,-8 2 172,1-1 1,-1-1-1,-1 0 1,-46 13-1,52-19-230,0-1 0,0-1 0,-1 0 0,1-1-1,-1-1 1,0-1 0,-29-3 0,45 3-256,1 0-1,-1 0 1,1 0-1,0-1 1,-1 1-1,1-1 1,-1 1-1,1-1 1,0 1 0,0-1-1,-1 0 1,1 1-1,0-1 1,0 0-1,0 0 1,0 0-1,0 0 1,0 0 0,0 0-1,0-1 1,0 1-1,0 0 1,1 0-1,-1-1 1,0 1-1,1 0 1,-1-1 0,1 1-1,-1 0 1,1-1-1,0 1 1,0-1-1,0 1 1,0-1-1,0 1 1,0 0 0,0-1-1,0 1 1,0-1-1,1 1 1,-1-1-1,0 1 1,2-2-1,0-3-387,0 1-1,0-1 0,1 1 0,0-1 1,0 1-1,0 0 0,0 0 0,1 1 1,5-6-1,27-22-4934,5-2-3107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20.2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321 0 12748,'0'0'12972,"-59"64"-10890,28-26-512,-5 7-641,-2 4 0,2-1-161,4-3-640,7-7-128,5-2-1057,6-10-928,4-6-1122,2-11-545,4-9-608,-4 0-1794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20.6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16688,'0'0'7335,"72"46"-6118,-36-19 0,5 0-672,4 0-417,8-2-96,1-7-1153,-3-7-3043,-3-7-7623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20.9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 1 19538,'0'0'7496,"93"46"-6183,-32-46-993,8 0-288,3 0-961,-6 0-1857,-12 0-1891,-20-1-2177</inkml:trace>
  <inkml:trace contextRef="#ctx0" brushRef="#br0" timeOffset="1">1 214 18385,'0'0'4997,"91"7"-4068,-32-7-449,8 0-383,8-6-290,-1-1-1728,-5 2-1347,-11-2-2049,-10 2-5221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21.3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74 2 19346,'0'0'1778,"-4"9"-283,-5 12-888,1 0 1,1 0 0,1 1-1,1 0 1,1 1-1,-2 31 1,4 151 233,1-37 321,1-167-1138,1 1 20,-1-1 0,0 1 0,0 0 0,0-1 0,0 1 1,0-1-1,-1 1 0,1-1 0,0 1 0,-1-1 1,1 1-1,-1-1 0,0 1 0,1-1 0,-1 1 1,0-1-1,0 0 0,0 1 0,0-1 0,0 0 0,0 0 1,0 0-1,-2 2 0,1-6 40,1-1 1,0 0-1,0 1 0,0-1 1,1 1-1,-1-1 0,1 0 1,0 0-1,0 1 0,0-1 1,1-5-1,-1 3-23,1-33-271,2 0 0,1 1 1,2-1-1,1 1 0,3 0 0,1 1 0,1 0 1,2 1-1,36-65 0,-45 94 194,0-1 1,0 0-1,1 1 1,0 0-1,1 0 0,0 1 1,0 0-1,0 0 1,0 1-1,1 0 1,0 0-1,0 0 0,13-4 1,-8 5 51,0 0 0,0 1 0,0 1 0,0 0 0,0 1 0,1 0 1,-1 1-1,23 3 0,-30-2 6,-1 0 0,1 0 0,0 1 0,-1-1 0,1 1 0,-1 1 0,0-1 0,0 1 0,0 0 0,0 0 0,5 4 0,-9-6-25,1 1 0,-1-1-1,1 0 1,-1 1 0,0-1-1,0 1 1,0-1-1,0 1 1,0-1 0,0 1-1,0 0 1,0 0 0,-1-1-1,1 1 1,-1 0-1,1 0 1,-1 0 0,0 0-1,1 0 1,-1 0 0,0-1-1,0 1 1,0 0-1,-1 0 1,1 0 0,0 0-1,-1 0 1,1 0 0,-1-1-1,0 1 1,0 0-1,0-1 1,1 1 0,-1 0-1,-1-1 1,1 1 0,0-1-1,-2 2 1,-4 4 68,0 0 0,-1-1 0,0 0 0,0 0 1,-1-1-1,0 0 0,1 0 0,-2-1 0,-16 5 0,-13 3 69,-40 6-1,70-16-499,-15 3 793,-50 4-1,27-14-2344,45 4 1471,0 1-1,0-1 1,0 0 0,0 0-1,0 0 1,1 0 0,-1 0-1,0 0 1,0-1 0,1 1-1,-1 0 1,1-1 0,-1 1-1,1-1 1,0 0-1,-2-2 1,-6-28-15807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9737,'2'18'10651,"2"2"-5015,14 51-4179,-8-37-100,-2-2-1186,2 1 0,0-1-1,3-1 1,23 44 0,-35-74-167,-1 1-1,1-1 1,0 0-1,0 0 1,-1 0-1,1 0 0,0 0 1,0 0-1,0 0 1,1 0-1,-1 0 1,0 0-1,0 0 1,0-1-1,1 1 1,-1 0-1,0-1 1,1 1-1,0-1 1,-1 0-56,0 0 1,0 0-1,-1-1 1,1 1-1,0 0 1,-1 0 0,1-1-1,0 1 1,-1-1-1,1 1 1,-1-1-1,1 1 1,-1-1-1,1 1 1,-1-1-1,1 1 1,-1-1-1,1 0 1,-1 1 0,0-1-1,1 0 1,-1 1-1,0-1 1,0 0-1,0 1 1,1-1-1,-1 0 1,0 0-1,0 1 1,0-1-1,0 0 1,0 0-1,0 1 1,0-1 0,-1-1-1,2-5-1179,-1-1-1,0 1 1,-1 0 0,0 0-1,0-1 1,0 1-1,-1 0 1,-3-8 0,-9-18-5314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23.6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0 270 16496,'70'-55'1630,"101"-60"0,-144 100-1635,1 0 1,1 2-1,0 1 1,1 1-1,0 1 1,0 2-1,40-5 1,-63 11-16,0 2-1,1-1 1,-1 1 0,1 0-1,-1 1 1,0 0 0,1 0-1,6 2 1,-11-2 11,-1 0 0,1 0 0,-1 1 0,1-1 0,-1 1 0,0-1 0,1 1 0,-1 0 0,0-1 0,0 1-1,0 0 1,-1 0 0,1 1 0,0-1 0,-1 0 0,1 1 0,-1-1 0,0 1 0,0-1 0,0 1 0,0-1 0,0 1 0,0 5 0,1 9 18,0 0 1,-2 1 0,0 0-1,-1-1 1,0 1 0,-2-1-1,0 0 1,-1 0 0,-9 26 0,-11 19 99,-37 70 0,32-73-109,-5 10 67,18-40 17,1 1 0,1 0 0,1 1 0,2 1 0,-11 55 0,21-84-62,1 1 0,0 0 1,0 0-1,0 0 0,0 0 0,1-1 1,-1 1-1,1 0 0,0 0 0,0-1 1,1 1-1,-1-1 0,1 1 1,-1-1-1,1 0 0,0 1 0,1-1 1,-1 0-1,0 0 0,1 0 0,3 3 1,5 2-7,0 0 1,0-1-1,1 0 1,21 9 0,10 6-19,-31-14 31,0 0 1,0 0-1,0 2 0,-1-1 1,-1 1-1,1 1 1,-2 0-1,1 1 0,-2-1 1,0 2-1,0-1 0,-1 1 1,0 0-1,-1 1 0,-1-1 1,0 1-1,-1 0 0,-1 1 1,0-1-1,-1 1 1,1 25-1,-1 23 563,-4 1 1,-2 0 0,-3-1-1,-3 0 1,-20 69-1,26-115 22,4-13-692,-1 0 0,0-1 0,1 1 0,-1-1-1,-1 0 1,1 1 0,0-1 0,-1 0 0,0 0 0,0 0-1,0 0 1,0 0 0,-4 5 0,-83 93-7221,82-93 6259,-17 21-4101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24.1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20628,'0'0'-65,"78"16"-223,-29-4 288,17-4 64,8-2-32,8-2-32,5 0-544,-1-1-994,-3-1-1344,-8-2-2596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24.4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0 15471,'0'0'539,"8"11"-27,-2-2-418,1-1-1,0 0 1,1 0-1,-1-1 0,2 0 1,-1 0-1,1-1 1,0 0-1,13 7 1,58 21 720,73 36 16,-138-62-810,-2 1 0,1 0 0,-1 0 0,-1 1 0,0 1 1,0 0-1,-1 1 0,10 14 0,-17-21 7,-1 0-1,0 0 1,0 0-1,0 1 1,-1-1-1,0 1 1,0 0-1,-1-1 1,1 1-1,-1 0 1,0 0-1,-1 0 1,0 0-1,1 0 1,-2 7-1,-1-4 106,0 1 0,0-1 0,-1 0 0,0 0 0,-1 0 0,0 0-1,0 0 1,-10 13 0,-8 7 247,-2-1-1,0-1 0,-55 46 1,59-56-541,-142 119 253,73-75-1492,-4-13-3348,21-23-4647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38.3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0 10570,'0'0'10506,"2"12"-9679,5 29 624,-2 1-1,0 66 0,-12 98-194,6-167-1305,0-23 398,0 1 0,-1-1 1,-1 0-1,0 0 1,-1 0-1,-1-1 1,-1 1-1,0-1 0,-1 0 1,-11 18-1,20-31-56,-2-3-287,0 1 0,0-1 1,0 1-1,0 0 1,0-1-1,0 1 0,0-1 1,0 1-1,0-1 0,0 1 1,0 0-1,0-1 1,0 1-1,0-1 0,0 1 1,0 0-1,1-1 0,-1 1 1,0-1-1,0 1 1,0 0-1,1-1 0,-1 1 1,0 0-1,1-1 0,-1 1 1,0 0-1,1 0 1,-1-1-1,0 1 0,1 0 1,-1 0-1,0-1 0,1 1 1,-1 0-1,1 0 1,-1 0-1,0 0 0,1 0 1,-1 0-1,1 0 1,-1 0-1,1 0 0,-1 0 1,0 0-1,1 0 0,-1 0 1,1 0-1,-1 0 1,1 0-1,-1 0 0,0 0 1,1 1-1,-1-1 0,1 0 1,-1 0-1,0 0 1,1 1-1,-1-1 0,0 0 1,1 1-1,-1-1 0,0 0 1,0 1-1,1-1 1,-1 0-1,0 1 0,-2-1 57,1 0-149,1 0 0,-1 0 0,0 1-1,1-1 1,-1 0 0,0 0 0,1 0-1,-1 0 1,0-1 0,1 1-1,-1 0 1,0 0 0,1 0 0,-1 0-1,0-1 1,1 1 0,-1 0 0,1-1-1,-1 1 1,1 0 0,-1-1 0,0 1-1,0-1 1,1-34-7735,4 8 833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38.9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624 51 5958,'0'0'14952,"4"-8"-12469,13-25-396,-17 32-2030,0 1 0,0 0 0,0 0 0,0-1-1,0 1 1,1 0 0,-1 0 0,0-1 0,0 1 0,0 0-1,0-1 1,0 1 0,0 0 0,0 0 0,0-1 0,0 1 0,-1 0-1,1 0 1,0-1 0,0 1 0,0 0 0,0 0 0,0-1 0,0 1-1,0 0 1,-1 0 0,1 0 0,0-1 0,0 1 0,0 0 0,-1 0-1,1 0 1,0-1 0,0 1 0,0 0 0,-1 0 0,1 0-1,0 0 1,0 0 0,-1 0 0,1 0 0,0 0 0,0-1 0,-1 1-1,1 0 1,0 0 0,0 0 0,-1 0 0,1 0 0,0 0 0,-1 0-1,1 1 1,0-1 0,0 0 0,-1 0 0,1 0 0,-16 2 295,2 4-119,-1 1 0,1 1 0,0 0 0,1 0-1,-24 21 1,9-8 164,-74 52-38,-231 185 798,330-254-1157,-3 0-21,1 0 0,0 1-1,1 0 1,-1 0-1,1 0 1,0 0-1,0 1 1,1 0 0,-4 8-1,10-9-1677,8-8 378,11-8-1430,8-15-3874,4-8-5044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41.6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 13581,'0'16'8506,"-1"11"-4865,-3 80-2672,4-106-945,0 0-1,0-1 0,0 1 1,0 0-1,0-1 1,0 1-1,0 0 0,0-1 1,0 1-1,0 0 0,0-1 1,0 1-1,1 0 1,-1-1-1,0 1 0,1 0 1,-1-1-1,0 1 0,1-1 1,-1 1-1,0-1 0,1 1 1,-1-1-1,1 1 1,-1-1-1,1 1 0,-1-1 1,1 1-1,0-1 0,-1 0 1,1 1-1,-1-1 1,1 0-1,0 0 0,-1 0 1,1 1-1,0-1 0,-1 0 1,1 0-1,0 0 1,-1 0-1,1 0 0,0 0 1,-1 0-1,1 0 0,0 0 1,-1-1-1,1 1 1,0 0-1,-1 0 0,1 0 1,1-1-1,1-1 179,0 1 1,0-1-1,0 1 0,0-1 1,0 0-1,0 0 0,-1 0 0,1-1 1,2-2-1,8-13 176,-1 0 0,12-25 0,7-11 453,-31 126-442,-5 11-287,5-82-101,0 0 0,0 0 0,0-1 0,0 1 1,0 0-1,0 0 0,0-1 0,1 1 0,-1 0 0,0 0 1,0-1-1,0 1 0,1 0 0,-1-1 0,0 1 1,1 0-1,-1-1 0,1 1 0,-1 0 0,1-1 0,-1 1 1,1-1-1,-1 1 0,1-1 0,0 1 0,-1-1 1,1 0-1,-1 1 0,1-1 0,0 0 0,0 1 0,27-5 111,-19 0-75,0 0 1,-1 0-1,1-1 1,8-7-1,3-6-33,-2 0 0,0-2 1,30-42-1,-31 39-5,-13 24-942,-2 8-1532,-2-7 2082,0-1-1,0 0 1,0 0-1,0 0 1,0 0-1,0 1 0,0-1 1,1 0-1,-1 0 1,0 0-1,1 0 1,-1 0-1,1 0 1,-1 0-1,1 0 0,0 0 1,-1 0-1,1 0 1,0 0-1,0 0 1,0 0-1,-1-1 0,1 1 1,0 0-1,2 0 1,8-1-10108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42.4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238 38 5029,'0'0'10468,"9"-7"-6549,26-20-1250,-34 27-2564,-1 0 0,0-1 0,0 1 1,1 0-1,-1 0 0,0-1 0,0 1 0,1 0 1,-1 0-1,0 0 0,1-1 0,-1 1 0,0 0 1,1 0-1,-1 0 0,0 0 0,1 0 0,-1 0 1,0 0-1,1 0 0,-1 0 0,0 0 0,1 0 1,-1 0-1,1 0 0,-1 0 0,0 0 0,1 0 0,-1 0 1,0 0-1,1 1 0,-1-1 0,0 0 0,1 0 1,-1 0-1,0 0 0,0 1 0,1-1 0,1 17 1463,-10 17-223,-2-10-985,-1 0 1,-1-1 0,-2 0 0,-30 38 0,-75 75 498,114-131-810,-4 5 136,-1 0-1,0 0 1,-1-1-1,-18 12 1,28-21-184,1 0-1,0 0 1,0 0 0,0 0-1,-1 0 1,1 0 0,0 0-1,0 0 1,0 0 0,0 0-1,-1-1 1,1 1 0,0 0-1,0 0 1,0 0 0,0 0 0,-1 0-1,1 0 1,0-1 0,0 1-1,0 0 1,0 0 0,0 0-1,0 0 1,-1-1 0,1 1-1,0 0 1,0 0 0,0 0-1,0-1 1,0 1 0,0 0-1,0 0 1,0 0 0,0-1-1,0 1 1,0 0 0,0 0-1,0 0 1,0-1 0,0 1-1,0 0 1,0 0 0,0 0-1,0-1 1,1 1 0,-1 0 0,0 0-1,0 0 1,0 0 0,0-1-1,0 1 1,0 0 0,1 0-1,-1 0 1,0 0 0,0 0-1,0-1 1,5-13-9,27-37-343,3 1 1,64-73-1,-98 121 339,0 1-1,0-1 1,1 1-1,-1-1 1,0 1-1,1-1 1,-1 1-1,1 0 0,0 0 1,-1 0-1,1-1 1,0 2-1,0-1 1,-1 0-1,5-1 1,-6 2 5,1 1 0,-1-1 1,1 1-1,-1-1 1,1 0-1,-1 1 0,0-1 1,1 1-1,-1-1 1,1 1-1,-1 0 0,0-1 1,0 1-1,1-1 1,-1 1-1,0-1 0,0 1 1,0 0-1,1-1 1,-1 1-1,0 0 0,0-1 1,0 1-1,0-1 1,0 1-1,0 0 0,0-1 1,-1 1-1,1 1 0,-1 9 2,-1 0-1,-1 0 0,-6 21 1,-2-6 29,-15 43 55,25-64-60,-1 0 1,1 0 0,0 1 0,0-1-1,1 0 1,0 1 0,0-1 0,0 0-1,0 1 1,3 7 0,-3-13-16,0 0 0,0-1 0,0 1-1,0 0 1,0 0 0,0-1 0,0 1 0,0 0 0,0 0 0,0-1 0,0 1-1,0 0 1,1 0 0,-1-1 0,0 1 0,0 0 0,0 0 0,0 0 0,1-1-1,-1 1 1,0 0 0,0 0 0,1 0 0,-1 0 0,0 0 0,0-1 0,0 1-1,1 0 1,-1 0 0,0 0 0,1 0 0,-1 0 0,0 0 0,0 0 0,1 0-1,-1 0 1,0 0 0,0 0 0,1 0 0,-1 0 0,0 0 0,0 0 0,1 0-1,-1 0 1,0 0 0,0 0 0,1 1 0,-1-1 0,0 0 0,0 0 0,1 0-1,-1 0 1,0 0 0,0 1 0,0-1 0,1 0 0,-1 0 0,0 0 0,0 1-1,0-1 1,0 0 0,0 0 0,1 1 0,-1-1 0,0 0 0,8-23 55,-8 9-106,0-1-1,0 0 1,-2 1-1,0-1 1,0 0 0,-9-25-1,10 35 36,-1 1-1,1 0 1,-1 0-1,0 1 1,0-1-1,0 0 0,-1 1 1,1-1-1,-1 1 1,0 0-1,0-1 1,0 1-1,0 1 1,-1-1-1,1 1 0,-1-1 1,0 1-1,0 0 1,1 0-1,-1 0 1,0 1-1,-1 0 0,1-1 1,0 1-1,0 1 1,0-1-1,-9 0 1,13 1 19,-1 0 1,1 0 0,-1 0 0,0 0-1,1 0 1,-1 0 0,1 0 0,-1 0 0,1 0-1,-1 0 1,1 1 0,-1-1 0,1 0-1,-1 0 1,1 0 0,-1 1 0,1-1 0,-1 0-1,1 0 1,-1 1 0,1-1 0,0 0-1,-1 1 1,1-1 0,0 1 0,-1-1-1,1 1 1,0-1 0,-1 0 0,1 1 0,0-1-1,0 1 1,-1-1 0,1 1 0,0 0-1,0-1 1,0 1 0,0-1 0,0 1 0,0-1-1,0 1 1,0-1 0,0 1 0,0 0-1,0 0 1,1 1 0,-1-1 0,1 1 0,0-1 0,-1 0 0,1 1-1,0-1 1,0 0 0,0 0 0,0 1 0,0-1 0,0 0-1,0 0 1,0 0 0,0 0 0,0 0 0,3 0 0,17 8-17,1-1 0,0-1 1,0-1-1,1-1 1,-1-1-1,33 2 0,46 9-2749,-55-3-1544,-17-2-1560,-4 1-4852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42.8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 27482,'0'0'2883,"82"-11"-2659,-29 8 32,6 1-32,0 2-640,-1 0-3043,-8 0-2659,-12 0-4196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43.1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46 19474,'0'0'5221,"-23"49"-3491,62-44-321,17-5-384,15-2 32,12-14-768,2-2-225,-3 0-321,-10 5-511,-14 2-1987,-14-1-3555,-21 3-7591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0.0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71 8552,'0'0'13805,"73"-37"-12011,-28 26 0,7 3-161,5 0-800,-4 4-577,-1 2-224,-6 2-769,-5 0-1697,-10 0-801,-14 0-1409,-11 0-3428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12300,'0'0'11627,"9"-8"-9556,22-15-745,1 1 1,1 2 0,51-24-1,-2 1-2081,-5-4-3486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0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74 5926,'0'0'19506,"85"10"-18033,-32-20-63,10-3-802,7-1-480,0 4-576,-6-2-2467,-8 1-2498,-14-3-4388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0.9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0 190 14350,'0'0'3470,"4"-12"-775,-3 11-2645,1-5 201,0-1 1,0 1 0,1 0-1,0 0 1,0 0-1,0 0 1,1 1-1,0-1 1,0 1-1,0 0 1,1 0-1,0 1 1,0-1-1,8-5 1,6-2 167,1 0 1,1 2 0,-1 0 0,1 1 0,1 1-1,0 1 1,0 1 0,0 1 0,1 1 0,24-1-1,-45 5-418,-1 0-1,1 0 1,-1-1-1,1 1 1,0 0-1,-1 1 1,1-1-1,-1 0 1,1 0-1,0 1 0,-1-1 1,1 1-1,-1-1 1,1 1-1,-1 0 1,0-1-1,1 1 1,-1 0-1,0 0 1,1 0-1,-1 0 1,0 0-1,0 0 0,0 1 1,2 1-1,-3-1-1,1 0 0,-1 1 0,1-1 0,-1 0 0,0 1 0,0-1 0,0 0 0,0 0 0,-1 1 0,1-1-1,0 0 1,-1 0 0,0 0 0,1 1 0,-3 2 0,-3 7 39,0 0 1,-1 0-1,-1-1 0,0 0 0,-9 10 1,-76 67 365,58-58 272,-35 41 0,68-70-621,1 1 1,-1-1-1,1 1 0,0 0 1,-1 0-1,1 0 0,0-1 1,0 1-1,0 0 0,0 0 1,1 1-1,-1-1 0,1 0 1,-1 0-1,0 3 0,2-4-39,-1-1 0,0 1 1,0 0-1,1 0 0,-1 0 0,0-1 0,1 1 0,-1 0 0,1 0 0,-1-1 0,1 1 0,-1 0 0,1-1 0,0 1 0,-1-1 0,1 1 0,0-1 0,-1 1 0,1-1 0,0 1 0,0-1 0,0 1 1,-1-1-1,1 0 0,2 1 0,7 1 12,0-1 1,1 0-1,-1-1 1,0 0-1,12-1 1,-1 0 34,149-7-1583,-56-2-5487,-63 5 550,-21 1-1679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1.3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70 15022,'0'0'5969,"5"-8"-3685,-1 3-1984,0 0 0,0 0-1,0 1 1,1 0 0,0 0 0,-1 0-1,1 0 1,1 1 0,-1-1-1,0 2 1,1-1 0,0 0 0,-1 1-1,1 0 1,0 1 0,0-1-1,0 1 1,1 0 0,-1 0 0,12 1-1,-9 0-98,-3-1-55,1 0 1,0 1-1,0 0 0,0 1 1,0 0-1,11 2 0,-16-2-139,-1-1 0,1 1 0,0 0 0,-1 0-1,1 0 1,-1 0 0,0 0 0,1 1 0,-1-1-1,0 0 1,1 0 0,-1 1 0,0-1 0,0 1-1,0-1 1,-1 1 0,1 0 0,0-1 0,0 1-1,-1 0 1,1-1 0,-1 1 0,0 0 0,1 0 0,-1-1-1,0 1 1,0 0 0,0 0 0,0 0 0,-1 2-1,0 4 47,0-1-1,-1 0 1,0 0 0,0 0-1,0 0 1,-1 0-1,0-1 1,-1 1-1,1-1 1,-7 9-1,-53 61 443,36-45-409,9-11-8,12-14-40,-1 1 0,1 0 0,0 1 0,0-1 0,1 1 0,0 0 0,1 1 0,0-1 0,0 1 0,-3 11 0,7-19-39,0 0 1,-1-1-1,1 1 0,0 0 0,0 0 0,0 0 1,1 0-1,-1-1 0,0 1 0,0 0 0,0 0 0,1 0 1,-1-1-1,0 1 0,1 0 0,-1-1 0,0 1 1,1 0-1,-1 0 0,1-1 0,0 1 0,-1-1 0,1 1 1,-1-1-1,1 1 0,1 0 0,25 7-80,40-10-577,-57 1 373,10-1-1023,1-2-1,0 0 1,21-8 0,58-26-10158,-51 15 1452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1.6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329 4 16912,'0'0'2813,"-8"-2"278,4 1-2915,1 1-1,0 0 1,-1-1-1,1 1 0,-1 0 1,1 1-1,-1-1 1,1 0-1,0 1 0,-1 0 1,1 0-1,0 0 1,-1 0-1,1 1 1,-3 1-1,-2 2 43,1 0 0,0 1 1,0 0-1,0 0 0,-11 14 0,5-6 16,1 1-1,0 0 1,1 1 0,1 1-1,1-1 1,0 1 0,1 1-1,1 0 1,1 0 0,0 0-1,1 1 1,-4 36 0,9-51-223,0 0 0,1 0 1,0 0-1,-1 0 0,1 0 0,0 0 1,1 0-1,-1 0 0,1-1 0,0 1 1,0 0-1,0-1 0,0 1 1,0-1-1,1 0 0,0 0 0,0 0 1,-1 0-1,2 0 0,-1-1 1,0 1-1,0-1 0,1 0 0,0 0 1,-1 0-1,1-1 0,0 1 0,0-1 1,0 0-1,-1 0 0,1 0 1,6 0-1,-4 1 19,0-1 1,1-1 0,-1 1-1,0-1 1,0 0 0,0 0-1,0-1 1,0 0 0,1 0-1,-1 0 1,-1-1 0,1 0-1,0 0 1,0 0 0,-1-1-1,1 0 1,-1 0-1,0-1 1,0 1 0,0-1-1,5-5 1,-8 7-12,-1 1-1,1-1 1,-1 0-1,0 1 1,1-1-1,-1 0 1,0 0-1,0 0 1,0 0 0,-1 0-1,1 0 1,0 0-1,-1 0 1,1-1-1,-1 1 1,0 0-1,0 0 1,0 0 0,0-1-1,0 1 1,0 0-1,-1-4 1,-1 4 20,1-1 0,-1 1 0,1-1 0,-1 1 0,0 0 0,0-1 0,0 1 0,0 0 0,0 0 0,-1 1 0,1-1 0,-1 0 0,1 1 0,-5-3 0,-5-1 66,-1 1 1,1 0 0,0 0-1,-1 2 1,0-1-1,-18 0 1,19 2-902,1 1 0,-1 0 1,1 0-1,-1 2 0,1-1 0,0 1 1,-15 5-1,21-5 174,0 1 0,0-1-1,0 1 1,1 0 0,-1 0 0,1 1-1,0-1 1,-1 1 0,2 0 0,-1 0-1,0 1 1,1-1 0,0 1 0,0-1-1,0 1 1,-4 10 0,-1 4-9468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2.0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46 130 14157,'-8'1'4458,"-25"3"-557,29-3-770,28-4-1819,432-67 2862,-19 47-4288,-250 22-2368,-169 1 2046,-17 1 277,-1-1-1,1 0 1,0 0-1,-1 1 0,1-1 1,-1 0-1,1 0 1,0 0-1,-1 0 1,1 0-1,-1 0 1,1 0-1,0 0 0,-1 0 1,1 0-1,-1-1 1,1 1-1,0 0 1,-1 0-1,1 0 1,-1-1-1,1 1 0,-1 0 1,1-1-1,-1 1 1,1 0-1,-1-1 1,1 1-1,-1-1 1,0 1-1,1-1 0,-1 1 1,0-1-1,1 1 1,-1-1-1,0 1 1,1-1-1,-1 1 1,0-1-1,0 1 0,0-1 1,0 0-1,0 1 1,0-1-1,1 1 1,-1-1-1,0 0 0,-1 1 1,1-1-1,0 0 1,0 1-1,0-1 1,0 1-1,0-1 1,-1 1-1,1-1 0,0 1 1,0-1-1,-1 0 1,1 1-1,0-1 1,-1 0-1,-16-16-6518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2.3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1 374 17296,'0'0'6999,"14"-5"-5189,9-3-1157,-1-1-1,0-1 1,-1-2 0,0 0 0,-1-1 0,34-28-1,-13 6-357,-1-1 0,-2-2-1,-2-2 1,53-75 0,-104 144-383,0 1 0,-14 46 0,18-46 112,-23 74 131,31-94-236,1 1-1,0 0 1,1 0-1,0 0 1,1 0-1,0 0 1,3 21-1,-2-31-87,-1 0 0,0 1 0,1-1 0,-1 0 0,1 0 0,0 1 0,-1-1 0,1 0 0,0 0 0,0 0 0,0 0 0,-1 0 0,1 0 0,0 0 0,1 0 0,-1 0 0,2 1 0,-2-1-192,0-1 0,0 1 0,0-1 0,1 0 1,-1 1-1,0-1 0,0 0 0,1 1 0,-1-1 0,0 0 0,0 0 0,1 0 0,-1 0 0,0-1 0,0 1 0,1 0 0,-1 0 1,0-1-1,2 0 0,12-10-6280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2.7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1 110 18417,'6'-10'3924,"1"-2"-2783,0 1 1,1 0-1,1 1 0,15-15 0,-21 22-1032,0 0 0,0 0 0,0 0 0,1 1 0,-1 0 0,1 0 0,-1 0-1,1 0 1,0 0 0,0 1 0,0-1 0,0 1 0,0 0 0,0 0 0,1 1-1,-1-1 1,0 1 0,0 0 0,0 0 0,1 1 0,-1-1 0,6 2 0,-8-1-107,1 1 0,-1 0 0,0-1 0,0 1 0,0 0 1,0 0-1,0 0 0,0 0 0,0 0 0,-1 0 0,1 1 1,-1-1-1,1 1 0,-1-1 0,0 1 0,0-1 0,0 1 0,-1 0 1,1-1-1,-1 1 0,1 0 0,-1 0 0,0-1 0,0 1 1,0 5-1,0 3 127,-1 0 1,0 0-1,0 0 0,-1 0 1,-4 12-1,-2-3 29,-1 0 1,-1-1-1,-1 0 0,-1 0 0,-1-1 0,-16 17 0,-26 40 118,54-74-280,0 1 1,0 0-1,0-1 0,-1 1 1,1 0-1,1-1 0,-1 1 1,0 0-1,0 0 0,1 0 1,-1 0-1,1 0 0,0 0 1,-1 0-1,1 0 0,0 0 1,0 0-1,0 0 0,0 0 1,1 3-1,0-4-6,0 0 0,0 0 0,0 0 0,0 0 1,0 0-1,1 0 0,-1 0 0,0-1 0,0 1 0,0 0 0,1-1 0,-1 1 1,0-1-1,1 0 0,-1 1 0,0-1 0,1 0 0,-1 0 0,0 0 0,1 0 0,-1 0 1,2 0-1,9-1-137,0 0 0,-1-1 0,1-1 0,-1 0 1,18-7-1,61-30-4115,-4-10-6215,-51 23 2026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4:53.0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129 100 13004,'0'0'14398,"-9"7"-13934,8-6-454,-34 33 236,33-31-238,1-1 0,-1 1 0,1 0 0,-1-1 0,1 1 0,0 0 0,0 0 0,1 0 0,-1 0 0,0 0 0,1-1 0,0 1 1,-1 0-1,1 0 0,1 0 0,-1 0 0,0 0 0,1 0 0,1 6 0,-1-8-7,-1 0-1,1 1 1,0-1 0,0 0 0,0 1-1,0-1 1,0 0 0,1 0 0,-1 0-1,0 0 1,0 0 0,1 0 0,-1-1-1,1 1 1,-1 0 0,1-1 0,-1 1 0,1-1-1,-1 1 1,1-1 0,-1 0 0,1 1-1,2-1 1,46 0-65,-35 0 35,132-3-1193,-145 3 1228,0 0 1,0 0 0,-1 1 0,1-1 0,0 0 0,0 0 0,-1 1 0,1-1 0,0 1 0,-1 0 0,1-1-1,-1 1 1,1 0 0,-1 0 0,1 0 0,-1 0 0,1 0 0,-1 0 0,0 1 0,0-1 0,1 0 0,-1 1 0,0-1-1,0 1 1,0-1 0,-1 1 0,1-1 0,0 1 0,-1 0 0,1-1 0,0 1 0,-1 0 0,0 0 0,0-1-1,1 1 1,-1 0 0,0 0 0,0-1 0,0 1 0,-1 0 0,1 0 0,-1 2 0,-1 3 228,0 0 0,0 0 0,0 0 0,-1 0 0,0-1 0,0 1 0,-1-1 0,0 0 0,-6 7 0,-3 2 144,0-1-1,-2-1 0,0 0 0,-31 21 0,37-29-274,0 0 0,0 0-1,0-1 1,0 0-1,-1 0 1,0-1-1,1-1 1,-1 1-1,0-2 1,-1 1-1,-12-1 1,20-1-292,0 0 0,1-1 0,-1 0 0,0 1 0,0-1 0,1 0 0,-1 0 0,0 0 0,1-1 0,-1 1 0,1-1 0,-1 1 0,1-1 0,0 0 0,0 0 0,0 0 0,0 0 0,0 0 0,0-1 0,-2-4 0,-2-3-1954,0-1-1,1 0 1,-6-19-1,11 29 2014,-15-46-11215</inkml:trace>
  <inkml:trace contextRef="#ctx0" brushRef="#br0" timeOffset="1">119 96 19250,'0'0'3524,"53"-11"1248,-20 4-1665,6 1-1538,2-2-1024,0-1-545,2 3 0,-2-4 0,-1-6-4132,0-6-10474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6:56.8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25 14478,'0'0'11098,"11"3"-8749,9 1-2054,-1-1 0,0-1 1,1 0-1,0-2 0,20-1 0,111-16 1419,-3 0-944,-127 16-937,50-2-1395,-69 3 1452,1 0 1,0 0 0,0 1-1,-1-1 1,1 0 0,0 1-1,-1 0 1,1-1 0,0 1-1,-1 0 1,1 1 0,-1-1 0,0 0-1,1 1 1,-1-1 0,0 1-1,0 0 1,4 3 0,-6-4-84,1 0 0,0 0 1,-1 1-1,1-1 0,-1 0 1,0 0-1,1 0 0,-1 1 1,0-1-1,0 0 0,1 0 1,-1 1-1,0-1 0,0 0 1,0 0-1,-1 1 1,1-1-1,0 0 0,0 0 1,-1 1-1,1-1 0,-1 0 1,1 0-1,-1 0 0,1 0 1,-1 0-1,0 1 0,0-1 1,1 0-1,-1-1 0,0 1 1,0 0-1,0 0 1,0 0-1,0 0 0,0-1 1,-2 2-1,-47 19-5613,48-20 5458,-48 14-7152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6:57.2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 13965,'0'0'9962,"55"19"-7464,2-19-352,7-7-1633,8-2-513,-1 0-2243,-2 2-1120,-7-1-1249,-11-3-1570,-7-1-4772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15695,'0'0'9417,"54"-10"-7367,-15-16-769,6-3-801,4-1-255,0 2-97,-1 4-64,-9 7-96,-8 5-897,-8 10-1377,-10 2-385,-9 1-512,-4 12-256,-4 2-1986</inkml:trace>
  <inkml:trace contextRef="#ctx0" brushRef="#br0" timeOffset="1">47 402 15246,'0'0'8745,"64"-9"-6695,-20-19-161,10-5-639,4-4-546,1 1-319,-4 4-225,-5 5-128,-13 9-192,-11 8-1186,-11 7-1152,-8 3-481,-7 3-1217,-7 8-3235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6:57.5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 79 15727,'0'0'2354,"-3"-10"43,2 5-1934,-5-25 802,6 29-1210,0 0 1,0 0-1,0 0 0,0 0 0,1 0 0,-1 0 0,0 0 0,1 0 0,-1 0 0,0 0 0,1 0 1,-1 0-1,1 1 0,0-1 0,-1 0 0,1 0 0,-1 0 0,1 1 0,0-1 0,0 0 0,0 1 0,-1-1 1,1 1-1,0-1 0,0 1 0,0-1 0,0 1 0,0-1 0,0 1 0,0 0 0,1-1 0,16-2 149,-1 0-1,1 1 0,0 1 0,-1 1 0,1 0 1,0 1-1,-1 1 0,1 1 0,-1 1 0,1 0 0,-1 1 1,0 0-1,-1 2 0,0 0 0,21 13 0,-32-17-186,0 1 0,0 0 0,-1 0-1,1 0 1,-1 1 0,0-1-1,0 1 1,-1 0 0,0 0-1,1 0 1,-2 1 0,1-1 0,-1 1-1,1 0 1,-2 0 0,1-1-1,-1 1 1,0 0 0,0 0 0,0 1-1,-1-1 1,0 0 0,0 0-1,0 0 1,-1 0 0,0 0-1,-1 0 1,1 0 0,-1 0 0,-4 9-1,-3 5 142,0-1-1,-1-1 1,-1 0-1,0 0 1,-2-1-1,0 0 1,-24 23-1,-18 11 62,-61 45-1,40-41-6580,54-41-3034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6:58.7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191 223 15375,'0'0'3224,"2"-10"-10,3-30 10,-5 40-3121,0-1 0,0 0 1,1 0-1,-1 0 0,0 0 0,0 0 1,0 0-1,0 1 0,0-1 0,0 0 0,0 0 1,0 0-1,0 0 0,-1 0 0,1 0 1,0 0-1,-1 1 0,1-1 0,0 0 0,-1 0 1,1 0-1,-1 1 0,1-1 0,-1 0 1,1 1-1,-1-1 0,0 0 0,1 1 1,-1-1-1,0 1 0,0-1 0,1 1 0,-1-1 1,0 1-1,0 0 0,0-1 0,0 1 1,1 0-1,-1-1 0,0 1 0,0 0 0,0 0 1,0 0-1,0 0 0,0 0 0,0 0 1,0 0-1,1 0 0,-1 1 0,0-1 0,0 0 1,0 0-1,0 1 0,0-1 0,1 0 1,-1 1-1,-1 0 0,-3 1-59,-1 1-1,1-1 1,0 1 0,0 0 0,0 0-1,0 1 1,-4 3 0,-5 10 0,1 1 0,1 1-1,0-1 1,1 2 0,1-1 0,1 2 0,1-1 0,1 1 0,0 0 0,2 1 0,0-1 0,-1 29 0,5-48-42,1 0 0,0 0 0,0 0 0,0 0 1,0 0-1,0 0 0,0 0 0,0 0 0,1 0 0,-1 0 0,1 0 1,-1 0-1,1 0 0,0 0 0,0 0 0,-1-1 0,2 1 0,-1 0 0,0 0 1,0-1-1,2 2 0,-2-2 13,1 0-1,-1-1 1,1 1 0,0-1 0,-1 1-1,1-1 1,0 0 0,-1 0 0,1 0 0,0 1-1,-1-2 1,1 1 0,0 0 0,-1 0-1,1 0 1,-1-1 0,1 1 0,0-1-1,2-1 1,6-3 49,0 0 0,-1 0 0,1-1 0,-1-1 0,0 0 0,9-10 0,6-6-62,-2 0 1,-1-2-1,-1-1 0,-1-1 0,-2 0 1,0-2-1,-2 1 0,-1-2 1,-1 0-1,-2-1 0,-1 0 0,-2 0 1,8-49-1,-17 68-2,-2 11 0,-4 11 0,6-9 0,-21 43 0,2 1 0,1 1 0,-21 83 0,37-119 0,0 0 0,1 0 0,0 0 0,1 1 0,0-1 0,1 1 0,0-1 0,0 1 0,3 13 0,-2-23-10,-1 0-1,1 0 1,-1 0-1,1 0 1,0 0 0,0 0-1,0-1 1,-1 1-1,1 0 1,0 0 0,0 0-1,0-1 1,0 1-1,0-1 1,0 1 0,1-1-1,-1 1 1,0-1-1,0 1 1,0-1 0,0 0-1,1 0 1,-1 0-1,0 0 1,0 1 0,0-2-1,1 1 1,-1 0-1,0 0 1,0 0 0,0 0-1,0-1 1,1 1-1,-1-1 1,0 1 0,0-1-1,0 1 1,1-2-1,4 0-115,-1 0-1,1-1 1,-1 0-1,0 0 0,0-1 1,6-4-1,-3 0-497,-1-1 1,0 0-1,-1 0 1,0-1-1,10-20 0,1-16-5403,-34 92 6181,-2 2-383,14-14-4495,18-33-10838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0.3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66 0 18449,'0'0'13031,"-4"10"-12214,-9 21-750,2 1 0,2 0 1,0 0-1,2 1 0,2 0 0,-2 39 0,7 3-67,12-91 0,2-26 0,-3-1 0,-2 0 0,7-63 0,-17 110 0,1-1 0,0 1 0,1 0 0,-1 0 0,1-1 0,-1 1 0,1 0 0,0-1 0,1 1 0,-1-1 0,0 1 0,5 5 0,-5-7 0,0-1 0,0 0 0,0 1 0,0-1 0,0 0 0,1 0 0,-1 0 0,0 0 0,1 0 0,-1 0 0,1 0 0,-1 0 0,1 0 0,0-1 0,-1 1 0,1-1 0,0 1 0,-1-1 0,1 0 0,0 1 0,0-1 0,-1 0 0,1 0 0,0 0 0,0-1 0,-1 1 0,1 0 0,0-1 0,-1 1 0,1-1 0,0 1 0,-1-1 0,1 0 0,-1 0 0,3-1 0,33-28 0,-33 26 0,0 0 0,1 0 0,-1 0 0,1 0 0,0 1 0,0 0 0,0 0 0,0 0 0,0 1 0,10-4 0,-14 6-2,0 1 0,-1-1 0,1 1 1,0-1-1,0 1 0,-1 0 0,1-1 0,0 1 0,-1 0 0,1 0 1,-1-1-1,1 1 0,-1 0 0,1 0 0,-1 0 0,1-1 0,-1 1 1,0 0-1,0 0 0,1 0 0,-1 0 0,0 0 0,0 0 0,0 0 1,0 0-1,0 0 0,0 0 0,0 0 0,-1 1 0,1 40-69,0-32 70,0 0 6,3 17 35,-2-26-55,0 0 1,0 0 0,0-1-1,0 1 1,0 0 0,1-1-1,-1 1 1,0 0 0,0-1-1,1 0 1,-1 1 0,0-1-1,0 0 1,1 1 0,-1-1-1,0 0 1,1 0 0,-1 0-1,0 0 1,3-1 0,2 1-146,-4 0 125,-1-1 0,1 1-1,-1 0 1,1 0-1,0 0 1,-1 0 0,1 0-1,-1 0 1,1 0 0,0 0-1,-1 1 1,1-1 0,-1 1-1,1-1 1,-1 1-1,1-1 1,-1 1 0,1 0-1,-1 0 1,0 0 0,1 0-1,-1 0 1,0 0-1,0 0 1,1 0 0,-1 0-1,0 1 1,0-1 0,-1 0-1,1 1 1,0-1-1,0 0 1,-1 1 0,1 0-1,-1-1 1,1 3 0,0-3 31,1 1 0,-1-1 0,0 0 0,0 0 0,0 1 0,1-1 1,-1 0-1,0 0 0,1-1 0,-1 1 0,1 0 0,-1 0 0,1-1 1,0 1-1,-1-1 0,1 1 0,-1-1 0,1 0 0,0 1 0,0-1 1,-1 0-1,1 0 0,0 0 0,-1-1 0,1 1 0,2-1 0,46-12-94,-34 5 61,-1-1 1,0 0-1,0-1 1,-1-1-1,20-19 1,-34 30 59,-1 0-1,1 0 1,0 0 0,0 0 0,-1 1-1,1-1 1,0 0 0,0 0 0,-1 1-1,1-1 1,0 0 0,0 1 0,0-1-1,-1 0 1,1 1 0,0-1 0,0 0-1,0 1 1,0-1 0,0 0 0,0 1-1,0-1 1,0 0 0,0 1 0,0-1-1,0 0 1,0 1 0,0-1 0,0 0-1,0 1 1,0-1 0,0 0 0,0 1-1,0-1 1,0 0 0,1 1 0,-1-1-1,0 0 1,0 1 0,17 4 275,-13-5-288,0 0 0,0 0 0,0 0 0,0-1 0,0 1 0,0-1 0,0 0 0,0 0 0,0-1 0,4-1 0,6-5 53,-5 3-101,-1 0 0,1 0 1,-1-1-1,0 0 0,0 0 0,12-14 0,-20 19 529,-10 31-208,9-29-286,1 1 1,-1-1 0,1 1-1,-1-1 1,1 1 0,0-1-1,0 1 1,0-1 0,0 1-1,0-1 1,0 1 0,0 0-1,0-1 1,0 1 0,1-1-1,-1 1 1,1-1 0,-1 0-1,1 1 1,0-1 0,-1 1-1,1-1 1,0 0 0,0 0-1,0 1 1,0-1 0,0 0 0,0 0-1,0 0 1,0 0 0,1 0-1,-1 0 1,0 0 0,1-1-1,-1 1 1,0 0 0,1-1-1,2 1 1,26 24-148,-20-11-62,-9-12 207,1 1-1,-1-1 1,0 0-1,1 0 0,0 0 1,0 0-1,-1 0 1,1-1-1,0 1 1,2 1-1,-2-3 12,-1 1 0,1-1-1,-1 0 1,0 0 0,1 0 0,-1 0 0,1 0 0,-1 0-1,0 0 1,1 0 0,-1-1 0,0 1 0,1 0 0,-1-1-1,0 1 1,1-1 0,-1 0 0,0 1 0,0-1 0,1 0-1,-1 0 1,0 0 0,2-1 0,47-48-400,-42 41 138,0 0 0,0 1 1,0 0-1,1 0 0,0 1 1,1 0-1,18-10 0,-28 17 260,1-1-1,-1 1 1,1 0-1,-1 0 1,0 0-1,1 0 1,-1 0-1,1 0 1,-1 0-1,0 0 1,1 0-1,-1 0 1,1 0-1,-1 0 1,1 0-1,-1 0 1,0 1-1,1-1 1,-1 0-1,0 0 1,1 0-1,-1 1 1,1-1-1,-1 0 0,0 0 1,0 1-1,1-1 1,-1 0-1,0 0 1,1 1-1,-1-1 1,0 1-1,0-1 1,0 0-1,1 1 1,-1-1-1,0 0 1,0 1-1,6 24 312,-6-22-300,1-1 0,-1 1-1,1 0 1,-1 0 0,1 0 0,0-1 0,0 1 0,0-1 0,1 1-1,1 3 1,0-4-141,-1 0 0,1-1-1,0 1 1,0-1-1,0 1 1,0-1 0,0 0-1,0 0 1,0-1 0,0 1-1,0 0 1,0-1 0,0 0-1,0 0 1,1 0 0,-1 0-1,0-1 1,0 1 0,0-1-1,0 1 1,0-1 0,0 0-1,4-2 1,5-2-1147,-1 0 1,0-1-1,-1 0 0,16-11 1,-14 7-657,-9 7 1000,0 0 0,0 0 0,0 1 1,0-1-1,1 1 0,-1 0 1,1 0-1,-1 0 0,1 1 1,4-2-1,-8 14 10664,0 16-7162,0-25-1717,1 2-753,1 0 0,-1 0 0,1 0 0,-1-1 0,1 1-1,0 0 1,0-1 0,1 1 0,-1-1 0,1 0 0,-1 0 0,1 0 0,0 0-1,0 0 1,1-1 0,3 3 0,22 24-1232,-24-20 939,0 0 1,0 0 0,-1 1-1,0 0 1,-1-1 0,0 1 0,0 1-1,-1-1 1,-1 0 0,1 0 0,-2 1-1,1-1 1,-3 14 0,2-17 412,-1 1 0,-1 0 0,1 0-1,-2 0 1,1-1 0,-1 1 0,0-1 0,-4 8 0,4-11 162,1 0-1,-1 0 1,0 0-1,0 0 1,-1 0-1,1-1 1,-1 1 0,0-1-1,0 0 1,0 0-1,0-1 1,-1 1-1,-6 2 1,9-4-325,1 0 0,-1-1-1,0 1 1,0 0 0,0-1 0,0 1 0,0-1 0,1 0-1,-1 0 1,0 0 0,0 0 0,0 0 0,0 0-1,0 0 1,0 0 0,0-1 0,0 1 0,1-1-1,-1 0 1,0 1 0,0-1 0,1 0 0,-1 0 0,0 0-1,-1-2 1,0 0 82,1 0 1,0 0-1,-1 0 0,1 0 0,1-1 1,-1 1-1,0 0 0,1-1 1,0 0-1,0 1 0,0-1 0,-1-5 1,1-2 131,0-1 0,0 0 1,1 0-1,0 0 1,1 0-1,1 0 1,4-21-1,-3 28-337,-1-1 1,1 1-1,0-1 0,0 1 0,1 0 1,0 0-1,-1 0 0,2 1 1,-1-1-1,0 1 0,1 0 0,0 0 1,0 1-1,6-4 0,11-5-912,0 1 0,31-10 0,0 0-1757,-12 0-5628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1.5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86 15054,'0'0'13891,"-6"11"-13304,4-7-540,-24 55 250,24-55-291,1 0 1,-1 0-1,1 1 0,0-1 0,1 1 1,-1-1-1,1 0 0,0 1 0,0-1 1,0 1-1,0-1 0,1 1 0,0-1 0,2 7 1,-2-10-9,0 1 0,0-1 0,0 0 0,0 0 0,1 0 0,-1 0 0,0-1 0,1 1 1,-1 0-1,0 0 0,1-1 0,-1 1 0,1-1 0,-1 1 0,1-1 0,-1 0 0,1 0 0,-1 1 0,1-1 1,0 0-1,2-1 0,36-3 118,-30 0-97,0 0 0,0-1 0,-1 0 0,1 0 0,-1-1 0,0 0 0,0 0 0,-1-1 0,8-9 0,7-8 270,34-43 1,-54 115-210,-3-35-49,0-1-1,1 0 0,0 0 0,1 0 1,0 0-1,5 14 0,-5-22-16,-1 0-1,1-1 1,0 1-1,0-1 1,0 1-1,1-1 1,-1 0-1,1 0 1,0 0 0,-1 0-1,1-1 1,1 1-1,-1-1 1,0 1-1,1-1 1,-1 0-1,1 0 1,0-1-1,-1 1 1,1-1-1,0 0 1,8 2-1,-6-2 35,0 0-1,0 0 1,0-1-1,0 0 1,1 0-1,-1 0 1,0-1-1,0 0 1,0 0-1,0 0 0,0-1 1,0 0-1,0 0 1,0-1-1,10-5 1,-12 5-20,0 0 0,-1 0 0,1-1 0,-1 1 1,1-1-1,-1 0 0,0 0 0,-1 0 0,1 0 0,-1-1 0,1 1 1,-1-1-1,-1 1 0,1-1 0,-1 0 0,1 0 0,-2 0 1,1 0-1,0 0 0,-1-6 0,1-3-28,0 9 0,-1-1 0,1 1 0,-1 0 0,0-1 0,-1 1 0,1 0 0,-1-1 0,0 1 0,-2-6 0,3 11 0,0 0 0,-1 0 0,1-1 0,0 1 0,0 0 0,0 0 0,0 0 0,0-1 0,0 1 0,-1 0 0,1 0 0,0 0 0,0 0 0,0-1 0,-1 1 0,1 0 0,0 0 0,0 0 0,0 0 0,-1 0 0,1 0 0,0 0 0,0 0 0,-1 0 0,1-1 0,0 1 0,0 0 0,-1 0 0,1 0 0,0 0 0,0 0 0,-1 1 0,1-1 0,0 0 0,0 0 0,0 0 0,-1 0 0,1 0 0,0 0 0,0 0 0,-1 0 0,1 0 0,0 1 0,0-1 0,0 0 0,-1 0 0,1 0 0,0 0 0,0 1 0,0-1 0,0 0 0,0 0 0,-1 0 0,1 1 0,0-1 0,0 0 0,0 0 0,0 1 0,0-1 0,0 0 0,0 0 0,0 1 0,0-1 0,0 0 0,0 0 0,0 1 0,0-1 0,0 1 0,0 0 0,-1-1 0,1 1 0,0 0 0,0-1 0,0 1 0,0 0 0,0 0 0,0-1 0,0 1 0,0 0 0,1 0 0,-1-1 0,0 1 0,0 0 0,1-1 0,-1 1 0,0 0 0,1-1 0,-1 1 0,0 0 0,1-1 0,-1 1 0,1-1 0,-1 1 0,1-1 0,-1 1 0,2 0 0,4 1 0,1 1 0,-1-2 0,1 1 0,0-1 0,-1 0 0,1 0 0,0-1 0,0 1 0,0-2 0,-1 1 0,8-2 0,0 0 0,-1-1 0,0 0 0,0 0 0,21-10 0,-22 7 0,0 0 0,-1-1 0,20-14 0,-29 19 0,1 1 0,-1-1 0,0 0 0,0 0 0,-1 0 0,1 0 0,0 0 0,0 0 0,-1 0 0,0 0 0,1-1 0,-1 1 0,0 0 0,0-1 0,0 1 0,0-1 0,-1 0 0,1 1 0,-1-1 0,1 0 0,-1 1 0,0-1 0,0 0 0,0 1 0,0-1 0,-1-2 0,0 4 0,0 0 0,0 0 0,0 0 0,1 1 0,-1-1 0,0 0 0,0 1 0,0-1 0,0 0 0,0 1 0,0 0 0,0-1 0,0 1 0,0-1 0,-1 1 0,1 0 0,0 0 0,0 0 0,0 0 0,0 0 0,0 0 0,0 0 0,-1 0 0,0 0 0,-29 7 0,25-3 0,0 0 0,0 1 0,0 0 0,1 0 0,0 0 0,0 1 0,0-1 0,1 1 0,-8 13 0,10-15 0,-1 1 0,1-1 0,0 1 0,0-1 0,0 1 0,0 0 0,1 0 0,0 0 0,0-1 0,0 1 0,1 0 0,0 0 0,0 0 0,0 0 0,2 10 0,-1-13 3,0-1-1,0 1 1,1 0 0,-1 0 0,1 0-1,-1-1 1,1 1 0,0-1 0,0 1-1,-1-1 1,1 0 0,0 0-1,0 0 1,0 0 0,0 0 0,1 0-1,-1-1 1,0 1 0,0 0 0,0-1-1,4 0 1,55 5-392,-50-5 120,28 3-4428,-19-2-1939,-5 0-1260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2.0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250 214 19474,'0'0'2008,"-11"-4"111,-4 0-1524,0 1 1,0 0-1,-23-1 1,32 4-520,0 0 0,-1 0 0,1 0 0,-1 1 1,1 0-1,0 0 0,-1 1 0,1-1 1,0 1-1,0 1 0,0-1 0,0 1 0,-6 4 1,7-3 47,0-1 0,1 1 0,-1 0-1,1 0 1,0 0 0,0 1 0,0-1 0,1 1 0,-1 0 0,1 0 0,0 1 0,1-1 0,-1 0 0,1 1 0,0 0 0,0-1 0,-1 13 0,3-17-109,0 0 0,0 1 1,1-1-1,-1 0 0,0 1 0,1-1 0,-1 0 0,1 0 0,-1 1 1,1-1-1,0 0 0,-1 0 0,1 0 0,0 0 0,0 0 1,0 0-1,0 0 0,0 0 0,0 0 0,0-1 0,0 1 1,0 0-1,0 0 0,1-1 0,-1 1 0,0-1 0,0 1 1,1-1-1,-1 0 0,0 1 0,0-1 0,1 0 0,-1 0 0,0 0 1,1 0-1,1 0 0,5 0 131,0 0 0,1 0 1,-1-1-1,17-2 0,-13-1-83,-1-1 0,1 1 0,-1-2 0,1 1 0,-2-2 0,1 1 0,-1-2 0,0 1 0,0-1 0,-1-1 0,0 0 0,0 0 0,-1 0 1,-1-1-1,10-16 0,-8 12-12,0-1 0,-1-1 0,-1 0 0,0 0 0,-1 0-1,-1 0 1,-1-1 0,0 0 0,-1 0 0,1-28 0,-7 41-24,-4 10-21,-6 13 25,4 1 1,0 0-1,2 0 1,-6 28-1,10-38-18,1 0-1,1 0 1,0 1-1,0-1 1,1 0-1,0 1 1,1-1-1,0 1 1,3 10-1,-3-18-35,0-1 1,0 1-1,1 0 0,-1-1 0,1 0 0,-1 1 0,1-1 0,0 0 0,0 0 0,0 0 0,0 0 1,0 0-1,0-1 0,1 1 0,-1-1 0,1 1 0,-1-1 0,1 0 0,-1 0 0,1 0 1,0 0-1,0 0 0,-1-1 0,1 1 0,0-1 0,0 0 0,0 0 0,-1 0 0,1 0 0,0 0 1,0-1-1,0 1 0,4-2 0,3 0-1182,0-1-1,0 1 1,0-2 0,0 0 0,0 0-1,-1 0 1,18-12 0,64-66-12120,-65 57 8617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2.4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44 8008,'-1'2'9219,"-2"2"-3773,-3 2-2579,-4 4-2703,-1 0 1347,2 1-321,1 0 0,0 0-1,-12 23 1,19-33-1169,-1 1-1,1 0 0,0 0 0,0 0 1,1 0-1,-1 0 0,0 1 1,1-1-1,-1 0 0,1 0 1,-1 0-1,1 1 0,0-1 0,0 0 1,0 0-1,0 1 0,1-1 1,-1 0-1,1 0 0,-1 1 1,1-1-1,0 0 0,0 0 1,0 0-1,0 0 0,0 0 0,0 0 1,0 0-1,1-1 0,-1 1 1,1 0-1,1 1 0,2 1-60,7 3-651,-2 1 0,1 0 0,-1 1 0,13 14 0,-19-18 476,-1 0 0,0 0 0,0 0-1,-1 0 1,0 0 0,0 1 0,0-1 0,0 0 0,-1 1-1,0 0 1,0-1 0,0 1 0,-1 8 0,1 3 529,-1 1 0,0-1-1,-2 0 1,0 0 0,-1 0 0,-1 0 0,0 0 0,-1-1 0,-1 1 0,0-1 0,-2-1-1,0 1 1,0-1 0,-12 14 0,20-28-257,-1 1 0,0-1 1,0 0-1,0 0 0,0 1 0,-1-1 0,1 0 0,0 0 0,0 0 0,-1 0 1,1 0-1,-1-1 0,1 1 0,-1 0 0,1-1 0,-1 1 0,1-1 0,-1 1 1,-2 0-1,3-2-59,0 1-1,0-1 1,0 1 0,0-1 0,1 1 0,-1-1 0,0 0-1,0 1 1,1-1 0,-1 0 0,0 1 0,1-1 0,-1 0-1,1 0 1,-1 0 0,1 0 0,-1 1 0,1-1-1,-1 0 1,1 0 0,0 0 0,0 0 0,-1-1 0,-1-11-360,0 0 1,1 0-1,1-22 1,0 27 188,1-2 91,0 1 0,0 0 0,1-1 1,0 1-1,1 0 0,0 0 0,0 0 0,1 1 1,0-1-1,1 1 0,0 0 0,0 0 1,0 0-1,1 1 0,10-10 0,12-9 143,1 0 0,48-33 0,-26 22-19,-14 8 528,38-39 0,-65 58-323,0-1-1,-1 1 0,-1-2 1,0 1-1,0-1 1,-1 0-1,0-1 0,6-16 1,-13 28-243,0 0-1,1 1 1,-1-1 0,0 1 0,1-1 0,-1 0 0,0 1-1,0-1 1,1 1 0,-1-1 0,0 0 0,0 1-1,0-1 1,0 0 0,0 1 0,0-1 0,0 0 0,0 1-1,0-1 1,0 0 0,-1 1 0,1-1 0,0 0-1,0 1 1,-1-1 0,1 1 0,0-1 0,-1 0 0,1 1-1,0-1 1,-1 0 0,-19 7 46,-21 28-46,33-25 6,0 1 0,1-1 0,1 1 1,0 1-1,0-1 0,0 1 0,2 0 0,-1 0 0,-3 19 0,7-27-22,0 0 0,1 0 0,-1 0 0,1 0 0,0 0 0,0 0 0,0 0 0,0 0 0,0 0 0,1 0 0,-1 0 0,1 0-1,0 0 1,0 0 0,0 0 0,1 0 0,-1 0 0,0-1 0,1 1 0,0-1 0,0 1 0,0-1 0,0 0 0,0 1 0,0-1-1,0 0 1,1 0 0,-1-1 0,1 1 0,0 0 0,-1-1 0,1 0 0,0 1 0,0-1 0,0 0 0,0-1 0,0 1 0,0 0 0,0-1-1,0 0 1,5 1 0,35 0-2967,4-1-4206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2.9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0 3619,'0'0'20906,"2"11"-19075,0 32 247,-2 0 0,-9 80 1,4-98-1972,2-9-85,0 1 0,1 0 1,1-1-1,0 23 0,1-36-23,1 0-1,-1 0 1,0 0 0,1 0-1,0 0 1,0 0-1,0 0 1,0 0 0,0 0-1,0 0 1,1-1-1,-1 1 1,1 0 0,0-1-1,0 0 1,0 1-1,0-1 1,0 0 0,1 0-1,-1 0 1,0 0-1,1 0 1,0-1-1,-1 1 1,1-1 0,0 0-1,0 1 1,0-1-1,3 0 1,12 3-11,-1-1-1,1-1 1,0-1-1,0-1 1,0 0-1,0-1 1,0-1-1,0-1 1,-1 0-1,1-1 1,30-12 0,-34 3-1858,-14 12 1556,0 0 0,0 0 0,0 0 1,0 0-1,0 0 0,0 0 0,0 0 0,0 0 1,-1 0-1,1 1 0,0-1 0,-1 0 0,1 0 0,0 0 1,-1 0-1,1 1 0,-1-1 0,1 0 0,-1 0 1,0 1-1,1-1 0,-1 0 0,0 1 0,1-1 0,-1 1 1,0-1-1,0 1 0,0-1 0,-27-15-7912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3.3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79 18770,'0'0'12428,"20"-49"-11436,32 40-607,9 4-193,11 2-192,-3 3-224,-3 0-2563,-9-3-4772,-8-6-14638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4.0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93 9513,'3'-11'3812,"-1"4"-2675,9-41 1791,-10 46-2284,0-1 0,0 1 0,0-1 0,0 1 0,1-1 0,-1 1 0,1 0 1,0-1-1,3-2 0,-2 11 2855,-3 32-2178,-24 60 556,17-77-1700,1 2 1,1-1 0,1 1 0,-2 36-1,6-59-174,0 1 0,0 0 0,0 0 0,1 0-1,-1 0 1,0 0 0,0 0 0,1-1 0,-1 1 0,0 0-1,1 0 1,-1 0 0,1-1 0,-1 1 0,1 0-1,0-1 1,-1 1 0,1 0 0,-1-1 0,1 1-1,0-1 1,0 1 0,-1-1 0,1 1 0,0-1 0,0 1-1,0-1 1,-1 0 0,1 0 0,0 1 0,0-1-1,0 0 1,0 0 0,0 0 0,0 0 0,0 0-1,-1 0 1,1 0 0,0 0 0,0 0 0,0-1 0,0 1-1,0 0 1,0 0 0,-1-1 0,1 1 0,0-1-1,0 0 1,52-21 152,-44 17-170,-2 2-13,0 0-1,0 0 1,0 1-1,0 0 1,0 0-1,1 1 1,-1 0-1,11 0 1,-16 1 24,0 0 0,0 0 0,0 0 1,0 0-1,0 1 0,0-1 0,0 1 0,-1 0 0,1-1 1,0 1-1,0 0 0,0 0 0,-1 0 0,1 0 1,0 0-1,-1 1 0,1-1 0,-1 0 0,1 1 1,-1-1-1,0 1 0,1 0 0,-1-1 0,0 1 0,0 0 1,0 0-1,-1-1 0,1 1 0,0 0 0,-1 0 1,1 0-1,-1 0 0,0 0 0,1 3 0,-1 0 29,0 0 0,0 0-1,0-1 1,0 1 0,-1 0-1,0 0 1,0-1-1,0 1 1,-1-1 0,1 1-1,-1-1 1,0 0 0,-1 1-1,1-1 1,-1 0 0,1 0-1,-1-1 1,0 1 0,-1 0-1,1-1 1,-1 0-1,1 0 1,-1 0 0,0 0-1,0-1 1,0 1 0,-1-1-1,1 0 1,-5 1 0,-2 2 40,-1-1 1,1-1 0,-1 0 0,0-1-1,0 0 1,0-1 0,0 0 0,0 0-1,0-2 1,-22-2 0,31 2-105,0 0 0,-1-1 1,1 1-1,0-1 0,1 1 0,-1-1 0,0 0 1,0 0-1,1 0 0,-1-1 0,1 1 1,0 0-1,0-1 0,0 0 0,-3-4 0,4 6-9,0 0-1,1 0 0,-1 0 0,0 0 0,1-1 0,-1 1 0,1 0 1,-1 0-1,1 0 0,0 0 0,0 0 0,-1-1 0,1 1 0,0 0 0,0 0 1,0-1-1,0 1 0,0 0 0,0 0 0,1 0 0,-1-1 0,0 1 1,1 0-1,-1 0 0,1 0 0,-1 0 0,1 0 0,-1 0 0,1 0 1,0 0-1,0 0 0,-1 0 0,1 0 0,0 0 0,0 0 0,0 0 0,0 1 1,0-1-1,0 0 0,0 1 0,0-1 0,0 1 0,2-1 0,10-3-2594,0 1-1,0 0 0,23-1 0,-12 1-1824,16-2-6769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4.4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0 186 20083,'0'0'7645,"12"0"-5644,5 1-1663,0-2-1,0 0 1,0 0-1,0-2 1,0 0-1,-1-1 1,1-1-1,24-10 1,-27 8-338,-1-1 0,0-1 0,19-16 0,-28 22 0,-1 0 0,0 0 0,1-1 0,-1 1 0,-1-1 0,1 0 0,-1 0 0,1 0 0,-1 0 0,0 0 0,-1 0 0,1-1 0,-1 1 0,1-1 0,-2 1 0,2-7 0,-2 10 0,0-1 0,0 1 0,0 0 0,0 0 0,0 0 0,-1 0 0,1 0 0,0 0 0,-1 0 0,1 0 0,-1 0 0,1 0 0,-1 0 0,1 0 0,-1 0 0,0 0 0,1 0 0,-1 0 0,0 0 0,0 1 0,0-1 0,0 0 0,1 0 0,-1 1 0,-2-2 0,-1 1 0,1 0 0,0 0 0,-1 0 0,1 0 0,-1 1 0,1-1 0,-1 1 0,-5 0 0,0 1 0,0-1 0,1 1 0,-1 1 0,1 0 0,-1 0 0,-13 6 0,10-1 0,-1 1 0,2 0 0,-1 1 0,1 0 0,1 1 0,-1 0 0,2 1 0,-1 0 0,2 0 0,-1 1 0,2 0 0,-1 0 0,2 1 0,0 0 0,0 0 0,1 1 0,1 0 0,0-1 0,1 1 0,-3 25 0,6-37 0,0 0 0,0 0 0,1 0 0,-1 0 0,0-1 0,1 1 0,-1 0 0,1 0 0,0 0 0,0 0 0,-1 0 0,1-1 0,0 1 0,0 0 0,1-1 0,-1 1 0,0-1 0,1 1 0,-1-1 0,1 1 0,1 0 0,1 1 0,0-1 0,0-1 0,0 1 0,-1-1 0,2 1 0,-1-1 0,0 0 0,0-1 0,8 2 0,0-2 0,0 0 0,0-1 0,0 0 0,1-1 0,-2 0 0,21-7 0,18-14-2649,-40 18 1264,0-1 0,-1-1-1,0 1 1,0-1 0,11-13 0,-4 1-5944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15407,'0'0'14125,"53"9"-13196,-8-28-641,6-6-224,3 0-32,0-1-288,-6 3-289,-8 2-351,-8 8-1282,-12 4-1378,-9 7-2434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5.4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120 0 13357,'0'0'18380,"-7"13"-17761,-11 33-568,1 0 1,2 2-1,2 0 0,3 0 1,1 1-1,3 0 1,0 68-1,9-171-51,-1 41 0,-1 1 0,0-1 0,-1 1 0,0-1 0,0 1 0,-2 0 0,0-1 0,0 1 0,-1 0 0,0 0 0,-10-23 0,13 35 0,-1 0 0,1 0 0,0 0 0,0-1 0,0 1 0,0 0 0,0 0 0,0 0 0,0-1 0,0 1 0,0 0 0,0 0 0,0 0 0,0-1 0,0 1 0,0 0 0,0 0 0,1 0 0,-1-1 0,0 1 0,0 0 0,0 0 0,0 0 0,0 0 0,0-1 0,0 1 0,0 0 0,1 0 0,-1 0 0,0 0 0,0 0 0,0 0 0,0-1 0,1 1 0,-1 0 0,0 0 0,0 0 0,0 0 0,1 0 0,-1 0 0,0 0 0,0 0 0,0 0 0,1 0 0,17-3 0,28 3 0,-33 1 0,33-3 0,-1-1 0,0-2 0,64-17 0,-88 18 0,-21 4 0,0 0 0,1-1 0,-1 1 0,0 0 0,1 0 0,-1 0 0,1 0 0,-1-1 0,0 1 0,1 0 0,-1 0 0,0 0 0,1 0 0,-1 0 0,1 0 0,-1 0 0,0 0 0,1 0 0,-1 0 0,1 0 0,-1 0 0,0 1 0,1-1 0,-1 0 0,0 0 0,1 0 0,-1 0 0,0 1 0,1-1 0,-1 0 0,0 0 0,0 1 0,1-1 0,-1 0 0,0 0 0,1 1 0,-1-1 0,0 1 0,-3 5 0,3-6 0,-52 55 0,42-46 0,0 1 0,1 0 0,0 0 0,1 0 0,0 1 0,0 1 0,-6 13 0,13-25 0,1 0 0,0 1 0,0-1 0,-1 0 0,1 0 0,0 1 0,0-1 0,0 0 0,0 1 0,-1-1 0,1 0 0,0 1 0,0-1 0,0 0 0,0 0 0,0 1 0,0-1 0,0 0 0,0 1 0,0-1 0,0 0 0,0 1 0,0-1 0,0 0 0,0 1 0,0-1 0,0 0 0,0 1 0,1-1 0,-1 0 0,0 1 0,0-1 0,0 0 0,0 0 0,1 1 0,-1-1 0,0 0 0,0 0 0,1 1 0,-1-1 0,0 0 0,0 0 0,1 0 0,-1 1 0,0-1 0,1 0 0,-1 0 0,1 0 0,20-6 0,23-19 0,-13 1 0,36-24 0,-62 44 0,0 1 0,0 1 0,1-1 0,-1 1 0,1-1 0,-1 2 0,1-1 0,0 1 0,0-1 0,6 1 0,-11 1 0,0 1 0,0-1 0,-1 0 0,1 1 0,0-1 0,-1 1 0,1-1 0,0 1 0,-1-1 0,1 1 0,-1-1 0,1 1 0,-1 0 0,1-1 0,-1 1 0,1 0 0,-1 0 0,0-1 0,1 1 0,-1 0 0,0 0 0,0-1 0,0 1 0,0 0 0,1 0 0,-1 0 0,0-1 0,0 1 0,0 0 0,-1 1 0,1 35 0,0-26 0,0-4 0,0 1 0,1 0 0,0-1 0,0 1 0,1 0 0,0-1 0,0 1 0,1-1 0,0 0 0,4 8 0,-6-13 0,1 0 0,-1-1 0,0 1 0,1 0 0,0 0 0,-1-1 0,1 1 0,0-1 0,0 0 0,0 1 0,0-1 0,0 0 0,0 0 0,0 0 0,0 0 0,0-1 0,0 1 0,1-1 0,-1 1 0,0-1 0,1 0 0,-1 1 0,0-1 0,0 0 0,1-1 0,-1 1 0,0 0 0,1-1 0,-1 1 0,0-1 0,0 0 0,0 0 0,0 0 0,1 0 0,-1 0 0,-1 0 0,1 0 0,4-4 0,2 0 0,-1-1 0,1 0 0,-1 0 0,0-1 0,-1 0 0,1 0 0,-1-1 0,-1 0 0,1 0 0,-1 0 0,-1-1 0,7-17 0,-5 10 0,-1-1 0,-1 0 0,0 0 0,-1 0 0,-1 0 0,-1-23 0,-6 20 0,5 19 0,0 1 0,0 0 0,0-1 0,-1 1 0,1-1 0,0 1 0,0 0 0,-1-1 0,1 1 0,0 0 0,-1 0 0,1-1 0,0 1 0,0 0 0,-1-1 0,1 1 0,-1 0 0,1 0 0,0 0 0,-1 0 0,1-1 0,-1 1 0,1 0 0,0 0 0,-1 0 0,1 0 0,-1 0 0,1 0 0,0 0 0,-1 0 0,1 0 0,-1 0 0,1 0 0,-1 0 0,1 0 0,0 0 0,-1 1 0,1-1 0,-1 0 0,1 0 0,0 0 0,-1 1 0,1-1 0,0 0 0,-1 1 0,0-1-2,1 0 0,-1 1-1,1-1 1,0 0 0,-1 1 0,1-1 0,-1 0 0,1 1-1,0-1 1,-1 1 0,1-1 0,0 1 0,-1-1-1,1 0 1,0 1 0,0-1 0,0 1 0,-1-1 0,1 1-1,0-1 1,0 1 0,0-1 0,0 1 0,0 0 0,0-1-1,0 1 1,0-1 0,0 1 0,0-1 0,0 1-1,0-1 1,1 1 0,-1 0 0,16 10-332,25-2-1788,-20-8-2533,-1-1-1773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6.0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0 132 21172,'0'0'10463,"9"5"-9475,-4-2-981,-1 0 0,1-1-1,0 0 1,0 0 0,1 0 0,-1 0 0,0-1 0,1 0 0,-1 0-1,1 0 1,-1-1 0,1 0 0,-1 0 0,1 0 0,-1-1 0,1 0 0,-1 0-1,0 0 1,1-1 0,9-4 0,-5 2-7,0-1 0,0-1 0,0 1 0,-1-2 0,16-12 0,-22 16 0,0 1 0,0-1 0,-1 0 0,1 0 0,-1 0 0,0 0 0,0 0 0,0-1 0,0 1 0,0-1 0,-1 1 0,0-1 0,1 1 0,-1-1 0,-1 0 0,1 0 0,0 1 0,-1-1 0,0 0 0,0-6 0,-1 9 0,0 0 0,1-1 0,-1 1 0,0 0 0,0 0 0,0-1 0,0 1 0,0 0 0,0 0 0,0 0 0,0 0 0,0 0 0,-1 0 0,1 1 0,0-1 0,-1 0 0,1 1 0,-1-1 0,1 1 0,0-1 0,-1 1 0,1-1 0,-1 1 0,1 0 0,-1 0 0,0 0 0,1 0 0,-3 0 0,-47 5 0,44-3 0,1 0 0,0 0 0,0 1 0,0 0 0,0 0 0,0 0 0,0 1 0,1 0 0,0 0 0,0 1 0,0-1 0,0 1 0,1 0 0,-1 0 0,1 1 0,1-1 0,-1 1 0,1 0 0,0 0 0,0 0 0,1 0 0,0 1 0,0-1 0,0 1 0,1-1 0,0 1 0,0 10 0,1-15 0,0-1 0,0 1 0,0 0 0,1 0 0,-1 0 0,1 0 0,-1-1 0,1 1 0,0 0 0,0-1 0,0 1 0,0 0 0,0-1 0,0 1 0,0-1 0,0 0 0,1 1 0,-1-1 0,1 0 0,-1 0 0,1 0 0,2 2 0,0-1 0,1-1 0,-1 1 0,0-1 0,1 0 0,-1 0 0,1 0 0,0-1 0,-1 1 0,6-1 0,1-1 0,0 0 0,-1 0 0,1-1 0,0 0 0,-1-1 0,0 0 0,16-7 0,22-22 0,-38 24 0,0 1 0,1 0 0,0 1 0,16-8 0,-27 15 0,1-1 0,-1 0 0,1 1 0,-1-1 0,1 0 0,-1 1 0,0-1 0,1 1 0,-1-1 0,0 1 0,1-1 0,-1 1 0,0-1 0,0 1 0,1-1 0,-1 1 0,0-1 0,0 1 0,0 0 0,0-1 0,0 1 0,0-1 0,0 1 0,0 0 0,0-1 0,0 1 0,0-1 0,0 1 0,0-1 0,0 1 0,0-1 0,-1 2 0,1-2 0,-7 33 0,5-28 0,0 1 0,1 0 0,0-1 0,0 1 0,0 0 0,1 0 0,0 11 0,1-15 0,0-1 0,-1 1 0,1-1 0,0 1 0,0 0 0,0-1 0,0 0 0,0 1 0,0-1 0,1 0 0,-1 1 0,0-1 0,1 0 0,-1 0 0,0 0 0,1 0 0,0 0 0,-1 0 0,1-1 0,-1 1 0,1-1 0,0 1 0,0-1 0,-1 1 0,1-1 0,0 0 0,0 0 0,-1 0 0,1 0 0,0 0 0,2 0 0,15-2 0,0 1 0,-1-2 0,1-1 0,-1 0 0,0-1 0,0-1 0,-1-1 0,30-15 0,-25 11 0,1 1 0,0 1 0,0 2 0,34-8 0,-56 15 0,1 0 0,-1-1 0,0 1 0,0 0 0,1 0 0,-1 0 0,0 0 0,1 1 0,-1-1 0,0 0 0,1 0 0,-1 1 0,0-1 0,0 1 0,1-1 0,-1 1 0,0 0 0,0-1 0,0 1 0,0 0 0,0 0 0,0 0 0,0 0 0,0 0 0,0 0 0,0 0 0,-1 0 0,1 0 0,0 0 0,-1 0 0,1 0 0,-1 1 0,2 1 0,-2-1 0,1-1 0,0 1 0,-1 0 0,1-1 0,0 1 0,0-1 0,0 1 0,0-1 0,0 0 0,1 1 0,-1-1 0,0 0 0,1 0 0,-1 0 0,1 0 0,-1 0 0,1 0 0,-1 0 0,1-1 0,0 1 0,-1-1 0,1 1 0,0-1 0,0 1 0,1-1 0,-1 0 0,5 1-501,0 0 0,0-1 0,0 0 0,0 0 0,0-1 0,7-1 0,7-9-6530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6.9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106 142 6854,'11'-10'7245,"1"-1"-5948,12-8 1660,-2-2 1,0-1-1,28-37 1,-93 116-653,28-40-2035,1 2-1,0 0 1,2 0 0,0 1 0,-9 22-1,20-41-268,1 0 0,0 0-1,0 0 1,-1-1 0,1 1-1,0 0 1,0 0-1,0 0 1,0 0 0,0 0-1,0 0 1,0 0-1,1 0 1,-1 0 0,0 0-1,1 0 1,-1 0 0,0 0-1,1 0 1,-1 0-1,1-1 1,-1 1 0,1 0-1,-1 0 1,1-1 0,0 1-1,-1 0 1,1-1-1,0 1 1,0 0 0,0-1-1,-1 1 1,1-1-1,0 1 1,0-1 0,0 0-1,0 1 1,0-1 0,0 0-1,0 0 1,0 0-1,1 1 1,55 5-561,-31-5 165,-21 0 308,1 1 0,0-1 1,0 1-1,-1 0 0,1 0 1,-1 1-1,1-1 0,-1 1 1,0 0-1,0 1 0,0-1 1,7 8-1,-11-9 95,1 0 0,0 0 0,-1 0 0,1 1 0,-1-1 0,0 0 0,0 1 0,0-1 0,0 1 0,0-1 0,0 1 0,-1-1 0,1 1 0,-1-1 0,0 1 0,0 0 0,0-1 0,0 1 0,0 0 0,-1-1 0,1 1 0,-1-1 0,1 1 0,-1-1 0,0 1 0,0-1 0,0 1 0,0-1 0,-1 0 0,1 1 0,-3 1 0,-1 3 134,-1 0 0,-1 0 0,0-1 0,0 1 0,0-2 0,0 1 0,-1-1-1,0 0 1,0-1 0,-1 0 0,1 0 0,-16 5 0,14-6-11,-1 0 0,1-1 0,0 0 0,-1 0 0,0-1 0,1-1 0,-1 0 0,1 0 0,-1-1 0,1 0 0,-12-3 0,19 3-270,0-1 0,0 1 0,0-1 1,0 0-1,0 0 0,1 0 0,-1 0 0,0 0 0,1 0 0,0-1 0,0 1 1,0-1-1,0 0 0,0 1 0,0-1 0,1 0 0,-3-5 0,3 6-12,0 1-1,1-1 0,-1 0 1,1 0-1,-1 0 0,1 0 1,-1 0-1,1 0 0,0 0 1,0 0-1,0 0 0,0 0 1,0 0-1,1 0 0,-1 1 1,1-1-1,-1 0 0,1 0 1,-1 0-1,1 0 0,0 0 1,0 1-1,0-1 0,0 0 1,0 1-1,1-1 0,-1 1 1,0-1-1,1 1 0,1-2 1,22-11-4873,5 2-1393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7.4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 60 19955,'0'0'7687,"-5"0"-6779,4 0-844,1 0 0,-1 0 0,0 0 1,0 0-1,0 0 0,0 0 0,1 0 0,-1 0 1,0 1-1,0-1 0,0 0 0,0 0 0,1 1 1,-1-1-1,0 1 0,0-1 0,1 1 0,-1-1 1,0 1-1,1-1 0,-1 1 0,1 0 1,-1-1-1,1 1 0,-1 0 0,1-1 0,-1 1 1,1 0-1,0 0 0,-1 1 0,-2 32 1996,4-21-1893,-1-11-167,1 0 0,-1 1 0,1-1 0,0 0 0,0-1 0,0 1 0,0 0 0,0 0 0,0 0 0,0 0 0,1-1 0,-1 1 0,0-1 0,1 1 0,0-1 0,-1 0 0,1 1 0,0-1 0,0 0 0,0 0 0,-1 0 0,1 0 0,0-1 0,0 1 0,0 0 0,1-1 0,-1 1 0,0-1 0,0 0 0,0 0 0,4 0 0,0 1 0,0-1 0,0 1 0,-1-1 0,1-1 0,0 1 0,0-1 0,0 0 0,0 0 0,0-1 0,8-3 0,7-8 0,-1 0 0,28-25 0,-40 31 0,0 0 0,-1-1 0,0 0 0,0 0 0,-1 0 0,0-1 0,-1 0 0,6-12 0,-14 30 0,-2 2 0,0 0 0,1 0 0,1 0 0,0 1 0,0 0 0,1-1 0,1 1 0,0 0 0,0 20 0,1-31 0,1 1 0,-1 0 0,0-1 0,0 1 0,1-1 0,-1 1 0,1-1 0,-1 1 0,1-1 0,0 1 0,-1-1 0,1 1 0,0-1 0,0 0 0,0 1 0,0-1 0,0 0 0,1 0 0,-1 0 0,0 0 0,0 0 0,1 0 0,-1 0 0,1 0 0,-1-1 0,1 1 0,-1 0 0,1-1 0,-1 1 0,1-1 0,-1 0 0,1 1 0,0-1 0,-1 0 0,1 0 0,0 0 0,-1 0 0,1-1 0,-1 1 0,1 0 0,0-1 0,-1 1 0,1-1 0,-1 1 0,1-1 0,1 0 0,3-2 0,1 0 0,-1 0 0,1 0 0,-1-1 0,0 0 0,-1 0 0,1 0 0,-1-1 0,7-6 0,-5 2-536,-1 0 1,0 0-1,0-1 0,7-17 0,-10 20-415,-1-1 0,1 0 0,-2 0 0,1 0 0,-1-1-1,1-14 1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8.5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233 50 5093,'10'-26'11085,"-14"11"-4688,3 14-6126,0 0-1,-1 0 1,1 1 0,-1-1-1,1 0 1,-1 1-1,1-1 1,-1 1 0,1-1-1,-1 1 1,1-1-1,-1 1 1,1 0 0,-1 0-1,0 0 1,1 0-1,-1 0 1,1 0 0,-4 1-1,-5 1-122,0 1-1,-1-1 1,1 2-1,0-1 1,0 2-1,-12 6 0,8-1-81,-1 0-1,2 1 1,0 0-1,-13 15 0,22-22-31,0 0-1,0 1 0,0-1 0,1 1 1,0 0-1,0 0 0,0 0 1,1 1-1,0-1 0,0 0 0,0 1 1,0 0-1,1-1 0,0 1 1,0 11-1,1-16-30,0-1 1,0 1-1,0 0 1,1-1-1,-1 1 0,0-1 1,0 1-1,1-1 1,-1 1-1,0 0 1,1-1-1,-1 1 0,0-1 1,1 0-1,-1 1 1,1-1-1,-1 1 0,1-1 1,-1 0-1,1 1 1,-1-1-1,1 0 1,-1 1-1,1-1 0,0 0 1,-1 0-1,1 0 1,-1 1-1,2-1 0,27 0 84,26-15 44,-35 5-112,-1 0 0,0-1 0,-1-1 0,0-1 0,-1 0 0,-1-1 0,0-1 0,21-25 0,-36 39-3,-7 31 320,5-28-303,1-1-1,-1 1 0,1 0 0,0-1 0,-1 1 1,1 0-1,0 0 0,0-1 0,0 1 1,1 0-1,-1 0 0,0-1 0,0 1 0,1 0 1,-1-1-1,1 1 0,0 0 0,0-1 1,-1 1-1,1-1 0,0 1 0,0-1 0,0 1 1,0-1-1,1 0 0,-1 0 0,0 1 0,1-1 1,-1 0-1,0 0 0,1 0 0,-1 0 1,1-1-1,2 2 0,4 0 93,0-1 1,0 0-1,0 0 0,0-1 1,0 0-1,12-2 0,-17 2-133,27-3 53,56-15-1,-63 12-203,0 1-1,1 1 0,-1 1 0,34 0 0,-56 3 137,0 0 0,0 0 0,0 0 0,0 1 0,0-1 0,0 0 0,0 0 0,0 1 0,0-1-1,0 1 1,0-1 0,0 0 0,0 1 0,0 0 0,-1-1 0,1 1 0,0 0 0,0-1 0,0 1 0,-1 0 0,1 0 0,0 0 0,-1-1 0,1 1 0,-1 0 0,1 0 0,-1 0 0,1 0 0,-1 0 0,0 0 0,0 0-1,1 0 1,-1 0 0,0 0 0,0 0 0,0 1 0,0-1 0,0 0 0,0 0 0,0 0 0,-1 0 0,1 0 0,0 0 0,0 0 0,-1 0 0,0 1 0,1 0-251,-1 1 0,1-1 0,0 0 1,0 1-1,0-1 0,0 0 0,1 1 1,-1-1-1,0 0 0,2 4 0,-1-6-14,0 1 0,-1-1 0,1 1-1,0-1 1,0 1 0,0-1 0,0 0-1,-1 0 1,1 1 0,0-1 0,0 0-1,0 0 1,0 0 0,0 0 0,0 0-1,0 0 1,0 0 0,0 0 0,-1 0-1,1-1 1,0 1 0,1-1 0,0 1-487,20-6-5353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8.9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161 142 14189,'0'0'10298,"-9"4"-7666,-70 34-249,72-35-2270,0 1-1,1 0 0,-1 1 1,1 0-1,0 0 1,0 0-1,1 0 0,-1 1 1,1 0-1,-6 11 0,13-17-207,0 1 0,0-1-1,0 1 1,1-1 0,-1 0-1,0 0 1,0 0 0,0 0-1,1 0 1,-1 0 0,0 0-1,0-1 1,4-1 0,11-4-206,-1-1 0,0-1 0,0 0 1,-1-1-1,0-1 0,0 0 0,20-20 0,-2-1-110,51-63-1,-75 83 76,10-13 2825,-16 24-984,-10 15-705,-1 1-547,1 0 0,0 1 0,1-1 0,1 1 0,-6 31 1,11-45-306,-1 1 0,0-1 0,1 1 0,0-1 0,0 1 1,0-1-1,0 1 0,1-1 0,-1 1 0,1-1 0,0 0 1,0 1-1,0-1 0,1 0 0,-1 1 0,1-1 0,0 0 1,-1 0-1,1 0 0,1 0 0,-1-1 0,0 1 0,1-1 1,-1 1-1,1-1 0,0 0 0,0 0 0,0 0 0,0 0 1,0 0-1,0-1 0,0 0 0,1 1 0,-1-1 0,7 1 1,38 3-5453,5-5-3999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9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23638,'0'0'1538,"0"67"800,0-29-1665,0 6 191,0-1-159,0-3-513,0-5-160,8-6-96,4-7-1217,-1-9-1826,-5-7-1025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09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95 9833,'0'0'9641,"5"-9"-7057,-2 5-2316,-1 0-113,0 1 0,0-1 1,1 0-1,-1 1 1,1-1-1,0 1 1,0 0-1,1 0 0,-1 0 1,0 0-1,1 1 1,0 0-1,-1-1 0,1 1 1,0 0-1,9-2 1,17-4 578,0 1 0,1 1 1,55-2-1,-74 8-732,0 0 1,0 0-1,-1 1 0,1 1 1,0 0-1,0 0 0,-1 1 1,1 1-1,-1 0 1,0 1-1,0 0 0,19 12 1,-26-15 25,0 1 0,0 1 0,-1-1 0,1 0 0,-1 1 0,0 0 0,0 0 0,0 0 0,0 0 0,-1 0 0,1 1 0,-1-1 0,0 1 0,-1 0 0,1-1 0,-1 1 0,0 0 0,0 0 0,0 0 0,-1 0 0,1 0 0,-1 0 0,-1 0 0,1 0 1,-1 0-1,0 0 0,0-1 0,0 1 0,0 0 0,-3 5 0,-1 0 201,0 1 0,-1-1 0,0 0 1,0 0-1,-1-1 0,0 1 0,-1-2 0,0 1 1,-1-1-1,1 0 0,-19 11 0,8-8-128,0-2 0,0 0 0,-1-1 0,0-1 0,-1-1 0,1 0 0,-1-2 0,0 0 0,-1-2 0,1 0 0,-23-2 0,41 0-189,0 0 1,0 0-1,-1-1 0,1 0 0,0 1 1,0-1-1,0 0 0,0 0 1,0-1-1,0 1 0,0-1 0,0 1 1,0-1-1,1 0 0,-1 0 1,1 0-1,-5-5 0,7 7 21,-1-1 0,0 0-1,1 0 1,-1 0 0,1 0 0,0 0-1,-1 0 1,1 0 0,0 0 0,-1 0-1,1 0 1,0 0 0,0 0-1,0 0 1,0 0 0,0 0 0,0 0-1,0 0 1,0 0 0,0 0 0,1 0-1,-1-1 1,1 1-38,0-1 1,1 0-1,-1 1 1,0-1-1,0 1 1,1-1-1,-1 1 0,1-1 1,-1 1-1,1 0 1,0 0-1,-1 0 1,1 0-1,0 0 0,3-1 1,6-2-2257,0 1 0,1-1 0,20-2 0,8 1-5048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10.1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35 8872,'0'0'22667,"-1"11"-21642,-6 36-822,7-46-203,0 0 0,0 1 0,0-1 0,0 0 0,0 1 0,0-1 0,0 0 0,0 1 0,1-1 0,-1 0 0,1 1 0,-1-1 0,1 0 0,-1 0 0,1 1 0,0-1 0,-1 0 0,1 0 0,0 0 0,0 0 0,0 0 0,0 0 0,0 0 0,0 0 0,0 0 0,0-1 0,0 1 0,0 0 0,1-1 0,-1 1 0,0-1 0,0 1 0,1-1 0,-1 0 0,2 1 0,4 0 0,1 0 0,-1-1 0,0 0 0,1 0 0,7-1 0,-5 0 0,1 0 0,-1-1 0,1 0 0,-1-1 0,0 0 0,0 0 0,0-1 0,11-7 0,-15 9 0,-1-1 0,-1 0 0,1 0 0,0 0 0,-1-1 0,1 0 0,-1 0 0,0 0 0,0 0 0,-1 0 0,1-1 0,-1 0 0,0 1 0,0-1 0,2-7 0,-16 33 0,-5 15 0,15-33 0,0 1 0,0 0 0,1-1 0,-1 1 0,1-1 0,0 1 0,0 0 0,0-1 0,1 1 0,-1 0 0,1-1 0,0 1 0,0-1 0,0 1 0,0-1 0,1 0 0,-1 1 0,1-1 0,0 0 0,0 0 0,0 0 0,5 5 0,-3-5 0,0-1 0,0 0 0,1 0 0,-1 0 0,1 0 0,-1-1 0,1 0 0,-1 1 0,1-2 0,0 1 0,0-1 0,-1 1 0,1-1 0,0-1 0,0 1 0,0-1 0,6-1 0,-2-1 0,0 1 0,-1-1 0,0-1 0,0 1 0,0-1 0,0-1 0,0 0 0,-1 0 0,0 0 0,0-1 0,0 0 0,-1 0 0,0-1 0,0 1 0,-1-1 0,0-1 0,0 1 0,0-1 0,-1 0 0,0 0 0,-1 0 0,0-1 0,0 1 0,-1-1 0,0 1 0,0-1 0,0-10 0,-10 38-2925,8-10-1800,0-4-1814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3.4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18097,'0'0'10058,"71"18"-8905,-17-18-705,9 0-320,0 0-128,-4-5-736,-9-1-1218,-13 4-993,-15 2-769,-18 0-1216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4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16976,'0'0'7047,"57"-15"-5766,-13-9 256,2-3-576,6-1-672,-1 1-225,-5 5-64,-2 3-1634,-6 0-2818,-7 3-5061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3.7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6598,'0'0'16368,"48"20"-14382,0-20-897,11 0 64,7 0-705,-1-1-352,-4-3-1601,-12 1-2115,-7-2-2401,-17-2-5382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4.1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68 21 10378,'10'-3'6118,"15"-3"-5216,0 2 1,-1 0-1,2 2 1,36 0 0,-47 3-649,0 0-1,0 0 1,0 2 0,-1 0 0,1 0 0,0 2 0,-1 0 0,0 0 0,20 12 0,-31-16-213,-1 1 1,1-1 0,-1 1 0,0-1 0,1 1 0,-1 0 0,0 0-1,0 0 1,-1 0 0,1 0 0,0 0 0,-1 1 0,1-1 0,-1 0-1,0 1 1,0 0 0,0-1 0,0 1 0,0-1 0,1 7 0,-2-6 55,-1 1 1,1 0 0,-1-1 0,0 1 0,0-1 0,0 1-1,0-1 1,0 0 0,-1 1 0,0-1 0,1 0 0,-1 0 0,-5 6-1,-6 5 252,0-1 0,-1 0 0,0-1 0,-29 19 0,-164 100 796,154-98-3718,1-1-3633,40-24-8832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4.6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59 74 16271,'0'0'9535,"6"13"-8404,-1-2-925,0 0-1,0 1 0,-1-1 0,-1 1 1,0 0-1,-1 0 0,0 1 0,0 18 1,-6 70 783,-6-1-1,-3-1 1,-43 156 0,52-234-961,-2 10-24,4-29-7,2-17 1,10-117 2,38-181 0,-44 293 0,4-29 0,27-80 0,-32 118 0,1-1 0,1 1 0,0 1 0,1-1 0,0 1 0,0 0 0,1 0 0,0 0 0,1 1 0,0 0 0,0 1 0,18-13 0,-21 18 0,1 0 0,0 0 0,0 1 0,-1 0 0,1 0 0,1 1 0,-1-1 0,0 1 0,0 1 0,0-1 0,1 1 0,-1 0 0,0 0 0,1 1 0,-1 0 0,0 0 0,0 1 0,0 0 0,0 0 0,0 0 0,0 0 0,8 6 0,-10-6 0,0 0 0,0 1 0,0 0 0,-1 0 0,1 0 0,-1 0 0,1 0 0,-1 1 0,0-1 0,0 1 0,-1 0 0,1 0 0,-1 0 0,0 0 0,0 0 0,0 1 0,0-1 0,-1 1 0,0-1 0,0 1 0,0 0 0,-1-1 0,1 1 0,-1 0 0,0-1 0,0 1 0,-1 0 0,1-1 0,-1 1 0,-2 7 0,-1-5 0,1 0 0,-1-1 0,0 1 0,-1-1 0,1 0 0,-1 0 0,-1 0 0,1-1 0,-1 1 0,0-2 0,0 1 0,0 0 0,0-1 0,-1 0 0,-9 3 0,-8 4 0,1-1 0,-2-1 0,-31 8 0,44-14-25,0-1 0,0 0 0,0-1 0,0-1 0,1 0 0,-1 0 0,-14-3 0,24 3-5,0 0 1,0-1-1,0 1 0,0-1 1,0 0-1,0 1 0,1-1 1,-1 0-1,0 0 1,0 0-1,1 0 0,-1-1 1,0 1-1,1 0 0,-1-1 1,1 1-1,0-1 1,-1 0-1,0-2 0,1 1-31,0 1 0,1-1-1,0 0 1,0 1 0,0-1 0,0 0-1,0 1 1,0-1 0,1 0 0,-1 1-1,1-1 1,0 1 0,0-1 0,0 1-1,0-1 1,0 1 0,0 0 0,1-1-1,2-3 1,22-25-5165,7-1-3705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5.7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216 56 10025,'8'-10'5053,"8"-12"5725,-13 23-7387,-8 15-2861,-1-1-487,-1-1 0,-1 0-1,0 0 1,-1-1-1,-1 0 1,-15 16-1,-76 68 860,37-38-895,112-97-6461,-4 4 3678,82-94-4488,-74 72 7920,1 4 4457,-54 58 270,-17 37-3639,14-36-1566,-56 106 1648,54-101-2007,1 1 0,1 0-1,0 0 1,0 0 0,1 0 0,1 1 0,-1 16 0,3-29 2,0-1-1,0 1 0,0-1 1,0 1-1,0 0 1,0-1-1,0 1 1,1-1-1,-1 1 0,0-1 1,0 1-1,1 0 1,-1-1-1,0 1 1,1-1-1,-1 0 0,1 1 1,-1-1-1,0 1 1,1-1-1,-1 0 1,1 1-1,-1-1 0,1 0 1,-1 1-1,1-1 1,-1 0-1,1 0 1,0 1-1,-1-1 0,1 0 1,-1 0-1,1 0 1,0 0-1,-1 0 1,1 0-1,-1 0 0,1 0 1,-1 0-1,1 0 1,0 0-1,-1 0 1,1-1-1,-1 1 0,1 0 1,-1 0-1,1 0 1,0-1-1,-1 1 1,1 0-1,-1-1 0,0 1 1,1-1-1,-1 1 1,1 0-1,-1-1 1,1 1-1,-1-1 0,0 1 1,0-1-1,1 1 1,-1-1-1,0 1 1,0-1-1,1 0 0,-1 1 1,0-1-1,0 0 1,6-17-5571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6.1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64 5 769,'0'0'15150,"-51"-2"-12235,44 7-769,1 4-865,6-3-224,0 1-192,13-4-449,8-3-224,12 0-127,9 0-546,4-7-1697,-3-5-2402,-2-1-5926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6.6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1 15375,'0'0'14782,"-5"11"-13757,-11 24-515,-22 72 0,32-89-429,2 1 0,0 1-1,1-1 1,1 1 0,0-1-1,2 30 1,1-49-81,-1 1 0,0-1 0,0 1 0,0-1 0,1 1 0,-1-1 0,0 0 0,0 1 0,1-1 0,-1 1 0,0-1 0,1 0 0,-1 1 0,0-1 0,1 0 0,-1 1 0,1-1 0,-1 0 0,1 0 0,-1 1 0,1-1 0,-1 0 0,1 0 0,-1 0 0,1 0 0,-1 0 0,1 1 0,-1-1 0,1 0 0,-1 0 0,1 0 0,-1 0 0,1-1 0,-1 1 0,1 0 0,-1 0 0,1 0 0,-1 0 0,0 0 0,1-1 0,0 1 0,21-10 0,-9-1 0,-1 1 0,0-2 0,-1 0 0,0 0 0,-1-1 0,15-24 0,-11 14 0,-1-2 0,-1 1 0,11-33 0,-22 51 0,-4 8 0,-12 22 0,-17 38 0,26-49 0,1 0 0,0 0 0,1 0 0,0 1 0,1 0 0,0 0 0,2 0 0,-1 17 0,2-30 0,1 1 0,-1-1 0,1 1 0,0-1 0,0 0 0,-1 0 0,1 1 0,0-1 0,0 0 0,0 0 0,0 0 0,1 0 0,-1 0 0,0 0 0,0-1 0,1 1 0,-1 0 0,0 0 0,1-1 0,-1 1 0,0-1 0,1 0 0,-1 1 0,1-1 0,-1 0 0,1 0 0,-1 0 0,1 0 0,-1 0 0,1 0 0,-1 0 0,1 0 0,-1 0 0,3-2 0,54-10 0,-46 7 0,-1 0 0,0 0 0,0-1 0,-1-1 0,1 1 0,-1-2 0,-1 1 0,0-2 0,9-8 0,-13 11 0,0 0 0,0 0 0,-1 0 0,0-1 0,0 0 0,-1 1 0,0-1 0,0 0 0,-1-1 0,1 1 0,-2 0 0,1-1 0,-1 1 0,0-1 0,0-13 0,-2 18 0,1 0 0,-1 0 0,1 0 0,-1 0 0,0 0 0,0 0 0,-1 0 0,1 1 0,0-1 0,-1 0 0,0 0 0,0 1 0,1 0 0,-2-1 0,1 1 0,0 0 0,0 0 0,-1 0 0,1 0 0,-1 0 0,1 0 0,-1 1 0,0 0 0,0-1 0,0 1 0,0 0 0,-3-1 0,-3 0 0,0-1 0,-1 2 0,1-1 0,0 1 0,-1 1 0,1-1 0,-18 3 0,26-2-115,1 0 1,-1 0-1,0 0 1,0 0-1,0 0 0,0 0 1,0 0-1,1 1 1,-1-1-1,0 0 1,0 1-1,0-1 0,1 0 1,-1 1-1,0-1 1,1 1-1,-1-1 0,0 1 1,1 0-1,-1-1 1,1 1-1,-1-1 1,0 1-1,1 0 0,0 0 1,-1-1-1,1 1 1,-1 0-1,1 0 0,0-1 1,0 1-1,-1 0 1,1 0-1,0 0 1,0 0-1,0-1 0,0 1 1,0 0-1,0 0 1,0 0-1,0 1 0,1-1-235,-1 1 0,1 0-1,0-1 1,-1 1 0,1-1-1,0 1 1,0-1 0,0 1-1,0-1 1,0 0 0,0 0-1,1 1 1,-1-1 0,0 0-1,1 0 1,-1 0 0,1 0-1,-1 0 1,3 0 0,24 6-4417,1-3-1068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6.9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62 63 8648,'0'0'3630,"5"-9"-331,18-28 310,-8 21 657,-14 16-4164,-1 0 0,0 0 0,0 0 1,1 0-1,-1 0 0,0 0 0,0 0 0,1 0 1,-1 0-1,0 0 0,0 0 0,1 0 0,-1 0 1,0 0-1,0 0 0,1 0 0,-1 0 0,0 0 1,0 0-1,0 0 0,1 0 0,-1 1 0,0-1 1,0 0-1,0 0 0,1 0 0,-1 0 0,0 1 1,0-1-1,0 0 0,0 0 0,1 0 0,-1 1 1,0-1-1,0 0 0,0 0 0,0 1 0,0-1 1,2 29 3043,-7-9-2931,-1-1 0,0 1 0,-1-1 0,-2-1-1,-14 27 1,15-31-125,0 0-1,0 1 1,2-1-1,0 2 0,1-1 1,0 1-1,1 0 0,1 0 1,-3 32-1,7-47-88,-1 0 0,1 0 1,-1 0-1,1 0 0,-1 0 0,1 0 0,0 0 0,0 0 1,-1 0-1,1 0 0,0 0 0,0 0 0,0-1 1,0 1-1,0 0 0,0-1 0,0 1 0,0 0 0,0-1 1,0 0-1,1 1 0,-1-1 0,0 0 0,0 1 0,0-1 1,1 0-1,-1 0 0,0 0 0,0 0 0,0 0 1,1 0-1,-1 0 0,2-1 0,2 1-34,1-1-1,0 1 1,0-1 0,0 0-1,11-4 1,-15 3-255,1 1 1,-1 0-1,0-1 1,1 1 0,-1-1-1,0 0 1,0 1-1,0-1 1,0 0-1,-1 0 1,3-4-1,-2 4-542,-1 0 0,0 0 0,0-1 0,0 1 0,-1 0 0,1 0 0,0-1 0,-1 1 0,0 0 0,1-1 0,-1 1 0,0-1 0,-1-3 0,-2-10-8347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7.3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98 12716,'0'0'14862,"-41"-54"-13164,67 45-769,9 2-417,12 2-416,2 1-64,1-1-1281,-3 0-3139,-9-3-3684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7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222 97 7111,'0'0'2365,"8"-9"-27,0 0-1501,30-35 2751,-19 9 3641,-24 44-1873,-11 7-4221,1 0-676,-68 85 716,-73 119-1,154-216-1174,-1-1 0,1 0 0,0 1 0,0 0 0,0-1 0,1 1 0,-1 0 0,1 0 0,-2 6 0,3-10-21,1 0 0,-1 1 0,0-1-1,0 0 1,0 0 0,1 1 0,-1-1 0,0 0 0,0 0 0,1 1 0,-1-1-1,0 0 1,1 0 0,-1 0 0,0 0 0,0 1 0,1-1 0,-1 0 0,0 0-1,1 0 1,-1 0 0,0 0 0,1 0 0,-1 0 0,0 0 0,1 0 0,-1 0-1,0 0 1,1 0 0,-1 0 0,0 0 0,1 0 0,-1 0 0,0 0 0,1-1-1,-1 1 1,0 0 0,1 0 0,-1 0 0,0-1 0,0 1 0,1 0 0,-1 0-1,0 0 1,0-1 0,1 1 0,11-11-678,0 0 0,-1-1 0,0 0 0,-1-1 0,0 0 0,-1 0-1,10-20 1,-7 14-445,56-113-4819,3-5 5216,-74 156 4573,-2 6-3867,-1-3 496,0 0 0,1 0 1,2 1-1,-3 45 0,6-53-405,1-1 1,0 1-1,1-1 0,0 1 0,1-1 0,1 0 0,1 0 0,11 25 1,-10-27-1200,9 17-894,-1-12-7812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8.2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67 8392,'0'0'7303,"-48"-43"-4292,47 33-1282,1 4-287,12 1-706,14 2-287,5 3-225,14 0-192,6 0-897,-2 0-2658,3 0-6599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13997,'0'0'9535,"5"9"-8671,34 61 87,76 149 1789,-96-178-2021,-1 2 0,-3 0 0,15 63 0,-41-141-329,-2 1 0,-1 0 0,-32-57 0,13 27-146,18 34-251,-51-117-157,60 131 134,1 0 1,1-1 0,0 1-1,1-1 1,1 0 0,0 1 0,1-25-1,2 39 13,-1-1 0,1 0 0,-1 0 1,1 0-1,0 1 0,0-1 0,0 1 0,0-1 0,0 1 0,1-1 0,-1 1 0,1-1 0,0 1 0,0 0 0,0 0 0,0 0 0,3-3 1,0 2-3,1-1 0,0 1 0,-1 0 0,1 0 0,0 0 1,1 1-1,7-2 0,7-1-103,0 2-1,0 0 1,36 1-1,-52 1 99,-1 1 0,1 0-1,-1 1 1,1-1-1,-1 1 1,1 0-1,-1 0 1,0 0 0,1 1-1,-1-1 1,0 1-1,0 0 1,0 0-1,0 1 1,0-1 0,-1 1-1,1 0 1,4 5-1,-4-3 23,-1 0 1,0 0-1,-1 0 0,1 0 0,-1 1 0,0-1 1,0 1-1,-1-1 0,1 1 0,-1 0 0,-1 0 1,1 0-1,-1-1 0,0 7 0,-1-3 55,1-1-1,-2 0 1,1 0 0,-1 0-1,0 0 1,-1 0 0,0 0-1,0 0 1,-1-1-1,0 0 1,0 0 0,0 0-1,-1 0 1,0 0 0,-1-1-1,1 0 1,-1 0-1,0-1 1,-1 0 0,1 0-1,-1 0 1,0-1 0,-1 0-1,1 0 1,-1 0-1,1-1 1,-1-1 0,0 1-1,0-1 1,0 0 0,0-1-1,0 0 1,-1 0-1,-9-1 1,17 0-92,0 0-1,1 0 1,-1 0 0,0 0-1,0 0 1,0 0-1,1 0 1,-1 0 0,0 0-1,0-1 1,0 1 0,1 0-1,-1 0 1,0-1-1,1 1 1,-1 0 0,0-1-1,0 1 1,1-1 0,-1 1-1,1-1 1,-1 1-1,0-1 1,1 0 0,-1 1-1,1-1 1,0 1 0,-1-1-1,1 0 1,-1 0 0,1 1-1,0-1 1,0 0-1,-1 0 1,1 1 0,0-1-1,0 0 1,0 0 0,0 1-1,0-1 1,0 0-1,0 0 1,0-1 0,0 1-136,1-1 0,0 0 1,-1 0-1,1 1 1,0-1-1,0 0 0,0 1 1,0-1-1,0 1 0,0-1 1,0 1-1,0 0 1,0-1-1,1 1 0,-1 0 1,1 0-1,-1 0 0,3-1 1,13-5-3867,1 1 0,26-6 0,-36 10 2428,25-5-8460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8.8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 20403,'0'0'5445,"-10"50"-3010,38-38-1442,18-4-64,15-5-33,14-3-607,4 0-225,-5-10-96,-8 0-1153,-17-2-1794,-18 1-1089,-21-1-288,-10 3-3620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7:39.2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 19058,'0'0'5157,"97"25"-2114,-30-25-1858,8-1-160,3-9-705,-3-4-416,-11-2-3299,-15 0-4901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12.0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373 52 8392,'0'0'15791,"-9"-9"-13127,4 5-2450,0-1 1,-1 1 0,1 0-1,-1 1 1,0-1-1,1 1 1,-1 1 0,-1-1-1,1 1 1,0 0-1,-1 0 1,1 0 0,-1 1-1,0 0 1,1 1-1,-1-1 1,0 1 0,1 1-1,-11 1 1,5 0-154,0 1 1,0 1-1,0 0 0,1 1 1,0 0-1,0 0 1,0 2-1,1-1 0,0 1 1,0 0-1,1 1 1,-1 0-1,2 1 0,-1 0 1,-6 10-1,8-10-38,1 0-1,0 0 1,0 1 0,1-1-1,0 1 1,1 1-1,0-1 1,0 0 0,1 1-1,1 0 1,0 0-1,0 0 1,1 0 0,0 0-1,1 0 1,2 19-1,-1-26-18,0-1 0,-1 0 0,1 0 1,1-1-1,-1 1 0,0 0 0,1 0 0,-1 0 0,1-1 0,0 1 0,0-1 0,0 1 0,0-1 0,0 0 0,0 0 0,1 0 0,4 3 0,-2-2 5,0 0 1,1-1 0,0 1-1,-1-1 1,1-1-1,0 1 1,0-1 0,11 1-1,-6-1 1,-1-1-1,1 0 0,-1-1 1,1 0-1,-1 0 0,1-1 1,-1-1-1,0 0 0,0 0 1,12-6-1,-16 5-9,0 0 0,-1 0 0,1-1 0,-1 1 0,1-2 0,-2 1 0,8-9 0,-11 13 0,0 0 0,-1 0 0,1 1 0,0-2 0,0 1 0,-1 0 0,1 0 0,-1 0 0,1 0 0,-1 0 0,1 0 0,-1-1 0,1 1 0,-1 0 0,0 0 0,0-1 0,0 1 0,0 0 0,0 0 0,0-1 0,0 1 0,0 0 0,0 0 0,-1-1 0,1 1 0,-1 0 0,1 0 0,0 0 0,-1-1 0,0 1 0,1 0 0,-1 0 0,0 0 0,0 0 0,1 0 0,-1 0 0,0 0 0,0 1 0,0-1 0,0 0 0,0 0 0,0 1 0,0-1 0,0 1 0,-1-1 0,1 1 0,0-1 0,-3 0 0,-5-1 0,0 0 0,0 0 0,0 1 0,0 0 0,-1 1 0,1 0 0,0 0 0,-1 1 0,-14 3 0,20-3 0,0-1 0,0 1 0,0 0 0,0 0 0,0 1 0,0-1 0,0 1 0,0 0 0,1 0 0,-1 0 0,1 1 0,-1-1 0,1 1 0,0 0 0,0 0 0,0 0 0,0 0 0,1 0 0,-1 1 0,1-1 0,0 1 0,0-1 0,-3 8 0,5-10-9,0 0-1,0 0 1,-1 0-1,1 0 1,0 0-1,0 0 1,0 1-1,0-1 1,1 0 0,-1 0-1,0 0 1,0 0-1,1 0 1,-1 0-1,0 0 1,1 0-1,-1 0 1,1 0 0,-1 0-1,1 0 1,0 0-1,-1 0 1,1 0-1,0-1 1,0 1-1,0 0 1,0 0 0,-1-1-1,1 1 1,0-1-1,0 1 1,0-1-1,0 1 1,0-1-1,0 1 1,1-1 0,-1 0-1,2 1 1,48 2-1869,-45-3 1364,42-3-4648,2-12-2323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12.4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173 2 18097,'0'0'14275,"-10"0"-13912,8-1-362,-1 1 0,0 0-1,0 0 1,0 0 0,0 0 0,0 1 0,1-1 0,-1 1-1,0 0 1,0 0 0,1 0 0,-1 0 0,1 0-1,-1 0 1,1 1 0,-1-1 0,1 1 0,0 0 0,-1 0-1,1 0 1,0 0 0,0 0 0,1 0 0,-1 0-1,0 1 1,1-1 0,-1 1 0,1-1 0,0 1 0,0 0-1,0-1 1,0 1 0,0 0 0,1 0 0,-1-1 0,1 1-1,0 0 1,0 5 0,0-7-1,1 0 0,-1 0 0,0 0 0,1 0 0,-1 0 0,1 0 0,0 0 0,-1-1 0,1 1 0,0 0 0,-1 0 0,1-1 0,0 1 0,0 0 0,-1-1 0,1 1 0,0-1 0,0 1 0,0-1 0,0 1 0,0-1 0,0 0 0,0 1 0,0-1 0,0 0 0,0 0 0,1 0 0,38 6 0,-28-5 0,-8 0-1,11 1-28,0 0 0,0 1 1,0 1-1,15 6 0,-27-9 24,-1 0 1,0-1-1,0 1 0,0 0 1,0 0-1,0 0 1,0 1-1,0-1 1,0 0-1,0 1 0,0 0 1,-1-1-1,1 1 1,0 0-1,-1 0 1,0-1-1,1 1 1,-1 0-1,0 1 0,0-1 1,0 0-1,0 0 1,-1 0-1,1 1 1,-1-1-1,1 0 0,-1 0 1,0 1-1,1-1 1,-1 0-1,-1 1 1,1-1-1,0 1 0,0-1 1,-2 4-1,-1-1 15,0 0 0,0 0 0,0 0 0,0-1 0,-1 0 0,0 1 0,0-1 0,0 0 0,-1-1 0,1 1-1,-1-1 1,0 0 0,-8 4 0,-71 30 161,75-33-200,0-1 0,0 0 0,0 0 0,-1-1 0,0 0 1,1-1-1,-1 0 0,0 0 0,1-1 0,-1 0 0,-14-3 0,22 2-297,1 0-1,-1 0 1,1 0 0,0 0-1,0-1 1,-1 1 0,1 0 0,0 0-1,0-1 1,0 1 0,0-1-1,1 1 1,-1-1 0,0 1-1,0-1 1,1 0 0,-1 1-1,1-1 1,0 0 0,-1 1 0,1-1-1,0 0 1,0-3 0,-1-28-8120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12.8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44 20531,'0'0'11371,"54"-37"-10506,-23 33-865,5 2 0,4 2-1153,-1 0-2915,0 0-2594,1 0-4805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13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59 20948,'0'0'11536,"8"-5"-11290,24-7-647,0 1 1,1 2-1,0 1 1,48-6 0,-81 14 391,0 0 0,1 0 1,-1 0-1,1 0 1,-1 1-1,1-1 0,-1 0 1,1 0-1,-1 0 0,1 0 1,-1 0-1,1 1 0,-1-1 1,0 0-1,1 0 0,-1 1 1,1-1-1,-1 0 1,0 0-1,1 1 0,-1-1 1,0 1-1,1-1 0,-1 0 1,0 1-1,0-1 0,1 1 1,-1-1-1,0 0 0,0 1 1,0-1-1,1 1 1,-1-1-1,0 1 0,0-1 1,0 1-1,0-1 0,0 1 1,0-1-1,0 1 0,0-1 1,0 1-1,0-1 0,-1 1 1,1-1-1,0 0 1,0 1-1,0-1 0,-1 1 1,1-1-1,0 1 0,0-1 1,-1 0-1,1 1 0,0-1 1,-1 0-1,0 1 0,-15 29 62,13-26-54,-26 37 649,-42 80 0,65-110-883,0 1-1,1 1 1,1-1-1,0 1 0,0 0 1,2-1-1,-1 1 1,2 1-1,0-1 1,0 0-1,1 0 1,2 18-1,-1-30-87,-1-1 0,0 1 0,0 0 0,0 0-1,1 0 1,-1 0 0,0 0 0,1-1 0,-1 1 0,1 0-1,-1 0 1,1-1 0,-1 1 0,1 0 0,-1-1-1,1 1 1,0 0 0,-1-1 0,1 1 0,0-1 0,0 1-1,0-1 1,-1 1 0,1-1 0,1 1 0,7-1-6879</inkml:trace>
  <inkml:trace contextRef="#ctx0" brushRef="#br0" timeOffset="1">48 240 480,'0'0'24536,"78"-18"-23672,-38 18-575,6 0-225,-3 0-160,-2 7-1602,-7 1-1473,-12-1-2370,-10 2-5894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13.5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87 15310,'0'0'9289,"92"7"-7143,-22-7 64,17-1-608,18-10-641,3 0-385,-3-2-255,-5 2-161,-10 1-96,-12 3-577,-12 2-960,-8 2-353,-4-2-3138,-12-2-2243,-5-3-6951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13.8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45 16816,'0'0'7233,"14"-4"-5567,22-6-623,1 1 0,0 1 0,0 3 0,74-3 1,-110 8-1038,0 0 0,0 0 1,0 0-1,0 0 1,0 0-1,0 0 1,1 1-1,-1-1 1,0 0-1,0 1 0,0-1 1,0 1-1,0-1 1,0 1-1,0-1 1,0 1-1,-1 0 0,1 0 1,0-1-1,0 1 1,0 0-1,-1 0 1,1 0-1,0 0 1,-1 0-1,1 0 0,-1 0 1,1 0-1,-1 0 1,0 0-1,1 0 1,-1 0-1,0 0 0,0 0 1,0 0-1,1 0 1,-1 0-1,0 0 1,-1 0-1,1 1 1,0-1-1,0 0 0,0 0 1,-1 0-1,1 0 1,-1 1-1,-1 4 18,0 0-1,-1 0 1,1-1-1,-1 1 1,-1-1 0,1 0-1,-6 7 1,-23 21 378,-62 50 1,-18 18 137,87-68-540,25-32 0,0-1 0,-1 1 0,1 0 0,0-1 0,-1 1 0,1-1 0,0 1 0,0 0 0,0-1 0,-1 1 0,1 0 0,0-1 0,0 1 0,0 0 0,0-1 0,0 1 0,0 0 0,0-1 0,0 1 0,1 0 0,-1-1 0,0 1 0,0-1 0,1 1 0,-1 0 0,0-1 0,0 1 0,1-1 0,-1 1 0,1-1 0,-1 1 0,1-1 0,-1 1 0,1-1 0,-1 1 0,1-1 0,-1 0 0,1 1 0,-1-1 0,1 0 0,-1 1 0,1-1 0,0 0 0,-1 0 0,1 1 0,0-1 0,-1 0 0,1 0 0,0 0 0,-1 0 0,1 0 0,0 0 0,0 0 0,22 0-777,0-1-1,1-1 1,-1 0 0,0-2 0,-1-1-1,1-1 1,-1 0 0,0-2 0,32-16-1,7-6-6247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14.2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166 101 20467,'0'0'4228,"-9"-1"-816,5 1-3264,0 0 0,0 0 0,0 1 1,1-1-1,-1 1 0,0 0 0,0 0 0,0 0 1,1 1-1,-1-1 0,1 1 0,-1 0 1,1 0-1,0 0 0,-1 0 0,1 1 0,0-1 1,1 1-1,-1 0 0,0 0 0,1 0 1,-1 0-1,1 0 0,0 0 0,0 1 1,0-1-1,1 1 0,-1 0 0,0 4 0,0-5-131,1 0 0,0 0-1,-1 1 1,1-1-1,1 0 1,-1 0-1,0 1 1,1-1-1,0 0 1,0 1-1,0-1 1,0 4 0,1-5-46,-1-1 1,1 0 0,-1 1 0,1-1-1,0 0 1,0 0 0,0 1 0,-1-1 0,1 0-1,0 0 1,0 0 0,1 0 0,-1 0-1,0-1 1,0 1 0,0 0 0,0 0 0,1-1-1,-1 1 1,0-1 0,1 1 0,-1-1 0,1 0-1,-1 1 1,0-1 0,1 0 0,-1 0-1,3 0 1,25 0-895,-16 0 539,0 0-1,0 1 0,0 0 1,0 1-1,14 3 1,-25-4 405,-1-1 1,1 1 0,0-1 0,-1 1 0,0 0-1,1 0 1,-1 0 0,0 0 0,1 0 0,-1 0 0,0 0-1,0 0 1,0 0 0,0 0 0,0 1 0,0-1-1,0 0 1,0 1 0,1 2 0,-2-2 122,0 0 1,0 1 0,0-1-1,0 1 1,0-1-1,0 0 1,0 1-1,-1-1 1,0 0 0,1 1-1,-1-1 1,0 0-1,0 0 1,0 0-1,0 0 1,0 1 0,-3 1-1,-2 5-91,-1-1 0,0-1 0,0 1 0,-1-1 1,0-1-1,0 1 0,-1-2 0,0 1 0,0-1 0,0 0 0,0-1 0,-1 0 0,0 0 0,0-1 1,0 0-1,0-1 0,0 0 0,-14 0 0,22-2-296,0 0 1,1-1-1,-1 1 0,0-1 1,1 1-1,-1-1 1,1 0-1,-1 1 0,1-1 1,-1 0-1,1 0 0,-1 0 1,1 0-1,0 0 0,0 0 1,0 0-1,-1-1 1,1 1-1,0 0 0,0-1 1,1 1-1,-1-1 0,0 1 1,0-1-1,1 1 0,-1-1 1,1 0-1,-1 1 1,1-1-1,0 0 0,0 1 1,-1-3-1,0 1-323,-7-29-6556</inkml:trace>
  <inkml:trace contextRef="#ctx0" brushRef="#br0" timeOffset="1">53 102 16432,'0'0'9513,"76"-33"-5542,-39 23-1697,0 1-1697,5 2-577,1-2 0,-4 3 0,-2-6-2498,-7-3-5798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14.7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13036,'0'0'9834,"6"90"-8393,-5-45 96,5 0-448,2-6-896,7-6-129,4-3-353,3-7-2177,4-8-3171,-5-1-3780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7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13100,'1'2'7372,"-1"2"-3997,0 15-3333,0-16 962,-2 21-456,-1 0 1,-1 1-1,-1-2 1,-1 1-1,-16 40 1,12-36 69,1 1 1,-10 55-1,55-163-8727,-14-10-2151,-14 44 1697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15.1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1 426 20019,'0'0'11066,"12"2"-10302,-4-1-713,0 0 0,0-1 0,1 0 0,-1 0 0,0-1 0,0 0 0,0 0 0,0-1 0,0 0 0,0 0 0,0-1 0,-1 0 0,1 0 0,-1-1 0,0 0 0,0-1 0,9-6 0,-3 0-51,-1 1 0,-1-2 0,1 1 0,-2-2 0,0 1 0,0-2 0,-1 1 0,-1-1 0,0 0 0,10-30 0,-10 20 0,-1 0 0,-1-1 0,-1 0 0,-2-1 0,0 1 0,-2-30 0,-4 39 0,3 29 0,3-2-81,1-1 1,1 0-1,0 0 0,0 0 0,1 0 1,0-1-1,0 0 0,1 0 0,1-1 1,-1 0-1,1 0 0,1-1 0,13 10 1,-8-7-492,0-1 1,0-1 0,1 0-1,0-1 1,1 0-1,-1-2 1,1 0 0,23 4-1,15-3-9875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15.9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 19346,'0'0'833,"0"66"1089,0-21 897,-6 5-1282,3 4-224,3 1-704,0-1-449,11-6-160,7-5-993,2-9-1826,-1-10-992,-4-12-257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16.3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71 17969,'0'0'3459,"79"-18"-1088,-22 9-1026,13 1-64,6 1-640,9-1-513,-4-1-1890,-9-3-5221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0.7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13261,'0'0'12331,"11"83"-10953,-7-31-161,1 7-160,0 0-609,2-1-288,1-9-96,5-12-352,0-7-417,3-12-31,-1-13-161,1-5-801,4-8-928,1-17-1506,1-13-3908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1.0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1 17777,'-4'12'2386,"-11"28"-394,-31 91 2682,43-118-4371,-1 0 1,2 0-1,0 1 0,0-1 0,1 0 1,1 1-1,0-1 0,3 15 1,-3-25-298,1-1 1,0 1-1,-1-1 1,1 0-1,1 0 1,-1 1 0,0-1-1,0 0 1,1 0-1,-1 0 1,1-1-1,0 1 1,0 0 0,-1 0-1,1-1 1,0 1-1,0-1 1,0 0-1,1 0 1,-1 0-1,0 0 1,0 0 0,1 0-1,-1 0 1,1-1-1,-1 1 1,0-1-1,1 1 1,-1-1 0,1 0-1,-1 0 1,1 0-1,-1-1 1,1 1-1,-1-1 1,0 1 0,5-2-1,0 0 13,0 0 0,0 0-1,0 0 1,0-1 0,-1 0 0,1 0 0,-1-1 0,0 0-1,0 0 1,0 0 0,9-10 0,-12 10 18,0 1-1,0-1 1,0-1 0,-1 1 0,1 0 0,-1-1 0,0 1 0,0-1 0,-1 0-1,1 0 1,-1 1 0,0-1 0,0-8 0,-1 11 9,0 0 1,-1 0-1,1 0 0,-1 0 1,0 0-1,1 1 0,-1-1 1,0 0-1,0 0 1,0 1-1,0-1 0,0 1 1,0-1-1,-1 1 0,1-1 1,0 1-1,-1 0 0,1 0 1,-1-1-1,0 1 0,1 0 1,-1 0-1,0 1 1,0-1-1,1 0 0,-1 1 1,0-1-1,0 1 0,0-1 1,0 1-1,0 0 0,0 0 1,0 0-1,0 0 1,1 0-1,-4 1 0,-4-1-20,0 1 0,0 1 0,0-1 0,1 1 1,-1 1-1,0 0 0,1 0 0,0 1 0,0 0 0,0 0 0,0 1 0,-10 7 0,13-8-16,-1 1-1,1-1 1,0 1-1,0-1 1,0 1 0,0 1-1,1-1 1,0 1-1,0 0 1,1 0 0,0 0-1,0 0 1,0 0-1,0 1 1,1-1-1,-2 13 1,4-18-17,0 0-1,0-1 1,0 1-1,0 0 1,0 0-1,0-1 1,0 1 0,0 0-1,0-1 1,1 1-1,-1 0 1,0-1-1,0 1 1,1-1 0,-1 1-1,0 0 1,1-1-1,-1 1 1,1-1 0,-1 1-1,1-1 1,-1 1-1,1-1 1,-1 0-1,1 1 1,-1-1 0,1 1-1,0-1 1,-1 0-1,1 0 1,0 1-1,29 0-605,30-15-1152,22-22-3326,-30 8-2795,-22 9-3330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1.4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74 14638,'0'0'7399,"53"5"-5573,7-14 127,16-5-383,9-4-929,4 3-513,-7 3-64,-10 4-1410,-17 5-1376,-16 3-1090,-15 0-416,-12 0-2658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1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0 109 16367,'0'0'8718,"15"-7"-6775,19-10-945,80-36 686,-98 47-1568,0 0 1,0 1-1,1 1 0,0 0 0,24-2 0,-40 6-115,1 0 0,-1 0 0,1 0 0,-1 0 0,0 0-1,1 0 1,-1 0 0,1 1 0,-1-1 0,0 0-1,1 1 1,-1-1 0,0 1 0,1 0 0,-1-1 0,0 1-1,0 0 1,0 0 0,0 0 0,0 0 0,0 0-1,0 0 1,0 0 0,0 0 0,0 0 0,0 0 0,0 1-1,-1-1 1,1 0 0,-1 0 0,1 1 0,-1-1-1,1 0 1,-1 1 0,0-1 0,0 1 0,1-1 0,-1 0-1,0 1 1,0-1 0,-1 1 0,1-1 0,0 1-1,0-1 1,-1 2 0,-1 6 47,0 1 0,0-1 0,-1 0 0,-1 0 0,-7 16 0,-17 22 282,-36 49 0,-20 33-82,83-128-250,0-1 1,0 1 0,1 0-1,-1 1 1,1-1 0,-1 0-1,1 0 1,-1 0 0,1 0-1,-1 0 1,1 0 0,0 1-1,0-1 1,0 0-1,0 0 1,0 0 0,0 1-1,0-1 1,0 2 0,1-3-10,-1 1 1,1-1-1,0 0 1,-1 1 0,1-1-1,-1 0 1,1 1-1,0-1 1,-1 0-1,1 0 1,0 0 0,-1 0-1,1 0 1,0 0-1,-1 0 1,1 0-1,0 0 1,-1 0 0,1 0-1,0 0 1,-1 0-1,1-1 1,-1 1-1,2-1 1,45-21-551,78-54-3623,-44 20-6622,-32 18-4996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2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75 181 20435,'0'0'3022,"-6"8"-155,3-5-2472,-23 31 1158,25-32-1455,0 0 0,-1-1 0,1 1 0,0 0 0,0 0 0,1 0 0,-1 0 0,0 0 0,1 0 0,-1 0 0,1 0 0,-1 0 0,1 1 0,0-1 0,0 0-1,0 0 1,0 0 0,1 0 0,0 4 0,0-5-115,1 0 0,-1 0 1,0 0-1,1-1 0,-1 1 0,1 0 0,-1-1 0,1 1 0,-1-1 0,1 0 0,-1 1 0,1-1 1,0 0-1,-1 0 0,1 0 0,-1 0 0,1-1 0,-1 1 0,1 0 0,2-1 0,32-6-1656,-29 4 1017,0 1 0,0 1 0,0-1 1,0 1-1,0 1 0,0-1 0,12 2 1,-17-1 664,0 1 1,-1 0-1,1 0 1,0 0 0,0 0-1,-1 0 1,1 0-1,0 0 1,-1 0 0,1 1-1,-1-1 1,0 1-1,1-1 1,-1 1 0,0-1-1,0 1 1,0 0-1,0 0 1,0 0-1,-1-1 1,1 1 0,0 0-1,-1 0 1,0 0-1,1 0 1,-1 0 0,0 0-1,0 0 1,0 0-1,0 3 1,1 3 489,-1 1 0,0 0 0,0 0-1,0 0 1,-1-1 0,-1 1 0,1 0 0,-1-1 0,-5 13 0,5-17-325,0-1 0,0 0 0,0 0 0,0 0 0,0 0 0,0-1 0,-1 1 0,1-1 0,-1 1 0,0-1 0,0 0 0,0 0 0,0 0 0,0 0 0,0-1 0,0 1 0,-1-1 0,1 0 0,-1 0 0,1 0 0,-1 0 0,1-1 0,-1 1 0,1-1 0,-8 0 0,8 0-321,1-1 0,-1 1 0,1-1 0,-1 1 0,1-1 1,0 0-1,-1 1 0,1-1 0,0-1 0,-1 1 0,1 0 0,0 0 0,0-1 0,0 1 0,0-1 0,0 0 0,0 0 1,1 0-1,-3-2 0,-24-45-7103,25 43 6115,-15-32-10508</inkml:trace>
  <inkml:trace contextRef="#ctx0" brushRef="#br0" timeOffset="1">1 187 9545,'0'0'13197,"52"-31"-8905,-21 12-1826,8-2-1121,3-3-480,0 0-769,1 4-288,-6 5-2018,-4-1-3267,-3 0-2787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2.4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1 22517,'0'0'9412,"-6"8"-8825,-18 39-537,1 0 0,3 2 1,2 0-1,-14 59 0,29-96-50,-16 69 0,18-75 0,0 0 0,1 0 0,-1 0 0,1 0 0,0 0 0,1 0 0,-1 0 0,1 0 0,1 0 0,-1-1 0,3 8 0,-2-11 0,0 1 0,0-1 0,0 0 0,0 0 0,1 0 0,-1 0 0,1 0 0,0 0 0,-1-1 0,1 1 0,0-1 0,0 0 0,0 1 0,0-1 0,0-1 0,0 1 0,0 0 0,0-1 0,0 0 0,0 1 0,4-2 0,7 2 0,-1-1 0,1-1 0,23-4 0,-19 0-515,0 1 0,0-2 0,0-1 0,-1 0 0,0-1 1,0-1-1,-1 0 0,0-1 0,0-1 0,14-14 0,-28 24 2,-1-1-1,1 0 1,0 0-1,-1 0 1,1-1 0,-1 1-1,0 0 1,0 0 0,0-1-1,0 1 1,0 0-1,-1-1 1,1 1 0,-1-1-1,1 1 1,-1-1 0,0-2-1,0-14-7194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2.8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0 178 12332,'0'0'18129,"96"-53"-17072,-21 34-641,7 0-256,3-1-224,-3 2-1858,-1-3-3843,-3-6-16080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12812,'5'-22'4327,"-4"49"728,0 19-2933,2-28-1621,1-1-1,1 0 0,0 0 0,1-1 0,0 1 1,2-1-1,14 23 0,-17-31-498,0-1 0,1 0-1,0 0 1,0 0 0,1-1 0,0 0-1,9 6 1,-11-9-371,0 0 0,1 0-1,0 0 1,-1-1-1,1 0 1,0 0 0,0 0-1,0-1 1,0 0 0,1 0-1,8 0 1,-23-7-11909,-7-2 4756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6.3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0 15855,'0'0'6838,"1"14"-5903,23 250 3680,4 39-3790,-27-297-821,2 16 50,0 0-1,-2 0 1,-2 41-1,1-62-67,0-1-1,0 1 0,0 0 0,0-1 0,0 1 0,-1 0 1,1-1-1,0 1 0,0 0 0,-1-1 0,1 1 0,0 0 1,-1-1-1,1 1 0,-1-1 0,1 1 0,0-1 0,-1 1 1,0-1-1,1 1 0,-1-1 0,1 1 0,-1-1 0,1 0 1,-1 1-1,0-1 0,1 0 0,-1 1 0,0-1 0,1 0 1,-1 0-1,0 0 0,1 0 0,-1 0 0,0 0 0,0 0 1,1 0-1,-1 0 0,0 0 0,1 0 0,-1 0 0,0 0 1,0-1-1,-2 0-70,1 1 0,0-1 0,0 0 0,0 0 0,0 0 0,0-1 0,1 1 0,-1 0 0,0-1 0,1 1 0,-1-1 1,1 0-1,-3-2 0,-3-9-324,1 0 0,0 0 1,1-1-1,1 0 1,-6-28-1,-6-76-294,15 108 655,-5-35-27,2 0 0,2 0 0,2-1 1,12-87-1,-10 126 183,0 1 1,0-1-1,1 0 1,0 1-1,0-1 1,0 1-1,1 0 1,0 0-1,1 0 1,-1 1-1,1-1 0,0 1 1,0 0-1,0 1 1,1-1-1,0 1 1,0 0-1,0 0 1,0 1-1,1 0 1,-1 0-1,1 0 1,0 1-1,11-2 1,2 0 66,1 1 1,-1 0-1,1 2 1,0 0-1,-1 2 1,1 0-1,26 5 1,-2 10-183,-44-16 9,0 1 1,0-1-1,0 0 1,0 1 0,0-1-1,0 1 1,0 0 0,0-1-1,0 1 1,-1 0 0,1-1-1,0 1 1,-1 0 0,1 0-1,0 0 1,-1-1 0,1 1-1,-1 0 1,1 0 0,-1 0-1,0 0 1,1 0 0,-1 0-1,0 0 1,0 0-1,1 0 1,-1 0 0,0 0-1,0 0 1,0 0 0,0 0-1,-1 0 1,1 0 0,0 1-1,0-1 1,-1 0 0,1-1-1,0 1 1,-1 0 0,1 0-1,-1 0 1,0 2 0,-4 2 205,0 0 0,-1-1 1,1 1-1,-1-1 1,0 0-1,0 0 0,0-1 1,-1 0-1,-10 4 1,-69 21 1190,74-24-1263,-17 5-137,0-2 0,-1-1 0,1-1 0,-43 2 0,79-8-1653,1 0 1,-1-1-1,0 0 1,-1 0-1,12-5 1,6-2-3160,20-6-6841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6.7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191 0 17328,'0'0'11414,"-1"10"-10192,-1 3-1056,-1-1-1,0 0 1,-1 0 0,0 0-1,-1 0 1,-11 20-1,-53 78 1065,17-29-816,44-69-397,5-7-72,0-1 0,0 1 0,1-1-1,0 1 1,0 0 0,0 0 0,0 0 0,0 0 0,0 10 0,3-15-211,0 0 0,0 0 0,0 0 0,0 0 0,0-1 0,0 1 0,0 0 0,0 0 0,0-1 0,0 1 0,0 0 0,0-1 0,0 1 0,0-1 1,0 1-1,1-2 0,19-21-3994,2-7-1800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7.4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0 104 18449,'0'0'5173,"9"-7"-3368,5-3-1340,2 0 0,0 1 0,0 1 0,0 0 0,1 1 0,0 1 0,29-7 1,-11 5-220,0 1 1,1 2 0,42 0 0,-76 4-239,-1 1 0,0 0 1,1 0-1,-1 0 0,1 0 0,-1 0 0,0 1 0,1-1 0,-1 0 0,0 1 1,1-1-1,-1 1 0,0-1 0,0 1 0,1 0 0,-1-1 0,0 1 0,0 0 1,1 1-1,-1-1 11,-1 0 1,1-1-1,-1 1 1,0 0 0,0 0-1,1 0 1,-1 0-1,0 0 1,0 0 0,0 0-1,0 0 1,0 0-1,0 0 1,0-1-1,0 1 1,0 0 0,0 0-1,-1 0 1,1 0-1,-1 1 1,-2 4 95,1-1 0,-1 0 0,-1 0 0,1 0 1,-1 0-1,0-1 0,-5 6 0,-17 12 252,-2-1 0,-51 30 0,58-39-331,70-9-36,-27-5-68,-8 0-111,1 1 1,-1 0 0,0 1-1,1 1 1,14 2 0,-26-3 154,-1 1 0,1-1 0,-1 1 0,1 0 0,-1 0 0,1 0 0,-1 0 0,1 1 1,-1-1-1,0 1 0,0-1 0,0 1 0,0 0 0,0 0 0,0-1 0,0 2 0,0-1 0,-1 0 0,1 0 1,-1 0-1,0 1 0,1-1 0,-1 1 0,0-1 0,-1 1 0,1-1 0,0 1 0,-1 0 0,1-1 1,-1 1-1,0 0 0,0 4 0,-1-1 68,0 0 1,0 0-1,-1 0 0,0 0 1,0 0-1,-1 0 0,1-1 1,-1 1-1,0-1 0,-1 0 1,1 1-1,-1-2 0,0 1 1,0 0-1,-1-1 0,1 0 1,-1 0-1,0 0 0,0 0 1,0-1-1,-10 5 0,-4 2 115,-1-1 0,1 0-1,-2-1 1,1-1-1,-23 4 1,29-8-159,-2 0 0,1-1 0,-26-1 0,38 0 0,0-1 0,1 0 0,-1 0 0,1 0 0,-1-1 0,1 1 0,-1 0 0,1-1 0,-1 0 0,1 1 0,0-1 0,-1 0 0,1-1 0,0 1 0,0 0 0,-1 0 0,1-1 0,0 0 0,0 1 0,1-1 0,-1 0 0,0 0 0,1 0 0,-1 0 0,1 0 0,-1 0 0,1 0 0,0-1 0,0 1 0,-1-3 0,2 4-171,-1-1 0,1 1 0,0 0 0,0 0 0,0 0 1,0 0-1,0 0 0,1-1 0,-1 1 0,0 0 0,0 0 0,1 0 0,-1 0 0,1 0 0,-1 0 0,1 0 1,-1 0-1,1 0 0,-1 0 0,1 0 0,0 0 0,0 0 0,-1 0 0,1 1 0,0-1 0,0 0 0,1 0 1,31-12-9643,-30 12 8898,22-6-11599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8.9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46 15695,'0'0'2861,"9"-7"-208,27-23 310,-36 30-2868,1-1 1,-1 0-1,1 1 0,-1-1 0,1 1 1,-1-1-1,1 1 0,0-1 0,-1 1 1,1-1-1,0 1 0,-1 0 0,1-1 1,0 1-1,-1 0 0,1 0 0,0-1 1,0 1-1,-1 0 0,1 0 0,0 0 1,0 0-1,0 0 0,-1 0 0,1 0 1,0 0-1,0 0 0,-1 0 0,1 1 1,0-1-1,0 0 0,-1 1 0,1-1 1,0 0-1,-1 1 0,1-1 0,0 0 1,-1 1-1,1-1 0,-1 1 0,1 0 1,-1-1-1,1 1 0,-1-1 0,1 1 0,-1 0 1,1-1-1,-1 1 0,0 0 0,1-1 1,-1 1-1,0 0 0,0 0 0,0-1 1,1 3-1,-1 46 339,0-39-132,-13 147 520,13-156-820,0-1 0,0 0 0,0 1 1,0-1-1,0 1 0,0-1 0,0 0 0,0 1 0,0-1 1,0 0-1,0 1 0,1-1 0,-1 0 0,0 1 0,0-1 0,0 0 1,0 1-1,0-1 0,1 0 0,-1 0 0,0 1 0,0-1 0,1 0 1,-1 1-1,0-1 0,0 0 0,1 0 0,-1 0 0,0 1 0,1-1 1,-1 0-1,0 0 0,0 0 0,1 0 0,-1 0 0,0 0 0,1 1 1,15-7 96,13-18 67,-21 12-139,1-1-1,-1-1 1,-1 0 0,9-24 0,-18 53-21,-1-3-1,1 0-1,0 1 0,1 0 1,1 25-1,0-36-2,1 0-1,-1 1 1,0-1-1,1 1 1,0-1-1,-1 0 1,1 0-1,0 1 1,0-1 0,1 0-1,-1 0 1,0 0-1,1 0 1,-1 0-1,1 0 1,-1 0 0,1-1-1,0 1 1,0-1-1,0 1 1,0-1-1,0 0 1,0 1 0,0-1-1,0 0 1,1 0-1,-1-1 1,0 1-1,1 0 1,-1-1-1,1 1 1,2-1 0,0 0 16,-1 1 0,1-1 1,-1 0-1,1-1 0,-1 1 1,1-1-1,-1 0 0,0 0 1,1-1-1,-1 1 0,0-1 1,0 0-1,0 0 0,0 0 1,0 0-1,0-1 1,-1 0-1,1 1 0,-1-1 1,0-1-1,0 1 0,0 0 1,0-1-1,0 0 0,-1 1 1,0-1-1,1 0 0,-2 0 1,1 0-1,0-1 0,1-6 1,2-7 60,-1 0 0,0 0 1,-2 0-1,0-1 0,-1 1 1,-2-27-1,1 44-82,0 0 0,0 0 0,0 0 0,0 0-1,0 0 1,-1-1 0,1 1 0,0 0 0,-1 0 0,1 0 0,-1 0 0,0 0 0,1 0-1,-1 0 1,0 0 0,1 0 0,-3-1 0,3 2-13,0 0 1,-1 0-1,1 0 1,0 0-1,-1 0 0,1 0 1,0 0-1,-1 0 1,1 0-1,0 0 1,-1 0-1,1 0 0,0 0 1,-1 0-1,1 0 1,0 0-1,-1 0 0,1 1 1,0-1-1,0 0 1,-1 0-1,1 0 0,0 1 1,0-1-1,-1 0 1,1 0-1,0 1 1,0-1-1,-1 0 0,1 0 1,0 1-1,0-1 1,0 0-1,0 1 0,0-1 1,0 0-1,-1 1 1,1-1-1,0 0 1,0 1-1,0-1 0,0 0 1,0 1-1,0-1 1,0 0-1,0 1 0,1-1 1,-1 0-1,0 1 1,0-1-1,0 0 1,0 0-1,0 1 0,0-1 1,1 1-1,-1 25-7943,4-18 608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9.2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0 18834,'0'0'11654,"-4"11"-10267,-10 19-1259,2 2-1,2-1 1,0 1-1,3 1 0,0 0 1,-3 56-1,10-86-126,0 0 0,0-1 0,0 1 0,1-1 0,-1 1 0,0-1 0,1 1-1,0-1 1,0 0 0,0 1 0,0-1 0,0 0 0,0 0 0,1 1 0,-1-1 0,1 0 0,-1 0 0,1 0 0,0-1 0,0 1 0,0 0-1,4 2 1,-2-2 1,1 0 0,0 0 0,0 0 0,0 0 0,0-1 0,1 0 0,-1 0 0,0-1 0,1 1 0,8-1 0,0-1-26,-1-1 0,1 0 1,0 0-1,-1-2 0,1 1 0,-1-2 1,0 0-1,12-6 0,-8-7-2452,-15-5-6082,-9 7 641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9.6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0 361 14253,'0'0'14895,"91"-53"-14575,-29 41-256,4-4-320,1-2-2435,-3 0-4067,-3-4-5222</inkml:trace>
  <inkml:trace contextRef="#ctx0" brushRef="#br0" timeOffset="1">714 10 21428,'0'0'10122,"69"8"-9738,-20-9-352,-3-6-1601,-2 2-2915,-12 3-2371,-10 0-6309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49.9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80 20211,'0'0'4292,"54"1"-3363,-8-10-769,7-5-96,3-1-416,-2-5-3075,-4-3-8553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50.3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218 23 13325,'0'0'4569,"-8"-4"-1008,0 1-2564,0-1 1,-1 2-1,1-1 1,-13-2-1,17 5-781,0-1-1,1 1 1,-1 0 0,0 0-1,0 0 1,1 0 0,-1 1-1,0 0 1,0-1 0,1 1-1,-1 1 1,1-1 0,-1 0-1,1 1 1,0 0 0,-4 2-1,-2 3-94,2 0 0,-1 1 0,1 0 0,0 0 0,1 1 0,0 0-1,0 0 1,1 0 0,0 1 0,1 0 0,0 0 0,0 0-1,1 0 1,0 0 0,1 1 0,0-1 0,1 1 0,0 0-1,1 0 1,0-1 0,2 13 0,-1-20-121,-1 0 0,1 1 0,0-1 0,0 0 0,1 0 0,-1 0 0,1 0 0,-1 0 0,1-1 0,0 1 0,0 0 0,0-1 0,1 1 0,-1-1 0,0 0 0,1 0 0,4 3 0,-1-1 0,0-1 0,1 0 0,-1 0 0,1-1 0,0 0 0,0 0 0,0-1 0,7 2 0,-2-2 0,1 0 0,-1-1 0,0 0 0,1-1 0,-1 0 0,0-1 0,0 0 0,0-1 0,15-5 0,-22 5 0,0 0 0,0 1 0,0-2 0,-1 1 0,1 0 0,-1-1 0,0 0 0,5-5 0,-9 8 0,1 0 0,0 0 0,-1 1 0,1-1 0,0 0 0,-1 0 0,1 0 0,-1 0 0,0 0 0,1 0 0,-1 0 0,0 0 0,1 0 0,-1 0 0,0 0 0,0 0 0,0 0 0,0 0 0,0 0 0,0 0 0,0 0 0,-1 0 0,1 0 0,0 0 0,0 0 0,-1 0 0,1 0 0,-1 0 0,1 0 0,-1 0 0,1 0 0,-1 0 0,1 0 0,-1 0 0,0 1 0,0-1 0,1 0 0,-1 1 0,0-1 0,0 0 0,0 1 0,0-1 0,0 1 0,0-1 0,0 1 0,0 0 0,0-1 0,0 1 0,0 0 0,0 0 0,-1-1 0,-12-2 0,-1-1 0,1 2 0,-1 0 0,1 0 0,-23 1 0,27 1 0,0 1 0,-1-1 0,1 2 0,0-1 0,0 2 0,0-1 0,0 1 0,-15 7 0,23-10-40,1 1 1,0-1-1,1 1 1,-1-1-1,0 1 1,0-1-1,0 1 1,0 0-1,0-1 1,0 1-1,1 0 1,-1 0-1,0-1 0,1 1 1,-1 0-1,0 0 1,1 0-1,-1 0 1,1 0-1,-1 0 1,1 0-1,0 0 1,-1 1-1,2-1-71,-1 0-1,1 0 0,-1-1 1,1 1-1,-1 0 1,1-1-1,-1 1 1,1 0-1,0-1 1,-1 1-1,1-1 1,0 1-1,-1-1 1,1 1-1,0-1 1,0 1-1,0-1 0,-1 0 1,1 0-1,2 1 1,51 6-5727,-12-8-792,8-8-4132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50.8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111 1 15246,'0'0'16106,"-2"12"-15102,-2 5-781,0-4-196,1 0 0,0 1 0,1-1 0,1 1-1,0-1 1,1 18 0,0-29-32,1-1-1,-1 0 1,1 1 0,0-1-1,0 0 1,-1 0 0,1 1 0,0-1-1,0 0 1,0 0 0,0 0-1,1 0 1,-1 0 0,0 0-1,0-1 1,0 1 0,1 0 0,-1 0-1,1-1 1,-1 1 0,0-1-1,1 0 1,-1 1 0,1-1-1,-1 0 1,1 0 0,1 0-1,50 1-408,-38-1 187,-8 0 65,-1 0 1,1 1 0,-1 0-1,1 0 1,-1 0-1,1 1 1,-1 0-1,0 1 1,10 4 0,-15-6 174,1 0 0,-1 0-1,0 0 1,0 0 0,1 0 0,-1 0 0,0 0 0,0 1 0,0-1 0,0 0 0,0 1 0,0-1 0,0 0 0,-1 1 0,1-1 0,-1 1 0,1 0 0,-1-1 0,1 1 0,-1-1 0,0 1 0,1 0 0,-1-1 0,0 1 0,0 0 0,-1-1 0,1 1 0,0-1 0,0 1 0,-1 0 0,1-1 0,-1 1 0,1-1 0,-1 1 0,0-1 0,0 1 0,1-1 0,-1 0 0,0 1 0,0-1 0,-1 0 0,1 0 0,0 1 0,-2 0 0,-5 7 75,-2 0 0,1 0 0,-1-1 1,0-1-1,-1 1 0,0-2 0,0 0 0,0 0 1,-1-1-1,1 0 0,-1-1 0,-1 0 1,1-1-1,0 0 0,-1-1 0,0-1 0,1 0 1,-17 0-1,27-2-459,0 0 0,0 0 0,0 0 0,0-1 0,0 1 0,0 0 0,0-1 0,0 1 0,0-1 0,1 0 0,-1 1 0,1-1 0,-1 0 0,1 0 0,0 0 0,0 0 0,0 0 0,0-1 0,0 1 0,0 0 0,0 0 0,1 0 0,-1-1 0,1 1 0,0 0 0,0-1 0,0-2 0,0 5 312,-5-36-8312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51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40 16784,'0'0'7207,"49"-21"-4100,-26 15-1346,2 1-736,4 3-801,6 1-320,-2 1-2562,0-2-3556,0 0-6278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2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18514,'0'0'9352,"-11"50"-9384,27-35-736,2-2-2211,1-4-1922,3 0-3203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8840,'0'0'16528,"35"-50"-16080,-9 36-319,4-2-482,-8 0-2241,-1 1-3940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51.5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 20948,'0'0'6683,"13"3"-5770,11 2-866,1-2 0,-1-1-1,0-1 1,1-1-1,-1 0 1,1-2-1,-1-2 1,0 0 0,0-1-1,23-8 1,-47 12-60,1 1 0,-1 0 1,0 0-1,1-1 0,-1 1 0,0 0 0,1 0 1,-1 0-1,1 0 0,-1-1 0,1 1 1,-1 0-1,1 0 0,-1 0 0,0 0 0,1 0 1,-1 0-1,1 0 0,-1 0 0,1 0 1,-1 0-1,1 1 0,-1-1 0,0 0 0,1 0 1,-1 0-1,1 0 0,-1 1 0,1-1 1,-3 14-21,-24 30 496,13-23-195,3-2-76,1 0 0,0 1 0,2-1 1,0 2-1,1-1 0,2 1 0,0-1 0,1 1 0,-1 37 1,10-28-1005,-5-29 615,-1 0-1,1 0 0,-1-1 0,1 1 0,-1 0 0,1 0 0,0 0 0,-1-1 0,1 1 0,0 0 1,-1-1-1,1 1 0,0-1 0,0 1 0,0-1 0,-1 1 0,1-1 0,0 0 0,0 1 0,0-1 1,0 0-1,0 0 0,0 1 0,0-1 0,0 0 0,0 0 0,0 0 0,1 0 0,3-4-4270,-4-7-1874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51.8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15407,'0'0'7431,"61"0"-6374,-23 0-225,8 0-575,-1 0-257,-5 0-2242,-9 0-4613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52.1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0 222 18417,'0'0'4164,"99"-2"-1857,-27-14-1058,13-4 384,14-5-480,11-2-576,2 0-385,-2 0 32,-12 5-32,-16 3-192,-13 5-1057,-23 5-1409,-13 3-1281,-13 1-1538,-8 3-6182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53.6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82 6342,'0'0'434,"-1"0"0,1 0 0,-1 0 0,0 0 0,1 0 0,-1 0 0,1 0 0,-1 0 1,1 0-1,-1 0 0,1 0 0,-1 0 0,1 0 0,-1-1 0,1 1 0,-1 0 0,1 0 0,-1-1 0,1 1 0,0 0 0,-1-1 0,1 1 0,-1 0 0,1-1 0,0 1 1,-1 0-1,1-1 0,-1 0 0,6-12 5170,21-11-2176,-18 19-3104,0 0-1,0 1 1,0-1-1,1 2 1,0-1-1,0 1 0,0 1 1,0-1-1,1 1 1,-1 1-1,19-1 0,-27 3-317,0-1 0,0 1 0,0-1 0,0 1 0,0 0 0,0-1 0,0 1 0,0 0 0,0 0 0,0 0 0,0 0 0,-1 0 0,1-1 0,0 2 0,-1-1 0,1 0 0,0 0 0,-1 0 0,0 0 0,1 0 0,-1 0 0,0 1 0,1-1 0,-1 0 0,0 0 0,0 0 0,0 1 0,0-1 0,0 0 0,0 0 0,-1 0 0,1 1 0,0-1 0,-1 2 0,-13 44 78,5-32-11,-1 0 1,0 0-1,-1-1 0,-1-1 1,-19 18-1,-25 28 117,56-59-190,-1 1 0,1-1 0,0 0 0,-1 1 0,1-1 0,-1 0 0,1 1 0,0-1 0,0 1 0,-1-1 0,1 0 0,0 1 0,0-1 0,-1 1 0,1-1 0,0 1 0,0-1 0,0 1 0,0-1 0,0 1 0,-1-1 0,1 1 0,0-1 0,0 1 0,0-1 0,1 1 0,-1-1 0,0 1 0,0-1 0,0 1 0,0-1 0,0 1 0,1-1 0,-1 2 0,19 0 0,29-13 0,45-20-1634,45-25-5033,-107 40-1079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53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 0 18610,'0'0'12545,"0"11"-11632,-1 4-601,1 55 75,1-70-388,-1 1-1,1 0 1,0-1-1,-1 1 1,1 0-1,0-1 1,-1 1-1,1-1 1,0 1 0,0-1-1,-1 1 1,1-1-1,0 1 1,0-1-1,0 0 1,0 1-1,0-1 1,0 0 0,0 0-1,-1 0 1,1 0-1,0 0 1,0 0-1,2 0 1,32 0-166,-24-1 28,5 1-190,-8-1 103,0 1-1,0 0 0,-1 1 0,1 0 1,0 0-1,15 4 0,-21-3 205,1-1-1,-1 0 0,0 1 1,0-1-1,0 1 1,0 0-1,0 0 0,0-1 1,0 1-1,0 1 1,-1-1-1,1 0 0,-1 0 1,0 1-1,1-1 1,-1 0-1,0 1 0,0 0 1,-1-1-1,1 1 1,-1-1-1,1 1 0,-1 0 1,0-1-1,0 4 1,0 1 95,0-1 0,-1 1 0,1-1-1,-2 1 1,1 0 0,-1-1 0,0 0 0,0 1 0,-1-1 0,0 0 0,0 0 0,0-1 0,-1 1 0,0-1 0,0 1 0,0-1 0,-1 0 0,1-1 0,-1 1 0,0-1 0,-1 0 0,1 0 0,-1-1 0,0 1 0,1-1 0,-2-1 0,1 1-1,0-1 1,0 0 0,-1 0 0,1-1 0,-1 0 0,1 0 0,-1 0 0,0-1 0,1 0 0,-1 0 0,-10-3 0,13 2-348,0 0-1,0-1 1,0 1-1,1-1 1,-1 0-1,1 0 1,-1-1-1,1 1 1,0-1-1,0 0 1,0 1-1,0-1 1,0-1 0,1 1-1,-1 0 1,1-1-1,0 1 1,0-1-1,-2-5 1,-2-6-2111,0 0-1,1-1 1,-4-24 0,2-6-6711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8:54.3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15150,'0'0'3299,"68"-7"33,-27 4-386,4-1-768,-3-1-256,0-1-1057,-6 1-737,-4 0-672,-5-3-2755,-10-6-3908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02.6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0 100 17809,'0'0'12972,"51"13"-11306,-12-13-1346,9-10-320,4-6 0,3-5 0,-1 0 0,-8 0 0,-6 7 0,-14 5 0,-7 8 0,-10 1-2466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03.6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228 148 15086,'6'-10'2728,"-5"9"-2616,30-59 4285,-30 57-4003,0 0 0,0-1 0,0 1 0,0-1 0,0 1-1,-1-1 1,0 1 0,0-6 0,0 8-275,0 0 0,0 0 1,0 0-1,-1 0 0,1 0 0,0 0 1,-1 0-1,1 0 0,-1 0 0,1 0 0,-1 1 1,1-1-1,-1 0 0,1 0 0,-1 1 1,0-1-1,0 0 0,1 1 0,-1-1 1,0 1-1,0-1 0,0 1 0,1-1 0,-1 1 1,0-1-1,0 1 0,0 0 0,0 0 1,0-1-1,-1 1 0,-6 0-2,-1-1 0,1 1 0,-1 1 0,1-1 0,-1 2 0,1-1 0,0 1 0,0 0 0,0 1 0,0 0 0,0 0 0,0 1 0,1 0 0,0 0 0,-1 0 0,-5 6 0,1 0-83,0-1 1,1 1 0,0 1-1,1 0 1,0 0 0,1 1-1,0 0 1,-8 17 0,16-27-32,0-1 0,0 1 1,0-1-1,0 1 0,0 0 1,1-1-1,-1 1 0,0 0 1,1 0-1,0-1 0,-1 1 0,1 0 1,0 0-1,0 0 0,0 0 1,0 0-1,1 1 0,-1-2-1,1-1 0,-1 1 0,1-1 0,-1 1 0,1-1 0,-1 1-1,1-1 1,0 0 0,-1 1 0,1-1 0,0 0 0,-1 1 0,1-1 0,0 0 0,-1 0 0,1 0-1,0 1 1,0-1 0,-1 0 0,1 0 0,0 0 0,-1 0 0,1 0 0,0-1 0,0 1 0,-1 0-1,2-1 1,6-1 22,-1 0 0,0-1-1,0 0 1,-1 0-1,1-1 1,10-6-1,6-8-74,0-1 0,-1-1 0,-2-1 0,0-1 0,-1-1 0,28-42 0,-48 69-52,0 0 1,1 1 0,-1-1 0,1 0-1,0 0 1,0 0 0,2 7 0,-1 9 76,-6 26 14,2-28 23,1 0 1,1 1 0,1-1 0,0 1 0,6 29 0,-3-41 40,0-1 0,0 0-1,1 0 1,0 0 0,1-1 0,-1 1 0,1-1-1,0 0 1,9 7 0,-7-7 51,-1 1-1,0 0 1,-1 0-1,1 0 1,-1 1-1,-1-1 1,7 12-1,-10-16-85,-1 0 0,1-1 0,-1 1 0,1-1 0,-1 1 1,0 0-1,0-1 0,0 1 0,0 0 0,0-1 0,0 1 0,0 0 0,-1-1 0,1 1 0,-1 0 0,1-1 0,-2 2 0,1 0-6,-1 0 0,0 0 0,-1 0 1,1 0-1,0-1 0,-1 1 0,1-1 0,-1 0 0,0 0 0,-6 4 0,-4 1-11,0-1 0,-1 0 0,0-1 0,0-1 0,0 0 0,-1 0 0,1-2 0,-1 0 0,0 0 0,1-2 0,-1 0 0,-23-2 0,35 1-29,1 1 0,-1-1-1,1 1 1,-1-1 0,1 0 0,-1 0 0,1 0 0,0 0-1,-1 0 1,1 0 0,0-1 0,0 1 0,0-1-1,0 1 1,0-1 0,0 0 0,1 0 0,-1 0-1,1 0 1,-1 0 0,1 0 0,-2-4 0,3 5-32,-1 0 1,1-1-1,0 1 1,0 0 0,0-1-1,0 1 1,0 0-1,0-1 1,1 1 0,-1 0-1,0-1 1,1 1-1,-1 0 1,0-1 0,1 1-1,0 0 1,-1 0-1,1 0 1,0-1 0,0 1-1,-1 0 1,1 0-1,0 0 1,0 0 0,0 0-1,0 1 1,1-1-1,-1 0 1,0 0 0,0 1-1,0-1 1,0 1-1,1-1 1,-1 1-1,0-1 1,1 1 0,-1 0-1,0 0 1,1-1-1,-1 1 1,2 0 0,62-6-10425,-33 5 2654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04.0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89 13805,'0'0'16496,"89"-9"-16112,-30-5-224,1-1-64,-1-2-64,-5 3 0,-7 3-929,-7 4-1409,-8 6-1313,-13 1-1378,-10 0-2370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04.3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1 113 16528,'0'0'9619,"12"-10"-7761,-4 4-1650,77-53 2131,-76 53-2188,0 1-1,1 1 1,-1-1-1,1 1 1,0 1 0,0 0-1,0 0 1,20-2 0,-30 6-151,1-1 0,0 0 0,-1 0 1,1 0-1,0 1 0,-1-1 0,1 0 1,0 1-1,-1-1 0,1 0 1,-1 1-1,1-1 0,-1 1 0,1-1 1,-1 1-1,1-1 0,-1 1 1,1 0-1,-1-1 0,0 1 0,1-1 1,-1 1-1,0 0 0,1-1 0,-1 1 1,0 0-1,0-1 0,0 1 1,0 0-1,0 0 0,0-1 0,0 1 1,0 0-1,0-1 0,0 1 1,0 0-1,0 0 0,-1 0 0,-5 31 176,-2-17-120,0 0 0,-1 0 0,-1-1 0,0-1-1,-1 0 1,0 0 0,-1-1 0,-25 20 0,15-13 29,-33 39 0,55-58-85,-1 1 0,0 0 0,0-1 0,1 1 0,-1 0 0,0-1 0,1 1 0,-1 0 0,1 0 0,-1 0 0,1-1 0,-1 1 0,1 0 0,0 0 0,-1 0 0,1 0 0,0 0 0,0 0 0,0 0 0,0 0 0,0 0 0,0 0 0,0 0 0,0 0 0,0 0 0,0 0 0,0 0 0,0 0 0,1 1 0,1-1 0,-1-1 0,0 1 0,1 0 0,-1-1 0,1 1 0,-1-1 0,0 1 0,1-1 0,0 0 0,-1 0 0,1 0 0,-1 0 0,1 0 0,-1 0 0,1 0 0,1-1 0,64-14 0,30-17-2929,51-12-8876,-115 35-2384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2:5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20916,'0'0'9513,"26"-63"-10090,-11 47-1248,0 3-1026,-3 5-1281,-7 4-2242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05.3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28 8872,'0'-8'-150,"1"-6"8107,0 9-13,0 15-4807,-1 83 952,1-93-4081,-1 1 0,1 0 0,0 0 0,-1 0 0,1-1 0,0 1 0,0-1 0,-1 1 0,1 0 0,0-1 0,0 1 0,0-1 0,0 0 1,0 1-1,0-1 0,0 0 0,0 1 0,0-1 0,0 0 0,0 0 0,0 0 0,0 0 0,0 0 0,0 0 0,0 0 0,0 0 0,0-1 0,0 1 0,1-1 0,35-5 87,-10-3-44,-17 5-128,1 0 1,0 1-1,1 0 1,20-2-1,-30 5 69,0 0-1,0-1 0,-1 1 1,1 1-1,0-1 1,0 0-1,0 0 1,0 1-1,-1-1 0,1 1 1,0 0-1,0-1 1,-1 1-1,1 0 1,0 0-1,-1 0 0,1 0 1,-1 0-1,0 0 1,1 1-1,-1-1 1,0 0-1,0 1 0,1-1 1,-1 1-1,0-1 1,0 1-1,-1 0 1,1-1-1,0 1 0,-1 0 1,1 0-1,-1 0 1,1-1-1,-1 4 1,1 2 32,0-1 1,-1 0 0,0 1 0,0-1 0,-1 1 0,0-1 0,0 0 0,0 0 0,-1 1 0,0-1 0,0 0 0,-1-1 0,1 1 0,-1 0 0,-1-1 0,1 1 0,-1-1 0,0 0 0,0 0 0,0-1 0,-1 1 0,1-1 0,-11 8 0,7-7 11,0 0 1,0 0 0,0-1-1,-1 0 1,1-1 0,-1 0-1,0 0 1,0-1 0,0 0-1,0 0 1,0-1 0,0 0-1,-1-1 1,1 0 0,0 0-1,-11-2 1,18 1-213,0 1-1,0-1 1,1 0-1,-1 0 1,0 0-1,0 0 1,0 0-1,1 0 1,-1 0 0,1 0-1,-1-1 1,1 1-1,-1-1 1,1 1-1,0-1 1,0 1-1,-1-1 1,1 0 0,0 0-1,1 1 1,-1-1-1,0 0 1,0 0-1,1 0 1,-1-4 0,-3-54-8540,4 49 7050,0-24-7772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05.7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11 141 14862</inkml:trace>
  <inkml:trace contextRef="#ctx0" brushRef="#br0" timeOffset="1">11 141 14862,'-10'-31'4965,"10"26"-1314,4-2 65,10-1-1762,6-1-353,11-3-320,5 1-640,2 1-545,5 0-192,-4 3-1313,-5-1-1730,-6-3-3043,-7-1-3203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09:06.0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152 0 17040,'0'0'15001,"0"11"-14392,-12 108-470,6-81-144,1 0 1,3-1 0,1 1-1,4 42 1,-3-76-37,1-1 1,0 1-1,0 0 0,0-1 1,1 1-1,-1-1 0,1 0 1,0 1-1,0-1 0,0 0 1,0 0-1,1 0 0,-1-1 1,1 1-1,0 0 0,-1-1 1,1 0-1,6 4 0,-4-3-130,1 0 0,0-1 0,0 1 0,0-1 0,0 0 0,1-1 0,-1 0 0,0 0 0,1 0 0,9 0-1,-9-1-40,0-1 0,-1 1-1,1-1 1,0-1 0,-1 1-1,1-1 1,-1 0-1,1-1 1,-1 1 0,6-5-1,-8 5 95,-1 0-1,0 0 0,0 0 1,0-1-1,0 1 0,0-1 1,-1 0-1,1 0 0,-1 0 1,0 0-1,0 0 0,0-1 1,0 1-1,-1 0 0,1-1 1,-1 0-1,2-6 0,-3 8-402,1 0 0,-1 0 0,0 1-1,0-1 1,1 0 0,-1 1 0,-1-1 0,1 0 0,0 0-1,0 1 1,-1-1 0,1 0 0,-1 1 0,1-1-1,-1 1 1,1-1 0,-1 0 0,-1-1 0,-19-11-7978</inkml:trace>
  <inkml:trace contextRef="#ctx0" brushRef="#br0" timeOffset="1">1 297 15471,'0'0'12203,"69"-11"-11146,-13-5-640,7 1-257,-2-2-96,-3-1-288,-10-4-3396,-7-5-6021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2:52.5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38 16496,'0'0'3010,"49"4"-767,2-4-706,19-4-448,13-4-544,9-2-417,5 2-128,-5 1 32,-8 5-449,-14 0-672,-14 2-1121,-20 0 0,-21 0-609,-15 5-1633,-24 4-3876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2:52.8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94 47 10922,'-49'13'3396,"18"-5"-1186,18-3 544,29-5-1665,32 0-384,23-10-161,18-4-383,16 0 63,4 1-224,-7 1-2114,-14 7-2018,-24 1-320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2:53.2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 10666,'37'-13'925,"0"2"1,1 1-1,0 2 0,1 2 1,-1 1-1,1 2 0,0 2 1,64 5-1,-99-3-863,1-1 0,-1 1 1,0 0-1,0 0 0,0 1 0,0-1 0,0 1 0,0 0 1,0 0-1,0 0 0,-1 0 0,1 1 0,-1 0 1,0-1-1,0 1 0,0 0 0,0 1 0,0-1 1,-1 0-1,1 1 0,-1 0 0,3 5 0,-3-3 115,-1-1 0,0 0 0,0 0 0,0 0 0,0 0 1,-1 1-1,0-1 0,0 0 0,0 1 0,-1-1 0,0 0 0,0 0 0,0 0 0,-1 1 0,0-1 0,0-1 0,0 1 0,-3 5 0,-20 30 1143,-1-1 0,-59 65 0,-19 27-577,60-61-1742,31-46-1986,2 0-3585,6-13-9349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2:53.6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1 20307,'0'0'2787,"0"79"-1378,-2-37-256,-5 9-320,-2 1-481,1 2-320,4-3-704,2-3-1346,2-6-1922,0-8-1345,-3-12-2082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2:54.1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2 234 16560,'-1'-12'1585,"1"6"-1408,-1 1-1,1 0 1,0 0-1,1-1 1,-1 1 0,1 0-1,0 0 1,0-1-1,0 1 1,1 0-1,0 0 1,0 1-1,0-1 1,1 0 0,-1 1-1,1-1 1,0 1-1,1 0 1,-1 0-1,1 0 1,-1 0 0,1 1-1,0-1 1,1 1-1,-1 0 1,7-3-1,20-10 120,1 1 0,1 2 0,0 1 0,0 1 1,1 2-1,1 2 0,-1 1 0,1 2 0,0 1 0,62 3 0,-94 0-291,1 0 1,-1 0-1,0 1 1,1-1-1,-1 1 1,1 0-1,-1 0 1,0 0-1,0 1 1,0-1-1,1 1 1,-1 0-1,-1-1 1,1 1-1,0 1 1,0-1-1,4 5 1,-6-5 12,1 1 1,-1-1 0,0 1 0,0-1 0,0 1 0,0 0 0,-1-1 0,1 1 0,-1 0 0,1-1 0,-1 1 0,0 0-1,0 0 1,0-1 0,-1 1 0,1 0 0,0 0 0,-1-1 0,0 1 0,0 0 0,0-1 0,-2 4 0,0 3 151,-2-1 1,1-1 0,-1 1 0,-1-1 0,1 0 0,-1 0 0,0 0 0,-12 9 0,-64 43 1484,59-45-1156,-38 34-1,60-42-826,13-3 58,19-2-161,-27-1 344,6 0-122,30 0-1188,48 6 0,-78-5 1264,0 1 1,0 0-1,-1 0 0,1 1 1,-1 0-1,1 1 0,-1 0 1,0 0-1,-1 1 0,15 10 1,-21-13 151,1 0 0,-1 0 1,0 0-1,0 0 0,0 0 0,0 0 1,0 1-1,0-1 0,-1 1 1,1 0-1,-1-1 0,0 1 1,1 0-1,-1 0 0,-1 0 1,1 0-1,0 0 0,-1 0 0,1 0 1,-1 0-1,0 0 0,0 0 1,0 0-1,-1 0 0,1 0 1,-1 0-1,1 0 0,-1 0 1,0 0-1,0-1 0,0 1 0,-1 0 1,1 0-1,-1-1 0,1 1 1,-1-1-1,0 1 0,0-1 1,0 0-1,-4 3 0,-5 6 624,-1-1 0,0 0-1,0 0 1,-1-2 0,-1 0-1,-21 10 1,11-7-373,-1-1 0,0-2 1,0 0-1,-1-2 0,0 0 0,0-2 1,-45 1-1,66-5-437,0-1 0,1 0 1,-1 0-1,0 0 0,1 0 0,-1-1 0,1 0 0,-1 0 1,1 0-1,0 0 0,0-1 0,0 1 0,-6-7 0,8 8 54,1 0-1,-1-1 0,1 1 1,0-1-1,0 1 0,-1-1 1,1 1-1,0-1 0,1 0 1,-1 1-1,0-1 0,0 0 1,1 0-1,-1 0 0,1 1 1,-1-1-1,1 0 0,0 0 1,0 0-1,0 0 0,0 0 1,0 0-1,0 0 0,1 1 0,-1-1 1,0 0-1,1 0 0,0 0 1,-1 0-1,1 1 0,0-1 1,0 0-1,0 1 0,0-1 1,0 1-1,0-1 0,1 1 1,1-2-1,2-2-1458,1 1 1,0-1-1,0 2 1,0-1-1,0 1 1,1 0 0,6-3-1,28-11-11822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2:54.5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0 23959,'0'0'7014,"-15"68"-6533,14-39-353,1 5-128,2-2-160,12 0-897,4-5-833,0 0-1121,-4-6-736,-4-8-449,-5-7-5029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2:54.8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50 295 13933,'0'0'5830,"-49"-29"-2723,48 26-1121,2 1-641,25 2-769,13 0-576,14 0 0,9 0-96,5 0-2082,-1-3-2530,-1-3-5254</inkml:trace>
  <inkml:trace contextRef="#ctx0" brushRef="#br0" timeOffset="1">838 1 12620,'0'0'11018,"-44"79"-8647,36-41-610,4-1-800,4 3-416,4-3-353,14-1-160,5-3-1570,0-5-2113,-5-5-1506,-4-6-2594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12844,'0'0'14985,"2"12"-13907,0 16-681,-2 1-1,0-1 0,-8 46 0,-23 97 143,3-28-2252,27-125 921,0-12-2006,1-30-13929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2:55.2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39 16047,'0'0'3742,"10"-6"-2717,4 0-960,1 1 1,-1 0-1,1 0 0,0 2 0,0 0 0,1 0 0,-1 2 0,0 0 1,28 2-1,175 8 1,-185-5-45,1 1 0,-1 2 0,-1 1-1,47 18 1,-73-24 99,-1 0 0,0 1-1,-1-1 1,1 1 0,0 0-1,-1 0 1,0 1 0,1-1-1,-1 1 1,-1 0 0,1 0-1,0 1 1,-1-1-1,0 1 1,0-1 0,-1 1-1,4 8 1,-4-9 70,-2 0 0,1 1 0,0-1 0,-1 0-1,0 0 1,0 0 0,0 0 0,0 0 0,-1 0 0,1 0 0,-1 0-1,0 0 1,-1 0 0,1 0 0,-1 0 0,1 0 0,-1 0 0,0-1-1,0 1 1,-1-1 0,1 0 0,-1 1 0,-5 4 0,-8 7 59,-1-1 0,0-1 0,-1 0 0,-1-1 0,0-1 0,0-1 0,-1-1 0,0 0 0,-34 8 0,21-8 73,-1-1-1,0-2 1,-1-1 0,1-2-1,-48-2 1,80-1-562,-1 0 1,0 0-1,1-1 0,-1 1 1,1 0-1,-1-1 0,0 0 1,1 0-1,0 0 0,-1 0 1,-3-2-1,4 1-173,1 1 0,0 0 0,0-1 0,-1 1 0,1-1 0,0 1 1,0-1-1,1 1 0,-1-1 0,0 0 0,1 1 0,-1-1 0,1 0 0,-1 0 0,1 1 0,0-1 0,-1-4 1,1-19-10548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2:55.5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 17168,'0'0'8008,"54"-13"-6887,10 11-160,23 1-64,18-1-481,10 2-320,-2 0-64,-9 0-544,-14 0-1987,-24 3-1825,-22-2-480,-26-1-2115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2:55.9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84 17264,'0'0'897,"62"9"801,10-9 416,22 0-1025,15-7-705,3-6-128,-7 1-256,-9-4-1185,-20-4-961,-20-4-8328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1.7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10 368 14990,'-10'24'5729,"10"-24"-5592,0 0 1,0 1-1,0-1 1,0 0-1,0 1 1,0-1-1,0 1 1,1-1-1,-1 0 1,0 1-1,0-1 1,0 0-1,0 1 1,0-1-1,1 0 1,-1 0-1,0 1 1,0-1 0,1 0-1,-1 1 1,0-1-1,0 0 1,1 0-1,-1 0 1,0 1-1,1-1 1,-1 0-1,0 0 1,1 0-1,-1 0 1,0 0-1,1 1 1,-1-1-1,1 0 1,1 0 56,1-1 1,0 1 0,0-1 0,0 1 0,-1-1-1,1 0 1,0 0 0,-1 0 0,1 0 0,-1-1-1,1 1 1,-1-1 0,0 1 0,3-3 0,80-69 473,105-115 0,-81 76-766,-94 101 51,-10 19-39,-13 26 75,-14 18 297,-32 57-1,31-66-103,2 1-1,-21 60 1,41-102-174,0-1 1,1 1 0,-1 0-1,1 0 1,-1 0-1,1 0 1,0-1 0,0 1-1,0 0 1,0 0 0,0 0-1,0 0 1,0 0-1,0 0 1,1 0 0,0 2-1,0-4-18,-1 1-1,1-1 0,-1 0 0,1 1 1,-1-1-1,1 1 0,0-1 0,-1 0 1,1 0-1,0 1 0,-1-1 0,1 0 1,0 0-1,-1 0 0,1 0 0,0 1 1,-1-1-1,1 0 0,0 0 0,-1-1 1,1 1-1,0 0 0,-1 0 0,1 0 1,0 0-1,-1-1 0,1 1 0,0 0 1,7-4-489,0 0 1,0 0 0,-1 0-1,0-1 1,9-8 0,0-1-3494,0 0 1,16-22 0,-2-1-9398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2.0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193 0 20980,'0'0'2146,"-8"11"-59,-7 8-1703,2 1 0,0 0 0,1 0 0,2 2 0,0-1 0,1 1 0,1 1 0,1-1 0,1 1 0,1 1 0,1-1 0,-2 39 0,7-58-383,-1-1 1,1 1-1,0 0 1,0-1 0,0 1-1,1-1 1,-1 0 0,1 1-1,-1-1 1,1 0 0,0 0-1,0 0 1,1 0 0,-1 0-1,1-1 1,-1 1-1,1-1 1,0 1 0,0-1-1,0 0 1,0 0 0,0-1-1,1 1 1,-1 0 0,0-1-1,1 0 1,-1 0-1,1 0 1,0 0 0,-1-1-1,1 1 1,5-1 0,-6 0 5,0 1 0,0-1 1,0 0-1,-1 0 1,1 0-1,0-1 0,0 1 1,0-1-1,0 1 1,0-1-1,-1 0 1,1 0-1,0 0 0,-1-1 1,1 1-1,-1-1 1,1 1-1,-1-1 0,0 0 1,0 0-1,1 0 1,-1 0-1,-1 0 0,1 0 1,0-1-1,0 1 1,-1 0-1,0-1 0,1 0 1,-1 1-1,0-1 1,0 0-1,0 0 0,-1 1 1,1-1-1,-1 0 1,1 0-1,-1 0 0,0 0 1,0-4-1,-1 5 12,0 0 0,1 0 0,-1 0 0,0 0 0,0 1 0,0-1-1,0 0 1,0 0 0,0 1 0,0-1 0,-1 1 0,1-1 0,-1 1 0,1 0-1,-1-1 1,0 1 0,1 0 0,-1 0 0,0 0 0,0 0 0,1 1 0,-1-1-1,0 0 1,0 1 0,0-1 0,0 1 0,0 0 0,0-1 0,0 1 0,-3 0 0,-65 1 639,62 0-640,1 0-1,-1 1 0,1 0 1,-1 1-1,1-1 1,0 1-1,-8 5 0,11-6-44,1-1 0,0 1 0,0 0 0,0 1 0,0-1 0,1 0 0,-1 1 0,1 0 0,-1-1 0,1 1 0,0 0 0,0 0 0,0 0 0,0 0 0,1 1 0,-1-1 0,-1 6 0,3-8-95,0 0 0,0 0-1,0 0 1,0 0 0,0 0 0,1 0-1,-1 0 1,0 0 0,0 0 0,1 0-1,-1 0 1,1 0 0,-1 0 0,1 0-1,-1 0 1,1 0 0,-1 0 0,1-1-1,0 1 1,0 0 0,-1 0 0,1-1 0,0 1-1,0 0 1,0-1 0,0 1 0,0-1-1,0 0 1,0 1 0,-1-1 0,1 1-1,0-1 1,1 0 0,-1 0 0,0 0-1,1 0 1,46 4-5617,-43-4 4598,33 0-6231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2.4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81 15471,'0'0'6924,"12"0"-4693,51-2-42,-1-2 0,93-19 1,71-7-1311,-82 31-815,-54 1-5231,-93-14-5345,-10-1 1549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2.8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51 62 9033,'0'0'14589,"10"-8"-12608,-1 2-1621,0-1 0,1 1 0,-1 1 0,1 0 0,0 0 0,0 1 1,1 1-1,-1-1 0,1 2 0,10-2 0,-14 3-247,-1 0-1,1 0 1,-1 1-1,1 0 1,-1 1-1,0-1 1,1 1-1,8 3 1,-13-3-106,-1 0 1,1 0-1,0 0 1,-1 0-1,1 1 1,-1-1-1,1 0 0,-1 1 1,0 0-1,1-1 1,-1 1-1,0 0 1,0-1-1,0 1 1,0 0-1,-1 0 1,1 0-1,0 0 0,-1 0 1,0 0-1,1 0 1,-1 0-1,0 0 1,0 0-1,0 0 1,0 0-1,0 0 0,0 0 1,-1 0-1,0 2 1,-1 6 7,0 0 0,-1 0 1,-1 0-1,1-1 0,-1 1 0,-1-1 0,0 0 1,0 0-1,-9 10 0,-65 75 80,55-68-81,-15 15 19,21-23 100,0 1 0,-22 33 1,39-51-130,1-1 0,-1 0 0,1 1 0,-1-1 0,1 1 0,0-1 0,-1 0 0,1 1 0,0-1 0,0 1 0,-1-1 0,1 1 0,0 0 0,0-1 0,-1 1 0,1-1 1,0 1-1,0-1 0,0 1 0,0-1 0,0 1 0,0 0 0,0-1 0,0 1 0,0-1 0,0 1 0,1-1 0,-1 1 0,0 0 0,0-1 0,0 1 0,1-1 0,-1 1 0,0-1 0,1 1 0,-1-1 0,0 1 0,1-1 0,-1 0 1,0 1-1,1-1 0,-1 0 0,1 1 0,-1-1 0,1 0 0,-1 1 0,1-1 0,-1 0 0,1 0 0,-1 1 0,1-1 0,0 0 0,-1 0 0,1 0 0,-1 0 0,1 0 0,-1 0 0,1 0 0,0 0 0,-1 0 0,1 0 0,-1 0 1,2-1-1,45-5 40,-41 5-22,53-14-1316,77-30 0,-93 29-1403,-1 0-1883,-6-2-1847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3.20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0 21300,'-10'7'1799,"-70"55"2974,71-55-4346,1 1 0,0-1 0,1 2 0,-1-1 0,2 1 0,-1 0 0,1 0 0,-7 15 0,13-24-430,0 1 0,0-1 0,0 1-1,-1-1 1,1 0 0,0 1 0,0-1 0,0 1-1,0-1 1,0 1 0,0-1 0,0 0-1,0 1 1,0-1 0,0 1 0,0-1 0,0 1-1,0-1 1,0 0 0,0 1 0,1-1-1,-1 1 1,0-1 0,0 0 0,0 1 0,1-1-1,-1 0 1,0 1 0,1-1 0,-1 0-1,0 1 1,1-1 0,-1 0 0,0 1 0,1-1-1,-1 0 1,0 0 0,1 1 0,24 0-125,34-15-216,-51 12 221,1-1 23,1 0 1,-1 1 0,1 1 0,0 0 0,0 0-1,-1 1 1,12 0 0,-19 1 96,1-1-1,-1 1 1,0 0-1,1-1 1,-1 1-1,0 0 1,0 0-1,0 0 1,1 1 0,-1-1-1,-1 1 1,1-1-1,0 1 1,0-1-1,0 1 1,-1 0-1,1 0 1,-1 0-1,1 0 1,-1 0 0,0 0-1,0 0 1,0 0-1,0 1 1,0-1-1,-1 0 1,1 1-1,-1-1 1,1 0-1,-1 1 1,0-1 0,0 5-1,0 1 117,-1 0 0,0 0 0,-1 0 0,1 0 1,-2 0-1,1 0 0,-1-1 0,0 1 0,-1-1 0,1 1 0,-2-1 0,1-1 0,-1 1 0,0-1 0,0 1 0,-11 9 1,8-9-82,1 0 1,-1 0 0,0-1 0,0 0-1,-1 0 1,0-1 0,0-1 0,0 1-1,-1-1 1,1-1 0,-1 0 0,0 0-1,-10 1 1,18-4-416,0 0-1,0-1 1,0 1-1,0 0 1,0-1-1,0 0 1,0 0-1,0 1 1,0-1-1,0 0 1,0 0 0,1-1-1,-1 1 1,0 0-1,1-1 1,-1 1-1,1-1 1,-1 1-1,1-1 1,0 1-1,0-1 1,0 0-1,0 0 1,0 0-1,0 0 1,0 0 0,1 0-1,-1 0 1,1 0-1,-1-3 1,0 2-227,-12-34-9848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3.5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87 11915,'0'0'15471,"67"-26"-13389,-29 17-1057,7 3-577,3 0-352,6 0-608,-2-1-2659,-1-4-3267,-4-5-5862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3.8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432 1 13389,'0'0'6032,"5"13"-4377,45 89 1577,-30-65-2566,-2-1 0,-1 2-1,-2 1 1,15 57 0,-26-65-495,-1 0 0,-2 1 0,-1-1 0,-1 0 0,-2 0 0,-1 0 0,-1 0 0,-2-1 0,-1 0 0,-1 0 0,-2 0 0,-1-2 0,-16 29 0,-11 12-636,-3-1 0,-2-3 0,-102 114 0,142-174 337,-28 30-1501,-37 34 1,56-58 27,-1-1-1,0 0 1,-24 12-1,-13-1-6817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16976,'0'0'8344,"9"3"-6871,-6-2-1367,1 0 4,1 1 0,-1-1 0,0 1 0,0 0 0,0 0 0,0 0 0,-1 0 0,1 1 0,-1 0 0,1-1 0,-1 1 0,0 0 0,0 1 0,0-1 0,0 1 0,3 6 0,33 62 580,-17-26-596,3-2 1,2 0-1,37 45 0,-62-87-199,0 1 0,1-1 0,-1 1 0,1-1 0,0 0 0,0 0 0,0 0 0,0-1 0,0 1 0,0-1 0,7 3 0,-9-4-119,-1 0 1,1 0-1,0 0 0,0 0 0,-1 0 1,1 0-1,0 0 0,0 0 1,-1 0-1,1 0 0,0 0 0,0 0 1,-1-1-1,1 1 0,0 0 0,0-1 1,-1 1-1,1 0 0,0-1 1,-1 1-1,2-1 0,-2 0-349,1 0 1,0-1-1,-1 1 0,1 0 1,-1 0-1,1 0 0,-1-1 1,1 1-1,-1 0 0,0 0 1,0-1-1,0 1 0,0 0 1,0 0-1,0-1 0,0 1 1,0-2-1,-3-13-9090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4.2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376 66 14253,'0'0'2461,"1"-10"257,2-30 79,-3 39-2709,0 1-1,-1-1 1,1 0-1,0 1 1,0-1-1,0 0 1,0 1-1,-1-1 1,1 0-1,0 1 1,-1-1 0,1 1-1,0-1 1,-1 1-1,1-1 1,-1 0-1,1 1 1,-1 0-1,1-1 1,-1 1-1,1-1 1,-1 1-1,0 0 1,1-1 0,-1 1-1,1 0 1,-1-1-1,0 1 1,1 0-1,-1 0 1,0 0-1,1 0 1,-1 0-1,0 0 1,1 0-1,-1 0 1,0 0 0,0 0-1,1 0 1,-1 0-1,0 0 1,1 0-1,-1 1 1,1-1-1,-1 0 1,0 0-1,1 1 1,-1-1 0,1 1-1,-2 0 1,-29 16 892,12 1-905,0 1 0,1 0 0,2 2-1,0 0 1,1 0 0,-18 35 0,-60 148 560,72-147-396,3 0 1,2 2 0,-9 65-1,19-80-193,2-1 0,1 1 0,3 0-1,2-1 1,7 45 0,-7-72-53,2 0 1,0 0-1,1 0 1,1 0-1,0-1 1,1 0-1,1 0 1,0-1-1,1 0 1,11 14-1,-12-18-175,0-1 1,1 0-1,0-1 0,1 0 1,0 0-1,0-1 0,0-1 0,1 1 1,0-2-1,0 0 0,1 0 1,-1-1-1,1 0 0,12 2 0,60 2-3840,-27-9-1447,10-3-6254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5.3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106 341 3716,'0'0'603,"-2"-11"-534,0-7 500,0 0 0,0 1 0,2-1 0,0 0 1,1 1-1,1-1 0,0 0 0,2 1 0,10-33 0,30-25 3238,-9 29 3063,-41 63-855,-5 16-5053,-10 5-91,-17 34-368,2 1 0,-43 128 1,78-196-460,-1 0 1,0 0 0,1 1-1,0-1 1,0 1 0,1-1-1,0 1 1,0-1 0,0 1-1,1 6 1,0-11-35,0 1 0,0 0 0,0 0 1,0-1-1,1 1 0,-1-1 0,0 1 0,1-1 0,-1 1 0,1-1 1,0 0-1,-1 0 0,1 0 0,0 0 0,0 0 0,-1 0 0,1 0 1,0-1-1,0 1 0,0-1 0,0 1 0,0-1 0,0 0 0,0 0 1,0 1-1,0-2 0,0 1 0,0 0 0,3-1 0,6 0-13,0 0-1,0-1 0,0 0 1,0-1-1,-1 0 1,1-1-1,-1 0 0,0 0 1,0-1-1,10-7 0,-9 5-621,0-1 0,0 0 0,-1 0 0,16-18 0,-25 24 119,1 0 1,-1 0 0,1 0 0,-1 0-1,0 0 1,1 0 0,-1-1 0,-1 1 0,1-1-1,1-3 1,-5-15-8351,-10 6-3801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5.6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64 12844,'0'0'11051,"72"-44"-9706,-30 39-224,5 2-641,-1 1-416,-2 1-1153,-10-2-2050,-9-3-3042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6.0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1 185 15310,'1'-8'2808,"1"0"-2336,0 0-1,1 0 0,0 1 0,0 0 0,1-1 1,0 1-1,0 0 0,1 1 0,-1-1 0,2 1 0,-1 0 1,1 0-1,0 0 0,0 1 0,0 0 0,1 0 1,0 1-1,9-5 0,-3 1-170,0 1 0,1 1 0,0 0 1,0 0-1,1 2 0,-1 0 0,1 0 0,0 2 1,0-1-1,0 2 0,27 0 0,-41 2-290,0-1 0,1 0 0,-1 0 1,0 0-1,0 0 0,0 1 0,0-1 0,0 1 0,0-1 0,0 1 0,0-1 1,0 1-1,0-1 0,0 1 0,-1 0 0,1-1 0,0 1 0,0 0 1,-1 0-1,1 0 0,0 0 0,-1 0 0,1 0 0,-1 0 0,1 0 0,-1 0 1,1 0-1,-1 0 0,0 0 0,1 0 0,-1 0 0,0 0 0,0 0 0,0 0 1,0 0-1,0 0 0,0 1 0,0-1 0,0 0 0,-1 0 0,1 0 1,0 0-1,-1 0 0,0 2 0,-1 3 54,0-1 0,0 1-1,-1-1 1,0 1 0,0-1 0,0 0 0,-5 5 0,-14 14 122,-2-2 1,-1 0-1,-36 24 0,-37 31 126,98-76-313,0-1 0,-1 0 0,1 0 0,0 0 0,-1 1 0,1-1 0,0 0 0,0 0 0,-1 1 0,1-1 0,0 0 0,0 0 0,0 1 0,-1-1 0,1 0 0,0 1 0,0-1 0,0 0 0,0 1 0,0-1 0,-1 0 0,1 1 0,0-1 0,0 0 0,0 1 0,0-1 0,0 1 0,0-1 0,0 0 0,0 1 0,0-1 0,1 0 0,-1 1 0,0-1 0,0 0 0,0 1 0,0-1 0,17 6 0,36-6 0,-39 0 0,6 0-55,120 4-3427,-118-2 1938,0 1 0,-1 2-1,0 0 1,31 12-1,-23-6-10962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18.4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1730 193 8360,'-13'-8'1916,"-21"-12"-1138,-1 2 1,0 2-1,-43-14 0,-253-49 895,264 69-1186,-1 3-1,-135 2 1,175 7-490,1 2-1,-1 0 1,1 2-1,1 1 0,-1 1 1,1 1-1,1 2 1,-1 0-1,2 2 0,0 0 1,0 2-1,2 0 1,0 2-1,-27 25 0,14-6 20,2 1-1,1 2 1,2 0-1,2 2 0,2 2 1,2 0-1,-21 51 1,0 12 193,-59 207 0,86-237-362,3 1 1,4 0-1,-4 134 1,15-191 169,1 0 0,1 1 0,1-1 0,1 0 0,0 0 0,2 0 0,0-1 1,1 0-1,1 0 0,1-1 0,1 0 0,0 0 0,1-1 0,1 0 0,0-1 1,2-1-1,-1 0 0,2 0 0,0-2 0,1 0 0,0 0 0,1-2 0,27 15 1,-3-6 122,0-2 0,1-2 1,0-2-1,1-1 1,80 11-1,-10-10 21,125-2-1,-166-13-79,-1-3 0,0-3 0,0-3-1,0-3 1,-2-4 0,0-2 0,96-41-1,-81 25 378,-2-3-1,-2-4 1,-1-3 0,-3-3-1,-2-4 1,81-73 0,-118 90-308,-2-2 1,-1-1 0,-2-2 0,-2-1 0,30-54-1,-42 61-160,-2 0 0,-1-2-1,-1 0 1,-2 0 0,-2-1-1,-1-1 1,5-61-1,-12 78 11,-1-1 0,-1 1-1,0 0 1,-2-1 0,-1 1 0,0 0-1,-2 0 1,0 1 0,-10-23-1,8 26 11,-1 1 0,-1 0-1,-1 1 1,0 0-1,-1 1 1,0 0 0,-1 0-1,-1 1 1,0 1-1,0 0 1,-19-11 0,-4 0 28,-2 1 0,0 2 1,-1 2-1,-1 2 1,-1 1-1,0 2 1,-66-11-1,-308-24-5053,361 44 3242,-77-6-5247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43.2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0 20211,'0'0'3972,"-3"77"-1730,0-39-352,2 6-545,1 4-352,0-2-737,0-4-224,1-3 0,11-7-64,-1-8-128,1-7-416,0-7-513,-4-5-1090,-8-12-5284,-3-14 2210,-14-8-6630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43.6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2 128 15535,'0'-8'2247,"0"5"-1952,-1-1 1,1 1-1,0 0 0,0 0 0,0 0 1,0 0-1,1 0 0,0 0 0,-1 0 0,1 0 1,0 0-1,0 0 0,0 0 0,1 0 1,-1 0-1,1 1 0,0-1 0,-1 0 1,1 1-1,0 0 0,0-1 0,1 1 0,-1 0 1,0 0-1,1 0 0,0 0 0,-1 1 1,1-1-1,0 1 0,0 0 0,-1-1 0,6 0 1,29-6 449,1 1 0,0 2 0,1 1 0,45 3 1,64-7-650,-128 6 824,-1 0-4381,-12 4-2180,-25 5 18,-10 1-1894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43.9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10 17969,'0'0'10314,"90"11"-8553,-31-13-575,4-6-930,-2 0-160,-7 6-160,-10 2-929,-16 1-1345,-20 16-1954,-8 7-321,-21 2-2177</inkml:trace>
  <inkml:trace contextRef="#ctx0" brushRef="#br0" timeOffset="1">1 372 15567,'0'0'11050,"93"21"-9256,-32-21-513,11-8-640,0-5-385,-8 3-192,-6 3 32,-14 1-672,-13 2-1891,-16 3-2530,-7-3-2690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3:44.3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 13 23991,'0'0'4708,"86"0"-4035,-41 0-225,4 0-256,2 0-224,1-2-1537,-6 1-1794,-8-4-833,-15 0-2755</inkml:trace>
  <inkml:trace contextRef="#ctx0" brushRef="#br0" timeOffset="1">1 177 18257,'0'0'5670,"61"14"-3717,-12-14-543,10 0-385,2-4-289,-3-3-479,-6-1-225,-5 3-385,-11 4-1216,-11-1-1986,-7 2-1730,-8-2-6214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00.8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0 102 13453,'0'0'3833,"7"-8"-1746,-1 1-1758,1 0-1,0 1 1,0 0 0,1 0-1,0 0 1,0 1 0,0 1 0,0-1-1,1 1 1,0 1 0,0-1-1,0 2 1,10-3 0,20-3 395,0 2 1,0 1 0,49 1-1,-86 4-710,0 0 0,0-1 0,-1 1 0,1 0 0,0 1-1,0-1 1,0 0 0,0 1 0,0-1 0,0 1-1,0-1 1,0 1 0,-1 0 0,1 0 0,0 0 0,-1 0-1,1 0 1,1 1 0,-2-1 14,-1 0 1,0 0-1,1 0 0,-1 0 0,0 0 1,0 0-1,1 0 0,-1 0 1,0 0-1,0 0 0,0 0 0,0 0 1,0 0-1,-1 0 0,1 0 0,0 0 1,0 0-1,-1-1 0,1 1 1,0 0-1,-1 0 0,1 0 0,-1 0 1,0 1-1,-5 5 205,0 1 1,0-1-1,0 0 1,-1-1-1,-14 11 1,-73 44 565,65-44-546,1 1-1,1 1 0,0 2 0,-27 26 0,52-45-248,1-1-1,-1 1 0,0 0 0,1-1 1,-1 1-1,1 0 0,0 0 0,-1 0 1,1 0-1,0 0 0,0 1 0,0-1 1,1 0-1,-1 0 0,0 1 0,1-1 1,0 0-1,-1 1 0,1-1 0,0 1 1,0-1-1,0 0 0,1 3 0,0-2-23,1-1-1,-1 0 1,1 1 0,-1-1-1,1 0 1,0 0-1,0 0 1,0 0 0,0 0-1,0-1 1,0 1-1,0-1 1,1 1 0,-1-1-1,1 0 1,4 2-1,9 2-669,-1-1 0,1 0 0,1-1 0,-1 0 0,22 0 0,22-3-4157,-1-4-2627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10154,'0'0'20211,"28"-49"-19827,1 26-256,3 3-480,-5 1-1826,-3 1-3684,-8 1-7655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02.8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259 10 5061,'-10'-7'8616,"-8"4"-5456,-18 4-1583,32-1-800,-4 1-506,0 1 0,0-1 0,0 2 0,0-1 0,0 1-1,1 0 1,-1 1 0,1 0 0,0 0 0,0 1-1,0-1 1,1 1 0,-1 1 0,1-1 0,0 1 0,1 0-1,0 1 1,0-1 0,0 1 0,-5 10 0,3-5 6,1-1 0,1 1 0,0 0 0,0 0 0,1 1 0,0-1 0,2 1 0,-1 0 0,1 0 0,1 0 0,0 0 0,2 15 0,-1-25-246,1-1-1,-1 1 0,1-1 1,-1 0-1,1 1 1,0-1-1,0 1 0,0-1 1,0 0-1,1 0 1,-1 0-1,1 0 0,-1 0 1,1 0-1,-1 0 1,1 0-1,0-1 0,0 1 1,4 2-1,-2-2 40,1 0-1,-1 0 0,1 0 1,0 0-1,0-1 1,0 0-1,0 0 0,0 0 1,7 0-1,-1-1 34,0-1 0,-1 1 1,1-2-1,-1 1 0,1-1 0,-1-1 0,1 0 0,-1-1 0,10-4 0,-13 4-19,0-1-1,0-1 1,0 1 0,-1-1-1,1 0 1,-2 0 0,1-1-1,0 0 1,-1 0 0,-1 0-1,1 0 1,-1-1 0,0 0-1,-1 0 1,0 0 0,0 0-1,-1 0 1,0-1 0,2-16-1,-3 19-76,-1 1 0,0-1 0,0 0 0,0 1 0,-1-1 0,1 0 0,-1 1 0,-1-1 0,1 1 0,-1-1 0,0 1 0,0 0 0,-1-1 0,1 1 0,-1 1 0,0-1 0,-1 0 0,1 1 0,-1-1 0,0 1 0,0 0 0,0 0 0,0 1 0,-1-1 0,0 1 0,0 0 0,0 0 0,0 1 0,0-1 0,-9-2 0,9 4-210,0 0 1,0 0-1,0 0 1,0 1-1,0 0 1,-1 0-1,-6 1 1,11-1 29,0 0 0,1 0 0,-1 0 0,0 0 0,0 0 0,1 0 0,-1 0-1,0 1 1,0-1 0,1 0 0,-1 0 0,0 1 0,0-1 0,1 1 0,-1-1 0,0 1 0,1-1 0,-1 1 0,1-1 0,-1 1 0,1-1 0,-1 1 0,1 0 0,-1-1 0,1 1 0,0 0 0,-1-1 0,1 1 0,0 0 0,-1 0 0,1-1 0,0 1 0,0 0 0,0 0 0,0-1 0,0 1 0,0 0 0,0 0 0,0 0 0,0-1 0,0 1 0,0 0 0,0 0-1,1-1 1,-1 1 0,0 0 0,1 0 0,-1-1 0,0 1 0,1 0 0,-1-1 0,1 1 0,-1 0 0,1-1 0,-1 1 0,2 0 0,17 13-6794,10-2-4019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03.3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227 155 9321,'0'0'9582,"-7"-10"-5621,-23-31-1051,29 39-2677,-1-1 0,1 1 0,0-1 1,-1 1-1,1-1 0,0 1 0,1-1 0,-1 0 1,0 0-1,1 1 0,-1-1 0,1 0 0,0 0 0,0 0 1,0 1-1,1-1 0,-1 0 0,1 0 0,1-5 1,-1 6-149,0-1 0,1 0 1,0 1-1,-1-1 0,1 1 0,0 0 1,0-1-1,0 1 0,0 0 1,1 0-1,-1 1 0,1-1 0,-1 0 1,1 1-1,4-3 0,-5 3-89,0 0-1,1 0 0,-1 0 1,1 0-1,-1 0 0,1 0 1,0 1-1,-1-1 0,1 1 1,0 0-1,-1-1 1,1 1-1,0 1 0,-1-1 1,1 0-1,0 1 0,-1-1 1,1 1-1,-1 0 0,1 0 1,-1 0-1,1 0 1,-1 0-1,1 0 0,-1 1 1,0-1-1,0 1 0,0 0 1,0-1-1,0 1 0,0 0 1,0 0-1,-1 0 1,1 1-1,2 3 0,-2 0 23,-1 0-1,0 0 1,0 0-1,0 0 1,-1 1-1,0-1 1,0 0-1,0 0 1,-1 0-1,0 0 1,0 0-1,0 0 1,-1 0-1,0 0 1,0-1 0,-1 1-1,1 0 1,-6 6-1,-5 9 131,-2-2 0,-1 1 0,-24 22 1,-20 27 57,89-67-206,-4-3-36,-14 0-13,0 0-1,0 1 0,0 1 0,0 0 1,17 3-1,-26-3 47,0-1-1,0 1 1,0 0 0,-1 0-1,1-1 1,0 1 0,-1 0-1,1 0 1,-1 1 0,1-1-1,-1 0 1,1 0-1,-1 1 1,0-1 0,0 1-1,1-1 1,-1 1 0,0 0-1,0-1 1,-1 1 0,1 0-1,0 0 1,-1 0 0,1-1-1,-1 1 1,1 0 0,-1 0-1,0 0 1,0 0 0,0 0-1,0 0 1,0 0 0,0 0-1,-1-1 1,1 1 0,0 0-1,-1 0 1,-1 2 0,0 1 24,0 1 0,-1-1 0,0 0 1,0 0-1,0 0 0,0 0 0,-1-1 1,0 1-1,0-1 0,0 0 0,-1 0 1,-7 5-1,-62 38 167,54-37-188,0 0 0,-25 8 0,37-16 0,0 0 0,0 0 0,0 0 0,1-1 0,-1 0 0,-1 0 0,1-1 0,0 0 0,-12-2 0,20 2-35,0 0 0,-1 0 0,1 0 0,-1 0 0,1 0 0,-1-1 0,1 1 0,0 0 0,-1 0 0,1 0 0,0-1 0,-1 1 0,1 0 0,0 0 0,-1-1 0,1 1 0,0 0 1,-1-1-1,1 1 0,0 0 0,0-1 0,0 1 0,-1 0 0,1-1 0,0 1 0,0-1 0,0 1 0,0-1 0,0 1 0,-1 0 0,1-1 0,0 1 0,0-1 0,0 1 0,0 0 0,0-1 0,1 1 0,-1-1 0,0 1 0,0-1 0,0 1 0,0 0 0,0-1 0,0 1 0,1 0 0,-1-1 0,0 1 0,0-1 0,1 1 0,-1 0 0,0-1 0,1 1 1,-1 0-1,0 0 0,1-1 0,-1 1 0,0 0 0,1-1 0,21-18-4447,6-1-755,5-4-1078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03.6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 9737,'0'0'22256,"-9"10"-21797,2-3-438,1 0 0,-1 1 0,2 0 0,-1-1 0,1 2 0,1-1 0,-1 1 0,1-1 0,1 1 0,-1 0 0,2 1 0,-1-1 0,1 0 0,-1 14 0,3-22-39,0 0 0,1 1 0,-1-1-1,0 1 1,0-1 0,1 0 0,-1 1 0,1-1 0,-1 0-1,1 1 1,-1-1 0,1 0 0,0 0 0,0 0 0,0 0-1,-1 0 1,1 0 0,0 0 0,0 0 0,1 0 0,-1 0-1,0 0 1,0 0 0,2 0 0,1 1-110,0-1 1,0 1-1,0-1 0,0 0 1,0 0-1,1 0 0,-1-1 1,6 1-1,-1-1-259,0 0-1,-1-1 1,1 0-1,0 0 0,0-1 1,0 0-1,15-7 1,-20 7-299,1-1 1,-1 1-1,0-1 0,0 0 0,0-1 1,0 1-1,-1-1 0,1 0 1,-1 1-1,0-2 0,0 1 1,0 0-1,3-8 0,1-20 896,-9 37 3814,-4 4-2628,0 0-469,2 2-266,1 0-1,0-1 1,0 1-1,2 0 1,-1 0-1,1 0 1,1 0 0,1 21-1,0-25-755,0 1-1,1 0 0,-1-1 1,2 0-1,4 13 0,-4-15-515,-1-1-1,1 1 0,0 0 1,0-1-1,1 0 0,-1 0 1,1 0-1,7 6 1,10 3-6820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04.0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0 291 10410,'0'0'7901,"15"-4"-5729,243-45 4462,157-1-4535,-157 20-1911,-124 15-102,-29 5-314,0-5 0,174-47 0,-269 59 74,-5 2-41,-1 0 0,1-1 0,0 1 0,-1-1 0,1 0 1,-1 0-1,0 0 0,0 0 0,0-1 0,0 0 0,0 0 0,0 0 0,5-6 0,-9 8 64,0 1 0,0-1 0,0 1 1,-1-1-1,1 1 0,0-1 0,0 1 0,-1-1 0,1 1 0,0-1 0,-1 1 0,1-1 1,0 1-1,-1-1 0,1 1 0,-1 0 0,1-1 0,0 1 0,-1 0 0,1-1 0,-1 1 0,1 0 1,-1-1-1,0 1 0,1 0 0,-1 0 0,1 0 0,-1 0 0,1 0 0,-1-1 0,0 1 0,1 0 1,-1 0-1,1 0 0,-1 1 0,1-1 0,-1 0 0,0 0 0,0 0 0,-4 0-1135,-30-5-5887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06.2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0 100 12908,'0'0'4410,"7"-8"-2387,4-1-1564,0 0 0,0 0 0,0 1 0,1 0 0,0 1 1,1 1-1,0 0 0,0 1 0,0 0 0,19-4 0,-23 6-381,1 1-1,0 0 1,-1 0 0,1 1 0,0 0-1,0 1 1,0 0 0,13 2-1,-22-1-74,-1-1-1,1 0 0,0 1 1,0-1-1,0 1 0,0 0 1,-1-1-1,1 1 0,0 0 1,-1-1-1,1 1 0,0 0 1,-1 0-1,1-1 0,-1 1 1,1 0-1,-1 0 0,0 0 1,1 0-1,-1 0 0,0 0 1,1 0-1,-1 0 0,0 0 1,0 0-1,0 0 0,0 0 0,0 0 1,0 0-1,0-1 0,0 1 1,-1 0-1,1 2 0,-11 30 202,2-19-131,-1-1 0,0 0 1,-1-1-1,0 0 0,-1-1 0,0-1 0,-1 1 0,-20 11 0,-29 26 123,63-45-204,8-1 10,15-1 19,-19-1-14,34-2 2,55 3 16,-88-1-24,-1 0 0,1 1 0,0 0 0,0 1 0,0-1 0,-1 1 0,1 0 1,-1 0-1,1 1 0,-1 0 0,0 0 0,6 4 0,-10-5 29,1 0 1,-1-1 0,1 1-1,-1 0 1,0 0-1,0 0 1,0 0 0,0 0-1,0 0 1,-1 0-1,1 0 1,0 0-1,-1 0 1,0 0 0,1 1-1,-1-1 1,0 0-1,0 0 1,0 0 0,-1 1-1,1-1 1,0 0-1,-1 0 1,1 0-1,-1 0 1,0 0 0,0 0-1,0 0 1,0 0-1,0 0 1,0 0 0,0 0-1,-1 0 1,1-1-1,-3 3 1,-6 7 322,0 0 1,0-1-1,-23 17 0,2-3 351,-45 25-1,66-43-560,0-1 0,0 0 0,0-1-1,-1 0 1,0 0 0,0-1 0,0-1-1,0 0 1,-15 1 0,25-3-150,1 0 1,-1-1-1,1 1 0,-1 0 1,1-1-1,-1 1 0,1 0 1,-1-1-1,1 1 0,0-1 1,-1 1-1,1-1 0,0 1 1,-1-1-1,1 1 0,0-1 1,0 1-1,0-1 0,-1 0 1,1 1-1,0-1 0,0 1 1,0-1-1,0 1 0,0-1 1,0 0-1,0 1 0,0-1 1,0 1-1,0-1 0,0 0 1,1 1-1,-1-2 0,8-22-2099,-2 17 737,0 1 1,1 0-1,0 1 0,0-1 1,13-6-1,-1 0-2777,13-10-4449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06.7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8 323 14894,'0'0'2627,"-1"9"-364,-6 25-133,7-34-2076,0 1 0,0-1 0,0 1 0,0-1 0,1 0 0,-1 1 0,0-1 0,0 1 0,0-1 0,0 1 0,1-1 0,-1 1 0,0-1 0,0 0 0,1 1 0,-1-1-1,0 0 1,1 1 0,-1-1 0,0 0 0,1 1 0,-1-1 0,1 0 0,-1 0 0,0 1 0,1-1 0,-1 0 0,1 0 0,-1 0 0,1 0 0,-1 1 0,1-1 0,-1 0 0,1 0 0,-1 0 0,0 0 0,1 0 0,-1 0 0,1 0 0,-1 0 0,1-1 0,-1 1 0,1 0 0,-1 0 0,1 0-1,-1 0 1,0-1 0,1 1 0,-1 0 0,1 0 0,-1-1 0,0 1 0,1 0 0,-1-1 0,1 0 0,-1 1 84,18-11 276,-1-2-1,0 0 0,-1-1 1,0 0-1,-1-1 0,24-32 1,-30 35-339,16-18-17,31-47 1,-50 68-42,-1 0-1,0 0 1,0-1-1,-1 0 1,0 0-1,-1 0 1,0 0-1,-1-1 1,0 1-1,1-15 0,-3 25-16,0 0 0,0 0-1,0 0 1,-1 0-1,1-1 1,0 1-1,0 0 1,0 0-1,-1 0 1,1 0-1,0 0 1,0-1-1,-1 1 1,1 0 0,0 0-1,0 0 1,0 0-1,-1 0 1,1 0-1,0 0 1,0 0-1,-1 0 1,1 0-1,0 0 1,0 0 0,-1 0-1,1 0 1,0 0-1,0 0 1,-1 0-1,1 0 1,0 1-1,0-1 1,-1 0-1,1 0 1,0 0-1,0 0 1,0 0 0,-1 1-1,1-1 1,0 0-1,0 0 1,0 0-1,0 1 1,-1-1-1,1 0 1,0 0-1,0 0 1,0 1-1,0-1 1,0 0 0,0 0-1,0 1 1,0-1-1,0 0 1,0 0-1,0 1 1,-7 9 1,0 0 0,1 1 1,0-1-1,1 1 0,0 0 1,1 1-1,0-1 0,-4 23 1,3-4 6,1-1 1,1 47-1,3-73-42,0 0 1,0 0-1,0 0 0,0-1 0,1 1 0,-1 0 1,1 0-1,0 0 0,0-1 0,0 1 0,0-1 0,0 1 1,1-1-1,-1 1 0,1-1 0,-1 0 0,1 1 1,0-1-1,3 2 0,-2-1-545,1-1 1,-1 0-1,1-1 1,-1 1-1,1-1 1,0 1-1,0-1 0,0 0 1,0-1-1,0 1 1,0-1-1,0 1 0,5-1 1,12 0-5161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07.0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0 144 13869,'4'-10'1917,"-1"2"-1444,0 0 0,1-1 0,0 1 0,1 1 0,0-1-1,0 1 1,0 0 0,1 0 0,0 0 0,1 1 0,0 0 0,-1 0 0,2 1 0,-1-1 0,1 2 0,0-1 0,0 1 0,0 0 0,9-2 0,-13 5-390,-1 0 0,1 0-1,0 0 1,0 0 0,-1 1-1,1 0 1,0 0 0,0 0-1,0 0 1,-1 1 0,1-1-1,0 1 1,0 0 0,3 2-1,-5-2-19,0 0 0,0 1 0,-1-1 0,1 1 0,0 0 0,-1 0 0,0-1 0,1 1 0,-1 0 0,0 0-1,0 0 1,0 0 0,0 0 0,0 1 0,0-1 0,-1 0 0,1 0 0,-1 1 0,0-1 0,0 0 0,1 0 0,-1 1 0,-1-1 0,1 4 0,-1 3 60,0 0 1,-1 0-1,0 0 1,-1 0-1,1 0 1,-2-1-1,1 1 1,-1-1-1,0 0 1,-1 0 0,0 0-1,-6 7 1,-13 14 429,-47 43 0,10-10 242,60-61-789,0 0 0,0 0 0,0 0 0,0 0 0,1 0 0,-1 0 0,0 0 0,1 0 0,-1 0 0,1 1 0,-1-1 0,1 0 0,-1 0 0,1 0 0,0 1 0,0-1 0,-1 0 0,1 2 0,1-2-4,-1-1 1,0 1-1,1-1 0,-1 1 0,0 0 0,1-1 0,-1 1 0,1-1 0,-1 1 0,1-1 0,-1 1 0,1-1 1,-1 0-1,1 1 0,0-1 0,-1 0 0,1 1 0,-1-1 0,1 0 0,0 0 0,-1 1 0,1-1 0,1 0 1,55 0-211,-38-1-37,4 0-647,0-1 0,1-1 0,-1-2 0,25-7 0,41-21-7001,-54 13 1652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07.4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78 0 16015,'0'0'5355,"-7"9"-3503,7-9-1847,-38 56 2230,34-50-2009,1 0-1,1 0 1,-1 0 0,1 1 0,0-1 0,0 0 0,0 1 0,1-1 0,0 1 0,0 7-1,2-13-217,0 0-1,-1 0 1,1 0-1,0-1 0,-1 1 1,1 0-1,0 0 1,0-1-1,0 1 0,-1 0 1,1-1-1,0 1 1,0-1-1,0 1 0,0-1 1,0 0-1,0 1 1,0-1-1,0 0 0,0 0 1,0 1-1,1-1 1,-1 0-1,0 0 0,0 0 1,0 0-1,0-1 1,1 1-1,36-2 52,-36 2-60,32-7-509,-24 5 351,0 0 1,0 0 0,0 1-1,0 0 1,15 1 0,-23 1 156,0-1 1,0 0 0,0 1 0,-1-1-1,1 1 1,0 0 0,0-1-1,-1 1 1,1 0 0,0 0-1,-1 0 1,1 0 0,-1 1 0,1-1-1,-1 0 1,0 1 0,1-1-1,-1 0 1,0 1 0,0 0-1,0-1 1,0 1 0,0 0 0,0-1-1,-1 1 1,1 0 0,-1 0-1,1 0 1,-1-1 0,1 1-1,-1 0 1,0 0 0,0 0 0,0 2-1,-1 4 133,0-1-1,0 0 1,-1 1-1,0-1 0,0 0 1,-1 0-1,1 0 1,-2 0-1,1-1 0,-1 1 1,0-1-1,0 0 1,-1 0-1,1 0 1,-1-1-1,-11 10 0,9-8-55,-1-1 0,0 1 0,0-1 0,-1-1 0,1 1 0,-1-2 0,0 1 1,-1-1-1,1 0 0,-1-1 0,0 0 0,-11 1 0,19-4-352,1 0 1,0 0 0,-1 0 0,1 0 0,0-1 0,-1 1-1,1-1 1,0 1 0,0-1 0,-1 1 0,1-1-1,0 0 1,0 1 0,0-1 0,0 0 0,0 0 0,0 0-1,0 0 1,0 0 0,0 0 0,0 0 0,1 0-1,-1 0 1,0 0 0,1-1 0,-1 1 0,1 0 0,-1 0-1,1-1 1,0 1 0,-1 0 0,1-1 0,0 1-1,0 0 1,0-1 0,0-1 0,0 2 122,-6-32-8104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07.8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0 109 15246,'0'0'6182,"61"-30"-3555,-30 20-1058,3 1 1,6 0-770,1 3-703,4-7-1347,4 0-4355,1-5-8232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09.5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45 17328,'0'0'5093,"20"49"-4228,10-48-288,9-1-257,3-2-256,6-13-705,-1-5-1793,-2-7-1410,-7-3-5476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13549,'4'8'10944,"6"18"-5969,57 136-5141,-64-154 173,2-1 0,-1 1 0,1-1 0,11 12 0,-14-17-81,0 0 0,-1 0 0,1-1 0,0 1 0,1-1 0,-1 1 0,0-1-1,0 0 1,1 0 0,-1 0 0,0 0 0,1 0 0,-1 0 0,1-1 0,-1 1 0,1-1-1,0 0 1,-1 0 0,1 0 0,4 0 0,-7 0-76,1-1 0,0 1-1,-1 0 1,1-1 0,-1 1 0,1-1 0,-1 1-1,1 0 1,-1-1 0,1 1 0,-1-1 0,1 0 0,-1 1-1,1-1 1,-1 1 0,0-1 0,1 0 0,-1 1-1,0-1 1,0 0 0,1 1 0,-1-1 0,0 0 0,0 1-1,0-1 1,0 0 0,0 0 0,0 1 0,0-1-1,0 0 1,0 1 0,0-1 0,0 0 0,-1 0-1,-9-25-6870,-4 14 1992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0.0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0 329 9897,'0'0'8862,"9"-1"-6721,-3 0-1884,0 0 0,0-1-1,0 0 1,0 0 0,0 0 0,0-1 0,0 0 0,-1 0 0,0-1-1,1 1 1,-1-1 0,-1 0 0,1 0 0,0-1 0,-1 0 0,4-6 0,21-22 180,39-59 1,-58 77-336,-1-1-1,-1 0 0,0 0 1,-1-1-1,0 0 1,5-29-1,-23 92 675,1-11-705,-9 58 0,19-84-150,-2 2 113,1 0-1,1 0 1,0 0-1,0 0 0,4 17 1,-4-26-126,1 0 1,-1 0-1,1 0 1,0 0-1,-1 0 1,1 0-1,0 0 1,1-1-1,-1 1 1,0 0 0,0 0-1,1-1 1,-1 1-1,1-1 1,-1 1-1,1-1 1,0 0-1,0 0 1,-1 0-1,1 0 1,0 0-1,0 0 1,0 0-1,0 0 1,0-1-1,0 1 1,0-1-1,0 1 1,1-1-1,-1 0 1,0 0-1,0 0 1,0 0-1,4-1 1,15-5-3464,-3-10-2398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1.1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198 17 12107,'-1'-1'273,"0"-1"0,0 1 0,0 0-1,0 0 1,-1 0 0,1 0-1,0 0 1,0 0 0,-1 0-1,1 0 1,0 1 0,-1-1 0,1 0-1,-1 1 1,1-1 0,-1 1-1,1 0 1,-1-1 0,1 1 0,-1 0-1,0 0 1,1 0 0,-1 0-1,1 0 1,-1 0 0,1 1-1,-1-1 1,0 0 0,-2 2 0,-1-1-35,1 0 1,-1 1 0,0 0 0,0 0-1,1 0 1,-1 0 0,1 1-1,-6 3 1,0 4-60,0 0-1,1 1 0,0 0 0,0 1 1,2-1-1,-1 2 0,1-1 1,1 1-1,0 0 0,1 0 1,1 0-1,0 1 0,0 0 0,2-1 1,0 1-1,0 1 0,1-1 1,1 0-1,1 15 0,-1-28-164,0 1 0,1 0 0,-1 0 0,1-1 0,-1 1-1,1 0 1,0-1 0,-1 1 0,1-1 0,0 1 0,0-1 0,0 1-1,0-1 1,0 1 0,0-1 0,1 0 0,-1 0 0,0 0 0,1 1-1,-1-1 1,1-1 0,1 2 0,0 0 18,1-1 1,-1-1-1,0 1 0,1 0 1,-1-1-1,0 0 0,1 1 1,-1-2-1,0 1 0,1 0 1,3-1-1,1-1 43,0 0 0,0 0 0,0-1 0,0 0 0,-1 0 0,1 0 0,-1-1 1,0-1-1,7-4 0,-7 3-21,-1-1 0,1 0 1,-1 0-1,-1 0 0,1-1 1,-1 1-1,-1-1 0,1 0 1,-1-1-1,-1 1 1,0-1-1,0 0 0,0 0 1,-1 0-1,-1 0 0,1 0 1,-1 0-1,-1 0 0,0 0 1,0-1-1,-2-9 0,1 16-32,0 0-1,0 0 0,-1 0 0,1 0 1,-1 0-1,1 0 0,-1 1 1,0-1-1,0 1 0,0-1 0,-1 1 1,1 0-1,-1-1 0,1 1 0,-1 0 1,1 1-1,-1-1 0,0 0 0,0 1 1,0 0-1,0 0 0,0 0 0,-6-2 1,6 2-138,0 0 0,0 1 0,-1-1 0,1 1 1,0-1-1,0 1 0,0 0 0,-1 0 0,1 0 1,0 1-1,0-1 0,-1 1 0,1-1 1,0 1-1,0 0 0,0 1 0,0-1 0,0 0 1,0 1-1,1 0 0,-1-1 0,0 1 0,-3 3 1,0 8-3466,6-13 3340,1 1-1,-1-1 1,0 0-1,0 1 1,0-1 0,1 0-1,-1 1 1,0-1-1,1 0 1,-1 1 0,0-1-1,0 0 1,1 0-1,-1 1 1,1-1 0,-1 0-1,0 0 1,1 0-1,-1 0 1,0 0-1,1 1 1,-1-1 0,1 0-1,-1 0 1,0 0-1,1 0 1,-1 0 0,1 0-1,-1 0 1,0 0-1,1 0 1,0-1 0,21 1-6785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1.5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125 50 15471,'0'0'3010,"-11"10"-597,4-4-2090,-55 52 2955,57-53-3001,0 0-1,1 0 1,0 1-1,0-1 1,0 1-1,1 0 1,0 1-1,0-1 1,0 0-1,1 1 1,-2 10-1,4-16-278,0 0 0,0 0 0,0 0 0,0 0 0,1 0-1,-1 0 1,0 0 0,1 0 0,-1 0 0,0 0 0,1-1 0,-1 1 0,1 0 0,0 0 0,-1 0 0,1-1 0,-1 1-1,1 0 1,0-1 0,0 1 0,0 0 0,-1-1 0,1 1 0,0-1 0,0 1 0,0-1 0,0 0 0,0 1-1,0-1 1,0 0 0,0 0 0,0 1 0,0-1 0,0 0 0,0 0 0,1 0 0,49-1-264,-34 0 166,-4 2-56,0 0 0,0 0 0,0 1 0,0 1 0,-1 0 0,1 1 0,16 7 0,-27-10 179,1-1 0,-1 1 0,0 0 0,0 1 0,1-1 0,-1 0 0,0 1 0,0-1 0,0 1 0,0-1-1,-1 1 1,1 0 0,0 0 0,-1 0 0,1 0 0,-1 0 0,0 0 0,1 1 0,-1-1 0,0 0 0,0 0 0,-1 1 0,1-1 0,0 1 0,-1-1 0,0 1 0,1-1 0,-1 1 0,0-1 0,0 1-1,-1-1 1,1 1 0,0-1 0,-1 1 0,0-1 0,1 1 0,-1-1 0,0 0 0,0 1 0,0-1 0,-1 0 0,1 0 0,0 0 0,-1 0 0,-2 3 0,-1 1 77,0 0 0,0 0 0,-1 0 1,0-1-1,0 0 0,-1 0 0,-8 5 1,11-8-9,1 0 1,-1 0 0,0 0-1,0 0 1,0-1 0,0 1-1,0-1 1,0 0 0,0-1-1,0 1 1,-1-1 0,1 1 0,0-1-1,0 0 1,-6-2 0,8 2-71,1-1 1,-1 0-1,1 0 0,0 0 1,-1 0-1,1 0 1,0 0-1,0 0 1,0 0-1,0-1 1,0 1-1,0 0 1,0-1-1,1 1 1,-1-1-1,0 1 1,1-1-1,-1 1 1,1-1-1,-1 1 1,1-1-1,0 0 1,0 1-1,0-1 1,0-2-1,3-43-57,2 32 12,0 0 0,1 1 0,1 0 0,1 0 0,-1 0 0,2 1-1,0 0 1,16-16 0,-14 15 33,0 0 0,-1 0 0,0-1 0,-1 0 0,-1 0 0,9-24 0,-16 38 6,0-1 0,-1 0 0,1 1 0,-1-1 0,1 0 0,-1 0 0,0 0 0,1 0 1,-1 1-1,0-1 0,0 0 0,-1 0 0,1 0 0,0 0 0,-1 1 0,1-1 0,-1 0 1,1 0-1,-1 1 0,0-1 0,1 0 0,-1 1 0,0-1 0,0 1 0,-1-1 0,1 1 1,0-1-1,0 1 0,-1 0 0,1 0 0,-1-1 0,1 1 0,-1 0 0,1 0 0,-1 1 1,1-1-1,-1 0 0,0 0 0,0 1 0,1-1 0,-1 1 0,0 0 0,0-1 0,-3 1 1,-1 0-31,0-1 1,0 1-1,0 0 1,0 1-1,0-1 1,0 1-1,0 1 1,0-1-1,1 1 1,-1 0-1,0 0 1,-9 6-1,10-5-348,0 1 0,0 0-1,0 0 1,1 0-1,-1 1 1,1-1-1,-4 7 1,6-7-480,0-1 0,0 0 0,1 1 0,-1-1 0,1 1 0,0 0 0,-2 7 0,3 3-5116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2.5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43 265 10282,'-2'0'224,"-30"9"4275,23-4-1026,21-3 209,23-5-2622,1-2 0,-1-1 0,0-2 0,68-24 0,-31 9-488,372-95 891,-177 49-1917,-256 67 868,21-7-2787,-28 5-1334,-19 3-2185,-3 1-3359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4.1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1 135 17168,'0'0'4885,"3"-11"-3946,-1 5-853,0 0-1,1 0 0,0 0 0,0 0 0,0 0 0,1 1 1,0 0-1,0 0 0,0 0 0,0 0 0,1 0 0,0 1 0,0 0 1,0 0-1,1 0 0,-1 1 0,1-1 0,0 2 0,0-1 1,10-3-1,-2 1 16,1 0 0,0 1 0,0 1 0,0 1 0,1 0 1,21 0-1,-33 2-65,-1-1 1,1 1 0,-1 1-1,1-1 1,-1 0 0,0 1-1,1 0 1,-1 0 0,0 0-1,1 0 1,-1 0-1,0 1 1,0 0 0,0-1-1,0 1 1,0 0 0,0 0-1,-1 1 1,1-1 0,-1 0-1,1 1 1,-1 0 0,0 0-1,0-1 1,0 1-1,0 0 1,-1 1 0,1-1-1,-1 0 1,0 0 0,0 1-1,0-1 1,1 6 0,-1-1 67,-1 0 1,0 0-1,0 0 0,0 0 1,-1 0-1,0 0 1,-1-1-1,1 1 1,-2 0-1,1-1 1,-1 1-1,0-1 0,-1 0 1,1 0-1,-1 0 1,-1 0-1,1-1 1,-1 0-1,-1 0 1,1 0-1,-1 0 0,-7 5 1,-2-5 198,12-14-269,3 7-54,1-1-1,-1 1 0,1-1 1,0 1-1,-1 0 1,1-1-1,0 1 0,0 0 1,0 0-1,0 0 1,0 0-1,0 0 0,0 0 1,0 0-1,0 0 1,1 0-1,-1 0 0,0 0 1,3 0-1,0-1 10,1 1 1,-1 0-1,1 0 0,0 1 0,-1-1 0,1 1 0,-1 0 1,1 0-1,0 1 0,-1-1 0,1 1 0,-1 0 0,1 0 1,-1 1-1,1-1 0,-1 1 0,0 0 0,0 0 0,0 1 1,0-1-1,0 1 0,0-1 0,-1 1 0,1 1 0,-1-1 1,0 0-1,0 1 0,0 0 0,0-1 0,-1 1 0,1 0 1,-1 0-1,0 1 0,2 5 0,-2-4 36,0-1-1,0 1 1,0-1-1,-1 1 1,0-1 0,0 1-1,0 0 1,-1 0-1,0 0 1,0-1 0,0 1-1,-1 0 1,0 0-1,0-1 1,0 1 0,-1 0-1,0-1 1,0 1-1,0-1 1,-1 0 0,1 0-1,-1 0 1,-1 0-1,1 0 1,-1-1 0,0 1-1,-5 4 1,1-3 181,-1-1-1,0 0 1,1 0 0,-2-1 0,1 0-1,0-1 1,-1 0 0,1 0 0,-1-1 0,0 0-1,0-1 1,-18 0 0,24-1-284,0 0 0,0 0 0,0 0 0,0-1 0,0 1 0,0-1 0,0 0 0,0 0 0,0-1 0,0 1 0,0-1 0,1 0 0,-1 0 0,1 0 0,-1 0 0,1-1 0,0 1 0,0-1 0,0 0 0,0 0 0,0 0 0,1 0 0,-1-1 0,1 1 0,0-1 0,0 1 0,0-1 0,1 0 0,-1 0 0,1 1 0,0-1 0,-2-8 0,3 11-137,0 0-1,0 0 0,0 0 1,0 0-1,0 0 1,0 0-1,1-1 0,-1 1 1,0 0-1,0 0 1,1 0-1,-1 0 0,0 0 1,1 0-1,0 0 1,-1 1-1,1-1 0,-1 0 1,1 0-1,0 0 1,-1 0-1,1 1 0,0-1 1,0 0-1,0 1 1,0-1-1,1 0 0,30-10-7507,-25 9 5591,19-5-7605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4.5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1 349 18481,'0'0'10693,"6"-12"-9801,15-24-670,54-106 53,-68 125-257,0 1 1,-1-1-1,-1 0 1,-1-1 0,0 1-1,-1-1 1,0-21 0,-21 223-51,18-179-147,-1 16 288,1-1 1,1 0 0,0 1 0,6 21-1,-6-38-259,0 0 0,0 0 0,1 0 0,-1 0 0,1 0 0,0-1 0,0 1 0,0 0 0,1-1 0,-1 0 0,6 6 0,-6-7-171,0-1 0,0 0 0,1 1 0,-1-1 0,0 0 0,1 0 0,-1-1 0,0 1 0,1 0 0,-1-1 0,1 1 0,-1-1 0,1 0 0,-1 0 0,1 0 0,-1 0 0,1 0 0,-1 0-1,1-1 1,-1 0 0,4 0 0,7-8-4585,-2-7-2349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5.0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67 13100,'0'0'11184,"5"-8"-10362,-1 3-689,0 0-1,0 0 0,0 0 0,1 1 0,0 0 0,0 0 0,0 0 0,10-6 1,-11 8-16,-1 1 0,1-1 0,0 0 1,-1 1-1,1 0 0,0 0 0,0 0 0,0 0 1,0 1-1,0 0 0,0-1 0,0 2 1,0-1-1,0 0 0,0 1 0,0-1 1,0 1-1,7 3 0,-10-3-76,1 0-1,-1 1 1,1-1-1,-1 1 1,1-1-1,-1 1 1,0 0-1,0-1 1,0 1 0,0 0-1,0 0 1,0 0-1,0 0 1,-1-1-1,1 1 1,-1 0 0,0 0-1,1 1 1,-1-1-1,0 0 1,0 0-1,0 0 1,0 0 0,0 0-1,-1 0 1,0 2-1,0 7 210,-1-1-1,-1 1 0,-6 18 1,-3-2 195,-32 50 1,31-57-210,0 1 1,2 1-1,-17 44 0,27-66-229,1 1 0,0-1 0,0 1-1,-1-1 1,1 1 0,0-1 0,0 1 0,0-1 0,0 1 0,-1-1-1,1 1 1,0-1 0,0 1 0,0-1 0,0 1 0,0-1-1,0 1 1,0-1 0,1 1 0,-1-1 0,0 1 0,0-1 0,0 1-1,0-1 1,1 1 0,-1-1 0,0 1 0,1-1 0,-1 1 0,0-1-1,1 0 1,-1 1 0,0-1 0,1 1 0,-1-1 0,1 0-1,-1 1 1,0-1 0,1 0 0,-1 0 0,2 1 0,26-7 58,28-26-984,7-15-4106,-25 8-3381,-9 4-3931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5.4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1 13485,'0'0'14029,"-5"10"-12620,1-4-1185,1-1-116,0 0-1,1 0 0,-1 0 0,1 0 0,0 0 1,1 0-1,-1 0 0,1 0 0,0 1 0,0-1 1,1 1-1,-1 9 0,2-14-108,0 0-1,0 0 1,-1 0 0,1 1-1,0-2 1,0 1 0,0 0-1,0 0 1,0 0 0,0 0-1,0 0 1,0-1 0,0 1-1,1-1 1,-1 1 0,0-1-1,0 1 1,1-1 0,-1 0-1,0 1 1,1-1 0,-1 0-1,0 0 1,1 0 0,-1 0-1,3 0 1,39-2-453,-40 1 383,11 0-129,-9 0 149,-1 0 0,1 1-1,0-1 1,-1 1 0,1 0 0,0 1 0,8 1-1,-11-1 52,-1-1 0,1 1 0,-1 0 0,0 0 0,1 0-1,-1 0 1,0 0 0,0 0 0,0 1 0,0-1 0,0 0 0,0 1 0,0-1-1,0 0 1,-1 1 0,1-1 0,0 1 0,-1-1 0,1 1 0,-1-1-1,0 1 1,1 0 0,-1-1 0,0 1 0,0 0 0,0-1 0,0 3-1,-1 7 211,1-1 0,-2 1 0,1-1 0,-1 1 0,-1-1 0,0 0 0,-1 0 0,1 0 0,-2 0 0,0-1 0,-10 17 0,11-19-170,-1-1-1,1 0 0,-1-1 0,0 1 0,0-1 0,-1 0 0,1 0 1,-1 0-1,0-1 0,-1 0 0,1 0 0,-1-1 0,1 1 0,-1-2 0,0 1 1,0-1-1,-14 3 0,19-5-247,0 1 0,1-1 0,-1 0 0,1 0 0,-1 0 0,0 0 0,1-1 0,-1 1 0,1 0 0,-1-1 0,1 1 0,-1-1 0,1 1 0,-1-1 0,1 0 0,-1 0 0,1 0 0,0 0 0,0 1 0,-1-2 0,1 1 0,-2-2 0,-13-33-8684,13 28 7071,-10-33-10372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5.7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0 102 7495,'0'0'13036,"69"-34"-9128,-39 23-1185,2 2-866,1 1-671,-1 3-898,-1 1-320,-4-2-2242,-4-2-4293,0-8-10345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7.7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1 16271,'0'0'13053,"4"10"-11911,-1-4-1068,-1-1 0,1 1 0,-1-1-1,-1 1 1,1 0 0,-1 0 0,0 0 0,-1 0-1,1 0 1,-1 0 0,0 0 0,-1 0-1,1-1 1,-1 1 0,-1 0 0,-1 6 0,-49 185 419,48-170-440,0-1 0,1 1 0,2 0 0,1 0 0,5 43 0,-5-67-117,1-1 0,-1 1-1,1-1 1,0 1 0,0-1-1,0 1 1,0-1 0,0 0-1,0 0 1,1 1 0,-1-1 0,1 0-1,-1 0 1,1 0 0,0-1-1,0 1 1,0 0 0,0-1 0,0 1-1,0-1 1,1 0 0,-1 1-1,0-1 1,1 0 0,-1-1-1,1 1 1,-1 0 0,1-1 0,-1 1-1,1-1 1,-1 0 0,1 0-1,-1 0 1,1 0 0,0 0 0,-1 0-1,1-1 1,-1 1 0,5-2-1,2 0-346,0-1-1,0 0 0,1 0 0,-2-1 1,1 0-1,0 0 0,-1-1 1,0 0-1,11-9 0,-15 10-485,0 0-1,0 0 1,0 0-1,-1 0 1,0-1 0,5-7-1,0-18-6838,-8 6-1623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10794,'0'0'17873,"62"-56"-17489,-33 37-223,-1-1-97,1 0-609,-4-1-2241,-5 2-2692,-7 1-6469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8.1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72 137 9449,'0'0'5733,"-62"-32"-2369,54 26-706,7 2-480,1 0-448,18 0-1090,14-1-255,8 0 287,10-4-287,4 1-225,-1 0-96,-5-3-545,-7 2-2081,-10-4-2499,-3-5-7495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8.7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0 16207,'0'0'9455,"-5"14"-8409,-7 28-569,2 0 1,1 1-1,3 0 1,1 0-1,2 1 0,4 47 1,-1-88-455,0 0-1,1 0 1,0 0 0,0 0 0,-1 0 0,2 0 0,-1 0-1,0-1 1,0 1 0,1-1 0,0 1 0,-1-1 0,1 1-1,0-1 1,0 0 0,0 0 0,1 0 0,-1 0 0,0 0 0,1 0-1,-1-1 1,1 1 0,0-1 0,-1 0 0,1 1 0,0-1-1,0-1 1,0 1 0,0 0 0,0-1 0,0 1 0,0-1-1,0 0 1,0 0 0,0 0 0,0-1 0,6 0 0,1 0-163,-1-1 1,1 0 0,0-1 0,0 0-1,16-7 1,13-14-3283,-38 23 2992,0 0-1,0 0 1,1 0-1,-1 0 1,0 0 0,0-1-1,0 1 1,-1 0 0,1-1-1,0 1 1,-1-1-1,1 1 1,0-1 0,-1 1-1,0-1 1,1 1 0,-1-1-1,0 1 1,0-1-1,0-2 1,0-11-6334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9.0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93 13004,'0'0'11467,"94"-12"-10634,-24 3-353,9-2-159,-3-1-225,-2 3-32,-14-3-1313,-12 0-3011,-16-4-3940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19.4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1 145 15727,'0'0'1916,"10"-12"375,3-1-1689,0 1 0,1 0 0,0 1 0,1 1 0,0 0 0,1 1 0,0 0 0,21-7 0,-22 9-302,1 2 0,0 0 0,0 1 0,1 1 0,-1 0 0,1 1 0,0 1 0,-1 1 0,23 1 0,-37 0-294,-1-1-1,1 0 0,0 0 1,-1 1-1,1-1 0,0 1 1,-1 0-1,1-1 0,-1 1 1,1 0-1,-1 0 0,1 0 1,-1 0-1,1 0 0,-1 0 1,0 0-1,0 1 0,0-1 1,0 0-1,0 1 0,0-1 1,0 1-1,0-1 0,1 2 1,-2 0 5,0 0 0,1 0 0,-1-1 0,0 1 0,0 0 0,0 0 0,-1 0 0,1-1 0,-1 1 0,0 0 0,1-1-1,-1 1 1,-2 3 0,-3 6 95,0-1 1,-1 1-1,-1-1 0,1-1 0,-11 10 0,-70 63 862,58-57-147,-45 51 0,74-77-814,1 0 0,-1 1-1,1-1 1,-1 0 0,1 1-1,0-1 1,-1 1 0,1-1-1,-1 1 1,1-1 0,0 1-1,0-1 1,-1 1 0,1-1-1,0 1 1,0-1 0,-1 1-1,1-1 1,0 1 0,0-1-1,0 1 1,0 0 0,0-1-1,0 1 1,0-1 0,0 1-1,0-1 1,0 1 0,0-1-1,0 1 1,1 0 0,-1-1-1,0 2 1,21-1 43,31-15-12,154-60-3387,-69 21-6173,-66 23-2986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34.0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6 283 16912,'0'0'9294,"-2"-10"-7804,2 7-1413,-1 1-47,0-1 1,0 0-1,1 0 1,0 0-1,-1 0 1,1 1-1,0-1 1,1 0-1,-1 0 1,0 0-1,1 0 1,-1 0-1,1 1 1,0-1-1,0 0 1,0 0-1,1 1 1,-1-1-1,0 1 1,1-1-1,0 1 1,0 0-1,-1 0 1,1-1-1,3-1 1,216-194-175,-226 214 481,-11 14 249,-2-2-270,2 0 1,-14 35-1,25-50-228,0 0-1,1-1 1,1 2-1,0-1 1,1 0-1,0 1 1,0 26 0,3-39-131,-1 0 0,0 0 1,1 0-1,-1 0 0,1 0 1,-1 0-1,1 0 1,0 0-1,-1 0 0,1 0 1,0-1-1,0 1 0,0 0 1,-1 0-1,1-1 1,0 1-1,0-1 0,0 1 1,0-1-1,0 1 0,0-1 1,0 1-1,0-1 1,0 0-1,1 0 0,-1 1 1,0-1-1,0 0 0,0 0 1,0 0-1,0 0 0,0-1 1,0 1-1,2 0 1,42-9-3228,-12-12-1343,0-8-1985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34.5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244 3 18385,'0'0'8515,"-10"-2"-6871,4 2-1560,1 0 0,0 0-1,0 0 1,-1 1 0,1 0 0,0 0-1,0 0 1,0 0 0,0 1-1,0 0 1,0 0 0,1 0 0,-1 1-1,1 0 1,-1-1 0,1 1-1,0 1 1,0-1 0,0 1-1,0 0 1,1-1 0,0 2 0,0-1-1,-5 8 1,6-9-91,0-1 0,0 1 0,0-1 0,1 1 0,-1-1 0,1 1 0,0 0 0,0 0 0,0 0 0,0 0 0,0 0 0,1 0 0,-1 0 0,1 0 0,0 0 0,0 5 0,0-7-5,0 0-1,1-1 1,-1 1 0,1 0-1,-1 0 1,1-1-1,-1 1 1,1 0-1,-1 0 1,1-1 0,0 1-1,-1-1 1,1 1-1,0 0 1,-1-1 0,1 0-1,0 1 1,0-1-1,0 1 1,-1-1-1,2 1 1,32-1-327,-24-2 62,0-2 0,0 1 0,0-1 0,-1-1 0,1 1 0,-1-2 0,0 1 0,-1-1 0,1-1 0,10-10 0,13-8-136,-35 28 646,1 1 0,-1 1 0,1-1-1,0 0 1,0 0 0,0 1 0,-2 8-1,-1 2 186,-1 4-173,1 0 0,0 1 0,1-1 1,2 1-1,0 0 0,0 0 0,3 29 1,-1 19 893,-1-66-1116,1-1 0,-1 1 0,1-1 0,-1 1 0,0-1 0,0 0 0,1 0 0,-1 1 0,0-1 0,0 0 0,0 0 0,-1 0 0,1 0 0,0 0 0,0 0 0,0 0 0,-1 0 0,1-1 0,0 1 0,-1 0-1,1-1 1,-4 2 0,-37 10 386,40-12-406,-75 11-3,71-10 0,0-1 0,0 0 0,0 0 0,1 0 0,-1-1 0,0 0 0,0 0 0,0 0 0,1-1 0,-1 0 0,-5-2 0,10 3-38,0 1 0,0-1 0,0 0 0,0 1 0,0-1 0,0 0 0,0 1 0,0-1 0,0 0 0,0 0 0,0 0 0,1 0 0,-1 0 0,0 0 0,0 0 0,1 0 0,-1 0 0,1 0 0,-1 0-1,1 0 1,0 0 0,-1-1 0,1 1 0,0 0 0,0 0 0,0 0 0,0-1 0,0 1 0,0 0 0,0 0 0,0 0 0,0-1 0,1 1 0,-1 0 0,0 0 0,1 0 0,-1 0 0,1-1 0,0 1 0,-1 0 0,1 0 0,0 0 0,-1 0 0,1 1 0,0-1 0,0 0 0,0 0 0,0 0 0,0 1 0,0-1 0,0 0 0,2 0 0,6-6-991,1 1 1,-1 0-1,22-9 0,-30 15 982,38-16-5029,5-2-1928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34.8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70 18353,'0'0'4848,"8"-10"-2921,-4 5-1706,-1 1 1,2-1 0,-1 1-1,0-1 1,1 1 0,0 1-1,0-1 1,0 1 0,0-1-1,1 2 1,-1-1 0,1 0-1,0 1 1,0 0 0,-1 1-1,1-1 1,1 1 0,-1 0-1,0 1 1,7-1 0,-11 1-194,-1 0 0,1-1 0,0 1-1,-1 0 1,1 0 0,0 0 0,-1 0 0,1 0 0,-1 1 0,1-1 0,0 0 0,-1 1 0,1-1-1,-1 1 1,1 0 0,-1-1 0,1 1 0,-1 0 0,0 0 0,1 0 0,-1 0 0,0 0 0,0 0-1,1 0 1,-1 0 0,0 1 0,0-1 0,0 0 0,-1 1 0,1-1 0,0 1 0,0-1 0,-1 1-1,1-1 1,-1 1 0,0-1 0,1 1 0,-1 0 0,0-1 0,0 1 0,0 0 0,0-1 0,0 1 0,0-1-1,0 1 1,-1 1 0,-1 5 143,0 0-1,-1 0 1,0-1-1,0 0 0,-1 1 1,0-1-1,0-1 1,-8 10-1,-56 61 1,42-49-187,-40 54 0,65-80 16,0-1 0,0 0 0,0 1 0,0 0 0,0-1 0,0 1 0,0 0 0,1-1 0,-1 1 0,1 0 0,-1 0 0,1-1 0,0 1 0,0 0 0,0 0 0,0 0 0,0-1 0,0 3 0,0-3 0,1 0 0,0 0 0,-1 0 0,1 0 0,0 0 0,-1 0 0,1-1 0,0 1 0,0 0 0,-1 0 0,1-1 0,0 1 0,0-1 0,0 1 0,0-1 0,0 1 0,0-1 0,0 1 0,0-1 0,0 0 0,2 1 0,7 0 0,-1-1 0,1 0 0,-1 0 0,0 0 0,15-4 0,66-17-4233,-62 13 827,0 1 0,33-3 0,-35 9-5685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35.2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 10890,'0'0'10602,"91"3"-8648,-24-3-384,16 0-738,15 0-543,11-1-97,6-5-64,-1 3-64,-6 2 0,-7 1-96,-12 0-1281,-12 0-1730,-13 2-4644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36.4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106 92 7207,'0'0'6294,"-8"-2"-3241,-25-10-698,33 12-2290,0 0 1,-1 0 0,1-1 0,-1 1-1,1 0 1,-1-1 0,1 1 0,0 0-1,-1-1 1,1 1 0,0-1 0,-1 1-1,1-1 1,0 1 0,0-1 0,-1 1-1,1-1 1,0 1 0,0-1 0,0 1-1,0-1 1,0 1 0,-1-1 0,1 1-1,0-1 1,0 1 0,0-1 0,1 1-1,-1-1 1,0 1 0,0-1 0,0 1-1,0-1 1,0 1 0,1-1 0,-1 1-1,0-1 1,0 1 0,1-1 0,-1 1-1,0-1 1,1 1 0,-1 0 0,0-1-1,1 1 1,-1 0 0,1-1 0,-1 1-1,1 0 1,-1-1 0,1 1 0,-1 0 0,1 0-1,-1 0 1,1-1 0,0 1-1,26-15 773,-7 7-662,-1 1-1,1 1 1,0 0 0,1 2-1,-1 0 1,1 2-1,0 0 1,24 1-1,-43 1-154,-1 0 0,0 0 0,1 0 0,-1 1-1,0-1 1,1 0 0,-1 1 0,0-1-1,0 1 1,0-1 0,1 1 0,-1-1 0,0 1-1,0 0 1,0 0 0,0 0 0,0 0-1,0-1 1,0 1 0,0 0 0,-1 1 0,1-1-1,0 0 1,0 0 0,-1 0 0,1 0 0,-1 0-1,1 1 1,-1-1 0,0 0 0,1 1-1,-1-1 1,0 0 0,0 0 0,0 1 0,0-1-1,0 0 1,0 1 0,0-1 0,0 0-1,-1 1 1,0 1 0,0 3 119,-1 1 0,0-1-1,0-1 1,-1 1 0,0 0 0,0-1-1,0 1 1,-5 5 0,-23 23 384,-1-2 1,-1-2 0,-69 49 0,3-3 707,99-76-1227,-1 0 1,1 1-1,0-1 1,-1 0-1,1 0 1,-1 1-1,1-1 0,-1 0 1,1 1-1,0-1 1,-1 1-1,1-1 1,0 0-1,-1 1 0,1-1 1,0 1-1,0-1 1,-1 1-1,1-1 1,0 1-1,0-1 0,0 1 1,0-1-1,0 1 1,-1-1-1,1 1 1,0-1-1,0 1 1,0 0-1,1 0 0,15 4-4,37-10-56,-45 4 101,18-2 14,44-5-757,91 0-1,-159 8 690,0 0 0,-1 0 0,1 0 0,0 0 0,0 0 0,-1 0-1,1 1 1,0-1 0,-1 1 0,1-1 0,0 1 0,-1-1 0,1 1-1,-1 0 1,1 0 0,-1 0 0,1 0 0,-1 0 0,0 0 0,1 0-1,1 3 1,-3-3 18,1 0 0,-1 1 0,0 0 0,1-1 0,-1 1-1,0-1 1,0 1 0,0-1 0,0 1 0,0-1 0,0 1 0,0 0-1,-1-1 1,1 1 0,-1-1 0,1 1 0,-1-1 0,-1 3 0,-2 5 221,-2 0 1,1 0 0,-2-1 0,1 0-1,-13 13 1,-2-2 5,-1 0 0,0-1 0,-2-1 0,-25 14 0,36-24-157,-1 0 0,1-1 0,-1 0 1,0-1-1,-1-1 0,1 0 0,-1-1 0,0 0 0,-22 0 0,37-3-83,-1 0 1,1 1-1,0-1 0,0 0 1,0 0-1,-1 1 0,1-1 1,0 0-1,0 0 0,0 1 1,0-1-1,0 0 0,0 1 1,0-1-1,0 0 0,-1 1 1,1-1-1,0 0 0,0 1 1,0-1-1,1 0 0,-1 0 1,0 1-1,0-1 0,0 0 1,0 1-1,0-1 0,0 0 1,0 1-1,0-1 0,1 0 1,-1 0-1,0 1 0,0-1 1,0 0-1,1 0 0,-1 1 1,0-1-1,0 0 0,1 0 1,10 18-380,-9-15 120,1 3-4235,-3-17-6551,0-8 1337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36.8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99 261 11819,'-8'6'7122,"-6"2"-5285,-2 2 1257,0 0 0,-28 25 0,55-38-1439,30-25-1653,-1-2-1,-1-1 0,48-52 1,-51 44-443,55-76 1,-115 181 125,14-45 318,-46 108-56,50-112-80,1 0 0,0 0 0,2 1-1,0-1 1,-1 32 0,4-47-140,-1-1 15,1 0 0,0 0 1,0 0-1,0 0 0,0 0 0,0 0 0,0-1 1,0 1-1,0 0 0,0 0 0,0 0 0,1 0 1,-1 0-1,0-1 0,1 1 0,-1 0 1,0 0-1,1 0 0,-1-1 0,1 1 0,-1 0 1,1-1-1,0 1 0,-1 0 0,1-1 0,1 1 1,7 1-6747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17809,'0'0'5797,"5"11"-4590,88 187 2336,-59-133-2928,-2 2-1,30 94 0,-54-137 8,-7-30 236,-8-45 230,-16-64-1088,3 22 0,4-1 0,-7-150 0,24 242-14,-1 0 0,0 0 0,1-1 1,-1 1-1,1 0 0,0 0 0,0 0 0,0 0 0,0 0 0,0 0 0,0 0 1,0 1-1,1-1 0,-1 0 0,1 0 0,-1 1 0,1-1 0,0 1 0,-1 0 1,1-1-1,0 1 0,0 0 0,0 0 0,0 0 0,0 0 0,0 1 0,0-1 1,0 0-1,1 1 0,-1 0 0,0-1 0,0 1 0,0 0 0,1 0 0,-1 0 1,0 0-1,3 1 0,-2-1-7,0 0 1,0 1-1,0-1 0,0 0 1,0 1-1,0 0 0,0 0 1,0 0-1,0 0 0,0 0 1,-1 0-1,1 1 0,-1-1 1,1 1-1,-1 0 0,1 0 1,-1 0-1,0 0 0,0 0 1,0 0-1,0 1 0,0-1 1,0 1-1,-1-1 0,1 1 1,-1 0-1,0-1 0,1 5 1,-1-1 27,-1 1 0,0-1 0,-1 0 1,1 1-1,-1-1 0,0 1 0,-1-1 0,0 0 1,0 0-1,0 0 0,-1 0 0,1 0 1,-1 0-1,-1-1 0,1 1 0,-9 8 0,3-2 120,-2-1 0,0-1-1,0 1 1,0-2-1,-2 0 1,-14 9 0,24-16-127,0 0 0,1 0 0,-1 0 0,0-1 0,0 0 0,-1 1 0,1-1 0,0 0 0,0-1 0,-1 1 0,1 0 0,0-1 0,-1 0 0,1 0 0,-5 0 0,8 0-61,0-1 1,-1 1 0,1-1-1,0 1 1,-1 0-1,1-1 1,0 1 0,-1-1-1,1 1 1,0-1 0,0 1-1,0-1 1,0 1 0,-1-1-1,1 1 1,0-1 0,0 1-1,0-1 1,0 1 0,0-1-1,0 1 1,0-1 0,0 1-1,1-1 1,-1 1 0,0-1-1,0 1 1,0-1-1,0 1 1,1-1 0,-1 1-1,0 0 1,0-1 0,1 1-1,0-1 1,11-17-2508,-6 13 947,0 0 0,1 0 0,0 0 0,0 1 0,11-5 0,14-6-6665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37.3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104 21 18546,'0'0'3795,"10"-3"-2263,-5 1-1368,51-11 2007,-52 12-1980,0 0 0,0 1 1,-1-1-1,1 1 0,0 0 1,0 0-1,0 1 0,0-1 0,0 1 1,0 0-1,0 0 0,0 0 1,6 3-1,-9-3-151,0 0-1,0 0 1,0 0-1,0 0 1,0 0 0,0 1-1,-1-1 1,1 0-1,0 0 1,-1 1 0,1-1-1,-1 0 1,1 1-1,-1-1 1,0 0 0,1 1-1,-1-1 1,0 1-1,0-1 1,0 0 0,0 1-1,0-1 1,0 1-1,-1-1 1,1 0 0,0 1-1,-1-1 1,1 0-1,-1 1 1,1-1 0,-1 0-1,0 1 1,0-1-1,-1 1 1,-31 42 955,-45 20-365,60-51-485,1 1 0,0 0 0,1 1 0,1 1 0,-22 27 0,37-42-145,-1-1 0,0 1 0,0 0 0,1 0 0,-1 0 0,0 1 0,1-1 0,-1 0 0,1 0 0,-1 0 0,1 0 0,0 0 0,-1 1 0,1-1 0,0 0 0,0 0 0,0 0 0,0 1 0,0-1 0,0 0 0,0 0 0,1 1 0,-1-1 0,0 0 0,1 0 0,-1 0 0,1 2 0,1-2 0,-1 1 0,1-1 0,-1 0 0,1 0 0,0 0 0,-1 0 0,1 0 0,0-1 0,0 1 0,0 0 0,0-1 0,0 0 0,0 1 0,-1-1 0,4 0 0,10 1 0,0-1 0,1-1 0,17-3 0,-32 4 0,83-18-2425,37-23-6094,-81 23-43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37.6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180 1 20628,'0'0'3672,"-10"3"-426,1-1-2836,1 2 1,-1-1-1,1 1 1,0 0-1,0 1 0,1 0 1,-11 8-1,14-10-308,1 0 0,-1 0 0,1 1 0,-1 0 0,1-1 0,0 1 0,1 0 0,-1 1 0,1-1 0,-1 0 0,1 1 0,1-1 0,-1 1 0,0 0 0,1-1 0,0 1 0,0 0 0,0 5 0,2-9-102,-1 0 1,0 0-1,0 0 0,0 0 0,1-1 1,-1 1-1,0 0 0,1 0 0,-1 0 1,1-1-1,-1 1 0,1 0 1,-1 0-1,1-1 0,-1 1 0,1 0 1,0-1-1,-1 1 0,1-1 0,0 1 1,0-1-1,-1 1 0,1-1 0,0 0 1,0 1-1,0-1 0,0 0 1,-1 1-1,1-1 0,0 0 0,0 0 1,2 0-1,37 1-122,-26-2-27,21-1-726,31 0-994,-61 2 1737,-1 1 0,1-1 0,-1 1 0,1-1 0,-1 1 0,0 1 0,1-1 0,-1 1 0,0-1 0,6 4 0,-9-4 145,1 0-1,-1 0 0,0 0 0,0 0 0,1 0 0,-1 0 0,0 0 1,0 1-1,0-1 0,0 0 0,0 0 0,-1 1 0,1-1 0,0 1 1,-1-1-1,1 1 0,-1-1 0,1 1 0,-1 0 0,0-1 0,1 1 1,-1-1-1,0 1 0,0 2 0,-1 0 94,0-1 0,0 0-1,0 0 1,-1 0 0,1 0 0,-1 0 0,1 0-1,-1-1 1,0 1 0,0 0 0,-4 3-1,-6 5 364,0-1 0,-1 0 0,-23 14 0,26-17-356,-71 39 337,75-43-467,0-1-1,0 0 1,0 1-1,0-2 0,-1 1 1,1-1-1,0 0 1,-1 0-1,1-1 1,0 0-1,-13-1 0,18 1-108,0-1-1,0 1 0,-1-1 1,1 1-1,0-1 0,0 0 1,0 1-1,0-1 1,-1 0-1,1 0 0,0 0 1,1 0-1,-1 0 0,0 0 1,0 0-1,0 0 0,1 0 1,-1 0-1,0-1 0,1 1 1,-1 0-1,1 0 0,-1-1 1,1-2-1,-4-36-5342,4 30 3524,0-39-7702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38.0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 14574,'0'0'3651,"82"-6"-288,-38 6-896,0 0-1410,3 0-865,-3-6-1281,2-7-6887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40.4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164 1 12876,'0'0'12278,"-5"8"-10772,-22 32-92,0 1-883,1 0 0,-19 46 0,39-75-516,0 1-1,2 0 1,0 0 0,0 1-1,1-1 1,1 1 0,0 0-1,1-1 1,0 1 0,1 0-1,1 0 1,2 15 0,-2-25-23,0 0 0,0 0 0,0-1 0,1 1 0,0-1 0,-1 1 0,1-1 0,0 0 0,1 1 0,-1-1 0,1 0 0,-1 0 0,1-1 0,0 1 1,0-1-1,0 1 0,0-1 0,1 0 0,-1 0 0,6 2 0,-2-1 98,0-1 1,1 0-1,-1 0 0,0 0 1,1-1-1,-1 0 1,1-1-1,-1 0 0,1 0 1,12-2-1,-13 1-304,1-1 0,-1 1-1,0-1 1,0-1-1,0 1 1,-1-1 0,1-1-1,-1 1 1,1-1-1,10-9 1,-14 11-251,0-1 1,0 1-1,-1-1 0,1 0 0,-1 0 1,0 0-1,0-1 0,0 1 0,0 0 1,-1-1-1,1 1 0,-1-1 0,0 0 1,0 1-1,0-1 0,-1 0 0,1 0 0,-1 0 1,0 1-1,0-1 0,-1-4 0,-5-22-7964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40.7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77 13581,'0'0'11210,"69"-30"-10056,-14 22-834,6 0-224,6 2-32,-5-3-641,-10 3-2722,-13-3-4036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41.1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76 15214,'0'0'1549,"13"-10"404,-4 2-1490,0 1-1,0 1 0,1 0 0,0 0 0,0 1 1,1 0-1,0 1 0,0 0 0,0 0 1,0 1-1,23-2 0,-25 4-13,4 0 122,0 1-1,0 0 0,0 0 0,23 5 0,-34-5-494,0 1-1,0-1 1,0 1 0,0-1 0,0 1 0,-1 0 0,1 0 0,0-1 0,-1 1 0,1 0-1,0 1 1,-1-1 0,1 0 0,-1 0 0,0 1 0,1-1 0,-1 1 0,0-1 0,0 1 0,0-1-1,0 1 1,0 0 0,0-1 0,0 1 0,-1 0 0,1 0 0,-1 0 0,1 0 0,-1-1 0,0 1-1,1 0 1,-1 0 0,0 0 0,-1 0 0,1 0 0,0 0 0,0 0 0,-1 0 0,1-1-1,-2 4 1,0 1 15,-1 0 0,1-1 0,-1 1 0,-1-1 0,1 0 0,-1 0-1,0 0 1,0 0 0,0-1 0,-6 5 0,-55 42 870,40-33-829,1-1-132,17-13 0,0 0 0,1 0 0,-1 1 0,1 0 0,0 0 0,0 0 0,1 1 0,0 0 0,0 0 0,0 0 0,1 1 0,-4 6 0,7-12 0,1 0 0,0 0 0,0-1 0,0 1 0,0 0 0,0-1 0,0 1 0,1 0 0,-1-1 0,0 1 0,0 0 0,0 0 0,1-1 0,-1 1 0,0-1 0,1 1 0,-1 0 0,1-1 0,-1 1 0,0-1 0,1 1 0,-1-1 0,1 1 0,0-1 0,-1 1 0,1-1 0,-1 0 0,1 1 0,0-1 0,-1 0 0,1 1 0,0-1 0,-1 0 0,1 0 0,1 1 0,29 4 0,-26-4 0,166 6-5739,-102-7-2327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41.4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15182,'0'0'4965,"94"17"-3972,-8-17-64,20 0-513,14 0-320,5 0-224,-5 0-1986,-12-3-1537,-21-2-5446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41.8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6 3940,'0'0'8771,"14"-1"-6705,102-4 176,117 11 0,-232-6-2227,50 10 794,-29 3 653,-21-13-1359,-1 1 0,0 0 0,1-1 1,-1 1-1,0-1 0,1 1 0,-1 0 0,0-1 0,0 1 1,1 0-1,-1 0 0,0-1 0,0 1 0,0 0 0,0-1 1,0 1-1,0 0 0,0-1 0,0 1 0,0 0 0,-1 0 1,1-1-1,0 1 0,0 0 0,-1-1 0,1 1 0,0-1 1,-1 1-1,0 0 0,-6 8 449,-1 0-1,0 0 1,0-1 0,-1-1-1,0 0 1,-1 0 0,-13 7 0,-11 10 52,-2 2-754,-132 108 1820,148-115-2277,-32 41 1,41-45-720,1 1 0,0 0 0,-12 28 0,15-22-6521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47.5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501 1 11211,'-62'52'11313,"-6"11"-5661,-259 283-4809,294-301-640,23-29-2831,18-25-8026,14-22 576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47.8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83 0 9705,'0'0'11659,"-17"81"-9929,2-32-129,0 6-223,2 6-225,4 0-737,6 1-288,3-5-64,0-5-32,0-9 0,4-7-512,1-7-801,-2-5-833,-3-8-1025,-2-7-1185,-18-8-5157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3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17585,'0'0'8712,"29"65"-7207,-17-36-448,1 5-480,5 0-417,-1-3-128,1-2 0,-2-4 0,-2-5-384,-2-6-833,-4-5-1250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48.2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53 15246,'0'0'8873,"83"30"-7624,-29-28-512,9-2-545,7 0-128,5-7-128,-5-6-1089,-1-4-2210,-11-5-1346,-5-3-1793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48.5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143 33 15855,'-8'10'1249,"-8"8"-514,1 0 1,2 1-1,-1 1 0,2 0 0,1 0 1,1 1-1,0 1 0,2-1 0,0 2 1,-5 28-1,11-41-584,1-1 0,0 1 1,1 0-1,0-1 0,0 1 1,1 0-1,1-1 0,-1 1 0,2-1 1,-1 0-1,6 12 0,-6-18-130,0 1-1,0-1 0,0 1 0,1-1 0,0 0 1,-1 0-1,1 0 0,0 0 0,1-1 1,-1 1-1,0-1 0,1 0 0,-1 0 1,1 0-1,0 0 0,0-1 0,0 1 1,0-1-1,0 0 0,0 0 0,0-1 0,0 1 1,0-1-1,0 0 0,0 0 0,0 0 1,0 0-1,7-2 0,1-1 4,0 0-1,0-1 1,-1 0-1,0-1 1,0 0 0,0-1-1,0 0 1,-1-1-1,0 0 1,0 0-1,-1-1 1,0 0-1,15-19 1,-4 4-40,-1-2 0,-1-1 1,-1 0-1,17-36 0,-25 41 175,-13 27 13,-17 36-55,16-30-49,1 1 0,0 1 0,0-1 0,2 1 0,-1-1 0,2 1 0,0 0 0,1 20 0,0-30-37,1 0 1,0 0-1,-1 0 1,1 0-1,1 0 1,-1 0-1,0-1 1,1 1-1,0 0 1,0-1-1,0 1 0,0-1 1,0 0-1,1 0 1,0 0-1,-1 0 1,1 0-1,0 0 1,1-1-1,-1 0 1,0 1-1,1-1 0,-1 0 1,1-1-1,-1 1 1,1-1-1,0 1 1,0-1-1,0 0 1,0-1-1,0 1 1,7 0-1,1-1 42,0-1 0,0 0-1,-1-1 1,1 0 0,0-1 0,-1 0-1,0-1 1,0 0 0,0 0 0,0-2-1,-1 1 1,0-1 0,0-1 0,0 0 0,-1 0-1,0-1 1,0 0 0,-1 0 0,0-1-1,11-16 1,-10 13 8,0 0 0,-1-1 0,0 0 0,-1 0 0,0-1 0,-1 0 0,-1 0 0,0-1 0,-1 1 0,0-1 0,-2 0 0,1 0 0,-2 0 0,0 0 0,-2-28 0,0 39-196,0 0 1,0-1-1,0 1 0,0 0 1,-1 0-1,0 0 1,0 0-1,0 0 0,0 0 1,0 1-1,-1-1 0,0 1 1,0-1-1,0 1 1,0 0-1,0 0 0,-5-3 1,2 3-332,1 0 1,-1 0-1,1 0 1,-1 1-1,0 0 1,0 0-1,0 1 0,0 0 1,0 0-1,0 0 1,-10 1-1,4 0-7615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48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13485,'0'0'8296,"57"10"-6246,-2-8-449,18-2 193,12 0-897,12 0-769,1-4-96,-8 0-769,-13 0-1089,-26 4 289,-23 0-2563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49.3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1 126 15150,'0'0'3556,"64"-8"-1346,2-10-1057,18-3-352,14 3-257,4 0-384,-2 4-960,-8 0-3557,-15 0-10505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58.2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0 9449,'0'0'269,"0"0"0,1 0 0,-1 0 0,0 0 0,0 0 1,1 0-1,-1 0 0,0 0 0,0 0 0,1 0 0,-1 1 0,0-1 0,0 0 0,1 0 0,-1 0 1,0 0-1,0 0 0,0 0 0,1 0 0,-1 1 0,0-1 0,0 0 0,0 0 0,1 0 0,-1 1 1,0-1-1,0 0 0,0 0 0,0 0 0,0 1 0,1-1 0,-1 0 0,0 0 0,0 1 1,0-1-1,0 0 0,0 0 0,0 1 0,0-1 0,0 1 0,3 19 2766,-5 24-1109,-4 1-77,-12 46 0,10-61-1839,2 1 0,1-1 0,2 1-1,0 51 1,7-70-1968,-3-12 1825,-1 0 0,0 0 0,0 0 0,1 0 0,-1 0 0,0 0 0,0 0 0,1 0 0,-1 0 1,0-1-1,0 1 0,0 0 0,1 0 0,-1 0 0,0 0 0,0 0 0,0-1 0,1 1 0,-1 0 0,0 0 0,0 0 0,0-1 0,0 1 0,0 0 0,1 0 0,-1 0 0,0-1 0,0 1 0,0 0 0,0 0 0,0-1 1,0 1-1,0 0 0,0 0 0,0-1 0,0 1 0,0 0 0,0 0 0,0-1 0,0 1 0,0 0 0,0 0 0,0-1 0,0 1 0,0 0 0,-1 0 0,1 0 0,0-1 0,0 1 0,0 0 0,0-20-5776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58.5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 18321,'0'0'6663,"64"22"-4357,-23-10-609,8-4-672,5-6-512,2-2-353,1 0-128,-6-9-64,-8-2-577,-12-2-672,-10 1-1281,-14 2-193,-7 6-288,-25 4 32,-11 0-1473,-7 10-3171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58.9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116 68 13869,'0'0'7655,"70"-4"-5348,-23-5-610,9-4-352,3-2-832,0 2-385,-8 4-224,-10 4-1506,-15 5-1184,-18 0-1795,-8 13-1761</inkml:trace>
  <inkml:trace contextRef="#ctx0" brushRef="#br0" timeOffset="1">0 337 16464,'0'0'7847,"82"26"-5573,-33-26-224,4-2-705,-1-8-768,-1-1-385,-4 5-96,-8 5-96,-7 1-737,-10 0-960,-4 7-1698,-6 1-1730,-6-4-3844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4:59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24311,'0'0'6438,"81"15"-5285,-34-15-288,2 0-865,-2 0 0,-2 0 0,-9 0-1602,-9-4-2177,-10 1-2883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00.4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303 1 17745,'0'0'3918,"-8"1"-1991,0 2-1764,-1 0 0,1 0 0,0 1-1,0 0 1,0 0 0,0 1 0,1 0 0,0 0-1,0 1 1,0 0 0,1 0 0,-1 1 0,2 0-1,-8 10 1,-10 15 164,1 0 0,-18 39-1,25-45-87,2 1 1,1 0-1,1 1 0,1 0 0,2 1 0,0 0 0,3 0 1,0 0-1,-1 37 0,6-62-284,0 0 0,0 0 0,1 0 0,-1 0 0,1 0 0,0 0 0,0 0 0,0 0 0,1 0 0,0-1 0,-1 1 0,1 0 0,0-1 0,1 0 1,-1 1-1,0-1 0,1 0 0,0 0 0,0 0 0,0-1 0,0 1 0,0-1 0,1 0 0,-1 0 0,0 0 0,1 0 0,0 0 0,0-1 0,-1 1 0,6 0 0,0 0-601,0 0-1,0-1 1,1 1-1,-1-2 0,12 0 1,46-10-6642,-14-10-3950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00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1 20403,'0'0'1217,"-18"54"289,-1-14 384,-2 6-481,3 5-64,2-1-320,4-5-801,7-6-159,5-9-194,2-6-960,8-9-800,3-12-834,-5-3-2114,-6-12-4163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14 210 16271,'0'0'2616,"-3"-9"358,3 8-2926,-2-1 157,1-1-1,-1 0 0,1 0 1,0 0-1,0 1 1,1-1-1,-1 0 1,0 0-1,1-1 1,0 1-1,0 0 0,0 0 1,0 0-1,0 0 1,1 0-1,-1 0 1,1 0-1,0 0 1,0 0-1,0 0 1,0 1-1,1-1 0,-1 0 1,1 0-1,-1 1 1,1-1-1,0 1 1,0 0-1,3-3 1,14-14 596,2 2 1,38-26 0,-52 39-789,0-1 0,0 1 1,0 1-1,1 0 0,0 0 0,0 0 0,-1 1 0,2 0 0,-1 0 0,0 1 0,0 0 0,0 1 1,11 0-1,-18 0-24,0 0 0,0 0 1,0 1-1,0-1 0,0 0 1,0 1-1,0-1 0,0 1 1,0-1-1,0 1 0,-1 0 1,1-1-1,0 1 0,0 0 1,0-1-1,-1 1 0,1 0 1,0 0-1,-1 0 0,1 0 1,-1 0-1,1-1 0,-1 1 1,1 2-1,2 32-3,-4-23 132,0-1 0,-2 0 0,1 0 0,-5 11 0,-39 71 1708,52-100-1941,-1 1 0,1-1 0,1 1 0,-1 0 0,1 0 0,0 1-1,0 0 1,1 0 0,0 1 0,-1 0 0,1 0 0,1 1 0,-1 0 0,0 1 0,1-1 0,0 2 0,12-2 0,-17 2 67,0 1 1,0-1 0,0 1-1,0 0 1,0 0 0,1 1-1,-1-1 1,0 1-1,0 0 1,0 0 0,0 0-1,0 1 1,0-1 0,-1 1-1,1 0 1,0 0 0,-1 0-1,1 1 1,-1-1 0,0 1-1,0 0 1,0 0-1,0 0 1,0 0 0,-1 0-1,1 1 1,-1-1 0,0 1-1,0 0 1,0-1 0,-1 1-1,1 0 1,-1 0-1,0 0 1,0 0 0,0 0-1,-1 0 1,1 7 0,-2 0 203,1 0 1,-1 1 0,-1-1 0,0 0-1,-1 0 1,0 0 0,-1 0 0,0 0-1,0-1 1,-1 0 0,-1 1-1,0-2 1,0 1 0,-1-1 0,0 0-1,0 0 1,-1-1 0,0 0 0,-1-1-1,0 1 1,0-2 0,-1 1 0,1-1-1,-12 5 1,16-9-211,1 0 1,0-1-1,-1 1 1,0-1-1,1 0 0,-1 0 1,0 0-1,1-1 0,-1 1 1,0-1-1,0 0 1,1-1-1,-1 1 0,0-1 1,0 0-1,-8-3 0,10 3-52,1-1-1,-1 1 0,0-1 0,1 0 0,-1 0 1,1 0-1,0 0 0,0-1 0,0 1 0,0 0 0,0-1 1,0 0-1,1 1 0,-1-1 0,1 0 0,0 0 1,-1 0-1,1 0 0,1 0 0,-1 0 0,0 0 0,1 0 1,-1 0-1,1 0 0,1-6 0,3-42-12091,5 24-1191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01.1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4 104 17969,'0'0'2610,"12"-10"54,4 0-2015,-1-1 0,1 2 0,1 0 0,0 1 0,0 1 0,1 0 0,0 1 0,27-4 0,71-5 570,-102 14-1183,0 0 0,0 1 1,-1 1-1,1 0 0,0 1 1,19 6-1,-31-8-34,0 1-1,0 0 1,0-1 0,0 1 0,0 0 0,0 0 0,0 0-1,-1 1 1,1-1 0,0 0 0,-1 1 0,1-1-1,-1 1 1,1-1 0,-1 1 0,0 0 0,0-1-1,1 1 1,-1 0 0,-1 0 0,1 0 0,0 0-1,0 0 1,-1 0 0,1 0 0,-1 0 0,1 3-1,-1-2 16,-1 1 1,1-1-1,-1 0 0,1 0 0,-1 0 0,0 1 0,0-1 0,-1 0 0,1 0 1,0 0-1,-1-1 0,0 1 0,0 0 0,0-1 0,0 1 0,-5 4 1,-19 15 293,-2-1 0,-1-1 1,0-1-1,-1-2 1,-36 15-1,73-33-311,1-1 0,-1 1-1,0 1 1,0-1 0,1 1 0,8 1 0,1 0-36,-8-1-59,-1 1 1,1 0 0,-1 0 0,1 1 0,-1 0-1,0 0 1,0 1 0,0 1 0,12 5 0,-18-8 76,0 0 1,0 1 0,0-1 0,0 1 0,0-1-1,0 1 1,0 0 0,0-1 0,-1 1 0,1 0-1,-1 0 1,1 0 0,-1 1 0,0-1-1,0 0 1,0 0 0,0 1 0,0-1 0,0 0-1,-1 1 1,1-1 0,-1 1 0,1-1-1,-1 1 1,0-1 0,0 1 0,0-1 0,-1 1-1,1-1 1,-1 1 0,1-1 0,-1 1 0,0-1-1,0 1 1,0-1 0,0 0 0,-2 4-1,-2 0 78,1 0-1,-1-1 1,0 1-1,0-1 1,0 0-1,-1 0 1,0-1-1,0 0 1,0 0-1,0 0 1,-1-1-1,0 0 1,-11 4-1,-2 0 141,0-1 1,0-1-1,-35 4 0,25-6-200,-45-1 0,65-2 0,0-1 0,1 0 0,-1 0 0,1-1 0,0-1 0,-1 1 0,1-2 0,-16-7 0,24 11-37,0 0 0,1-1 0,-1 1 0,0 0 0,0-1 1,1 1-1,-1-1 0,0 1 0,1-1 0,-1 1 0,1-1 0,-1 0 0,0 1 0,1-1 0,-1 0 1,1 1-1,0-1 0,-1 0 0,1 1 0,0-1 0,-1 0 0,1 0 0,0-1 0,13-7-2163,42 2-3403,-41 6 3930,30-7-3735,5-2-3357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01.5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206 0 22485,'0'0'9289,"-36"73"-8296,23-33-993,2 1 0,4-2 0,7-5 0,0 0 0,2-6 0,11-2-1730,-1-7-736,-3-2-1634,-5-6-2178</inkml:trace>
  <inkml:trace contextRef="#ctx0" brushRef="#br0" timeOffset="1">1 186 9353,'0'0'21652,"74"-18"-21011,-33 18-353,7 0-256,0 0-736,2 0-1699,-9 0-2433,-3-4-3748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01.8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19635,'0'0'12395,"27"70"-12170,-24-34-193,-3-1 32,3 0-32,-1-3-385,-2-1-1120,0-6-1090,-5-5-2273,-10-8-2019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02.1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97 17553,'8'-7'2386,"3"-2"-1743,1 1 0,0 0 1,0 1-1,1 1 0,-1 0 1,1 0-1,1 1 0,-1 1 0,22-4 1,8 0-89,1 1 0,-1 3 0,1 2 0,0 1 1,69 8-1,-109-6-558,0-1 0,0 1 0,0 0 0,0 0 0,-1 0 1,1 1-1,0-1 0,-1 1 0,1 0 0,-1 0 0,1 0 0,-1 0 0,0 1 1,0 0-1,0-1 0,0 1 0,-1 0 0,1 0 0,-1 0 0,0 1 1,1-1-1,-2 1 0,1-1 0,0 1 0,1 4 0,-2-2 57,0 0-1,-1-1 0,1 1 1,-1 0-1,0-1 0,-1 1 1,0-1-1,1 1 1,-2 0-1,1-1 0,-1 1 1,0-1-1,0 0 0,0 0 1,-1 0-1,1 0 1,-6 6-1,-12 18 168,-1 0 1,-2-2 0,-1-1-1,-1 0 1,-42 31-1,53-45-156,-1-2 1,0 0-1,0-1 0,-1 0 1,0-2-1,-1 0 0,0 0 1,0-2-1,0 0 0,-1-1 0,1 0 1,-32 1-1,45-5-196,0 0 0,1 0 0,-1 0 0,0-1 0,1 0 0,-1 1 0,0-1 0,1-1 0,-1 1 0,1 0 0,0-1 1,-1 0-1,1 1 0,0-1 0,0 0 0,0-1 0,0 1 0,1-1 0,-1 1 0,0-1 0,1 0 0,0 0 0,-2-3 0,0-2-741,0 1-1,1-1 1,1 0-1,-1 0 1,1 0-1,1-1 1,-1 1 0,1 0-1,0-11 1,1-17-12757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02.5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275 0 16592,'0'0'2034,"3"12"-182,8 9-354,0 1-1,1-2 1,1 0-1,20 25 1,0-1 31,-24-31-1467,-1 1 0,0 0 0,-1 0 0,0 0 1,-1 1-1,-1 0 0,0 0 0,-1 0 1,0 1-1,-2 0 0,0-1 0,0 1 0,-2 0 1,0 0-1,-1 0 0,0 0 0,-1-1 1,-1 1-1,-1 0 0,0-1 0,-1 0 0,0 0 1,-1 0-1,-1-1 0,0 0 0,-1 0 1,-1-1-1,-16 20 0,-4 1-198,-1 0 0,-2-2-1,-61 47 1,59-53-3494,-73 39 0,59-43-4361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02.8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24055,'0'0'5349,"90"47"-4548,-40-44-65,11-3-512,1 0-191,1-3-770,-4-6-705,-3 0-1632,-15 0-1090,-16 0-3460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03.2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66 21204,'0'0'4837,"69"25"-3364,-8-25-192,16-6-672,4-6-417,2-2-192,-1 3-64,-4-2-128,-12 1-609,-10 3-2434,-11-4-3203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07.04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148 256 7976,'-9'3'3272,"6"-2"-3183,-14 4 840,-1 1 1,1 1 0,-23 14 0,36-19-722,0 1-1,0-1 1,1 1-1,-1 0 1,1 0 0,0 0-1,0 0 1,0 1-1,0-1 1,-2 5 0,4-6-154,0 0 1,1 0 0,-1-1 0,0 1 0,1 0-1,0 0 1,-1 0 0,1 0 0,0 0 0,0-1-1,0 1 1,0 0 0,1 0 0,-1 0 0,0 0-1,1 0 1,-1-1 0,1 1 0,0 0 0,0 0-1,-1-1 1,1 1 0,0 0 0,0-1 0,2 2-1,1 1-32,-1 0-1,1-1 0,1 1 0,-1-1 1,1 0-1,-1-1 0,1 1 0,0-1 0,0 0 1,0 0-1,0 0 0,0-1 0,0 1 0,0-1 1,1-1-1,5 1 0,18 1 20,49-2 1,-69-1-26,88-9 48,-1-5 1,-1-3 0,101-35 0,-16 6-63,751-114 44,-635 119-402,-272 39 277,14-2 29,0-1 1,-1-2-1,61-22 1,-97 30 50,0 0 0,0-1-1,0 1 1,0 0 0,0-1 0,0 1 0,0-1 0,0 1 0,0-1-1,0 1 1,-1-1 0,1 0 0,0 1 0,0-1 0,-1 0 0,1 0-1,0 1 1,-1-1 0,1-2 0,-13-4 30,-35 2-20,-64 7-156,1 4 0,-147 29 0,-215 69-355,-600 207 1467,1048-303-887,-17 7 261,40-11-180,8-3-17,77-12 112,298-76-50,662-118-2505,-709 173 671,-312 28 1449,-43 1 331,-104 6 399,1 5 0,-196 38 0,-239 89-116,189-20-739,153-45-6183,170-58 1309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09.2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18 372 17585,'0'0'2765,"-4"8"-1019,-9 25-401,13-32-1315,0-1 0,0 1 0,0-1-1,0 0 1,0 1 0,0-1 0,0 1 0,0-1 0,0 0 0,0 1 0,0-1 0,1 1 0,-1-1 0,0 0-1,0 1 1,0-1 0,0 0 0,1 1 0,-1-1 0,0 0 0,0 1 0,1-1 0,-1 0 0,0 0 0,1 1-1,-1-1 1,0 0 0,1 0 0,-1 0 0,0 1 0,1-1 0,-1 0 0,0 0 0,1 0 0,-1 0 0,1 0-1,-1 0 1,0 0 0,1 0 0,-1 0 0,1 0 0,-1 0 0,0 0 0,1 0 0,-1 0 0,1 0-1,19-4 749,-8 0-582,-1-1 0,0 0 0,-1-1-1,1 0 1,-1-1 0,-1 0 0,18-15 0,61-69 20,-74 76-162,-2 1-43,87-99 50,-84 94-10,-1-1 0,0-1-1,-2 0 1,11-23-1,-83 144 1728,-17 59-1280,70-142-499,1-1 1,1 1-1,1 0 0,0 0 0,1 1 0,1-1 1,1 0-1,0 19 0,1-35-81,0 1 0,1-1 0,-1 0 0,0 1 1,0-1-1,1 0 0,-1 1 0,1-1 0,-1 0 0,1 0 0,-1 1 0,1-1 0,0 0 0,0 0 0,-1 0 1,1 0-1,0 0 0,0 0 0,0 0 0,0 0 0,0 0 0,1-1 0,-1 1 0,0 0 0,2 0 1,0 0-311,-1-1 1,0 1 0,0-1-1,0 0 1,0 0 0,0 0-1,0 0 1,0 0 0,0-1 0,1 1-1,-1 0 1,0-1 0,0 0-1,0 1 1,0-1 0,3-2-1,28-23-8613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14.1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28 13613,'0'0'11371,"9"-6"-10549,-3 3-672,1-1 1,0 1-1,-1 0 1,1 1-1,0 0 1,8-2-1,-14 4-130,1 0 1,-1 0-1,1-1 0,-1 1 0,1 0 1,-1 0-1,0 0 0,1 0 0,-1 1 0,1-1 1,-1 0-1,1 1 0,-1-1 0,0 1 1,1-1-1,-1 1 0,0-1 0,0 1 0,1 0 1,-1 0-1,0 0 0,0 0 0,0 0 1,0 0-1,0 0 0,0 0 0,0 0 1,0 0-1,-1 0 0,1 1 0,0-1 0,-1 0 1,1 0-1,-1 1 0,1-1 0,-1 1 1,0-1-1,1 0 0,-1 1 0,0-1 0,0 1 1,0-1-1,0 1 0,0-1 0,-1 0 1,1 1-1,0-1 0,-1 3 0,0 1 54,-1 0 0,1 0 0,-1 1 0,0-1 0,0 0 0,-1 0 0,1-1 0,-1 1 0,0 0 0,0-1 0,-1 0 0,-4 5 0,-58 52 232,34-33-260,25-21-29,-33 35 324,38-40-277,0 1 0,0 0 1,1-1-1,-1 1 1,1 0-1,-1 0 0,1 0 1,0 0-1,0 0 1,0 0-1,1 0 0,-1 1 1,1-1-1,-1 6 1,1-8-59,1 0 1,-1 0 0,0-1 0,1 1 0,-1 0 0,0 0 0,1 0 0,-1 0-1,1 0 1,0-1 0,-1 1 0,1 0 0,0-1 0,-1 1 0,1 0 0,0-1 0,0 1-1,-1-1 1,1 1 0,0-1 0,0 1 0,0-1 0,0 0 0,0 1 0,0-1 0,-1 0-1,1 0 1,0 1 0,2-1 0,35 1 112,-26-1-108,18-2-1067,0 0 0,-1-2 1,0-2-1,0 0 1,0-2-1,0-1 0,29-14 1,9-8-5565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3.3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79 1 11819,'0'0'8905,"-6"11"-6204,-60 102 5269,65-112-7949,0-1 0,1 0 0,0 1-1,-1-1 1,1 1 0,-1-1 0,1 1 0,0 0-1,-1-1 1,1 1 0,0-1 0,-1 1 0,1 0 0,0-1-1,0 1 1,0 0 0,0-1 0,-1 1 0,1-1 0,0 1-1,0 0 1,0-1 0,0 1 0,1 0 0,-1-1 0,0 1-1,0 0 1,0-1 0,0 1 0,1 0 0,-1 0 0,21-4 231,26-21-333,-16 2-565,-25 16 492,0 1 1,1 0-1,0 0 1,0 0 0,1 1-1,-1 0 1,1 0-1,0 1 1,0 0-1,0 1 1,12-3-1,-19 5 159,-1 0 0,1 1 0,0-1 0,0 1 0,-1-1 0,1 1 0,0-1 0,0 1 0,-1-1 0,1 1 0,-1 0 0,1-1 0,-1 1 0,1 0 0,-1-1-1,1 1 1,-1 0 0,1 0 0,-1 0 0,0-1 0,0 1 0,1 0 0,-1 0 0,0 0 0,0 0 0,0 0 0,0-1 0,0 1 0,0 0 0,0 1 0,0 42 905,0-17 50,0-26-941,1-1 0,-1 1 0,1 0 0,-1-1 0,1 1 0,-1-1 0,1 1 0,-1-1 0,1 1 0,0-1 0,-1 0 1,1 1-1,0-1 0,-1 0 0,1 1 0,0-1 0,0 0 0,-1 0 0,1 0 0,0 0 0,0 0 0,-1 0 0,1 0 0,0 0 0,0 0 0,-1 0 1,1 0-1,0 0 0,0 0 0,-1-1 0,1 1 0,0 0 0,1-1 0,26-9 288,19-21-212,-40 24-228,2 0 0,-1 1 0,1 1 0,0 0 0,0 0 1,0 0-1,1 1 0,0 1 0,-1-1 0,1 2 0,14-3 0,-23 5 143,0 1 0,0-1 0,0 1 0,0-1 0,0 1 0,0 0 0,-1-1 0,1 1 0,0 0 0,0 0 0,-1-1 0,1 1 0,0 0 0,-1 0 0,1 0 0,-1 0 0,1 0 0,-1 0 0,1 0 0,-1 0 0,0 0 0,1 0 0,-1 0 0,0 0 0,0 0 0,0 0 1,0 1-1,0-1 0,0 0 0,0 1 0,-1 47 680,1-35-703,0 10-100,0-19-3437,0 1-3667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27482,'0'0'5285,"57"-24"-5285,-39 20-2915,-8 1-4356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14.4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169 11 18321,'-12'5'2440,"-3"1"-1621,0 1-1,1 1 1,-1 1 0,1 0-1,-16 14 1,24-18-547,1 1 0,-1-1 0,1 1-1,0 0 1,1 0 0,-1 1 0,-3 7 0,6-11-189,1 1 1,0-1-1,-1 0 0,1 1 1,1-1-1,-1 1 0,0 0 1,1-1-1,0 1 0,0-1 1,0 1-1,0 0 1,0-1-1,1 1 0,0-1 1,1 6-1,-1-7-70,1 0-1,-1 0 1,1 0-1,0 0 1,0 0-1,0 0 1,0 0-1,0-1 1,0 1 0,0-1-1,0 1 1,1-1-1,-1 0 1,0 0-1,1 0 1,-1 0-1,1 0 1,-1-1 0,1 1-1,0-1 1,-1 1-1,1-1 1,4 0-1,64-3 82,-62 1-93,0 0 0,-1 0 1,1-1-1,-1 0 0,1-1 0,-1 0 1,0 0-1,-1 0 0,1-1 0,-1 0 0,11-10 1,-15 12 9,0 0 0,1 0-1,-1 0 1,-1-1 0,1 1 0,0-1 0,-1 1 0,0-1 0,0 0 0,0 0 0,0 0 0,-1 0 0,1 0 0,-1-1 0,0 1 0,-1 0 0,1 0 0,-1-1-1,1 1 1,-1-1 0,-1 1 0,1 0 0,-1-1 0,1 1 0,-3-7 0,1 7 54,0 0 1,-1 0-1,1 1 1,-1-1-1,0 1 0,1 0 1,-2 0-1,1 0 0,0 0 1,0 0-1,-1 1 1,0-1-1,1 1 0,-1 0 1,0 0-1,0 1 1,0-1-1,0 1 0,-1 0 1,-5-1-1,-2-1-25,0 1 1,0 1-1,1 0 0,-1 1 0,0 0 1,-17 2-1,26-1-41,0 0 1,0 0-1,-1 0 1,1 0-1,0 1 1,0-1-1,1 1 1,-1-1-1,0 1 1,-3 3-1,5-4-108,0 0-1,0 0 0,0 0 1,0 0-1,0 0 0,0 0 0,0 0 1,0 0-1,1 0 0,-1 1 0,1-1 1,-1 0-1,0 0 0,1 1 1,0-1-1,-1 0 0,1 1 0,0-1 1,0 1-1,0-1 0,0 0 0,0 1 1,0-1-1,0 0 0,0 1 1,1 1-1,0-2-176,0 0 0,-1 0 0,1 0 1,0 0-1,0-1 0,0 1 0,0 0 0,0-1 0,0 1 1,0 0-1,0-1 0,0 1 0,0-1 0,1 0 1,-1 1-1,0-1 0,0 0 0,0 0 0,1 1 1,-1-1-1,0 0 0,0 0 0,0 0 0,3-1 1,1 1-727,29 0-5320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15.0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152 81 17553,'0'0'4703,"9"-9"-2552,-2 2-1882,-1 1 0,2 0 0,-1 0 0,1 1 0,0 0 0,0 0 0,0 0 0,1 1 0,0 1 0,-1-1 0,1 2 0,19-5 0,-6 4-52,0 1 0,41 1 0,-62 1-205,0 0 0,0-1 0,-1 1-1,1 0 1,0 0 0,0 0 0,-1 0 0,1 0 0,0 1-1,0-1 1,-1 0 0,1 0 0,0 0 0,-1 1 0,1-1-1,0 0 1,-1 1 0,1-1 0,0 0 0,-1 1 0,1-1-1,0 1 1,-1-1 0,1 1 0,-1-1 0,1 1 0,-1 0-1,0-1 1,1 1 0,-1 0 0,0-1 0,1 1 0,-1 0-1,0-1 1,1 1 0,-1 0 0,0 0 0,0-1 0,0 1-1,0 0 1,0 0 0,0-1 0,0 1 0,0 0 0,0 0-1,0-1 1,0 1 0,-1 0 0,1-1 0,0 1 0,-1 0-1,1 0 1,0-1 0,-1 2 0,-1 2 101,0 0 1,-1-1-1,1 1 0,-1 0 1,0-1-1,0 1 0,0-1 1,-5 4-1,-24 16 310,-1-2 1,-2-1-1,1-1 1,-2-2-1,-64 21 1,175-41-424,-59 2-1,5-3-17,0 2-1,0 1 1,0 0-1,1 2 0,39 6 1,-60-7 18,1 0 1,-1 0-1,1 0 0,-1 1 1,1-1-1,-1 1 1,0-1-1,1 1 0,-1-1 1,0 1-1,1 0 0,-1 0 1,0 0-1,0-1 1,0 1-1,0 0 0,0 1 1,0-1-1,0 0 0,0 0 1,0 0-1,0 0 1,-1 1-1,1-1 0,0 0 1,-1 1-1,1-1 0,-1 1 1,0-1-1,1 1 1,-1-1-1,0 0 0,0 1 1,0-1-1,0 1 0,0-1 1,0 1-1,0-1 1,0 1-1,-1-1 0,1 1 1,-1-1-1,1 0 0,-1 1 1,0-1-1,1 0 1,-1 1-1,0-1 0,0 0 1,0 0-1,0 0 1,-1 2-1,-5 5 15,0 1 1,0-1-1,-1-1 0,0 1 1,-16 10-1,4-5-15,-1 0 0,0-1 0,-1-2 0,0 0 0,-1-1 0,0-2 0,-1 0 0,1-1 0,-1-2 0,0 0 0,-29 0 0,52-3-22,0-1 1,0 0-1,0 0 0,0 0 0,0 0 1,0 0-1,0 0 0,0 0 1,0 0-1,0 0 0,0 0 0,0-1 1,0 1-1,0 0 0,1-1 0,-1 1 1,0 0-1,0-1 0,0 1 1,0-1-1,1 0 0,-1 1 0,0-1 1,0 1-1,1-1 0,-1 0 1,1 0-1,-1 1 0,0-1 0,1 0 1,0 0-1,-1 0 0,1 0 1,-1 0-1,1 0 0,0 1 0,0-1 1,-1 0-1,1-2 0,1 1-146,-1-1-1,1 1 1,-1 0 0,1 0-1,0 0 1,0 0-1,0 0 1,0 0 0,1 0-1,-1 0 1,0 0-1,1 0 1,-1 1 0,1-1-1,0 1 1,2-3-1,64-42-11719,-26 17 923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15.4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1 7815,'0'0'22971,"-8"12"-21764,5-8-1134,-42 70 498,41-66-558,1 0 0,-1 0 0,2 1 0,-1-1 0,1 1 0,0-1 0,1 1 0,0 0 0,0 13 0,1-20-19,1 1 0,0-1 0,0 0 0,0 0 0,0 0 0,0-1 0,0 1 1,0 0-1,1 0 0,-1-1 0,1 1 0,-1 0 0,1-1 0,0 0 0,0 1 0,-1-1 0,1 0 0,0 0 0,0 0 0,0 0 1,0 0-1,0-1 0,1 1 0,-1 0 0,0-1 0,0 0 0,0 1 0,0-1 0,1 0 0,2-1 0,11 3-370,1-2-1,26-2 0,-42 1 335,29-7-2882,-27 7 2123,0-1 1,0 0-1,0 1 1,-1-1 0,1 0-1,-1-1 1,0 1-1,1 0 1,-1-1-1,3-4 1,-3 3-104,0 0 0,0 0 0,0-1 0,0 1 1,0-1-1,1-8 0,-4-18 9238,-6 39-6017,-6 11-800,7-4-859,0 1 0,1 1 0,0-1 1,1 1-1,1 0 0,1-1 0,0 1 1,2 0-1,1 23 0,-1-37-742,0 0 1,1-1-1,-1 1 1,1-1-1,0 0 0,0 1 1,0-1-1,0 1 1,0-1-1,0 0 0,1 0 1,1 2-1,14 11-5171,-10-10-1898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15.7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1 239 9993,'0'0'11894,"18"-10"-9966,3-1-1380,1 1 1,0 1 0,1 1 0,0 1 0,36-7 0,363-42 2864,216-10-3017,-205 24-340,-423 40-241,23-1 514,-27 3-1145,-19 5-1603,10-4 1964,-40 10-6409,13-6-860,3-5-5115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16.4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 68 5381,'0'0'15471,"12"-6"-13133,13-5-1536,2 1 0,-1 0 0,1 2 0,0 1 0,1 2 0,-1 0 0,1 2-1,31 0 1,-58 3-779,0 0-1,-1 1 1,1-1-1,0 0 1,0 0-1,0 0 1,-1 1-1,1-1 1,0 0-1,0 1 1,-1-1-1,1 1 1,0-1-1,-1 0 1,1 1-1,0 0 1,-1-1-1,1 1 1,-1-1-1,1 1 1,-1 0-1,1-1 1,-1 1-1,0 0 1,1 0-1,-1-1 1,0 1-1,0 0 1,1 0-1,-1-1 1,0 1-1,0 0 1,0 0-1,0 0 1,0 0-1,0-1 1,0 1-1,0 0 1,0 0-1,0 0 1,-1-1-1,1 1 0,0 0 1,0 0-1,-1-1 1,1 1-1,-1 0 1,1-1-1,0 1 1,-1 0-1,1-1 1,-2 2-1,-26 36 687,8-21-644,0-2 1,-2 0 0,0-1-1,-1-1 1,0-1-1,-32 12 1,157-22-707,-81-4 368,-2 1 71,0 1 0,33 3 0,-49-3 195,-1 0-1,0 0 0,1 0 1,-1 1-1,1-1 1,-1 1-1,0 0 1,1-1-1,-1 1 1,0 0-1,0 0 1,0 1-1,0-1 1,0 0-1,0 1 1,0-1-1,0 1 1,0-1-1,-1 1 1,1 0-1,-1 0 1,1 0-1,-1 0 0,0 0 1,0 0-1,0 0 1,0 1-1,0-1 1,1 3-1,-2-1 44,-1-1 0,1 0 0,0 0 0,-1 0 0,0 0 0,0 0 0,0 0 0,0 0 0,0-1 0,0 1 0,-1 0-1,1-1 1,-1 1 0,0-1 0,0 1 0,0-1 0,0 0 0,0 1 0,-1-1 0,1-1 0,-1 1 0,1 0 0,-4 1 0,-9 6 217,0-1 1,-30 12 0,37-17-201,-16 6-43,0 0-1,0-2 1,0-1 0,-1 0 0,0-2 0,-43 1 0,67-5-25,0 1-1,0-1 1,0 0 0,0 0-1,-1 0 1,1 0 0,0-1-1,0 1 1,0 0 0,0 0-1,0-1 1,0 1 0,0-1-1,0 1 1,0-1 0,0 1-1,0-1 1,0 1 0,0-1-1,0 0 1,0 0 0,0 1-1,0-1 1,1 0 0,-1 0-1,0 0 1,1 0 0,-1 0-1,1 0 1,-1 0 0,1 0-1,-1 0 1,1 0 0,0 0-1,-1 0 1,1-1 0,0 1-1,0-1 1,0 0-101,0-1 1,1 1-1,-1 0 0,1 0 0,0-1 1,-1 1-1,1 0 0,0 0 0,0 0 1,0 0-1,1 0 0,-1 0 0,0 0 0,1 1 1,-1-1-1,1 0 0,0 1 0,3-3 1,57-34-10050,-25 19 1923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16.7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0 275 19314,'0'0'10698,"13"-4"-9705,6-5-929,-1 0-1,0 0 1,-1-2-1,0 0 1,-1-1-1,0-1 1,-1 0 0,0-1-1,20-25 1,-33 37-63,9-10 132,-1-1 1,0 0-1,-1-1 0,0 0 1,-1 0-1,-1-1 0,8-19 0,-60 129-74,37-74-333,0 1-1,2-1 1,1 1 0,1 1 0,1-1-1,1 1 1,0 38 0,6-48-3571,2-7-1476,1-4-1544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17.1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62 17713,'0'0'3587,"9"-9"-517,33-26-358,-40 33-2556,1 0 0,-1 0 0,1 1 0,-1-1 0,1 1 0,0-1-1,0 1 1,0 0 0,0 0 0,0 0 0,0 1 0,0-1 0,0 1 0,0 0 0,0 0 0,0 0 0,1 0 0,-1 0 0,0 1 0,0-1 0,0 1 0,0 0 0,0 0 0,5 2 0,-5-1-111,-1-1 0,0 1 0,0 0 0,0 0 0,0-1-1,0 1 1,-1 1 0,1-1 0,0 0 0,-1 0 0,0 1 0,1-1-1,-1 0 1,0 1 0,0-1 0,-1 1 0,1 0 0,0-1 0,-1 1 0,0 0-1,1-1 1,-1 1 0,0 0 0,0-1 0,-1 4 0,0 0-14,-1 0 0,0 0-1,0-1 1,0 1 0,-1-1 0,0 1 0,0-1 0,0 0 0,-1 0 0,1 0 0,-10 8-1,-57 49 181,31-30-173,35-28-38,-24 25 0,26-28 0,1 0 0,0 1 0,0-1 0,1 0 0,-1 1 0,0-1 0,0 1 0,1-1 0,-1 1 0,1-1 0,-1 1 0,1-1 0,0 1 0,-1 0 0,1-1 0,0 1 0,0-1 0,0 1 0,0 0 0,1 2 0,0-3 0,-1-1 0,1 1 0,0 0 0,-1 0 0,1 0 0,0-1 0,0 1 0,0-1 0,0 1 0,0-1 0,0 1 0,0-1 0,0 1 0,0-1 0,0 0 0,0 1 0,0-1 0,0 0 0,0 0 0,0 0 0,1 0 0,29 1 0,-23-2 0,10 1-751,0-2 1,29-5-1,-18 0-1848,0-2 0,0-1 0,-1-1 0,43-23 1,-47 19-7652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17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197 0 14926,'0'0'9801,"-8"6"-6459,-2 2-2725,0 0 0,1 0 1,0 1-1,-8 12 0,13-17-516,1 0-1,0 1 1,1-1 0,-1 0 0,1 1-1,0 0 1,0-1 0,0 1 0,0 0-1,1 0 1,0 0 0,0 0 0,0 0-1,1 0 1,0 8 0,1-11-101,-1-1 0,1 0 0,0 0 0,0 0 0,0 0 0,0-1 0,0 1 0,0 0 0,0 0 0,0-1 0,0 1 0,0 0 0,1-1 0,-1 1 0,0-1 0,0 0 0,1 1 0,-1-1 0,0 0 0,0 0 0,1 1 0,-1-1 0,0 0 0,1-1 0,-1 1 0,2 0 0,38-3 0,6-5-335,-33 4 163,0 2 0,0 0-1,0 0 1,17 1 0,-29 1 180,-1 0-1,0 0 0,0 0 0,0 0 1,0 0-1,0 1 0,0-1 1,0 0-1,0 0 0,0 1 1,0-1-1,0 1 0,0-1 0,0 1 1,0-1-1,0 1 0,0-1 1,0 1-1,0 0 0,-1 0 1,1-1-1,0 1 0,0 0 0,-1 0 1,1 0-1,-1 0 0,1 0 1,-1 0-1,1 0 0,-1 0 1,1 0-1,-1 0 0,0 0 0,0 0 1,1 0-1,-1 0 0,0 0 1,0 1-1,0-1 0,0 0 1,-1 0-1,1 0 0,0 0 0,0 0 1,-1 0-1,1 0 0,0 0 1,-1 0-1,1 0 0,-1 0 1,0 1-1,-2 4 93,0 0 0,0-1 0,0 1 0,0-1 0,-1 0 0,0 0 0,-8 8 0,-3-1-99,0 0 0,-1-1 1,0-1-1,-1 0 0,0-2 0,0 0 1,-1 0-1,0-2 0,0 0 0,-1-1 1,1-1-1,-36 4 0,28-14-1642,25 5 1326,-1 0-1,1 0 0,0 0 1,0 0-1,0-1 0,0 1 1,0-1-1,0 1 0,0 0 1,0-1-1,1 0 1,-1 1-1,1-1 0,-1 1 1,1-1-1,-1 0 0,1 1 1,0-1-1,0 0 1,0-2-1,-1-31-7142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17.8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20692,'0'0'7367,"63"0"-4933,-31 0-1089,-1 3-544,2 0-673,0 2-128,-5-3-1890,6-2-3747,1-7-8585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20.4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0 262 2242,'0'0'2797,"10"-2"-624,260-58 6992,-122 29-8372,223-75 1,-355 101-765,4-1 56,-29 8-2,-427 134 2117,389-121-1647,-34 9 522,58-17-568,21-7-292,7-2-35,222-83-95,252-58 1,-456 138-115,-40 10-37,2-1 97,-597 207 156,595-204-368,-5 2 219,10-1-5250,23-18-2593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22966,'0'0'2242,"7"51"-256,6-20-1442,0 1-95,5 2-289,2-2-288,2-1-1634,2-2-736,-1 1-673,-4-3 256,-4-4-2402,-7-3-2627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36.9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49 16143,'0'0'7559,"69"8"-6405,-20-8-770,7-2-256,9-9-480,-1-2-2883,1-1-2819,-10-3-8392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37.5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24 7944,'0'0'8776,"8"-4"-5205,3 0-3081,0 0 0,1 1 0,0 0 1,-1 1-1,1 1 0,0-1 0,0 2 0,0 0 0,13 1 0,-3 1-181,1 2-1,-1 0 1,0 1-1,28 10 1,-49-15-310,1 1 1,-1-1 0,1 1 0,0-1 0,-1 1 0,1 0 0,-1 0 0,1 0-1,-1-1 1,1 1 0,-1 1 0,0-1 0,0 0 0,1 0 0,-1 0-1,0 1 1,1 2 0,-2-3 17,0-1 0,0 1 0,0 0 1,0 0-1,0-1 0,0 1 0,0 0 0,-1 0 0,1-1 0,0 1 0,-1 0 0,1-1 1,0 1-1,-1 0 0,1-1 0,-1 1 0,1 0 0,-1-1 0,1 1 0,-1-1 0,0 1 1,1-1-1,-1 1 0,0-1 0,1 0 0,-2 1 0,-8 4 312,-1 0-1,0 0 1,-19 4 0,23-6-166,-25 5 305,22-5-361,-1-1 0,1 2 0,-1-1 1,1 2-1,-15 7 0,25-12-109,-1 0 1,1 1 0,-1-1-1,1 0 1,-1 0-1,1 1 1,-1-1-1,1 0 1,-1 1-1,1-1 1,0 0 0,-1 1-1,1-1 1,-1 0-1,1 1 1,0-1-1,0 1 1,-1-1-1,1 1 1,0-1 0,0 1-1,-1-1 1,1 1-1,0-1 1,0 1-1,0-1 1,0 1-1,0-1 1,0 1 0,0-1-1,0 1 1,0 0-1,0-1 1,0 1-1,0-1 1,0 1-1,1-1 1,-1 1 0,0-1-1,0 1 1,0-1-1,1 1 1,-1-1-1,0 0 1,1 1-1,-1-1 1,0 1 0,1-1-1,-1 0 1,1 1-1,-1-1 1,0 0-1,1 1 1,-1-1-1,1 0 1,-1 0 0,1 1-1,-1-1 1,1 0-1,-1 0 1,1 0-1,0 0 1,39 12-86,-36-11 67,29 6-257,63 16-984,-90-21 1190,-1 0 0,0 0 0,1 0-1,-1 1 1,0-1 0,-1 1 0,1 1-1,0-1 1,-1 0 0,0 1-1,0 0 1,0 0 0,6 9 0,-8-11 103,-1 0 1,0 0-1,0 0 1,-1 0-1,1 1 0,0-1 1,-1 0-1,1 0 1,-1 1-1,0-1 1,1 0-1,-1 0 1,0 1-1,0-1 1,-1 0-1,1 1 1,-1-1-1,1 0 1,-1 0-1,-1 5 1,0-3 141,-1 0 0,0 0 0,1 0 1,-1-1-1,0 1 0,-1-1 1,1 0-1,-1 0 0,-7 5 0,-3 1 450,0-1-1,-1 0 0,-1-1 1,-28 8-1,25-9-598,-1-2 0,0 0 0,0-1 0,0-1 1,-1-1-1,-22-2 0,41 1-59,1 0 1,-1 1-1,1-1 1,-1-1-1,0 1 1,1 0-1,-1 0 1,1-1-1,-1 1 1,1 0-1,-1-1 1,1 0-1,-1 1 1,1-1-1,0 0 0,-1 0 1,1 1-1,0-1 1,0 0-1,-1-1 1,1 1-1,0 0 1,0 0-1,0 0 1,0-1-1,1 1 1,-1 0-1,0-1 1,0 1-1,1-1 1,-1-1-1,4 1-631,0 1 1,0 0-1,0 0 0,0 0 1,0 1-1,1-1 0,-1 1 1,0-1-1,0 1 0,1 0 1,4 1-1,1-1-1224,26-4-5211,6-3-5515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37.8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281 31 17489,'-10'-2'3726,"-1"-1"-3289,0 0 0,0 1 0,0 0 0,0 1 0,0 1 0,0-1 1,0 2-1,-1-1 0,1 2 0,0-1 0,0 2 0,1-1 0,-1 2 0,0-1 1,1 1-1,-19 10 0,22-9-333,1 1 0,-1-1 0,1 1 1,0 0-1,0 1 0,1-1 0,-1 1 1,-5 10-1,10-15-97,1-1 0,-1 1 0,0-1-1,0 1 1,1-1 0,-1 1 0,1 0 0,-1-1 0,1 1 0,0 0 0,-1 0 0,1-1 0,0 1-1,0 0 1,0-1 0,0 1 0,1 0 0,-1 0 0,0-1 0,1 1 0,-1 0 0,1-1-1,0 1 1,0-1 0,-1 1 0,1-1 0,0 1 0,0-1 0,0 1 0,0-1 0,1 0-1,-1 0 1,0 0 0,1 1 0,-1-1 0,0 0 0,1-1 0,-1 1 0,1 0 0,-1 0-1,1-1 1,0 1 0,-1-1 0,1 1 0,0-1 0,-1 1 0,1-1 0,2 0 0,8 3 17,1-1 0,0-1 0,0 0 0,-1 0 0,1-1 0,0-1 1,0 0-1,0-1 0,-1 0 0,22-7 0,-29 8-9,0-1-1,0 0 1,0 0 0,0 0-1,0-1 1,-1 1-1,1-1 1,-1 0 0,0-1-1,1 1 1,-2-1-1,1 1 1,0-1-1,-1-1 1,0 1 0,1 0-1,-2-1 1,1 1-1,0-1 1,-1 0 0,0 0-1,0 0 1,-1 0-1,1 0 1,-1 0 0,0-1-1,-1 1 1,1-6-1,-1 9 20,0 1-1,0-1 1,-1 0 0,1 0-1,0 0 1,-1 1-1,1-1 1,-1 0-1,0 0 1,1 1 0,-1-1-1,0 1 1,0-1-1,0 1 1,0-1-1,0 1 1,-1-1 0,1 1-1,0 0 1,-3-2-1,1 1 2,-1 0 0,0 0-1,0 0 1,0 0 0,0 1-1,0-1 1,-1 1 0,-5-1-1,-8 0-26,1 1 0,-1 0-1,-21 3 1,38-2-9,-2 0-36,0 1 1,0-1 0,0 1-1,1-1 1,-1 1 0,0 0-1,1 0 1,-1 0 0,0 0-1,1 1 1,0-1 0,-1 1-1,1 0 1,0-1 0,0 1 0,-3 3-1,4-4-34,1-1 0,-1 1-1,1 0 1,0-1-1,-1 1 1,1 0 0,0-1-1,-1 1 1,1 0 0,0 0-1,0-1 1,0 1 0,0 0-1,0 0 1,0-1-1,0 1 1,0 0 0,0 0-1,0 0 1,0-1 0,0 1-1,0 0 1,1 0 0,0 1-93,0-1 0,0 0 1,0 1-1,0-1 0,0 0 1,0 0-1,0 0 0,1 0 1,-1 0-1,0 0 0,1 0 1,-1-1-1,1 1 0,-1 0 1,3 0-1,11 3-1358,0 0 0,0-2 0,0 1 0,0-2-1,1 0 1,18-1 0,-29 0 1036,47 0-4831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38.2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195 70 12236,'0'0'12321,"-12"-6"-10805,8 3-1409,1 1-44,0 0 0,1 0 0,-1 0 0,0 1 0,0-1 0,0 1 0,0 0 0,0-1-1,0 2 1,-1-1 0,1 0 0,0 0 0,0 1 0,-1 0 0,1 0 0,0 0 0,-1 0 0,1 0-1,0 1 1,0-1 0,-1 1 0,1 0 0,0 0 0,0 0 0,0 1 0,0-1 0,0 1 0,0-1-1,0 1 1,1 0 0,-1 0 0,-4 4 0,3-1 46,0-1 0,0 1 0,1 0 0,-1 0 0,1 0 0,0 1 0,0-1 1,1 1-1,0-1 0,0 1 0,0 0 0,-1 10 0,2-13-88,1-1 1,0 1-1,0 0 1,0-1-1,0 1 0,1 0 1,-1-1-1,1 1 1,-1-1-1,1 1 0,0-1 1,0 1-1,0-1 1,0 0-1,1 1 1,-1-1-1,0 0 0,1 0 1,0 0-1,-1 0 1,1 0-1,0 0 1,0-1-1,0 1 0,0-1 1,1 1-1,-1-1 1,0 0-1,1 0 1,-1 0-1,4 1 0,3 1-9,0 0 0,0-1 0,0-1 0,0 1 0,0-1 0,0-1 0,1 0 0,-1 0 0,0-1 0,0 0 0,1-1 0,-1 0 0,0 0 0,0-1 0,9-4 0,-12 5 20,-1-1 0,0 1 0,0-1 0,0 0 0,-1-1 0,1 1 0,-1-1 0,0 0 0,0 0 0,0-1 0,0 1 0,-1-1 1,0 1-1,0-1 0,0 0 0,0 0 0,-1-1 0,0 1 0,0 0 0,0-1 0,-1 1 0,0-1 0,0 0 0,0 1 0,-1-9 0,0 11-13,0 1-1,0-1 0,-1 0 0,1 0 1,-1 0-1,1 1 0,-1-1 0,0 0 0,0 1 1,0-1-1,-1 1 0,1-1 0,-1 1 1,1-1-1,-1 1 0,0 0 0,0 0 1,0 0-1,-3-3 0,0 2 33,0 0 0,0 0 0,-1 0 0,1 0 0,-1 1 0,1 0 0,-1 0 0,-11-1 0,1 0 29,0 2 0,-1 0-1,1 0 1,0 2 0,0 0 0,-20 4 0,28-3-247,1 1-1,0-1 1,0 1-1,0 1 1,0-1-1,1 1 1,0 0 0,-1 1-1,1-1 1,-7 8-1,12-11 100,-1 1 0,1-1 0,0 0 0,0 0 0,0 0-1,0 1 1,0-1 0,0 1 0,0-1 0,0 1 0,1-1 0,-1 1-1,1-1 1,-1 1 0,1-1 0,-1 1 0,1 0 0,0-1 0,0 1-1,0 0 1,0-1 0,0 1 0,0 0 0,0-1 0,1 1 0,-1 0-1,0-1 1,1 1 0,0 0 0,-1-1 0,1 1 0,0-1 0,0 1-1,0-1 1,0 0 0,0 1 0,0-1 0,0 0 0,0 0 0,0 0-1,1 0 1,-1 0 0,0 0 0,1 0 0,-1 0 0,1 0 0,-1 0-1,1-1 1,-1 1 0,3 0 0,7 3-1671,0 1-1,0-2 1,0 1-1,0-2 1,14 3-1,19-1-9123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38.5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0 144 8808,'0'0'17409,"13"2"-15872,55 5-806,0-2 0,0-4 0,72-7-1,217-35-104,-330 38-550,-21 2-132,349-56-671,-207 21-5542,-129 28 215,-6 1-3923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39.7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61 163 18546,'6'-8'2044,"6"-6"-1529,1 0 0,0 1 0,0 1 0,2 0 0,-1 1 0,1 1 0,1 0 0,0 1 0,0 1 0,1 0 0,0 1 0,0 1 0,1 1 0,-1 0 0,1 1 0,21-2 0,-37 6-515,-1 0 1,1-1-1,-1 1 1,1 0-1,-1 0 0,1 0 1,-1 0-1,1 0 1,-1 0-1,1 1 0,-1-1 1,1 0-1,-1 1 0,1-1 1,-1 1-1,1 0 1,-1-1-1,0 1 0,0 0 1,1 0-1,-1 0 0,0 0 1,0 0-1,0 0 1,0 0-1,0 0 0,0 0 1,0 0-1,0 1 1,0-1-1,-1 0 0,1 1 1,0-1-1,-1 1 0,1-1 1,-1 0-1,0 1 1,1-1-1,-1 1 0,0-1 1,0 1-1,0-1 0,0 1 1,0 0-1,0-1 1,-1 0-1,1 1 0,0-1 1,-1 1-1,0 1 1,-2 6 11,0 0 0,0-1 0,-1 0 1,0 0-1,0 0 0,-1 0 0,-8 10 1,-10 6 42,0 0 0,-2-2 0,-45 31 0,-2 2 2,114-55-644,-31 0 488,1-2-114,0 2 1,0-1 0,0 1 0,0 1 0,0 0 0,18 5 0,-28-5 173,1 0-1,-1-1 1,0 1-1,0 1 1,0-1 0,0 0-1,0 0 1,0 1-1,0-1 1,-1 1-1,1 0 1,0-1-1,-1 1 1,1 0-1,-1 0 1,2 3 0,-2-2 23,0 1 0,0-1 1,0 1-1,0-1 1,-1 1-1,0-1 1,1 1-1,-1-1 1,0 1-1,-1 0 1,1-1-1,-1 1 1,-1 6-1,-2 1 199,-1 0 0,1 0 0,-2-1 0,1 0-1,-2 0 1,1 0 0,-1 0 0,-1-1 0,1-1 0,-14 12-1,6-6 289,-1-1 0,0-1 0,0 0 0,-2-1 0,-22 11 0,31-18-282,0 0-1,0 0 1,0-1 0,-1-1 0,1 1-1,-20 1 1,27-4-242,0 0-1,0 0 0,0 0 1,1-1-1,-1 1 1,0 0-1,0-1 0,0 1 1,0-1-1,1 0 1,-1 1-1,0-1 1,0 0-1,1 0 0,-1 0 1,1-1-1,-1 1 1,1 0-1,-1 0 1,1-1-1,0 1 0,0-1 1,0 1-1,0-1 1,0 0-1,0 1 1,0-1-1,0 0 0,0 0 1,1 1-1,-1-1 1,1 0-1,0 0 1,-1 0-1,1 0 0,0 0 1,0 0-1,0 0 1,0 1-1,0-1 1,1-3-1,0 0-553,-1 1 0,1-1 0,0 0 0,0 0 0,0 1 0,1-1 0,-1 0 0,1 1 1,0 0-1,1-1 0,-1 1 0,5-6 0,20-25-6045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0.0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0 389 16912,'0'0'8344,"9"-9"-7426,2-3-683,135-155 733,-128 143-906,-1 0 0,-2-1 0,0 0 0,-1-1 0,18-51 0,-77 238 2193,36-122-2278,1 1 0,3 0-1,-1 41 1,6-76-78,0-1 0,0 1 1,1-1-1,0 1 0,0-1 0,0 1 0,0-1 1,1 0-1,0 1 0,0-1 0,0 0 0,3 4 1,-4-7-74,0 0 0,0 0 0,0 0 0,0 0 0,0 0 0,0 0 0,0 0 0,1 0 0,-1-1 0,0 1 0,0 0 0,1-1 0,-1 1 0,1-1 0,-1 1 0,0-1 0,2 1 0,0-1-232,-1-1 0,0 1 0,0 0 0,0-1 0,0 1 0,0-1 0,0 1 0,0-1 0,0 0 0,0 0 0,0 0 0,0 0 0,0 0 0,-1 0 0,3-3 0,17-18-7452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0.4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56 104 18481,'0'0'3204,"0"-10"-573,0 6-2462,0 0 0,0 1 0,1-1 0,-1 0 0,1 0 0,0 1 0,-1-1 0,2 1 0,-1-1 0,0 1 0,1-1 0,0 1 0,-1 0 0,1 0 0,1 0-1,-1 0 1,0 0 0,1 0 0,-1 0 0,1 1 0,0 0 0,0-1 0,0 1 0,0 0 0,0 0 0,1 1 0,-1-1 0,0 1 0,1-1 0,-1 1 0,1 0 0,0 0-1,5 0 1,-6 0-152,0 1-1,0-1 0,1 1 0,-1-1 0,0 1 0,1 0 0,-1 0 0,1 1 0,-1-1 0,0 1 0,0-1 0,1 1 1,-1 0-1,0 1 0,0-1 0,0 0 0,0 1 0,0 0 0,4 3 0,-5-3-12,-1 0 0,1 1 0,-1-1 1,0 0-1,0 1 0,0-1 0,-1 1 0,1 0 0,0-1 0,-1 1 0,0 0 0,0-1 0,1 1 1,-2 0-1,1-1 0,0 1 0,0 0 0,-1-1 0,0 1 0,1-1 0,-1 1 0,0-1 0,0 1 1,0-1-1,-1 1 0,-1 1 0,-8 15 173,0-1 0,-2 0 0,0-1 0,-1 0 0,-18 16 0,18-20-25,1 1-1,1-1 1,0 2-1,1 0 1,1 0-1,0 1 1,-12 28-1,21-43-150,1 1 0,-1-1 0,1 0 0,0 0 0,-1 0-1,1 0 1,0 0 0,0 0 0,0 0 0,0 0 0,0 1 0,0-1 0,0 0 0,0 0 0,1 0-1,-1 0 1,0 0 0,0 0 0,1 0 0,-1 0 0,1 0 0,-1 0 0,1 0 0,0 0 0,-1 0-1,1 0 1,1 1 0,0-1 0,0 1 0,0-1 0,1 0 0,-1 0 0,0 0 0,1 0 0,-1 0 0,1-1-1,-1 1 1,1-1 0,4 1 0,9-1-103,0 0-1,0-2 1,18-2-1,-29 3 23,65-15-3055,-1-8-3686,-25 5 191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0.7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181 0 8712,'0'0'9348,"-6"8"-5243,-8 11-1364,-24 41 1,33-52-2366,0 1 0,1 0 0,1 0 0,-1 0 0,2 1 0,-1-1 0,1 1 0,-1 18 0,3-27-374,0-1-1,0 1 1,0-1-1,0 1 1,0-1 0,0 1-1,0-1 1,0 1 0,1-1-1,-1 1 1,0 0-1,0-1 1,1 1 0,-1-1-1,0 0 1,1 1 0,-1-1-1,0 1 1,1-1-1,-1 1 1,0-1 0,1 0-1,-1 1 1,1-1-1,-1 0 1,1 0 0,-1 1-1,1-1 1,-1 0 0,1 0-1,0 1 1,23-2-128,21-15-718,-38 12 682,1 1 0,0 0 0,0 0 0,1 1 0,9-2 0,-16 3 160,-1 1 0,1 0 0,-1 0 0,0 0 0,1 0 0,-1 0 0,1 0 0,-1 0 0,1 0 0,-1 0 0,0 0 0,1 1 0,-1-1-1,0 1 1,1-1 0,-1 1 0,0 0 0,0-1 0,1 1 0,-1 0 0,0 0 0,0 0 0,0 0 0,0 0 0,0 0 0,0 0 0,0 0 0,0 0 0,-1 0 0,1 1 0,0-1 0,-1 0-1,1 0 1,-1 1 0,1-1 0,-1 1 0,0-1 0,1 3 0,-1 4 158,0-1-1,0 1 1,-1 0 0,0-1-1,-1 1 1,0-1 0,0 1-1,0-1 1,-1 0 0,0 0-1,0 0 1,-1 0 0,0 0-1,0-1 1,-1 1-1,0-1 1,0-1 0,0 1-1,-9 7 1,5-5-127,0 0 0,0-1 0,-1 0 0,0-1 1,0 0-1,0-1 0,-1 0 0,0 0 0,0-1 0,0 0 0,0-1 0,-16 2 0,24-5-277,1 1-1,-1-1 1,1 0-1,0 0 0,-1 0 1,1-1-1,-1 1 0,1 0 1,0-1-1,-1 0 0,1 1 1,-3-3-1,4 2-210,-1 0 0,1 0-1,-1 0 1,1 0 0,0-1 0,0 1-1,0-1 1,0 1 0,0-1 0,0 1-1,0-1 1,0 1 0,1-1 0,-1 0-1,1 1 1,-1-1 0,0-2 0,-4-34-10154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1.1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78 20756,'0'0'2722,"50"-12"33,-19 5-577,5 0-1698,-3 1-352,-2-4-1505,-6-5-4837,4-6-13484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26 146 14670,'0'0'3902,"-5"-8"-378,-14-31-615,19 38-2793,0 0 0,-1-1 0,1 1 0,0 0 0,0-1-1,0 1 1,0 0 0,0-1 0,0 1 0,0 0 0,0 0 0,0-1 0,1 1 0,-1 0 0,0-1 0,1 1-1,-1 0 1,1 0 0,0 0 0,-1-1 0,1 1 0,0 0 0,0 0 0,-1 0 0,1 0 0,0 0 0,0 0-1,2 0 1,31-19 1041,-27 17-860,11-5-150,-1 2 0,1-1 0,0 2-1,1 1 1,0 0 0,-1 1 0,1 1 0,0 1-1,25 1 1,-41 0-138,0 0-1,0 1 1,-1-1 0,1 0-1,0 1 1,0 0-1,-1-1 1,1 1 0,-1 0-1,1 1 1,-1-1-1,1 0 1,-1 1-1,0-1 1,1 1 0,-1 0-1,0 0 1,0 0-1,0 0 1,-1 0 0,1 0-1,0 0 1,-1 0-1,1 1 1,-1-1-1,0 1 1,0-1 0,0 1-1,0 0 1,0-1-1,-1 1 1,1 0 0,-1-1-1,1 1 1,-1 0-1,0 0 1,0-1 0,-1 1-1,1 0 1,-2 5-1,1 3 103,-2 0 0,0-1 0,0 1 0,-1 0 0,0-1 0,-1 0 0,0 0 0,-12 17 0,17-27-134,0 1 1,0-1-1,0 0 0,-1 0 1,1 1-1,0-1 0,0 0 1,0 0-1,-1 1 0,1-1 1,0 0-1,0 1 0,0-1 1,0 0-1,0 1 0,0-1 1,0 0-1,0 1 0,0-1 1,0 0-1,0 1 0,0-1 1,0 0-1,0 1 1,0-1-1,0 0 0,0 1 1,0-1-1,0 0 0,0 1 1,0-1-1,1 0 0,-1 0 1,0 1-1,0-1 0,0 0 1,1 0-1,-1 1 0,0-1 1,1 1-1,19 4-396,47-6 367,-32 0-5,-31 1 85,1 1 1,-1 0-1,0 0 1,0 0 0,1 1-1,-1-1 1,0 1-1,0 0 1,0 0 0,-1 0-1,1 1 1,-1-1 0,1 1-1,-1 0 1,0 0-1,0 0 1,0 1 0,0-1-1,0 1 1,-1-1 0,0 1-1,0 0 1,0 0-1,0 0 1,0 0 0,0 5-1,0-4 9,0 0 0,-1 1 0,0-1 0,0 0 0,-1 0 0,0 1 0,0-1 0,0 0 0,0 1 0,-1-1 0,0 0 0,0 0 0,0 1-1,0-1 1,-1 0 0,0 0 0,0-1 0,-1 1 0,1 0 0,-1-1 0,-5 7 0,1-4-37,-1 0 0,0 0 0,-1 0 0,0-1 0,0 0 0,0-1 0,0 0 0,-1-1 0,0 0 0,0 0 0,-13 2 0,-1 0 0,0-2 0,0-1 0,-44 0 0,66-3-11,2 0-66,0 0-1,0 1 1,0-1 0,-1 0 0,1 0-1,0 0 1,0 0 0,0 0-1,0 0 1,-1 0 0,1 0-1,0 0 1,0 0 0,0 0 0,-1 0-1,1 0 1,0 0 0,0 0-1,0 0 1,0-1 0,0 1 0,-1 0-1,1 0 1,0 0 0,0 0-1,0 0 1,0 0 0,0 0-1,-1 0 1,1-1 0,0 1 0,0 0-1,0 0 1,0 0 0,0 0-1,0 0 1,0-1 0,0 1-1,0 0 1,0 0 0,0 0 0,-1 0-1,1-1 1,0 1 0,0 0-1,0 0 1,0 0 0,0 0-1,0-1 1,0 1 0,1 0 0,-1-8-7392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1.5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155 0 8168,'0'0'18892,"1"15"-16879,-1-4-1801,0 1 0,-1-1 0,0 0 0,-1 1 0,0-1-1,0 0 1,-2 0 0,1 0 0,-9 17 0,-15 22 38,-44 95-8,65-130-190,0 1 0,2-1 0,-1 1 0,2 0 0,0 0 0,1 0 0,0 25 0,2-39-36,0 0 0,0 0 0,1 0 0,-1 0 1,1-1-1,-1 1 0,1 0 0,-1 0 0,1 0 1,0-1-1,0 1 0,0 0 0,0-1 0,0 1 1,0-1-1,1 1 0,-1-1 0,0 0 0,1 0 1,-1 1-1,3 1 0,0-1 3,0-1 1,0 1-1,1-1 1,-1 1-1,0-1 0,0 0 1,1 0-1,-1-1 1,6 1-1,4-1-4,0-1 0,0 0 0,0-1 0,-1-1 0,16-4 0,-14 2-210,-1 0-1,-1-1 0,1-1 0,-1 0 0,20-13 1,-27 14-551,1 1 0,-1-1 0,0 0-1,10-12 1,-13 14-171,-1 0 0,1 0 0,-1-1-1,0 1 1,0-1 0,0 0 0,0 1 0,-1-1-1,1-5 1,0-22-9386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1.8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81 16912,'0'0'9673,"72"-12"-8135,-3 6-353,8-3-673,3 0-416,-3-2-192,-11 1-1954,-18-1-3939,-13-2-5542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2.2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42 19923,'0'0'2407,"8"-6"-143,1 1-1844,-1 0 0,1 1-1,1 0 1,-1 0 0,1 1 0,-1 0 0,1 1 0,0 0 0,0 0-1,0 1 1,0 1 0,0-1 0,0 2 0,0-1 0,0 2 0,15 2-1,-23-3-407,0-1-1,1 1 1,-1-1-1,1 1 0,-1 0 1,0 0-1,0 0 1,1 0-1,-1 0 0,0 0 1,0 1-1,0-1 1,0 1-1,0 0 0,-1-1 1,1 1-1,0 0 1,-1 0-1,0 0 0,1 0 1,-1 0-1,0 0 1,0 0-1,0 1 0,0-1 1,0 0-1,-1 1 1,1-1-1,-1 1 0,1 3 1,-2-1 4,1 0 0,-1 0 0,-1 0 0,1-1-1,-1 1 1,0 0 0,0-1 0,0 1 0,0-1 0,-1 0 0,0 0 0,0 0 0,0 0 0,-6 5 0,-40 35 167,37-34-145,0 0-1,0 1 0,1 0 0,0 1 0,1 0 0,-15 24 0,24-35-37,1-1 0,-1 1 0,1-1 0,-1 1 0,1 0 0,0-1 0,0 1 0,-1 0 0,1-1 0,0 1 0,0 0 0,-1-1 0,1 1 0,0 0 0,0 0 0,0-1 0,0 1 0,0 0 0,0-1 0,0 1 0,1 0 0,-1 0 0,0-1 0,0 1 0,0 0 0,1-1 0,-1 1 0,0 0 0,1-1 0,-1 1 0,1-1 0,-1 1 0,1 0 0,-1-1 0,1 1 0,-1-1 0,1 1 0,-1-1 0,1 0 0,-1 1 0,1-1 0,0 0 0,-1 1 0,1-1 0,0 0 0,-1 0 0,2 1 0,41 0 0,-28-2 0,28 0-1639,-2-3 0,1-1 0,81-21 0,-58 9-5290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2.7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 45 9513,'0'0'5301,"10"-8"-1671,27-23-656,-36 30-2898,-1 1 1,0 0 0,0 0-1,0-1 1,0 1 0,0 0-1,1 0 1,-1-1 0,0 1-1,0 0 1,1 0 0,-1 0-1,0-1 1,0 1 0,1 0-1,-1 0 1,0 0 0,0 0-1,1-1 1,-1 1 0,0 0-1,1 0 1,-1 0 0,0 0-1,0 0 1,1 0 0,-1 0-1,0 0 1,1 0 0,-1 0-1,0 0 1,1 0-1,-1 0 1,0 0 0,0 0-1,1 0 1,-1 0 0,0 1-1,1-1 1,-1 0 0,0 0-1,0 0 1,1 0 0,-1 1-1,0-1 1,0 0 0,1 0-1,-1 1 1,0-1 0,0 0-1,0 0 1,0 1 0,1-1-1,-1 0 1,0 0 0,0 1-1,0-1 1,0 0 0,0 1-1,0-1 1,0 0 0,0 1-1,0-1 1,0 0 0,0 0-1,0 1 1,0 0 0,-3 19 637,3-19-529,-9 28 383,-2-1-1,-1 0 1,-1 0 0,-24 36-1,-3 9 177,21-37-438,9-20-118,1 1 0,1 0 0,0 0 1,1 1-1,2 0 0,-8 33 0,13-50-187,0 1 0,-1-1 0,1 0 0,0 1 0,0-1 0,0 1 0,1-1 0,-1 1 1,0-1-1,0 1 0,1-1 0,-1 0 0,1 1 0,-1-1 0,1 0 0,0 1 0,-1-1 0,1 0 0,0 0 0,0 0 0,0 0 0,0 0 0,0 0 1,0 0-1,0 0 0,0 0 0,1 0 0,-1 0 0,2 0 0,0 0 0,1 0-1,0 0 1,1 0 0,-1 0 0,0-1-1,0 0 1,0 0 0,0 0 0,0 0-1,6-2 1,8-1-3,1-2 0,-1 0 0,28-13 0,-36 14-96,9-4-1559,0-1 1,21-15-1,-36 22 1173,0 0-1,0-1 1,-1 0-1,1 0 1,-1 0 0,0 0-1,0-1 1,0 1-1,0-1 1,-1 0-1,1 1 1,-1-1 0,0 0-1,0-1 1,0 1-1,1-7 1,-2-10-9467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3.1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1 116 19154,'0'0'5573,"57"-26"-3042,4 13-1314,16 0-224,9 1-96,4-4-865,-5-2-2370,-13 0-6118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4.62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1 7911,'0'0'15920,"-4"13"-15141,-52 149 1527,2-4-1775,23-54-5487,27-85-1392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8.0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33 626 10218,'0'0'5765,"-33"50"-4067,33-43-673,5-5 160,20-2 288,16-11-192,19-21 65,20-12-578,19-15-383,14-13-257,10-7-96,1-2 32,-2-1-1249,-8 2-1249,-13 6-1698,-16 4-6246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48.4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0 989 16207,'0'0'2819,"56"-43"-1602,-4-1 481,27-15-321,23-18-320,31-19-673,23-13-320,11-10-64,11 0-736,-12 3-2019,-15 7-2530,-23 11-4708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51.3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75 13805,'0'0'1532,"8"-6"534,5-3-1121,1 0 0,-1 1 0,2 1 0,-1 1 0,1 0-1,0 1 1,0 0 0,1 1 0,28-3 0,-36 6-700,2 0 101,0 0 1,-1 1-1,1 0 1,18 3-1,-27-2-313,0-1-1,0 0 0,0 0 1,1 1-1,-1-1 0,0 1 1,0-1-1,0 1 0,0-1 1,0 1-1,0 0 0,0-1 1,0 1-1,0 0 0,0 0 1,0 0-1,0 0 0,-1 0 1,1 0-1,0 0 0,0 0 0,-1 0 1,1 0-1,-1 0 0,1 0 1,-1 0-1,0 1 0,1-1 1,-1 0-1,0 0 0,0 1 1,0-1-1,0 0 0,0 0 1,0 0-1,0 1 0,0-1 1,-1 0-1,1 0 0,0 1 1,-1-1-1,1 0 0,-1 0 0,1 0 1,-1 0-1,1 0 0,-2 1 1,-6 10 112,-1 0 1,0-1-1,0-1 1,-1 1-1,-1-2 1,0 1-1,-20 13 0,2-1-32,10-7-31,4-3 67,0 0-1,1 0 0,1 2 0,0-1 0,-13 19 0,26-31-145,-1-1 0,0 1 0,0 0-1,1 0 1,-1 0 0,1 0 0,-1 0 0,1-1-1,-1 1 1,1 0 0,0 0 0,-1 0 0,1 0-1,0 0 1,0 0 0,-1 1 0,1-1-1,0 0 1,0 0 0,0 0 0,1 0 0,-1 0-1,0 0 1,0 0 0,0 0 0,1 0 0,-1 0-1,0 0 1,1 0 0,-1 0 0,1 0 0,0-1-1,-1 1 1,1 0 0,-1 0 0,1 0 0,0-1-1,0 1 1,0 0 0,-1-1 0,1 1 0,0 0-1,0-1 1,0 1 0,0-1 0,0 0-1,0 1 1,0-1 0,0 0 0,0 0 0,0 1-1,0-1 1,0 0 0,0 0 0,2 0 0,11 1-17,0 0 0,0-1 1,21-3-1,-16 2-29,34-1-910,-15 0-1465,-2 2-3996,-20 0-24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53.84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19 332 10602,'-2'3'1079,"0"0"-1,0 0 1,0 1 0,0-1-1,1 0 1,-1 1 0,1 0 0,0-1-1,0 1 1,0 0 0,0 0-1,1 0 1,-1-1 0,1 1-1,1 4 1,-1-7-979,1-1 0,0 1-1,0 0 1,-1-1 0,1 1 0,0-1-1,0 1 1,0-1 0,0 0 0,0 1-1,0-1 1,0 0 0,0 0 0,-1 0-1,1 0 1,0 1 0,0-1 0,0 0-1,0-1 1,0 1 0,0 0 0,0 0 0,0 0-1,0-1 1,0 1 0,0 0 0,1-1-1,30-8 2014,-17-1-2113,-1 0 0,-1 0 0,0-1 0,-1-1 0,0 0 0,13-17 0,60-91 0,-56 77 0,50-83 0,-79 126 0,0 0 0,0-1 0,0 1 0,1 0 0,-1 0 0,0 0 0,0-1 0,0 1 0,0 0 0,0 0 0,0 0 0,0 0 0,0-1 0,0 1 0,0 0 0,1 0 0,-1 0 0,0 0 0,0-1 0,0 1 0,0 0 0,0 0 0,1 0 0,-1 0 0,0 0 0,0 0 0,0 0 0,0 0 0,1-1 0,-1 1 0,0 0 0,0 0 0,0 0 0,1 0 0,-1 0 0,0 0 0,0 0 0,0 0 0,1 0 0,-1 0 0,0 0 0,0 0 0,0 1 0,0-1 0,1 0 0,-1 0 0,0 0 0,0 0 0,0 0 0,1 0 0,-1 0 0,0 0 0,0 0 0,0 1 0,0-1 0,0 0 0,0 0 0,1 0 0,-1 0 0,0 1 0,0-1 0,0 0 0,0 0 0,0 0 0,0 0 0,0 1 0,0-1 0,0 0 0,4 26 0,-8 31 0,-8-13 0,-3-2 0,-22 45 0,22-53 0,0 0 0,3 1 0,1 0 0,-8 39 0,19-73-17,0-1-1,-1 1 1,1 0 0,0 0-1,0-1 1,0 1 0,-1 0-1,1 0 1,0 0 0,0-1-1,0 1 1,0 0 0,1 0-1,-1 0 1,0-1 0,0 1-1,0 0 1,1 0 0,-1-1-1,0 1 1,1 0-1,-1 0 1,1 0 0,11-13-1208,17-39-3503,-26 45 3255,4-7-7117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38 310 7815,'-2'2'911,"0"-1"0,0 1 0,-1-1 0,1 1-1,-1-1 1,1 0 0,-1 0 0,0 0 0,0 0 0,1 0-1,-1 0 1,-5 0 0,16-13 1358,25-20-2045,2 1 0,1 1-1,65-40 1,130-55 327,-180 104-573,-33 16 17,-30 15 27,-346 196 3491,731-395-4090,-435 219 951,11-8-89,1 3 0,-81 55-1,148-91-10059,12-17-4232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54.2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92 16688,'0'0'3972,"8"-11"-866,-3 5-2605,0-1 0,0 1 0,1 0 0,0 0 0,0 1 0,0 0 0,0 0-1,1 0 1,0 1 0,0 0 0,0 0 0,1 0 0,-1 1 0,1 1-1,0-1 1,12-1 0,-17 3-482,-1 1-1,1-1 1,0 1-1,0 0 1,0 0-1,-1 0 1,1 1-1,0-1 1,0 1-1,-1-1 1,1 1 0,0 0-1,-1 0 1,1 0-1,-1 1 1,1-1-1,-1 0 1,0 1-1,1 0 1,-1-1-1,0 1 1,0 0-1,0 0 1,2 3-1,-3-2-16,1 1-1,-1 0 0,0-1 0,0 1 0,0 0 0,-1 0 1,1-1-1,-1 1 0,0 0 0,0 0 0,0 0 1,0 0-1,-1 0 0,0-1 0,1 1 0,-2 0 1,1 0-1,-2 3 0,-5 10-1,-1-1 0,0 1 0,-1-1 0,-1-1 0,-1 0 0,0-1 0,-1 0 0,-21 18 0,14-14 0,2 0 0,1 2 0,-24 33 0,39-51 0,1 0 0,-1 0 0,1 1 0,0-1 0,0 0 0,0 0 0,0 1 0,0-1 0,1 1 0,-1-1 0,1 0 0,-1 1 0,1-1 0,0 1 0,0-1 0,0 1 0,0-1 0,1 4 0,0-4 0,0 0 0,0-1 0,0 1 0,0-1 0,0 1 0,0-1 0,0 0 0,1 1 0,-1-1 0,1 0 0,-1 0 0,1 0 0,-1 0 0,1 0 0,-1 0 0,1-1 0,0 1 0,0 0 0,2 0 0,10 1 0,0 1 0,1-2 0,-1 0 0,1-1 0,14-1 0,-14 0 0,68-7-1227,-29-6-2799,-42 9-5839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55.3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1 371 10698,'0'0'17329,"2"7"-16272,11 14-284,-12-21-734,-1 0-1,1 0 0,-1 1 0,1-1 0,-1 0 0,1 0 1,0 0-1,-1 0 0,1 0 0,-1 0 0,1 0 0,0 0 1,-1 0-1,1 0 0,-1 0 0,1 0 0,-1-1 0,1 1 1,0 0-1,-1 0 0,1 0 0,-1-1 0,1 1 0,-1 0 0,1-1 1,6-5 245,-1 0 0,0-1 0,-1 0 0,9-13 1,-10 14-259,67-98 242,82-111-66,-152 213-202,0 0 0,1 0 0,-1 0 0,1 0 0,0 0 0,0 1 0,0-1 0,0 0 0,0 1 0,0 0 0,0-1 0,0 1 0,0 0 0,1 0 0,2-1 0,-4 2 0,-1 0 0,1 1 0,-1-1 0,1 0 0,-1 0 0,1 0 0,-1 0 0,0 0 0,1 1 0,-1-1 0,1 0 0,-1 0 0,1 1 0,-1-1 0,0 0 0,1 1 0,-1-1 0,0 0 0,1 1 0,-1-1 0,0 0 0,1 1 0,-1-1 0,0 1 0,1 0 0,3 23 0,-7 11 0,-1 0 0,-1-1 0,-2 0 0,-2 0 0,-1-1 0,-22 49 0,31-79 0,-3 7 0,2-6 0,1-1 0,-1 0 0,1 1 0,-1-1 0,1 1 0,0-1 0,1 1 0,-1 0 0,0-1 0,1 1 0,0 0 0,0-1 0,0 1 0,1 6 0,0-10 1,-1 0-1,1 0 1,-1 1-1,1-1 1,-1 0-1,1 0 1,-1 0 0,1 0-1,-1 1 1,1-1-1,-1 0 1,1 0-1,-1 0 1,1 0-1,-1 0 1,1 0 0,0-1-1,-1 1 1,1 0-1,-1 0 1,1 0-1,-1 0 1,1-1 0,-1 1-1,0 0 1,1 0-1,-1-1 1,1 1-1,-1 0 1,1-1 0,-1 1-1,1-1 1,14-11-95,12-26-5127,-18 18-1975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57.1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85 13068,'21'-5'10614,"19"-14"-8115,-8 3-1155,-11 7-825,0 1-1,1 1 1,-1 0 0,44-5 0,-64 11-483,0 1-1,0 0 1,0 0-1,0 0 0,0 0 1,0 0-1,0 0 1,0 0-1,0 0 1,0 1-1,0-1 1,0 0-1,0 0 0,0 1 1,0-1-1,0 1 1,0-1-1,0 1 1,0-1-1,0 1 1,0 0-1,-1-1 1,1 1-1,0 0 0,0 0 1,-1 0-1,1-1 1,0 3-1,0-1 34,0 0 0,-1 1 0,0-1 0,1 0-1,-1 1 1,0-1 0,0 0 0,-1 1 0,1-1-1,0 0 1,-1 1 0,0 2 0,-3 7 108,-1-1 0,0 1 1,-11 19-1,-37 39-157,39-53-21,1 0 0,1 1 0,-19 34 0,31-52 1,0 1 0,-1-1 0,1 0 0,0 1 0,0-1 0,0 1 0,0-1 0,-1 1 0,1-1 0,0 1 0,0-1 0,0 0 0,0 1 0,0-1 0,0 1 0,0-1 0,0 1 0,0-1 0,0 1 0,1-1 0,-1 1 0,0-1 0,0 1 0,0-1 0,0 0 0,1 1 0,-1-1 0,0 1 0,0-1 0,1 0 0,-1 1 0,0-1 0,1 0 0,-1 1 0,0-1 0,1 0 0,0 1 0,23 2 0,26-11 0,-18 2-1603,43-3-1,13-2-3533,-66 5-2390,-4-3-5013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57.7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67 0 14606,'0'0'16597,"1"11"-15279,-1 0-1287,-1 0 0,0 0 0,0 0-1,-1 0 1,-1-1 0,1 1-1,-8 15 1,9-24-31,1 0 0,-1 0 0,0 0 0,0 0 0,1 0 0,-1 0 0,1 0 0,0 0 0,-1 0 0,1 0 0,0 1 0,1 2 0,-1-4 0,0-1 0,0 1 0,1-1 0,-1 0 0,0 1 0,1-1 0,-1 1 0,0-1 0,1 1 0,-1-1 0,0 0 0,1 1 0,-1-1 0,1 0 0,-1 0 0,1 1 0,-1-1 0,1 0 0,-1 0 0,1 0 0,-1 1 0,1-1 0,-1 0 0,1 0 0,-1 0 0,1 0 0,-1 0 0,1 0 0,-1 0 0,2 0 0,5-2 0,1 0 0,-1 0 0,0 0 0,0-1 0,10-5 0,-14 6 0,6-2 0,0 0 0,1 1 0,-1 0 0,1 0 0,-1 1 0,1 0 0,13 0 0,-20 2 0,-1 0 0,0 0 0,1 0 0,-1 0 0,0 0 0,0 0 0,1 1 0,-1-1 0,0 1 0,0 0 0,0 0 0,0 0 0,0 0 0,1 0 0,-2 0 0,1 0 0,0 1 0,0-1 0,0 1 0,-1-1 0,1 1 0,-1 0 0,1-1 0,-1 1 0,0 0 0,1 0 0,-1 0 0,0 0 0,0 0 0,-1 0 0,1 1 0,0-1 0,-1 0 0,1 0 0,-1 0 0,1 5 0,-1 3 0,-1 0 0,0 0 0,0 0 0,-1 0 0,0-1 0,-1 1 0,0 0 0,0-1 0,-1 0 0,0 0 0,-1 0 0,0 0 0,-1-1 0,-11 15 0,13-17 0,-2 0 0,1 0 0,-1 0 0,0-1 0,0 1 0,0-1 0,-1-1 0,1 1 0,-1-1 0,-1 0 0,1-1 0,0 0 0,-1 0 0,0-1 0,1 1 0,-1-2 0,0 1 0,0-1 0,-9 0 0,16-1-104,-1 0 0,0-1 0,0 1 0,0-1 0,1 1 0,-1-1-1,0 0 1,1 1 0,-1-1 0,1 0 0,-1 0 0,1 0 0,-1-1 0,1 1 0,-1 0 0,1 0 0,0-1 0,0 1 0,0-1 0,0 1-1,0-1 1,0 1 0,0-1 0,0 0 0,0-2 0,-12-51-5997,11 42 4210,-7-39-6789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5:58.0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85 18898,'0'0'11275,"61"-23"-9418,-32 17-1120,4-2-737,6 3 0,-1-3 0,-3-1-1730,-5-1-4451,-7-5-10027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0.5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339 68 10570,'0'0'2813,"11"-8"-384,-6 3-1680,43-34 1086,-46 37-1302,1 0 0,0 0 0,0 1 0,-1-1-1,1 1 1,0 0 0,0 0 0,1 0 0,-1 0 0,4 0 0,-15 24 1575,-13 6-1626,-1 0-1,-1-2 0,-32 30 0,3-4-372,-2 5-325,-76 86 245,110-118-2466,-30 50 0,48-73 1503,1 0-2067,5-9-2731,14-20-4449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0.9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86 0 18129,'0'0'1954,"-51"74"-1089,34-23-257,4 4-447,8 0-97,5-4-96,3-3-545,15-6-320,2-8 481,-4-2-769,-4-4-641,-7-3-2915,-5-5-6918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1.3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42 14606,'0'0'8776,"68"-30"-7783,-11 26-416,12 1-417,7 2-128,2 1-609,-7 0-3106,-7-4-2627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1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1 9737,'0'0'6385,"-2"10"-4260,-17 120 2269,17-109-3826,1 0 0,1 0-1,1 1 1,6 36 0,-5-53-541,-1 0 0,1 0 0,0 0-1,0 0 1,0-1 0,1 1 0,0-1 0,-1 1 0,2-1-1,-1 0 1,0 0 0,1-1 0,0 1 0,0-1 0,0 0-1,0 0 1,0 0 0,1 0 0,-1-1 0,1 1-1,0-1 1,0-1 0,0 1 0,0-1 0,0 1 0,9 0-1,-6-1 27,0-1 0,0 0 0,0 0 0,-1 0 0,1-1 0,0 0 0,-1-1 0,1 0-1,0 0 1,-1-1 0,0 1 0,0-2 0,0 1 0,0-1 0,0 0 0,-1 0-1,10-8 1,-9 5-28,0 0 0,0-1 0,0 1 0,-1-1 0,0 0 0,0-1 0,-1 0 0,-1 0 0,1 0-1,-1 0 1,-1-1 0,0 1 0,0-1 0,2-11 0,-22 66 141,15-37-127,1-1 1,0 0 0,0 0 0,1 1 0,-1-1-1,2 1 1,-1-1 0,1 0 0,0 1 0,3 6-1,-3-11-3,0 0 0,1 1 0,0-1 0,-1 0-1,1 0 1,0-1 0,0 1 0,1 0 0,-1-1-1,1 1 1,-1-1 0,1 0 0,0 0 0,-1 0-1,1 0 1,0 0 0,1-1 0,-1 1 0,0-1 0,0 0-1,1 0 1,-1 0 0,6 1 0,-1-1 62,-1 0 0,1 0 0,0 0 0,0-1 1,0 0-1,0-1 0,0 0 0,-1 0 0,1-1 0,0 0 1,-1 0-1,1 0 0,-1-1 0,0-1 0,0 1 0,0-1 0,0 0 1,0 0-1,10-10 0,-11 7 8,1 0 1,-1 0 0,0-1-1,-1 1 1,0-1-1,0-1 1,-1 1-1,0-1 1,0 1-1,-1-1 1,0 0-1,-1-1 1,0 1-1,0 0 1,-1-1-1,0-11 1,-1 14-609,0 1 0,0 0 0,-1-1 0,0 1 0,0 0 0,-1-1 0,1 1 0,-1 0 1,-4-8-1,4 11 45,1 0 0,-1 1 0,0-1 1,0 0-1,0 1 0,0-1 0,-1 1 1,1 0-1,0-1 0,-1 1 0,0 0 1,1 1-1,-1-1 0,0 0 0,0 1 1,0 0-1,0 0 0,0 0 0,0 0 1,-4-1-1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1.9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186 0 18065,'0'0'8162,"-11"7"-6843,-1 2-1130,0 0 0,1 1 0,0 0 0,0 1 0,1 0 0,1 1 0,0 0 0,0 0 0,-7 16 0,5-8 24,2 0 1,0 0-1,1 1 0,2 0 1,0 0-1,1 1 1,-4 38-1,8-54-205,1 0 0,0 0 0,0 0 0,0 1 0,1-1 0,0 0 0,0 0 0,1 0 0,-1 0 0,1 0 0,1-1 0,-1 1 0,1-1-1,0 1 1,0-1 0,1 0 0,-1 0 0,1 0 0,0 0 0,0-1 0,1 0 0,0 0 0,-1 0 0,1 0 0,0-1 0,1 0 0,-1 0 0,1 0 0,-1-1 0,1 1 0,0-1 0,7 1 0,1 0-689,0 0 0,0-1 1,0 0-1,25-2 1,-26 0-447,-1-1 1,0-1 0,1 0 0,-1 0 0,0-2 0,-1 1 0,1-2-1,0 1 1,18-11 0,9-13-5013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3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42 275 14926,'0'0'4378,"12"-7"-3759,72-43-43,-3-3 1,112-96-1,-179 133-452,-20 17 405,-30 22 84,-342 225 2510,373-243-3012,7-5-53,20-9-69,34-19-308,51-37-657,-53 30 670,2 2-1,72-30 1,-128 63 306,0 0-1,0-1 0,1 1 1,-1 0-1,0 0 0,0 0 1,0 0-1,1 0 0,-1-1 1,0 1-1,0 0 0,0 0 1,1 0-1,-1 0 0,0 0 1,0 0-1,0 0 0,1 0 1,-1 0-1,0 0 0,0 0 1,1 0-1,-1 0 0,0 0 1,0 0-1,1 0 0,-1 0 1,0 0-1,0 0 0,0 0 1,1 0-1,-1 0 0,0 0 1,0 0-1,0 1 0,1-1 0,-1 0 1,0 0-1,0 0 0,0 0 1,1 0-1,-1 1 0,0-1 1,0 0-1,0 0 0,0 0 1,0 1-1,0-1 0,1 0 1,-1 0-1,0 0 0,0 1 1,0-1-1,0 0 0,0 0 1,0 1-1,0-1 0,0 0 1,0 0-1,0 1 0,0-1 1,0 0-1,0 0 0,0 0 1,-1 1-1,-3 9-35,-47 54-1725,-10-7-3983,28-33-182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2.3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188 0 17617,'0'0'6988,"-2"11"-5253,-13 49 110,7-34-1471,2 0 1,0 0 0,2 1 0,0-1-1,2 1 1,2 31 0,1-54-347,0-1 0,0 0-1,0 0 1,1 1 0,-1-1 0,1 0 0,0-1 0,0 1 0,0 0 0,1 0 0,-1-1 0,0 1-1,1-1 1,0 0 0,-1 0 0,1 0 0,0 0 0,0 0 0,0-1 0,0 1 0,6 0-1,33 9-990,-4-15-4196,-37 4 4751,-1-1 0,0 1 0,1-1 0,-1 1 1,0-1-1,0 0 0,1 1 0,-1-1 0,0 0 0,0 1 1,0-1-1,0 0 0,0 1 0,0-1 0,0 0 1,0 1-1,0-1 0,0 0 0,0 1 0,0-1 1,0 0-1,-1 1 0,1-1 0,0 0 0,0 1 0,-1-1 1,0 0-1,-12-16-12415</inkml:trace>
  <inkml:trace contextRef="#ctx0" brushRef="#br0" timeOffset="1">1 176 16528,'0'0'8488,"82"-10"-8360,-24 10 32,9 0-608,2-2-1506,-7-11-2402,-7-4-6439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2.67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254 0 18578,'0'0'2178,"65"34"-225,-30-9 97,5 10-384,1 3-577,1 5-224,-9 2-385,-12 5-191,-18 5-33,-9 7-32,-36 6 0,-21 5 129,-18 3 127,-7-2-384,-5-5-384,7-14-2883,12-18-5029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7.2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 17713,'0'0'4996,"59"12"-3170,-11-9-256,14-1-738,7-2-639,2 0-97,-2 0-64,-10-2-417,-10-2-832,-16-1-544,-19 3-898,-14-2-928,-24 2-2083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7.6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 16143,'0'0'8392,"110"31"-7079,-24-34-864,12-9-321,4 2-224,-6-2-1730,-15-1-2818,-16-2-5574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8.3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56 16271,'0'0'6508,"6"-8"-5024,-3 4-1358,-2 1-77,1 0 1,-1 0-1,1 1 0,0-1 1,0 1-1,0-1 0,0 1 0,1 0 1,-1-1-1,1 1 0,-1 1 1,1-1-1,0 0 0,0 1 0,-1-1 1,1 1-1,0 0 0,0 0 1,0 0-1,1 0 0,-1 1 1,5-1-1,-6 1-30,15-1 26,-1 1 0,1 1 0,0 0-1,27 7 1,-41-8-29,-1 0 1,0 1-1,0-1 1,0 1-1,0 0 0,1 0 1,-1 0-1,0 0 1,0 0-1,-1 0 0,1 0 1,0 1-1,0-1 1,-1 0-1,1 1 0,0 0 1,-1-1-1,0 1 1,1 0-1,-1 0 1,0 0-1,0 0 0,0 0 1,0 0-1,0 0 1,-1 0-1,1 0 0,-1 1 1,1-1-1,-1 0 1,0 0-1,1 0 0,-1 1 1,-1-1-1,1 0 1,0 0-1,0 1 0,-1-1 1,1 0-1,-1 0 1,0 0-1,0 0 0,0 0 1,0 0-1,0 0 1,-2 4-1,-7 7 246,0 1 0,-1-1 1,0-1-1,-1 0 0,0-1 0,-1 0 0,-1-1 0,-24 15 1,-32 27 959,69-51-1205,-1 0 0,1 0 0,0 1 0,0-1 0,0 0 0,0 0 0,0 0-1,0 1 1,0-1 0,0 1 0,0-1 0,0 1 0,1-1 0,-1 2 0,1-2-15,0-1 0,0 1 1,0-1-1,0 1 0,0-1 1,0 1-1,1-1 0,-1 0 1,0 1-1,0-1 0,0 1 1,1-1-1,-1 0 0,0 1 1,1-1-1,-1 0 0,0 1 1,1-1-1,-1 0 0,0 1 1,1-1-1,-1 0 0,1 0 1,-1 0-1,1 1 0,-1-1 1,0 0-1,1 0 0,-1 0 1,2 0-1,49 2-119,-37-2 79,21-2-1753,68-12 0,32-20-7898,-66 14 1158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8.6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189 20 10794,'-8'-1'6161,"-3"-1"-5356,1 1 1,-1 1-1,1 0 1,-1 0-1,0 1 1,1 1-1,-21 4 1,27-4-663,0-1 1,0 1 0,0 0 0,0 0 0,0 0 0,0 0 0,1 1 0,-1-1 0,1 1 0,-1 0-1,1 0 1,0 0 0,1 1 0,-1-1 0,0 1 0,1-1 0,0 1 0,0 0 0,0 0 0,0 0 0,1 0-1,-1 0 1,1 0 0,-1 7 0,1-8-99,0 0 0,1 0 0,-1-1 0,1 1 0,0 0 0,0 0 0,0 0 0,0 0 0,1 0 0,-1 0 0,1 0-1,-1 0 1,1-1 0,0 1 0,0 0 0,0-1 0,1 1 0,-1 0 0,1-1 0,-1 1 0,1-1 0,0 0 0,0 0 0,0 0 0,0 1 0,0-2 0,0 1-1,1 0 1,3 2 0,3-1 63,0 0 0,-1 0-1,1-1 1,0 0 0,0 0-1,0-1 1,0-1-1,15 0 1,-15 0-59,1-1 0,-1-1 1,0 1-1,0-1 0,1-1 0,-1 0 0,-1 0 0,1-1 1,0 0-1,-1 0 0,10-8 0,-14 10-29,0-1 0,0 0-1,-1 0 1,1 0 0,-1 0 0,1 0-1,-1-1 1,0 0 0,-1 0 0,1 0-1,-1 0 1,1 0 0,-1 0 0,-1 0-1,1-1 1,0 1 0,-1-1-1,0 1 1,0-1 0,0 0 0,-1 1-1,0-1 1,0 0 0,0-6 0,-2 7 9,1 1 0,0 0 0,-1 0 1,0 0-1,0 0 0,0 0 0,0 0 0,-1 1 1,1-1-1,0 1 0,-1-1 0,0 1 0,0 0 1,0 0-1,0 0 0,0 0 0,0 1 0,0-1 1,0 1-1,-1 0 0,1 0 0,0 0 1,-1 0-1,1 1 0,-7-1 0,-4-1-59,-1 1-1,1 0 1,0 0-1,0 2 1,-17 1-1,30-2-89,-1 1 0,1-1-1,-1 0 1,1 0 0,-1 1-1,1-1 1,-1 1 0,1-1 0,-1 1-1,1-1 1,0 1 0,-1 0-1,1 0 1,0 0 0,0 0-1,-1 0 1,1 0 0,0 0-1,0 0 1,0 0 0,0 1 0,0-1-1,1 0 1,-1 1 0,0-1-1,1 0 1,-1 1 0,0-1-1,1 1 1,-1 2 0,1-3-233,1 1 1,-1-1-1,1 0 1,-1 1-1,1-1 0,-1 0 1,1 1-1,0-1 1,-1 0-1,1 0 1,0 0-1,0 0 1,0 1-1,0-1 0,0 0 1,0-1-1,0 1 1,0 0-1,0 0 1,1 0-1,-1-1 1,0 1-1,1-1 0,-1 1 1,0-1-1,1 1 1,-1-1-1,0 0 1,1 1-1,-1-1 1,1 0-1,2 0 0,34 1-10708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9.1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58 59 18738,'0'0'6342,"9"-8"-4896,-5 4-1298,-1 0-44,1 0 1,0 0-1,0 1 1,1-1-1,-1 1 1,1 0 0,-1 0-1,1 1 1,0-1-1,0 1 1,0 0 0,0 1-1,1-1 1,-1 1-1,10-1 1,13 0 151,62 0 195,-84 2-418,0 1 1,0-1 0,0 1-1,0 0 1,0 1-1,0-1 1,0 1 0,-1 1-1,1-1 1,-1 1 0,8 4-1,-12-6-22,0-1 0,-1 1-1,1-1 1,0 1 0,-1-1 0,1 1-1,0 0 1,-1-1 0,1 1-1,-1 0 1,1-1 0,-1 1 0,1 0-1,-1 0 1,0 0 0,1-1 0,-1 1-1,0 0 1,0 0 0,1 0 0,-1 0-1,0 0 1,0-1 0,0 1-1,0 0 1,0 0 0,0 0 0,-1 0-1,1 0 1,0 0 0,0-1 0,0 1-1,-1 0 1,1 0 0,-1 0-1,1-1 1,0 1 0,-1 0 0,1 0-1,-1-1 1,0 1 0,1 0 0,-1-1-1,0 1 1,1-1 0,-1 1-1,0-1 1,1 1 0,-3 0 0,-44 22 772,40-21-704,-186 63 1304,306-60-2563,-84-7 722,-21 1 370,0-1 0,0 2 0,0-1 0,0 1 0,0 1 0,0 0 0,0 0 0,0 0 0,0 1 0,12 4 0,-19-5 85,0 0-1,0 0 1,0 0-1,0 0 0,-1 0 1,1 0-1,0 0 0,-1 0 1,1 0-1,0 0 1,-1 1-1,1-1 0,-1 0 1,0 0-1,1 1 0,-1-1 1,0 0-1,0 0 1,0 1-1,0-1 0,0 0 1,0 1-1,0-1 0,-1 0 1,1 1-1,0-1 1,-1 0-1,1 0 0,-1 1 1,1-1-1,-1 0 0,1 0 1,-1 0-1,0 0 1,-1 2-1,-34 36 481,5-16-79,0-1 1,-2-1-1,-1-2 0,0-1 0,-1-2 0,-43 13 0,53-23-1052,25-6 620,1 0 0,-1-1 0,0 1 0,0 0 0,0 0 0,0-1 0,0 1 0,1 0 0,-1 0 0,0-1 0,0 1 1,0 0-1,0-1 0,0 1 0,0 0 0,0 0 0,0-1 0,0 1 0,0 0 0,0-1 0,0 1 0,0 0 0,0 0 0,-1-1 0,1 1 0,0 0 0,0 0 0,0-1 0,0 1 0,0 0 0,-1 0 0,1-1 0,0 1 0,0 0 0,0 0 0,-1 0 1,1-1-1,0 1 0,0 0 0,-1 0 0,1 0 0,0 0 0,0 0 0,-1-1 0,1 1 0,0 0 0,0 0 0,-1 0 0,1 0 0,0 0 0,-1 0 0,1 0 0,0 0 0,0 0 0,-1 0 0,1 0 0,0 0 0,-1 0 0,1 1 0,0-1 0,0 0 1,-1 0-1,1 0 0,-1 0 0,54-53-10099,-14 14 2403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9.4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87 0 20115,'0'0'6497,"-11"11"-4784,-36 37-410,45-45-1242,-1-1 0,0 1 0,1 0 0,0 0 0,0 0 0,0 0 0,0 0 0,0 1 0,1-1 0,-1 0 0,1 1 0,0 0 0,0-1 0,0 1 0,1-1 0,-1 1 0,1 0 0,0-1 0,0 1 0,0 0 0,1 0 0,0 5 0,1-6-58,-1 0 0,1-1 1,-1 1-1,1 0 0,0-1 1,0 1-1,0-1 0,0 0 0,1 0 1,-1 0-1,1 0 0,-1 0 1,1 0-1,0-1 0,-1 1 1,1-1-1,0 1 0,0-1 1,0 0-1,0-1 0,0 1 0,5 0 1,10 2-394,-1-1 0,1-1 0,0 0 0,33-4 0,-44 2-217,1 0 1,-1 0-1,1-1 0,-1 0 1,0-1-1,0 1 1,0-1-1,0-1 1,0 1-1,0-1 1,-1 0-1,0-1 0,11-9 1,-7-1-477,-10 14 1187,1 1-1,-1-1 1,0 1 0,0 0-1,0-1 1,0 1-1,0-1 1,0 1 0,1-1-1,-1 1 1,0-1-1,0 1 1,0-1 0,-1 1-1,1-1 1,0 1-1,0-1 1,0 1 0,0-1-1,0 1 1,-1-1-1,1 1 1,0 0-1,0-1 1,0 1 0,-1-1-1,1 1 1,-1-1-1,0 1 58,0 0 0,0 0 1,0 0-1,0 0 0,0 0 0,0 0 0,0 0 0,0 0 0,0 0 0,0 0 0,0 1 0,0-1 0,0 0 0,0 1 0,0-1 0,0 1 0,1-1 0,-1 1 0,0-1 0,0 1 0,0 0 0,1-1 0,-1 1 0,0 0 0,1 0 0,-1-1 0,0 1 0,1 0 0,-1 0 0,0 2 0,-1 1-57,-1 0 0,1 0 1,0 0-1,0 1 0,0-1 0,0 1 0,1-1 0,0 1 1,0 0-1,0 0 0,0-1 0,1 1 0,0 0 0,0 0 1,0 0-1,1 0 0,-1-1 0,1 1 0,1 0 0,-1 0 1,0-1-1,1 1 0,0-1 0,0 0 0,1 1 0,3 5 1,-3-6-444,0 0 0,0 0 0,1-1 0,0 1 1,-1-1-1,1 0 0,5 3 0,-5-3-533,1-1 0,-1 0-1,1 0 1,-1 0 0,1-1 0,0 1-1,8 0 1,11 0-8940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09.8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73 15278,'0'0'6770,"11"5"-5025,5 1-1251,1-1 1,-1-1-1,1 0 0,0-1 1,32 2-1,106-4 393,-84-2-677,563-36 480,-213-15-4477,-381 45 654,-12-2-1933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1.0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143 45 9545,'0'0'13181,"13"-7"-12813,-3 1-312,-2 2-30,-1 0 0,1 0 1,0 0-1,0 1 1,1 0-1,-1 1 1,1 0-1,-1 0 1,1 1-1,8 0 1,-6 0 68,-1 1-90,1 0 0,-1 0 1,1 1-1,18 3 0,-28-3 32,0-1 1,1 0-1,-1 1 0,0-1 0,1 0 0,-1 1 1,0 0-1,0-1 0,0 1 0,0 0 0,0-1 0,0 1 1,0 0-1,0 0 0,0 0 0,0 0 0,0 0 0,0 0 1,0 0-1,-1 0 0,1 1 0,0-1 0,-1 0 0,1 0 1,-1 0-1,0 1 0,1-1 0,-1 0 0,0 1 1,0-1-1,0 0 0,0 1 0,0-1 0,0 0 0,0 1 1,0-1-1,0 0 0,-1 1 0,1-1 0,0 0 0,-1 0 1,0 1-1,1-1 0,-1 0 0,1 0 0,-1 0 1,-2 2-1,-2 5 184,-2-1 1,1 0 0,-1 0-1,0-1 1,0 1 0,-1-2-1,0 1 1,0-1 0,0 0-1,-17 7 1,-11 7 217,99 0-1603,-55-17 1106,1 0-1,-1 1 1,0-1-1,-1 2 1,1-1 0,0 1-1,10 8 1,-16-11 61,-1 0 0,0 0 1,0 0-1,0 0 1,0 0-1,0 0 1,0 0-1,0 1 0,0-1 1,-1 0-1,1 1 1,0-1-1,-1 1 0,1-1 1,-1 1-1,1-1 1,-1 1-1,0-1 0,1 3 1,-2-2 35,1 0 0,-1 0 0,0 0 0,0 0 0,1 0 0,-1 0 0,-1 0 0,1 0 0,0 0 0,0 0 0,-1-1 0,1 1 0,-1 0 0,1-1 0,-1 1 0,0-1 0,1 0 0,-3 2 0,-14 8 344,-1 0 0,0-1 1,0-1-1,-1-1 0,0-1 0,-1-1 0,1 0 1,-1-2-1,0 0 0,-1-1 0,1-2 1,0 0-1,-33-3 0,52 2-471,0 0-1,0 0 1,1 0-1,-1 0 1,0-1 0,0 1-1,0-1 1,1 1 0,-1-1-1,0 0 1,0 1-1,1-1 1,-1 0 0,1 0-1,-1 0 1,1-1-1,-1 1 1,1 0 0,0 0-1,-1-1 1,1 1 0,0-1-1,0 1 1,0-1-1,0 0 1,0 1 0,1-1-1,-1 0 1,0 1-1,0-4 1,1 2-114,0 1-1,0 0 1,0 0-1,1 0 1,-1-1 0,1 1-1,-1 0 1,1 0 0,0 0-1,0 0 1,-1 0-1,2 0 1,-1 0 0,0 0-1,0 1 1,0-1-1,1 0 1,-1 1 0,1-1-1,0 1 1,-1-1-1,1 1 1,0 0 0,0 0-1,3-2 1,29-13-5735,4-2-1136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3007 6983,'-9'-2'331,"-18"-4"947,0-2 1,1-1-1,-46-21 1,61 25-1041,-19-13 1209,29 18-1417,1-1 0,-1 0-1,1 0 1,-1 0-1,1 0 1,0 1 0,-1-1-1,1 0 1,0 0 0,-1 0-1,1 0 1,0 0-1,0 0 1,0 0 0,0 0-1,0 0 1,0 0 0,0 0-1,0 0 1,1 0-1,-1 0 1,0 0 0,1 0-1,-1 0 1,0 0 0,1 1-1,-1-1 1,1 0 0,-1 0-1,1 0 1,0 0-1,-1 1 1,1-1 0,1-1-1,16-16 19,0 1-1,2 1 1,0 0-1,30-17 1,-23 15-24,790-451 2311,-809 465-2289,1178-544 603,-512 251-738,674-350 195,-435 204-51,-858 416-14,172-85-110,-178 84 297,0-2 0,61-50 0,-108 79-227,0 0 0,0-1 0,0 1 0,0-1 0,0 1-1,0-1 1,-1 0 0,1 1 0,0-1 0,-1 0 0,0 0 0,1 0 0,-1 0 0,0-1-1,0 1 1,0 0 0,0 0 0,-1-1 0,1 1 0,0 0 0,-1-1 0,0 1 0,0-1 0,0 1-1,0 0 1,0-1 0,0 1 0,0-1 0,-1-2 0,0-7-3311,1-5-3000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1.3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1 254 15631,'0'0'13100,"9"-9"-12539,36-30-119,61-56 149,-94 83-516,0-1-1,-1 0 0,0-1 0,-1 0 0,16-31 0,-30 52 205,-37 60-146,33-46-135,1 0 0,-5 25 1,11-39-61,-1-1 0,2 1 1,-1 0-1,1 1 0,-1-1 1,2 0-1,-1 0 0,1 0 1,0 0-1,5 13 0,-6-19-174,1 1-1,0 0 0,0 0 1,0-1-1,1 1 0,-1-1 1,0 1-1,0-1 0,1 1 1,-1-1-1,1 0 1,0 1-1,-1-1 0,4 1 1,16 4-5867,-3-6-1290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2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92 10730,'0'0'5947,"5"-9"-3144,-2 3-2461,0 1 0,0 0 0,1 0-1,0 0 1,0 0 0,0 1 0,1-1 0,0 1 0,-1 0 0,1 1 0,1-1 0,-1 1 0,0 0 0,1 0 0,0 1 0,-1-1-1,1 1 1,0 0 0,8-1 0,-3 1 241,-1 0 0,1 1 0,1 0 0,18 0 0,-29 2-560,-1-1-1,1 0 1,0 0 0,-1 0-1,1 0 1,-1 1 0,1-1-1,-1 0 1,1 0 0,-1 1-1,1-1 1,-1 0-1,0 1 1,1-1 0,-1 1-1,1-1 1,-1 0 0,0 1-1,1-1 1,-1 1 0,0-1-1,0 1 1,1-1 0,-1 1-1,0-1 1,0 1 0,0 0-1,0-1 1,1 1 0,-1-1-1,0 1 1,0-1-1,0 1 1,0-1 0,0 1-1,-1 0 1,1-1 0,0 1-1,0 0 1,-9 25 598,-2-11-400,1-1 1,-2-1-1,0 0 1,-1-1-1,0 0 1,-23 16 0,20-16-152,1 0 1,0 1 0,1 1-1,0 0 1,-12 17 0,26-31-70,-1 1 0,0 0 0,1 0 0,-1-1 0,0 1 0,1 0 0,-1 0 0,1 0 0,0 0 0,-1 0 0,1 0 0,0 0 0,-1 0 0,1 0 0,0 0 0,0 0 0,0 0 0,0 0 0,0 0 0,0 0 0,0 0-1,0 0 1,0 0 0,0 0 0,1 0 0,-1 0 0,0 0 0,1-1 0,-1 1 0,1 0 0,-1 0 0,1 0 0,-1 0 0,1 0 0,0-1 0,-1 1 0,1 0 0,0-1 0,0 1 0,-1 0 0,1-1 0,0 1 0,0-1 0,0 1 0,0-1 0,0 0 0,0 1 0,0-1 0,0 0 0,0 1 0,0-1 0,0 0 0,0 0 0,0 0 0,0 0 0,1 0 0,12 2-99,0-1 0,1-1 0,17-1 0,-14 0-329,59-6-3033,-60 4 752,0-2 0,26-9-1,3-8-6115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2.4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192 1 17617,'0'0'10057,"-10"2"-8375,5-1-1542,-43 16 1309,46-16-1415,0 0 0,0 1 0,0-1 0,0 0 0,0 1 0,1 0 0,-1-1 0,0 1 1,1 0-1,-1 0 0,1 0 0,0 0 0,-1 0 0,1 0 0,0 0 0,0 0 1,1 0-1,-1 1 0,0-1 0,1 0 0,-1 1 0,1-1 0,0 3 0,0-4-66,0 0 0,1 0 0,-1 0 0,1 0-1,-1 0 1,1 0 0,0 0 0,-1 0 0,1-1 0,0 1-1,0 0 1,0 0 0,-1-1 0,1 1 0,0-1 0,0 1-1,0-1 1,0 1 0,0-1 0,0 0 0,0 1-1,0-1 1,0 0 0,0 0 0,0 1 0,1-1 0,0 0-1,41 4-1151,-27-3 584,-12 0 518,1 0 0,-1 0 0,0 0-1,1 0 1,-1 1 0,0-1 0,0 1 0,0 0 0,0 0-1,-1 1 1,1-1 0,5 6 0,-8-7 131,1 1 0,-1-1-1,0 1 1,-1 0 0,1-1 0,0 1 0,0 0 0,-1 0 0,1-1 0,-1 1-1,1 0 1,-1 0 0,0 0 0,0 0 0,0 0 0,0 0 0,0-1 0,0 1-1,0 0 1,0 0 0,-1 0 0,1 0 0,-1-1 0,0 1 0,1 0 0,-1 0-1,0-1 1,0 1 0,0 0 0,0-1 0,0 1 0,-3 2 0,-5 6 185,0-1 0,0 0 0,-1 0 0,0-1 0,-1 0 0,1-1 0,-15 8 0,16-10-118,1-1-1,-1 1 1,-1-2 0,1 1-1,0-1 1,-1-1-1,0 1 1,0-2 0,1 1-1,-13-1 1,21-2-278,-1 1 1,1-1-1,0 1 0,-1-1 1,1 0-1,-1 1 0,1-1 1,0 0-1,0 0 1,0 0-1,-1 0 0,1 0 1,0-1-1,0 1 0,0 0 1,1 0-1,-1-1 0,0 1 1,0 0-1,1-1 0,-1 1 1,1-1-1,-1 1 0,1-1 1,-1 1-1,1-1 0,0 1 1,0-1-1,0-1 1,-3-57-9196,4 46 6646,-1-27-7790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2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 15599,'0'0'6598,"79"-14"-4132,-42 13-544,6-2-545,2 2-544,-2 1-673,-1 0-416,-9 0-2498,-9-5-3044,-6-4-9416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3.4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84 2402,'0'0'1180,"10"-5"480,-5 2-1417,51-32 4003,-52 32-3323,-1 0 0,0 0 0,0 0 0,0 0 0,0-1 0,-1 1 1,1-1-1,-1 1 0,4-8 0,-6 11-815,0 0 0,0 0 0,0 1 0,0-1 1,0 0-1,0 0 0,0 0 0,0 1 0,0-1 0,0 0 0,1 0 0,-1 0 0,0 1 1,0-1-1,0 0 0,0 0 0,0 0 0,1 0 0,-1 1 0,0-1 0,0 0 1,0 0-1,1 0 0,-1 0 0,0 0 0,0 0 0,1 0 0,-1 0 0,0 0 0,0 0 1,0 0-1,1 0 0,-1 0 0,0 0 0,0 0 0,1 0 0,-1 0 0,0 0 1,0 0-1,1 0 0,-1 0 0,0 0 0,0 0 0,0 0 0,1 0 0,-1 0 0,0-1 1,0 1-1,0 0 0,1 0 0,-1 0 0,0 0 0,0 0 0,0-1 0,0 1 1,0 0-1,1 0 0,-1-1 0,5 23 1147,-5 1-635,-1 1 1,-2 0-1,0-1 0,-1 1 1,-2-1-1,0 0 0,-15 36 1,-10 36-112,29-90-486,1 0 0,0 0 1,0 0-1,0 0 1,0 0-1,1 0 1,0 0-1,0 0 0,1 10 1,0-14-18,0 1 1,0 0 0,0-1-1,0 1 1,0-1-1,0 1 1,0-1 0,0 0-1,1 1 1,-1-1-1,1 0 1,-1 0 0,0 0-1,1 0 1,0 0 0,-1 0-1,1 0 1,0-1-1,-1 1 1,1 0 0,0-1-1,0 0 1,0 1-1,-1-1 1,1 0 0,0 0-1,0 0 1,0 0 0,2 0-1,9-1-103,1 1-1,0-2 0,0 0 1,-1 0-1,1-2 1,16-5-1,-24 7-446,1-1-1,-1 0 1,0-1-1,0 1 1,0-1-1,8-7 1,-12 9-77,0 0-1,1 0 1,-1-1 0,0 1-1,-1-1 1,1 1 0,0-1 0,-1 0-1,0 0 1,1 1 0,-1-1-1,0 0 1,0 0 0,-1 0-1,1-4 1,0-12-6682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3.8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 14382,'0'0'10666,"57"-9"-9225,3 10-672,15 2-481,5-1-128,0 2-160,-6-4-1729,-12 0-3653,-16-4-6725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4.7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43 17136,'-5'3'6630,"6"-2"-4836,28-1 192,17 0-96,14 0-673,17-4-897,9-4-288,1-1-736,-6 0-1987,-12-7-5028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6.2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7 207 16624,'-6'2'5268,"8"-5"-2137,17-15-1312,33-23-2151,-6 8 371,-6 5-21,64-58 0,-120 103 352,1 1 0,1 0 0,-16 26-1,23-33-295,1-1-1,0 1 1,1 0-1,1 1 1,0-1-1,0 1 1,1-1-1,-3 23 1,6-33-81,-1 1-1,1 0 1,0-1 0,0 1 0,0 0-1,1-1 1,-1 1 0,0-1-1,0 1 1,1 0 0,-1-1 0,1 1-1,0-1 1,-1 1 0,1-1 0,0 0-1,0 1 1,0-1 0,0 0 0,0 1-1,0-1 1,0 0 0,3 2 0,-2-2-69,0 0 1,1 0-1,-1 0 1,0-1 0,1 1-1,-1-1 1,1 1 0,-1-1-1,1 0 1,-1 0 0,1 0-1,-1-1 1,1 1-1,2-1 1,3-1-754,0 0 0,0-1 0,0 0 0,-1 0 0,1 0 0,-1-1 0,1-1 0,8-6 0,13-17-6543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6.6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117 5 18193,'0'0'3630,"9"-1"-2044,-8 1-1507,13-2 642,-1 1-1,1 0 1,26 2 0,-38 0-644,0-1-1,1 0 1,-1 1 0,1-1 0,-1 1-1,0 0 1,0 0 0,1 0 0,-1 0 0,0 0-1,0 0 1,0 1 0,0-1 0,0 1-1,2 1 1,-4-1-69,1-1 0,0 1 0,-1-1 0,1 1 0,-1-1 0,1 1 0,-1 0 0,0-1 0,0 1 0,0 0 0,0-1 0,0 1 0,0 0 0,0-1 0,0 1 1,-1 0-1,1-1 0,0 1 0,-1-1 0,0 1 0,1 0 0,-1-1 0,0 1 0,0-1 0,-2 3 0,-7 8 173,0 0 1,-2 0 0,1-1 0,-2 0-1,1-1 1,-1 0 0,-1-1 0,-21 11-1,-17 12 543,41-24-518,7-6-145,0 0 0,1 1 0,-1-1-1,1 0 1,-1 1 0,1 0 0,0 0-1,0 0 1,1 0 0,-1 0 0,1 1 0,-1-1-1,-3 8 1,7-10-59,0-1 0,-1 1-1,1-1 1,0 1 0,-1 0-1,1-1 1,0 1 0,-1-1 0,1 0-1,0 1 1,0-1 0,0 0-1,-1 1 1,1-1 0,0 0 0,0 0-1,0 0 1,0 1 0,0-1-1,0 0 1,-1 0 0,1 0 0,0-1-1,1 1 1,34 0 62,-29 0-37,161-14-1503,-83 4-1913,-1 6-3704,-64 4-232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6.98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78 2338,'0'0'17435,"14"3"-15502,20 1-1160,-1-1 0,1-2 0,0-1 1,0-2-1,36-7 0,459-47 2598,-302 45-9641,-203 8-1145,-8-4-7303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10714 541 6502,'-2'-10'945,"-1"-2"-598,1 1 0,-2-1 0,1 1 0,-2 0 0,1 0 0,-2 1 0,1-1 0,-1 1 0,-1 0 0,0 1 0,0-1 0,-17-15 0,8 14-293,1 0 0,-1 1-1,-1 1 1,1 1 0,-2 0 0,-21-6 0,-116-26 493,105 29-200,-744-129 2470,-10 61-568,-59 43-1496,-1 92-460,-310 155-294,16 80-57,-88 18-41,993-249 113,-688 208 16,646-161-53,-312 161 0,431-180-55,-291 151 569,23 35 906,417-255-1291,1 1-1,1 2 1,-30 31 0,46-42-734,1 0 0,0 0-1,1 0 1,-9 18 0,12-21-894,1 0 1,0 0 0,1 0-1,0 1 1,0-1-1,1 0 1,-1 18 0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7.7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0 298 11499,'0'0'10063,"10"-10"-9060,46-40 382,2 2-1,80-50 1,-14 11-563,-124 87-822,0-1 0,0 1 0,0 0 0,1-1 0,-1 1 0,0 0 0,0 0 0,0-1 0,1 1 0,-1 0 0,0 0 0,0 0 0,1-1 0,-1 1 0,0 0 0,0 0 0,1 0 0,-1 0 0,0 0 0,1 0 0,-1-1 0,0 1 0,1 0 0,-1 0 0,0 0 0,1 0 0,-1 0 0,0 0 0,0 0 0,1 0 0,-1 0 0,0 0 0,1 1 0,-1-1 0,0 0 0,1 0 0,-1 0 0,0 0 0,1 1 0,-5 14 0,-19 28 39,20-37-20,-12 20 86,-37 71 165,47-86-256,1 0 1,0 0-1,0 1 0,1-1 1,1 1-1,-2 22 1,4-33-86,0 0 0,0 0 0,0 0 0,0 0 0,0 0 1,0 0-1,1 0 0,-1 0 0,0 0 0,0 0 1,1-1-1,-1 1 0,1 0 0,-1 0 0,1 0 1,-1 0-1,1-1 0,0 1 0,-1 0 0,1-1 0,0 1 1,-1 0-1,1-1 0,0 1 0,0-1 0,0 1 1,-1-1-1,1 1 0,0-1 0,0 0 0,0 1 1,0-1-1,0 0 0,0 0 0,0 0 0,0 0 0,0 0 1,0 0-1,0 0 0,0 0 0,0 0 0,0 0 1,0 0-1,-1-1 0,1 1 0,0 0 0,0-1 0,0 1 1,1-1-1,3-1-1010,0 1 0,0-1-1,-1 0 1,1-1 0,-1 1 0,1-1 0,-1 0 0,5-4-1,14-21-9493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8.1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129 22 17553,'0'0'6048,"10"-4"-3790,-4 1-2065,-1 1 143,0-1 0,1 1 0,0 0-1,0 0 1,-1 1 0,13-2 0,-17 3-295,1 0 0,-1 1 0,1-1 0,-1 0 0,1 0 1,-1 1-1,0-1 0,1 1 0,-1-1 0,1 1 0,-1 0 0,0-1 1,0 1-1,1 0 0,-1 0 0,0 0 0,0 0 0,0 0 0,0 0 0,0 0 1,0 0-1,0 1 0,0-1 0,0 0 0,-1 1 0,1-1 0,-1 0 1,1 1-1,-1-1 0,1 1 0,-1-1 0,0 1 0,1-1 0,-1 1 1,0-1-1,0 1 0,0-1 0,-1 3 0,1 3-6,-1-1-1,0 1 1,0 0 0,-1 0-1,0 0 1,0-1 0,0 1-1,-1-1 1,0 0 0,0 0-1,-1 0 1,0 0 0,0 0-1,-9 9 1,-9 9 233,-45 38 0,47-45-85,-6 4 109,20-17-122,0 1 0,-1 0 1,1 0-1,1 0 0,-1 1 0,-7 11 1,52-16-161,-14-4-1047,0-2-1,36-10 0,46-24-9099,-66 20 3011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8.46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249 0 11883,'0'0'15791,"-11"4"-14435,8-3-1278,-52 23 909,51-22-897,1 0 0,0 0-1,0 0 1,0 0 0,0 1-1,1-1 1,-1 1 0,1 0 0,0 0-1,-1 0 1,1 0 0,0 0-1,1 0 1,-1 0 0,0 1 0,1-1-1,-2 7 1,3-9-85,1 0-1,-1-1 1,0 1-1,1-1 1,-1 1-1,0-1 1,1 1-1,-1-1 1,0 1-1,1-1 1,-1 0-1,1 1 1,-1-1-1,1 0 1,-1 1 0,1-1-1,-1 0 1,1 1-1,-1-1 1,1 0-1,0 0 1,-1 0-1,1 1 1,-1-1-1,1 0 1,0 0-1,-1 0 1,1 0-1,-1 0 1,1 0 0,0 0-1,0-1 1,30 1 51,-26-1-59,40-4-342,-34 3 46,1 0-1,-1 1 1,1 1 0,-1-1 0,1 2-1,15 2 1,-26-3 293,0 0 1,0 1-1,0-1 0,0 1 1,0-1-1,0 1 0,0 0 0,0-1 1,0 1-1,0 0 0,0 0 0,0 0 1,0 0-1,-1-1 0,1 1 1,0 0-1,-1 0 0,1 1 0,-1-1 1,1 0-1,-1 0 0,1 0 0,-1 0 1,0 0-1,1 0 0,-1 1 1,0-1-1,0 0 0,0 0 0,0 0 1,0 1-1,0-1 0,0 0 0,-1 0 1,1 0-1,0 1 0,-1-1 1,1 0-1,0 0 0,-1 0 0,0 0 1,0 1-1,-1 4 115,-1-1 1,1 0 0,-1 0-1,0 0 1,-1 0-1,1-1 1,-7 7-1,-5 2 81,0-1 1,-1-1-1,0 0 0,-1-1 1,0-1-1,0-1 0,-1 0 0,-1-1 1,1-1-1,-1-1 0,0-1 0,0 0 1,-35 1-1,52-5-331,1 0 1,0 0-1,0 0 0,-1-1 1,1 1-1,0 0 1,0-1-1,0 1 0,0-1 1,0 0-1,-1 1 0,1-1 1,0 0-1,0 0 0,0 1 1,1-1-1,-1 0 1,0 0-1,0 0 0,0 0 1,1 0-1,-1 0 0,0 0 1,1-1-1,-1 1 0,1 0 1,0 0-1,-1-2 0,-6-38-7588,5 6-514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8.8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 12684,'0'0'9417,"61"-3"-6310,-25 3-801,11 0-961,6 1-864,1 6-385,-1-5-769,-5-2-3491,-6-4-5925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9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76 10570,'0'0'4393,"6"-10"-1376,2-5-1879,6-10 175,3-1 3597,-25 59-1875,4-11-2771,4-22-261,-7 21 378,0 0-1,1 0 1,1 0-1,1 1 1,1-1-1,1 1 1,1 0-1,2 31 1,0-49-381,1 1 1,0-1 0,0 0 0,0 0-1,0-1 1,1 1 0,-1 0-1,1-1 1,0 1 0,0-1 0,0 0-1,1 0 1,-1 0 0,1-1-1,0 1 1,-1-1 0,1 0 0,0 0-1,0 0 1,1 0 0,4 0 0,-5 0-846,0-1 1,0 0 0,1 0 0,-1-1 0,0 1 0,1-1 0,6 0 0,-10-14-11803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19.8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 13997,'0'0'11051,"59"-17"-10603,-13 17-288,10 0-128,-2 0-320,2 0-1826,-9-5-1922,-5-4-4772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20.1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0 131 17745,'0'0'1479,"5"-10"288,0 4-1523,-1-1 1,1 1 0,0 0-1,1 0 1,-1 1 0,1 0 0,0 0-1,1 0 1,-1 0 0,1 1-1,0 0 1,0 1 0,0-1 0,1 1-1,-1 1 1,1 0 0,-1 0 0,9-1-1,33-9 150,1 2-1,0 3 0,1 1 0,-1 3 1,88 6-1,-137-3-389,0 0 0,0 0 0,0 0 0,0 0 0,1 0 0,-1 0 0,0 1 0,0-1 0,0 0 1,0 1-1,0-1 0,0 1 0,0-1 0,0 1 0,0 0 0,0-1 0,0 1 0,0 0 0,0-1 0,-1 1 0,2 1 0,-2-1 5,0 0 0,1 0 0,-1 0 0,0 0 0,0 0 0,0-1 0,-1 1 0,1 0 0,0 0 0,0 0 0,0 0 0,-1-1 0,1 1 0,0 0 0,-1 0 0,1 0 0,0-1 0,-1 1 0,1 0 0,-1-1 0,0 2 0,-4 3 108,1 0-1,-1 0 1,0-1 0,0 0 0,-9 6-1,-57 28 641,52-30-656,0 2 1,1 0 0,0 1 0,1 1-1,-22 18 1,38-29-107,0-1-1,0 1 1,0 0 0,0 0-1,1-1 1,-1 1 0,0 0 0,0 0-1,0 0 1,1 0 0,-1 0-1,0 0 1,1 0 0,-1 1-1,1-1 1,-1 0 0,1 0-1,0 0 1,0 1 0,-1-1-1,1 0 1,0 0 0,0 0 0,0 1-1,0-1 1,0 0 0,1 0-1,-1 1 1,0-1 0,0 0-1,1 0 1,-1 0 0,1 0-1,-1 1 1,1-1 0,-1 0-1,1 0 1,0 0 0,0 0-1,-1 0 1,1 0 0,0-1 0,0 1-1,0 0 1,0 0 0,0-1-1,0 1 1,0 0 0,0-1-1,0 1 1,1-1 0,1 1-1,9 4-223,0-1-1,0 0 0,1-1 0,13 1 0,-18-2-15,51 5-3585,0-2 1,74-3 0,-30-4-4425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31.1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16976,'0'0'5926,"73"41"-4805,-21-37-545,15-2-416,7-2-96,4 0-640,-1-4-1602,-11-6-801,-10-5-2082,-20-3-4516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31.5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16912,'0'0'1794,"14"2"-1415,15 0-18,0 2 0,0 2 0,-1 0 0,0 2 0,0 1 0,29 13 0,-51-19-323,0 0 0,1 0 0,-1 1-1,0 0 1,-1 0 0,1 1 0,-1-1 0,1 1-1,-1 0 1,-1 1 0,1-1 0,-1 1-1,0 0 1,0 0 0,-1 0 0,0 0 0,0 1-1,0-1 1,-1 1 0,0 0 0,0 0-1,-1 0 1,0 0 0,0 0 0,0 0 0,-1 0-1,0 0 1,-1 0 0,1 0 0,-1 0-1,-1 0 1,-3 13 0,0-6 140,-1 1-1,0-1 1,-1-1 0,-1 1 0,0-1-1,0-1 1,-16 18 0,-80 79 523,78-85-721,17-15-30,6-5-211,-1 0 0,1 0 0,-1-1 0,0 0 1,-1 1-1,1-1 0,0-1 0,-1 1 1,-5 2-1,-7-4-4747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32.3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11691,'0'0'12689,"2"15"-11546,10 276 3693,-12-290-4830,0-1 0,0 0 0,0 1 0,0-1 0,0 0 1,0 1-1,0-1 0,1 0 0,-1 1 0,0-1 0,0 0 0,0 1 0,0-1 0,0 0 0,1 0 0,-1 1 0,0-1 0,0 0 0,0 1 0,1-1 0,-1 0 0,0 0 0,0 0 0,1 1 0,-1-1 0,0 0 0,1 0 0,-1 0 0,0 0 0,1 1 0,-1-1 0,0 0 0,1 0 0,-1 0 0,0 0 0,1 0 0,-1 0 0,0 0 0,1 0 0,-1 0 0,0 0 0,1 0 0,-1 0 0,0 0 0,1-1 0,-1 1 0,0 0 0,1 0 0,-1 0 0,1-1 0,17-8 130,8-14-181,-1-2 0,-2 0-1,0-1 1,-2-1 0,33-56-1,-70 134-295,11-40 358,-1 2-6,0 1 0,0 0 0,1 0 0,1 0 1,0 1-1,1 0 0,-1 25 0,4-39-10,0-1-1,0 1 1,0-1 0,0 1-1,0-1 1,1 1-1,-1-1 1,0 1 0,0-1-1,1 1 1,-1-1-1,0 1 1,1-1-1,-1 0 1,0 1 0,1-1-1,-1 0 1,0 1-1,1-1 1,-1 0-1,1 1 1,-1-1 0,1 0-1,-1 0 1,1 0-1,-1 1 1,1-1-1,-1 0 1,1 0 0,-1 0-1,1 0 1,-1 0-1,1 0 1,-1 0 0,1 0-1,-1 0 1,1 0-1,-1 0 1,1 0-1,-1-1 1,1 1 0,-1 0-1,1 0 1,-1 0-1,1-1 1,26-11 132,-8-2-93,0 0-1,-1-2 0,0 0 0,-2-1 0,1-1 0,-2-1 1,-1 0-1,13-21 0,-38 58 2,0 1 0,2 0 0,0 0 1,1 1-1,2 0 0,-7 27 0,13-46-36,0-1-1,0 1 1,0-1-1,0 1 1,0-1-1,0 1 1,1-1-1,-1 1 1,0-1-1,0 1 1,0-1-1,1 1 1,-1-1 0,0 1-1,0-1 1,1 0-1,-1 1 1,0-1-1,1 1 1,-1-1-1,1 0 1,-1 1-1,0-1 1,1 0-1,-1 0 1,1 1-1,-1-1 1,1 0 0,-1 0-1,1 0 1,-1 0-1,1 1 1,-1-1-1,1 0 1,-1 0-1,1 0 1,-1 0-1,1 0 1,-1 0-1,1 0 1,-1-1-1,1 1 1,-1 0 0,1 0-1,-1 0 1,1 0-1,-1-1 1,1 1-1,-1 0 1,1 0-1,-1-1 1,0 1-1,1 0 1,-1-1-1,1 0 1,27-15 147,106-99-104,-134 115-59,0 0 0,0 0 0,1 0 0,-1 0 0,0 1 0,0-1 0,1 0-1,-1 0 1,0 0 0,0 0 0,1 1 0,-1-1 0,0 0 0,0 0 0,0 1 0,1-1 0,-1 0 0,0 0 0,0 1 0,0-1 0,0 0 0,0 0 0,0 1 0,0-1 0,0 0 0,1 0 0,-1 1 0,0-1 0,0 0 0,0 1-1,0-1 1,0 0 0,-1 1 0,1-1 0,0 0 0,0 0 0,0 1 0,0-1 0,0 0 0,0 0 0,0 1 0,0-1 0,-1 0 0,1 0 0,0 1 0,0-1 0,0 0 0,-1 0 0,1 1 0,-5 18-35,-2-2-32,4-11-35,1-1 0,-1 1 1,1 0-1,1-1 0,-1 1 0,1 0 0,0 0 0,0 0 0,0 11 0,22-18-5342,-2-10 1099,2-7-1997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5 11371,'0'0'2546,"-9"-2"-2610,7 2 85,0-1-1,0 1 1,0-1 0,-1 1 0,1 0-1,0 0 1,0 0 0,0 0-1,0 0 1,0 0 0,-1 1-1,1-1 1,0 1 0,0-1-1,0 1 1,0 0 0,0 0 0,0 0-1,0 0 1,0 0 0,-1 2-1,-4 4 215,1 1-1,0 0 0,0 0 1,-7 16-1,12-23-222,-86 146 1624,-54 97 742,139-240-2317,-13 31 404,15-35-462,0 1 0,0-1-1,0 1 1,0-1 0,-1 1 0,1 0 0,0-1 0,0 1 0,0-1 0,0 1 0,0-1 0,1 1 0,-1-1 0,0 1 0,0-1 0,0 1 0,0-1 0,1 1 0,-1-1 0,0 1 0,0-1 0,1 1 0,-1-1-1,0 1 1,1-1 0,-1 0 0,0 1 0,1-1 0,-1 0 0,1 1 0,-1-1 0,1 0 0,-1 1 0,1-1 0,-1 0 0,1 0 0,-1 0 0,1 1 0,-1-1 0,1 0 0,-1 0 0,1 0 0,-1 0-1,1 0 1,-1 0 0,1 0 0,0 0 0,-1 0 0,1 0 0,-1 0 0,1-1 0,-1 1 0,1 0 0,-1 0 0,1 0 0,-1-1 0,1 1 0,0-1 0,25-9 104,0-1 0,0-2 1,-1 0-1,0-2 0,38-31 1,2 2-48,26-16 165,122-57-1,-178 101-869,2 1 0,0 2 0,1 1-1,0 2 1,0 1 0,78-5 0,-51 11-3258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33.0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326 0 11243,'0'0'16506,"-3"6"-16426,-1-2-63,3-2-12,0-1 1,0 1 0,0 0-1,0-1 1,0 1 0,0 0-1,1-1 1,-1 1-1,0 0 1,1 0 0,-1 0-1,1 0 1,0 0 0,0 1-1,0-2 230,-16-30 134,11 30-414,-1 0 1,0 1-1,1 0 1,-1 0-1,1 0 1,0 1-1,0 0 1,0 0-1,-5 4 1,-28 14 51,9-10 7,11-5 131,1 0-1,-26 15 1,37-17-98,0 0 0,0 0 0,0 1 0,1 0 0,-1 0 0,1 1 0,1-1 0,-1 1 0,-7 12 0,8-11 10,0 1-1,0 0 1,1 0-1,0 1 1,0-1 0,1 0-1,0 1 1,1 0-1,-2 16 1,3-25-56,0 1 1,0 0-1,0 0 1,0-1-1,1 1 0,-1 0 1,0 0-1,0-1 1,0 1-1,0 0 1,1-1-1,-1 1 0,0 0 1,1-1-1,-1 1 1,0 0-1,1-1 0,-1 1 1,1-1-1,-1 1 1,1-1-1,-1 1 0,1-1 1,0 1-1,-1-1 1,1 1-1,0-1 1,-1 0-1,1 1 0,0-1 1,1 1-1,27-4 119,-20 0-78,1-1 1,-2 0 0,1 0 0,10-7 0,8-11 21,-1 0 0,-2-2-1,44-53 1,-25 26-239,-42 50 143,-2 4 1,0 0 0,0 1 0,0-1-1,-1 0 1,1 0 0,-1 0 0,1 0 0,-1 0 0,-5 5 0,-1 4 6,-10 16 8,9-15 23,1 0 0,0 0 0,0 0 0,2 1 0,0 0 0,0 0 0,1 0 0,-3 18 0,8-32-16,0 1-1,0-1 1,1 1 0,-1-1-1,0 0 1,0 1 0,0-1-1,1 1 1,-1-1-1,0 0 1,1 1 0,-1-1-1,0 0 1,1 0 0,-1 1-1,0-1 1,1 0 0,-1 0-1,0 1 1,1-1-1,-1 0 1,1 0 0,-1 0-1,1 0 1,-1 0 0,0 1-1,1-1 1,-1 0 0,1 0-1,-1 0 1,1 0-1,-1 0 1,1-1 0,-1 1-1,0 0 1,1 0 0,-1 0-1,1 0 1,21-5-899,-6-4-665,1 0 1,-2-1-1,1-1 1,-2 0-1,1-1 1,-1 0-1,12-15 1,4-7-4209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33.3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210 0 11691,'0'0'13020,"-10"11"-12262,-33 41 848,-57 89 0,47-48-2960,50-87-5848,6-12 2046,-1 0 4820,5-18-6674</inkml:trace>
  <inkml:trace contextRef="#ctx0" brushRef="#br0" timeOffset="1">15 69 11018,'0'0'15023,"56"25"-14159,-22-5-639,7 2-161,0 5-32,0 2-2274,5-4-2339,-1-5-4547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6:34.0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1441 354 18161,'-16'-8'1516,"-35"-14"-1111,0 2-1,-1 3 0,-71-15 1,36 16-411,-1 3 1,0 4-1,-1 4 0,-100 7 1,157 0 4,-1 2 0,1 2 0,1 0 0,-1 3 0,1 0 0,1 2 0,0 1 0,0 1 0,1 2 0,1 1 0,0 1 0,2 2 0,0 0 0,-37 37 0,50-43 121,0 1 0,1 1 0,1 0-1,1 1 1,0 0 0,1 0 0,0 1 0,1 0 0,1 1-1,1 0 1,1 0 0,-5 27 0,9-35-88,0 1 0,0-1 0,1 0 0,1 1 0,0-1 0,0 1 0,1-1 1,0 0-1,1 0 0,0 0 0,0 0 0,1 0 0,1-1 0,-1 0 0,2 0 0,-1 0 0,1 0 0,0-1 0,1 0 0,0 0 0,1-1 0,-1 0 1,17 11-1,-1-3-2,0-1 0,1-2 0,1 0 0,0-2 0,0-1 0,1 0 0,1-2 0,-1-2 0,1 0 0,32 2 0,-8-5 21,-1-1 1,1-2-1,-1-3 0,82-16 1,-67 5 173,0-3 0,-1-3-1,95-44 1,-121 47 216,-2-2-1,0-2 1,-1-1-1,-2-1 0,0-2 1,56-59-1,-77 71-271,-1 0 1,0 0-1,-2-1 0,1-1 0,-2 0 0,0 0 0,-1 0 1,0-1-1,-2 0 0,0 0 0,-1-1 0,0 1 0,-2-1 1,1-29-1,-3 32-148,-1 0 1,-1 1-1,0-1 1,-1 0 0,0 1-1,-1 0 1,-1 0-1,-1 0 1,0 0-1,0 1 1,-1 0-1,-1 0 1,0 1 0,-1 0-1,0 1 1,-1-1-1,-21-17 1,15 15-177,-1 2-1,0 0 1,-1 1 0,0 1 0,-1 1 0,0 0 0,-1 1-1,1 2 1,-1 0 0,-1 0 0,1 2 0,-1 1-1,1 1 1,-1 0 0,0 1 0,0 2 0,0 0 0,-29 6-1,11 1-703,0 1-1,1 3 0,1 1 0,0 1 0,0 2 0,2 2 0,0 1 0,-57 43 0,-11 23-3939,13 3-3038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18.7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32 8136,'0'0'16687,"60"-19"-14765,-11 15-512,12 0-642,6 2-607,2-1-97,-3 3-257,-7 0-928,-12 0-1601,-13 0-2051,-12 0-3747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19.0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 20 8680,'0'0'9097,"11"-3"-6759,50-5-845,1 2 0,123 4 0,-179 2-1499,1 0 1,0 1-1,-1 0 1,0 1-1,1-1 0,-1 1 1,0 0-1,0 1 1,7 3-1,-12-5 0,1 0 0,0 0 0,-1 1 0,1-1 0,-1 1 0,1-1 0,-1 1 0,0-1 0,0 1 0,0 0 0,0-1 0,0 1 0,0 0 0,0 0 0,0 0 0,-1 0 0,1 0-1,-1 0 1,1 0 0,-1 0 0,0 0 0,0 0 0,0 0 0,0 0 0,0 0 0,0 0 0,-1 0 0,1 0 0,-1 0 0,1 0 0,-1 0 0,0-1 0,0 1 0,-1 3 0,-5 6 252,-1 0 0,1-1 0,-2 0 0,0 0 0,0-1 0,0 0 0,-1 0 0,-1-1 0,-16 10 0,3 0 230,-107 74 1445,12-10-1426,46-23-3220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19.7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306 28 15407,'0'0'3026,"9"-5"-986,26-17 90,-35 22-2077,0 0 0,0 0 0,0 0 0,0 0 1,0 0-1,0 1 0,0-1 0,0 0 0,0 0 0,0 0 1,0 0-1,0 0 0,0 0 0,0 0 0,0 1 0,0-1 1,0 0-1,0 0 0,0 0 0,0 0 0,0 0 0,0 0 1,0 0-1,0 1 0,0-1 0,1 0 0,-1 0 0,0 0 1,0 0-1,0 0 0,0 0 0,0 0 0,0 0 0,0 0 1,0 0-1,1 0 0,-1 0 0,0 0 0,0 1 0,0-1 1,0 0-1,0 0 0,0 0 0,1 0 0,-1 0 0,0 0 1,0 0-1,0 0 0,0 0 0,0-1 0,1 1 0,-8 13 322,-189 249 1076,104-146-1370,49-63 231,27-34-1159,25-30-3524,65-81-5959,-26 29-139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20.1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189 0 16688,'0'0'2210,"-54"79"-288,22-23-833,-2 8-321,1 5-95,9-2-417,13-4-160,10-11-64,1-13-192,18-12-1505,1-14-738,0-11-1408,-8-2-8040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20.5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62 18321,'0'0'5990,"67"15"-4869,-21-15-352,8-2-609,0-6-96,3-1-320,-2-1-705,-3 1-1281,-2-4-897,-8 1-385,-4-2-1729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20.8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41 209 15054,'-5'10'1623,"-2"8"-703,0 0 0,2 1 0,0-1 0,1 1 0,0 0 0,2 1 0,0-1 0,2 32 0,1-48-894,-1 0 0,0 0 0,1-1 0,0 1 0,0 0 0,0-1-1,0 1 1,0-1 0,0 1 0,0-1 0,1 0 0,-1 1 0,1-1 0,0 0 0,0 0 0,0 0 0,0 0 0,0 0 0,0-1 0,0 1-1,1-1 1,-1 1 0,0-1 0,1 0 0,-1 0 0,1 0 0,0 0 0,-1 0 0,1-1 0,0 1 0,-1-1 0,1 0 0,0 0 0,0 0 0,-1 0-1,1 0 1,0 0 0,0-1 0,2 0 0,4-1-8,0 1 1,0-2-1,-1 1 0,1-1 1,-1 0-1,0-1 0,0 0 1,0 0-1,0-1 0,13-11 0,-7 3-16,-1-2-1,20-27 1,-28 37 120,-2-1 1,1 0 0,0 0 0,-1-1 0,-1 1 0,1-1 0,-1 0 0,0 1 0,0-1-1,-1 0 1,1-8 0,-17 69 715,14-44-761,0 0 0,0-1 0,1 1 0,0 0 0,0 0 0,1-1 0,3 14 0,-2-20-61,-1 0-1,0 0 0,0 0 1,1 0-1,0 0 1,-1-1-1,1 1 0,0 0 1,0-1-1,1 0 0,-1 1 1,0-1-1,1 0 0,-1 0 1,1-1-1,0 1 0,0 0 1,0-1-1,0 0 0,0 1 1,0-1-1,0 0 0,0-1 1,0 1-1,0-1 0,5 1 1,0 0 68,0 0 1,1 0 0,-1-1 0,0-1 0,0 1 0,0-1 0,1 0-1,-1-1 1,0 0 0,0-1 0,-1 1 0,1-1 0,0-1 0,-1 1-1,0-1 1,0-1 0,0 1 0,0-1 0,-1-1 0,0 1 0,0-1-1,0 0 1,-1 0 0,0-1 0,0 1 0,0-1 0,-1 0-1,0 0 1,-1-1 0,1 1 0,-2-1 0,1 0 0,-1 0 0,0 0-1,0 0 1,-1 0 0,0-9 0,0 9-553,-1 0 1,0 0-1,-1 0 0,1 0 0,-2 0 1,1 0-1,-1 0 0,0 0 1,-1 1-1,-6-14 0,7 17 96,0 1 0,0-1 0,0 1-1,-1 0 1,1 0 0,-1 0 0,0 0 0,0 0-1,0 1 1,0-1 0,0 1 0,-1 0 0,1 0 0,-1 0-1,1 1 1,-1-1 0,0 1 0,0 0 0,1 0-1,-1 0 1,0 0 0,0 1 0,-8-1 0</inkml:trace>
  <inkml:trace contextRef="#ctx0" brushRef="#br0" timeOffset="1">851 1 19731,'0'0'4340,"-11"0"-1933,6 0-2225,-1 0 0,1 1 0,0 0 0,-1 0 0,1 0 0,0 1 0,-1-1 0,1 1 0,0 0 0,0 1 0,0 0 0,1-1 0,-1 1 0,1 1 0,-1-1 0,1 1 0,0 0 0,0 0 0,1 0 0,-1 0 0,-3 7 0,-4 4-91,1 0 0,0 0-1,2 1 1,-1 1 0,2-1 0,0 1-1,1 0 1,1 1 0,1-1 0,0 1-1,2 0 1,-1 0 0,2 0 0,2 32-1,0-45-99,-1 0 0,2 0-1,-1 0 1,1 0-1,-1-1 1,1 1-1,1 0 1,-1-1-1,1 0 1,-1 1-1,1-1 1,0 0-1,1 0 1,-1-1-1,1 1 1,0-1-1,0 1 1,0-1-1,0-1 1,0 1-1,0 0 1,1-1-1,0 0 1,-1 0-1,10 2 1,-7-2-369,1 0 0,-1-1-1,1 1 1,0-2 0,-1 1 0,1-1-1,11-1 1,-13 0-482,1 0-1,-1 0 1,-1-1-1,1 1 0,0-1 1,0-1-1,-1 1 1,1-1-1,8-5 1,18-20-6006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21.2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178 1 15983,'0'0'11563,"-9"70"-10186,5-35-672,1 0-353,1 3-256,2-2-31,0-3-65,0-8-193,0-2-447,0-6 31,0-7-192,0-5-1473,-7-4-7751,-7-2 768</inkml:trace>
  <inkml:trace contextRef="#ctx0" brushRef="#br0" timeOffset="1">1 183 13677,'0'0'14317,"75"-40"-13964,-31 40-321,-1 0-288,-2 0-1890,-5-3-1698,-8-3-3011,-5-5-4355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1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266 149 7111,'0'0'640,"-3"-10"375,-10-43 525,11 43-572,0 0 0,1 0-1,1 0 1,0-18 0,1 27-903,-1 0 1,1 0-1,-1 0 0,1 0 1,-1 0-1,1 0 0,0 0 1,0 0-1,-1 1 0,1-1 0,0 0 1,0 0-1,0 1 0,0-1 1,0 0-1,0 1 0,0-1 1,0 1-1,0-1 0,0 1 1,0-1-1,0 1 0,0 0 1,0 0-1,0 0 0,1-1 1,-1 1-1,0 0 0,0 0 1,0 0-1,0 1 0,2-1 0,41 9 156,-9 7-81,0 1 1,53 38 0,16 8-83,-45-37-8,-45-21 59,0 0 0,0 1 0,-1 1 0,0 0 1,20 15-1,-32-21-83,0-1-1,-1 1 1,1 0 0,0 0 0,0 0 0,-1 0 0,1 0 0,0 0 0,-1 0 0,1 0 0,-1 1-1,1-1 1,-1 0 0,0 0 0,0 0 0,1 0 0,-1 1 0,0-1 0,0 0 0,0 0-1,0 1 1,0-1 0,0 0 0,-1 0 0,1 0 0,0 1 0,-1-1 0,1 0 0,-1 0 0,1 0-1,-1 0 1,1 0 0,-1 0 0,0 0 0,0 0 0,0 1 0,-35 31 713,-40 17 13,-2-4-1,-2-4 1,-101 38-1,-47 26 343,224-104-1141,-39 23 157,42-25-144,0 0 1,0 1-1,0-1 1,0 1 0,0-1-1,0 1 1,0 0-1,0-1 1,0 1-1,0 0 1,1 0-1,-1 0 1,0 0 0,0-1-1,1 1 1,-1 0-1,1 0 1,-1 0-1,1 0 1,-1 1-1,1-1 1,0 0 0,-1 0-1,1 0 1,0 0-1,0 0 1,0 0-1,0 0 1,0 1 0,0-1-1,0 0 1,1 2-1,-1-3-129,1 1 0,0 0 0,0-1-1,0 1 1,0 0 0,0-1 0,0 1 0,0-1-1,0 0 1,1 1 0,-1-1 0,0 0 0,0 0-1,0 1 1,0-1 0,0 0 0,1 0 0,-1 0-1,0-1 1,0 1 0,0 0 0,2-1 0,27-8-3232,25-21-5104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21.5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128 1 15855,'0'0'7613,"11"4"-5969,7 2-1224,0 1 0,0 1 0,-1 1 0,-1 0 1,0 2-1,0-1 0,16 16 0,-27-22-409,0 0-1,-1 0 1,0 0-1,0 1 1,0-1 0,0 1-1,-1 0 1,0 0-1,0 0 1,0 1-1,-1-1 1,1 1-1,-1-1 1,-1 1 0,1 0-1,-1 0 1,0 0-1,0-1 1,-1 1-1,0 0 1,0 0-1,0 0 1,0 0 0,-1 0-1,0 0 1,-1 0-1,1 0 1,-1-1-1,-3 8 1,-2-1 116,-1 0 0,0 0 0,-1-1 0,0 0 0,-1-1 0,0 0 1,0 0-1,-1-1 0,-20 13 0,9-8-75,-1-1 0,1-1 1,-2-1-1,-36 12 0,60-23-92,-36 9-868,16-10-1671,20 1 2285,-1 0 1,1 0-1,-1 0 0,1 0 1,-1-1-1,0 1 0,1 0 1,-1 0-1,1-1 0,-1 1 1,1 0-1,-1-1 0,1 1 1,0-1-1,-1 1 0,1 0 0,-1-1 1,1 1-1,0-1 0,-1 1 1,1-1-1,0 1 0,-1-2 1,0-18-9685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21.9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0 16111,'0'0'8136,"-5"80"-4901,2-40-705,3 3-800,0-1-705,0-2-1025,3-3 0,12-10-1345,0-7-3364,5-11-6726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22.4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 20179,'0'0'6534,"52"10"-4772,6-10-513,22 0-384,11 0-705,5-3-96,-3-3-480,-9 2-1378,-19 2-2242,-24-1-1057,-22 3-1249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22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65 13004,'0'0'10602,"60"26"-8520,14-26-448,15-6-962,16-10-543,4-2-546,-3-5-2498,-6-4-3266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35.8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216 81 11018,'0'0'3102,"3"-8"144,8-29-775,-11 36-2326,1 0 0,-1 0-1,0 0 1,0 0-1,0 0 1,0 0 0,0 0-1,0 0 1,0 0-1,0 0 1,0 0 0,0 0-1,0 0 1,0 0-1,-1 0 1,1 0-1,-1 0 1,1 0 0,0 0-1,-1 0 1,0 1-1,1-1 1,-1 0 0,1 0-1,-1 0 1,-1-1-1,0 1 39,0 0 0,0 0 0,-1 0 0,1 0 0,0 0 1,0 1-1,-1-1 0,1 1 0,0-1 0,-1 1 0,-2 0 0,-3 0 24,1 0 0,0 0 0,0 1 0,0 0 0,0 1 0,0-1 0,-7 4 0,5 0-138,0 0 0,0 1 0,0 1 0,1-1-1,0 1 1,0 0 0,1 1 0,0 0 0,0 0 0,-6 11 0,8-12-23,1 0 0,0 1 0,0-1 0,1 1 1,0-1-1,0 1 0,1 0 0,0 0 0,0 0 0,1 0 1,0 1-1,0-1 0,1 15 0,1-21-34,0 1-1,-1 0 1,1-1 0,0 1 0,1 0-1,-1-1 1,0 1 0,1-1-1,-1 0 1,1 1 0,0-1-1,0 0 1,0 0 0,0 0-1,0 0 1,0-1 0,0 1 0,1 0-1,-1-1 1,1 0 0,-1 1-1,1-1 1,-1 0 0,1 0-1,0-1 1,0 1 0,-1 0-1,1-1 1,0 0 0,0 0 0,0 0-1,5 0 1,-1 0 26,1 0-1,0-1 1,0 0 0,-1 0-1,1-1 1,-1 0 0,1 0-1,-1-1 1,0 0 0,0 0 0,9-6-1,-11 5-19,1 0 0,-1-1 0,0 0-1,0 0 1,0 0 0,-1-1 0,0 1-1,0-1 1,0 0 0,-1-1 0,0 1-1,0-1 1,0 1 0,-1-1 0,0 0-1,0 1 1,-1-1 0,0 0 0,0-8-1,-1 11-11,0 0 0,0-1 0,-1 1 0,0-1 0,0 1 0,0 0 0,0 0 0,-1-1 0,1 1 0,-1 0 0,0 0-1,0 1 1,-1-1 0,1 0 0,-1 1 0,0-1 0,0 1 0,0 0 0,0 0 0,-1 0 0,1 0 0,-1 1 0,0-1-1,1 1 1,-1 0 0,0 0 0,0 1 0,-1-1 0,1 1 0,0 0 0,-5-1 0,4 1-68,1 0 0,-1 0 0,1 1 0,-1-1 0,0 1 1,1 0-1,-1 1 0,1-1 0,-1 1 0,-5 1 0,8-1-146,1-1-1,-1 1 0,1 0 0,0-1 0,-1 1 0,1 0 0,0 0 0,0 0 1,0 0-1,0 0 0,0 0 0,0 0 0,0 0 0,0 0 0,0 1 0,0-1 1,0 0-1,1 1 0,-1-1 0,1 0 0,-1 1 0,1-1 0,-1 1 0,1-1 1,0 1-1,0-1 0,0 1 0,0-1 0,0 1 0,0-1 0,0 1 0,0-1 1,0 0-1,1 1 0,0 1 0,8 13-5968,12-7-4606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36.2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138 36 19603,'0'0'5204,"9"-6"-2604,-5 3-2271,0 0-117,-1 0-1,0 1 1,1-1 0,-1 1 0,1 0 0,0 0-1,-1 0 1,1 1 0,0 0 0,0-1 0,0 1-1,1 0 1,-1 1 0,0-1 0,0 1 0,8 0-1,-11 0-208,0 1 0,-1-1 0,1 1-1,0-1 1,-1 1 0,1-1 0,-1 1 0,1 0-1,0-1 1,-1 1 0,0 0 0,1-1-1,-1 1 1,1 0 0,-1 0 0,0-1-1,1 1 1,-1 0 0,0 0 0,0 0 0,0-1-1,0 1 1,0 0 0,0 0 0,0 0-1,0 0 1,0-1 0,0 1 0,0 0 0,0 0-1,0 0 1,-1-1 0,1 1 0,0 0-1,-1 0 1,1-1 0,-1 2 0,-15 28 73,7-20-44,1-2-18,0 1 1,0 1-1,1 0 1,-8 13-1,14-22-12,0 1 0,1-1 0,-1 0 0,0 1-1,1-1 1,-1 1 0,1-1 0,-1 1 0,1-1 0,0 1-1,-1-1 1,1 1 0,0-1 0,0 1 0,0 0 0,0-1-1,0 1 1,1-1 0,-1 1 0,0-1 0,1 1 0,-1-1-1,1 1 1,0-1 0,-1 0 0,1 1 0,0-1 0,0 0-1,0 1 1,0-1 0,0 0 0,0 0 0,0 0 0,0 0-1,0 0 1,1 0 0,-1 0 0,0 0 0,1 0 0,-1-1 0,2 2-1,20 4 15,13 6-154,-35-12 127,0 1-1,0-1 1,0 0-1,0 1 0,0 0 1,0-1-1,0 1 1,0-1-1,0 1 1,-1 0-1,1 0 1,0 0-1,0-1 0,-1 1 1,1 0-1,0 0 1,-1 0-1,1 0 1,-1 0-1,0 0 1,1 0-1,-1 0 0,0 0 1,1 2-1,-2-1 9,1 0-1,-1-1 1,1 1-1,-1-1 1,0 1-1,0-1 0,0 1 1,0-1-1,0 1 1,0-1-1,-1 0 1,1 1-1,0-1 1,-1 0-1,1 0 0,0 0 1,-1 0-1,0 0 1,-2 1-1,-37 17 304,35-17-208,-8 4 23,-1-1 1,0-1 0,0 0 0,0-1 0,0-1 0,-1 0-1,1-1 1,0-1 0,-22-1 0,27-3-939,20 0-1235,29-2-3307,-34 5 4082,26-6-4450,4-5-3284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36.5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1 15278,'0'0'14793,"-1"9"-14366,-1 13-282,0-9-63,0-1 0,1 1-1,0 0 1,2 0 0,0 13-1,0-24-90,0 0-1,0-1 0,0 1 1,0 0-1,1 0 1,-1-1-1,0 1 0,1-1 1,-1 1-1,1-1 0,-1 0 1,1 0-1,0 1 0,0-1 1,-1 0-1,1 0 0,0-1 1,0 1-1,0 0 0,0-1 1,0 1-1,0-1 0,0 1 1,4-1-1,58 3-2053,-55-4 1346,-2 1 192,-1-1 0,1 0 0,-1 0 0,1 0 0,-1-1 0,0 0 0,7-3 1,-11 4 422,0 0 1,0 0-1,0 0 1,0 0-1,0 0 0,-1 0 1,1 0-1,0-1 1,0 1-1,-1-1 1,1 1-1,-1-1 1,0 0-1,1 0 1,-1 0-1,0 0 1,0 1-1,0-1 1,0-1-1,0 1 1,-1 0-1,1 0 1,-1 0-1,1-4 1,-1 6 149,-1 0-1,1-1 1,0 1 0,-1 0 0,1-1-1,-1 1 1,1 0 0,-1 0-1,1-1 1,-1 1 0,0 0 0,1 0-1,-1 0 1,1 0 0,-1 0 0,1 0-1,-1 0 1,1 0 0,-1 0 0,0 0-1,1 0 1,-1 0 0,1 0-1,-1 0 1,1 0 0,-1 1 0,1-1-1,-1 0 1,0 1 0,-19 5 1168,15-2-1048,-1 0 0,1 1 0,0 0 0,0-1 0,1 2 0,-1-1 0,1 0 0,0 1 0,1 0 0,-1 0 0,1 0 0,0 0 0,1 0 0,-1 1 0,1-1 0,1 1 0,-1 0 1,1-1-1,0 1 0,1 0 0,-1 0 0,2 9 0,-1-14-368,1-1 1,-1 1-1,0-1 1,1 1-1,0-1 1,-1 1-1,1-1 1,0 1-1,0-1 1,0 0-1,0 0 0,0 1 1,0-1-1,0 0 1,0 0-1,0 0 1,0 0-1,1 0 1,-1 0-1,0 0 1,1-1-1,-1 1 1,2 0-1,15 5-5955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36.9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71 15855,'0'0'5563,"9"6"-3903,-1 0-1379,0-1 0,0-1-1,1 1 1,0-1 0,0-1 0,0 0 0,0 0 0,1 0 0,-1-1 0,1-1 0,0 0-1,18 0 1,192-8 1224,277-44 1,-365 34-1458,-16 0-396,91-8-1573,-207 25 1932,23 1-2092,-23-1 1948,0 0 0,1 1 0,-1-1 0,1 0 0,-1 0 0,0 0 0,1 1 0,-1-1 0,0 0 0,1 0 0,-1 1 0,0-1 0,1 0 0,-1 1 0,0-1 0,0 1 0,1-1 0,-1 0 0,0 1 0,0-1 0,0 0 0,0 1 0,1-1 0,-1 1 0,0-1 0,0 1 0,0-1 0,0 0 0,0 1 0,0-1 0,0 1 0,0-1 0,0 1 0,0-1 0,0 0 0,-1 1 0,1-1 0,0 1 0,0-1 0,0 1 0,0-1 0,-1 0 0,1 1 0,-11 13-5819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37.8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15 16560,'13'0'1382,"61"-6"1300,-6 0 1342,92 4 0,-159 2-4011,0 0-1,0-1 0,0 1 1,0 0-1,0 0 0,-1 0 1,1 0-1,0 0 0,0 0 0,0 0 1,0 1-1,0-1 0,-1 0 1,1 0-1,0 1 0,0-1 0,0 0 1,-1 1-1,1-1 0,0 1 1,0-1-1,-1 1 0,1-1 1,0 1-1,-1 0 0,1-1 0,-1 1 1,1 0-1,-1 0 0,1-1 1,-1 1-1,0 0 0,1 0 0,-1-1 1,0 1-1,1 0 0,-1 0 1,0 0-1,0 0 0,0 0 1,0-1-1,0 1 0,0 0 0,0 0 1,0 0-1,0 0 0,0 0 1,0-1-1,-1 1 0,1 0 0,0 0 1,-1 0-1,1 0 0,0-1 1,-1 1-1,1 0 0,-2 0 0,-1 4 33,0 0 0,-1 0-1,0-1 1,0 1-1,0-1 1,-10 7-1,-10 4 213,-44 21 0,40-23-173,101-4-1242,-64-8 1102,0 1 0,1 0-1,-1 0 1,-1 1 0,1 0 0,0 1 0,-1-1 0,11 8 0,-17-10 64,0 0 0,-1 1 0,1-1 0,0 0 0,-1 1 0,0-1 0,1 1 0,-1 0 0,0-1 0,0 1 0,0 0 0,0 0 0,0 0 0,0 0 0,0-1 0,-1 1 0,1 3 1,-1-2 37,0-1 1,0 1-1,0-1 1,-1 0-1,1 1 1,-1-1-1,0 0 1,0 1-1,0-1 1,0 0-1,0 0 1,0 0-1,-1 1 1,1-1-1,-1-1 1,1 1-1,-1 0 1,-2 2-1,-8 6 148,0 0 0,0-1 1,0-1-1,-1 0 0,0 0 0,-1-2 0,0 1 1,0-2-1,0 0 0,-1-1 0,1 0 0,-1-1 0,0 0 1,0-2-1,-28 1 0,41-2-254,1 0-1,-1 0 1,1 0 0,-1 0 0,1 0-1,-1 0 1,1 0 0,-1 0 0,1-1-1,0 1 1,-1-1 0,1 1 0,-1-1-1,1 1 1,0-1 0,-1 0 0,1 0-1,0 1 1,0-1 0,0 0 0,0 0-1,0 0 1,0 0 0,0-1 0,0 1-1,0 0 1,0 0 0,0 0 0,1-1-1,-1 1 1,0-1 0,1 1-1,-1 0 1,1-1 0,0 1 0,0-1-1,-1 1 1,1-1 0,0-2 0,1 1-198,-1 0 1,1 0-1,0 0 0,0 0 1,0 0-1,1 0 1,-1 0-1,1 0 1,-1 0-1,1 1 0,0-1 1,0 1-1,0-1 1,1 1-1,-1 0 0,1 0 1,3-3-1,24-14-5059,5-1-1665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38.2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1 217 20083,'0'0'10266,"9"-1"-8905,2-1-1304,0 0 0,-1-1 0,0 0 0,1-1 0,-1 0 0,0-1 0,-1 0 0,1 0 0,-1-1 0,0 0 0,0-1 0,8-9 0,20-18 96,43-55 1,-58 64-145,-25 61-9,-13 6-4,6-21-85,2 1 0,1 0 0,0 0 0,2 0 0,1 0 0,0 1 1,0 41-1,10-52-2994,7-12-5077,-5-6-1567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16816,'0'0'11211,"15"77"-10026,-7-39-609,-2 4-352,5 3-160,3 1 1,3 0-33,-1 0-32,-2-1-705,-5-6-1025,-3-6-1249,-4-8-448,-2-10-929,-12-11-2787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38.7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89 58 9929,'0'0'11820,"6"-9"-9279,-4 7-2482,-1-1 143,1 0 0,0 0 0,1 0 0,-1 0 0,0 0 0,1 0 1,0 1-1,-1-1 0,1 1 0,0 0 0,0-1 0,1 1 1,-1 1-1,0-1 0,1 0 0,-1 1 0,1 0 0,-1 0 0,1 0 1,0 0-1,-1 0 0,8 1 0,-8-1-28,0 1 0,0 0 0,0 1 0,1-1 0,-1 0-1,0 1 1,0 0 0,0 0 0,0 0 0,0 0 0,4 2 0,-6-2-133,0 0 1,0 0 0,0 1 0,0-1-1,0 0 1,-1 0 0,1 0-1,-1 1 1,1-1 0,-1 0-1,1 0 1,-1 1 0,0-1-1,1 1 1,-1-1 0,0 0 0,0 1-1,0-1 1,0 0 0,0 1-1,-1-1 1,1 1 0,0-1-1,0 0 1,-1 1 0,1-1 0,-1 0-1,0 0 1,1 1 0,-2 0-1,-6 12 0,-1-1 0,-1 0 0,0 0 0,0-1 0,-2-1 0,1 0 0,-1 0 0,-19 12 0,-6 8-20,23-19-21,10-10 0,0 1 0,0 0 0,0 0 0,0 1 0,1-1 0,-1 1 0,1 0 0,0 0 0,0 0 0,0 0 0,1 0 0,0 1 0,-1-1 0,1 1 0,-2 9 0,5-13 0,-1 0 0,1 0 0,0 0 0,0 0 0,-1 0 0,1 0 0,0 0 0,0-1 0,0 1 0,0 0 0,0-1 0,1 1 0,-1 0 0,0-1 0,0 1 0,0-1 0,0 0 0,1 1 0,-1-1 0,0 0 0,0 0 0,1 0 0,-1 0 0,0 0 0,0 0 0,1 0 0,1 0 0,47-2 0,-44 2 0,13-2-1129,1-1 1,26-7-1,-27 4-991,0 0 0,0-1 0,0-1 0,26-16-1,-18 4-7018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39.0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137 0 8104,'0'0'19928,"-9"8"-18364,-24 26-512,32-33-1032,0 1 1,-1-1 0,1 0-1,0 0 1,0 1 0,0-1-1,0 1 1,1-1 0,-1 1-1,0-1 1,0 1 0,1-1-1,-1 1 1,1 0 0,0-1-1,-1 1 1,1 0 0,0-1-1,0 1 1,0 0 0,0-1-1,0 1 1,0 0 0,1-1-1,-1 1 1,1 0 0,-1-1-1,1 1 1,-1-1 0,1 1-1,0-1 1,0 1 0,0-1-1,2 3 1,2 1-251,1 0 1,1 0-1,-1-1 1,0 0-1,1 0 1,11 4-1,18 13-696,-33-19 978,-2-1 0,1 1 0,0 0-1,0 0 1,0 0 0,-1 1 0,0-1 0,1 0 0,-1 1 0,0-1-1,0 1 1,0-1 0,0 1 0,0-1 0,-1 1 0,1-1 0,-1 1 0,0 0-1,0-1 1,0 1 0,0 4 0,-1-3 40,-1-1-1,1 1 1,0-1 0,-1 0 0,0 0-1,0 0 1,0 0 0,0 0-1,0 0 1,-1 0 0,1-1 0,-1 1-1,0-1 1,-3 3 0,-2 0-124,0 0 0,0 0 0,-1 0 1,1-1-1,-1-1 0,0 1 0,0-2 0,0 1 1,-1-1-1,1 0 0,-14 0 0,21-3-417,0 1 0,0-1-1,-1 1 1,1-1 0,0 0-1,0 0 1,0 0 0,0 0-1,0-1 1,0 1 0,1-1-1,-1 1 1,0-1-1,1 1 1,-1-1 0,1 0-1,0 0 1,-1 1 0,1-1-1,0 0 1,0 0 0,0 0-1,0-1 1,1 1 0,-1 0-1,0 0 1,1 0 0,-1-4-1,-7-27-11150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39.3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28 18353,'0'0'2659,"51"-6"576,-18 2-1409,3-1-417,2 2-640,-5 1-609,-1 2-705,-8 0-2882,-2-4-2531,2 0-10377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46.6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 14606,'0'0'12235,"80"7"-10825,-34-7-802,6 0-416,2-5-127,-2-4-322,-7-2-2305,-2-1-2755,-10-1-3620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47.0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32 17681,'0'0'4559,"10"-5"-2424,2 0-1640,1 1 0,-1 0 0,1 0-1,-1 2 1,24-3 0,-27 3-396,0 2 0,0 0 1,0 0-1,-1 0 0,1 1 0,0 0 0,-1 1 0,1 0 0,-1 0 0,1 1 1,10 5-1,-18-8-81,0 1 1,0-1-1,0 1 0,1-1 1,-1 1-1,0 0 1,0-1-1,0 1 1,0 0-1,0 0 0,0 0 1,0 0-1,-1 0 1,1 0-1,0 0 1,0 0-1,-1 0 1,1 0-1,-1 0 0,1 0 1,-1 1-1,1-1 1,-1 0-1,0 0 1,1 1-1,-1-1 0,0 0 1,0 0-1,0 1 1,0-1-1,0 0 1,0 1-1,-1-1 1,1 0-1,0 0 0,-1 1 1,1-1-1,-1 0 1,1 0-1,-1 0 1,1 0-1,-1 0 0,0 0 1,0 0-1,1 0 1,-1 0-1,0 0 1,0 0-1,-2 2 1,-6 4 300,1 0 1,-1 0 0,-1-1 0,-13 7-1,17-10-208,-20 12 165,12-9-111,-1 2 1,1 0 0,1 1 0,-1 0 0,2 1-1,-1 0 1,-17 20 0,29-30-166,0 1 1,1 0-1,-1 0 1,0-1-1,1 1 1,-1 0-1,0 0 1,1 0-1,-1 0 1,1 0-1,-1 0 1,1 0-1,0 0 1,-1 0-1,1 0 0,0 0 1,0 0-1,-1 0 1,1 0-1,0 0 1,0 0-1,0 1 1,0-1-1,1 0 1,-1 0-1,0 0 1,0 0-1,1 0 1,-1 0-1,1 0 1,-1 0-1,1 0 0,-1 0 1,1 0-1,-1 0 1,1-1-1,0 1 1,-1 0-1,1 0 1,0-1-1,0 1 1,0 0-1,0-1 1,0 1-1,-1-1 1,1 1-1,0-1 0,0 1 1,0-1-1,0 0 1,1 1-1,-1-1 1,0 0-1,0 0 1,0 0-1,2 0 1,10 2-18,1-1-1,-1 0 1,24-3 0,-22 1-53,57-6-1726,-2-11-4437,-31 0-872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47.4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118 0 11723,'0'0'10495,"-10"6"-7510,0 2-2308,-1 0 0,1 0 1,1 0-1,0 2 0,-12 14 1,17-19-514,-1 1 0,2-1 1,-1 1-1,1 0 0,0 1 0,0-1 0,0 0 1,1 1-1,0 0 0,0-1 0,1 1 0,0 0 1,0 14-1,1-20-155,1 1 0,0 0 0,-1-1 0,1 1 0,0-1 0,0 1 0,0-1 0,0 1 0,1-1 1,-1 1-1,0-1 0,1 0 0,-1 0 0,0 0 0,1 0 0,0 0 0,-1 0 0,1 0 0,-1 0 0,1-1 0,0 1 0,0-1 0,-1 1 1,1-1-1,0 0 0,0 1 0,0-1 0,0 0 0,-1 0 0,1 0 0,2-1 0,62-2-657,-60 2 7,0 0 0,0-1 0,0 0 0,0 0 0,0 0 1,-1 0-1,1-1 0,7-5 0,-11 7 87,0-1 0,0 0 0,1 0 0,-1 1 0,0-1 0,0 0-1,-1-1 1,1 1 0,0 0 0,-1 0 0,1-1 0,-1 1 0,0-1 0,0 1 0,0-1 0,0 0 0,0 1 0,-1-1 0,1 0 0,0-4 0,-23 20 6341,15-6-4940,1 0 0,0 1 1,0 0-1,1 0 0,0 1 1,1-1-1,0 1 0,0 0 0,1 0 1,-3 10-1,6-16-790,-1 0 1,1 0-1,-1 0 1,1 1-1,0-1 1,0 0-1,1 0 1,-1 0-1,1 0 1,-1 0-1,1 0 1,0 0-1,0 0 1,2 4-1,-1-5-281,0 1 0,0-1-1,0 1 1,0-1 0,0 0-1,1 0 1,-1 0 0,1 0-1,-1-1 1,1 1 0,0-1-1,0 1 1,-1-1 0,1 0-1,0 0 1,0 0 0,4 0-1,11 2-5108,-3-1-3315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47.7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 16560,'0'0'5381,"56"17"-2595,-4-14-1024,18-2-353,12-1-608,10 0-288,-1 0-289,-5-5-128,-14-1-32,-14 1-64,-15 0-256,-12 0-545,-14 5-1089,-11-1-1505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48.4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0 315 13293,'0'0'16858,"9"-11"-15988,41-48-223,8-11-410,70-104 0,-140 197-188,2 2 0,-13 43 0,19-53-51,0 0 0,0-1 0,2 1 0,0 1 0,0-1 0,2 0 0,0 0 0,2 18 0,-2-32-78,1 1 0,-1-1 0,1 0 0,-1 1 0,1-1 0,0 0 1,0 0-1,-1 0 0,1 1 0,0-1 0,0 0 0,0 0 1,0 0-1,0 0 0,0 0 0,1-1 0,-1 1 0,0 0 0,0 0 1,1-1-1,-1 1 0,0-1 0,1 1 0,-1-1 0,0 0 1,1 1-1,-1-1 0,1 0 0,-1 0 0,0 0 0,1 0 0,2 0 1,0-1-583,0 1 1,0-1 0,0 0 0,1 0 0,-1 0-1,0-1 1,0 1 0,-1-1 0,1 0 0,4-3-1,21-20-6902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48.7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55 18514,'0'0'9406,"13"-8"-7148,-4 2-2060,0 0 0,0 1 0,1 0 0,0 0 0,0 1-1,0 1 1,1-1 0,-1 2 0,1-1 0,0 2 0,-1-1 0,22 1 0,-30 1-198,-1 0 1,1 1-1,-1-1 1,1 0-1,-1 0 1,0 1-1,1-1 1,-1 1-1,1 0 1,-1-1-1,0 1 1,1 0-1,-1 0 0,0-1 1,0 1-1,0 0 1,0 0-1,0 0 1,0 1-1,0-1 1,0 0-1,0 0 1,0 0-1,-1 1 1,1-1-1,0 0 1,-1 1-1,1-1 0,-1 1 1,0-1-1,1 1 1,-1-1-1,0 1 1,0-1-1,0 1 1,0-1-1,0 1 1,0-1-1,0 1 1,-1-1-1,1 0 1,-1 3-1,-1 3-1,0 0 1,-1 0-1,0 0 1,0-1-1,0 0 1,-1 1-1,-6 8 1,-56 53 0,52-56 0,0 1 0,1 1 0,1 0 0,0 1 0,-17 29 0,28-44 0,1 1 1,-1 0-1,1 0 0,-1 0 0,1 0 1,0-1-1,-1 1 0,1 0 1,0 0-1,0 0 0,-1 0 0,1 0 1,0 0-1,0 0 0,0 0 1,0 0-1,1 0 0,-1 0 0,0-1 1,0 1-1,0 0 0,1 0 0,-1 0 1,0 0-1,1 0 0,-1 0 1,1-1-1,0 2 0,1 0 1,0-1 0,-1 0 0,1 0-1,0 0 1,0 0 0,0 0 0,0-1-1,0 1 1,0 0 0,0-1 0,0 0 0,4 1-1,10 0-20,0-1 0,28-4 0,-35 3-13,54-10-1476,-2-5-4118,-48 12 3731,26-7-5845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49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126 0 14510,'0'0'15481,"3"10"-14456,-2-3-873,0 0 1,0 0-1,0 0 1,-1 0-1,0 0 0,0 0 1,-1 1-1,0-1 0,0 0 1,-4 13-1,4-19-149,1 0-1,-1 0 0,1 0 0,0 0 1,-1 0-1,1 0 0,0 0 1,0-1-1,0 1 0,-1 0 1,1 0-1,0 0 0,0 0 1,1 0-1,-1 0 0,0 0 0,0 0 1,0 0-1,1 0 0,-1 0 1,0 0-1,1 0 0,-1-1 1,1 1-1,-1 0 0,1 0 1,-1 0-1,1-1 0,0 1 0,-1 0 1,1-1-1,0 1 0,0 0 1,-1-1-1,3 1 0,35 1-23,-19-3 2,-13 1-68,1 0 0,0 1-1,0-1 1,0 1 0,0 1 0,-1-1 0,12 5 0,-16-5 75,-1 0 1,0-1-1,0 1 1,0 0 0,1 0-1,-1 0 1,0-1 0,0 1-1,0 0 1,0 1 0,-1-1-1,1 0 1,0 0 0,0 0-1,-1 0 1,1 1 0,-1-1-1,2 2 1,-2-1 18,0 1 0,0-1 0,0 0 0,0 0 0,0 1 0,-1-1 0,1 0 0,-1 0 0,1 0 0,-1 1 0,0-1 0,0 0 0,0 0 0,0 0 0,-2 2 0,-2 3 30,0 0-1,-1 0 0,0-1 1,-1 1-1,1-2 0,-1 1 1,0-1-1,-1 0 0,1 0 1,-1-1-1,0 0 0,-12 4 1,6-2 14,-1-1 1,1-1-1,-1 0 1,0-1-1,0-1 1,-22 1-1,35-4-219,0 1 1,1 0-1,-1-1 0,0 1 1,0-1-1,0 0 0,1 0 1,-1 1-1,0-1 0,1 0 0,-1 0 1,1-1-1,-1 1 0,1 0 1,0 0-1,-1-1 0,1 1 1,0-1-1,0 1 0,0-1 1,0 1-1,0-1 0,0 0 1,1 0-1,-1 1 0,0-1 0,1 0 1,-1 0-1,1 0 0,0 1 1,0-1-1,0 0 0,0-3 1,-1-7-2732,1 0 0,0 0 0,4-24 1,7-8-11644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3:43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89 5541,'0'0'5899,"-5"-9"-3961,4 7-1718,-21-39 2225,20 38-1686,0 0 0,0-1 0,0 1 0,0 0 0,-1 0 0,0 0-1,1 0 1,-1 0 0,0 1 0,-6-5 0,38 46 410,296 335 444,-122-149-1096,-47-26 265,5 7-363,-62-99-293,-50-56 339,-2 1 0,56 84 1,-40-52 94,-61-73-2898,2 2-7960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2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12075,'0'0'15316,"-1"8"-15027,-1 5-184,-16 208 238,18-220-526,0-1 0,1 1 0,-1 0 0,0 0 0,0-1-1,1 1 1,-1 0 0,0-1 0,1 1 0,-1-1 0,1 1 0,-1-1 0,1 1 0,-1 0 0,1-1 0,-1 0 0,1 1-1,-1-1 1,1 1 0,0-1 0,-1 0 0,1 1 0,0-1 0,-1 0 0,1 0 0,0 1 0,-1-1 0,1 0 0,0 0-1,0 0 1,-1 0 0,1 0 0,0 0 0,0 0 0,-1 0 0,1 0 0,0 0 0,-1-1 0,1 1 0,0 0 0,-1 0-1,1-1 1,1 0 0,13-4-5828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75 348 10346,'-3'-6'198,"-9"-13"1402,0-2 0,1 0 0,2 0 1,-13-39-1,21 56-1333,-1-1 0,1 0 0,1 1 0,-1-1 0,1 0 0,-1 1 1,1-1-1,1 0 0,-1 0 0,1 1 0,-1-1 0,1 0 0,1 1 0,-1-1 1,1 1-1,-1 0 0,1-1 0,1 1 0,-1 0 0,1 0 0,-1 0 0,1 0 0,0 1 1,0-1-1,1 1 0,-1 0 0,1 0 0,0 0 0,-1 0 0,6-2 0,11-6-8,0 2 0,1 0 0,1 1-1,-1 1 1,1 1 0,32-4-1,-13 5 130,0 1-1,68 3 1,-106 1-386,-1 0 0,1 0 0,-1 1 0,1-1 0,-1 1 0,1-1 0,-1 1 0,1 0 0,-1-1 0,1 1 0,-1 0 0,0 1 0,1-1 0,-1 0 0,0 1 0,0-1 0,0 1 0,0 0 0,-1 0 0,1 0 0,0-1 0,-1 2 0,1-1 0,-1 0 0,2 3 0,-2-1 55,0-1 1,0 1 0,-1 0-1,1-1 1,-1 1-1,0 0 1,0-1 0,-1 1-1,1 0 1,-1-1 0,1 1-1,-1 0 1,0-1-1,-1 1 1,1-1 0,0 0-1,-4 6 1,-5 7 235,0-1 0,-1 0-1,-14 13 1,12-14-57,1 1 0,-16 26 0,28-41-236,0 0 0,0 0 0,-1 1 1,1-1-1,0 0 0,0 1 0,0-1 0,0 0 0,0 0 1,0 1-1,0-1 0,0 0 0,0 1 0,0-1 0,0 0 0,0 1 1,0-1-1,0 0 0,0 1 0,0-1 0,0 0 0,0 0 1,0 1-1,0-1 0,0 0 0,0 1 0,1-1 0,-1 0 0,0 0 1,0 1-1,0-1 0,0 0 0,1 0 0,-1 1 0,0-1 0,0 0 1,1 0-1,-1 0 0,0 1 0,0-1 0,1 0 0,0 0 0,20 4 9,36-8-48,-47 3-1,9-1-86,-1 0 0,1 2 0,0 0 1,0 2-1,-1 0 0,20 4 0,-34-5 99,1 1 0,-1-1 0,1 1 0,-1 0 0,1 0 0,-1 0 0,0 0 0,0 1 0,0 0 0,0 0-1,-1 0 1,1 0 0,-1 1 0,0-1 0,0 1 0,0 0 0,0 0 0,-1 0 0,1 0 0,-1 0 0,0 0 0,0 1 0,-1-1 0,1 1 0,-1 0 0,0-1-1,0 1 1,0 9 0,-2-7 73,1 0-1,-1 1 1,0-1-1,-1 0 1,0 0-1,0 0 1,-1 0-1,1 0 1,-1-1 0,-1 1-1,1-1 1,-1 0-1,0 0 1,-1 0-1,0 0 1,0-1-1,0 0 1,-11 9-1,-8 5 171,-1 0 1,0-2-1,-29 14 0,29-17-216,1-2 0,-28 10 0,44-19 0,0 0 0,0-1 0,-1 0 0,1-1 0,-1 1 0,0-2 0,1 1 0,-1-1 0,0 0 0,-15-3 0,20 1-61,0 1 0,1-1 0,-1 1 0,0-1 0,1 0 0,-1-1 0,1 1-1,0-1 1,-1 1 0,1-1 0,0 0 0,1 0 0,-1 0 0,1 0 0,-1-1 0,1 1 0,0-1 0,0 1 0,0-1 0,1 0 0,-1 0-1,1 0 1,0 0 0,-1-6 0,1 5-96,1 1 0,-1 0 1,1-1-1,-1 1 0,1 0 0,1-1 0,-1 1 0,1 0 0,-1-1 0,1 1 0,1 0 0,-1 0 1,0 0-1,1 0 0,0 0 0,0 0 0,0 0 0,1 1 0,-1-1 0,1 1 0,0-1 0,5-4 0,50-29-11251,-22 18 918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49.7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44 12043,'0'0'16784,"67"-25"-15054,-42 23-513,6-1-833,2 1-352,1 0-256,-2 0-2242,-2-5-4581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51.91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45 28 12716,'3'-3'1349,"0"0"-356,0 1 0,0-1-1,0 1 1,0 0-1,0 0 1,1 0 0,-1 0-1,0 1 1,1-1-1,-1 1 1,7-1 0,-9 5-711,0 0 0,-1 0 1,1 0-1,-1 0 1,0 0-1,0 0 1,0 0-1,0 0 1,0 1-1,-2 4 1,-4 11 172,0-1 1,-1 1 0,-17 31 0,15-34-380,1 1 0,0-1 1,2 2-1,-9 32 0,13-44-60,1-1 0,1 1 0,-1-1 0,1 1 0,0-1 0,0 1 0,0-1 1,1 1-1,-1-1 0,2 0 0,-1 1 0,0-1 0,4 8 0,-3-11-13,0 1 1,0-1 0,1 1-1,-1-1 1,1 0 0,-1 0 0,1 0-1,0 0 1,-1 0 0,1-1-1,0 1 1,0-1 0,0 0 0,1 1-1,-1-2 1,0 1 0,0 0-1,1-1 1,-1 1 0,0-1-1,0 0 1,6-1 0,-5 2-81,45-5-1948,-47 3 1672,0 1-1,0-1 1,0 0-1,-1 0 1,1 1-1,0-1 1,-1 0-1,1 0 1,0-1-1,-1 1 1,0 0-1,1 0 1,-1-1-1,0 1 1,1-1-1,-1 1 1,0-1-1,0 0 1,0 1-1,-1-1 0,1 0 1,0 0-1,0-3 1,1-17-6438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52.2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 14798,'0'0'13068,"61"-14"-12491,6 14-353,8 0-160,6 0-64,-6 1-2178,-7 1-2979,-14-2-5669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53.1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15567,'0'0'8039,"94"38"-6213,-23-33-673,10-1-833,8-3-255,3 1-1,-5-2-609,-12 0-1217,-17 0-1697,-17 0-545,-20-3-1088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54.08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30 16207,'0'0'7912,"15"-6"-7058,-10 5-802,10-4 45,0 0 0,0 1 0,1 1 0,0 1 0,-1 0 0,32 0 0,41 12-399,-1 4-1,150 45 1,-227-57 284,-6-1 25,-1-1-1,1 1 0,-1 0 0,1 0 1,-1 1-1,0-1 0,1 1 1,-1-1-1,0 1 0,0 0 0,0 0 1,5 5-1,-8-7 31,0 1-1,0-1 1,0 1 0,0-1 0,0 1 0,0-1 0,0 1-1,0-1 1,0 1 0,0-1 0,0 1 0,0-1 0,0 1-1,0-1 1,0 1 0,-1-1 0,1 1 0,0-1-1,0 1 1,-1-1 0,1 0 0,0 1 0,-1-1 0,1 1-1,0-1 1,-1 0 0,1 1 0,-1-1 0,1 0 0,0 0-1,-1 1 1,0-1 0,-20 11 1009,16-9-793,-73 35 942,-151 82 1577,196-98-3371,-39 33 0,53-37-897,-1 1 0,-29 38 0,32-32-4782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56.4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48 11435,'10'-11'1750,"-8"8"-1111,0-1-1,0 1 0,1 1 1,-1-1-1,1 0 0,0 1 1,0-1-1,0 1 0,0 0 1,0 0-1,1 0 1,-1 0-1,5-1 0,-7 3-551,-1 0-1,1 0 0,-1 0 1,1 0-1,-1 0 0,1 0 1,-1 0-1,1 0 0,-1 1 1,0-1-1,1 0 0,-1 0 1,1 0-1,-1 1 0,1-1 1,-1 0-1,0 1 0,1-1 0,-1 0 1,0 1-1,1-1 0,-1 0 1,0 1-1,1-1 0,-1 1 1,0-1-1,0 0 0,1 1 1,-1-1-1,0 1 0,0-1 1,0 1-1,0-1 0,0 1 1,0-1-1,0 1 0,0 0 1,1 24 846,-1-19-572,-2 22 260,-1-1 0,-1 1 0,-2-1 0,-11 35 0,8-33-439,2 0 0,1 1 0,-5 48 0,11-74-224,-1 1 0,1-1 0,0 0 0,0 0 0,0 0-1,1 0 1,0 0 0,-1 0 0,1 0 0,1 0 0,-1 0 0,0 0 0,1 0-1,0 0 1,0-1 0,0 1 0,1-1 0,-1 1 0,1-1 0,-1 0-1,1 0 1,0 0 0,0-1 0,1 1 0,-1-1 0,0 1 0,1-1 0,0 0-1,-1 0 1,1-1 0,0 1 0,0-1 0,0 0 0,0 0 0,0 0 0,6 0-1,-7 0-350,0 0-1,0-1 1,0 1-1,0-1 1,1 0-1,-1 0 1,0 0-1,0 0 1,0 0-1,0-1 1,0 0 0,0 1-1,0-1 1,3-2-1,-5 2-9,0 0-1,1 0 1,-1-1 0,0 1-1,0-1 1,0 1 0,0-1-1,-1 1 1,1-1 0,0 0-1,-1 1 1,1-1 0,-1 0-1,1 1 1,-1-1 0,0 0-1,0 0 1,0 1 0,0-1 0,0 0-1,0 0 1,0 1 0,-1-1-1,1 0 1,-1-1 0,-6-22-6479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56.79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66 11307,'0'0'13228,"66"-45"-12203,-17 35-480,6 3-321,3 3-128,-4 4-256,-5 0-1858,-9 0-2434,-9 6-2755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7:57.12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112 11 16784,'0'0'10506,"55"1"-9481,-25-2-801,6-1-224,-2 0-1057,-4 0-1890,-5-1-1601,-11 1-2114</inkml:trace>
  <inkml:trace contextRef="#ctx0" brushRef="#br0" timeOffset="1">0 144 14510,'0'0'12075,"65"27"-11466,-7-32-481,3-5-64,2 1-384,-4-3-2147,-6 1-2722,-5-2-8135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1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54 3267,'-3'-1'1345,"3"-2"930,0 2-1539,0-3-640,9 2 96,2-3-31,2-2-129,0 2 0,0-1-64,-3 2-289,-1-2 129,-2 4 160,0-1 32,-3 1 0,0 0-32,-3 2-1057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1.8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76 9097,'0'0'9294,"9"-8"-6940,-2 2-2027,0 0 0,1 0 0,0 0 0,0 1 0,0 0 0,0 1 0,1 0 0,0 0 0,0 1 0,0 0 0,16-3 0,-4 2 8,0 2 0,0 0 0,0 1 1,35 2-1,-55-1-324,0 0 1,-1 0 0,1 0-1,0 0 1,0 1-1,-1-1 1,1 0-1,0 0 1,0 0 0,-1 0-1,1 1 1,0-1-1,-1 0 1,1 1-1,-1-1 1,1 1 0,0-1-1,-1 0 1,1 1-1,-1-1 1,1 1-1,-1 0 1,1-1 0,-1 1-1,1-1 1,-1 1-1,0 0 1,1-1-1,-1 1 1,0 0-1,0-1 1,1 1 0,-1 0-1,0-1 1,0 1-1,0 0 1,0 0-1,0-1 1,0 1 0,0 0-1,0 0 1,0-1-1,0 1 1,-1 0-1,1-1 1,0 1 0,0 0-1,-1 0 1,1-1-1,0 1 1,-1-1-1,0 2 1,-1 1 95,0 1 0,-1 0 0,1-1-1,-1 1 1,0-1 0,0 0 0,-6 5 0,-15 7 492,0-1 0,-48 21 0,-25 13 791,96-47-1369,0-1 1,-1 1-1,1-1 0,0 1 0,0 0 1,0-1-1,0 1 0,0 0 0,0 0 1,1 0-1,-1-1 0,0 1 1,0 0-1,1 0 0,-1 0 0,0 0 1,1 1-1,-1-1 0,1 0 0,-1 0 1,0 2-1,2-2-12,-1-1-1,1 1 1,-1 0 0,1-1-1,-1 1 1,1 0 0,-1-1-1,1 1 1,-1 0 0,1-1-1,0 1 1,-1-1 0,1 1-1,0-1 1,0 0 0,-1 1-1,1-1 1,0 0 0,0 1-1,0-1 1,-1 0 0,3 0-1,59 8 95,-56-8-72,142 7-1921,-50-6-6342,-58-1 614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16464,'0'0'16303,"74"-14"-16303,-42 7 0,1-1 0,-1 1 0,-5 1-96,-4 2-1410,-3 0-864,-7 1-1377,-2 1-1090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2.2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156 4 15951,'0'0'8008,"-9"-2"-6519,4 1-1414,0 1 1,0 0-1,-1 0 1,1 0-1,0 1 0,0 0 1,0 0-1,0 0 0,0 0 1,0 1-1,0 0 1,1 0-1,-1 0 0,0 1 1,1-1-1,0 1 1,0 0-1,0 0 0,0 1 1,0-1-1,0 1 0,1 0 1,0 0-1,-4 7 1,3-7 7,1 1 1,-1-1-1,2 1 1,-1 0-1,0 1 1,1-1-1,0 0 1,0 1-1,1-1 1,-1 1-1,1-1 1,0 1 0,0 10-1,1-13-71,1-1 1,-1 1-1,0-1 1,1 1-1,-1-1 0,1 0 1,0 1-1,0-1 1,0 0-1,0 0 0,0 0 1,1 0-1,-1 0 1,0 0-1,1 0 0,0 0 1,-1 0-1,1-1 1,0 1-1,0-1 0,0 1 1,0-1-1,0 0 0,0 1 1,0-1-1,1 0 1,-1-1-1,0 1 0,1 0 1,-1-1-1,0 1 1,1-1-1,3 0 0,0 1 4,-1 0-1,1-1 0,0 0 0,0 0 0,-1-1 0,1 1 0,0-1 0,-1-1 1,1 1-1,-1-1 0,1 0 0,-1 0 0,0 0 0,0-1 0,0 0 1,6-4-1,-8 4 10,1 0-1,-1-1 1,0 1 0,0-1 0,-1 0 0,1 1 0,-1-1 0,0 0-1,0-1 1,0 1 0,0 0 0,-1-1 0,1 1 0,-1-1 0,0 1-1,-1-1 1,1 1 0,-1-1 0,0 0 0,-1-6 0,1 8 2,-1 0-1,0 0 1,0 0 0,0 0-1,-1 1 1,1-1 0,-1 0 0,1 1-1,-1-1 1,0 1 0,0 0-1,0-1 1,0 1 0,0 0 0,-1 0-1,1 1 1,-1-1 0,1 0 0,-1 1-1,1-1 1,-1 1 0,0 0-1,0 0 1,0 0 0,0 0 0,-4 0-1,-2-1-190,0 0 0,1 1-1,-1 0 1,0 0-1,0 1 1,1 0 0,-1 0-1,-10 3 1,18-3 26,0 0 0,0 0 0,1 1 0,-1-1 0,0 0 0,0 1 0,1-1 0,-1 0 0,0 1 0,1-1 0,-1 1 0,0-1 0,1 1 0,-1-1 0,1 1 0,-1-1 1,1 1-1,-1 0 0,1-1 0,-1 1 0,1 0 0,0-1 0,-1 1 0,1 0 0,0 0 0,0-1 0,-1 1 0,1 0 0,0 0 0,0 0 0,0-1 0,0 1 0,0 0 0,0 0 0,0 0 0,0-1 0,1 2 1,-1 0-414,1-1 0,-1 1 0,1 0 0,-1-1 0,1 1 0,0-1 1,0 1-1,0-1 0,0 1 0,0-1 0,0 1 0,0-1 0,0 0 0,0 0 1,4 3-1,18 7-9694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2.9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89 13261,'0'0'2658,"11"-9"198,-2 0-2262,0 1 0,1 1-1,0 0 1,0 0 0,1 0 0,0 2 0,0-1-1,1 1 1,-1 1 0,1 0 0,0 1 0,21-3-1,-24 5-298,0 0 0,1 2-1,-1-1 1,0 1 0,1 0-1,10 3 1,-19-3-258,0-1 1,1 1-1,-1-1 1,0 0-1,0 1 1,0 0-1,1-1 1,-1 1-1,0 0 1,0-1-1,0 1 0,0 0 1,-1 0-1,1 0 1,0 0-1,0 0 1,0 0-1,-1 0 1,1 0-1,0 0 1,0 2-1,-1-1-4,0 0 1,0 0-1,-1 0 1,1 0-1,0 0 1,-1 0-1,1 0 0,-1 0 1,0 0-1,0-1 1,0 1-1,0 0 1,0 0-1,0-1 1,0 1-1,0-1 0,0 1 1,-1-1-1,-1 2 1,-9 8 168,-1 0 1,0-1-1,0-1 0,-1 0 1,0-1-1,-1-1 0,0 0 1,0-1-1,0 0 1,-31 6-1,57-13-325,0 1 0,0 0 0,-1 0 0,1 1 0,19 4 0,-23-3 73,0-1 0,0 1 1,0 0-1,-1 1 0,1-1 1,-1 1-1,1 0 0,-1 1 0,0 0 1,0 0-1,8 7 0,-13-10 54,0 0-1,-1 0 1,1 1-1,0-1 1,0 0-1,-1 0 1,1 0-1,0 0 1,-1 1-1,0-1 1,1 0-1,-1 1 1,0-1 0,1 0-1,-1 1 1,0-1-1,0 0 1,0 1-1,0-1 1,0 0-1,0 1 1,-1-1-1,1 0 1,0 1-1,-1-1 1,1 0-1,-1 0 1,1 0-1,-1 1 1,0-1-1,0 0 1,1 0-1,-1 0 1,0 0-1,0 0 1,0 0-1,0 0 1,0 0-1,0 0 1,0-1-1,0 1 1,0 0 0,-1-1-1,1 1 1,-2 0-1,-7 4 193,0 1 1,-1-2-1,-21 7 0,28-10-155,-25 8 260,-1-2 1,-57 6-1,21-10-3191,76-6-3434,7-7 2223,-6 2 571,21-9-6020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3.3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96 0 14286,'0'0'11627,"-9"1"-9513,2 1-1802,0 0 1,0 0 0,1 1 0,-1-1 0,1 2 0,-1-1 0,-6 5 0,12-7-289,-1 0 0,0 0 0,0 0 0,1 1 0,-1-1-1,0 0 1,1 1 0,0-1 0,-1 1 0,1-1 0,0 1 0,0 0 0,-1 0-1,1 0 1,1-1 0,-1 1 0,0 0 0,0 0 0,1 0 0,-1 0 0,1 0-1,0 0 1,-1 0 0,1 0 0,0 1 0,0-1 0,1 0 0,-1 0 0,0 0-1,1 0 1,-1 0 0,1 0 0,-1 0 0,1 0 0,2 3 0,-1-3-25,-1 0 1,1 0-1,0-1 1,0 1-1,0 0 0,0-1 1,1 1-1,-1-1 1,0 0-1,1 0 1,-1 0-1,0 0 1,1 0-1,-1-1 1,1 1-1,-1-1 1,6 1-1,51 0-744,-43-1 224,-11 0 260,0 0 1,0 0-1,0-1 1,0 0 0,0 0-1,-1 0 1,1 0-1,0-1 1,0 0-1,-1 0 1,1 0-1,-1-1 1,0 1-1,0-1 1,0 0 0,0 0-1,0-1 1,5-5-1,-9 9 320,-10 28 1409,2-10-1119,0 0 1,1 0-1,-5 21 1,10-34-554,1 1 0,0-1 0,0 1 0,0-1 1,1 1-1,-1-1 0,1 1 0,1-1 0,-1 1 1,1-1-1,0 1 0,0-1 0,1 1 0,-1-1 1,5 8-1,4-2-4409,2-8-2022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3.7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1 130 9065,'0'0'7009,"11"-4"-4265,19-5-1212,0 1 0,1 2 0,41-5 1,111-1 1737,-120 9-2804,169-6 243,-89 6-1703,0-6-1,174-33 1,-306 40 91,23-4-526,-22 1-9307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4.3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34 10250,'0'0'12913,"10"-4"-10991,13-3-1168,1 0-1,0 2 0,0 1 1,1 0-1,-1 2 1,32 1-1,-55 1-748,0 0 0,0 0 0,0 0 0,0 0 0,0 0 0,0 0 0,0 0-1,0 1 1,0-1 0,0 0 0,0 1 0,0-1 0,0 1 0,0-1 0,0 1 0,0-1-1,0 1 1,0-1 0,0 1 0,0 0 0,-1 0 0,1-1 0,0 1 0,-1 0 0,1 0-1,1 2 1,-2-2 6,0 1 0,0-1 0,0 1 0,0-1 0,0 1 0,-1-1 0,1 1 0,0 0 0,-1-1 0,1 1 0,-1-1-1,1 0 1,-1 1 0,0-1 0,0 1 0,-1 0 0,-3 6 57,0-1 0,-1 0 0,0-1 0,0 1 0,-10 6 0,-4 1 28,-1-2-1,-41 18 1,17-9 28,50-22-194,0 0-1,0 1 1,-1-1-1,1 1 0,0 0 1,0 1-1,8 0 1,5 1-236,-3-3 38,0 2 0,0-1 0,0 2 0,-1 0 0,1 1 0,0 1 0,-1 0-1,28 11 1,-41-14 276,0 0-1,0-1 0,0 1 0,1 0 0,-1-1 0,0 1 1,0 0-1,0 0 0,0 0 0,0 0 0,0 0 1,0 0-1,-1 0 0,1 0 0,0 0 0,0 1 1,-1-1-1,1 0 0,-1 0 0,1 1 0,-1-1 0,0 0 1,0 1-1,1-1 0,-1 0 0,0 1 0,0-1 1,0 0-1,0 1 0,0-1 0,-1 1 0,1-1 1,0 0-1,-1 1 0,1-1 0,-1 0 0,1 0 0,-1 1 1,1-1-1,-1 0 0,0 0 0,0 0 0,0 0 1,0 0-1,1 0 0,-1 0 0,0 0 0,-3 1 1,-3 5 234,-1-1 1,0 0 0,0 0 0,0-1 0,-13 6 0,-1-2 19,-1-1 1,0-1-1,0-1 0,0-1 0,0-1 1,-1-1-1,-45 0 0,69-3-293,-1 0-1,0 1 1,0-1 0,0 0 0,0 0-1,0 0 1,0 0 0,0 0-1,0 0 1,0 0 0,0-1-1,0 1 1,0 0 0,0 0 0,0-1-1,0 1 1,0-1 0,0 1-1,1 0 1,-1-1 0,0 0-1,0 1 1,0-1 0,1 0 0,-1 1-1,0-1 1,1 0 0,-1 1-1,1-1 1,-1 0 0,1 0-1,-1 0 1,1 0 0,-1 0-1,1 0 1,0 0 0,-1 0 0,1 1-1,0-1 1,0-2 0,0 1-344,1 0 1,0-1-1,0 1 1,-1 0-1,1 0 1,0 0-1,1 0 1,-1 0-1,0 0 1,1 0-1,-1 0 1,1 0-1,-1 1 1,1-1-1,0 1 1,2-3-1,25-14-6383,5 0-3460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4.6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0 168 17264,'0'0'11990,"10"0"-11525,-2 0-437,0-1 0,0 0 0,0-1 0,-1 1 0,1-2 0,0 1 1,-1-1-1,0 0 0,1 0 0,-1-1 0,-1 0 0,1 0 0,0-1 0,10-10 1,-2 4 26,-1-1 1,0-1 0,-1 0-1,-1 0 1,0-2 0,17-25-1,-41 64 145,-41 88 325,48-99-686,0 1 0,1 0 1,0 1-1,1-1 0,1 1 1,-1 19-1,7-16-2560,-4-17 2417,1-1 1,0 1-1,-1-1 1,1 1-1,0-1 0,-1 0 1,1 1-1,0-1 1,0 0-1,-1 1 0,1-1 1,0 0-1,0 0 1,0 0-1,-1 0 0,1 0 1,0 0-1,0 0 0,0 0 1,1 0-1,12-2-6219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5.0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41 17232,'0'0'3550,"10"-6"-106,0 0-2733,1 1 0,-1 1 0,1 0 0,0 0 0,0 1 0,0 0 0,12 0 0,-20 2-660,1 0 1,-1 1-1,1 0 1,-1-1-1,1 1 1,-1 1-1,1-1 1,-1 0-1,0 1 1,1 0-1,-1 0 1,1 0-1,-1 0 1,0 0 0,0 1-1,0-1 1,0 1-1,0 0 1,0 0-1,0 0 1,-1 0-1,1 1 1,-1-1-1,1 1 1,-1-1-1,0 1 1,0 0-1,0 0 1,-1 0-1,1 0 1,0 0-1,0 5 1,0-4-38,-2 0 0,1 0 0,0 0 0,-1 0 0,0 0 0,0 0 0,0 1 0,0-1 0,0 0 0,-1 0 0,0 0 0,0 0 0,0 0 0,-1 0 0,1-1 0,-1 1 1,0 0-1,0-1 0,0 1 0,0-1 0,-1 1 0,1-1 0,-5 3 0,-7 8 133,-1-1 0,0-1 0,-32 19 1,31-21-73,1 1 1,-21 17 0,36-28-78,-1 0 0,0 1 0,1-1-1,-1 1 1,1-1 0,-1 0 0,1 1 0,-1-1 0,1 1 0,-1-1 0,1 1-1,-1-1 1,1 1 0,0 0 0,-1-1 0,1 1 0,0 0 0,-1-1-1,1 1 1,0 0 0,0-1 0,0 1 0,-1 0 0,1-1 0,0 1 0,0 0-1,0-1 1,0 1 0,0 0 0,1 0 0,-1-1 0,0 1 0,0 0-1,0-1 1,1 1 0,-1 0 0,1 0 0,0 0-17,1 0-1,0 0 1,0-1 0,0 1-1,0 0 1,0-1 0,0 1-1,0-1 1,0 0 0,0 0-1,0 0 1,3 0 0,65-8-1042,-54 4-221,0-1-1,-1-1 1,0-1 0,0 0 0,24-15 0,-23 11-1761,0-1 0,0-1 0,-1 0 1,17-20-1,-7 4-4751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5.3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192 0 7495,'0'0'18402,"-8"7"-17644,-26 23-289,34-30-464,-1 0 0,1 0 0,0 0 0,-1 1 1,1-1-1,0 0 0,0 0 0,-1 1 0,1-1 0,0 0 0,0 0 0,-1 1 0,1-1 0,0 0 0,0 1 0,0-1 0,0 0 0,0 1 0,0-1 0,-1 0 0,1 1 0,0-1 0,0 0 0,0 1 0,0-1 0,0 0 0,0 1 0,0-1 0,0 0 0,0 1 0,1-1 1,-1 0-1,0 1 0,0-1 0,0 1 0,14 4 208,24-5 104,-34 0-297,1 0-21,-1-1-20,1 1 1,0 0-1,0 0 1,0 1 0,0 0-1,-1 0 1,1 0 0,6 2-1,-10-2 15,1 0 1,-1 0-1,1 1 1,-1-1-1,0 1 0,1-1 1,-1 1-1,0-1 0,0 1 1,0 0-1,0-1 0,0 1 1,0 0-1,-1 0 0,1 0 1,-1 0-1,1-1 0,-1 1 1,0 0-1,0 0 0,1 0 1,-1 0-1,-1 4 0,1 0 126,0 1 0,-1-1-1,0 1 1,0-1 0,-1 0-1,1 1 1,-1-1-1,-1 0 1,1 0 0,-1 0-1,0-1 1,0 1 0,-1-1-1,0 1 1,0-1-1,0 0 1,0 0 0,-1-1-1,0 0 1,0 1 0,-8 4-1,4-3 98,-1-1 0,0 1-1,0-2 1,0 0-1,-1 0 1,0 0 0,1-2-1,-1 1 1,0-1 0,0-1-1,-22 0 1,31-1-360,1 0 0,-1 0 0,0 0-1,0-1 1,0 1 0,1-1 0,-1 0 0,0 1-1,1-1 1,-1 0 0,1 0 0,-1 0 0,1 0 0,-1 0-1,1 0 1,-1-1 0,1 1 0,0 0 0,0-1 0,0 1-1,0-1 1,0 1 0,-2-4 0,-12-42-6751,15 47 6819,-6-36-7553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5.7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1 235 13549,'0'0'3747,"51"-10"353,-18 3-576,2 1-610,3-1-960,-2 3-737,0-1-736,-3 3-417,-4 1-288,-2-2-1794,5-4-3235,-2-8-5926</inkml:trace>
  <inkml:trace contextRef="#ctx0" brushRef="#br0" timeOffset="1">721 19 26841,'0'0'5926,"61"5"-5926,-43-15-7239,-2-4-15630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6.3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1 335 11915,'0'0'9673,"10"2"-7051,-4-1-2351,0 0 1,-1-1 0,1 1 0,0-1 0,0 0 0,-1 0 0,1-1 0,0 1 0,0-1 0,-1-1 0,1 1 0,-1-1 0,1 0-1,-1 0 1,7-4 0,180-116 2198,-166 103-2369,-1-1-1,-1-1 1,-1-2 0,-1 0 0,21-28 0,-40 48-82,-1-1-1,1 0 0,-1 1 1,0-1-1,0 0 1,0 0-1,-1 0 0,2-8 1,-3 12-21,-1-1 1,1 1-1,-1 0 1,1 0 0,-1 0-1,0 0 1,1 0-1,-1 0 1,0 0 0,1 0-1,-1 0 1,1 0-1,-1 0 1,0 0-1,1 0 1,-1 0 0,1 1-1,-1-1 1,1 0-1,-1 0 1,0 1-1,1-1 1,-1 0 0,1 1-1,-1-1 1,1 1-1,0-1 1,-1 0-1,0 2 1,-16 13 17,1 0-1,0 2 1,2 0-1,0 0 1,0 2-1,2 0 1,0 0-1,2 1 1,0 0-1,-8 23 1,17-40-9,-1 1 0,1-1 0,0 1 1,0 0-1,1-1 0,-1 1 0,1-1 0,0 1 1,-1 0-1,2-1 0,-1 1 0,0 0 0,1-1 0,0 1 1,-1 0-1,4 5 0,-3-7-165,1 0 0,-1-1 0,1 1 1,0-1-1,0 1 0,0-1 0,-1 0 0,1 0 0,0 0 1,1 0-1,-1 0 0,0 0 0,0 0 0,0-1 0,0 1 1,1-1-1,-1 0 0,0 1 0,0-1 0,1 0 0,-1 0 1,0-1-1,0 1 0,1 0 0,-1-1 0,0 1 0,3-2 0,-2 1-741,0 0 0,0 0 0,0-1 0,0 1 0,0 0 0,0-1 0,-1 0-1,1 0 1,-1 0 0,1 0 0,-1 0 0,0 0 0,3-4 0,12-15-13376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15407,'0'0'10377,"64"29"-7974,-14-29-514,9-13-928,7-3-672,3-2-225,-3 3-32,-1 2-1057,-6-1-3267,-5-2-4677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6.7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66 13325,'0'0'3849,"9"-8"-678,-3 2-2619,1 1 0,-1-1 0,1 1 0,0 0 1,0 1-1,0 0 0,0 0 0,1 1 1,0 0-1,-1 0 0,1 0 0,0 1 1,1 1-1,-1-1 0,0 1 0,0 0 0,12 1 1,-18 1-520,-1-1 0,0 0 1,1 1-1,-1-1 1,0 1-1,0-1 0,1 1 1,-1-1-1,0 1 0,0 0 1,0 0-1,0 0 1,0-1-1,0 1 0,0 0 1,0 0-1,0 0 1,-1 1-1,1-1 0,0 0 1,0 0-1,-1 0 0,1 0 1,-1 1-1,1-1 1,-1 0-1,0 1 0,0-1 1,1 0-1,-1 1 0,0-1 1,0 0-1,0 1 1,0-1-1,0 0 0,-1 1 1,1-1-1,0 0 1,-1 1-1,0 1 0,0 2 66,-1 0 0,1 0 0,-1 0 0,-1 0-1,1 0 1,-1 0 0,1 0 0,-8 7 0,-11 9 6,-46 33-1,-2 1-89,67-53-15,0 0 0,0 0 0,0 1 0,1-1 0,-1 0 0,0 1 0,1-1 0,0 1 0,-2 3 0,2-5 0,1-1 0,0 1 0,0 0 0,0-1 0,0 1 0,0 0 0,0-1 0,0 1 0,0-1 0,0 1 0,0 0 0,1-1 0,-1 1 0,0-1 0,0 1 0,1 0 0,-1-1 0,0 1 0,0-1 0,1 1 0,-1-1 0,1 1 0,-1-1 0,0 1 0,1-1 0,-1 0 0,1 1 0,-1-1 0,1 0 0,0 1 0,-1-1 0,1 0 0,-1 1 0,1-1 0,-1 0 0,1 0 0,0 0 0,-1 0 0,1 0 0,-1 0 0,1 0 0,0 0 0,-1 0 0,1 0 0,1 0 0,24 2-1499,52-1 0,-63-2 449,1-1-1,-1 0 1,0-1 0,0-1 0,0 0 0,-1-1 0,1-1 0,17-9 0,-1-5-7225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7.0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174 1 11307,'0'0'15513,"-9"3"-12956,7-3-2293,-42 18 1807,42-17-2035,0-1-1,1 1 0,-1 0 0,1 0 0,-1 0 0,1 0 0,-1 0 1,1 0-1,0 0 0,-1 0 0,1 1 0,0-1 0,0 1 1,0-1-1,0 0 0,0 1 0,0 0 0,0-1 0,1 1 0,-1 0 1,1-1-1,-1 1 0,1 0 0,-1-1 0,1 1 0,0 0 1,0 0-1,0 0 0,0 1 0,1-2-66,0 1 1,0-1-1,0 0 0,0-1 0,0 1 1,0 0-1,0 0 0,0 0 1,0 0-1,0-1 0,0 1 0,1-1 1,-1 1-1,0-1 0,1 1 1,-1-1-1,0 0 0,1 1 0,-1-1 1,0 0-1,3 0 0,39 2-1193,-26-2 754,-10 1 297,-1 1 1,1-1-1,0 1 1,0 0-1,-1 0 1,0 1-1,12 6 1,-17-8 188,0 0 0,0-1 1,0 1-1,0 0 0,0 0 1,0-1-1,0 1 0,0 0 1,0 0-1,-1 0 0,1 0 1,0 0-1,-1 1 0,1-1 0,-1 0 1,1 0-1,-1 0 0,1 0 1,-1 3-1,0-3 73,0 1 1,-1-1-1,1 1 0,-1-1 1,1 1-1,-1-1 0,0 0 1,0 1-1,1-1 0,-1 0 1,0 0-1,0 1 0,0-1 1,0 0-1,-1 0 0,1 0 1,0 0-1,0 0 0,-1-1 1,-2 2-1,-17 11-36,0-2 1,-1 0-1,0-1 0,-1-2 1,0 0-1,0-1 1,-43 6-1,64-13-722,-7 0-1365,5-4-3415,4-8-2030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7.4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14798,'0'0'3876,"54"-21"-609,-21 15-833,3 0-961,-3 4-672,3 2-673,0 0-480,-4 0-2307,-5 0-2497,-1 0-7336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7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98 15567,'0'0'7847,"69"4"-5733,-16-5-96,16-6-897,12-2-288,14-1-192,5 2-97,2-1-256,-1 1-256,-11 2-96,-13 0-512,-14 0-1602,-14 0-1250,-12-4-2593,-7-6-7368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8.1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53 17136,'0'0'7885,"16"-7"-7431,-10 4-434,7-4-1,1 1 0,0 1 0,0 0 0,0 1-1,0 0 1,1 1 0,21-1 0,-6 2-12,-16 1 4,-1 0-1,1 1 0,-1 0 1,1 1-1,-1 1 0,17 3 1,-29-4-11,0-1 1,1 0 0,-1 1 0,0-1 0,0 1 0,1-1-1,-1 1 1,0-1 0,0 1 0,0 0 0,0 0-1,0 0 1,0-1 0,0 1 0,0 0 0,0 0-1,0 0 1,-1 0 0,1 1 0,0-1 0,-1 0 0,1 0-1,-1 0 1,1 1 0,-1-1 0,0 0 0,1 2-1,-1 0 45,-1-1-1,1 1 0,0 0 0,-1-1 0,0 1 1,0-1-1,0 1 0,0-1 0,0 1 0,0-1 0,-1 0 1,-2 4-1,-7 7 308,0-1 0,-1 0 0,-16 13 1,24-22-288,-128 101 1440,131-103-1491,1-1 0,-1 0 0,0 1-1,1-1 1,-1 0 0,1 1 0,-1-1-1,1 1 1,-1-1 0,1 1 0,-1-1-1,1 1 1,-1 0 0,1-1 0,0 1 0,-1-1-1,1 1 1,0 0 0,0-1 0,-1 1-1,1 0 1,0-1 0,0 1 0,0 0-1,0 0 1,0-1 0,0 1 0,0 0-1,0 0 1,19 3 241,34-15-58,-15 0-817,0-2 0,47-23 0,-59 23-3887,47-32 0,-31 13-4793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08.5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0 13773,'0'0'9438,"-7"11"-8856,4-5-529,-24 51 144,25-53-186,1 0 0,-1 1 0,1-1 0,0 0 0,1 1 1,-1-1-1,1 0 0,0 1 0,0-1 0,0 1 0,1-1 0,-1 0 0,1 1 0,2 7 1,-2-10-65,1-1 0,-1 1 1,0-1-1,0 0 0,1 1 1,-1-1-1,0 0 1,1 0-1,-1 0 0,1 0 1,0 0-1,-1 0 0,1 0 1,0-1-1,-1 1 1,1-1-1,0 1 0,0-1 1,0 0-1,0 1 0,-1-1 1,1 0-1,0 0 1,0 0-1,0-1 0,0 1 1,-1 0-1,1-1 0,0 1 1,0-1-1,2-1 1,4 0-1458,-1-1 0,0 1 1,-1-1-1,1-1 0,0 0 1,9-6-1,-10 2-1137,2-3 4666,-6 5 2876,-12 11 1088,5-1-5165,1 0 0,-1 0 1,1 1-1,0-1 0,0 1 0,1 0 1,-6 9-1,6-7-559,0 0-1,0 0 1,0 0 0,1 0 0,0 0 0,0 1-1,1-1 1,0 1 0,-1 14 0,2-21-309,0 0 1,0 0-1,1 0 1,-1 0 0,0 0-1,0 0 1,0 0-1,1 0 1,-1 0 0,0 0-1,1 0 1,-1 0-1,1 0 1,-1-1 0,1 1-1,-1 0 1,1 0 0,0 0-1,-1-1 1,1 1-1,0 0 1,0-1 0,0 1-1,-1-1 1,2 1-1,17 3-4308,-4-3-2475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0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0 108 17424,'62'-18'545,"8"-4"448,12 5 512,5 3-832,0 1-577,-4 6-96,-9 2-352,-11 1-994,-14 2-1184,-17-3-2467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0.7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1 102 18385,'0'0'4645,"92"-2"-2691,-17-13-673,10-4-448,9 0-641,3 4-192,-7 4-1762,-11 0-1153,-18 1-4003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3.3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 77 14318,'0'0'2332,"14"-8"-613,6-3-1236,0 1-1,0 1 1,1 1-1,0 1 1,1 0-1,0 2 1,42-5-1,-63 10-472,9-1 20,0 1 1,0 0 0,1 0-1,16 4 1,-26-3-26,1-1-1,-1 0 1,0 0-1,0 1 1,0-1 0,0 1-1,0-1 1,0 1 0,0-1-1,0 1 1,0 0 0,0 0-1,0-1 1,-1 1 0,1 0-1,0 0 1,0 0 0,-1 0-1,1 0 1,0 0 0,0 1-1,-1 0 11,0 0 0,0-1 0,0 1 0,0 0 0,-1 0 0,1 0 0,0-1 0,-1 1 1,1 0-1,-1-1 0,0 1 0,0-1 0,1 1 0,-1 0 0,0-1 0,0 0 0,0 1 0,-1-1 0,0 2 0,-15 13 274,0-1 1,-1 0-1,0-2 0,-1 0 1,-1-1-1,-35 16 0,3 1 478,52-29-760,0 0 0,0 0 0,0 0 1,1 0-1,-1 0 0,0 0 0,0 0 1,0 0-1,0 0 0,0 0 0,1 0 0,-1 0 1,0 0-1,0 0 0,0 0 0,0 0 0,0 0 1,1 0-1,-1 0 0,0 0 0,0 0 0,0 0 1,0 1-1,0-1 0,0 0 0,0 0 0,1 0 1,-1 0-1,0 0 0,0 0 0,0 0 0,0 1 1,0-1-1,0 0 0,0 0 0,0 0 1,0 0-1,0 0 0,0 1 0,0-1 0,0 0 1,0 0-1,0 0 0,0 0 0,0 0 0,0 1 1,0-1-1,0 0 0,0 0 0,0 0 0,0 0 1,0 0-1,0 1 0,0-1 0,0 0 0,0 0 1,0 0-1,0 0 0,-1 0 0,1 0 0,0 1 1,0-1-1,0 0 0,27 3 162,39-2-117,-62-1-29,-1 0-24,75 5 18,-74-5-16,0 1 0,-1-1-1,1 1 1,0 0 0,-1 0 0,1 0 0,-1 1-1,1-1 1,-1 1 0,0 0 0,0 0 0,0 0 0,0 0-1,0 1 1,0-1 0,0 1 0,-1-1 0,4 5 0,-6-5 38,1-1 0,-1 1-1,1-1 1,-1 1 0,0-1 0,1 0 0,-1 1 0,0-1 0,0 1 0,0-1 0,0 1 0,0-1 0,-1 1 0,1-1 0,0 1 0,-1-1 0,1 1 0,-1-1 0,0 0 0,1 1 0,-1-1 0,0 0 0,0 1 0,0-1 0,0 0 0,0 0 0,0 0 0,0 0 0,0 0 0,0 0 0,0 0 0,-1 0 0,1-1 0,0 1 0,-1 0-1,1-1 1,0 1 0,-3 0 0,-8 4 391,1-1-1,-1 0 1,-18 2-1,26-5-367,-38 6 851,-58 2 0,-28 5-631,108-6-1384,28 1-1273,33 3-1771,41-10-5628,-34-2-1389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3.7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 34 13293,'0'0'2669,"8"-5"-69,10-1-1795,-1 0 1,1 2-1,0 0 1,0 0 0,1 2-1,-1 0 1,1 1-1,-1 1 1,1 1 0,21 3-1,-38-3-791,0-1 0,0 0 0,0 1 0,0 0-1,0-1 1,-1 1 0,1 0 0,0 0 0,-1 0-1,1 0 1,0 0 0,-1 0 0,2 2 0,-2-3-11,-1 1 0,1 0 1,-1-1-1,0 1 0,1 0 1,-1-1-1,0 1 0,1 0 1,-1 0-1,0 0 1,0-1-1,0 1 0,0 0 1,0 0-1,0-1 0,0 1 1,0 0-1,0 0 0,0 0 1,0-1-1,-1 3 1,0 0 14,0-1 0,-1 1 0,0 0 0,1-1 0,-1 1 0,0-1 0,0 0 1,-1 0-1,1 1 0,0-1 0,-1-1 0,1 1 0,-1 0 0,-4 1 0,-54 24 482,43-20-176,1 0-1,1 1 1,-22 13-1,34-13-82,14-3-155,22-3-54,-29-2-6,7 1 27,9-1-98,-1 1-1,0 1 1,0 1 0,22 6 0,-37-8 35,0-1 1,-1 1-1,1 0 0,0 0 0,-1 0 0,1 0 1,-1 0-1,1 1 0,-1-1 0,0 1 1,1-1-1,-1 1 0,0 0 0,0 0 1,0 0-1,-1 0 0,1 0 0,0 1 0,-1-1 1,1 0-1,-1 1 0,0-1 0,0 1 1,0 0-1,0-1 0,0 1 0,-1 0 1,1-1-1,-1 1 0,0 0 0,0 0 1,0 0-1,0-1 0,0 1 0,0 0 0,-2 3 1,0 0 27,0-1 0,-1 0 0,1 0 0,-1 0 0,0 0 0,-1 0 0,0 0 0,1-1 0,-1 0 0,-1 0 0,1 0 0,0 0 1,-1-1-1,-9 6 0,-6 3 245,0-2 1,-30 12 0,44-19-245,-13 5-54,0 0-1,-1-2 1,1 0-1,-1-1 1,-1-1-1,-22 2 0,53-11-5636,7-10 3012,-7 7 465,25-19-3656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5:5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19506,'0'0'9711,"4"8"-8798,4 12-658,0 1 0,-2-1 0,0 1 0,5 43 0,-8-41-254,1 0 0,1 0 0,1 0 0,1 0 0,17 35 0,-23-55-221,0-1 0,1 0 0,-1-1 0,0 1 0,1 0-1,0 0 1,-1 0 0,1-1 0,0 1 0,0-1 0,3 2 0,-5-3 48,0 0-1,1 0 1,-1 0 0,1 0 0,-1 1-1,1-1 1,-1 0 0,1 0 0,-1-1 0,1 1-1,-1 0 1,1 0 0,-1 0 0,1 0-1,-1 0 1,1 0 0,-1-1 0,1 1-1,-1 0 1,0 0 0,1-1 0,-1 1-1,1 0 1,-1-1 0,0 1 0,1 0 0,-1-1-1,0 1 1,0-1 0,1 1 0,-1 0-1,0-1 1,0 1 0,1-1 0,-1 1-1,0-1 1,0 1 0,0-1 0,0 1-1,0-1 1,0 1 0,0-1 0,0 1-1,0-1 1,0 1 0,0 0 0,0-1 0,0 1-1,0-1 1,0 1 0,-1-1 0,1 1-1,0-1 1,0-23-6229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4.2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161 20 14606,'0'0'6144,"-8"0"-4596,3 1-1419,-1 0 0,1 0 0,0 0 0,0 1 0,0 0 0,0 0 1,0 0-1,0 0 0,0 1 0,1 0 0,-1 0 0,1 0 0,0 0 0,0 1 0,0 0 0,0-1 0,1 2 0,-1-1 0,1 0 0,0 1 0,1-1 0,-1 1 0,-3 8 0,6-13-123,0 1-1,0-1 1,0 1 0,0 0 0,0-1 0,0 1-1,0-1 1,0 1 0,0-1 0,0 1 0,0 0 0,0-1-1,1 1 1,-1-1 0,0 1 0,0-1 0,0 1 0,1-1-1,-1 1 1,0-1 0,1 1 0,-1-1 0,0 0 0,1 1-1,-1-1 1,1 1 0,-1-1 0,1 0 0,-1 1 0,1-1-1,0 1 1,23 4 190,27-10 62,-41 3-242,0-1-1,0-1 1,0 0-1,0 0 1,-1-1-1,0 0 1,11-8-1,-15 10 1,-1 0 0,0 0-1,0-1 1,0 1 0,0-1-1,-1 0 1,1 0-1,-1 0 1,0 0 0,0 0-1,-1-1 1,1 0 0,-1 1-1,0-1 1,0 0-1,1-6 1,-21 26 480,14-10-472,1 1 0,-1 0 0,1 0 0,0 0 0,0 0 0,1 1 0,0-1 0,0 0 0,1 1 0,-1 0 0,1-1 0,1 1 0,-1 0 0,1 0 0,1 9 0,1-10 0,-1 0 1,1-1-1,-1 1 0,2-1 1,-1 0-1,1 1 0,-1-1 1,1 0-1,1 0 1,-1-1-1,1 1 0,0-1 1,0 1-1,0-1 0,0-1 1,1 1-1,9 5 1,-9-5-6,0-1 1,0 1-1,0-1 1,-1 1 0,1 1-1,-1-1 1,0 0 0,-1 1-1,1 0 1,-1 0 0,0 0-1,4 9 1,-6-12 51,-1 0 0,1 1 0,-1-1 1,1 1-1,-1-1 0,0 1 0,0 0 0,0-1 1,0 1-1,-1-1 0,1 1 0,-1-1 1,1 1-1,-1-1 0,0 0 0,0 1 0,0-1 1,0 0-1,0 0 0,-1 1 0,1-1 0,-1 0 1,1 0-1,-1-1 0,0 1 0,0 0 0,0 0 1,0-1-1,0 1 0,0-1 0,0 0 1,-3 2-1,-9 4 208,0 0 0,-1-1 0,0-1 0,0 0 0,0-1 0,0 0 0,-1-1 0,-18 0 0,-11 0-1305,-70-5 0,111 2-728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4.6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1 230 15118,'0'0'6791,"56"0"-5318,15-14 193,19-4-193,23-3-608,15-3-96,14 1 192,6-3-641,1 6-256,-8 1-32,-16 4-192,-15 4-801,-17 0-1249,-18 4-64,-13-1-1506,-12-4-1409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5.5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1 330 8072,'0'0'14467,"0"0"-14406,0 0 0,0 1 0,0-1-1,0 0 1,0 0 0,0 1 0,0-1 0,0 0 0,0 0 0,0 1 0,0-1 0,0 0 0,0 0 0,0 1 0,0-1 0,0 0 0,0 0 0,0 0 0,1 1 0,-1-1 0,0 0 0,0 0 0,0 0 0,0 1 0,0-1 0,1 0 0,-1 0-1,0 0 1,0 0 0,0 1 0,1-1 0,-1 0 0,0 0 0,0 0 0,0 0 0,1 0 0,-1 0 0,0 0 0,0 0 0,1 0 0,-1 0 0,0 0 0,7-3 437,0-2 1,-1 1-1,0-1 0,0 0 1,0 0-1,8-10 1,9-8 347,44-30-273,2 3 0,103-57 0,-164 102-565,0 1 1,0 0 0,1 0 0,0 0 0,0 1 0,0 0 0,0 1 0,16-2 0,-25 5 4,0 0 0,0 0 0,-1 1 0,1-1 0,-1 0 0,1 0 0,-1 0 0,1 1 0,-1-1 0,0 0 0,1 0 0,-1 0 0,0 0 0,0 0 0,-2 1 0,-1 2 92,-1 0 1,0 0-1,-1 0 1,1-1-1,0 0 0,-1 0 1,0-1-1,0 0 1,0 0-1,0 0 1,-11 2-1,15-6-105,1 0 0,0 0 0,0 0 0,-1-1 0,2 1 0,-1 0 0,0 0 0,0-1 0,1 1 0,-1 0 0,1-1 0,0 1 0,0 0 0,0-1 0,0 1 0,0-1 0,0 1 0,1 0 0,-1-1 0,2-3 0,78-1 0,-79 6 0,-1 1 0,0 0 0,0-1 0,1 1 0,-1-1 0,0 1 0,0-1 0,0 1 0,1-1 0,-1 1 0,0-1 0,0 1 0,0 0 0,0-1 0,0 1 0,0-1 0,0 1 0,0-1 0,0 1 0,0-1 0,-1 1 0,1-1 0,0 1 0,0-1 0,0 1 0,0-1 0,-1 1 0,1 0 0,0-1 0,-1 1 0,1-1 0,0 1 0,0 0 0,-1-1 0,1 1 0,-1 0 0,1 0 0,0-1 0,-1 1 0,1 0 0,-1 0 0,0-1 0,1 1 0,-1-1 0,1 0 0,-1 1 0,1-1 0,-1 1 0,1-1 0,-1 1 0,0 0 0,1-1 0,-1 1 0,0-1 0,1 1 0,-1 0 0,0 0 0,0-1 0,1 1 0,-1 0 0,0 0 0,0 0 0,1 0 0,-1 0 0,0 0 0,0 0 0,1 0 0,-1 0 0,0 0 0,0 1 0,1-1 0,-1 0 0,0 0 0,1 1 0,-1-1 0,0 0 0,1 1 0,-2 0 0,-3 7-3710,-10 17-13202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6.0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69 172 6438,'0'0'5007,"-9"3"-2935,-3 2-1318,-11 5-120,-2-8 5596,50-11-1783,5-10-3180,212-144 615,-334 312-158,21-16-755,64-116-859,0 0-1,1 1 1,1 0-1,0 0 1,2 0-1,-2 20 0,5-37-120,0-1-1,-1 1 1,1 0-1,0 0 1,0-1-1,0 1 0,0 0 1,0 0-1,0-1 1,0 1-1,1 0 0,-1-1 1,0 1-1,0 0 1,0-1-1,1 1 0,-1 0 1,0-1-1,1 1 1,-1 0-1,1-1 1,-1 1-1,1-1 0,-1 1 1,1-1-1,-1 1 1,1-1-1,-1 1 0,1-1 1,0 1-1,-1-1 1,2 1-1,0-1-212,0 0 1,-1 0-1,1 0 0,0 0 1,0-1-1,0 1 0,-1 0 1,1-1-1,0 1 0,0-1 1,-1 0-1,4-1 0,2-2-1885,1 0-1,-1-1 1,0 0 0,12-11-1,4-10-6218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6.3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199 1 15503,'0'0'3817,"-9"6"-1218,-12 11-1335,1 0 0,0 1 0,1 0 0,-21 30 0,32-39-1034,0 1 0,1 1 0,0-1 0,1 1 0,0 0 0,1 0 0,1 1 1,-1-1-1,2 1 0,0 0 0,0 1 0,-1 17 0,4-29-224,0 0 1,0 0 0,0 1-1,0-1 1,0 0 0,0 1 0,1-1-1,-1 0 1,1 0 0,-1 0-1,1 1 1,-1-1 0,1 0 0,-1 0-1,1 0 1,0 0 0,0 0-1,0 0 1,0 0 0,-1 0 0,1 0-1,0-1 1,0 1 0,1 0-1,-1-1 1,2 2 0,0-1 9,1 0 0,-1 0 0,1 0 0,-1-1 0,1 0 1,0 1-1,-1-1 0,1 0 0,6-1 0,0-1 20,1 0 1,0-1-1,-1 0 0,1 0 1,19-10-1,-21 7-17,0 0 1,0 0-1,-1-1 0,1 0 1,-2 0-1,1-1 0,-1 0 0,0 0 1,0-1-1,-1 1 0,0-2 1,-1 1-1,0-1 0,0 1 1,-1-1-1,-1-1 0,0 1 0,0 0 1,0-1-1,-2 0 0,1 1 1,-1-1-1,-1 0 0,0 0 1,-2-13-1,2 22-14,-1 1 0,1-1-1,-1 0 1,1 0 0,-1 1 0,0-1 0,0 0 0,0 1 0,0-1-1,0 1 1,0-1 0,0 1 0,0 0 0,-1-1 0,1 1 0,-1 0-1,1 0 1,-1 0 0,1 0 0,-1 0 0,1 0 0,-1 0-1,0 1 1,0-1 0,1 0 0,-1 1 0,0 0 0,0-1 0,0 1-1,0 0 1,1 0 0,-1 0 0,0 0 0,0 0 0,0 1 0,0-1-1,-2 1 1,-3 1-13,1-1 0,-1 1-1,1 0 1,-1 1 0,1-1-1,0 1 1,0 1 0,0-1 0,-5 6-1,4-3-36,0 1-1,0 0 0,1 0 0,1 1 0,-1 0 0,1 0 1,0 0-1,-4 12 0,8-18-138,0 0 0,0 0 0,0 0-1,0 0 1,0 1 0,1-1 0,-1 0 0,1 0 0,0 0 0,-1 1-1,1-1 1,0 0 0,0 1 0,1-1 0,-1 0 0,0 0 0,1 1-1,-1-1 1,1 0 0,0 0 0,0 0 0,0 0 0,0 0 0,0 0-1,0 0 1,0 0 0,1 0 0,-1 0 0,1-1 0,-1 1 0,1-1-1,0 1 1,-1-1 0,1 1 0,0-1 0,0 0 0,0 0 0,0 0-1,5 1 1,1 1-1408,1-2 0,-1 1-1,1-1 1,0 0-1,14-1 1,-21 0 1286,39 0-7178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6.7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12 140 8392,'10'-9'475,"34"-32"1635,-7 6 4151,-78 84 72,33-38-5963,0 1 0,1 0 1,1 1-1,0 0 0,0 0 1,1 0-1,1 0 0,0 1 0,-3 20 1,7-33-338,0 1 1,-1 0-1,1 0 1,0 0-1,0 0 1,0 0-1,1 0 1,-1 0-1,0 0 0,1 0 1,0 0-1,-1 0 1,1 0-1,0 0 1,0-1-1,0 1 1,0 0-1,0-1 1,0 1-1,0 0 1,1-1-1,-1 0 1,3 3-1,-1-3 52,-1 0 0,1 0 0,0 0 0,-1 0 0,1-1 0,0 1 0,0-1 0,-1 0 0,1 1 0,0-1 0,0-1 0,-1 1 0,1 0-1,5-2 1,3-1 105,0-1-1,0 0 1,-1 0-1,0-1 0,0 0 1,0-1-1,13-10 1,-15 9-104,0-1 1,0 0-1,0 0 1,-1-1-1,-1 1 1,1-2-1,-1 1 1,-1-1-1,0 0 1,0 0-1,3-14 1,-6 20-63,-1 1 0,-1-1 0,1 0 0,0 0 0,-1 1 0,0-1-1,0 0 1,0 0 0,0 0 0,-1 0 0,1 1 0,-1-1 0,0 0 0,0 0 0,0 1 0,-1-1 0,0 1 0,1-1 0,-1 1 0,0 0 0,0-1 0,-1 1 0,1 0 0,-1 1 0,1-1 0,-1 0-1,0 1 1,0-1 0,0 1 0,-1 0 0,1 0 0,0 0 0,-1 1 0,1-1 0,-5-1 0,-4-1-85,-1 0 1,1 1-1,-1 1 1,-16-2-1,24 3-22,1 1 1,-1-1-1,0 1 0,1 0 1,-1 1-1,0-1 0,1 1 1,-1 0-1,1 0 0,-1 0 1,1 1-1,-1-1 1,1 1-1,-7 4 0,10-5-168,0 0 0,0 0 0,0 0 0,0 0 0,0 0 0,0 0 0,1 0 0,-1 0 0,0 0 0,1 1 0,-1-1 0,1 0 0,-1 0 0,1 1 0,0-1 0,-1 0 0,1 1 0,0-1 0,0 0 0,0 0 0,0 1 0,0-1-1,0 0 1,0 1 0,1-1 0,-1 0 0,0 1 0,1-1 0,-1 0 0,1 0 0,0 1 0,-1-1 0,1 0 0,0 0 0,-1 0 0,1 0 0,0 0 0,0 0 0,0 0 0,0 0 0,2 1 0,21 11-5536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7.0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13 11339,'0'0'19314,"52"-7"-18737,-9 5-353,4 0-160,-4 1-64,-4 0-417,-7 1-1248,-11 0-1314,-7 0-1025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7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47 13805,'0'0'13036,"80"17"-12331,-32-26-481,2-2-224,0 1-1249,-6 1-1698,-6-3-1473,-3-1-2851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7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94 16207,'-2'-9'2605,"1"1"-2247,0 3 184,0 1-1,0-1 1,1 0 0,0 0 0,0 0 0,1-8 0,-1 11-382,1 1 0,-1-1 0,1 0 0,-1 1 0,1-1 0,0 1 0,0-1 0,0 1 0,0-1 0,0 1 0,0 0 0,0-1 1,0 1-1,1 0 0,-1 0 0,0 0 0,1 0 0,-1 0 0,1 0 0,-1 0 0,1 1 0,0-1 0,-1 0 0,1 1 0,0 0 0,1-1 0,7-1 72,-1 1-1,1 1 0,0 0 0,-1 0 0,1 1 0,-1 0 0,1 0 0,16 6 0,-23-6-212,1 0 0,-1 0 0,0 1 0,0-1 0,-1 1 0,1-1 0,0 1-1,0 0 1,-1 0 0,1 1 0,-1-1 0,0 0 0,3 3 0,-5-3-13,1 0 0,0 0 0,0 0 0,0 0 0,-1 0 0,1 0 0,-1 0 0,0 0 0,1 0 0,-1 0 0,0 0 0,0 0 0,0 0 0,-1 0 0,1 0 0,0 0 0,-1 0 0,1 0 0,-1 0 0,0 0 0,0 0 0,-1 3 0,-3 1 9,-1 0 0,1 0 0,-1 0 1,0-1-1,0 0 0,-1 0 0,1-1 0,-1 0 0,0 0 1,0 0-1,0-1 0,-9 3 0,-24 14 28,109-15-1378,-63-4 1272,0 0-1,0 0 1,1 1-1,-1 0 0,0 0 1,0 0-1,-1 1 0,1 0 1,0 0-1,-1 0 1,7 6-1,-11-8 75,1 0 1,-1 0 0,1 0-1,-1 1 1,0-1-1,0 1 1,1-1-1,-1 1 1,0-1 0,0 1-1,0 0 1,-1 0-1,1-1 1,0 1-1,-1 0 1,1 0 0,-1 0-1,1 0 1,-1-1-1,0 1 1,0 0-1,0 0 1,0 0 0,0 0-1,-1 0 1,1 0-1,0 0 1,-1 0-1,1-1 1,-1 1 0,0 0-1,0 0 1,0-1-1,0 1 1,0 0-1,0-1 1,0 1 0,0-1-1,0 1 1,-1-1-1,-1 1 1,-6 6 408,0-1 0,-1 0-1,0-1 1,-1 0 0,0 0 0,1-1 0,-1-1-1,-17 5 1,-33 7-1100,41-13-6059,62-3-4973,-13 0-49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8.1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93 0 16528,'0'0'9288,"-46"68"-6917,30-41-770,1 2-672,5 0-545,4 1-287,6-3-130,0 1-415,0-4-1218,9-5-1761,-2-6-545,3-6-1697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12588,'0'0'10159,"12"-8"-7816,23-14-702,1 3 0,52-22-1,191-73-1170,-263 108 238,-8 6-4801,-8 1 3746,0-1-1,0 1 1,0 0-1,0-1 1,0 1-1,0 0 1,0-1 0,0 1-1,-1-1 1,1 1-1,0 0 1,0-1-1,-1 1 1,1-1-1,0 1 1,-1-1-1,1 1 1,-1-1-1,1 1 1,-1-1-1,1 1 1,-1-1-1,1 1 1,-1-1-1,1 0 1,-1 1-1,1-1 1,-1 0-1,1 0 1,-1 0-1,-1 1 1,-21 15-8841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8.4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90 17424,'0'0'2520,"-2"-10"384,2 8-2801,-1 0 43,0 0 0,0 1 0,1-1 1,-1 0-1,1 0 0,0 0 0,0 0 0,-1-1 0,1 1 0,1 0 0,-1 0 0,0 0 0,0 0 1,1 0-1,-1 0 0,1 0 0,-1 0 0,1 1 0,0-1 0,0 0 0,0 0 0,0 0 0,0 1 1,1-1-1,-1 0 0,0 1 0,1-1 0,-1 1 0,1 0 0,-1-1 0,1 1 0,0 0 0,-1 0 1,1 0-1,0 0 0,0 0 0,0 1 0,0-1 0,3 0 0,8-3 147,1 1 0,0 1 0,0 0 0,0 1-1,18 0 1,-27 2-281,1-1-1,-1 1 1,0 0-1,0 0 1,-1 0-1,1 1 1,0-1-1,5 4 1,-8-4-9,0 0 0,0 0 0,-1 0 1,1 1-1,-1-1 0,1 0 0,-1 1 0,1 0 0,-1-1 1,0 1-1,0-1 0,0 1 0,0 0 0,0 0 0,0 0 1,0 0-1,-1 0 0,1 0 0,-1 0 0,1 3 0,-1-2 4,0-1 1,0 1-1,-1 0 0,1 0 0,-1 0 0,0 0 0,0 0 0,0 0 0,0-1 0,0 1 1,-1-1-1,1 1 0,-1-1 0,0 1 0,0-1 0,0 0 0,0 1 0,0-1 0,0 0 1,-3 2-1,-60 39 122,34-24-87,29-18-36,1 0 0,-1 0 0,1 0-1,-1 0 1,1 0 0,0 0 0,-1 0 0,1 0 0,0 0 0,0 1 0,0-1 0,0 0 0,0 1 0,0-1 0,1 1 0,-1-1 0,0 1 0,1-1 0,-1 1 0,1 0 0,-1-1 0,1 4-1,0-3-1,1-1-1,0 1 1,1-1-1,-1 1 0,0-1 1,0 1-1,0-1 1,1 0-1,-1 0 0,1 0 1,-1 0-1,1 0 1,0 0-1,-1 0 0,1 0 1,0-1-1,-1 1 1,1-1-1,0 1 0,2 0 1,4 1-126,0 1-1,0 0 1,0 0 0,-1 1 0,1 0-1,-1 1 1,12 9 0,-17-12 98,0 0 1,0 0 0,0 0-1,0 0 1,0 0-1,-1 0 1,1 1 0,-1-1-1,0 1 1,1-1-1,-1 1 1,0-1 0,0 1-1,-1 0 1,1 0-1,-1-1 1,1 1-1,-1 0 1,0 0 0,0 0-1,0-1 1,0 1-1,0 0 1,-1 0 0,0 0-1,1-1 1,-2 4-1,0-3 94,1-1 0,-1 0 0,1 0 0,-1 1 0,0-1 0,0 0-1,0-1 1,0 1 0,0 0 0,-1-1 0,1 1 0,0-1 0,-1 1-1,1-1 1,-1 0 0,1 0 0,-1 0 0,0-1 0,1 1 0,-1-1-1,0 1 1,-3-1 0,-7 1 316,0 0 0,0-1-1,-18-2 1,30 2-490,0 0 0,0 0 0,0 0 1,0 0-1,0 0 0,0-1 0,0 1 0,-1 0 0,1-1 1,0 1-1,0-1 0,0 1 0,0-1 0,0 1 0,0-1 1,1 0-1,-3-1 0,3 2-70,0-1 0,0 1 0,0-1 0,0 1 0,0-1 0,0 1 0,0-1 0,0 1 0,0-1 0,0 1 0,0-1 0,0 1 0,0-1 0,0 1 0,1-1 0,-1 1 0,0-1 0,0 1 0,1 0 0,-1-1 0,0 1 0,0-1 0,1 1 0,-1 0 0,1-1 0,31-23-10334,-8 9 696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8.8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256 67 12684,'0'0'15807,"-9"-5"-15556,6 3-239,1 0 0,0 1 1,-1 0-1,1-1 0,-1 1 1,1 0-1,-1 0 0,0 0 1,0 1-1,1-1 0,-1 0 1,0 1-1,0 0 0,0 0 0,1 0 1,-1 0-1,0 0 0,0 1 1,0-1-1,1 1 0,-1 0 1,0-1-1,0 1 0,1 1 1,-1-1-1,1 0 0,-1 1 0,1-1 1,0 1-1,-1-1 0,1 1 1,0 0-1,0 0 0,0 0 1,-2 5-1,0-5 40,1 2-1,0-1 1,0 0-1,0 1 1,1-1 0,-1 1-1,1 0 1,0-1-1,0 1 1,0 0 0,1 0-1,-1 1 1,1-1-1,0 0 1,0 0 0,1 1-1,-1 5 1,2-9-36,-1 0 0,1 0 0,0 1 0,0-1 0,0-1 0,0 1 0,0 0 0,0 0-1,1 0 1,-1-1 0,0 1 0,0 0 0,1-1 0,-1 1 0,0-1 0,1 1 0,-1-1 0,0 0 0,1 0 0,-1 0 0,0 0 0,1 0 0,-1 0 0,1 0 0,-1 0 0,2-1 0,41-4 209,-35 2-216,1-1-1,-1 0 0,0 0 0,0-1 0,-1-1 0,1 1 0,-1-1 0,11-11 0,-14 13-29,-1 0 0,0-1-1,0 1 1,0-1 0,-1 1 0,1-1-1,-1 0 1,0 0 0,-1-1 0,1 1 0,-1-1-1,0 1 1,0-1 0,-1 0 0,2-10 0,-3 15 14,0 1 0,-1-1 0,1 0 1,0 1-1,0-1 0,0 0 1,-1 1-1,1-1 0,0 1 1,-1-1-1,1 1 0,0-1 1,-1 1-1,1-1 0,-1 1 1,1-1-1,-1 1 0,1-1 1,-1 1-1,1 0 0,-1-1 1,1 1-1,-1 0 0,0 0 1,1-1-1,-1 1 0,1 0 1,-1 0-1,0 0 0,1 0 1,-1 0-1,0-1 0,1 1 1,-1 0-1,0 1 0,1-1 1,-1 0-1,0 0 0,1 0 1,-1 0-1,1 0 0,-2 1 1,-29 12-135,25-8 153,0 0-1,1 0 0,0 1 0,-1 0 1,2 0-1,-1 0 0,1 0 0,0 1 0,0 0 1,1 0-1,0 0 0,0 0 0,1 0 0,0 1 1,0-1-1,1 1 0,0 0 0,0-1 0,0 11 1,2-16-7,-1 0 0,1 0 0,-1 0 1,1 0-1,0-1 0,0 1 1,0 0-1,0 0 0,0-1 0,0 1 1,0 0-1,1-1 0,-1 1 0,1-1 1,-1 1-1,1-1 0,-1 0 0,1 0 1,0 0-1,0 0 0,3 2 0,51 18-6,-17-7-263,-35-12 246,-1 1 0,1-1 0,0 1 0,-1-1 0,0 1 0,1 0 0,-1 1-1,-1-1 1,1 1 0,0-1 0,-1 1 0,0 0 0,0 0 0,3 6 0,-4-8 21,-1 0 0,1 0 0,-1 0 0,1 1 0,-1-1 0,0 0 0,0 0 0,0 1 0,0-1 0,0 0 0,-1 1 0,1-1 0,0 0 0,-1 0 0,0 0 0,0 0 0,0 1 0,1-1 0,-2 0 0,1 0 0,0-1 0,0 1 0,-1 0 0,1 0 0,-1-1 0,1 1 0,-1 0 0,0-1 0,-2 2 0,-12 7 444,0 0-1,0-2 1,-1 0 0,0 0 0,-1-2 0,-32 8 0,-32 2-331,0-5-5549,49-6 762,16-3-2104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19.3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23 221 19731,'11'-4'2642,"111"-31"2358,339-87-994,-358 102-3967,78-20 34,-251 42 82,-393 99-34,371-79-98,17 0-7,106-23-164,-10 3-30,118-14-1100,138-31-1,-233 36 1098,21-4 259,0-3 0,72-25 1,-211 37 1933,-318 58-930,224-30-610,-134 32-307,268-43-734,25-6-1337,22-4-2585,11-4-1008,4-1-2540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35.97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526 1 14734,'0'0'9460,"-14"12"-7891,-365 316 2494,333-282-3418,77-59-340,3-7-395,0-1 1,-2-2 0,-1-1 0,0-2-1,-2-1 1,-1-1 0,-2-1-1,0-2 1,-2 0 0,22-40 0,-35 45 72,-10 15 76,-11 13 192,-20 25 66,1 2-1,1 1 1,2 1 0,-32 47-1,57-77-303,-6 9 68,-28 42 295,33-48-362,0-1 0,1 0 1,-1 1-1,1-1 0,0 1 1,0 0-1,0-1 0,0 1 0,0 0 1,1 0-1,0 0 0,0-1 1,0 5-1,1-7-14,-1 0 0,1-1 0,-1 1-1,1 0 1,-1-1 0,1 1 0,-1 0 0,1-1 0,0 1 0,-1-1-1,1 1 1,0-1 0,-1 1 0,1-1 0,0 0 0,0 1 0,-1-1 0,1 0-1,0 0 1,0 1 0,0-1 0,-1 0 0,1 0 0,0 0 0,0 0-1,0 0 1,0 0 0,0 0 0,-1 0 0,1-1 0,1 1 0,27-7 31,-25 4-54,1 0 1,-1 1 0,0-2 0,0 1-1,-1 0 1,1-1 0,-1 0 0,0 1-1,0-1 1,0-1 0,0 1 0,-1 0 0,1-1-1,-1 1 1,0-1 0,-1 0 0,2-5-1,-2 6 1,0 0 0,0 0-1,0 0 1,-1 0 0,1 0-1,-1 0 1,0 0 0,-1 0-1,1 0 1,-1 0 0,0 0-1,0 0 1,0 0 0,0 0-1,0 0 1,-1 1 0,0-1-1,0 1 1,0-1 0,0 1-1,-6-7 1,0 3-28,-1 1 0,0-1 0,0 1 0,-1 1-1,0 0 1,0 0 0,0 1 0,0 0 0,-1 1 0,1 0 0,-1 0 0,-14 0-1,16 1 48,0 1 0,0 1-1,1-1 1,-1 2 0,0-1 0,0 1-1,0 0 1,1 1 0,-1 0-1,0 1 1,1-1 0,0 2-1,0-1 1,0 1 0,-13 8-1,19-10 26,-1 0-1,0 1 0,1-1 1,0 1-1,-1-1 0,1 1 0,0 0 1,0 0-1,1 0 0,-1 0 1,1 0-1,-1 1 0,1-1 0,-1 6 1,2-7-5,-1 0 0,1 0 0,0-1 0,1 1 0,-1 0 1,0 0-1,0 0 0,1 0 0,-1 0 0,1-1 0,-1 1 1,1 0-1,0 0 0,0-1 0,0 1 0,0-1 0,0 1 0,0-1 1,0 1-1,1-1 0,-1 1 0,0-1 0,1 0 0,-1 0 1,1 0-1,-1 0 0,1 0 0,2 1 0,10 4 43,-1-1 0,1 0 0,0-1-1,1 0 1,-1-1 0,26 2 0,95-3 51,-87-2-80,-18 0-30,36 1 30,-1-3-1,0-2 0,83-17 1,-148 21-53,0 0 1,0 0-1,0-1 1,0 1-1,0 0 1,-1 0-1,1 0 1,0 0-1,0 0 1,0 0-1,0 0 1,0-1-1,0 1 1,0 0 0,0 0-1,0 0 1,0 0-1,0 0 1,0 0-1,0-1 1,0 1-1,0 0 1,0 0-1,0 0 1,0 0-1,0 0 1,0 0-1,0-1 1,0 1 0,0 0-1,0 0 1,1 0-1,-1 0 1,0 0-1,0 0 1,0 0-1,-29-4-865,-41 2-1307,-85 15-5592,-1 0-3054,153-13 10776,1 0-1,-1 0 0,1-1 1,-1 1-1,1-1 0,-1 1 0,1-1 1,-1 0-1,1 0 0,-5-3 1,-16-15 2925,21 17-2324,0-1 0,-1 1 0,1 0 0,-1 0 0,1 0 0,-1 0-1,0 0 1,0 0 0,0 1 0,0 0 0,0-1 0,0 1 0,0 0 0,0 1 0,-4-2 0,-32 5 2858,26 3-2198,13-5-1181,0-1 0,1 1 1,-1-1-1,0 1 0,1 0 0,-1-1 0,0 1 1,1-1-1,-1 1 0,1-1 0,-1 1 0,1-1 0,-1 1 1,1-1-1,0 0 0,-1 1 0,1-1 0,-1 0 1,1 0-1,0 1 0,-1-1 0,1 0 0,0 0 0,-1 0 1,2 0-1,27 8-119,1-1 1,1-2 0,-1-1-1,1-1 1,0-2-1,33-2 1,-31 1-841,49-3-4300,2-8-6074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18:37.1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8800 163 13485,'0'0'1655,"-12"-9"-1490,4 3-142,1 0-8,-1 0 0,1 1 0,-1 0-1,0 0 1,-1 1 0,1 0 0,-1 1-1,0-1 1,-17-2 0,-287-40 1881,-455-8-1,-317 66-1191,-479 26-209,-546 18-568,2005-52-109,-662 32-713,7 42 840,293 17 581,396-75-419,1 4 0,1 2 1,2 4-1,-90 52 0,129-64-104,1 1 0,1 0 1,0 2-1,2 1 0,1 1 0,0 1 0,-33 49 0,46-58-19,0 0 0,2 1 0,0 0 1,0 1-1,2 0 0,0 0 0,1 0 0,1 1 0,0 0 0,2-1 0,0 1 0,1 0 0,0 0 0,2 0 1,4 29-1,-2-32-13,1 0 1,1 0-1,0-1 1,1 0-1,0 0 1,2-1 0,-1 1-1,1-1 1,1-1-1,1 0 1,0 0-1,0-1 1,1 0 0,0-1-1,1 0 1,0-1-1,1 0 1,13 7-1,11 4 37,1-1-1,1-2 0,1-2 1,0-2-1,57 12 0,737 87 1458,-744-104-1232,1171 91 820,4-56-1055,133-64-103,-4-71 664,-343-58 203,-10-54 270,-999 195-1013,291-70-253,-282 63 170,-1-1 0,-1-3 0,-1-2 1,61-36-1,-93 48 57,-1-1 0,-1 0 0,0-1 0,0 0 1,-1-1-1,-1-1 0,0 0 0,-1-1 0,0 0 0,9-19 0,-16 25 29,0 1 1,0-1-1,-1 0 1,-1 0-1,1 0 0,-2 0 1,1 0-1,-1 0 1,0-1-1,-1 1 0,0 0 1,-1-1-1,0 1 0,0 0 1,-1 0-1,0-1 1,-1 1-1,0 1 0,0-1 1,-1 0-1,-9-14 0,4 8-1,-2 1-1,1 0 0,-2 0 0,0 2 0,-25-21 0,2 6-67,-52-31 0,-14 3-1250,-1 5 0,-135-46 0,-62-10-3844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4T11:21:57.2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7106 480 7431,'-1449'-282'9118,"817"150"-9091,434 102 2,-248-6 0,-361 70-29,4 71-32,-22 31 297,16 67 47,590-131-198,3 9 0,-299 159 0,506-235-107,-19 10 16,1 1 1,-30 24 0,51-35-27,1-1 0,-1 1-1,1 0 1,0 0 0,1 1 0,-1 0-1,1-1 1,0 1 0,1 1 0,-1-1-1,1 0 1,0 1 0,1 0 0,0-1 0,-3 12-1,5-12-3,1-1 0,-1 0 0,1 0 0,0 0 0,0 0 0,1 0-1,-1 0 1,1 0 0,0 0 0,0 0 0,1-1 0,-1 1 0,1-1-1,0 0 1,1 0 0,-1 0 0,1 0 0,-1 0 0,1-1 0,0 1 0,0-1-1,8 4 1,12 9 4,1-2 0,49 21 0,-70-33 5,95 37 124,195 49 0,115-4 332,19-21-342,784 15-1,441-118 300,-1005 15 450,241-1 157,645-26 428,-681-10-1387,-15-78-2048,-789 129 1785,134-37-519,-158 39 565,0-1-1,0 0 0,-1-2 0,41-27 1,-60 36 129,-1 0 0,0 0 0,0 0 1,0-1-1,0 1 0,0-1 0,-1 0 0,0 0 1,0 0-1,0 0 0,0-1 0,-1 1 1,1-1-1,-1 0 0,0 0 0,-1 0 0,1 1 1,-1-2-1,0 1 0,0 0 0,-1 0 0,1 0 1,-1 0-1,0-1 0,0 1 0,-1 0 0,0 0 1,0 0-1,0 0 0,-1 0 0,1 0 0,-1 0 1,0 0-1,0 1 0,-6-8 0,-5-9 93,-2 0 0,0 1 0,-1 1 0,-1 1 0,-1 1 0,-21-17 0,-33-22 248,-2 3-1,-2 3 0,-2 4 0,-2 3 0,-2 4 0,-2 3 0,-1 4 0,-136-32 0,56 29-538,-2 6 0,0 9 0,-289 0 0,-304 68-6525,357 0-2098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12684,'0'0'11179,"77"-23"-9162,-26-4-31,7-5-736,2 1-578,-7 2-448,-8 6-224,-12 9-128,-12 7-737,-11 7-672,-10 5-801,0 13-545,-10 3-1185,-11 1-2978</inkml:trace>
  <inkml:trace contextRef="#ctx0" brushRef="#br0" timeOffset="1">13 399 16207,'0'0'8937,"57"-11"-6791,-10-11-385,6-7-736,5-1-544,-1 1-385,-1 2-96,-7 6-769,-8 3-1473,-7 4-961,-10 1-2562,-5 4-5478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11755,'0'0'15263,"10"2"-13539,10 0-1291,1 0 0,0-2 0,0-1 0,-1 0 0,1-1 0,-1-1 0,1-1 0,34-12 0,47-20-354,157-81 1,87-73-107,-257 139 23,-15 10-166,123-75-2980,-166 93-2408,-12 5-3277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17969,'0'0'3043,"16"75"-1762,-5-22-448,-1 7-577,4 5-160,2 2-192,2-5-577,1-6 33,-1-6-577,-3-10 576,-3-10-288,-3-10-128,-5-11-833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3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57 290 9321,'-8'-11'4495,"5"7"-4025,-5-5 472,2 0 1,-1 0-1,-8-18 0,14 24-684,-1 1 1,1-1-1,0 0 0,0 0 0,0 1 0,0-1 1,1 0-1,-1 0 0,1 0 0,-1 0 0,1 0 1,0 0-1,1 1 0,-1-1 0,0 0 1,1 0-1,-1 0 0,1 0 0,0 0 0,0 1 1,0-1-1,0 0 0,4-4 0,1 0 43,1 0 0,0 1-1,1 0 1,0 0 0,0 1-1,0 0 1,0 0 0,12-4 0,78-28 364,-82 31-599,12-4-36,-1 1 0,1 1-1,1 1 1,0 1 0,0 2 0,50-1-1,-78 5-17,1 0-1,-1 0 1,0 0-1,0 0 0,0 0 1,1 0-1,-1 1 0,0-1 1,0 0-1,0 1 0,0-1 1,0 1-1,0 0 1,0-1-1,0 1 0,0 0 1,0-1-1,0 1 0,0 0 1,0 0-1,0 0 1,0 0-1,-1 0 0,1 0 1,-1 0-1,1 0 0,0 0 1,-1 0-1,0 1 1,1-1-1,-1 0 0,0 0 1,1 0-1,-1 0 0,0 1 1,0-1-1,0 0 1,0 0-1,0 1 0,0-1 1,-1 0-1,1 0 0,0 0 1,-1 1-1,1-1 1,-1 2-1,-2 5 298,0-1-1,0 0 1,-1 0-1,1 0 1,-10 13 0,-17 15 461,-1-2 0,-70 57-1,62-56-596,65-41-5074,0-14-1136,5-4-4037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11755,'0'-10'3171,"0"4"4741,0 8-6439,2 13-288,3 4-384,2 6-385,-1 2-256,5-2-96,-1 0-31,-1-5-322,3-4-864,-3-7-192,-1-3-385,-6-6-1473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4.6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164 126 14478,'0'0'5995,"-6"-9"-3513,-19-28-1062,24 36-1317,-1-1 0,1 0 0,-1 1 0,0 0 0,1-1 0,-1 1 0,0 0 0,0 0 0,0 0 0,0 0 0,0 0 1,-1 1-1,1-1 0,0 1 0,0-1 0,0 1 0,0 0 0,-1 0 0,1 0 0,0 0 0,0 0 0,-1 0 0,-2 1 0,2 0-6,-1 0 0,1 0 1,0 0-1,0 0 0,-1 0 0,1 1 1,0 0-1,0-1 0,1 1 0,-1 0 0,0 0 1,-3 4-1,1 2 80,0 0 0,0 1 0,1-1 0,0 1 0,1 0 0,-1 0 0,2 0 0,-3 10 0,5-15-165,-1 0 1,0 1-1,1-1 1,0 1-1,0-1 1,1 1-1,-1-1 1,3 8-1,-3-10-11,1 0 0,-1 0 0,1-1 0,0 1 0,0-1-1,0 1 1,0 0 0,0-1 0,0 0 0,0 1 0,1-1 0,-1 0 0,0 1-1,1-1 1,-1 0 0,1 0 0,0 0 0,-1 0 0,1-1 0,-1 1-1,4 0 1,2 1 26,0-1 1,1 0-1,-1 0 0,1-1 0,0 0 0,-1-1 0,1 1 0,-1-2 0,1 1 1,-1-1-1,0 0 0,0 0 0,1-1 0,-1 0 0,-1 0 0,1-1 0,0 0 1,-1 0-1,0 0 0,0-1 0,0 0 0,6-6 0,-5 4 105,0-1-1,0 1 0,-1-1 0,0 0 1,0 0-1,-1-1 0,0 0 1,0 0-1,-1 0 0,0-1 0,-1 1 1,0-1-1,0 0 0,-1 0 1,-1 0-1,2-13 0,-4 22-128,1-1 0,-1 0 0,1 0 0,-1 0-1,0 1 1,0-1 0,0 0 0,0 1 0,0-1 0,0 1-1,0-1 1,0 1 0,-1-1 0,1 1 0,-1 0 0,1 0-1,-1 0 1,1 0 0,-1 0 0,0 0 0,1 0 0,-1 0-1,0 0 1,0 1 0,1-1 0,-1 1 0,0 0 0,0-1-1,0 1 1,0 0 0,0 0 0,-2 0 0,-9 0-8,1-1 0,-1 2 1,-19 2-1,21-1 5,0 0 0,0 1 0,0 0 0,1 1 0,0 1 0,-1-1 0,1 1 0,1 1 0,-1 0 0,1 1 0,0-1 0,1 2 0,-16 15 0,24-22-28,-1-1 1,1 0-1,0 1 1,-1-1-1,1 1 1,0-1-1,-1 1 0,1-1 1,0 0-1,0 1 1,0-1-1,-1 1 1,1-1-1,0 1 0,0 0 1,0-1-1,0 1 1,0-1-1,0 1 1,0-1-1,0 1 1,0-1-1,0 1 0,0-1 1,1 1-1,-1-1 1,0 1-1,0-1 1,0 1-1,1-1 0,-1 1 1,0-1-1,1 0 1,-1 1-1,0-1 1,1 1-1,-1-1 0,0 0 1,1 1-1,-1-1 1,1 0-1,-1 1 1,1-1-1,-1 0 0,0 0 1,1 0-1,-1 1 1,1-1-1,-1 0 1,1 0-1,0 0 0,-1 0 1,1 0-1,-1 0 1,1 0-1,-1 0 1,1 0-1,-1 0 1,1 0-1,-1 0 0,1 0 1,-1 0-1,2-1 1,36-4-3836,1-11-2393,6-7-5403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14734,'0'0'4767,"0"-9"-2285,0 6-2339,0 0-1,-1 0 1,2 0-1,-1 0 1,0 0-1,1 1 1,-1-1-1,1 0 1,0 0-1,0 0 0,0 1 1,0-1-1,0 0 1,3-2-1,-1 1 117,1 0-1,0 0 0,0 1 0,0 0 0,0 0 1,0 0-1,1 0 0,0 1 0,8-4 1,13-5 54,0 1 0,1 1-1,0 2 1,0 1 0,1 0 0,-1 3 0,37-2 0,-63 5-312,0 0-1,0 0 0,0 0 1,0 0-1,0 0 0,0 0 1,0 0-1,0 0 0,0 0 1,0 1-1,0-1 0,0 0 1,0 1-1,-1-1 0,1 0 1,0 1-1,0-1 0,0 1 1,0 0-1,-1-1 1,1 1-1,0-1 0,-1 1 1,1 0-1,0 0 0,-1 0 1,1-1-1,-1 1 0,1 0 1,-1 0-1,1 0 0,-1 0 1,0 0-1,1 0 0,-1 0 1,0 0-1,0 0 0,0 0 1,0-1-1,0 1 0,0 0 1,0 0-1,0 0 0,0 0 1,0 0-1,0 0 0,-1 0 1,1 0-1,0 0 0,-1 0 1,1 0-1,-1 1 0,-2 4 58,1-1 0,-1 1-1,0-1 1,-1 1 0,1-1-1,-9 9 1,-6 4 581,-1-2 1,-1 0-1,-39 23 0,96-44-884,-20 0 24,1 0 1,0 1 0,0 2 0,0 0 0,1 0-1,-1 2 1,22 1 0,-38-1 212,-1 1-1,1-1 1,0 0 0,0 0-1,0 1 1,0-1 0,0 1-1,-1-1 1,1 1 0,0 0 0,-1 0-1,1 0 1,0 0 0,-1 0-1,1 0 1,-1 0 0,0 1-1,1-1 1,-1 0 0,0 1 0,0-1-1,0 1 1,0-1 0,0 1-1,0 0 1,0-1 0,0 1-1,-1 0 1,1 0 0,-1-1 0,1 1-1,-1 0 1,0 0 0,0 0-1,1 0 1,-1 0 0,-1 0-1,1-1 1,0 1 0,0 0-1,-1 0 1,0 2 0,-1 4 133,-1-1 0,1 0-1,-2 0 1,1 0 0,-1-1 0,0 1 0,0-1 0,-1 0 0,-5 7-1,-6 3 81,0-1 0,-1-1 0,0-1 0,-29 17 0,37-24-149,-1-1 0,1 0 1,-1-1-1,0 0 0,0-1 0,-1 0 0,1-1 0,-1 0 0,1 0 0,-1-1 0,-12-1 0,23 0-101,-1 0-1,0 0 1,1 0 0,-1 0-1,1 0 1,-1-1 0,0 1-1,1 0 1,-1-1 0,1 1-1,-1 0 1,1-1 0,-1 1-1,1 0 1,-1-1-1,1 1 1,-1-1 0,1 1-1,0-1 1,-1 1 0,1-1-1,0 1 1,-1-1 0,1 0-1,0 1 1,0-1 0,-1 1-1,1-1 1,0 0 0,0 1-1,0-1 1,0 0 0,0 1-1,0-1 1,0 0 0,0 1-1,0-1 1,0 0 0,0 1-1,1-1 1,-1 0 0,12-27-4943,3 10-2277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14542,'0'0'10281,"15"-63"-8615,19 45-96,9-2-642,11-3-607,5 1-257,5-1-64,0 1-1025,-3-3-2659,-9-3-2850,-8-4-8936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18001,'0'0'3022,"2"9"-1538,15 40-171,3 0 1,25 46 0,23 56-280,-57-121-832,-1-7 234,-1 0 1,-1 2-1,-1-1 0,-1 0 1,-1 1-1,2 27 0,-8-61-154,-1 1 0,1 0-1,-1 0 1,0 0 0,-6-13-1,-3-11-182,-15-61-192,5-1 0,4-2 0,3 1 0,0-124 0,14 213 88,0 0 0,0 0 0,1 0 0,0 0 0,0 0 0,0 0 0,1 1 0,0-1 0,0 0 0,1 1 0,-1-1 0,1 1 0,0 0 0,0 0 0,7-8 0,-6 10 0,0 0-1,0 0 0,0 0 1,0 1-1,0-1 1,1 1-1,-1 0 0,1 1 1,0-1-1,-1 1 1,1-1-1,0 2 0,0-1 1,0 0-1,0 1 1,0 0-1,0 0 0,0 0 1,6 2-1,-7-1-27,0-1 0,-1 1 0,1 0 0,-1 0 0,1 0 0,-1 1-1,0-1 1,1 1 0,-1 0 0,0 0 0,0 0 0,0 0 0,0 1 0,0-1 0,-1 1 0,1 0 0,-1 0-1,0 0 1,0 0 0,0 0 0,0 0 0,0 0 0,-1 1 0,1-1 0,-1 0 0,0 1 0,0 0-1,0-1 1,0 1 0,-1 0 0,0-1 0,1 1 0,-1 0 0,-1 5 0,1 2 31,-1-1 0,-1 1 0,1 0 0,-2 0 0,1-1 0,-1 1 0,-1-1 0,0 0 0,0 0 0,-11 16 0,-2-2 254,-1-1-1,-30 29 0,41-45-233,0 0-1,0-1 0,0 0 0,-1 0 1,0-1-1,0 0 0,-1 0 0,1-1 1,-1 0-1,0-1 0,-12 4 0,21-7-66,0 0 0,0 0-1,-1 0 1,1 0 0,0 0 0,0 0-1,-1 0 1,1 0 0,0 0-1,0 0 1,-1 0 0,1 0-1,0 0 1,0 0 0,0 0 0,-1 0-1,1 0 1,0-1 0,0 1-1,-1 0 1,1 0 0,0 0 0,0 0-1,0 0 1,-1-1 0,1 1-1,0 0 1,0 0 0,0 0-1,0 0 1,0-1 0,-1 1 0,1 0-1,0 0 1,0-1 0,0 1-1,0 0 1,0 0 0,0 0 0,0-1-1,0 1 1,0 0 0,0 0-1,0-1 1,0 1 0,0 0-1,0 0 1,0-1 0,0 1 0,0 0-1,0 0 1,0-1 0,0 1-1,0 0 1,0 0 0,0 0 0,1-1-1,-1 1 1,0 0 0,0 0-1,0 0 1,0-1 0,0 1 0,1 0-1,-1 0 1,0 0 0,0 0-1,0 0 1,1-1 0,11-15-3804,12-6-2649,5-5-3048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14350,'0'0'15940,"3"9"-15081,-2-2-786,0 0-1,0 0 1,-1-1 0,1 1-1,-1 0 1,-1 0-1,0 0 1,0 0-1,-2 8 1,-23 71 250,18-63-277,3-9-79,0-3-57,2 0 0,-1 0 1,1 0-1,1 1 0,-2 17 1,17-63-7446,-3 13 4478,1-19-3493,1-6-2920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34 14638,'4'-13'519,"3"-7"2432,-7 38 775,-2-8-3179,2 0-1,-1 1 1,1-1-1,1 0 1,0 0-1,0 1 1,1-1-1,5 17 1,-3-18-475,1 0-1,-1 0 1,1 0 0,1 0 0,-1-1-1,1 0 1,1 0 0,0-1 0,0 0-1,0 0 1,1-1 0,0 1 0,0-2-1,11 7 1,6 1-590,-19-11 175,0 0 0,-1 1 0,0-1 0,1 2 0,-1-1-1,0 0 1,-1 1 0,1 0 0,0 0 0,4 6 0,-10-9-48,0 0 0,1-1 0,-1 1 0,0 0-1,0-1 1,0 1 0,1-1 0,-1 1 0,0-1 0,0 1 0,0-1 0,0 1 0,0-1-1,0 0 1,0 0 0,0 0 0,0 1 0,0-1 0,0 0 0,0 0 0,-1 0 0,1-1 0,0 1-1,0 0 1,-1-1 0,-38 0-4980,7-7 257</inkml:trace>
  <inkml:trace contextRef="#ctx0" brushRef="#br0" timeOffset="1">120 274 128,'-33'-14'2755,"2"0"704,9 3 32,4 3 417,6 2-577,9 3-640,3-1 31,7-2-1216,19-4-65,5 1-192,9-4-704,6-2-481,-4-4-801,-4-3-3619,-7-5-7623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0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0 684 10250,'0'0'13164,"10"-2"-11450,7-2-1264,-1-1 1,0-1 0,-1 0 0,1-1-1,20-14 1,81-56 479,-77 49-694,-1 2-44,583-437 1549,-614 456-1729,-6 4-15,0 0 0,1 1 0,0-1 1,-1 1-1,1-1 0,0 1 0,0 0 0,1 0 1,-1 0-1,0 1 0,1-1 0,-1 1 1,7-2-1,-11 36-2629,-6 0-4100,4-24 695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85 115 15727,'0'0'10079,"7"17"-9311,55 138 182,57 136-474,-101-253-612,-9-23-143,-2 1 1,1 1-1,-2-1 0,0 1 1,-1 0-1,0 0 1,2 27-1,-16-51-2294,-125-170-4590,93 118 7069,3-3-1,-50-110 0,81 157 646,2 0 1,0 0-1,0 0 1,1-1-1,-3-30 1,7 41-307,0-1-1,0 1 1,0 0-1,0 0 1,1 0 0,0-1-1,0 1 1,1 0 0,-1 0-1,1 0 1,0 1-1,0-1 1,1 0 0,0 1-1,-1-1 1,1 1 0,1 0-1,-1 0 1,1 0-1,-1 0 1,8-5 0,4 0-79,1 0 0,0 1 0,1 0 0,-1 2 1,2 0-1,-1 0 0,0 2 0,1 0 0,0 1 1,0 1-1,0 1 0,0 0 0,0 1 0,19 3 1,-34-3-150,1 1 0,-1 0 0,1-1 0,0 1 0,-1 0 0,0 1 0,1-1 0,-1 0 0,0 1 0,0 0 0,0 0 0,0 0 0,0 0 0,0 0 0,0 1 0,-1-1 0,1 1 1,-1 0-1,0 0 0,0 0 0,0 0 0,0 0 0,0 0 0,-1 0 0,1 1 0,-1-1 0,0 1 0,0-1 0,0 1 0,0-1 0,-1 1 0,0-1 0,1 1 0,-2 4 0,1 1 170,-1 0 0,0 0 0,-1 0 0,0 0 0,0-1 0,-1 1 0,0-1 0,0 1 0,-1-1 0,0 0 0,-1 0 0,-9 12 0,1-4 148,-1-1 0,0 0 0,-1-2-1,-24 19 1,31-27-229,0 0 0,0 0-1,0 0 1,-1-1-1,0-1 1,1 1-1,-1-1 1,0-1-1,-1 0 1,1 0-1,-16 1 1,24-3-133,0 0 0,-1 0 1,1 0-1,0 0 0,0 0 0,0 0 1,0 0-1,0-1 0,0 1 0,0 0 1,0-1-1,1 1 0,-1 0 0,0-1 0,0 1 1,0-1-1,0 1 0,0-1 0,0 0 1,1 1-1,-1-1 0,0 0 0,1 0 0,-1 1 1,0-1-1,1 0 0,-1 0 0,0-1 1,1 0-121,-1 0 0,1 0-1,0 0 1,0 0 0,0 0 0,0-1 0,0 1 0,1 0 0,-1 0 0,0 0 0,1 0 0,1-4 0,1-1-527,0-1-1,1 1 1,0 0-1,0 0 0,1 1 1,7-10-1,20-12-4642,2 2-2904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19026,'0'0'9097,"29"77"-8008,-15-43-705,5 3-352,1-2 0,-1 0-673,1-6-992,-4-6-1058,-4-5-512,-9-9 128,-3-5-1473,-5-4-1666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32 156 11211,'0'0'2818,"-6"-11"263,-15-37 4,20 47-2879,1-1 0,-1 0 0,0 0-1,1 0 1,0 0 0,-1 0 0,1 0 0,0 0 0,0 0-1,0 1 1,0-1 0,0 0 0,1 0 0,-1 0-1,1 0 1,-1 0 0,1 0 0,-1 0 0,1 1 0,0-1-1,0 0 1,0 0 0,0 1 0,0-1 0,1 1 0,-1-1-1,0 1 1,1 0 0,-1-1 0,1 1 0,-1 0-1,1 0 1,1-1 0,5-2 142,0 0 1,0 0-1,0 1 0,1 1 0,11-3 1,-16 4-143,17-4 29,0 1 0,-1 1-1,2 1 1,-1 0 0,28 3-1,-43-1-238,-1 1 0,1 0-1,0 1 1,0-1 0,-1 1-1,1 0 1,0 0 0,-1 1-1,0-1 1,8 6 0,-11-6 9,1 1 0,-1-1 1,1 1-1,-1-1 1,0 1-1,0 0 0,0 0 1,0 0-1,-1 0 1,1 0-1,-1 0 0,0 0 1,0 0-1,0 1 0,0-1 1,0 1-1,-1-1 1,0 0-1,1 6 0,-1-3 67,-1 1 0,0 0 0,1-1 0,-2 1 0,1-1 0,-1 1 0,0-1-1,-1 1 1,1-1 0,-1 0 0,0 0 0,-1-1 0,-4 8 0,-5 8-107,13-21-3,-1 1 0,1-1 0,0 1 0,-1-1-1,1 1 1,0-1 0,0 0 0,0 1 0,-1-1 0,1 1 0,0-1 0,0 1 0,0-1 0,0 1 0,0-1-1,0 1 1,0-1 0,0 1 0,0-1 0,0 1 0,0-1 0,0 1 0,0-1 0,0 1 0,1-1 0,-1 1-1,0-1 1,0 1 0,0-1 0,1 1 0,0 0 0,18 4-503,36-10 302,-40 3 49,-4 1 82,0 0 0,0 1-1,0 0 1,0 0 0,0 1-1,15 4 1,-25-5 125,1 1-1,0-1 1,0 1-1,0 0 1,0 0-1,0 0 1,-1 0-1,1 0 1,0 0-1,-1 1 1,1-1-1,-1 0 1,1 1-1,-1-1 1,0 1-1,1 0 1,-1-1-1,0 1 1,0 0-1,0 0 1,-1 0-1,1-1 1,0 1-1,-1 0 1,1 0-1,-1 0 1,1 0-1,-1 0 1,0 0-1,0 0 1,0 0-1,0 0 1,0 0 0,-1 0-1,1 0 1,-1 0-1,1 0 1,-1 0-1,0 0 1,1 0-1,-1 0 1,-2 2-1,-1 6 127,-2-1 0,1 1 0,-1-1-1,-1 0 1,0-1 0,0 1 0,0-1 0,-1-1-1,-1 1 1,1-1 0,-14 8 0,-5 2 310,0-1 1,-51 21 0,65-31-454,1-1 0,-1-1 0,-1 0 0,1-1 0,-1 0 0,1-1 0,-24 1 0,36-3-3,1 0 0,-1 0-1,1 0 1,0 0 0,-1 0 0,1 0 0,0 0 0,-1 0-1,1 0 1,0 0 0,-1 0 0,1 0 0,0 0 0,-1-1-1,1 1 1,0 0 0,-1 0 0,1 0 0,0-1 0,-1 1-1,1 0 1,0 0 0,0-1 0,-1 1 0,1 0-1,0 0 1,0-1 0,0 1 0,-1 0 0,1-1 0,0 1-1,0 0 1,0-1 0,0 1 0,0 0 0,-1-1 0,7-14-519,16-10-2752,2 3-4942,1-4-7041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96 9097,'-2'2'2165,"-9"13"11119,11-10-8932,9-7-3296,-5-1-1039,-1 0 0,1 0 0,-1 0 0,1-1 0,-1 1 0,0-1 0,0 1 0,0-1 0,-1 0 0,0 0 0,1-1-1,-1 1 1,-1 0 0,1-1 0,-1 1 0,1-1 0,-1 1 0,-1-1 0,1 0 0,-1 1 0,1-9 0,-2 13-14,1-1 0,0 1-1,0-1 1,-1 1 0,1 0 0,0-1-1,0 1 1,-1-1 0,1 1-1,0-1 1,-1 1 0,1 0-1,-1-1 1,1 1 0,-1 0-1,1-1 1,0 1 0,-1 0-1,1 0 1,-1 0 0,1-1 0,-1 1-1,1 0 1,-1 0 0,0 0-1,1 0 1,-1 0 0,1 0-1,-1 0 1,1 0 0,-1 0-1,1 0 1,-1 0 0,1 0 0,-1 0-1,1 0 1,-1 1 0,1-1-1,-1 0 1,1 0 0,-1 1-1,1-1 1,-1 1 0,-22 12 87,19-7-59,0 0 0,1 0 1,-1 0-1,1 1 0,1-1 1,-1 1-1,1-1 0,0 1 1,1 0-1,0 0 1,0 0-1,0 0 0,1 0 1,0 0-1,1 8 0,-1-14-27,0-1 0,0 0 0,0 1-1,0-1 1,0 1 0,0-1 0,1 0 0,-1 1-1,0-1 1,0 0 0,0 1 0,0-1-1,1 0 1,-1 1 0,0-1 0,0 0 0,1 1-1,-1-1 1,0 0 0,1 0 0,-1 0-1,0 1 1,1-1 0,-1 0 0,0 0 0,1 0-1,-1 0 1,1 1 0,-1-1 0,0 0-1,1 0 1,-1 0 0,1 0 0,-1 0-1,0 0 1,1 0 0,-1 0 0,0 0 0,1 0-1,-1 0 1,1-1 0,-1 1 0,0 0-1,1 0 1,-1 0 0,0 0 0,1-1 0,-1 1-1,0 0 1,1 0 0,0-1 0,15-14 403,-11 5-341,-1-1 0,0 1 0,0-1 0,-1 0 0,-1 0 0,0 0 0,0 0 0,-1-1 0,-1 1 0,0-12 0,0 22-178,-1 45-4286,9-19-5522,2-13-3693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5.86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 0 17136,'0'0'7495,"-2"8"-7078,-3 24 45,1 1 1,2-1-1,1 1 0,2-1 1,1 1-1,1-1 1,11 46-1,-14-76-451,1-1 0,-1 1 1,0 0-1,1-1 0,-1 1 0,1-1 0,0 1 0,-1-1 0,1 1 0,0-1 0,0 1 0,0-1 1,0 1-1,0-1 0,0 0 0,1 0 0,-1 0 0,0 0 0,1 0 0,-1 0 0,1 0 0,-1 0 1,1 0-1,-1-1 0,1 1 0,2 0 0,-1-1 30,0 0 1,0 0-1,-1-1 0,1 1 1,0-1-1,-1 0 0,1 0 0,0 0 1,-1 0-1,1-1 0,-1 1 1,0-1-1,1 1 0,2-4 1,7-5 115,0-1 1,-1-1 0,0 0 0,12-19-1,-7 3-65,-13 21-60,0 1 0,0 1 0,1-1 0,-1 0 0,1 1 0,1 0 0,-1-1 0,8-5-1,-12 11-31,0 0-1,1 0 0,-1 0 0,0 0 0,1 0 0,-1 0 0,1 0 1,-1 0-1,0 0 0,1 0 0,-1 0 0,0 0 0,0 1 0,1-1 1,-1 0-1,0 0 0,1 0 0,-1 0 0,0 1 0,0-1 0,1 0 0,-1 0 1,0 1-1,0-1 0,1 0 0,-1 0 0,0 1 0,0-1 0,0 0 1,0 1-1,1-1 0,-1 0 0,0 1 0,0-1 0,0 0 0,0 1 0,0-1 1,0 0-1,0 1 0,0-1 0,0 0 0,0 1 0,0-1 0,0 1 1,2 19-86,-2-18 82,1 47 62,-1-32-56,0-1-1,1 1 1,6 26-1,-7-42-63,0 0-1,0 0 0,0 0 0,0 0 0,1 0 0,-1 0 0,0 0 0,1 0 0,-1 0 1,1-1-1,-1 1 0,1 0 0,-1 0 0,1 0 0,-1-1 0,1 1 0,0 0 0,-1-1 1,1 1-1,0-1 0,0 1 0,0-1 0,-1 1 0,1-1 0,0 1 0,0-1 0,0 0 1,1 1-1,0-1-115,0 0 0,0-1-1,-1 1 1,1-1 0,0 1 0,0-1 0,-1 0 0,1 1 0,-1-1 0,1 0 0,0 0 0,-1 0 0,3-2 0,4-5-1295,-1 1 1,1-1-1,10-15 0,-3-1-4643,25-48-1,-21 20 3363,-13-3 14755,-13 59-9415,-8 15-1537,1 2-1,1 0 1,1 0 0,1 1-1,1 0 1,-10 30-1,20-50-983,-3 3 86,1 1 1,0-1 0,0 1 0,1-1 0,0 1 0,0-1 0,0 1 0,0 0 0,1 0-1,1 11 1,-1-17-143,1 1-1,-1-1 0,1 1 0,-1-1 1,1 1-1,-1-1 0,1 1 0,-1-1 1,1 1-1,0-1 0,-1 0 0,1 1 1,0-1-1,-1 0 0,1 0 0,0 0 1,-1 1-1,1-1 0,0 0 0,0 0 1,-1 0-1,1 0 0,0 0 1,-1 0-1,1 0 0,0 0 0,0-1 1,-1 1-1,1 0 0,0 0 0,-1-1 1,1 1-1,0 0 0,-1-1 0,1 1 1,0-1-1,25-13 343,-17 7-270,0-1-1,0 0 1,-1-1 0,0 0-1,0 0 1,-1-1 0,6-12 0,38-83 20,-42 84-69,-13 64-298,2-8 127,-2-12 119,1 0 0,-1 34 1,4-56-80,0 0 0,1 0 1,-1 0-1,0 0 0,0 0 1,1-1-1,-1 1 0,1 0 0,-1 0 1,1-1-1,-1 1 0,1 0 0,-1-1 1,1 1-1,0 0 0,-1-1 1,1 1-1,0-1 0,0 1 0,-1-1 1,1 1-1,0-1 0,0 0 0,0 1 1,-1-1-1,1 0 0,0 0 1,0 1-1,0-1 0,0 0 0,0 0 1,0 0-1,-1 0 0,1 0 0,0 0 1,0-1-1,0 1 0,0 0 1,0 0-1,-1-1 0,1 1 0,0 0 1,1-1-1,3-1-811,-1 1-1,1 0 1,0-1-1,-1 0 1,0 0 0,1 0-1,4-4 1,12-15-6238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13293,'0'0'16410,"-4"14"-15348,-184 634 283,178-595-1628,27-88-4254,-5 0-633,-3-1 1,11-73 0,-12 27-6229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14157,'0'0'11878,"7"10"-10084,8 16-985,-2 1-1,-1 0 1,12 39 0,-1-6-361,-16-42-218,1 0 0,1 0 0,1-1 0,0-1 0,1 0 0,1 0 0,22 23 0,-25-31-594,0-1 1,0 1-1,1-1 1,0-1-1,20 10 1,14-1-4579,4-10-3740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49 318 5157,'0'0'16880,"-49"15"-13517,52-15-865,31-13-736,16-15-417,14-8-480,10-6-609,3-1-192,0 0-288,-10 1-1666,-13-1-4067,-13 0-8521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1 687 8904,'0'0'2942,"0"12"-1314,0-5-1381,0 0-1,0 1 0,1-1 1,0 0-1,0 0 1,1 0-1,0 0 1,0 0-1,1-1 1,-1 1-1,2-1 1,-1 1-1,1-1 0,0 0 1,0 0-1,0-1 1,8 9-1,-1-4 73,0 1 0,0-2 0,1 1 0,0-1 0,1-1 0,-1-1 0,2 1-1,-1-2 1,1 0 0,0-1 0,22 6 0,-17-7 10,0-1 1,1-1-1,-1-1 0,1-1 1,-1 0-1,1-2 0,37-7 0,-16-2-15,0-2-1,-1-1 1,0-3-1,-1-1 0,-1-1 1,-1-3-1,49-36 1,211-186 941,33-24-1063,-282 235-23,2 1 0,1 3 0,1 2 0,2 3 0,70-23 0,-72 32-47,65-10 1,-97 21-111,1 2 0,0 0 1,0 2-1,0 0 0,0 1 0,25 5 1,-42-5-86,0 0 0,0 0 1,0 0-1,-1 1 0,1-1 0,0 1 1,-1 0-1,0 0 0,1 0 1,-1 0-1,0 1 0,0-1 0,0 1 1,0 0-1,-1 0 0,1 0 1,-1 0-1,0 0 0,0 0 0,0 1 1,0-1-1,0 1 0,-1-1 1,1 1-1,-1 0 0,0 0 0,0 0 1,0 5-1,-15-17-22172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1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1116 1121,'-2'1'760,"-1"-1"1,1 1-1,-1 0 0,1 0 0,0 0 1,-1 0-1,1 0 0,0 1 1,0-1-1,0 1 0,0-1 0,0 1 1,0 0-1,1 0 0,-1 0 0,0 0 1,1 0-1,-1 0 0,1 0 1,0 0-1,0 1 0,0-1 0,-1 4 1,3-6-556,0 1 0,0-1 0,1 0 0,-1 1 0,0-1 0,0 0 0,1 0 0,-1 0 0,0 0 0,0 0 0,1 0 0,-1 0 0,0 0 0,0 0 1,1-1-1,1 0 0,18-6 235,1-1-1,-1-1 1,0-1 0,-1-1 0,0-1 0,18-14 0,5-2-295,85-57-110,171-151-1,-280 220-20,3-4 68,1 1 0,29-18 1,-47 34-64,0 0 1,1-1 0,-1 2 0,1-1 0,-1 1 0,1 0 0,0 0-1,0 0 1,0 1 0,0 0 0,0 0 0,1 1 0,-1-1 0,0 1 0,0 1-1,10 1 1,-10 0 120,-1 0-1,0 1 0,0 0 0,0 0 1,0 0-1,-1 1 0,6 4 0,-5-3 1,0-1 0,1 0 0,-1 0 0,1-1 0,9 5 0,-3-4 30,1-1 1,0 0-1,0-1 0,0 0 1,1-1-1,-1-1 0,0 0 1,0-1-1,1 0 0,-1-1 1,25-7-1,2-3 19,0-2 0,53-26 0,-37 13-130,-1-3 0,-1-2 0,-2-3 0,72-61 0,-101 77-73,-2-2-1,0 0 0,-1-2 0,-1 0 0,-1-1 0,-2-1 0,0 0 1,-2-2-1,0 1 0,-2-2 0,13-42 0,-14 46-856,-1 12-3897,-4 6-211,1-2-5548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15054,'0'0'934,"-1"9"-763,-5 195 2996,-2 28-1422,3-180-1740,-13 114 1103,6 261-1,25-292-1028,1 52 29,14 396-38,-5-120 794,-40-2 940,4-180-1664,36 529-71,-14-677 306,-5-1 0,-6 1-1,-5-1 1,-33 171 0,25-221-176,8-38-173,-2 0 1,-2-1-1,-24 64 0,31-103-4567,3-13-2876,1-11-5480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17200,'0'0'1895,"15"1"-1750,38-1 189,0-3 1,95-18-1,919-142 413,7 48-282,350 62-44,-602 38 3034,337-19-1511,-664 30-9446,-491 3 2474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15439,'0'0'6742,"9"-5"-6032,14-6-567,2 1 0,-1 1 0,1 2 1,1 0-1,-1 1 0,1 2 0,0 1 0,0 1 0,0 1 1,38 3-1,-60-2-146,-1 1 0,0-1-1,0 0 1,0 1 0,0 0 0,0 0 0,0 0 0,0 0-1,0 0 1,0 1 0,-1-1 0,1 1 0,0 0 0,-1 0 0,0-1-1,1 2 1,-1-1 0,0 0 0,0 0 0,3 4 0,-3-2 3,-1 0 0,1 0 0,-1 0 0,0 1 0,0-1 0,0 0 0,0 0 0,-1 0 0,0 1 0,0-1 1,0 0-1,0 1 0,-2 4 0,-1 6 94,-1 1 0,0-1 0,-1-1 1,-1 1-1,-1-1 0,0 0 0,-10 15 0,-102 127 2779,-4 8-1160,120-159-1851,1-3-87,1 0-1,-1 1 1,1-1-1,0 0 1,-1 1-1,1-1 1,0 1-1,1-1 1,-1 1-1,0-1 1,1 1-1,-1 3 1,4-7-5439,14-15-4068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1 839 15503,'0'0'1420,"3"-10"-267,4-9-666,0 0 0,2 1 1,1 0-1,22-33 0,64-74 901,-44 60-1064,0-3-23,37-45 672,131-220 0,-217 334-756,0 12-222,0 23-130,-3-28 186,3 27 62,1 0-1,2-1 1,1 1-1,16 43 0,-17-64-311,0 1-1,1-1 1,1 0-1,0 0 1,10 12-1,-12-18-414,0-1 0,0-1 0,1 1 0,0-1 0,0 0 1,1-1-1,0 1 0,-1-1 0,14 5 0,28 5-7506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8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16816,'0'0'705,"-3"58"-802,3-22 130,12 5 63,9 3-128,5-2-65,4-4 33,5-8-288,4-4-1378,-4-5-544,-6-8-1409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6.2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112 25 14382,'0'0'15625,"-8"-5"-14520,3 3-1004,1-1 1,-1 0-1,0 1 0,0 0 0,0 0 1,0 1-1,0-1 0,-10-1 0,13 3-95,0 0 0,0 1 0,0-1 0,0 0 0,0 1 0,0-1-1,0 1 1,0-1 0,0 1 0,0 0 0,1 0 0,-1 0 0,0 0 0,1 0-1,-1 0 1,0 0 0,1 1 0,0-1 0,-1 1 0,1-1 0,0 1 0,-1-1-1,1 1 1,0 0 0,0-1 0,1 1 0,-1 0 0,0 0 0,0 0 0,1 0-1,0 0 1,-1 3 0,0-3-14,1 0-1,-1-1 1,1 1-1,0 0 1,-1-1-1,1 1 1,0 0-1,0-1 1,0 1-1,1 0 1,-1-1-1,0 1 1,0-1-1,1 1 1,-1 0-1,1-1 1,0 1-1,-1-1 0,1 1 1,0-1-1,0 1 1,0-1-1,0 0 1,0 1-1,0-1 1,0 0-1,1 0 1,-1 0-1,0 0 1,1 0-1,-1 0 1,0 0-1,1-1 1,0 1-1,-1 0 1,1-1-1,-1 1 1,1-1-1,-1 1 1,1-1-1,2 0 1,10 2-382,0-1 0,0 0-1,0-1 1,17-2 0,-3 1-1263,-27 1 1593,0-1-1,1 1 1,-1 0 0,1 0-1,-1 1 1,1-1 0,-1 0-1,0 0 1,1 1-1,-1-1 1,1 1 0,-1-1-1,0 1 1,0-1 0,1 1-1,-1 0 1,0 0 0,0 0-1,0-1 1,0 1-1,0 0 1,0 1 0,0-1-1,0 0 1,0 0 0,1 2-1,-2-1 134,1 0 0,-1 0 0,0 0 0,0 0 0,0 0 0,0 0 0,0 0 0,0 0 0,-1 0 0,1 0 0,-1 0 0,1 0 0,-1 0 0,0 0-1,0 0 1,1 0 0,-1-1 0,-1 1 0,0 2 0,-3 3 141,0 0-1,-1 0 1,1-1-1,-1 0 1,-1 0-1,1 0 1,-1-1 0,0 0-1,0 0 1,0 0-1,-1-1 1,0 0-1,0-1 1,0 0-1,0 0 1,0-1-1,0 0 1,-13 2-1,21-4-326,-1 0-1,1 0 0,0 0 0,0 0 0,0 0 0,0 0 0,-1 0 0,1 0 1,0 0-1,0 0 0,0 0 0,0 0 0,0 0 0,-1 0 0,1 0 1,0 0-1,0 0 0,0 0 0,0 0 0,-1-1 0,1 1 0,0 0 1,0 0-1,0 0 0,0 0 0,0 0 0,0 0 0,0 0 0,-1 0 0,1-1 1,0 1-1,0 0 0,0 0 0,0 0 0,0 0 0,0 0 0,0-1 1,0 1-1,0 0 0,0 0 0,0 0 0,0 0 0,0-1 0,0 1 0,0 0 1,0 0-1,0 0 0,0 0 0,0-1 0,0 1 0,0 0 0,0 0 1,0 0-1,0 0 0,0-1-505,0-10-7025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16335,'0'0'5382,"60"-65"-4870,-15 33-352,8-3-96,4 0-448,-3 2-2243,-8 8-1857,-6 4-4196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15118,'0'0'5392,"9"6"-4986,51 27 85,-58-31-457,-1-1 0,0 1 0,1 0 1,-1-1-1,0 1 0,0 0 0,0 0 0,0-1 1,0 1-1,0 0 0,0 0 0,-1 0 0,1 0 1,-1 0-1,1 0 0,-1 0 0,0 0 0,0 1 0,0-1 1,0 0-1,0 0 0,0 0 0,-1 0 0,1 0 1,-1 0-1,1 0 0,-2 3 0,-1 5 270,-1 1 0,0-1 0,0 0 0,-7 9 0,-10 12 765,16-25-751,-1 1 1,1-1 0,1 1 0,0 0-1,-1 1 1,2-1 0,-1 1 0,1 0-1,1 0 1,-3 8 0,6-15-327,0-1 1,-1 1-1,1-1 1,0 1-1,0-1 1,-1 1-1,1-1 0,0 1 1,0-1-1,0 0 1,0 0-1,-1 1 1,1-1-1,0 0 1,0 0-1,0 0 0,0 0 1,0 0-1,0 0 1,0 0-1,0 0 1,-1 0-1,1 0 1,0-1-1,0 1 0,0 0 1,1-1-1,30-7-4,8-3-219,104-28 465,-44 24-6884,-47 13-3279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4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20852,'0'0'1121,"-36"87"-641,32-41-63,4 2-321,5 2-64,16-3-32,8-8-160,10-8-865,6-4-801,0-5-416,-1-4-1730,-10-4-1857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16271,'0'0'5285,"6"-70"-4292,22 33-128,8-4 160,8-4-705,6-1-288,-1-1-160,3 6-1537,-9 9-1122,-12 5-1761,-11 5-6375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0 411 19090,'0'0'1468,"9"-12"-384,85-115 22,107-134-1561,-187 250-372,-11 23 561,-15 34 347,10-38-126,-6 19 15,-30 123 160,35-135-211,1 1 1,0-1-1,1 1 1,1-1-1,1 1 1,0-1-1,5 26 1,-5-38-172,0 0 1,0 0-1,1 1 1,-1-1 0,1-1-1,-1 1 1,1 0-1,0 0 1,0-1 0,4 5-1,22 11-5502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5:5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10090,'0'0'8247,"1"10"-7425,1-2-604,0 1 0,1 0 0,0-1 0,0 0 0,1 0 0,0 0 0,0 0 0,0 0 0,1-1 0,1 0 0,10 12 0,113 112 732,220 174 0,-344-301-933,107 96 419,104 122 0,-174-177-214,160 144 511,1 0 552,76 89-484,-97-100-508,2 18-168,55 55 92,75 64 47,-111-108-1174,-128-132 847,87 83 212,-100-91 431,-48-50-1505,0-1 0,29 25 0,-41-38 197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 21140,'0'0'7175,"-23"-44"-15727,28 52 1537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24695,'0'0'4068,"50"10"-13260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290 704 27322,'0'0'1345,"-48"15"-1089,33-13-95,9-2-33,0 0-128,6-6-577,0-10-2178,0-5-2530,-5-3-3267</inkml:trace>
  <inkml:trace contextRef="#ctx0" brushRef="#br0" timeOffset="1">1 182 24663,'0'0'3043,"0"-71"-4004,5 41-1409,7-7-1410,6-6-3522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5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23158,'0'0'2210,"-21"53"-2146,21-45-128,8-14-7623,8-12 640</inkml:trace>
  <inkml:trace contextRef="#ctx0" brushRef="#br0" timeOffset="1">656 421 19635,'0'0'2050,"25"53"-673,-7-40-1057,6-10-128,7-3-192,4-4-224,3-13-192,1-1-1923,-5-1-3394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10218,'0'0'13239,"5"11"-12412,84 210 2926,-60-138-4055,50 97 1,-76-172-4817,-7-9 1348,-16-18-843,-26-31-704,14 11 3066,-18-20 4217,10-4 8526,39 63-10389,1-1 0,0 1-1,0-1 1,0 1 0,0-1 0,0 1-1,0-1 1,0 1 0,0-1 0,0 1-1,0-1 1,0 1 0,0 0 0,0-1-1,0 1 1,0-1 0,1 1 0,-1-1-1,0 1 1,0 0 0,0-1 0,1 1-1,-1-1 1,0 1 0,1 0 0,-1-1-1,0 1 1,1 0 0,-1-1 0,0 1-1,1 0 1,-1 0 0,0-1 0,1 1-1,-1 0 1,1 0 0,-1 0 0,1-1-1,-1 1 1,1 0 0,-1 0 0,0 0-1,1 0 1,-1 0 0,1 0 0,0 0-1,31-3-813,-20 2 1061,24-4-842,47-13 0,-5-7-4679,-29 5-1523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6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22870,'0'0'2626,"51"6"-7975,-34-30-1505</inkml:trace>
  <inkml:trace contextRef="#ctx0" brushRef="#br0" timeOffset="1">215 82 19186,'0'0'2434,"0"54"-736,0-38-673,2-10-609,3-6-480,-2-13-1601,-3-9-2980,0-8-11210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8840,'0'0'12780,"-5"-31"-12715,5 38-162,0 0-1088,0-3-769,5-3-1024,3-1-2243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12876,'0'0'6214,"54"48"-7047,-42-48-1153,-1-7-1089,2 1-2530</inkml:trace>
  <inkml:trace contextRef="#ctx0" brushRef="#br0" timeOffset="1">245 249 13453,'0'0'2818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14061,'0'0'1794,"60"39"-4837,-44-36-512</inkml:trace>
  <inkml:trace contextRef="#ctx0" brushRef="#br0" timeOffset="1">161 133 3267,'0'0'3107,"16"59"-2082,-6-33-32,1 0 0,3-7-288,-1-3-161,3-4-448,2 0-993,-3-2-4260</inkml:trace>
  <inkml:trace contextRef="#ctx0" brushRef="#br0" timeOffset="2">359 426 8456,'0'0'9641,"10"61"-8552,-5-46-576,3-3-417,2-2-64,3-5-32,2 0-1313,1-1-2243,2 0-4419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1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16624,'0'0'7751,"33"32"-11723,-16-32-1633,0 2-6022</inkml:trace>
  <inkml:trace contextRef="#ctx0" brushRef="#br0" timeOffset="1">186 171 15535,'0'0'6566,"49"26"-6438,-39-29-96,2-4-1409,-1-1-609,-4 0-609,-2 3-2017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215 115 14414,'0'0'3651,"-5"13"-2151,-117 297 1632,40-112-2479,77-189-323,6-23-141,8-28-62,20-61-2216,31-211 0,-49 142 4420,-11 182-2246,0 0 1,1 1-1,0-1 0,0 0 0,1 0 1,1 0-1,0-1 0,7 19 1,-7-24-69,-1 1 1,1-1-1,0 0 1,1 0-1,-1 0 1,0 0 0,1-1-1,0 0 1,0 1-1,0-1 1,1-1 0,-1 1-1,0-1 1,1 1-1,0-1 1,-1-1 0,1 1-1,0-1 1,0 1-1,9 0 1,2-1-15,-1 1 1,1-2-1,0 0 1,-1-1-1,1-1 0,-1 0 1,1-1-1,-1-1 1,0 0-1,0-1 0,0-1 1,-1 0-1,0-1 1,0 0-1,0-1 0,-1-1 1,0 0-1,-1-1 1,0 0-1,-1-1 0,20-24 1,-59 116 978,11-36-422,1 0 0,3 2 0,2 0-1,2 0 1,2 1 0,2 0 0,1 56 0,4-98-539,1 0 0,-1-1 0,1 1 0,0 0 0,0-1 0,1 1 0,0-1 0,0 1 0,0-1 0,0 0 1,1 0-1,0 0 0,5 7 0,-6-10-61,1 0 1,-1 0 0,1 0-1,0 0 1,0 0 0,-1 0-1,1-1 1,0 1 0,0-1-1,1 0 1,-1 0 0,0 0-1,0-1 1,0 1 0,1-1-1,-1 1 1,0-1 0,0 0-1,1 0 1,-1-1 0,0 1-1,1-1 1,-1 1 0,6-3-1,-2 0-354,0 0-1,0-1 0,0 1 1,-1-1-1,0-1 0,1 1 1,-2-1-1,1 0 0,0 0 1,-1-1-1,8-11 1,7-10-2124,21-38 0,-33 52 1682,11-25-1709,6-12 1387,-4 26 5026,-22 41 152,1-6-3667,-8 31 1770,5-33-1705,1 0 1,0 0 0,0 1-1,1-1 1,0 1 0,1 0-1,0-1 1,1 1 0,3 18 0,-3-26-465,0 0 0,0 0 1,0 0-1,0 0 1,1 0-1,-1 0 0,1 0 1,0 0-1,-1 0 1,1-1-1,0 1 1,0-1-1,0 1 0,0-1 1,4 2-1,22 5-5647,-15-8-51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21172,'0'0'2915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 20275,'0'0'1036,"-12"0"501,2 0-1245,4-1-141,0 0 0,0 1-1,0 0 1,0 0 0,0 0 0,0 1 0,0 0 0,0 0 0,0 1 0,0 0 0,0 0 0,0 0 0,1 0 0,-1 1-1,1 0 1,0 0 0,0 1 0,0-1 0,-7 8 0,7-4-25,0 0 0,1 0-1,0 1 1,0-1 0,0 1 0,1 0-1,1 0 1,-1 0 0,1 1 0,0-1 0,1 1-1,0-1 1,1 1 0,0 13 0,0-18-163,0 0 0,0 0 1,1 0-1,0 0 1,0 0-1,0 0 0,0 0 1,0 0-1,1 0 1,0 0-1,-1-1 0,2 1 1,-1-1-1,0 1 1,1-1-1,-1 0 0,1 0 1,0 0-1,0 0 1,0 0-1,0-1 0,1 0 1,-1 1-1,1-1 1,-1 0-1,1-1 0,0 1 1,0-1-1,0 1 1,0-1-1,7 1 0,-3-1-692,1 0-1,0-1 1,0 0-1,0-1 1,0 0-1,0 0 1,-1 0-1,14-5 1,-14 3-636,0 0 0,-1-1 0,0 0 0,1 0 0,10-9 0,16-16-7870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4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18385,'0'0'2429,"-4"10"-341,-3 9-1147,1 0 0,0 1 0,-4 36 0,8-48-864,1 1 0,0 0 0,1 0 1,0 0-1,1 0 0,-1 0 0,2-1 0,-1 1 0,1 0 0,1-1 1,-1 1-1,8 14 0,-10-23-74,0 1 1,0-1-1,0 0 0,0 0 1,0 0-1,1 1 0,-1-1 1,0 0-1,0 0 1,0 0-1,0 0 0,0 1 1,0-1-1,1 0 0,-1 0 1,0 0-1,0 0 0,0 0 1,0 0-1,1 1 1,-1-1-1,0 0 0,0 0 1,0 0-1,1 0 0,-1 0 1,0 0-1,0 0 1,0 0-1,1 0 0,-1 0 1,0 0-1,0 0 0,0 0 1,1 0-1,-1 0 0,0 0 1,0 0-1,0 0 1,0 0-1,1 0 0,-1 0 1,0-1-1,0 1 0,0 0 1,1 0-1,-1 0 1,0 0-1,0 0 0,0 0 1,0-1-1,0 1 0,0 0 1,1 0-1,-1-1 0,7-17 107,0-21-483,-7 34 248,1-74-636,-1 76 758,0 0 1,0 0-1,-1-1 0,1 1 1,-1 0-1,0 0 0,0 0 1,0 0-1,0 0 0,0 0 1,-1 0-1,0 1 0,1-1 1,-1 0-1,0 1 0,0-1 1,0 1-1,0 0 0,-1-1 1,1 1-1,-4-2 0,22 11-487,0-2 0,0 1 1,1-2-1,0 0 0,29 2 0,-31-5-1001,1-1 0,-1 0 0,0-1 0,22-4 0,5-7-4867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6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16239,'-9'7'1682,"-10"7"-382,1 1 0,0 1 0,-20 25 1,33-37-1052,1 1 1,0-1-1,1 1 1,-1 0 0,1 0-1,0 0 1,0 1 0,1-1-1,0 1 1,0-1 0,0 1-1,0 0 1,1 0 0,0 0-1,0-1 1,1 1 0,-1 0-1,1 0 1,1 0-1,-1 0 1,3 10 0,-1-13-237,0 0 1,0 0-1,0-1 0,0 1 1,1 0-1,-1-1 1,1 0-1,0 1 1,0-1-1,0 0 1,0 0-1,0-1 0,0 1 1,0-1-1,1 1 1,-1-1-1,0 0 1,1 0-1,-1-1 0,1 1 1,-1-1-1,1 0 1,0 0-1,6 0 1,-1 0 28,0 0 1,0-1 0,0 0 0,0 0-1,0-1 1,0 0 0,0-1 0,15-6-1,-17 5 27,1-1 0,-1 0 0,0 0-1,0-1 1,-1 1 0,1-2-1,9-11 1,-13 14 67,-1 0 0,1 0 0,-1 0-1,0-1 1,0 1 0,0-1 0,0 1 0,-1-1-1,0 1 1,0-1 0,0 0 0,-1 1 0,1-1-1,-1 0 1,-1-9 0,0 11-114,-1 0 0,1 0 0,-1 0 0,1 0 0,-1 0 0,0 1 0,0-1 0,0 1 0,0-1 0,-1 1 1,1 0-1,-1 0 0,1 0 0,-1 0 0,0 0 0,0 0 0,0 1 0,0-1 0,0 1 0,0 0 0,0 0 0,0 0 0,0 1 0,-7-2 0,-9-1 31,-1 0 0,-31-1 0,42 4-691,6 1-333,0-1-1,0 0 1,-1 0 0,1 0-1,0 0 1,0 0-1,0 0 1,-1-1 0,1 0-1,0 0 1,0 0 0,-4-1-1,7-9-12603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7.5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109 26 16560,'0'0'2957,"-9"5"-731,1 0-1942,1 0-1,0 1 1,0 0-1,1 0 1,0 1 0,0-1-1,0 1 1,1 1-1,0-1 1,0 1-1,1 0 1,0 0 0,0 0-1,1 0 1,0 1-1,-3 16 1,3-14 2,1 0 1,1 0-1,0 0 1,0 0 0,1-1-1,2 15 1,-2-24-265,0 1 0,1 0 0,-1 0 1,0 0-1,1 0 0,-1-1 0,1 1 1,0 0-1,0 0 0,0-1 0,0 1 1,0-1-1,0 1 0,0-1 0,0 1 0,0-1 1,1 1-1,-1-1 0,1 0 0,-1 0 1,1 0-1,-1 0 0,1 0 0,0 0 1,-1 0-1,1-1 0,0 1 0,0 0 0,-1-1 1,1 0-1,0 1 0,0-1 0,0 0 1,0 0-1,0 0 0,0 0 0,-1 0 1,1-1-1,0 1 0,0 0 0,0-1 0,0 1 1,2-2-1,3-1 70,0 0-1,-1 0 1,1-1 0,-1 0-1,0 0 1,0 0 0,0-1-1,0 1 1,-1-2 0,0 1-1,0 0 1,0-1 0,-1 0-1,0 0 1,0-1 0,0 1-1,-1-1 1,3-8 0,0 2 72,-2-1 0,1 1 0,-2-1 0,1 0 0,-2-1 1,0 1-1,-1 0 0,-1-22 0,1 34-277,-1 0 0,0 1 0,0-1 0,0 0 0,0 1 0,0-1 0,-1 0 0,1 1 0,0-1 0,-1 1 0,0-1 0,1 0 0,-1 1 0,0-1 0,1 1 0,-1 0 0,0-1 0,0 1 0,0 0 0,0-1 0,0 1 0,-1 0 0,1 0 0,0 0 0,-1 0 0,1 0 0,0 0 0,-1 0 0,1 1 0,-1-1 0,1 0 0,-1 1 0,0 0 0,1-1 0,-1 1 0,1 0 0,-1-1 0,-3 1 0,2 1-379,0 0 1,0-1-1,1 1 0,-1 1 0,0-1 0,0 0 1,0 1-1,1-1 0,-1 1 0,1 0 0,-1 0 1,1 0-1,0 0 0,-1 0 0,1 0 0,0 1 1,1-1-1,-1 1 0,-3 5 0,-2 10-13099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8392,'0'0'12545,"-3"9"-11749,-5 24 396,1 0 0,2 0 0,-2 45 0,3 116 930,4-177-2174,16 344 1771,15 92-1319,-20-366-312,4 0 1,4-1-1,46 127 0,-32-110 104,-19-55 22,2-1-1,39 79 0,76 94-3,-106-184-185,1-2 0,2-1 0,61 57 0,51 25 19,49 46 14,-110-95 85,2-4 0,113 66 0,-101-69-92,-27-19-51,1-2 0,3-4 0,0-3 0,2-2 0,1-4 0,100 20 0,-64-26 0,-74-14 0,0 1 0,0 2 0,64 23 0,179 92 0,-260-116-78,0 0 0,1-1-1,0-1 1,0-1 0,21 1 0,-16-2-43,-1 2-1,44 13 1,-56-15 15,0-1-1,-1 0 0,1 0 0,0-1 1,0-1-1,16 0 0,38 3 310,-28-1-290,-31-2 90,0 0-1,0 0 1,1 1-1,-1-1 0,0 2 1,10 2-1,-7-3-1097,-5-1-1959,-2 0-372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19442,'0'0'4613,"0"71"-3300,0-38 449,0 5-705,6 1-385,-2-4-447,2-3-193,0-5 0,0-5 0,-2-3-32,0-6-64,-4 1-1025,0-2-1826,0-2-2082,-10-2-4708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13068,'0'0'14126,"77"-15"-12429,-36 0-415,5-5-674,-1 1-480,0 1-288,-4 3-1570,-14 1-2241,-8 4-1314,-12 2-2306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11691,'0'0'12748,"64"4"-11114,-17-2 384,6-1-1058,6-1-799,-3 0-161,-4-7-737,-2-3-2050,-9-5-1633,-8-5-2434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2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24119,'0'0'7847,"13"-9"-7169,14-12-973,-1-2-1,-1-1 1,-1-1 0,-1-1-1,33-48 1,-54 70 134,15-19-564,-10 20 388,-4 14 92,-8 101 943,0 31-62,5-142-647,0 2-148,0 0 0,0 0-1,0 0 1,0 0 0,0 1 0,1-1 0,0 0 0,-1 0 0,1 0 0,0 0 0,1-1 0,-1 1 0,0 0 0,1 0-1,3 4 1,8-2-5985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1634 7079,'0'0'18033,"-6"1"-17345,-18 2-58,18-3 694,12 0-1028,-1-1 0,1 0 0,0-1 0,-1 1 0,1-1 0,-1 0 0,0 0 0,1-1 0,-1 0 0,0 0 0,-1 0 0,9-7 0,57-56-689,-37 33 616,420-424-1760,-359 363 946,3 4 0,162-114 0,-101 82-684,-25 18-107,172-141 516,-276 223 1159,36-22 0,19-14-3022,-36 12-7497,-33 26 2000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4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11243,'0'0'14178,"9"-1"-13473,85-12 515,-53 10-1024,-1-3 1,46-12 0,-35-4-70,-44 18-62,-1 0-1,1 0 0,0 1 0,0 0 0,0 0 0,1 1 0,-1 0 0,1 1 0,-1-1 0,1 1 0,-1 1 1,12-1-1,-18 2-32,0 0 1,0-1 0,0 1-1,1 0 1,-1-1 0,0 1-1,0 0 1,0 0 0,0 0-1,0 0 1,0 0 0,-1 0-1,1 0 1,0 0 0,0 1-1,-1-1 1,1 0-1,-1 0 1,1 1 0,-1-1-1,0 0 1,1 1 0,-1-1-1,0 0 1,0 2 0,2 40 407,-2-35-325,-3 35 258,-2-1 1,-1 1 0,-3-1-1,-22 66 1,-15 72-2952,41-154-1608,2-11-2770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9385,'0'0'4820,"-2"9"-3933,1 1-531,-1 0 0,1 0 1,1-1-1,-1 1 0,2 0 1,0 0-1,3 17 0,93 292 2776,-8-34-2404,-65-197-206,4 0 0,3-2-1,58 111 1,-10-28 99,13 23-411,-74-160-80,1-1 0,2 0 0,44 49 0,86 111 95,-108-131-175,86 93 1,-106-134-50,-1 0-1,30 17 1,27 23 93,-66-47-85,2-1 1,-1-1 0,1 0 0,1-1 0,0 0-1,0-1 1,1-1 0,0-1 0,0 0-1,1-1 1,19 3 0,161 41 212,-132-29-122,105 16 0,-64-21 1376,-6 0-621,133 2 1,-74-28 1359,-135 11-1868,-20 0-4811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14894,'0'0'2872,"5"-11"48,-1-3-1894,-2 9-546,-1-1 0,1 1-1,0-1 1,1 1 0,-1 0-1,1 0 1,6-9 0,-9 14-418,0 0 0,1 0 0,-1-1 0,0 1 0,0 0 0,0 0 0,0-1 0,1 1 0,-1 0 0,0 0 0,0 0 0,0-1 0,1 1 0,-1 0 0,0 0 0,0 0 0,1 0 0,-1-1 0,0 1 0,0 0 0,1 0 0,-1 0 0,0 0 0,1 0 0,-1 0 0,0 0 0,1 0 0,-1 0 0,0 0 0,0 0 0,1 0 0,-1 0 0,0 0 0,1 0 0,-1 0 0,0 0 0,0 0 0,1 1 0,-1-1 0,0 0 0,1 0 0,-1 0 0,0 0 0,0 1 0,0-1 0,1 0 0,-1 0 0,0 0 0,0 1 0,0-1 1,1 0-1,-1 0 0,0 1 0,0-1 0,0 0 0,0 1 0,0-1 0,0 0 0,0 0 0,0 1 0,1-1 0,-1 0 0,0 1 0,0-1 0,0 0 0,0 1 0,-1-1 0,6 28-83,-5-24 309,7 137 579,2 17-1634,-6-139-1876,0-1-1,2 0 0,10 28 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101 472 17392,'0'0'8681,"71"24"-7400,-35-24-705,2 0-351,1-4-161,-3-8 64,-3 0-96,-7-2-224,-7 2-513,-4 3-832,-9-2-1154,-6 1-1377,0-1-2210,-12-2-6630</inkml:trace>
  <inkml:trace contextRef="#ctx0" brushRef="#br0" timeOffset="1">0 158 14221,'0'0'11627,"16"-49"-10121,20 38-481,9-1-545,4-3-384,5 1-64,-2 0-1089,-9-2-2338,-5 3-2402,-12-1-5510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2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12780,'0'0'11072,"5"12"-9353,58 188 1761,-23-63-2775,-39-132-711,13 29 84,-14-33-81,1 0-1,-1 0 1,0 0-1,1 0 1,-1 0-1,1-1 1,0 1-1,-1 0 1,1 0-1,0-1 0,-1 1 1,1 0-1,0-1 1,0 1-1,0-1 1,0 1-1,-1-1 1,1 1-1,0-1 1,0 0-1,0 0 1,0 1-1,0-1 0,0 0 1,0 0-1,0 0 1,0 0-1,0 0 1,0 0-1,1 0 1,-1-2-429,1 0 1,-1 0-1,0 1 1,0-1-1,0 0 1,0 0-1,0-1 1,0 1-1,0 0 1,-1 0-1,1 0 1,-1 0-1,0-1 1,0 1 0,1 0-1,-1 0 1,-1-1-1,1 1 1,0 0-1,-1-3 1,1-3-2359,0-15-5181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 13741,'7'-9'8473,"-7"25"-6083,-8 29-1711,-12 19 493,-2-1 1,-56 111 0,94-259-1339,12-67-2044,2 261 2568,-27-101-267,1 0 0,0-1 0,0 1 1,0-1-1,1 0 0,0-1 0,8 10 1,-10-14-34,-1 0 1,0 0 0,1 0 0,-1 0-1,1 0 1,0 0 0,-1 0 0,1-1 0,0 1-1,0-1 1,0 0 0,0 0 0,1 0 0,-1-1-1,0 1 1,0-1 0,0 1 0,1-1 0,-1 0-1,0 0 1,0-1 0,4 0 0,-6 1-49,-1 0 1,0-1 0,1 1 0,-1 0 0,1-1 0,-1 1-1,0-1 1,1 1 0,-1 0 0,0-1 0,0 1-1,1-1 1,-1 1 0,0-1 0,0 1 0,0-1-1,0 1 1,0-1 0,1 1 0,-1-1 0,0 1 0,0-1-1,0 0 1,0 1 0,-1-1 0,1 1 0,0-1-1,0 1 1,0-1 0,0 1 0,0-1 0,-1 1 0,1-1-1,0 1 1,0 0 0,-1-1 0,1 1 0,0-1-1,-1 1 1,0-1 0,-14-19 112,-6 7-130,0 1 1,-2 1-1,1 1 1,-1 0-1,-1 2 1,0 1 0,0 1-1,0 1 1,-32-2-1,52 10-133,12 5 126,13 6 78,2-6-42,1-1 1,1-1-1,-1-2 0,1 0 1,-1-1-1,1-2 1,0 0-1,0-2 0,25-3 1,-14-4 126,-39 4 8,-19 2-169,-262 21-373,463-67-1681,-126 31-1313,-5-4-2136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1451 17969,'0'0'9572,"5"-13"-8697,65-190 901,44-212 0,-76 266-1724,-4 13-80,86-279-484,-114 401 154,23-55-900,-2 34-4012,-25 34 3622,-8 17-8678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2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16015,'0'0'7250,"-2"8"-6530,-5 21-472,2 0-1,1 0 0,2 0 0,1 44 1,-3 38 469,-11 42 287,-14 250 1131,29-401-2132,0 0 0,0 1 0,0-1 0,1 1 0,-1-1 0,0 0 0,1 1 0,0-1 0,-1 0 0,1 0 0,0 1 1,0-1-1,0 0 0,1 0 0,-1 0 0,0 0 0,3 2 0,-3-3 0,0 0 0,1-1 0,-1 1 0,1-1 0,-1 0 0,0 1 0,1-1 0,-1 0 0,1 0 0,-1 0 0,1 0 0,-1 0 0,1 0 1,-1 0-1,1 0 0,-1-1 0,0 1 0,1 0 0,-1-1 0,1 1 0,-1-1 0,0 0 0,0 0 0,1 1 0,-1-1 0,0 0 0,0 0 0,0 0 1,0 0-1,2-2 0,15-16 157,0-1 1,-2-1 0,0-1 0,-2 0-1,0-1 1,14-32 0,-8 16-91,14-23-145,63-111 422,-20 65-2930,-37 49-7165,-27 28-1185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14 302 8168,'-1'-12'2749,"-2"-7"-1456,-4-34 1951,4 15 5165,17 59-5762,49 119-249,-43-93-2316,1 0-1,38 60 1,-58-105-85,0-1 0,0 1-1,0 0 1,0 0 0,0-1 0,0 1-1,1-1 1,-1 1 0,1-1 0,-1 0 0,1 1-1,-1-1 1,1 0 0,0 0 0,-1 0 0,1 0-1,0-1 1,0 1 0,0 0 0,0-1 0,3 1-1,-4-1-2,1-1 0,-1 1 0,1-1 0,-1 0 0,1 1 0,-1-1 0,0 0 0,1 0 0,-1 0-1,0 0 1,0 0 0,0 0 0,0 0 0,0-1 0,0 1 0,0 0 0,0-1 0,-1 1 0,1 0 0,1-3-1,3-10-38,-1 1-1,0-1 0,0 0 1,1-22-1,0-9-282,-1 0 1,-3 0-1,-5-51 1,2 76 375,-1 0 0,0 1 0,-2-1 1,0 1-1,-1-1 0,-1 1 1,-1 1-1,0 0 0,-16-25 0,24 43-30,0-1 1,-1 1-1,1 0 0,0-1 0,0 1 0,0 0 0,0 0 0,0-1 0,0 1 0,0 0 0,-1-1 1,1 1-1,0 0 0,0 0 0,0-1 0,-1 1 0,1 0 0,0 0 0,0 0 0,-1-1 0,1 1 1,0 0-1,0 0 0,-1 0 0,1 0 0,0-1 0,-1 1 0,1 0 0,0 0 0,0 0 0,-1 0 0,1 0 1,0 0-1,-1 0 0,1 0 0,0 0 0,-1 0 0,1 0 0,0 0 0,-1 0 0,0 1 0,0 15 60,7 27-211,5 1 124,1-1 0,2-1 0,2 0 0,2-1 1,34 59-1,-47-94-131,-1-1 0,1 1 1,0-1-1,1 0 0,-1 0 1,12 6-1,13 14-4899,-45-24-5636,-22-1 8378,-32-24 4737,40 11 1558,-43-28 1,71 40-3778,0 1 1,0-1 0,0 0 0,0 1 0,1-1 0,-1 0 0,0 1 0,0-1-1,0 0 1,0 0 0,1 0 0,-1 0 0,0 0 0,1 0 0,-1 0-1,1 0 1,-1-2 0,1 2-167,0 1 0,0-1 0,0 1 0,0-1 0,1 1 0,-1-1 0,0 1 0,0-1 0,1 1 0,-1-1 0,0 1 0,1-1 0,-1 1 0,0 0 0,1-1 0,-1 1 0,1-1 0,-1 1 0,1 0 0,-1 0 1,1-1-1,-1 1 0,1 0 0,-1 0 0,1-1 0,47-9-481,-37 9 483,38-10-3202,-2-8-5914,-19 1-2733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42 235 17136,'0'0'2354,"-6"10"-159,0 2-1670,0 1 1,1-1-1,1 1 1,0 1 0,-4 24-1,7-30-298,0-1-1,1 0 0,0 0 1,0 0-1,1 0 1,2 14-1,-2-18-164,0 0-1,0 0 1,0 0-1,0 0 1,1-1-1,-1 1 1,1 0-1,-1-1 1,1 1-1,0-1 1,0 0-1,0 0 1,0 0-1,1 0 1,-1 0-1,1 0 1,3 2-1,-4-3-48,0 0-1,1 0 1,-1 0-1,1 0 0,0 0 1,-1 0-1,1-1 1,-1 1-1,1-1 1,0 0-1,-1 0 1,1 0-1,0 0 1,-1 0-1,1-1 1,0 1-1,-1-1 1,1 1-1,-1-1 1,4-2-1,-1 1 16,-1-1 0,0 0 0,0 0 0,0 0 0,0-1 0,0 1 0,-1-1 0,0 0 0,1 0 0,2-5 0,0-2 29,0 1-1,0-1 1,-1-1-1,-1 1 1,0-1-1,-1 0 0,0 0 1,2-15-1,-4 20 38,-1 0 0,0 0 0,0 0-1,-1-1 1,0 1 0,0 0-1,-1 0 1,-2-8 0,3 13-78,0 0-1,0 0 1,0 0 0,0 0 0,0 0 0,-1 0 0,1 0-1,-1 0 1,1 0 0,-1 0 0,0 1 0,1-1 0,-1 1-1,0-1 1,0 1 0,0 0 0,-1 0 0,1 0-1,0 0 1,0 0 0,0 0 0,-1 0 0,1 1 0,0-1-1,-1 1 1,1 0 0,-4 0 0,5 0-18,0 0-1,0 0 1,1 0 0,-1 1-1,0-1 1,1 0 0,-1 0-1,0 1 1,1-1 0,-1 0 0,0 1-1,1-1 1,-1 1 0,0-1-1,1 1 1,-1-1 0,1 1-1,-1-1 1,1 1 0,-1 0-1,1-1 1,0 1 0,-1 0-1,1-1 1,0 1 0,0 0 0,-1 0-1,-3 31-98,3-26 82,2 1 0,-1 0 0,1-1 0,0 1 0,1-1 0,3 12 0,-5-16 22,1-1-1,-1 0 1,1 0 0,0 0-1,-1 0 1,1 0 0,0 0-1,0 0 1,-1-1 0,1 1-1,0 0 1,0 0 0,0 0-1,0-1 1,0 1 0,0-1-1,0 1 1,0-1 0,0 1-1,0-1 1,1 1-1,-1-1 1,0 0 0,0 0-1,0 0 1,0 0 0,3 0-1,-2 0 11,0-1 0,0 0 0,1 0 0,-1 0 0,0 0 0,0 0 0,0-1 0,0 1 0,0 0 0,0-1 0,-1 0 0,4-3 0,2-4 45,0 0 0,-1 0 0,0-1 1,8-17-1,-7 3-18,-1-1 0,5-48 0,-10 64-705,4 109 538,-4-91 128,1 0 0,-1-1 0,2 1 0,-1-1 0,1 0 0,0 0 0,1 0 0,0 0 0,7 11 0,-11-18 16,1 0 0,0 0 0,-1 0-1,1-1 1,-1 1 0,1 0 0,0 0 0,0-1 0,0 1 0,-1 0 0,1-1-1,0 1 1,0-1 0,0 1 0,0-1 0,0 1 0,0-1 0,0 0 0,0 1-1,0-1 1,0 0 0,0 0 0,0 0 0,0 0 0,0 0 0,0 0 0,0 0-1,0 0 1,0 0 0,0-1 0,1 1 0,-2 0 0,1-1 0,0 1 0,0-1 0,0 1-1,0-1 1,0 1 0,0-1 0,0 0 0,0 1 0,-1-1 0,1 0 0,0 0-1,-1 1 1,1-1 0,0 0 0,-1 0 0,1 0 0,-1 0 0,1 0 0,-1-1-1,5-6 195,-1-1 0,0 1 0,0-1 0,3-13-1,0-19-108,-2 0 0,-2-1 0,-1-45 0,-2 81-371,-1 15 273,2-1 0,-1 1-1,1 0 1,0-1 0,1 1-1,0-1 1,1 0 0,-1 1-1,2-1 1,-1 0 0,1-1 0,7 13-1,-10-20 7,-1 1-1,1 0 1,-1-1-1,1 1 0,-1-1 1,1 1-1,-1-1 1,1 1-1,0-1 1,-1 1-1,1-1 0,0 0 1,-1 1-1,1-1 1,0 0-1,0 0 1,-1 1-1,1-1 0,0 0 1,0 0-1,-1 0 1,1 0-1,0 0 1,0 0-1,-1 0 0,1 0 1,0 0-1,0 0 1,-1-1-1,1 1 1,0 0-1,0-1 0,1 0 17,0-1-1,-1 1 1,1-1-1,-1 0 1,1 1-1,-1-1 1,1 0-1,-1 0 1,0 0-1,0 0 1,1-2-1,14-53 260,-13 2-1306,-3 52-564,1 8-353,5 24-1434,-1-2-616,0 2-2103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17040,'0'0'6262,"-9"0"-5445,6 0-764,0 1 0,0-1 0,0 0 0,-1 1 0,1 0 0,0 0 0,0 0 0,0 0 0,0 0 0,1 0 0,-1 1 0,0 0 0,0-1 0,1 1 0,-1 0 0,1 0 0,0 0 0,-1 1 0,1-1 0,0 1 0,0-1 0,1 1 0,-1-1 0,0 1 0,1 0 0,-2 4 0,-2 3 164,1-2 191,-1 0 0,2 1 0,-1-1-1,1 1 1,0 0 0,1 0 0,-2 13 0,5-21-392,1-1 0,-1 0 0,1 0 0,-1 0 0,1 0 0,-1 0 0,1 0 0,-1 0 0,1 0 0,-1-1 0,0 1 0,1-1 0,-1 1 0,0-1 0,1 1 0,1-2 0,51-31-99,21-13-1964,-71 44 1921,1 0 0,-1 0 0,1 0 1,0 1-1,-1 0 0,1 0 0,0 0 0,0 0 1,0 1-1,0 0 0,0 0 0,0 0 1,9 2-1,-13-1 180,0 0 1,0 0 0,0 0 0,0 1 0,0-1-1,-1 0 1,1 0 0,0 0 0,-1 1-1,1-1 1,-1 0 0,0 1 0,1-1 0,-1 0-1,0 1 1,0-1 0,1 1 0,-1-1-1,0 0 1,-1 1 0,1-1 0,0 2 0,-4 34 1664,1-27-1247,-1 1 0,0-1 0,-10 19 0,12-26-415,1 1 0,-1-1 0,0 0 0,0 0 1,-1 0-1,1 0 0,0-1 0,-1 1 0,0-1 0,0 1 0,0-1 1,0 0-1,0 0 0,0 0 0,-5 2 0,8-4-178,-1 0 0,1 0 0,-1 0 1,1 0-1,-1 0 0,1 0 0,-1 0 0,1 0 0,-1 0 0,1 0 0,-1 0 0,1-1 0,-1 1 0,1 0 0,-1 0 1,1 0-1,-1-1 0,1 1 0,0 0 0,-1-1 0,1 1 0,0 0 0,-1-1 0,1 1 0,0-1 0,-1 1 0,1 0 1,0-1-1,0 1 0,-1-1 0,1 1 0,0-1 0,0 1 0,0-1 0,0 1 0,-1-1 0,1 1 0,0-1 0,0 1 1,0-1-1,0-27-5047,1 19 2155,-1-18-4343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35 152 12588,'0'0'12305,"9"-11"-10058,26-35-496,-33 42-1600,0 0 0,0 0 0,0 0 1,0-1-1,-1 1 0,0-1 0,0 1 0,0-1 0,0 0 0,-1 1 0,1-1 0,-1 0 0,0 0 0,-1 1 0,1-1 0,-3-6 0,3 10-137,0 1 0,0-1 0,0 0-1,-1 1 1,1-1 0,0 1 0,-1-1 0,1 1 0,0-1 0,-1 1-1,1-1 1,0 1 0,-1-1 0,1 1 0,-1-1 0,1 1 0,-1 0-1,1-1 1,-1 1 0,0 0 0,1-1 0,-1 1 0,1 0-1,-1 0 1,0-1 0,1 1 0,-1 0 0,1 0 0,-1 0 0,0 0-1,1 0 1,-1 0 0,0 0 0,1 0 0,-1 0 0,0 0-1,1 1 1,-1-1 0,1 0 0,-1 0 0,0 1 0,1-1 0,-1 0-1,0 1 1,-26 18-12,22-10 2,-1 0-1,2 0 1,-1 1 0,1-1 0,1 1 0,-1 0 0,2 0 0,-1 1-1,2-1 1,-1 0 0,1 1 0,1-1 0,0 1 0,0-1 0,1 0-1,0 1 1,5 14 0,-5-22-1,1-1 0,-1 1 1,1-1-1,0 1 0,0-1 0,0 1 0,0-1 0,1 0 1,-1 0-1,0 0 0,1 0 0,0 0 0,-1-1 0,1 1 1,0-1-1,0 0 0,0 0 0,0 0 0,0 0 0,0 0 1,0-1-1,0 1 0,0-1 0,0 0 0,1 0 0,-1 0 1,0 0-1,0-1 0,0 1 0,5-2 0,0 0-363,1 0-1,-1 0 1,1-1-1,-1 0 1,0 0-1,0-1 0,0 0 1,-1-1-1,13-9 1,15-23-5678,-2-10-5391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54 15054,'0'0'2429,"-6"-8"390,-24-37 2348,35 63-1836,-1-1-3304,29 50 573,3-3 0,56 78-1,-84-130-503,29 36 100,-35-45-170,0-1 0,1 0-1,-1 1 1,1-1 0,-1 0 0,1 0-1,0 0 1,0-1 0,0 1 0,0-1-1,0 0 1,0 1 0,0-1 0,5 0-1,-6-1 8,0 0-1,-1 0 1,1-1-1,0 1 1,-1-1 0,1 0-1,-1 1 1,1-1-1,-1 0 1,1 0-1,-1 0 1,0 0-1,0 0 1,1 0-1,-1 0 1,0 0 0,0 0-1,0-1 1,0 1-1,0-1 1,0 1-1,0 0 1,-1-1-1,1 1 1,0-1-1,-1 0 1,1-1 0,13-50 162,-14 50-186,5-25 71,-2 0 0,-1-32 0,34 144-1905,-36-83 1578,1 1 1,-1-1-1,1 1 1,0-1-1,0 1 1,0-1-1,0 0 1,0 1-1,0-1 1,0 0-1,0 0 1,1 0-1,-1 0 1,0 0 0,1 0-1,-1 0 1,1 0-1,-1-1 1,1 1-1,-1 0 1,1-1-1,-1 1 1,1-1-1,0 0 1,-1 1-1,1-1 1,-1 0 0,3 0-1,-1-1-508,0 1 0,0-1 0,-1 0 0,1 0 0,0 0 0,-1-1-1,1 1 1,-1 0 0,1-1 0,-1 0 0,0 0 0,1 1 0,-1-1 0,0 0 0,2-3 0,17-24-9410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70 401 16784,'0'0'7297,"-8"5"-5092,3-2-2088,1 0-1,0 0 0,0 1 1,0-1-1,0 1 1,1 0-1,-1 0 1,1 0-1,0 1 0,0-1 1,0 1-1,1-1 1,0 1-1,0 0 1,0 0-1,0 0 0,1 0 1,0 0-1,0 0 1,0 11-1,0-13-84,0 11 103,0 0 0,1 0 0,2 26 0,-2-38-125,0-1 0,0 1 0,0 0 0,0 0-1,1 0 1,-1-1 0,1 1 0,-1 0 0,1-1 0,0 1 0,-1 0-1,1-1 1,0 1 0,0-1 0,0 1 0,0-1 0,0 1 0,1-1-1,-1 0 1,0 1 0,1-1 0,-1 0 0,1 0 0,-1 0 0,1 0-1,-1-1 1,1 1 0,0 0 0,-1-1 0,1 1 0,0-1 0,0 1-1,-1-1 1,1 0 0,0 1 0,0-1 0,0 0 0,-1-1 0,5 1-1,-3-2 38,1 1-1,-1-1 1,1 0-1,-1 0 1,0-1-1,0 1 1,0-1-1,0 1 1,0-1-1,0 0 0,-1 0 1,1 0-1,-1-1 1,0 1-1,0 0 1,0-1-1,0 1 1,-1-1-1,0 0 0,2-6 1,4-10 41,-2-1-1,5-28 1,-6-7-126,-4-57 1,0 104-860,0 11 897,0 0 0,0 0-1,1 0 1,-1 0-1,1 0 1,0 0 0,-1 0-1,1 0 1,0 0-1,0 0 1,0 0-1,0 0 1,1-1 0,-1 1-1,0 0 1,1-1-1,-1 1 1,1-1 0,-1 0-1,1 1 1,0-1-1,1 1 1,-1-2 7,-1 1 0,0-1 0,1 0 0,-1 1 0,0-1 0,1 0 0,-1 0 0,0 0 0,0 0 0,1 0 0,-1 0 0,0 0 0,1-1 0,-1 1 0,0 0 0,1-1 0,-1 1 0,0-1 0,0 0 0,0 1 0,0-1 0,1 0 0,-1 0 0,0 1-1,0-1 1,0 0 0,-1 0 0,1 0 0,0 0 0,0 0 0,0 0 0,-1-1 0,1 1 0,0-2 0,5-10 111,-1 1 0,0-1 0,-1-1 1,0 1-1,-1 0 0,-1-1 0,0 0 0,-1 1 0,-1-1 0,0-15 0,0 19-65,-1-1 1,0 1-1,-1 0 0,0-1 0,-1 1 1,1 0-1,-2 0 0,0 0 0,0 1 1,-1-1-1,0 1 0,0 0 1,-11-13-1,15 21-62,1 0 1,-1 0-1,1 1 0,-1-1 1,1 0-1,-1 1 1,0-1-1,0 1 0,1-1 1,-1 0-1,0 1 1,0 0-1,1-1 0,-1 1 1,0-1-1,0 1 1,0 0-1,0 0 0,0-1 1,0 1-1,0 0 1,1 0-1,-1 0 0,0 0 1,0 0-1,0 0 1,0 0-1,-2 1 0,2 0-2,0 0-1,0 0 0,0 0 1,0 1-1,0-1 0,0 0 1,0 0-1,0 1 0,0-1 0,0 1 1,1-1-1,-1 1 0,1-1 1,-1 1-1,1 1 0,-9 69-107,9-65 141,-3 31-27,-1 99 15,4-125-18,1 1 0,0 0 0,1 0 0,1-1 0,0 1 0,0-1 0,11 24 0,-12-33-37,0 1 0,0-1 0,0 0 0,0 0 0,1 0-1,-1 0 1,1-1 0,0 1 0,0 0 0,0-1 0,0 0-1,0 0 1,0 0 0,1 0 0,-1 0 0,0-1 0,1 0 0,0 1-1,-1-1 1,1 0 0,0-1 0,0 1 0,-1-1 0,1 0 0,0 0-1,0 0 1,0 0 0,-1 0 0,1-1 0,0 0 0,0 0 0,-1 0-1,7-3 1,4-1-691,-1-2 0,0 1-1,0-1 1,-1-1 0,0-1-1,0 1 1,15-17 0,-13 12-1325,-2 0 0,0-1 1,0-1-1,11-20 1,3-14-4848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136 334 5541,'0'0'5947,"-11"-7"-1377,-36-23-678,45 29-3738,1 1 1,-1-1-1,1 0 1,-1 1-1,0-1 1,1 1-1,-1 0 1,1-1-1,-1 1 1,0 0-1,1 0 1,-1 0 0,0 0-1,1 0 1,-1 1-1,0-1 1,1 0-1,-1 1 1,1-1-1,-1 1 1,1 0-1,-1-1 1,1 1-1,-1 0 1,1 0-1,-1 0 1,1 0 0,0 0-1,0 0 1,0 0-1,-1 1 1,1-1-1,0 0 1,0 1-1,1-1 1,-1 0-1,-1 4 1,-2 2 198,1 1 0,0 0 1,0 0-1,1 0 0,-2 11 0,3-11-233,0 0 0,0 0 0,0-1 1,1 1-1,0 0 0,1 0 0,0 0 0,3 13 0,-3-18-96,0 0 0,0-1-1,0 1 1,1 0 0,-1-1-1,1 1 1,-1-1 0,1 1 0,0-1-1,0 0 1,0 0 0,0 0-1,0 0 1,1 0 0,-1 0 0,1-1-1,-1 1 1,1-1 0,-1 1-1,1-1 1,0 0 0,0 0 0,0 0-1,-1-1 1,7 1 0,-4 0-18,-1 0-1,1-1 1,0 0 0,0 0 0,0 0 0,-1-1 0,1 0 0,0 1 0,-1-2-1,1 1 1,-1 0 0,1-1 0,-1 0 0,1 0 0,-1-1 0,0 1 0,0-1-1,0 0 1,3-3 0,-1 0 20,0-1 0,-1 0 1,0 0-1,0 0 0,-1 0 0,0-1 0,0 0 0,0 0 1,3-15-1,1-9 56,-2 0 0,-1-1 0,-2 0 1,0-48-1,-3 66-64,-4-72 58,3 82-68,0 0 0,0 0 0,0 1 0,0-1 0,-1 0 0,0 1 0,0-1-1,0 1 1,0 0 0,-1-1 0,0 1 0,1 0 0,-2 0 0,-4-4 0,8 7-6,-1 0 0,0 1 0,1-1 1,-1 0-1,0 1 0,1-1 0,-1 1 0,0-1 0,0 1 0,0-1 0,1 1 0,-1 0 0,0 0 0,0-1 0,0 1 0,0 0 0,0 0 0,0 0 0,1 0 1,-1 0-1,0 0 0,0 0 0,0 0 0,0 0 0,0 0 0,0 0 0,0 1 0,1-1 0,-1 0 0,0 1 0,0-1 0,0 1 0,1-1 0,-1 0 0,0 1 1,0 0-1,1-1 0,-1 1 0,0 0 0,1-1 0,-1 1 0,1 0 0,-1-1 0,1 1 0,-1 0 0,1 0 0,0 0 0,-1-1 0,1 1 0,0 0 0,0 0 1,-1 0-1,1 0 0,0 0 0,0 0 0,0 1 0,-6 58 138,6-57-136,0 14 29,1-1 0,0 1 0,1 0 0,1-1 0,0 1 0,2-1 0,0 0 0,0 0 0,1 0 0,10 16 0,-10-22-255,0-1 0,1 0 1,0 0-1,0 0 0,1-1 1,16 14-1,-16-17-456,0 1 0,1-1 0,0 0-1,0-1 1,0 1 0,0-2 0,0 0 0,16 4 0,24-2-4869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8.7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11050,'0'0'17083,"7"8"-16319,7 8-537,-2 0 0,0 1 1,-1 1-1,9 19 1,-17-32-454,14 27 166,-4-19-2119,1-8-3588,-9-6 1619,-1-7-1879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56 108 15407,'0'0'12828,"-8"16"-12786,-2 3-21,2 0 1,-9 26-1,14-35 18,0 0 0,1 0 0,1 0 0,-1 0 0,1 0 0,1 0 0,0 0 0,0 0 0,3 14 0,-3-23-30,0 0 0,1 0 0,-1 0 0,0 1-1,1-1 1,-1 0 0,1 0 0,-1 0 0,1 0 0,-1 1-1,1-1 1,0 0 0,-1 0 0,1 0 0,0-1 0,0 1 0,0 0-1,0 0 1,0 0 0,0-1 0,0 1 0,0 0 0,0-1-1,0 1 1,0-1 0,1 1 0,-1-1 0,0 0 0,0 1 0,2-1-1,-2 0 39,1 0 0,0 0 0,-1-1 0,1 1-1,0-1 1,-1 1 0,1-1 0,-1 0 0,1 1-1,-1-1 1,1 0 0,-1 0 0,0 0 0,1 0-1,-1 0 1,0 0 0,0-1 0,0 1 0,0 0-1,0-1 1,0 1 0,1-2 0,5-10 203,-1-1 0,0 0-1,-1 0 1,-1 0 0,0 0 0,-1-1 0,2-17 0,-2 2-100,-2 0 1,-3-46-1,2 73-172,0-1-1,0 1 1,0 0-1,0 0 0,-1-1 1,0 1-1,1 0 1,-1 0-1,-1 0 1,1 0-1,0 0 1,-1 0-1,1 0 1,-1 0-1,0 0 0,0 1 1,-4-5-1,5 11-218,-1 0 1,1 0-1,0 0 0,0 0 0,1 0 0,-1 1 0,1-1 0,0 0 0,1 8 0,-1-10 131,0 8-378,1-1 0,0 1 0,0-1 0,1 1 0,0-1 0,5 12 0,14 13-4244,-19-32 3992,0 0 0,0-1 0,0 1 1,0 0-1,0-1 0,0 1 0,1-1 0,-1 0 0,1 0 0,-1 0 0,0 0 0,5 1 1,13-1-8668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13164,'0'0'7736,"4"13"-7555,9 34 599,3 0 0,1-1 0,3-1 1,1-1-1,3-1 0,1-1 0,38 49 0,-76-149 2321,-31-48-2684,-38-135-1,79 230-416,0 0-1,1-1 0,0 1 1,1 0-1,0-1 0,1-13 1,0 22-35,1 0 0,-1 0-1,1 1 1,0-1 0,0 1 0,0-1 0,0 0 0,0 1-1,0 0 1,0-1 0,1 1 0,0 0 0,-1-1 0,1 1-1,0 0 1,0 0 0,0 1 0,0-1 0,0 0 0,1 1-1,-1-1 1,0 1 0,1 0 0,-1-1 0,1 1 0,-1 1 0,1-1-1,0 0 1,-1 0 0,5 1 0,-4-1-103,-1 0 0,1 1 0,0-1 0,-1 1 0,1 0 0,0-1 0,-1 1 0,1 1 0,0-1 0,0 0 0,-1 1 0,1-1 0,0 1 0,-1 0 1,1 0-1,-1 0 0,1 0 0,-1 0 0,0 1 0,1-1 0,-1 1 0,0-1 0,3 4 0,-4-2 94,1 0 1,-1 0-1,1 0 1,-1 0-1,0 1 1,-1-1-1,1 0 1,0 1 0,-1-1-1,0 1 1,0-1-1,0 1 1,0-1-1,0 1 1,-1-1-1,0 0 1,1 1-1,-3 4 1,-6 15 522,0-1-1,-2 0 1,-1 0 0,0-1 0,-2-1 0,-22 28 0,36-48-505,0 1 0,0-1-1,-1 0 1,1 1 0,0-1-1,0 0 1,0 1 0,0-1 0,0 0-1,0 0 1,0 1 0,-1-1-1,1 0 1,0 1 0,0-1 0,0 0-1,-1 0 1,1 0 0,0 1-1,0-1 1,-1 0 0,1 0-1,0 0 1,0 1 0,-1-1 0,1 0-1,0 0 1,-1 0 0,1 0-1,0 0 1,0 0 0,-1 0 0,1 0-1,0 0 1,-1 0 0,1 0-1,0 0 1,-1 0 0,1 0 0,0 0-1,-1 0 1,1 0 0,0 0-1,0 0 1,-1 0 0,1 0 0,0-1-1,-1 1 1,1 0 0,0 0-1,-1-1 1,2-21-2194,11-31-2964,0 7-1227,-1-6-4357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16976,'0'0'1858,"2"14"-43,4 27 86,2 1 0,13 41 0,-15-63-1429,1 0 0,1 0-1,1-1 1,0 0 0,2-1 0,22 32 0,-30-47-459,-1 0 1,1 0 0,0 0-1,0 0 1,1-1 0,-1 1-1,0-1 1,1 0 0,6 3-1,-10-5 0,1 1-1,0-1 0,-1 0 0,1 0 1,-1 0-1,1 0 0,0 0 1,-1 0-1,1 0 0,-1 0 0,1 0 1,0 0-1,-1 0 0,1 0 1,-1 0-1,1-1 0,-1 1 0,1 0 1,0 0-1,-1-1 0,1 1 1,-1 0-1,1-1 0,-1 1 0,1-1 1,0 0 23,0-1 0,0 1 0,-1-1 0,1 1 0,-1-1 0,1 0 0,-1 1 0,1-1 0,-1 1 0,0-1 0,0 0 0,0 1 1,0-4-1,0-2-21,-1 1 0,0-1 1,-1 1-1,0 0 0,0-1 1,0 1-1,-1 0 0,1 0 1,-2 0-1,1 1 1,0-1-1,-5-5 0,-4-4-56,-1 1-1,-26-25 0,18 28-35,21 11 71,-1 0 1,1 1-1,0-1 1,-1 0-1,1 0 0,-1 0 1,1 0-1,0 0 1,-1 0-1,1 1 0,0-1 1,-1 0-1,1 0 1,0 1-1,-1-1 0,1 0 1,0 0-1,-1 1 1,1-1-1,0 0 0,0 1 1,-1-1-1,1 1 1,0-1-1,0 0 1,0 1-1,0-1 0,-1 0 1,1 1-1,0 0 1,0 1-6,0 1 0,0-1 1,0 1-1,0-1 0,0 0 0,1 1 1,-1-1-1,1 1 0,-1-1 1,1 0-1,0 0 0,0 1 1,0-1-1,0 0 0,3 3 1,-3-2 5,1-1 0,1 1 0,-1 0 0,0-1 1,0 1-1,1-1 0,0 0 0,-1 0 0,1 0 1,0 0-1,0 0 0,0-1 0,0 1 0,0-1 0,1 0 1,-1 0-1,0 0 0,0 0 0,1-1 0,-1 1 1,1-1-1,-1 0 0,0 0 0,1 0 0,-1 0 1,1-1-1,-1 0 0,0 1 0,1-1 0,5-3 0,-2 1 14,0 0 0,0-1-1,0 0 1,-1-1-1,0 1 1,0-1 0,0-1-1,0 1 1,-1-1-1,0 0 1,0 0 0,6-11-1,-1-2-26,-2-1 0,0 0 0,-1 0 0,8-41 0,-15 60 20,0 1 1,0-1 0,0 1 0,0-1 0,0 1 0,0-1 0,0 1 0,0-1 0,0 1 0,0-1 0,0 1 0,1-1 0,-1 1 0,0-1-1,0 1 1,0-1 0,1 1 0,-1-1 0,0 1 0,1-1 0,-1 1 0,0-1 0,1 1 0,-1 0 0,0-1 0,1 1 0,-1 0 0,1-1 0,-1 1-1,1 0 1,-1 0 0,1-1 0,-1 1 0,1 0 0,-1 0 0,1 0 0,-1 0 0,1 0 0,-1 0 0,1 0 0,-1 0 0,1 0 0,-1 0 0,1 0-1,-1 0 1,1 0 0,-1 0 0,1 0 0,0 0 0,-1 0 0,0 1 0,1-1 0,-1 0 0,1 0 0,-1 1 0,1-1 0,-1 0 0,1 1-1,-1-1 1,0 1 0,1 0 0,25 33 282,-17-22-207,-7-9-53,0 0 1,1 0-1,0 0 1,0-1-1,0 1 1,0-1-1,0 1 0,0-1 1,0 0-1,1-1 1,-1 1-1,1 0 1,0-1-1,-1 0 0,1 0 1,0 0-1,0 0 1,-1-1-1,1 1 0,8-1 1,-7-2 7,1 1 0,-1-1 0,0 1-1,0-1 1,0-1 0,0 1 0,0-1 0,0 0 0,-1 0 0,1 0 0,-1-1-1,0 0 1,4-4 0,10-12-353,-1-2-1,-1 0 1,-1-1-1,19-41 0,-31 59 287,10-15-476,-13 20 512,1 0-1,-1 1 0,1-1 0,0 0 1,-1 0-1,1 0 0,-1 0 0,1 0 0,-1 0 1,1 1-1,-1-1 0,1 0 0,-1 0 0,1 1 1,-1-1-1,1 0 0,-1 1 0,1-1 1,-1 1-1,0-1 0,1 0 0,-1 1 0,0-1 1,1 1-1,-1-1 0,0 1 0,0-1 1,1 1-1,-1-1 0,0 1 0,0-1 0,0 1 1,0-1-1,0 1 0,0 0 0,0-1 1,0 1-1,0 0 0,1 1 28,-1 0 0,0-1 0,1 1 0,0 0 0,-1-1 0,1 1 0,0-1-1,0 1 1,0-1 0,0 1 0,0-1 0,0 1 0,0-1 0,0 0 0,1 0 0,-1 0 0,0 0 0,1 0 0,-1 0 0,1 0 0,-1 0 0,1 0-1,-1-1 1,1 1 0,0 0 0,-1-1 0,1 0 0,0 1 0,0-1 0,-1 0 0,1 0 0,0 0 0,0 0 0,-1 0 0,1 0 0,0-1-1,-1 1 1,1 0 0,0-1 0,-1 0 0,1 1 0,2-2 0,4-2 50,-1-1 0,0 0-1,-1 0 1,1 0 0,-1 0-1,0-1 1,9-11 0,16-27-17,-24 32-198,0 2-1,0-1 1,1 1 0,1 0 0,-1 1 0,2 0-1,-1 0 1,12-8 0,-17 16 1607,-1 0-3623,-23 0-25343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17008,'0'0'5637,"52"-17"-5637,-27 15-1281,-2 0-4164,3-3-9353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13357,'0'0'4553,"1"9"-1232,0-3-2754,0 1 0,1-1 1,-1 1-1,1-1 0,1 0 0,-1 0 1,6 9-1,-6-12-430,0 0-1,0-1 1,0 1 0,0-1 0,1 1-1,-1-1 1,1 0 0,-1 0 0,1 0-1,0-1 1,0 1 0,0-1 0,0 1-1,0-1 1,0 0 0,0 0-1,0 0 1,1-1 0,-1 1 0,4-1-1,-1 1-119,1-1 0,-1 0 0,0 0 0,1-1 0,-1 0 0,0 0 0,0-1 0,0 1 0,0-1 0,0-1 0,0 1 0,-1-1 0,1 0 0,-1 0 0,1-1 0,-1 0 0,0 1 0,-1-2 0,1 1 0,-1 0 0,5-7 0,6-9-53,-2 0 0,-1-1 1,0-1-1,10-27 0,1 0 156,-22 48-49,-1 1-1,1-1 1,0 0 0,0 0-1,-1 0 1,1 0-1,0 1 1,0-1-1,0 0 1,0 1-1,0-1 1,0 0-1,0 1 1,0 0-1,0-1 1,0 1 0,0-1-1,0 1 1,0 0-1,1 0 1,-1 0-1,0 0 1,2 0-1,34 3 339,-32-1-386,0-1 0,0-1 0,0 1 0,1-1 0,-1 0 0,0 0-1,6-1 1,1-5-4,-1 0-1,1-1 0,-1-1 1,-1 1-1,1-2 0,-1 1 1,17-21-1,1 2-448,-13 13 211,40-32-2732,-51 43 2659,1 0 0,0 0-1,-1 0 1,1 1 0,0 0 0,1 0-1,-1 0 1,0 0 0,1 1 0,8-1 0,-13 2-333,1 0 0,-1 0 0,0-1 0,1 1 0,-1 0 0,0-1 1,1 1-1,-1-1 0,0 1 0,1-1 0,-1 0 0,0 1 0,0-1 1,0 0-1,0 0 0,0 0 0,0 0 0,0 0 0,1-2 0,5-7-8343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3:0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50 16624,'0'0'8360,"-8"-50"-4421,8 73-3490,11 7 223,2 7 65,10 6-320,-3 0-321,5 0-128,-1-4-1314,-1-4-1344,-1-3-1474,-3-5-3139</inkml:trace>
  <inkml:trace contextRef="#ctx0" brushRef="#br0" timeOffset="1">376 658 13773,'0'0'10474,"49"32"-7207,-29-30-1858,-2-2-1120,0 0-417,-6-2-2819,-7-7-4676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1485 8168,'0'0'4831,"-8"-1"-3528,3 0-941,2 1-235,1 0-1,0 0 0,-1 0 0,1 0 0,0-1 0,-1 1 0,1-1 0,0 0 0,-1 1 0,1-1 0,0 0 0,0 0 0,0-1 0,0 1 0,0 0 0,0-1 0,-1-1 0,2 3-98,0-1 0,1 0-1,-1 1 1,1-1 0,-1 1-1,1-1 1,0 0 0,-1 1-1,1-1 1,0 0 0,-1 0-1,1 1 1,0-1 0,0 0-1,0 0 1,0 1 0,-1-1-1,1 0 1,0 0 0,0 0-1,1 1 1,-1-1 0,0 0-1,0-1 1,17-2 847,35 16 557,-41-9-1281,-4-2-145,1 0 0,-1-1 0,1 1 0,-1-2 0,1 1 0,-1-1 0,0 0 0,1 0 0,-1-1 0,0 0-1,0 0 1,0-1 0,0 0 0,0 0 0,0 0 0,9-8 0,7-6 36,-2 0 0,-1-2 0,24-26 0,6-6 4,446-388-33,-383 342-149,72-75-147,-98 88 248,134-101 1,153-110-206,-353 286 564,-16 10-8117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4:3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53 148 11050,'0'0'1602,"-9"0"-145,-29 1-63,39-2-1354,-1 1 1,0 0 0,1 0-1,-1 0 1,0-1 0,1 1-1,-1 0 1,0 0 0,1-1-1,-1 1 1,0 0 0,0 0-1,0-1 1,1 1 0,-1 0-1,0-1 1,0 1 0,0 0-1,1-1 1,-1 1 0,0-1-1,0 1 1,0 0 0,0-1-1,0 1 1,0 0 0,0-1-1,0 1 1,0-1 0,0 1-1,0 0 1,0-1 0,0 1-1,-1 0 1,1-1 0,0 1-1,0-1 1,0 1 0,0 0-1,-1-1 1,1 1 0,0 0-1,0 0 1,0-1 0,-1 1-1,1 0 1,0-1 0,-1 1-1,1 0 1,0 0 0,-1 0-1,1-1 1,0 1 0,-1 0-1,1 0 1,0 0 0,-1 0-1,1 0 1,-1 0 0,1 0-1,0 0 1,-1 0 0,1 0-1,0 0 1,-1 0 0,1 0-1,-1 0 1,0 0 0,21-19-82,3 5 11,1 1 1,0 0 0,1 2-1,1 1 1,-1 1-1,1 1 1,31-5-1,-2 4-1156,0 3-1,83 0 0,-136 6 1211,-1 0 1,1 0-1,0 0 0,0 0 0,0 0 0,-1 1 0,1-1 0,0 0 1,0 1-1,-1 0 0,1-1 0,0 1 0,-1 0 0,1 0 0,-1 0 0,1 0 1,-1 0-1,0 0 0,1 0 0,-1 1 0,0-1 0,0 0 0,0 1 1,0-1-1,0 1 0,0-1 0,0 1 0,0 0 0,-1-1 0,1 1 0,0 0 1,-1 0-1,0-1 0,1 1 0,-1 0 0,0 0 0,0-1 0,0 1 1,0 0-1,0 0 0,-1 0 0,1 1 0,-3 14 579,0-1-1,0-1 1,-13 32-1,6-14-452,4-2 43,2 2 1,2-1-1,1 0 0,1 0 0,8 53 0,-4-52-333,-1 1 0,-2 0 0,-1 0 0,-8 54 1,-6-48-2306,-4-7-2461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18738,'0'0'4580,"95"-9"-3715,-32-4-449,15-4-288,7-1-96,5 1-96,-3 2-256,-4-1-160,-11 5-673,-8 3-449,-10 2-416,-16 1-961,-9-2-1441,-11-3-2274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76 13549,'0'0'2306,"-3"-9"-43,-8-25-191,11 33-1974,0 0 0,0 0 0,0 0 0,1 0 0,-1 0 0,0 0 0,0 1 0,0-1 0,1 0 0,-1 0 0,1 0 0,-1 0 0,0 1 0,1-1 0,-1 0 0,1 1 0,0-1 0,-1 0 0,1 1 0,0-1 0,-1 0 0,1 1 0,0-1 0,-1 1 0,1 0 0,0-1 0,0 1 0,0-1 0,0 1 0,-1 0 0,1 0 0,0 0 1,0-1-1,2 1 0,35-5 1140,-32 5-873,25-3 86,0 1 1,0 2-1,0 1 1,0 1-1,54 11 1,-76-11-450,-1 1-1,1 0 1,0 0 0,-1 0 0,1 1 0,-1 0 0,0 1 0,0 0 0,-1 0 0,0 1 0,0 0 0,0 0-1,0 1 1,-1-1 0,0 1 0,-1 1 0,1-1 0,-1 1 0,-1 0 0,1 0 0,-2 0 0,1 1 0,4 17-1,-5-11 69,-1 1 0,-1-1 0,0 1-1,-1 0 1,0-1 0,-2 1-1,0 0 1,0-1 0,-2 0 0,0 1-1,0-2 1,-2 1 0,0 0-1,0-1 1,-17 26 0,-6 5-524,-3-2 0,-1-1 1,-50 49-1,70-78-5626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0 120 17617,'0'0'5824,"10"1"-4911,-4 0-724,4 0 135,1 0-1,-1 0 1,1-1 0,20-2-1,-26 1-213,-1 0 0,-1 0 0,1 0-1,0-1 1,0 0 0,0 1-1,-1-1 1,1 0 0,-1-1-1,1 1 1,-1-1 0,0 1-1,0-1 1,0 0 0,0 0-1,-1 0 1,1-1 0,2-5-1,-3 6 48,0-1 0,-1 1 0,1-1 0,-1 0 0,0 0 0,0 0 0,0 0 0,-1 0 0,0 0-1,1 0 1,-1 0 0,-1-5 0,1 8-129,0 0-1,-1 0 1,1 0-1,0 0 1,0 0-1,-1 0 1,1 0-1,-1 0 1,1 0-1,-1 0 1,1 0-1,-1 1 1,0-1-1,1 0 1,-1 0 0,0 1-1,1-1 1,-1 0-1,0 1 1,0-1-1,-1 0 1,1 1-27,-1 0 0,1-1 1,-1 1-1,0 0 0,1 0 1,-1 0-1,0 0 0,1 0 1,-1 1-1,1-1 0,-1 0 1,1 1-1,-1-1 0,1 1 1,-1 0-1,1-1 0,-3 3 1,-1 0-16,0 1 0,0 0 1,1 0-1,0 0 0,0 0 1,0 1-1,0 0 1,1 0-1,0 0 0,0 0 1,0 0-1,0 1 0,1-1 1,-3 9-1,0 2 6,1 0 0,1 0 0,0 0-1,-1 19 1,4-33 17,-1 1 1,1 0-1,0-1 1,0 1-1,0 0 1,1-1-1,-1 1 0,1 0 1,-1-1-1,1 1 1,0-1-1,0 1 1,0-1-1,0 1 1,1-1-1,-1 0 0,0 0 1,1 1-1,0-1 1,0 0-1,-1 0 1,4 2-1,-2-3 11,0 1 1,0-1-1,1 0 0,-1 0 0,0 0 1,1 0-1,-1 0 0,0-1 0,1 0 1,-1 1-1,1-1 0,-1-1 1,1 1-1,-1 0 0,1-1 0,-1 0 1,5-1-1,0 0 5,1-2 0,-1 1 1,0-1-1,1 0 0,-2-1 1,1 0-1,-1 0 0,1 0 0,-1-1 1,8-9-1,-10 10-456,-1-1-1,1 0 1,-1 1 0,0-1-1,-1-1 1,4-6 0,-5 9-450,-1 0 0,0 0 1,1 0-1,-2 0 1,1 0-1,0-1 0,-1 1 1,0 0-1,0 0 1,0-8-1,-7-13-6251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198 126 12780,'4'-9'2392,"-2"6"-2262,3-7 996,0 0 1,-1-1-1,5-18 1,-8 28-941,0-1-1,-1 1 1,1-1 0,-1 1-1,1-1 1,-1 1 0,0-1 0,0 0-1,0 1 1,0-1 0,0 1-1,0-1 1,0 0 0,0 1 0,-1-1-1,1 1 1,0-1 0,-1 1-1,0-1 1,1 1 0,-1-1 0,0 1-1,0-1 1,0 1 0,0 0-1,0-1 1,0 1 0,0 0 0,0 0-1,0 0 1,0 0 0,-1 0-1,1 0 1,-1 0 0,1 0 0,0 1-1,-1-1 1,1 1 0,-3-2-1,-1 2-111,-1 0 0,1 0 0,0 0 0,-1 1-1,1-1 1,0 1 0,0 0 0,-1 1-1,1-1 1,0 1 0,0 0 0,1 0 0,-1 1-1,0 0 1,1-1 0,-1 1 0,1 1-1,0-1 1,0 1 0,0 0 0,1-1-1,-1 2 1,1-1 0,-3 5 0,-5 6 16,1 1 0,1 0 1,0 1-1,2 0 0,-10 29 1,11-26 73,1 0 0,1 0 0,1 1 0,1-1 0,0 1 0,3 25 0,-1-38-105,1 0 1,0 0-1,1-1 0,0 1 1,0-1-1,1 1 1,0-1-1,6 12 1,-7-15-51,1-1 1,-1 0 0,1 0 0,0 0-1,0 0 1,0 0 0,0 0-1,0-1 1,0 0 0,1 1-1,-1-1 1,1 0 0,0-1 0,0 1-1,-1-1 1,1 0 0,6 2-1,-4-2-1,-1-1 0,0 1 0,1-1-1,-1 0 1,1 0 0,-1-1 0,0 1-1,0-1 1,1 0 0,-1-1-1,0 1 1,0-1 0,0 0 0,0-1-1,5-2 1,-2 0 3,-1-1 1,0 0-1,0 0 0,0 0 0,0-1 0,-1 0 0,0-1 1,6-9-1,-3 2-26,-1 0 0,-1 0 0,0-1 0,0 0 0,-2 0 0,0-1 0,-1 0 0,-1 1 0,2-21 0,-4 27-20,-1 0-1,-1 1 0,0-1 1,0 0-1,-1 1 1,0-1-1,0 1 0,-1-1 1,-8-16-1,9 22-96,0 1 0,0-1 0,0 0 0,-1 1 0,0-1 0,1 1 0,-1 0 0,-1 0 0,1 0 0,0 1 0,-1-1 0,1 1 0,-1-1 0,0 1 0,0 0 0,0 1 0,0-1 0,0 1 0,0-1 0,0 1 0,0 1-1,-1-1 1,1 0 0,-6 1 0,9 0-13,0 0-1,-1 0 0,1 0 1,0 0-1,-1 0 0,1 1 1,0-1-1,0 0 1,-1 1-1,1-1 0,0 1 1,0-1-1,0 1 0,-1 0 1,1-1-1,0 1 0,0 0 1,0 0-1,0 0 0,0 0 1,1 0-1,-1 0 0,0 0 1,0 0-1,1 0 0,-1 0 1,0 0-1,0 3 0,0 0-520,0 1 0,0-1-1,0 1 1,1-1-1,0 1 1,0-1-1,1 6 1,1 9-4384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39 20756,'0'0'3235,"0"11"-566,-1 13-1569,-2 32 1198,6 69-1,-1-105-2306,1 1-1,1-1 0,1 0 0,0 0 0,2-1 0,0 1 0,12 22 0,6-3-302,-18-30 295,-1 1 1,0-1-1,-1 1 1,0 0 0,-1 1-1,5 14 1,-17-91 83,3 0 1,4-84-1,2 86-787,-1 45 507,1 0-1,1 1 1,0-1-1,2 1 1,8-29 0,-10 42 193,0-1 0,1 1-1,-1 0 1,1 0 0,0 0 0,0 0 0,1 1 0,-1-1 0,1 1 0,4-4 0,-5 6 18,0 0-1,0 0 1,-1 1-1,1-1 1,0 1-1,0-1 1,1 1-1,-1 0 1,0 0-1,0 1 1,0-1-1,1 1 1,-1-1-1,0 1 1,1 0-1,-1 0 1,0 1-1,6 0 1,-6 0 2,-1 0 0,1 0 0,0 0 0,0 1 1,-1-1-1,1 1 0,-1-1 0,1 1 0,-1 0 0,0 0 1,0 0-1,0 1 0,0-1 0,0 0 0,0 1 0,0-1 0,-1 1 1,1-1-1,-1 1 0,0 0 0,0 0 0,0 0 0,0 0 0,0-1 1,0 6-1,2 9 149,-1 0 1,-1 0 0,0 20-1,-1-32-73,0 6 45,-1 0 1,0 1-1,-1-1 0,0 0 1,-1 0-1,0-1 0,0 1 1,-1 0-1,-1-1 1,0 0-1,0 0 0,-1 0 1,0-1-1,-1 0 0,0 0 1,0-1-1,-1 0 1,-11 10-1,17-16-152,0 0 0,-1-1 0,1 1 0,0-1 0,-1 1 0,1-1 0,-1 0 0,1 0 0,-1 0 0,0 0 0,1-1 0,-1 1 0,0-1 0,0 1 0,1-1 0,-1 0 0,0 0 0,0 0 0,1 0 0,-5-2 0,5 1-74,-1 0-1,1 0 0,0-1 0,-1 0 0,1 1 0,0-1 0,0 0 0,0 0 1,0 0-1,1 0 0,-1 0 0,0-1 0,1 1 0,0 0 0,-1-1 1,0-4-1,-3-6-771,1-1 1,0 0 0,2 0 0,-1-1-1,2 1 1,0-18 0,0-14-7644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18449,'0'0'3326,"0"14"-1313,10 197 3031,-1-130-4363,3 0 1,25 87 0,-18-119-401,-2-31-18,-16-18-252,0 0 0,-1 0 1,1 0-1,0 1 0,0-1 0,-1 0 1,1 0-1,0 0 0,0 0 0,-1-1 0,1 1 1,0 0-1,-1 0 0,1 0 0,0-1 0,-1 1 1,1 0-1,0-1 0,-1 1 0,1 0 1,0-1-1,-1 1 0,1-1 0,-1 1 0,1-1 1,-1 1-1,1-1 0,-1 1 0,1-1 1,-1 0-1,4-5 7,-1 1 0,0-1 0,-1 1 1,1-1-1,-1 0 0,0 0 0,-1 0 0,1 0 1,-1-1-1,0-7 0,1-72-59,-2 61-22,0 6 15,1 4 4,-1 1 1,-1-1-1,0 0 0,-1 0 1,-5-19-1,3 27-107,3 13 117,2 14 70,1-11-1,0 0 0,1 0 0,0 0 0,0-1 0,1 1 0,1-1 0,-1 0 0,1 0 0,1-1 0,-1 1 0,1-1 0,1 0 0,11 10 0,-12-13-23,-1 0 1,1-1-1,-1 0 1,1 0-1,0-1 1,0 1-1,0-1 1,1 0-1,-1-1 1,0 0-1,1 0 1,-1 0-1,1-1 1,-1 0-1,1 0 1,-1 0-1,1-1 1,-1 0-1,1 0 1,9-4-1,4-3-31,-2-1-1,1-1 0,-1 0 0,-1-2 0,0 0 0,18-15 0,5-4-145,-39 30 171,0 0 0,0 0 0,0 0 0,0 0 0,0 0 0,0 0 0,0 0 0,1 1 0,-1-1 0,0 0 1,0 1-1,1-1 0,-1 1 0,1 0 0,-1-1 0,0 1 0,1 0 0,-1 0 0,1 0 0,-1 0 0,1 0 0,-1 0 0,0 0 0,1 0 0,-1 1 0,1-1 0,-1 1 0,0-1 0,1 1 0,-1-1 0,0 1 0,0 0 0,1 0 0,-1-1 0,0 1 0,0 0 0,0 0 0,1 2 0,3 3 60,-1 1 0,-1 1-1,1-1 1,-1 0 0,-1 1-1,3 8 1,-3-8-30,0-1 1,1 0-1,0 0 0,0 0 1,5 9-1,-6-14-36,0 0 0,-1 0 0,1-1 0,0 1 0,0-1 0,0 1 0,0-1 0,0 1 0,0-1 0,1 0 0,-1 0 0,0 0 0,1-1 0,-1 1 0,0 0 0,1-1 0,-1 1 0,1-1 0,-1 0 0,1 0 0,-1 0 0,1 0 0,-1-1 0,1 1 0,-1 0 0,0-1 0,1 0 0,-1 0 0,0 0 0,1 0 0,-1 0 0,0 0 0,0 0 0,0-1 0,3-1 0,9-7 0,-1-1 0,0 0 0,-1-1 0,12-14 0,-12 12 0,8-8 0,34-35 0,-51 54 0,0 1 0,0-1 0,1 0 0,-1 1 0,1 0 0,-1 0 0,1 0 0,0 0 0,0 0 0,0 1 0,0 0 0,0-1 0,8 0 0,-12 2-76,1 1-1,-1-1 1,0 0-1,1 0 1,-1 0-1,1 0 1,-1 0 0,1 1-1,-1-1 1,1 0-1,-1 0 1,0 1 0,1-1-1,-1 0 1,1 1-1,-1-1 1,0 0-1,1 1 1,-1-1 0,0 0-1,0 1 1,1-1-1,-1 1 1,0-1 0,0 1-1,0-1 1,1 1-1,3 27-8182,-3-17 2493,-8-25-6160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21428,'0'0'5381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5477,'0'0'20040,"3"12"-18534,1 6-933,30 115 1804,-28-112-2254,1 0 0,2 0 1,0-1-1,17 28 0,-26-47-204,1 0 1,-1 0-1,1 0 0,0 0 1,-1 0-1,1 1 1,0-2-1,0 1 0,0 0 1,0 0-1,-1 0 0,1 0 1,1 0-1,-1-1 1,0 1-1,0 0 0,0-1 1,0 1-1,0-1 0,1 0 1,-1 1-1,1-1 1,-1 0-121,0-1 1,0 1 0,-1-1-1,1 1 1,0-1 0,-1 0-1,1 1 1,0-1 0,-1 0-1,1 0 1,-1 1 0,1-1 0,-1 0-1,0 0 1,1 0 0,-1 0-1,0 0 1,1 1 0,-1-1-1,0 0 1,0 0 0,0-1-1,1-7-1587,0 1 0,-1-1 0,0 1 0,-1-1 0,-1-12 0,-15-26-8280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14446,'0'0'12155,"7"1"-12133,49-2-1200,33-14-4849,18-2-1261,-96 16 7052,1 1-1,0 1 1,-1 0 0,13 2 0,-22-2 625,0 0 1,0 0-1,0 0 1,0 0-1,0 1 1,0-1-1,0 1 1,0-1-1,0 1 1,-1 0-1,1-1 0,-1 1 1,1 0-1,-1 0 1,0 0-1,0 0 1,0 1-1,0-1 1,0 0-1,0 0 0,0 1 1,-1-1-1,1 4 1,8 62 4547,-9-59-4514,2 76 2328,3 31-243,-5-114-2470,0 0 0,1 0 0,-1 0 0,1 0 0,-1 0 0,1-1 0,0 1 0,0 0 0,-1 0 0,1 0 0,1-1 0,-1 1 0,0 0 0,0-1 0,1 1 0,-1-1 1,1 1-1,-1-1 0,1 0 0,0 0 0,-1 0 0,5 2 0,-2-2-11,0 1-1,0-1 1,1 0-1,-1-1 1,0 1 0,1-1-1,-1 0 1,1 0 0,-1 0-1,6-1 1,1-1-60,0 0 0,-1-1-1,1 0 1,-1-1 0,0 0 0,0-1 0,0 0 0,9-6 0,21-27-1042,-38 36 785,-1 0-1,1-1 0,-1 1 0,0 0 0,0 0 0,1-1 0,-1 1 0,-1-1 1,1 1-1,0-1 0,-1 1 0,1-1 0,-1 1 0,0-1 0,0 0 0,0 1 1,0-1-1,0 1 0,-1-4 0,0 5-135,0-1 0,1 1 0,-1 0 0,0 0 0,0-1 0,0 1 0,0 0 0,0 0 0,0 0 0,-1 0 0,1 0 0,0 1 0,0-1 0,-1 0 0,1 1 0,-1-1 0,1 0 0,0 1 0,-1 0 0,1-1-1,-1 1 1,1 0 0,-1 0 0,-1 0 0,2-1 42,-31-3-11424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14670,'0'0'11339,"82"-66"-10891,-34 42-352,9 2-640,-4 1-2275,-3 4-3747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72 333 11531,'0'0'6011,"-8"8"-2755,2-4-2851,1 0 0,0 1 0,0 0-1,1 0 1,-1 1 0,1-1 0,0 1 0,1 0-1,0 0 1,-1 0 0,2 0 0,-1 1-1,1-1 1,0 1 0,0-1 0,0 9 0,1-10-271,0 1 1,1-1 0,0 0 0,0 1 0,0-1 0,1 1 0,0-1 0,0 0 0,0 1 0,1-1 0,0 0 0,0 0 0,0 0 0,1 0 0,-1 0 0,5 5 0,-4-6-135,1-1 0,0 1 0,1-1 0,-1 0 0,0 0 0,1 0 0,-1-1 0,1 0 0,0 0 0,0 0 0,0 0 1,0-1-1,0 0 0,0 0 0,1 0 0,-1 0 0,6-1 0,-6 0-115,1 1-1,-1-1 1,0 0-1,1-1 0,-1 0 1,0 1-1,1-2 1,-1 1-1,0 0 1,0-1-1,0 0 1,0-1-1,0 1 1,0-1-1,-1 1 1,1-2-1,-1 1 1,0 0-1,0-1 1,0 0-1,0 0 1,-1 0-1,4-5 1,-3 2-86,0 0 1,-1-1-1,0 0 0,0 1 1,0-1-1,-1 0 0,-1 0 1,1 0-1,-1 0 1,0-1-1,-1 1 0,0 0 1,-1 0-1,-1-14 1,2 21 200,0 0 0,-1-1 0,1 1 0,0-1 1,0 1-1,-1 0 0,1-1 0,0 1 0,-1 0 0,0 0 1,1-1-1,-1 1 0,0 0 0,0 0 0,1 0 1,-1 0-1,0 0 0,0 0 0,0 0 0,0 0 1,0 0-1,-1 0 0,1 0 0,0 1 0,0-1 0,-2 0 1,2 1 5,0 0 1,0 0-1,0 1 1,0-1 0,0 0-1,0 1 1,0-1-1,0 1 1,0-1 0,0 1-1,0-1 1,0 1-1,1 0 1,-1 0 0,0-1-1,1 1 1,-1 0-1,0 0 1,1 0 0,-1 0-1,1 0 1,-1-1 0,1 1-1,-1 0 1,1 0-1,0 0 1,-1 0 0,1 1-1,0-1 1,0 0-1,0 0 1,0 0 0,0 2-1,-2 8 119,1 1 0,0-1-1,1 1 1,1 0 0,-1-1 0,2 1 0,2 12-1,-3-21-101,-1 0-1,1 1 1,0-1-1,1 0 0,-1 0 1,0 0-1,1-1 0,-1 1 1,1 0-1,0 0 1,0-1-1,0 1 0,1-1 1,-1 0-1,0 0 1,1 0-1,-1 0 0,1 0 1,0 0-1,0-1 1,0 1-1,0-1 0,0 0 1,0 0-1,0 0 0,0 0 1,0 0-1,0-1 1,1 1-1,2-1 0,-2-1-9,-1 1-1,1-1 0,-1 0 0,1 0 1,-1 0-1,1-1 0,-1 1 0,0-1 1,0 0-1,0 0 0,0 0 0,0 0 1,0 0-1,0-1 0,-1 1 0,1-1 0,-1 0 1,0 0-1,0 0 0,0 0 0,0 0 1,0 0-1,-1-1 0,3-4 0,3-9 25,-1-1 0,0 0 0,5-27 0,-5 12-31,-2 0 0,-1 0 0,-3-59 0,-2 69-80,0 0 1,-1 0-1,-2 1 1,0-1-1,-1 1 1,-13-28-1,19 49 66,-1-1 0,0 0 1,1 1-1,-1-1 0,0 1 0,0-1 0,0 1 0,0-1 1,0 1-1,-1 0 0,1-1 0,0 1 0,-1 0 0,-1-1 1,3 2 6,-1 0 0,1 0-1,-1 0 1,1 0 0,0 0 0,-1 0 0,1 0 0,-1 0 0,1 0 0,-1 0 0,1 0 0,-1 0 0,1 1 0,-1-1 0,1 0 0,0 0 0,-1 0 0,1 1-1,-1-1 1,1 0 0,0 1 0,-1-1 0,1 0 0,0 1 0,-1-1 0,1 0 0,0 1 0,0-1 0,-1 1 0,1-1 0,0 1 0,-3 5 44,1 0 0,0-1 0,1 1 0,-1 0 0,1 0 0,0 9-1,-1 10 290,2 0 0,0 1 0,2-1 0,1 0 0,1 0 0,1-1 0,16 48-1,-16-58-286,0-1 0,1 0 0,1-1 0,0 1 0,1-1 0,0-1 0,1 0 0,0 0 0,1 0 0,0-1 0,0-1 0,1 1 0,1-2-1,-1 0 1,22 11 0,-30-17-35,0 0-1,-1-1 0,1 0 0,0 0 0,0 0 0,0 0 1,0 0-1,0 0 0,0-1 0,0 0 0,0 1 1,0-1-1,1 0 0,-1-1 0,0 1 0,0 0 1,0-1-1,0 0 0,3-1 0,-3 1 29,-1-1 0,0 0 0,0 0 0,0 0 0,-1 0 0,1 0 0,0 0 0,-1-1 0,1 1 0,-1 0 0,0-1 0,0 1 0,0-1 0,0 0 0,0 1 0,-1-1 0,1 0 0,-1 1 0,1-1 0,-1 0 0,0-3 0,1-12 79,-1 0 0,-1 0 0,0 1 0,-1-1-1,-6-21 1,6 30-111,-1 0 0,0 0-1,0 0 1,-1 0-1,0 1 1,0 0 0,-1-1-1,0 2 1,-1-1-1,0 0 1,-11-10 0,16 17-7,0 0-1,0 0 1,0 0 0,0 0 0,0 0 0,0 1 0,0-1 0,0 0 0,-1 1 0,1-1-1,0 1 1,-1-1 0,1 1 0,0 0 0,-1-1 0,1 1 0,0 0 0,-2 0 0,2 0 6,0 0 0,0 1 1,1-1-1,-1 0 1,0 1-1,1-1 0,-1 1 1,0-1-1,1 1 1,-1-1-1,1 1 0,-1-1 1,1 1-1,-1 0 1,1-1-1,-1 1 0,1 0 1,-1-1-1,1 1 1,0 0-1,0 0 1,-1 1-1,0 2 25,0-1-1,1 1 1,-1 0 0,1 0-1,0 0 1,0 0 0,1 0-1,-1 0 1,1-1-1,0 1 1,1 5 0,2-2-2,-1 0 1,2 0 0,-1 0-1,1-1 1,0 0 0,0 0-1,1 0 1,0 0 0,0-1-1,0 0 1,1 0 0,-1-1-1,1 0 1,0 0 0,0 0-1,1-1 1,-1 0 0,11 2-1,-3 0-100,1-1 1,0 0-1,0-2 0,0 0 0,0 0 1,1-2-1,-1 0 0,19-3 0,-29 2 38,0 0 0,-1 0 0,1 0 0,0-1 0,-1 0 0,0-1 0,1 1 0,-1-1 0,0 0-1,0 0 1,-1 0 0,1-1 0,-1 0 0,1 0 0,-1 0 0,0 0 0,-1-1 0,1 1 0,-1-1 0,0 0-1,3-6 1,-1 0 44,-1-1-1,0 0 0,0 0 0,-1-1 0,-1 1 1,0-1-1,-1 1 0,0-20 0,-3 29 173,-1 8-68,-3 10 103,4-1 9,0 0 1,2 0 0,-1 0 0,4 27 0,-2-37-301,0 0-1,-1-1 1,2 1 0,-1 0 0,0-1-1,1 1 1,-1-1 0,1 1 0,0-1 0,4 5-1,-5-7-130,0 1-1,0-1 0,1 0 1,-1 0-1,1 0 0,-1 0 1,1 0-1,0 0 1,-1-1-1,1 1 0,0 0 1,-1-1-1,1 1 0,0-1 1,0 0-1,-1 0 0,1 0 1,0 1-1,0-2 0,0 1 1,-1 0-1,1 0 1,2-1-1,-3 1-120,1-1 1,-1 0-1,0 1 0,0-1 1,0 1-1,0-1 0,0 0 1,0 0-1,0 0 0,0 1 1,-1-1-1,1 0 1,0 0-1,0 0 0,-1 0 1,1-1-1,-1 1 0,1 0 1,-1 0-1,1 0 0,-1 0 1,0 0-1,1-1 0,-1 1 1,0 0-1,0 0 1,0-2-1,3-26-6833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6919,'0'0'20403,"64"40"-20467,-22-19-1762,4-6-1473,-4-1-1826,-6-7-3075</inkml:trace>
  <inkml:trace contextRef="#ctx0" brushRef="#br0" timeOffset="1">298 107 13965,'0'0'12503,"-6"10"-10758,4-6-1621,-2 2 183,1 0 1,0 1-1,0-1 1,0 1 0,-2 12-1,4-18-265,1 1-1,0 0 0,-1 0 1,1 0-1,0 0 1,0 0-1,0 0 0,1 0 1,-1 0-1,0-1 1,1 1-1,-1 0 0,1 0 1,0 0-1,-1-1 1,1 1-1,0 0 0,0-1 1,0 1-1,0 0 1,1-1-1,-1 1 1,0-1-1,1 0 0,-1 1 1,1-1-1,-1 0 1,1 0-1,-1 0 0,1 0 1,3 1-1,1 0-94,1 0-1,0 0 0,-1-1 1,1 1-1,0-2 1,0 1-1,0-1 1,0 0-1,0 0 1,0-1-1,0 0 1,0 0-1,-1-1 0,1 0 1,0 0-1,-1 0 1,1-1-1,-1 0 1,6-4-1,15-9-1993,0-1 0,45-39 0,-47 35 152,9-9 1051,24-18 1413,-18 28 3144,-39 19-3532,0 1 0,0 0 0,0 0 0,0 0 0,-1 0 0,1 0 0,0 0 1,0 0-1,0 0 0,0 1 0,0-1 0,0 0 0,-1 0 0,1 1 0,0-1 0,0 0 0,0 1 0,-1-1 1,1 1-1,0-1 0,-1 1 0,1 0 0,0-1 0,-1 1 0,1-1 0,0 1 0,-1 0 0,1 0 1,-1-1-1,1 3 0,14 33 798,-1-1-921,-12-33-228,0 0-1,-1 0 1,1 0-1,0 0 1,0 0-1,0-1 1,0 1-1,1-1 1,-1 0-1,0 1 1,1-1-1,3 1 1,20 1-7959,-3-7-7032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95 15246,'0'0'2531,"-4"11"-652,1-4-1527,0 0 0,1 0 0,-1 0 0,1 1 0,1-1 0,0 1 0,0 0 1,0-1-1,1 1 0,0 0 0,1 0 0,-1-1 0,2 1 0,-1-1 0,1 1 0,0-1 0,0 1 0,1-1 0,0 0 1,4 7-1,-3-8-206,0 0 1,1-1-1,0 1 1,0-1-1,0 0 1,0 0 0,1-1-1,0 1 1,-1-1-1,2-1 1,-1 1-1,0-1 1,1 0 0,0 0-1,-1-1 1,1 0-1,0 0 1,0-1-1,0 0 1,11 1 0,-9-3-74,0 1 1,0-1-1,-1-1 1,1 1 0,0-2-1,-1 1 1,0-1-1,1 0 1,-1-1 0,0 0-1,-1 0 1,1-1 0,-1 0-1,0 0 1,0-1-1,8-8 1,-6 5-55,0 0 1,-1 0-1,0-1 1,0 0-1,-1-1 1,-1 0-1,0 0 1,0 0-1,-1-1 1,-1 0-1,0 0 1,0 0-1,-1 0 1,-1 0-1,0-1 1,1-21-1,-3 32-19,0 0 0,-1 0 0,1 1 0,0-1 0,-1 0 0,1 0 0,-1 0 0,1 0 0,-1 0 0,0 1 0,0-1 0,0 0 0,0 1 0,0-1 0,0 0 0,0 1 0,0-1 0,-1 1 0,1 0 0,-1-1 0,1 1 0,-1 0 0,1 0 0,-1 0 0,0 0 0,1 0 0,-1 1 0,0-1 0,0 0 0,0 1 0,0-1 0,0 1 0,0 0 0,1-1 0,-1 1 0,0 0 0,0 0 0,0 1 0,0-1 0,0 0 0,0 0 0,0 1 0,0-1 0,0 1 0,1 0 0,-1 0 0,0 0 0,0-1 0,1 2 0,-1-1 0,1 0 0,-1 0 0,1 0 0,-1 1 0,1-1 0,0 1 0,0-1 0,-1 1 0,1-1 0,0 1 0,0 0 0,1-1 0,-1 1 0,-1 2 0,1 2 20,-1 0 0,1 0 1,0 0-1,1 0 0,-1 0 0,1 1 1,0-1-1,1 0 0,1 9 0,-2-13-12,1-1-1,-1 1 1,0-1-1,1 1 1,-1-1-1,1 0 1,-1 1-1,1-1 1,0 0-1,-1 0 1,1 1-1,0-1 1,0 0-1,0 0 1,0 0-1,0 0 1,0 0-1,1 0 1,-1 0-1,0 0 1,0 0-1,1-1 0,-1 1 1,0-1-1,1 1 1,-1-1-1,0 1 1,1-1-1,-1 0 1,1 1-1,-1-1 1,1 0-1,-1 0 1,1 0-1,-1 0 1,1 0-1,-1-1 1,1 1-1,-1 0 1,0-1-1,1 1 1,-1-1-1,1 1 1,1-2-1,0 0-135,1 0 0,0-1 0,0 0 0,-1 1 0,0-1 1,1 0-1,-1 0 0,0-1 0,-1 1 0,1-1 0,0 1 0,-1-1 0,0 0 0,2-6 0,0 2-1456,0-1-1,-1 1 1,0-1 0,-1 0-1,0 0 1,1-10 0,-3-11-7727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19.4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54 24 14958,'0'0'7047,"-53"-24"-4132,52 24-1570,4 0-1858,12 0-1953,0 0-3235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13581,'0'0'8680,"20"72"-5093,-11-38-1344,0 3-674,4-2-544,3-6-737,1-7-256,1-8-160,-2-12-512,1-2-1,-6-4-544,-7-14-1281,-4-7-770,0-9-671,-9-6-866,-12-8-1633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8488,'0'0'19186,"-7"3"-19186,30 13-993,5-1-1857,4-3-2660,4-4-5060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128 112 19891,'0'0'1874,"-10"5"458,1 0-2003,1 0 0,0 0 0,0 1 0,0 0-1,1 1 1,0 0 0,0 0 0,1 0-1,0 1 1,0 0 0,0 0 0,1 0 0,1 1-1,0 0 1,0 0 0,-4 13 0,6-17-224,1 1 0,0 0 0,0 0 0,0 0 0,0-1 1,1 1-1,0 0 0,0 0 0,1 0 0,0 0 0,0 0 0,0-1 1,1 1-1,0 0 0,4 9 0,-4-12-92,0-1 0,1 1 0,-1-1-1,0 0 1,1 1 0,0-1 0,-1 0 0,1-1 0,0 1 0,0 0-1,0-1 1,0 0 0,0 1 0,1-1 0,-1-1 0,0 1 0,1 0 0,-1-1-1,0 1 1,1-1 0,-1 0 0,0 0 0,1-1 0,-1 1 0,0-1-1,1 1 1,-1-1 0,6-2 0,-1 0-24,1 0-1,-1-1 1,0 0 0,0 0-1,0-1 1,0 0 0,-1 0 0,0-1-1,0 0 1,0 0 0,-1 0-1,0-1 1,0 0 0,-1 0-1,0-1 1,0 0 0,-1 1-1,0-2 1,4-9 0,0-1-48,-1-1-1,-1 0 1,-1 0 0,-1-1 0,0 0 0,-2 0 0,1-25 0,-3 40 73,-1 1 0,1-1 1,-1 0-1,0 1 0,0-1 1,-3-6-1,4 11-8,0 0-1,-1 0 0,1 1 1,-1-1-1,1 0 0,0 0 1,-1 0-1,0 0 0,1 0 1,-1 0-1,1 0 1,-1 1-1,0-1 0,0 0 1,1 1-1,-1-1 0,0 0 1,0 1-1,0-1 0,0 1 1,0-1-1,0 1 0,0 0 1,0-1-1,0 1 1,0 0-1,0 0 0,0 0 1,0 0-1,0-1 0,0 1 1,0 1-1,0-1 0,0 0 1,0 0-1,0 0 1,0 0-1,0 1 0,0-1 1,-1 1-1,-1 1 1,1 0 0,0 0-1,0 0 1,0 0 0,1 0 0,-1 0-1,0 0 1,1 1 0,0-1 0,-1 1-1,1-1 1,0 1 0,0-1 0,0 1-1,1 0 1,-1-1 0,1 1 0,-1 0 0,1 5-1,-1 0 4,1 0 0,0 0-1,0 0 1,1-1 0,0 1-1,2 9 1,-1-12-58,0 0 1,0 0-1,1 0 0,0-1 0,0 1 0,0-1 0,0 1 1,1-1-1,0 0 0,-1 0 0,2 0 0,-1-1 1,5 4-1,-3-3-555,0-1 0,0 0 0,0 0 0,0 0 0,0-1 0,10 3 0,34 1-7222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19506,'0'0'3396,"51"49"-738,-30-9-1024,2 7-65,1 6-191,-1 4-321,-1-2-449,1-4-352,-3-6-192,-2-9-32,-2-9-128,-3-9-224,0-11-224,-4-7-1058,0-5-2081,-5-15-2211,2-3-5733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21204,'0'0'8072,"-4"58"-7592,15-33-384,6-1-64,1 3 0,1 0-32,1-4-448,0-3-705,1-4-1089,-3-5-65,-5-8-1312,-2-3-2178,-4-10-7208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3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13196,'0'0'13827,"2"11"-12338,1 3-1181,0-1 0,1 1 0,0-1 1,1 0-1,10 19 0,-14-28-279,1-1 0,0 0 1,-1 0-1,1 1 1,0-1-1,1-1 0,-1 1 1,0 0-1,1 0 1,0-1-1,-1 1 1,1-1-1,0 0 0,0 0 1,1 0-1,-1 0 1,0-1-1,1 1 0,-1-1 1,1 0-1,-1 0 1,1 0-1,-1-1 0,1 1 1,0-1-1,-1 1 1,1-1-1,0-1 0,-1 1 1,8-2-1,-7 0-19,0 0 0,0 0 0,0 0 0,0-1 0,-1 0 0,1 1 0,-1-1 0,1-1 0,-1 1 0,0 0 1,-1-1-1,1 0 0,-1 0 0,1 1 0,2-9 0,28-71-243,-26 62 28,28-72 7,-35 93 205,0-1 0,0 1 0,0 0 0,0-1 0,0 1 0,0 0 0,1-1 0,-1 1 0,0 0 0,0-1 0,0 1 0,0 0 1,1-1-1,-1 1 0,0 0 0,0 0 0,1-1 0,-1 1 0,0 0 0,1 0 0,-1-1 0,0 1 0,1 0 0,-1 0 0,0 0 0,1 0 0,-1 0 0,0-1 0,1 1 0,-1 0 0,1 0 0,-1 0 0,0 0 0,1 0 0,7 13 199,1 30 146,-8-36-254,2 15 75,14 54 81,-16-71-256,0-1 0,1 1 0,0-1 0,0 0 1,0 1-1,0-1 0,1 0 0,0 0 0,0 0 0,0-1 0,0 1 0,0-1 1,4 4-1,-6-7-97,0 1 1,0-1-1,0 1 0,-1 0 1,1-1-1,0 0 1,0 1-1,0-1 0,0 1 1,0-1-1,0 0 1,0 0-1,0 0 0,0 1 1,0-1-1,0 0 1,0 0-1,0 0 0,0-1 1,0 1-1,0 0 1,0 0-1,0 0 0,0-1 1,0 1-1,0-1 1,0 1-1,-1 0 0,1-1 1,0 0-1,0 1 1,0-1-1,-1 1 0,1-1 1,0 0-1,-1 0 1,1 1-1,0-1 1,-1 0-1,1 0 0,-1 0 1,1 0-1,-1 0 1,0 1-1,1-3 0,2-4-1374,-1 1 1,0-1-1,-1 0 0,0 1 0,1-10 0,0-23-8029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10474,'0'0'12321,"13"8"-9759,-11-6-2500,7 4 390,0-1 0,0 1-1,1-1 1,18 6 0,-24-10-337,1 1 1,-1-1 0,1-1-1,-1 1 1,1-1-1,0 1 1,-1-1-1,1-1 1,-1 1 0,1-1-1,0 1 1,-1-1-1,1-1 1,-1 1-1,0-1 1,0 1-1,1-1 1,4-3 0,0-1-37,-1-1 0,1 1 0,-1-1 0,-1-1 1,1 1-1,7-12 0,-13 16-35,1 0-1,-1 0 1,0 0-1,0-1 1,0 1-1,-1-1 1,1 1-1,-1-1 1,0 1-1,0-1 1,0 0-1,0 0 1,-1 1-1,1-1 1,-1 0-1,0 0 1,0 0-1,0 0 1,-1 1-1,-1-9 1,1 11-28,0-1 1,0 1 0,-1-1 0,1 0 0,0 1-1,-1 0 1,1-1 0,0 1 0,-1 0 0,0 0 0,1 0-1,-1 0 1,0 0 0,1 0 0,-1 0 0,0 0-1,0 1 1,0-1 0,0 1 0,0-1 0,1 1-1,-1 0 1,0 0 0,0 0 0,0 0 0,0 0-1,0 0 1,0 1 0,0-1 0,0 1 0,0-1 0,0 1-1,-2 1 1,-2-1-14,0 1 0,0 1 0,0-1 0,0 1 0,1 0 0,-1 0 0,1 1 0,-10 8 0,7-4 11,1 2 0,1-1 1,-1 1-1,2-1 1,-1 2-1,1-1 1,-6 20-1,8-23-5,1 1 1,0-1-1,1 1 0,0-1 0,0 1 0,0 0 0,1 0 1,0-1-1,1 1 0,-1 0 0,2-1 0,2 13 0,-3-18-60,1 1-1,-1-1 1,1 0 0,-1 0-1,1 0 1,0 0-1,0 0 1,-1 0-1,2 0 1,-1-1-1,0 1 1,0-1-1,0 1 1,1-1-1,-1 0 1,1 0-1,-1 0 1,1 0-1,-1 0 1,1-1-1,-1 1 1,1-1-1,0 0 1,-1 1-1,1-1 1,0-1-1,-1 1 1,1 0-1,4-1 1,0 0-692,1-1 0,0 1 0,-1-1 0,1 0 0,-1-1 0,1 0 0,-1 0 0,13-8 0,17-21-6859,-3-5-5056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62 444 17969,'0'0'5152,"-9"12"-2884,-28 40-495,35-50-1629,0 0 0,1 1 1,-1-1-1,1 1 0,0-1 0,-1 1 1,1 0-1,0-1 0,1 1 1,-1 0-1,0 0 0,1 0 1,0 0-1,-1 0 0,1-1 1,0 1-1,1 0 0,0 4 0,-1-5-121,1 0-1,0-1 0,0 0 0,0 1 1,0-1-1,1 0 0,-1 1 0,0-1 1,1 0-1,-1 0 0,0 0 0,1 0 0,-1 0 1,1-1-1,0 1 0,-1 0 0,1-1 1,0 1-1,-1-1 0,1 1 0,3-1 1,5 1-108,0-1 0,-1 0 0,1 0 0,0-1 0,0 0 0,0-1 0,-1 0 0,11-4 0,176-60 1574,-196 66-1462,1-1-1,-1 1 1,1-1-1,-1 0 0,0 1 1,0-1-1,1 1 0,-1-1 1,0 1-1,0-1 0,0 0 1,1 1-1,-1-1 0,0 0 1,0 1-1,0-1 1,0 0-1,0 1 0,0-1 1,0 1-1,-1-1 0,1 0 1,0 1-1,0-1 0,0 1 1,-1-1-1,1 0 0,0 1 1,-1-1-1,1 1 1,0-1-1,-1 1 0,1-1 1,-1 0-1,-15-25 669,13 23-663,-37-53-67,19 29-31,-24-44 0,40 63 59,0-1 0,1-1 0,1 1 1,0 0-1,0-1 0,0 0 0,1 0 1,1 1-1,-1-16 0,3 21 12,-1 0 0,1-1 0,0 1 0,0 0-1,1 0 1,0 0 0,-1 0 0,1 1 0,0-1 0,1 0 0,-1 1 0,1-1-1,-1 1 1,1 0 0,0 0 0,0 0 0,1 0 0,-1 0 0,1 1 0,-1 0-1,1 0 1,7-4 0,11-4 35,1 0 0,42-11-1,-50 16-35,8-1-492,28-8-2041,-48 13 2280,0 0 0,0 0-1,-1 0 1,1 0 0,0-1 0,-1 1 0,1-1-1,-1 1 1,0-1 0,1 0 0,-1 0 0,3-4-1,-7-5-4810,-15-2-2521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23254,'0'0'6854,"67"4"-26648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13549,'0'0'5354,"8"15"-3987,77 194 1827,4 10 210,-88-216-3296,1 2 38,0-1 1,0 1 0,1 0 0,-1 0 0,1-1 0,0 1 0,0-1 0,1 0 0,-1 0 0,1 0 0,0 0 0,6 4 0,-10-8-139,0 0-1,1 0 1,-1 0-1,0 0 1,1 0-1,-1 0 1,0 0-1,1-1 1,-1 1-1,0 0 1,1 0 0,-1 0-1,0 0 1,0 0-1,1-1 1,-1 1-1,0 0 1,0 0-1,1 0 1,-1-1 0,0 1-1,0 0 1,1 0-1,-1-1 1,0 1-1,0 0 1,0-1-1,0 1 1,0 0-1,0 0 1,1-1 0,-1 1-1,0 0 1,0-1-1,0 1 1,0 0-1,0-1 1,0 1-1,0 0 1,0-1 0,0-17 146,0 14-116,-2-23-33,-2 0 0,0 0-1,-2 1 1,-1-1 0,-1 1 0,-23-50 0,18 47-201,1-1 0,2-1 1,1 0-1,-6-42 0,14 72 191,1-1 1,0 0 0,-1 0-1,1 0 1,0 1-1,0-1 1,1 0 0,-1 0-1,0 0 1,0 1-1,1-1 1,-1 0-1,1 0 1,0 1 0,-1-1-1,1 1 1,0-1-1,0 0 1,0 1 0,0-1-1,0 1 1,1 0-1,-1-1 1,2 0-1,0 0 3,-1 1 0,1 0-1,0 0 1,-1 0 0,1 0-1,0 1 1,0-1 0,0 1-1,0 0 1,-1 0 0,1 0 0,0 0-1,0 0 1,3 1 0,3 1-1,0 0 1,0 0 0,0 1 0,0 0-1,0 1 1,-1 0 0,0 0 0,16 11-1,-21-12 18,0-1-1,0 1 0,0 0 0,0 0 1,-1 0-1,1 0 0,-1 0 0,0 1 0,0-1 1,0 1-1,0-1 0,-1 1 0,1 0 0,-1 0 1,0-1-1,0 1 0,-1 0 0,1 0 1,-1 0-1,1 0 0,-1 0 0,-1 0 0,1 0 1,0 0-1,-1 0 0,0 0 0,0 0 0,0 0 1,-1-1-1,1 1 0,-1 0 0,0-1 1,0 1-1,0-1 0,0 0 0,0 1 0,-1-1 1,0 0-1,-3 3 0,1-1 7,-1 1 1,1-1-1,-1 0 1,0-1-1,0 0 1,-1 0-1,1 0 1,-1 0-1,0-1 1,0 0-1,0-1 1,0 1-1,-1-2 1,1 1-1,0-1 1,-1 0-1,1 0 1,-1-1-1,0 0 1,-11-1-1,17 0-234,0 1-1,0-1 1,0 0-1,0 0 1,1 0-1,-1 0 1,0 0-1,0 0 1,1 0-1,-1-1 1,0 1-1,1-1 1,0 1 0,-1-1-1,1 1 1,0-1-1,0 0 1,-1 0-1,1 0 1,1 1-1,-1-1 1,0 0-1,-1-4 1,1-1-1223,0 1 1,0 0-1,1-1 1,-1 1-1,1-1 1,2-10-1,3-12-7724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3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3651,'0'0'25561,"10"6"-25465,-9-6-32,0 0-256,2 0-1442,0 0-1921,-2 6-1314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41 11499,'0'0'12305,"5"8"-11424,7 15-282,-5-7-234,2 0 0,0-1 0,0 0 0,21 25 0,-28-38-326,0 0 0,0 0 1,0 0-1,0 0 0,0 0 0,0 0 0,1-1 0,-1 1 0,0-1 0,1 0 1,-1 1-1,1-1 0,0 0 0,-1-1 0,1 1 0,0 0 0,-1-1 0,1 1 1,0-1-1,0 0 0,0 0 0,-1 0 0,1 0 0,0-1 0,0 1 0,0-1 1,-1 0-1,1 1 0,0-1 0,-1 0 0,1-1 0,-1 1 0,1 0 0,-1-1 1,0 1-1,1-1 0,-1 0 0,3-3 0,5-6 124,0 0-1,0-1 1,-1 0-1,10-18 1,8-9-10,-27 38-156,0 1 0,0 0 0,1-1 0,-1 1 0,0-1 0,0 1 0,1 0 0,-1-1 0,0 1 0,1 0 0,-1-1 0,0 1 0,1 0 0,-1 0 0,1-1 0,-1 1 0,0 0 0,1 0 0,-1 0 0,1 0 0,-1-1 0,1 1 0,-1 0 0,1 0 0,-1 0 0,0 0-1,1 0 1,-1 0 0,1 0 0,-1 0 0,1 1 0,-1-1 0,1 0 0,-1 0 0,1 0 0,-1 0 0,0 0 0,1 1 0,-1-1 0,1 0 0,-1 0 0,0 1 0,1-1 0,-1 0 0,0 1 0,1-1 0,-1 0 0,0 1 0,0-1 0,1 1 0,-1-1 0,0 0 0,0 1 0,0-1 0,1 1 0,-1-1 0,0 1 0,0-1-1,0 1 1,0-1 0,0 1 0,10 36 84,-8-29 69,0 0-1,1 2-107,-1 0-1,2 0 1,-1 0-1,10 17 1,-12-26-19,-1 0 0,1 1 0,0-1 0,-1 0 0,1 0 0,0-1 0,0 1 0,0 0-1,0 0 1,0 0 0,0 0 0,0-1 0,0 1 0,0 0 0,0-1 0,0 1 0,0-1 0,1 1 0,-1-1 0,0 0 0,0 0 0,1 1 0,-1-1-1,0 0 1,0 0 0,1 0 0,-1 0 0,0 0 0,0-1 0,1 1 0,-1 0 0,0 0 0,0-1 0,0 1 0,1-1 0,-1 1 0,0-1 0,0 0 0,0 1-1,0-1 1,0 0 0,0 0 0,0 0 0,0 0 0,-1 1 0,1-1 0,0 0 0,0 0 0,-1-1 0,2-1 0,10-13 177,0 0 1,-1-1-1,16-34 0,13-20-115,-40 70-97,0 0 0,1 0 0,-1 0 0,1 1 0,-1-1 0,1 0 0,-1 0 0,1 0 0,0 1 0,-1-1 0,1 0-1,0 1 1,-1-1 0,1 0 0,0 1 0,0-1 0,0 1 0,0-1 0,0 1 0,-1 0 0,1-1 0,0 1 0,0 0 0,0 0 0,0 0 0,0-1 0,0 1 0,2 0 0,-2 1 5,1 0 0,-1 0 0,0 0 1,0 0-1,0 1 0,0-1 0,0 0 0,0 0 1,0 1-1,0-1 0,-1 0 0,1 1 1,0-1-1,-1 1 0,1-1 0,-1 2 0,14 73-255,-13-68 97,2 24-1529,-3-25-6584,-4-7 1883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15054,'0'0'7319,"-1"12"-5477,-1-1-1401,0 5 345,0 0 1,1 0 0,2 26 0,-1-39-725,0 0 1,1-1 0,-1 1-1,0 0 1,1 0-1,0 0 1,-1-1 0,1 1-1,0-1 1,0 1 0,1 0-1,-1-1 1,0 0-1,1 1 1,0-1 0,-1 0-1,1 0 1,0 0 0,0 0-1,0 0 1,0 0-1,1 0 1,-1-1 0,0 1-1,1-1 1,-1 0 0,1 0-1,0 0 1,5 2-1,-8-3-27,1 0-1,0 0 1,-1 0-1,1 0 0,0 0 1,-1 0-1,1 0 0,0 0 1,-1-1-1,1 1 1,0 0-1,-1 0 0,1 0 1,-1-1-1,1 1 0,0 0 1,-1-1-1,1 1 1,-1 0-1,1-1 0,-1 1 1,1-1-1,-1 1 0,1-1 1,-1 1-1,0-1 1,1 0-1,-1 1 0,1-1 1,3-25 487,-11-27-277,3 42-227,-1 1 0,0-1 0,0 1 0,-11-14 0,13 19-27,0 1 0,0 0 0,-1 0 0,1 0 0,-1 1 0,0-1 0,0 1 0,0 0 0,0 0 1,-1 0-1,1 0 0,-6-1 0,16 12-1386,13 5-146,-11-11 163,1-1 0,-1 1 0,1-1 0,-1-1 0,1 0 0,-1 0 0,17-3 0,7-7-6475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18 17360,'0'0'1933,"-11"8"635,4-3-2216,0 1 1,1 0 0,-1 0-1,1 0 1,0 1 0,1-1 0,-1 1-1,1 1 1,1-1 0,-1 1-1,2 0 1,-1 0 0,1 0-1,-4 12 1,6-14-183,0 0 1,0 1-1,0-1 0,1 0 0,0 0 1,0 0-1,0 0 0,1 0 1,0 0-1,0 0 0,1 0 1,2 8-1,-2-11-156,0-1 1,-1 1-1,1-1 0,0 1 1,1-1-1,-1 0 0,0 0 1,1 0-1,-1 0 1,1 0-1,0 0 0,0-1 1,-1 1-1,1-1 0,0 0 1,0 0-1,0 0 1,0 0-1,0-1 0,1 1 1,-1-1-1,0 0 0,0 0 1,6 0-1,-4-1-5,0 0 0,0 1-1,0-2 1,0 1 0,-1-1 0,1 1-1,0-1 1,-1 0 0,1-1 0,-1 1-1,0-1 1,0 0 0,0 0 0,0 0-1,-1-1 1,1 1 0,-1-1 0,0 0-1,0 0 1,0 0 0,0 0 0,-1-1 0,0 1-1,3-7 1,-2 5 2,0-1 0,-1 0 0,0 0 0,0 0 0,0 0 0,-1 0 0,0 0 0,0 0 0,-1-1 0,0 1 0,0 0 0,-1 0 0,0 0 0,0-1 0,-1 1 0,-4-11 0,4 14-55,0 0 0,-1 1 0,1-1 1,-1 1-1,0 0 0,0 0 0,0 0 0,0 0 1,-1 0-1,1 0 0,-1 1 0,0 0 0,0 0 1,0 0-1,0 0 0,-7-2 0,5 2-80,-1 1 0,0-1 0,1 1 0,-1 0 0,0 0-1,0 1 1,0 0 0,0 0 0,-12 3 0,18-3 28,0 0 0,1 0 0,-1 0 0,0 0 0,0 0 0,1 0 0,-1 0 0,0 0 0,0 0 0,1 1 0,-1-1 0,0 0 0,1 1 0,-1-1 0,0 0 0,1 1 0,-1-1 0,1 1-1,-1-1 1,0 1 0,1-1 0,-1 1 0,1-1 0,-1 1 0,1-1 0,0 1 0,-1 0 0,1-1 0,0 1 0,-1 0 0,1-1 0,0 1 0,0 0 0,0 0 0,-1-1 0,1 1 0,0 0 0,0 0 0,0-1 0,0 1 0,0 0 0,0 0 0,1-1 0,-1 1 0,0 0 0,0-1 0,0 1 0,1 0 0,-1-1 0,0 1 0,1 1 0,1 0-284,-1-1 1,1 1-1,-1 0 0,1 0 1,0-1-1,0 1 1,-1-1-1,1 1 1,0-1-1,0 0 0,1 0 1,-1 0-1,0 0 1,0 0-1,4 0 0,25 2-3276,5-2-380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111 237 11915,'1'-8'3935,"0"2"-3470,0 1 136,0 0 0,-1 1 0,1-1 0,-1 1 0,0-1-1,0 0 1,-2-8 0,2 12-499,-1 0 0,1-1 0,-1 1 0,0 0 0,0 0 0,1 0 0,-1-1 0,0 1 0,0 0 0,0 0 0,0 0-1,0 0 1,-1 0 0,1 1 0,0-1 0,0 0 0,0 1 0,-1-1 0,1 0 0,0 1 0,-1-1 0,1 1 0,-1 0 0,1 0 0,-1-1 0,1 1 0,0 0-1,-1 0 1,1 0 0,-1 0 0,1 1 0,-1-1 0,1 0 0,-2 1 0,-1 0-59,1 0 0,-1 0 1,1 1-1,-1-1 0,1 1 0,0 0 0,-1 0 0,1 0 1,0 0-1,0 0 0,0 1 0,1-1 0,-1 1 1,1 0-1,-1 0 0,1 0 0,0 0 0,0 0 0,0 1 1,0-1-1,1 1 0,-1-1 0,1 1 0,0-1 0,0 1 1,0 4-1,0-4-25,0 1 1,0-1 0,0 1-1,1-1 1,0 1-1,0-1 1,0 1 0,0-1-1,1 1 1,0-1-1,-1 0 1,2 1 0,-1-1-1,0 0 1,1 1-1,0-1 1,0 0-1,0 0 1,1-1 0,-1 1-1,6 6 1,2-4-97,-1-1 1,1 1 0,0-2-1,1 1 1,-1-1-1,1-1 1,0 0-1,0-1 1,0 0-1,22 1 1,-19-1 24,1 0-1,-1 0 1,0 1-1,0 1 1,19 8-1,-28-10 35,-1 1 0,1 0 1,-1 0-1,0 0 0,0 0 0,-1 1 1,1-1-1,-1 1 0,1 0 0,-1 0 1,0 0-1,-1 0 0,1 1 0,-1-1 1,1 1-1,-2 0 0,1 0 0,0-1 0,1 11 1,0-2 398,-1 1 1,-1 0 0,0-1 0,-2 26-1,1-34-112,0 0 0,-1 0 0,0 0 0,0 0 0,0 0 0,-1 0 0,0 0 0,0-1 0,0 1 0,0-1 0,-1 1 0,1-1 0,-1 0 0,0 0 0,0 0 0,-5 4 0,7-7-245,0-1-1,0 1 1,0 0-1,0-1 1,0 1-1,0-1 1,0 1-1,-1-1 1,1 0-1,0 0 1,0 1-1,0-1 1,-1 0-1,1 0 1,0 0-1,0 0 1,0 0-1,-1 0 1,1-1-1,0 1 1,0 0-1,0-1 1,-1 1-1,1 0 1,0-1-1,0 0 1,0 1-1,0-1 1,0 0 0,0 1-1,0-1 1,0 0-1,0 0 1,1 0-1,-1 0 1,0 0-1,0 0 1,1 0-1,-1 0 1,0 0-1,1 0 1,0 0-1,-1 0 1,0-2-1,-22-58-242,22 55 207,-9-27-624,2-2 0,1 1 0,2-1 0,1 0 1,2 0-1,4-68 0,-1 96 636,0 0 0,1 0-1,0 1 1,0-1 0,1 0 0,0 1 0,6-11-1,-8 15-1,0 0-1,0 0 0,0 0 0,1 0 0,-1 0 1,1 0-1,-1 1 0,1-1 0,0 1 0,0-1 1,0 1-1,0 0 0,0-1 0,0 1 0,0 0 1,0 0-1,0 0 0,0 1 0,1-1 0,-1 1 1,0-1-1,1 1 0,-1 0 0,0 0 1,1-1-1,1 2 0,-2-1 3,-1 1-1,1 0 1,-1 0-1,0 0 1,0 0 0,1 0-1,-1 0 1,0 0 0,0 0-1,0 0 1,0 1-1,0-1 1,0 0 0,-1 1-1,1-1 1,0 0 0,-1 1-1,1-1 1,-1 1-1,1-1 1,-1 1 0,1 1-1,6 41 276,-6-36-57,5 18 725,3-19 294,-8-9-1170,1 1 1,-1-1-1,1 1 0,-1-1 0,0 0 1,1 0-1,-1 0 0,0 0 0,0 0 1,0 0-1,0 0 0,-1 0 0,1 0 1,-1 0-1,1 0 0,0-4 0,3-14 66,-1 0 0,0 0 0,-1 0 0,-1-25 0,-2 37-110,1 1-1,-1 0 1,0 0-1,0 0 1,-1 0-1,1 0 1,-2 0-1,1 0 1,-1 0-1,0 1 1,-1 0-1,1-1 1,-1 1-1,0 0 1,-6-5-1,8 9-29,1 1 0,0 0 0,-1 0 0,1 0 0,-1 0 0,0 0 0,1 0 0,-1 1 0,0-1 0,0 0 0,1 1 0,-4-1 0,2 3-436,13 6-268,1-3-116,0-1 0,0-1 0,1 1 0,-1-2 0,1 1 0,-1-2-1,1 0 1,0 0 0,15-1 0,-15-1-725,1 0 0,-1-1-1,0 0 1,0-1 0,13-5 0,17-10-5975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139 423 4965,'0'0'15017,"-12"-6"-12572,-37-14-817,47 19-1556,0 1 0,0 0 0,-1 0 0,1 0 0,0 0 0,0 0 0,-1 0 0,1 0 0,0 1 0,0-1 0,0 1 0,0 0 0,-1-1 0,1 1-1,0 0 1,0 0 0,1 1 0,-1-1 0,0 0 0,0 1 0,0-1 0,1 1 0,-1-1 0,1 1 0,-1 0 0,1-1 0,0 1 0,0 0 0,-1 0 0,1 0 0,-1 4 0,-1 1 263,0 0-1,0 1 0,1 0 1,0-1-1,0 1 1,0 15-1,1-19-247,1 0 0,0 0-1,0 0 1,1 0 0,-1 0 0,1-1 0,0 1-1,0 0 1,0 0 0,0-1 0,1 1-1,-1-1 1,1 1 0,0-1 0,4 6 0,-4-7-79,0-1 0,1 1 0,-1-1 0,0 1 0,0-1 0,1 0 0,-1 0 0,1 0 0,-1 0 0,1-1-1,-1 1 1,1 0 0,-1-1 0,1 0 0,0 0 0,-1 0 0,1 0 0,-1 0 0,1 0 0,0-1 0,-1 1 0,1-1 0,-1 1 0,1-1 0,2-2 0,2 0-11,0-1 0,0 0 0,0 0 0,-1 0 0,1-1 0,-1 0-1,0-1 1,-1 1 0,1-1 0,-1 0 0,0-1 0,7-12 0,-1 1-97,-1-1 1,-1 1 0,12-36 0,-10 12 66,-6 21 764,-6 54 140,0-26-786,0 0-1,1 0 1,0 0 0,0 0-1,1 0 1,0 0 0,0 0-1,2 7 1,-2-13-68,0 1 0,0 0 0,0-1 0,0 1 0,0 0 0,0-1 0,1 1 0,-1-1 0,0 0 0,1 0 0,0 1 0,-1-1 0,1 0 0,-1 0 0,1 0 0,0 0 0,0-1 0,0 1 0,-1 0 0,1-1 0,0 1 0,0-1 0,0 0 0,0 0 0,0 0 0,0 1 0,0-2 0,0 1 0,0 0 0,0 0 0,0-1 0,0 1 0,2-2 0,1 1-51,1-2 1,0 1-1,-1 0 1,0-1-1,0 0 0,0 0 1,0-1-1,0 1 0,-1-1 1,1 0-1,-1 0 1,0-1-1,0 1 0,-1-1 1,6-9-1,3-5-169,-1-1 0,15-37-1,-15 20 84,0 2 489,-7 38-26,-3 24 80,-1-24-417,0 1 0,0-1 0,0 1 1,1-1-1,-1 0 0,1 1 0,0-1 1,0 0-1,0 1 0,1-1 0,-1 0 1,1 0-1,-1 0 0,1 0 0,0 0 1,0-1-1,0 1 0,4 3 0,-4-5-5,0 0-1,0 0 1,0 0-1,0-1 0,-1 1 1,1-1-1,0 1 1,0-1-1,0 0 1,0 0-1,0 0 0,1 0 1,-1 0-1,0 0 1,0 0-1,0-1 1,0 1-1,-1-1 1,1 0-1,0 1 0,0-1 1,0 0-1,0 0 1,-1 0-1,1 0 1,0-1-1,-1 1 0,1 0 1,-1-1-1,1 1 1,-1-1-1,0 1 1,2-3-1,10-12 0,-1 0 0,-1-1 0,0 0 0,-1-1 0,-1 0 0,10-27 0,-2 5 0,-16 48 0,5 36 0,-5-43 0,-1 1 0,0 0 0,1 0 0,-1 0 0,1-1 0,-1 1 0,1 0 0,0-1 0,0 1 0,0-1 0,0 1 0,0-1 0,0 1 0,0-1 0,0 1 0,1-1 0,-1 0 0,0 0 0,1 0 0,2 2 0,-2-3-110,1 0 0,-1-1 0,0 1 0,1-1 0,-1 1 0,1-1 0,-1 0 0,0 0 0,1 1 0,-1-2 0,0 1 0,0 0 0,0 0 0,0-1 0,0 1 0,0-1 0,0 0 0,-1 0 0,1 1 0,0-1 0,-1 0 0,1 0 0,-1 0 0,0-1 0,1-1 0,34-66-5362,-33 63 4654,12-33-5257,-3 1-2370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5 281 15631,'0'0'2899,"-1"10"-962,0 2-1119,-1 15 392,1 1 2709,2-28-3802,1 0 0,-1 0 0,0 0 0,0-1-1,0 1 1,1 0 0,-1-1 0,0 1 0,0 0-1,0-1 1,0 0 0,0 1 0,0-1 0,0 1 0,0-1-1,2-2 1,9-9-212,-1-2 0,0 1 0,9-17-1,-11 17-252,0 0-1,0 0 0,1 1 0,16-15 1,-25 27 387,-1 0 1,0 0-1,1 0 1,-1 0 0,0 0-1,1 0 1,-1 0-1,0 0 1,1 0 0,-1 1-1,0-1 1,1 0-1,-1 0 1,0 0 0,1 0-1,-1 0 1,0 1-1,0-1 1,1 0 0,-1 0-1,0 1 1,0-1 0,1 0-1,-1 0 1,0 1-1,0-1 1,0 0 0,0 0-1,1 1 1,-1-1-1,0 0 1,0 1 0,0-1-1,0 0 1,0 1-1,0-1 1,0 0 0,0 1-1,0-1 1,0 0-1,0 1 1,0-1 0,0 0-1,0 1 1,0-1 0,0 0-1,0 1 1,-1-1-1,4 33 3168,-1-12-1863,-1-19-1344,-1-1 0,0 1 0,1 0 0,-1-1 0,1 1 0,0 0 0,-1-1 0,1 1 0,0-1 0,0 1 0,0-1 0,0 1 0,0-1 0,0 0 0,1 0 0,-1 1 0,0-1 0,2 1 0,-2-2 0,0 1 0,1-1 0,-1 0 0,0 1 0,0-1 0,0 0 0,1 0 0,-1 0 0,0 0 0,0 0 0,1 0 0,-1 0 0,0-1 0,0 1 0,0 0 0,1-1 0,-1 1 0,0-1 0,1 0 0,3-2 0,0 0 0,0-1 0,-1 1 0,1-1 0,-1 0 0,0 0 0,0 0 0,-1-1 0,4-5 0,6-12-26,-1-1-1,8-26 1,13-22-93,-33 71 120,0 1-1,0-1 1,0 1-1,0-1 0,0 0 1,0 1-1,0-1 0,0 1 1,0-1-1,0 0 0,0 1 1,1-1-1,-1 0 0,0 1 1,0-1-1,0 0 1,1 1-1,-1-1 0,0 0 1,0 1-1,1-1 0,-1 0 1,0 0-1,1 1 0,-1-1 1,0 0-1,1 0 0,-1 0 1,0 1-1,1-1 1,-1 0-1,0 0 0,1 0 1,-1 0-1,1 0 0,-1 0 1,0 0-1,1 0 0,-1 0 1,1 0-1,-1 0 0,0 0 1,1 0-1,-1 0 1,1 0-1,-1 0 0,0 0 1,1-1-1,-1 1 0,0 0 1,1 0-1,-1 0 0,0-1 1,1 1-1,-1 0 1,0 0-1,1-1 0,-1 1 1,0 0-1,0-1 0,0 1 1,1 0-1,-1-1 0,0 1 1,0 0-1,0-1 0,0 1 1,1-1-1,10 46 137,-7-27-101,-3-16-38,-1 0 1,1 0-1,0 0 1,-1 0-1,1 0 0,0 0 1,0 0-1,1-1 1,-1 1-1,0 0 1,0-1-1,1 1 0,-1 0 1,1-1-1,-1 0 1,1 1-1,0-1 0,0 0 1,0 0-1,3 2 1,-3-3-7,0 0-1,0 0 1,1 0 0,-1 0 0,0 0 0,0 0 0,0-1 0,0 1 0,0-1 0,0 1 0,0-1 0,0 0 0,0 0-1,0 0 1,0 0 0,-1 0 0,3-1 0,7-7-172,-1 0 0,0 0 0,-1-1 1,16-21-1,-21 26-219,37-56-3872,-39 57 3407,-1 0-1,1 1 1,0-2 0,-1 1-1,0 0 1,0 0-1,0 0 1,0-7 0,-16 48-1966,14-21-2802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11115,'0'0'4238,"0"-11"-976,0-25-471,0 9 3568,12 61-3631,-8 2-1978,10 51 97,-13-82-968,0 0 0,1 0-1,-1 0 1,1 0 0,0-1-1,1 1 1,-1-1 0,1 1-1,0-1 1,0 0 0,0 0-1,1 0 1,5 4-1,-8-6-57,1-1 0,0 0 0,0 1 0,-1-1-1,1 0 1,0 0 0,0 0 0,0 0-1,1 0 1,-1-1 0,0 1 0,0-1 0,0 1-1,0-1 1,1 0 0,-1 0 0,0 0 0,0 0-1,1 0 1,-1 0 0,3-1 0,-3 0-68,0-1 1,0 1 0,0 0 0,0-1 0,0 1-1,-1-1 1,1 0 0,0 1 0,-1-1-1,0 0 1,1 0 0,-1 0 0,0 0 0,0 0-1,0 0 1,1-4 0,2-5-1071,-1-1 1,-1 1-1,0-1 1,-1 1-1,0-1 1,-1-19-1,-5-1-2393,-6-3-502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0 350 11243,'0'0'16090,"10"6"-14692,-2-1-1178,3 4-25,2-1 1,-1-1-1,1 0 0,18 7 1,-28-13-183,0 1 0,-1-1 0,1-1 0,0 1 0,0 0 1,0-1-1,0 1 0,0-1 0,0 0 0,1 0 0,-1 0 0,0 0 1,0-1-1,0 1 0,0-1 0,0 0 0,-1 1 0,1-1 0,0-1 1,0 1-1,0 0 0,-1-1 0,1 0 0,-1 1 0,1-1 0,-1 0 1,0 0-1,1 0 0,2-5 0,0 1-93,0-1 1,-1 1-1,0-1 1,-1 0-1,1 0 0,-1-1 1,0 1-1,-1 0 0,0-1 1,0 0-1,1-14 0,-18 44 956,7 28-424,7-50-476,1 1 1,0 0 0,0 0-1,-1 0 1,1 0-1,0 0 1,0 0-1,0 0 1,0 0 0,0 0-1,1-1 1,-1 1-1,0 0 1,0 0-1,1 0 1,-1 0 0,0 0-1,1 0 1,-1-1-1,1 1 1,-1 0-1,1 0 1,-1-1 0,1 1-1,-1 0 1,1-1-1,0 1 1,0 0-1,-1-1 1,1 1 0,0-1-1,0 1 1,-1-1-1,1 0 1,0 1-1,0-1 1,0 0 0,0 1-1,0-1 1,0 0-1,0 0 1,-1 0-1,1 0 1,0 0 0,0 0-1,0 0 1,1 0-1,-1-1-61,1 0 0,-1 0 0,0 0-1,0 0 1,0 0 0,0 0 0,0 0-1,0 0 1,0 0 0,0 0 0,0 0-1,0-1 1,-1 1 0,1 0 0,0 0-1,-1-1 1,1 1 0,-1-1 0,0 1-1,1-1 1,-1-1 0,5-36-1346,-5 33 1209,3-19-1434,-2 0 0,-3-27 0,1 44 955,0-1 0,0 1 0,-1 0 0,0 1 0,0-1 0,-1 0 0,0 1 0,-1-1 0,1 1 0,-8-10 0,11 16 839,-1 0 0,0 0 0,0 0 0,0 0 0,1 0 0,-1 0 0,0 0 0,0 0 1,-1 0-1,1 0 0,0 1 0,0-1 0,0 0 0,0 1 0,-1-1 0,1 1 0,0-1 0,0 1 0,-1 0 0,1 0 0,0-1 0,-1 1 0,1 0 0,0 0 1,-3 1-1,3-1-29,0 1 0,0-1 1,0 1-1,0-1 1,0 1-1,0 0 1,1-1-1,-1 1 1,0 0-1,0 0 1,0 0-1,1-1 0,-1 1 1,1 0-1,-1 0 1,0 0-1,1 0 1,0 0-1,-1 0 1,1 1-1,0-1 1,-1 0-1,1 0 0,0 0 1,0 0-1,0 0 1,0 0-1,0 2 1,20-1-15327,-1-2 13182,-15 0 4462,-1 0-1813,0 1-1,0 0 1,0 0 0,0 0-1,-1 0 1,1 0 0,0 1-1,0-1 1,-1 1 0,1-1-1,-1 1 1,0 0-1,1 0 1,-1 0 0,3 5-1,34 44 3236,-29-36-2707,5 6 115,-1 0 1,-2 1 0,0 1 0,15 39-1,-23-50-923,0 1 0,0 0 0,-2 0 0,0 0 0,0 0 0,-1 0 0,-1 1-1,0-1 1,-1 0 0,-4 24 0,4-33-239,0 0 0,-1 0 0,1 0 0,-1 0 0,0 0 1,0-1-1,0 1 0,-1-1 0,1 1 0,-1-1 0,0 0 0,0 0 0,0 0 0,0 0 0,0-1 0,-6 4 0,7-5-57,0 0-1,-1 1 0,1-1 0,0-1 0,-1 1 1,1 0-1,-1-1 0,1 1 0,-1-1 1,1 0-1,-1 0 0,1 0 0,-1 0 1,1 0-1,-1 0 0,1-1 0,-1 1 0,1-1 1,-1 0-1,1 1 0,0-1 0,-1 0 1,1-1-1,0 1 0,0 0 0,0-1 1,0 1-1,-3-4 0,-22-24-475,1-1 1,2-2-1,2-1 0,0 0 0,-30-67 1,39 74-1186,1-2 0,2 0 1,0 0-1,-6-34 0,12 36-1091,0-1 0,0-41 0,4 29-2779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30 9417,'0'0'15503,"-53"-27"-12653,53 24-351,4 8-2563,1 8-1602,-3 1-3971,-2-1-9834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17392,'-9'2'988,"-2"2"-604,0 1-1,0 0 1,1 1-1,0 0 1,0 0-1,0 1 1,0 0 0,1 1-1,1 0 1,-1 1-1,1 0 1,-8 12-1,1-1 374,0 0 1,2 1-1,1 0 0,1 1 0,-13 33 0,21-47-582,0 0 0,1 0-1,0 0 1,1 0 0,-1 0 0,1 14-1,1-20-167,0-1 1,0 1-1,1 0 0,-1-1 0,1 1 0,-1 0 1,1-1-1,-1 1 0,1-1 0,0 1 0,0 0 1,0-1-1,0 0 0,0 1 0,0-1 0,0 0 1,0 1-1,0-1 0,1 0 0,-1 0 0,0 0 1,1 0-1,-1 0 0,1 0 0,-1-1 0,1 1 1,0 0-1,-1-1 0,1 0 0,0 1 0,-1-1 1,1 0-1,0 1 0,0-1 0,-1 0 0,4-1 0,12 0 0,0-1 0,0 0-1,0-2 1,0 0-1,0-1 1,-1 0-1,19-10 1,-15 7 2,0 0-1,0 2 1,0 0 0,29-4 0,-40 9-13,0 0 1,0 1-1,0-1 1,0 2 0,0-1-1,-1 2 1,13 2 0,-19-4 21,1 2-1,-1-1 1,1 0 0,-1 0 0,0 1 0,0-1 0,0 1 0,1 0-1,-2 0 1,1 0 0,0 0 0,0 0 0,-1 0 0,1 0 0,-1 0-1,1 1 1,-1-1 0,0 1 0,0-1 0,0 1 0,0-1 0,-1 1 0,1-1-1,-1 1 1,1 0 0,-1-1 0,0 1 0,0 3 0,-1 3 67,0-1 1,0 1-1,-1 0 1,0-1-1,-1 1 1,0-1-1,0 1 1,-1-1-1,0 0 1,0-1-1,-1 1 1,0-1-1,0 0 1,-1 0-1,0 0 1,0-1-1,-12 10 0,9-8 4,1-1 0,-1 0 0,-1-1-1,1 0 1,-1 0 0,0-1 0,0 0-1,-1-1 1,0 0 0,1-1 0,-1 0-1,0-1 1,-18 2 0,27-4-249,0 0 1,0 0-1,0 0 1,1-1-1,-1 1 1,0-1-1,0 1 1,0-1-1,1 0 1,-1 1-1,0-1 1,1 0-1,-1 0 1,0 0-1,1-1 1,0 1-1,-1 0 1,1-1-1,0 1 1,-1 0-1,1-1 1,0 1-1,0-1 1,0 0-1,0 1 1,1-1-1,-1 0 1,0 0-1,1 0 1,-1 1-1,1-1 1,-1-2-1,0-2-805,1-1-1,-1 1 0,1 0 1,0-1-1,0 1 0,1 0 1,0 0-1,3-13 0,13-16-6699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17489,'0'0'10473,"18"68"-9255,-7-32-225,1 1-577,2 2-256,-1-1-160,1-2 64,2-1-224,-1-4-801,0-4-865,2-7-1056,-3-6-866,-6-11-3523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0.5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20435,'0'0'8104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65 156 12524,'0'0'8749,"4"9"-6800,79 173 3692,-2-1-3830,-81-180-1797,0 0 0,0-1 0,0 1-1,1 0 1,-1 0 0,0 0 0,0-1 0,1 1-1,-1 0 1,1-1 0,-1 1 0,1 0-1,-1-1 1,1 1 0,-1 0 0,1-1 0,-1 1-1,1-1 1,0 1 0,-1-1 0,1 1-1,0-1 1,0 0 0,-1 1 0,1-1 0,1 1-1,1-22 702,-10-40 291,-3 32-1188,-1 1 1,-1 0-1,-1 1 1,-2 0-1,0 1 1,-2 1-1,-1 0 1,-1 1-1,-1 1 1,-43-38-1,57 56 88,5 3 78,0 1-1,0 0 0,-1 0 0,1 0 0,0 0 0,-1 0 0,1 0 1,-1 0-1,1 0 0,-1 0 0,1 1 0,-1-1 0,0 1 0,-2-1 0,8 15-169,2-6 215,0-1 1,1 1-1,0-1 1,1-1 0,-1 1-1,1-1 1,0 0-1,1-1 1,0 0-1,-1-1 1,1 1 0,19 5-1,-25-9-20,1 1 0,0-1-1,0 0 1,1 0 0,-1-1 0,0 1-1,0-1 1,0 0 0,0 0-1,1 0 1,-1 0 0,0-1 0,0 0-1,0 1 1,0-2 0,0 1 0,0 0-1,0-1 1,0 0 0,-1 0-1,1 0 1,0 0 0,-1-1 0,0 1-1,0-1 1,1 0 0,-2 0 0,1 0-1,0 0 1,-1 0 0,1-1-1,3-6 1,-2 0 21,0-1-1,-1 1 0,0-1 0,-1 0 1,2-20-1,-3 25-23,-1 0 1,1 0-1,-2-1 0,1 1 0,0 0 1,-1 0-1,0 0 0,-1 0 0,1 0 1,-1 0-1,-5-10 0,7 16-8,0 0 0,0-1-1,0 1 1,0 0 0,0 0 0,0 0 0,0-1-1,0 1 1,0 0 0,0 0 0,0 0-1,0-1 1,-1 1 0,1 0 0,0 0-1,0 0 1,0 0 0,0-1 0,0 1-1,0 0 1,-1 0 0,1 0 0,0 0-1,0 0 1,0-1 0,0 1 0,-1 0 0,1 0-1,0 0 1,0 0 0,0 0 0,0 0-1,-1 0 1,1 0 0,0 0 0,0 0-1,0 0 1,-1 0 0,1 0 0,0 0-1,0 0 1,-1 0 0,1 0 0,0 0 0,0 0-1,0 0 1,-1 0 0,1 0 0,0 0-1,0 0 1,0 0 0,0 0 0,-1 1-1,1-1 1,0 0 0,0 0 0,0 0-1,0 0 1,0 0 0,-1 1 0,1-1-1,-2 20 67,7 29 299,2-23-270,2-1 0,1 0 0,1 0 0,2-1 0,0 0 0,1-1 0,1-1 0,1 0 0,1-2 0,1 1 0,21 16 0,-34-32-396,1-1 0,-1-1 1,1 1-1,0-1 0,0 0 0,10 3 0,-13-5-423,1 0-1,-1 0 1,1 0-1,-1-1 1,1 0-1,0 0 0,-1 0 1,6 0-1,11-6-8828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16944,'0'0'7976,"47"75"-6247,-19-38-512,1 3-352,3 0-416,-1-2-225,1-4-128,-4-6 0,-3-6-224,-7-6-705,-6-4-384,-6-10-609,-14-3-5028,-15-14 864,-8-7-3010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37 202 12684,'0'0'5509,"-7"-9"-2642,-20-33-411,27 41-2343,-1-1-1,1 0 1,-1 1 0,1-1 0,0 0 0,-1 1 0,1-1 0,0 0 0,0 0 0,0 1 0,1-1 0,-1 0 0,0 0 0,1 1-1,-1-1 1,1 0 0,-1 1 0,1-1 0,0 1 0,0-1 0,-1 1 0,1-1 0,0 1 0,0-1 0,1 1 0,1-2 0,36-28 1103,-31 26-922,4-4-191,2 0 1,-1 2-1,1-1 0,1 2 1,-1 0-1,1 0 1,0 1-1,1 1 1,-1 1-1,1 0 1,-1 1-1,32 0 1,-44 2-119,-1 1 0,1-1 0,-1 1 0,1-1 1,-1 1-1,1 0 0,-1 0 0,0 0 0,1 0 0,-1 0 1,0 1-1,0-1 0,0 1 0,0 0 0,0-1 0,0 1 1,0 0-1,0 0 0,-1 0 0,1 0 0,-1 0 0,1 1 1,-1-1-1,0 0 0,0 1 0,0-1 0,0 1 0,-1-1 1,1 1-1,-1-1 0,1 1 0,-1-1 0,0 1 0,0 0 1,0-1-1,0 1 0,-1-1 0,0 4 0,0 3 108,0 1 0,-1-1 1,0 0-1,0 1 0,-1-1 0,-1 0 0,1 0 0,-1-1 0,-7 11 0,1-4-227,0-1-1,-1 0 0,0 0 1,-1-1-1,-1-1 0,0 0 1,0-1-1,-21 14 0,39-29-6129,3-6 3775,0 0 139,18-15-4953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16496,'0'0'8317,"5"8"-6838,23 36-826,-2 2 1,-2 1 0,-2 0 0,-2 2 0,14 54 0,-33-97-497,1-1 0,0 1 0,0-1 0,0 0 0,1 0 0,0 0-1,0 0 1,5 6 0,-7-10-126,0 0 0,0 0 0,1 0-1,-1 0 1,0-1 0,1 1 0,-1 0 0,0-1-1,1 1 1,-1-1 0,1 1 0,-1-1 0,1 1-1,-1-1 1,1 0 0,-1 0 0,1 0 0,-1 0 0,1 0-1,-1 0 1,1-1 0,-1 1 0,1 0 0,-1-1-1,1 1 1,-1-1 0,1 1 0,-1-1 0,0 0-1,1 0 1,-1 1 0,0-1 0,0 0 0,1 0-1,-1 0 1,1-2 0,17-16-31,0 0 0,-1-1 0,-1-1 0,-2-1 0,0 0 0,15-29 0,-19 23-2621,-11 26 2145,1 0 0,-1 1 0,0-1 1,0 0-1,0 0 0,0 1 0,0-1 0,0 0 0,0 0 1,-1 1-1,1-1 0,-1 0 0,1 1 0,-2-3 0,-6-7-10393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22197,'0'0'4997,"7"72"-4549,-4-29-96,-1 6-127,-1 4 31,-1 3 320,0 0 161,0-2-256,0-5-257,0-8-224,3-12 32,3-16-1089,0-13-2338,0-13-2851,-4-21-7143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4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18449,'0'0'8296,"9"8"-7842,4 3-224,1 0-1,0-1 1,1-1-1,0 0 1,19 8-1,-11-8 370,0 0 0,1-2 0,36 8-1,31-8-6132,-80-8 757,-8-7-2783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11307,'0'0'17365,"9"9"-15827,15 22-899,-1 1 0,-2 1 1,33 68-1,-38-68-639,-5-7 0,2 0 0,1-2 0,0 1 0,21 24 0,-35-48-11,0-1 0,1 0 0,-1 1 1,0-1-1,0 0 0,0 0 0,0 1 0,0-1 0,1 0 0,-1 0 1,0 1-1,0-1 0,1 0 0,-1 0 0,0 0 0,0 1 1,1-1-1,-1 0 0,0 0 0,0 0 0,1 0 0,-1 0 0,0 1 1,1-1-1,-1 0 0,0 0 0,1 0 0,-1 0 0,0 0 0,1 0 1,-1 0-1,0 0 0,1 0 0,-1 0 0,0 0 0,0-1 1,1 1-1,-1 0 0,0 0 0,1 0 0,-1 0 0,0 0 0,0 0 1,1-1-1,-1 1 0,0 0 0,1-1 0,3-19-1280,-9-29-1979,0 35 2069,0 1 1,-1 0-1,-1 0 1,0 1-1,-1 0 0,-11-14 1,-63-67-4084,50 58 4665,17 20 998,-23-28 2479,37 41-2298,-1 0 0,1 0 0,0-1 0,0 1 0,0 0 0,0 0 0,1 0-1,-1-1 1,1 1 0,-1 0 0,1-5 0,0 5-231,0 0-1,1 1 1,-1-1 0,1 0-1,-1 1 1,1-1-1,0 0 1,0 1 0,0-1-1,0 1 1,0-1 0,0 1-1,2-3 1,37-27 2161,-32 25-1990,24-18 557,-15 11-1102,0 0 1,1 1 0,1 0 0,-1 2 0,2 0 0,23-8 0,-36 17-119,1 2-5045,-7-1 4885,-1 1 1,0-1 0,0 1-1,1-1 1,-1 0-1,0 1 1,0-1 0,0 1-1,0-1 1,1 0-1,-1 1 1,0-1 0,0 1-1,0-1 1,0 1-1,0-1 1,0 1 0,0-1-1,0 1 1,0-1 0,0 0-1,0 1 1,-1-1-1,1 1 1,0-1 0,0 1-1,0-1 1,-1 0-1,1 1 1,0-1 0,0 0-1,-1 1 1,-11 13-8999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5541,'0'0'22261,"76"-46"-20947,-45 12-578,1 3-447,0 2-225,-7 10-225,-7 7-992,-4 7-1153,-10 5-480,-4 8-706,0 13-960,-9 4-4452</inkml:trace>
  <inkml:trace contextRef="#ctx0" brushRef="#br0" timeOffset="1">101 318 16015,'0'0'12812,"60"-9"-11755,-28-13-96,-1 0-448,-2-1-385,-2 3-128,-4 9-256,-5 2-577,-5 6-641,-3 3-1184,0 0-1026,-2 0-2177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19667,'0'0'8867,"1"15"-8024,-10 321 2002,-17-104-4579,24-208 860,1-14-1315,1-36-13257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78 416,'0'0'16048,"-18"-57"-12397,18 42 801,0 10-1281,15 5-1249,3 0-673,5 8-704,6 8-289,3 4-224,1-1 0,0-1-32,0 3-961,-1-6-1729,-4 2-1987,-7-7-3138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2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34 13549,'-7'-26'5139,"3"19"-1368,3 18-1198,3 22-2430,1 0 0,2 0 0,1-1 0,12 38 0,-17-68-138,-1 1 0,1-1 0,-1 0 0,1 0-1,0 1 1,0-1 0,0 0 0,0 0 0,1 0 0,-1 0 0,0-1 0,1 1-1,-1 0 1,1 0 0,0-1 0,-1 1 0,1-1 0,0 0 0,0 1-1,0-1 1,0 0 0,0 0 0,0 0 0,4 0 0,-2 0 18,0-1 0,0-1 0,0 1 0,1 0 0,-1-1 0,0 0 0,0 0 0,0 0 0,0-1 1,0 0-1,0 1 0,4-4 0,-6 4-26,0 0 1,-1 0-1,1 0 1,0 0-1,0 0 1,0 0-1,0 0 1,-1 1-1,1-1 1,0 1 0,0 0-1,0-1 1,0 1-1,1 0 1,-1 0-1,0 0 1,0 1-1,0-1 1,0 0-1,0 1 1,0-1-1,-1 1 1,1 0-1,0-1 1,0 1-1,0 0 1,0 0 0,-1 0-1,1 1 1,0-1-1,-1 0 1,1 1-1,-1-1 1,0 1-1,1-1 1,-1 1-1,0 0 1,0-1-1,0 1 1,1 3-1,1 3 18,0 0 0,-1 0 0,0 1 0,0-1 0,-1 0 0,-1 0 0,1 1 0,-1-1 0,-1 9 0,0-15 79,1 1 1,-1-1 0,0 1-1,0-1 1,0 0 0,0 0 0,0 1-1,-1-1 1,1 0 0,-1 0-1,1 0 1,-1-1 0,0 1-1,0 0 1,0-1 0,0 1-1,0-1 1,0 1 0,0-1-1,0 0 1,0 0 0,-1 0-1,1 0 1,0 0 0,-1-1-1,1 1 1,-1-1 0,1 1-1,-1-1 1,1 0 0,-1 0-1,-2-1 1,-1 2 157,-1-1-1,0 0 1,1-1 0,-1 1 0,1-1-1,-1-1 1,1 1 0,-1-1-1,1 0 1,0-1 0,-7-3-1,9 4-442,1 0 1,0 0-1,0 0 0,0-1 0,1 1 0,-1-1 0,1 0 1,-1 0-1,1 0 0,0 0 0,0 0 0,0 0 0,0-1 0,1 1 1,-2-5-1,8 6-5697,9 2 1653,-12 0 2576,16 0-5489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8:5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1480 14318,'-10'10'1590,"-3"3"-869,-27 29 1378,14-8 2379,36-41 417,42-34-3603,869-820 2082,-271 222-3534,-643 631-370,8-9 149,-5 11-5685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21:0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1299 187 12492,'-66'-38'102,"-79"-34"1,118 61-165,0 1 1,0 2 0,-1 1-1,0 1 1,-1 1 0,-36-2 0,46 6 26,0 1 0,0 1 0,0 0 0,1 1 0,-1 1 0,1 1 1,-1 1-1,1 0 0,0 2 0,1 0 0,0 0 0,0 2 0,0 0 1,1 1-1,1 1 0,-18 15 0,-14 15 328,1 3-1,2 1 1,3 3-1,1 1 1,3 2-1,-57 103 1,62-92-206,2 1 1,4 2 0,2 1-1,3 0 1,-24 138-1,40-168-87,1 1-1,2-1 1,1 1 0,2-1-1,10 64 1,-6-81 25,-1 1 0,2-1 0,1 0 0,0 0 0,2-1 0,0 0 1,1 0-1,0-1 0,2 0 0,0-1 0,27 28 0,-13-21 71,1-1-1,1-1 1,1-1-1,0-2 1,1-1-1,1-1 1,1-2-1,0-1 1,1-2-1,0-1 1,48 8-1,9-4-35,1-4-1,0-4 0,104-6 0,-109-4-56,-1-4 0,0-3 0,-1-4 0,-1-4 1,0-3-1,-1-4 0,146-69 0,-174 68 60,-1-2 0,-2-3 0,-1-2 0,-2-2 0,-1-2 0,-3-2 0,0-2 0,-3-2-1,-2-1 1,-2-3 0,-1 0 0,28-56 0,-49 76-27,-1-1 0,-1-1 0,-2-1-1,-1 1 1,-1-1 0,-2-1 0,-1 0 0,2-33 0,-7 45 33,-1 1 0,-1-1 0,0 0 1,-2 0-1,0 1 0,-1 0 0,-1-1 1,-1 2-1,0-1 0,-1 1 0,-2 0 1,0 0-1,0 1 0,-17-21 0,2 8-37,-2 2 0,-2 1-1,0 1 1,-1 1 0,-2 2-1,-1 1 1,0 1 0,-1 2-1,-68-28 1,10 12 28,0 5 0,-170-33 0,64 32-56,-1 9-1,-293 4 1,466 18-118,1 1 1,-1 0-1,1 2 1,-43 10 0,59-10-150,0 0 0,0 0 0,0 1 1,1 0-1,0 0 0,-1 0 0,2 1 0,-1 0 1,0 1-1,1-1 0,0 1 0,0 1 1,1-1-1,0 1 0,0 0 0,-7 14 1,-13 32-3278,3-7-1627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23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869 12748,'-2'-12'2248,"0"4"-2126,0 0 0,0 0 0,0 0 0,-1 1 0,0-1 0,-1 0 1,1 1-1,-1 0 0,-1 0 0,0 0 0,0 0 0,0 1 1,0 0-1,-1 0 0,0 0 0,-8-4 0,-50-29 4,-1 4 0,-2 2 0,-77-26 0,74 31-80,-288-96 90,281 105-139,-1 2 1,-141-9-1,51 21 579,-1 7-1,-240 34 1,187 1-129,-290 86 0,388-84-466,1 6-1,3 5 1,1 6-1,4 4 1,2 6-1,3 4 1,3 5-1,4 5 1,3 4-1,4 5 1,4 3-1,4 5 1,4 3-1,5 4 1,4 3 0,5 3-1,5 3 1,5 3-1,-82 226 1,79-136-186,-55 324 1,27 225 404,74-524 431,9 0-1,30 295 1,-10-422-355,4-1 0,5-1 0,4-1 0,5 0 0,3-3 0,6-1 0,74 136 0,-48-125-246,5-2-1,5-4 0,4-4 1,5-2-1,3-5 0,4-3 1,4-5-1,145 98 0,-118-102-38,4-5-1,2-6 0,4-5 1,2-6-1,2-7 0,3-5 1,146 27-1,-98-38 0,293 15 0,195-53-18,46-83 178,-10-61-1,-433 77-458,530-213 0,-627 202 153,-4-7-1,-3-9 1,279-208-1,-292 178 264,-5-7 0,-6-6 0,254-314 0,-332 359 234,-4-3 0,-4-3 0,-5-3 0,-5-2 0,-4-2 0,-6-3 0,-4-1 0,30-141 0,-45 117 188,-7-2 0,-6 0 0,-6 0 1,-6-1-1,-7 1 0,-5 0 0,-32-146 0,6 114-612,-7 2-1,-7 2 0,-7 2 1,-8 3-1,-107-188 0,99 222-303,-6 4 0,-5 3 0,-5 5 0,-5 3 0,-4 5 0,-154-128 0,129 136 248,-4 6 0,-4 5 0,-4 7-1,-4 5 1,-259-101 0,226 118 203,-3 7 0,-1 8 0,-312-37 1,251 62-439,-1 10 0,-331 27 0,186 24-2493,32 0-2407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0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601 168 9929,'0'0'1714,"-10"-9"-1650,4 4-132,2 0 244,-1 1 1,-1-1 0,1 1 0,0 0 0,-1 1 0,0-1 0,0 1-1,0 0 1,0 1 0,0-1 0,-1 1 0,1 0 0,-14-1 0,11 4-125,0 0 1,0 1-1,0 0 1,0 0 0,0 1-1,0 0 1,1 1 0,-1 0-1,1 0 1,0 1-1,0 0 1,1 0 0,-1 1-1,1 0 1,0 0-1,1 1 1,-10 12 0,-9 11-75,2 1 0,-35 64 0,35-53 283,3 0 0,1 2 1,3 0-1,1 2 0,3-1 1,1 1-1,-5 54 1,10-36-122,4 1 1,2-1 0,3 1 0,18 105 0,0-69-208,4-2 1,47 123 0,104 169-550,-172-384 602,206 361-52,-187-333 102,3-2 0,0 0 0,2-2 0,1 0 0,2-2 0,1-2 0,70 47 0,-81-62 39,0-2 0,1 0 0,0-1 0,1-1 0,0-1 0,0-2 1,0 0-1,1-1 0,-1-1 0,1-2 0,0 0 0,0-1 0,0-2 0,43-7 0,-29-1-18,0 0 1,-1-3 0,-1-1-1,0-1 1,-1-2 0,-1-2-1,0-1 1,40-32-1,-37 23-98,0-1-1,-2-2 0,-1-1 0,36-46 0,-54 57 32,-1 0 1,-1 0 0,-1-1-1,-1-1 1,-1 0-1,-1-1 1,-1 0-1,-2 0 1,6-30-1,3-73 790,-7-1 1,-8-187-1,-4 182-457,3 88-281,-3 0 0,-2 0 0,-2 0 0,-2 1 0,-25-76 0,21 86-20,-2 1 0,-1 0 0,-2 1-1,-1 2 1,-2 0 0,-1 0 0,-40-42 0,-6 6 24,-3 3 0,-142-99 0,-181-74 825,319 197-499,-2 4-1,-143-48 1,187 74-394,-2 1 1,1 2-1,-1 1 0,0 2 0,-1 1 0,1 2 0,0 2 1,-1 1-1,-47 8 0,68-5-374,0-1 1,1 2-1,-1 0 1,1 0-1,1 2 0,-1 0 1,1 0-1,0 1 0,1 1 1,0 0-1,1 0 1,0 1-1,1 1 0,0 0 1,0 0-1,1 1 1,1 0-1,-9 20 0,-12 38-4493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0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9353,'0'0'-1084,"0"8"1079,0 3 222,0 0 0,1-1 1,0 1-1,1-1 0,0 1 0,1-1 1,0 0-1,1 1 0,6 11 1,32 46 613,93 114 1,-18-28-760,-48-53 0,157 212 2599,-180-257-2202,3-2-1,2-2 1,74 60-1,-48-55-319,2-3 1,3-4-1,125 57 0,-79-53-231,233 64 0,-199-68-117,-2 7 0,225 114 0,282 197 213,-572-313-24,117 69 41,461 242-126,-457-261 130,-102-47-10,193 69 0,-278-118-43,1-1-1,-1-2 0,1 0 1,0-2-1,1-2 0,-1-1 1,59-4-1,-78 0 12,1 0-1,-1 0 1,0-1-1,0 0 1,-1-1 0,1 0-1,-1-1 1,0 0-1,0-1 1,-1 0 0,0 0-1,0-1 1,-1 0-1,0 0 1,0-1-1,9-14 1,-7 8 13,-1 1-1,-1-2 1,0 1 0,-1-1-1,0 0 1,-2 0-1,0-1 1,0 0 0,-2 1-1,3-27 1,-6 18 16,0-1 0,-1 1 0,-1 0 0,-2-1 0,-1 1 0,0 1 0,-2-1 0,-11-26 0,2 16-14,0 0-1,-3 2 1,-1 0 0,-41-53 0,-14 3-3,-3 3-1,-150-118 1,-41-12 70,-10 13-1,-471-253 1,-532-206 16,522 365 424,294 125 438,-155-52-582,348 142-3561,184 55-1700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5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170 190 6726,'0'0'8200,"-9"6"-6476,-1-1-1206,7-3-291,-1 0 0,1 0-1,-1 0 1,1 0 0,0 0-1,0 1 1,0-1-1,0 1 1,0 0 0,-2 4-1,4-1 3560,13-10-2842,16-11-378,-17 9-368,0 0 0,1 1 0,-1 0 0,1 1 0,0 0 0,0 1 0,1 1 0,19-2 1,7 2-161,56 5 1,-9 1 146,-83-4-177,0 1 1,0-1 0,0 0 0,0-1 0,0 1 0,-1 0 0,1-1 0,0 1 0,0-1 0,0 0-1,0 0 1,0 0 0,-1-1 0,1 1 0,-1 0 0,1-1 0,4-3 0,-39 4 1891,-154 23-530,-38 3 154,113-23-713,111-2-811,0 0 0,0 0 0,0 0 0,0 0 0,1 0 0,-1 0 0,0 0 0,0 0 0,0 0 0,0 0 0,0 0 0,0 0 0,0-1 0,1 1 0,-1 0 0,0 0 0,0 0 0,0 0 0,0 0 0,0 0 0,0 0 0,0 0 0,0 0 0,0 0 0,1 0 0,-1-1 0,0 1 0,0 0 0,0 0 0,0 0 0,0 0 0,0 0 0,0 0 0,0 0 0,0-1 0,0 1 0,0 0 0,0 0 0,0 0 0,0 0 0,0 0 0,0 0 0,0-1 0,0 1 0,0 0 0,0 0 0,0 0 0,0 0 0,0 0 0,0 0 0,0 0 0,0-1 0,-1 1 0,1 0 0,0 0 0,0 0 0,0 0 0,0 0 0,0 0 0,0 0 0,14-7 0,155-27 16,21-6-96,-79 3-398,26-7-341,-119 40 776,-44 24 379,-24 5-217,0-3 0,-2-2-1,-1-2 1,0-3-1,0-2 1,-2-2 0,1-2-1,-92 1 1,172-13-132,0-1 0,0-2 0,0 0 0,-1-2 1,44-19-1,-11 5-124,120-51-1058,-59 23 810,-96 42 380,-24 8 7,1 0-1,0 0 1,0 0 0,0 0-1,0 1 1,0-1-1,0 0 1,0 0 0,0 0-1,0 0 1,0 0 0,0 1-1,0-1 1,0 0 0,0 0-1,0 0 1,0 0-1,0 0 1,0 1 0,0-1-1,0 0 1,0 0 0,0 0-1,0 0 1,0 0 0,0 0-1,0 1 1,0-1-1,0 0 1,1 0 0,-1 0-1,0 0 1,0 0 0,0 0-1,0 0 1,0 1 0,0-1-1,0 0 1,1 0 0,-1 0-1,0 0 1,0 0-1,0 0 1,0 0 0,0 0-1,0 0 1,1 0 0,-1 0-1,0 0 1,0 0 0,0 0-1,0 0 1,0 0-1,1 0 1,-11 10 89,-34 22 89,-2-2 0,0-2 0,-2-2-1,-1-2 1,-1-2 0,-1-3 0,0-2-1,-81 16 1,82-29-818,50-4 606,-1 0 0,1 0 0,0 0 1,-1 0-1,1 0 0,-1 0 0,1 0 0,-1 0 0,1 0 0,0 0 1,-1-1-1,1 1 0,-1 0 0,1 0 0,0-1 0,-1 1 0,1 0 1,0 0-1,-1-1 0,1 1 0,0 0 0,-1-1 0,1 1 0,0-1 1,0 1-1,-1 0 0,1-1 0,0 1 0,0-1 0,0 1 0,0-1 0,0-1-80,0 1 0,1-1 0,0 1-1,-1-1 1,1 1 0,0-1-1,0 1 1,0-1 0,0 1 0,0 0-1,0-1 1,0 1 0,0 0-1,2-1 1,6-6-2053,0 1 1,0 1-1,1-1 0,0 1 1,20-8-1,22-6-11005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8:1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7976,'0'0'5765,"-15"4"-5765,19 3 0,2 0-64,-3-1-1794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8:2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74 187 11787,'0'0'8216,"-8"-3"-6956,-26-9-38,33 12-1142,0 0 0,0 0-1,0-1 1,1 1 0,-1 1-1,0-1 1,0 0 0,0 0-1,0 0 1,1 0 0,-1 1 0,0-1-1,0 0 1,1 1 0,-1-1-1,0 0 1,0 1 0,1-1-1,-1 1 1,0-1 0,1 1-1,-1 0 1,1-1 0,-1 1-1,1-1 1,-1 1 0,1 0 0,-1 0-1,1-1 1,0 1 0,-1 0-1,1 0 1,0-1 0,0 1-1,-1 0 1,1 0 0,0 0-1,0 0 1,0-1 0,0 1 0,0 0-1,0 0 1,0 0 0,1 1-1,3 35 1172,-2-35-1225,-1-1 1,1 1 0,-1 0-1,1 0 1,0-1-1,0 1 1,0-1 0,0 0-1,0 0 1,0 1-1,0-1 1,0 0-1,0-1 1,1 1 0,-1 0-1,0-1 1,1 1-1,-1-1 1,0 0 0,1 0-1,-1 1 1,0-2-1,1 1 1,-1 0-1,1 0 1,-1-1 0,0 1-1,0-1 1,5-2-1,-4 2 107,0 0-1,0 0 1,0 0-1,0-1 0,0 0 1,-1 1-1,1-1 1,0 0-1,-1-1 0,1 1 1,-1 0-1,0-1 0,0 1 1,0-1-1,0 1 1,0-1-1,-1 0 0,1 0 1,-1 0-1,1 0 1,0-4-1,-2 5-109,1 1 1,-1-1-1,0 1 1,0-1-1,0 0 1,0 1-1,0-1 1,0 1-1,0-1 0,-1 0 1,1 1-1,-1-1 1,1 1-1,-1-1 1,1 1-1,-1-1 1,0 1-1,1 0 1,-1-1-1,0 1 0,0 0 1,0 0-1,0-1 1,-1 1-1,1 0 1,0 0-1,0 0 1,-1 0-1,1 0 0,0 1 1,-1-1-1,1 0 1,-1 1-1,1-1 1,-1 1-1,1-1 1,-1 1-1,0 0 0,1 0 1,-1 0-1,1-1 1,-1 1-1,-1 1 1,-1-1 17,0 0 0,-1 0 1,1 1-1,0-1 1,0 1-1,0 0 0,0 0 1,0 1-1,1-1 0,-1 1 1,0 0-1,1 0 1,-1 0-1,1 0 0,-1 1 1,-3 3-1,5-4-41,-1 1 0,1 0 0,0 0 0,0 0 0,0 0 0,1 0 0,-1 0 0,1 0 0,-1 0 0,1 1 0,0-1 0,0 0 0,1 1 0,-1-1 0,1 1 0,0-1 0,-1 1 0,2-1 0,-1 1 0,1 4 0,0-7 0,-1-1 0,1 1 0,0 0 0,0-1 0,-1 1 0,1-1 0,0 1 0,0-1 0,0 1 0,0-1 0,0 0 0,0 0 0,0 1 0,0-1 0,-1 0 0,1 0 0,0 0 0,0 0 0,0 0 0,0 0 0,0 0 0,0 0 0,0 0 0,0-1 0,0 1 0,0 0 0,0-1 0,0 1 0,0 0 0,-1-1 0,1 1 0,0-1 0,0 1 0,0-1 0,-1 0 0,1 1 0,0-1 0,-1 0 0,2-1 0,28-27 0,-18 14 0,-4 7 0,-1 0 0,0 0 0,-1 0 0,0-1 0,0 0 0,-1-1 0,0 1 0,-1-1 0,0 0 0,3-12 0,-7 22 0,0 0 0,0-1 0,0 1 0,-1-1 0,1 1 0,0-1 0,0 1 0,0 0 0,0-1 0,0 1 0,-1 0 0,1-1 0,0 1 0,0 0 0,0-1 0,-1 1 0,1 0 0,0-1 0,-1 1 0,1 0 0,0-1 0,-1 1 0,1 0 0,0 0 0,-1 0 0,1-1 0,-1 1 0,1 0 0,0 0 0,-1 0 0,1 0 0,-1 0 0,1 0 0,0 0 0,-1 0 0,1 0 0,-1 0 0,1 0 0,0 0 0,-1 0 0,1 0 0,-1 0 0,1 0 0,0 0 0,-1 0 0,1 1 0,-1-1 0,1 0 0,-1 1 0,-22 8 0,18-3 0,-1 0 0,1 0 0,0 1 0,0 0 0,0-1 0,1 2 0,0-1 0,1 0 0,-1 1 0,2-1 0,-1 1 0,1 0 0,0 0 0,0 0 0,1 0 0,1 1 0,-1 12 0,1-20 0,0-1 0,0 1 0,0-1 0,0 1 0,0-1 0,0 1 0,0-1 0,0 1 0,0-1 0,0 1 0,0-1 0,0 1 0,1-1 0,-1 1 0,0-1 0,0 1 0,1-1 0,-1 1 0,0-1 0,1 1 0,-1-1 0,0 0 0,1 1 0,-1-1 0,0 0 0,1 1 0,-1-1 0,1 0 0,-1 1 0,1-1 0,-1 0 0,1 0 0,18-4 0,17-22 0,40-58 0,-69 77 0,-1-2 0,0 1 0,-1-1 0,0 0 0,0 0 0,-1 0 0,0-1 0,5-18 0,-9 28 0,0 0 0,0 0 0,0-1 0,0 1 0,0 0 0,0 0 0,0-1 0,0 1 0,0 0 0,0 0 0,-1 0 0,1-1 0,0 1 0,0 0 0,0 0 0,0 0 0,0 0 0,0-1 0,-1 1 0,1 0 0,0 0 0,0 0 0,0 0 0,-1 0 0,1 0 0,0-1 0,0 1 0,0 0 0,-1 0 0,1 0 0,0 0 0,0 0 0,0 0 0,-1 0 0,1 0 0,0 0 0,0 0 0,0 0 0,-1 0 0,1 0 0,0 0 0,0 0 0,-1 0 0,1 0 0,0 0 0,0 0 0,0 1 0,-1-1 0,1 0 0,0 0 0,-13 5 0,6 2 0,1-1 0,-1 1 0,1 0 0,0 1 0,1-1 0,0 1 0,0 0 0,-7 16 0,6-11 0,1 0 0,0 1 0,1 0 0,0 0 0,-1 16 0,12-37 0,1 0 0,-1-1 0,0 0 0,6-10 0,-4 5 0,0 0 0,-1 0 0,-1-1 0,-1 0 0,0-1 0,0 1 0,-1-1 0,-1 0 0,2-17 0,-6 31 0,1 1 0,-1-1 0,0 1 0,0-1 0,0 1 0,0-1 0,0 1 0,0-1 0,0 1 0,0-1 0,0 1 0,0-1 0,0 1 0,0-1 0,0 1 0,0 0 0,-1-1 0,1 1 0,0-1 0,0 1 0,0-1 0,-1 1 0,1 0 0,0-1 0,-1 1 0,1-1 0,0 1 0,-1 0 0,1-1 0,0 1 0,-1 0 0,1 0 0,-1-1 0,1 1 0,-1 0 0,1 0 0,0 0 0,-2-1 0,-18 11 0,-17 25 0,20-10 0,2 1 0,0 1 0,2 0 0,-17 48 0,58-140 0,-20 49 0,-1 1 0,-1-1 0,0 0 0,-1 0 0,3-19 0,-28 87-69,0 33-3016,9-28-4731,6-20-4180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0:4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66 4837,'0'0'5413,"3"-2"-8759,-3 2 3615,1-1 1,-1 1 0,1-1 0,-1 1 0,1-1-1,-1 0 1,1 1 0,-1-1 0,1 1 0,-1-1 0,0 0-1,1 0 1,-1 1 0,0-1 0,0 0 0,0 1 0,1-2-1,-3 1 102,1 0-1,-1 0 1,1 0-1,-1 0 0,1 0 1,-1 0-1,1 1 0,-1-1 1,0 1-1,1-1 0,-1 1 1,0 0-1,0 0 1,1 0-1,-1 0 0,-3 0 1,4 0-215,1 1 1,-1-1-1,0 0 1,1 1-1,-1-1 1,0 1 0,1-1-1,-1 1 1,1-1-1,-1 1 1,1-1-1,-1 1 1,1 0 0,0-1-1,-1 1 1,1 0-1,0-1 1,-1 1-1,1 0 1,0 0 0,0-1-1,0 1 1,0 0-1,0 0 1,0-1-1,0 2 1,0 2-56,0 0-1,1 0 1,-1 0-1,1 0 1,0 0-1,0 0 1,1 0-1,-1 0 1,1-1 0,0 1-1,0 0 1,0-1-1,4 5 1,5 1 130,-8-15 1474,-10-19 694,5 21-2304,-1 1 1,1-1 0,0 1 0,-1-1-1,0 1 1,0 0 0,0 0 0,0 0 0,0 0-1,0 1 1,-1-1 0,1 1 0,-1 0-1,0 0 1,0 0 0,-5-1 0,9 4-87,-1-1 1,1 1 0,-1-1-1,1 1 1,-1-1-1,1 1 1,0-1 0,-1 1-1,1 0 1,-1-1-1,1 1 1,0 0-1,0-1 1,-1 1 0,1 0-1,0 0 1,0-1-1,0 1 1,0 0 0,0-1-1,0 1 1,0 0-1,0 0 1,0-1 0,1 2-1,1 23-55,0-17 40,1-1 1,-1 0-1,2 0 1,-1 0-1,1 0 1,-1-1-1,2 0 1,-1 0 0,1 0-1,0 0 1,7 6-1,-10-10 4,1 1 0,0 0-1,-1-1 1,1 0 0,0 0-1,1 0 1,-1 0 0,0 0 0,1-1-1,-1 1 1,1-1 0,-1 0-1,1 0 1,-1 0 0,1 0-1,0-1 1,-1 0 0,1 1 0,0-1-1,0-1 1,-1 1 0,1-1-1,0 1 1,6-3 0,-8 2 52,0 0 1,0-1-1,0 1 1,0-1-1,0 1 1,0-1 0,-1 1-1,1-1 1,-1 0-1,1 0 1,-1 0-1,0 0 1,0 0-1,0 0 1,0 0-1,0-1 1,0 1-1,0 0 1,-1 0 0,1-1-1,-1 1 1,0 0-1,0-1 1,1 1-1,-2-1 1,1 1-1,0 0 1,0-1-1,-2-2 1,2 2 5,0 1 0,-1-1 0,0 1 1,1-1-1,-1 1 0,0-1 0,0 1 0,-1 0 0,1 0 0,0-1 1,-1 1-1,0 0 0,1 0 0,-1 0 0,0 0 0,0 1 0,0-1 1,0 0-1,0 1 0,0 0 0,-1-1 0,1 1 0,0 0 1,-1 0-1,1 0 0,-6-1 0,7 2-56,0 0 0,0 0 0,0 0 0,-1 0 0,1 0 0,0 0 0,0 0 0,0 0 0,0 1 0,-1-1 0,1 0 0,0 1 0,0-1 0,0 1 0,0-1 0,0 1 0,0 0 0,0-1 0,0 1 0,0 0 0,0 0 0,0 0 0,1 0 0,-1 0 0,0 0 0,0 1 0,-1 2 0,1-1 0,-1 0 0,1 1 0,0-1 0,1 1 0,-1-1 0,0 1 0,1 0 0,0 4 0,0 1 0,0 1 0,1-1 0,1 1 0,-1-1 0,2 1 0,4 13 0,-7-21 0,1 0 0,0 0 0,0 0 0,0 0 0,0 0 0,0-1 0,0 1 0,0 0 0,1-1 0,-1 1 0,1-1 0,-1 1 0,4 2 0,-4-4 0,-1 0 0,1 0 0,-1 0 0,1 0 0,-1 0 0,1-1 0,-1 1 0,1 0 0,-1 0 0,1 0 0,-1 0 0,0 0 0,1-1 0,-1 1 0,1 0 0,-1-1 0,1 1 0,-1 0 0,0 0 0,1-1 0,-1 1 0,0-1 0,1 1 0,-1 0 0,0-1 0,0 1 0,1-1 0,-1 1 0,0-1 0,0 1 0,0-1 0,1 1 0,-1-1 0,2-8 0,1 0 0,-1 0 0,-1 0 0,1-14 0,-1 15 0,1-25 0,-3-64 0,1 97 0,0-1 0,0 0 0,0 1 0,0-1 0,0 0 0,0 1 0,0-1 0,-1 0 0,1 0 0,0 1 0,0-1 0,0 0 0,-1 1 0,1-1 0,0 1 0,-1-1 0,1 0 0,-1 1 0,1-1 0,-1 1 0,1-1 0,-1 1 0,1-1 0,-1 1 0,1-1 0,-1 1 0,1 0 0,-1-1 0,0 1 0,1 0 0,-1-1 0,0 1 0,1 0 0,-1 0 0,0 0 0,1 0 0,-1-1 0,0 1 0,0 0 0,1 0 0,-1 1 0,0-1 0,1 0 0,-1 0 0,0 0 0,1 0 0,-1 0 0,0 1 0,1-1 0,-1 0 0,0 1 0,1-1 0,-1 0 0,1 1 0,-1-1 0,0 1 0,1-1 0,-1 1 0,1-1 0,0 1 0,-1-1 0,1 1 0,-1 0 0,1-1 0,0 1 0,-1 0 0,1 0 0,-3 12 0,0 0 0,1 0 0,1 0 0,0 0 0,1 0 0,1 1 0,0-1 0,0 0 0,1 0 0,5 15 0,-2-47 0,-2-15 0,-2 0 0,1 25 0,-1-1 0,-1 1 0,1 0 0,-2-1 0,1 1 0,-1 0 0,-1-1 0,0 1 0,-3-10 0,2 77-21,5-44-613,0 0 0,1 0 0,8 24 0,3 13-8100,-12-37-731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0:5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466 930 4612,'-2'0'116,"1"-1"0,-1 1 0,0-1 0,1 0 0,-1 0 0,0 0 0,1 0 0,-1 0 0,1 0 0,-1 0 0,1-1 0,0 1 0,0 0 0,0-1 0,-1 1 0,1-1 0,0 1-1,1-1 1,-1 0 0,0 1 0,0-1 0,0-3 0,-10-31 3068,18 54-3157,1-1 0,1 1-1,1-2 1,0 1 0,1-1-1,15 16 1,7 13 0,379 459-34,-347-430 14,360 347 1095,-269-278-948,174 206-1,-231-226 99,529 610 3868,370 255-2000,-902-901-2070,520 431 252,-556-474-252,469 361 77,-32 41 240,-83-43 832,-332-333-1074,3-2 0,3-5-1,126 69 1,-177-113-133,1-1 0,79 24 0,-98-36-4,1-2 0,-1 0-1,1-2 1,0 0 0,-1-1 0,1 0 0,0-2 0,28-4 0,-38 2-6,1 0 0,-1-1 0,0 0 1,0 0-1,-1-1 0,1 0 0,-1-1 1,0 0-1,-1-1 0,1 0 0,-1 0 0,-1 0 1,1-1-1,-1 0 0,-1-1 0,1 0 1,-1 0-1,-1 0 0,8-18 0,-3 5-57,-2 0 0,0-1 0,-1 0 0,-1 0 0,-2-1 0,0 1 0,1-45 0,-7 12 56,-2 1 1,-2 0-1,-15-61 0,-53-158 9,36 162-85,-4 2 1,-102-189 0,-151-188-254,222 373 338,6 7-10,-282-435-690,-36 24 127,-974-976 930,1024 1165-270,-478-364 1,381 378 32,-24 27-84,329 220 25,-230-89 0,259 124 34,-1 3-1,-1 5 1,-122-14-1,161 32 95,-1 2-1,1 3 0,-1 2 1,1 4-1,0 2 1,-106 24-1,136-22-340,1 2-1,0 0 1,0 3 0,1 0 0,1 2-1,0 1 1,1 1 0,1 1 0,1 2-1,0 0 1,2 2 0,0 0-1,2 2 1,-34 46 0,8 6-3367,5 4-2583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3.0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1 326 12524,'0'0'13650,"10"-2"-13217,-5 2-358,0-1 1,-1 0 0,1-1-1,0 1 1,-1-1 0,1 0 0,-1 0-1,1 0 1,-1 0 0,0-1-1,0 0 1,0 0 0,-1 0 0,1 0-1,-1-1 1,1 1 0,-1-1 0,0 0-1,0 0 1,-1 0 0,1 0-1,-1 0 1,0-1 0,0 1 0,0-1-1,1-8 1,-2 7 81,1-1 0,-2 1 0,1-1 0,-1 0 0,0 1 0,0-1 0,-2-8 0,2 14-118,0-1 1,0 1-1,-1 0 0,1 0 1,0 0-1,-1 0 0,1 0 1,-1 0-1,0 0 1,1 0-1,-1 0 0,0 0 1,1 0-1,-1 0 0,0 0 1,0 0-1,0 0 0,0 1 1,-1-2-1,1 2-28,-1 0-1,1-1 1,0 1 0,-1 0 0,1 0-1,0 0 1,-1 1 0,1-1 0,0 0-1,-1 0 1,1 1 0,0-1 0,0 1-1,-1-1 1,1 1 0,0 0 0,0-1-1,0 1 1,0 0 0,0 0 0,0 0 0,-1 1-1,-3 3-8,0 0 0,0 1 0,1-1 1,0 1-1,0 0 0,0 0 0,1 1 0,0-1 0,0 1 0,1 0 0,0 0 0,0-1 0,0 2 0,0 6 0,-2 14-12,2-1 0,0 37-1,2-62 5,0 0 0,0 1 0,0-1 0,1 1-1,-1-1 1,0 0 0,1 1 0,0-1 0,0 0 0,-1 1-1,1-1 1,0 0 0,1 0 0,-1 0 0,0 0 0,1 0-1,-1 0 1,1 0 0,-1-1 0,1 1 0,0 0 0,0-1-1,0 1 1,2 0 0,-1-1 5,-1 0-1,1 0 1,-1-1 0,1 0-1,-1 1 1,1-1 0,-1 0-1,1 0 1,-1-1-1,1 1 1,-1 0 0,1-1-1,-1 1 1,0-1 0,1 0-1,-1 0 1,0 0 0,1 0-1,-1 0 1,0-1 0,0 1-1,0-1 1,4-3-1,7-6-469,0-2 0,-1 0 0,-1 0 0,0-1 0,0 0-1,-2-1 1,0 0 0,0-1 0,10-28 0,-9 17-2163,-2 0 0,-1-1 0,-1 0 0,-1 0 0,1-39 0,-4 19-4050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946 648 12396,'0'-30'413,"-1"-1"1,-2 0 0,-1 1-1,-14-55 1,16 77-245,0 0 0,-1 0 0,0 1 0,0-1-1,-1 1 1,0-1 0,0 1 0,-1 0 0,0 1 0,0-1 0,-1 1-1,1 0 1,-1 0 0,-1 1 0,1-1 0,-1 1 0,0 1 0,0 0 0,0 0-1,-1 0 1,1 1 0,-15-5 0,2 5-93,0 1-1,0 1 1,0 0-1,-1 2 1,1 0-1,0 1 1,0 1 0,0 1-1,0 1 1,1 1-1,-34 14 1,8 0-69,0 2 0,2 2-1,-70 51 1,90-56 65,1 1 0,0 0 0,1 2 0,2 1 0,0 0 0,2 1 0,0 1 0,2 1 0,1 0 0,0 1 0,3 1 0,0 0 0,1 0 0,2 1 0,1 0-1,2 0 1,0 1 0,2-1 0,1 1 0,2 0 0,1 0 0,5 38 0,-3-52-124,0 1 0,1 0 0,1-1 0,1 0 0,0 0 0,1 0 1,0-1-1,1 0 0,1 0 0,1-1 0,18 21 0,-13-19 52,0-1 1,2-1-1,-1 0 0,2-1 1,0-1-1,0-1 0,1-1 1,32 13-1,-24-13 104,1-1 0,1-1 1,-1-1-1,1-2 0,0-1 0,0-1 0,1-2 0,-1-1 0,0-1 1,1-1-1,-1-2 0,0-1 0,55-17 0,-36 3-33,-1-3 0,0-1 0,-2-2 0,62-46 0,154-148 33,4-56-45,-219 218-102,-1-1 0,-4-3 1,42-80-1,-73 121 47,0-2-1,-1 1 0,-1-1 1,-2 0-1,0-1 1,-1 0-1,3-37 1,-7 50 3,-1 1 0,0-1 0,-1 1 0,0 0 0,0-1 0,-1 1 0,-1 0 0,1 0 0,-1 0 0,-1 0 1,0 0-1,0 1 0,0-1 0,-1 1 0,-1 0 0,1 1 0,-1-1 0,0 1 0,-1 0 0,-14-11 0,3 6-10,-1 0 0,-1 2 0,0 0 0,-1 1 0,0 1 0,0 1 0,0 0 0,-1 2 0,0 1-1,0 0 1,0 2 0,-1 1 0,-31 1 0,15 2-16,0 2 0,1 2 0,-1 1 0,1 2 0,1 1 0,-68 29 0,65-21 31,1 2-1,-48 32 0,73-42-209,0 1 1,0 0-1,1 1 0,1 0 1,0 1-1,1 1 0,0-1 0,-13 24 1,22-33-132,0-1 1,0 1 0,0-1-1,1 1 1,-1 0 0,1 0-1,0 0 1,0 0 0,1 0 0,-1 0-1,1 7 1,0-9-193,1 0 0,0 0 0,-1 0 1,1 0-1,0 0 0,0-1 0,0 1 0,0 0 0,0-1 1,1 1-1,-1-1 0,0 1 0,1-1 0,-1 1 0,3 0 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5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622 403 15439,'-13'-4'-111,"0"0"-1,0 1 1,0 1 0,0 0 0,0 0 0,-1 2 0,-19 0 0,25 1 171,0 1-1,0 0 1,1 0-1,-1 0 1,1 1 0,0 0-1,0 0 1,0 1-1,0 0 1,0 0 0,1 0-1,-1 1 1,1 0-1,-7 8 1,-15 19 65,2 1 0,1 2 0,1 0 0,2 1 0,-19 45 1,-75 202 372,88-200-268,-22 103-1,41-142-219,2 0-1,2 1 1,2 0 0,4 54-1,0-88 95,0 0 0,0 0 0,2 0 0,-1-1-1,1 1 1,1-1 0,0 1 0,0-1 0,1-1-1,0 1 1,1-1 0,0 0 0,0 0 0,1 0 0,0-1-1,13 11 1,-8-9 121,1-1-1,0-1 0,0 0 1,1 0-1,0-2 1,0 0-1,1 0 0,-1-1 1,1-1-1,0 0 0,17 1 1,26 1 145,1-2 0,-1-3 0,1-2 1,0-3-1,-1-2 0,86-21 0,-55 3-281,-1-2 0,-1-5 0,119-60 0,-160 66-97,-1-1 1,-1-2-1,-1-2 1,-2-2-1,-1-2 1,-1-2-1,-3-1 1,0-2-1,-3-1 1,31-49-1,-41 53 7,-1-1-1,-3-2 1,-1 0-1,-1 0 1,-3-2-1,-1 0 1,-2 0 0,-2-1-1,-2-1 1,-1 1-1,-3-1 1,-2-69-1,-3 87 0,0 1 0,-2 0 0,-1 0 0,0 1 0,-2-1 0,-1 1 0,0 0 0,-2 1 0,-1 0 0,0 1 0,-2 0 0,0 0-1,-2 2 1,0-1 0,-1 2 0,0 0 0,-2 1 0,0 1 0,-1 1 0,-1 0 0,0 2 0,-1 0 0,0 1 0,-1 1 0,-29-10 0,7 6 50,-1 2 0,-1 1 1,0 3-1,-1 2 0,0 2 1,0 2-1,0 1 0,0 3 1,-90 14-1,47 2-402,2 4 0,1 3 0,0 5 0,-94 45 0,83-35-5112,88-36 2435,-1 0 0,0-1 0,-20 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1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826 590 12236,'0'0'2439,"-9"0"-1702,-49 0 1350,71 30-533,282 358-1376,-207-288 285,168 149 1,-147-151 363,-4 5 1,109 137-1,173 214 453,-226-269-798,351 320 1333,-142-154-1783,478 534 91,-139-224 688,99-70-768,-179-121 23,-93-65 1,-413-316-66,280 184-39,-403-272 36,79 37-36,-75-36 8,1 0 1,0 0-1,-1-1 1,1 0-1,0 0 1,0 0-1,0-1 1,0 1-1,0-1 0,0 0 1,0-1-1,-1 1 1,1-1-1,0 0 1,5-2-1,-7 2-3,-1-1-1,0 0 1,0 0-1,0 0 1,0 0-1,-1 0 1,1 0-1,-1 0 1,1-1-1,-1 1 0,0 0 1,1-1-1,-1 1 1,-1-1-1,1 0 1,0 1-1,-1-1 1,1 0-1,-1 1 1,0-6-1,0-60-111,0 66 151,-3-24-61,-2-1 0,0 1 0,-2 1 0,-11-30 0,-47-102-247,40 102 292,-71-152-306,-9 5 0,-9 4 0,-9 5 1,-7 6-1,-9 6 0,-212-215 1,-827-679 533,528 554 6,57 48-36,-413-403-14,523 448-98,-273-170 308,534 449 193,-382-193 0,299 211 14,263 117-815,0 2 0,-1 2 0,0 1 0,-1 2 0,-66-1 0,92 8-674,-1 1 0,0 1 0,-30 6-1,24-1-1526,1 2 0,-28 14-1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0.85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0 196 1057,'0'0'1559,"4"-9"-283,10-25 174,12-26 4782,16-29 7701,-42 89-13864,0 0-1,0-1 1,0 1 0,0 0 0,0 0 0,0 0-1,0 0 1,0 0 0,0 0 0,0 0-1,0-1 1,0 1 0,0 0 0,0 0 0,0 0-1,0 0 1,0 0 0,0 0 0,0 0 0,0 0-1,0-1 1,0 1 0,0 0 0,1 0-1,-1 0 1,0 0 0,0 0 0,0 0 0,0 0-1,0 0 1,0 0 0,0 0 0,0 0 0,0 0-1,1 0 1,-1 0 0,0 0 0,0 0-1,0 0 1,0 0 0,0 0 0,0 0 0,0 0-1,1 0 1,-1 0 0,0 0 0,0 0 0,0 0-1,0 0 1,0 0 0,0 0 0,0 0-1,1 0 1,-1 0 0,0 0 0,0 0 0,0 0-1,0 0 1,0 0 0,0 0 0,0 0 0,0 1-1,0-1 1,0 0 0,1 0 0,0 12 914,-2 19-1029,-29 120 733,20-112-638,2 0-1,1 0 0,-2 58 1,9-96-47,-1 0 0,1 0 0,0 0-1,0 0 1,0 0 0,0-1 0,1 1 0,-1 0 0,0 0 0,0 0 0,0 0 0,1 0 0,-1-1 0,0 1 0,1 0-1,-1 0 1,1-1 0,-1 1 0,1 0 0,0 0 0,11-4-342,10-26-1383,-18 17-150,-1 0 0,0 0 0,-1-1 0,0 1 0,-1-1 0,-1-22-1,0-8-8098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1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37 4773,'0'0'23403,"12"-4"-21417,21-5-1491,1 1 1,0 2-1,1 2 0,65-1 1,-90 5-1004,34 3-1334,-29 7-1701,-8 9-3798,-10-12 866,-8-2-3925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5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36 19506,'0'0'7496,"54"1"-5927,-3-10 97,8 0-705,4-1-641,-5 3-192,-7 5-160,-13 2-160,-9 0-673,-14 5-705,-7 9-1216,-8 3-866,-3 1-864,-17 1-2563,-11 3-3875</inkml:trace>
  <inkml:trace contextRef="#ctx0" brushRef="#br0" timeOffset="1">1 360 17553,'0'0'5124,"51"15"-2561,2-15-1,12-2-928,5-11-673,3-1-545,-9 1-352,-12 4-128,-14 3-1505,-13 4-2307,-11-2-3011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1.9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49 15118,'0'0'9225,"13"0"-7266,34-3-195,77-16 0,10-3-1630,-109 20-1668,-1 0 1,1 2 0,32 3 0,-57-3 1399,1 0 0,-1 0 0,0 0 1,0 0-1,1 0 0,-1 0 0,0 0 1,0 0-1,0 0 0,1 0 1,-1 0-1,0 0 0,0 1 0,0-1 1,1 0-1,-1 0 0,0 0 0,0 0 1,0 0-1,0 1 0,0-1 0,1 0 1,-1 0-1,0 0 0,0 1 1,0-1-1,0 0 0,0 0 0,0 0 1,0 1-1,0-1 0,0 0 0,0 0 1,0 1-1,0-1 0,0 0 1,0 0-1,0 0 0,0 1 0,0-1 1,0 0-1,0 0 0,0 0 0,0 1 1,0-1-1,0 0 0,0 0 0,0 0 1,0 1-1,-1-1 0,1 0 1,0 0-1,0 0 0,0 1 0,0-1 1,-1 0-1,1 0 0,0 0 0,0 0 1,0 0-1,-1 0 0,1 1 1,-13 9-4911,-11 1-3588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2.2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15375,'0'0'12107,"54"8"-10185,-10-8-577,7 0-640,0 0-449,-2 0-224,-6 0-288,-9 0-1794,-8 0-3620,-11 0-6021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1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 1 17072,'0'0'11125,"-2"9"-10932,-6 35-11,1 1 1,0 87 0,-5 47 2931,52-366-2661,-32 159-400,1 1-1,2 0 0,0 1 1,27-43-1,-36 65-52,1 1 0,0 0 0,0-1 0,0 1 0,0 0 0,0 1 0,0-1 0,1 1 0,-1-1 0,1 1 0,0 0 0,0 0 0,0 1 0,0-1 0,0 1 0,0 0 0,0 0 0,0 0 0,7 0 0,-8 1 0,-1 0 0,1 0 0,0 1 0,0-1 0,-1 1 0,1-1 0,0 1 0,0 0 0,-1 0 0,1 0 0,-1 0 0,1 0 0,-1 1 0,0-1 0,1 1 0,-1 0 0,0-1 0,0 1 0,0 0 0,0 0 0,0 1 0,-1-1 0,1 0 0,-1 0 0,1 1 0,-1-1 0,0 1 0,0-1 0,0 1 0,1 4 0,-1-3-74,0 1-1,0 0 1,-1 0-1,1 0 1,-1-1-1,0 1 1,0 0-1,-1 0 1,1 0-1,-1 0 1,0-1-1,-1 1 1,1 0-1,-1-1 1,0 1-1,0-1 1,0 0 0,-1 1-1,1-1 1,-1 0-1,0-1 1,0 1-1,0 0 1,-1-1-1,0 0 1,1 0-1,-1 0 1,0 0-1,-6 3 1,1-1-420,-1 1 0,-1-1 0,1-1 0,-1 1 0,0-2-1,1 0 1,-2 0 0,1-1 0,-22 2 0,51-5-6067,3 0-2797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53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197 1 22517,'0'0'9748,"-10"12"-9689,-177 211 325,239-273-16410,-22 18 5398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58 1 8552,'0'0'13474,"-9"11"-12299,8-8-1132,-5 3 88,1 1 0,0 0 1,1 1-1,-1-1 1,2 1-1,-1-1 0,1 1 1,0 0-1,1 1 0,-1-1 1,2 0-1,-2 15 1,2 21 979,2 0 1,3-1-1,1 1 0,21 83 1,-25-125-1088,-1 0 1,0-1 0,1 1-1,-1 0 1,1-1 0,0 1-1,0 0 1,0-1-1,0 1 1,0-1 0,0 1-1,0-1 1,0 0-1,0 1 1,1-1 0,-1 0-1,0 0 1,1 0 0,2 1-1,6-7 478,-4-18 105,-5 3-498,-1 0 0,-1 0 0,-1 0-1,-1 0 1,-9-32 0,10 41-105,2 10-7,0 0 0,1 1 0,-1-1 0,0 0 0,1 1-1,-1-1 1,0 1 0,1-1 0,-1 1 0,1-1 0,-1 1 0,1-1 0,-1 1 0,1-1 0,-1 1 0,1-1 0,0 1-1,-1 0 1,1 0 0,0-1 0,-1 1 0,1 0 0,0 0 0,-1-1 0,1 1 0,0 0 0,-1 0 0,1 0 0,0 0-1,-1 0 1,1 0 0,0 0 0,1 1 0,33-1-159,-29 0 135,-3 0 19,0 0-1,-1 0 0,1 0 1,0 1-1,-1-1 0,1 0 1,-1 1-1,1 0 1,-1 0-1,1 0 0,-1 0 1,1 0-1,-1 0 0,0 0 1,0 1-1,0-1 0,0 1 1,0 0-1,0 0 0,0-1 1,0 1-1,0 0 0,-1 1 1,1-1-1,-1 0 0,0 0 1,0 1-1,0-1 1,0 0-1,0 1 0,0-1 1,0 1-1,-1 0 0,1-1 1,-1 4-1,1 10 34,-1 0 1,0 0 0,-2 0-1,-5 28 1,2-6 29,5-38-55,0 1-1,0-1 0,-1 0 1,1 0-1,0 0 1,0 0-1,0 0 0,0 0 1,0 0-1,0 0 1,0 0-1,0 1 0,0-1 1,0 0-1,0 0 0,1 0 1,-1 0-1,0 0 1,0 0-1,0 0 0,0 0 1,0 0-1,0 1 1,0-1-1,0 0 0,0 0 1,0 0-1,0 0 0,0 0 1,0 0-1,0 0 1,0 0-1,1 0 0,-1 0 1,0 0-1,0 0 1,0 0-1,0 0 0,0 0 1,0 0-1,0 0 0,0 0 1,0 0-1,1 0 1,-1 0-1,0 0 0,0 0 1,0 0-1,0 0 1,0 0-1,0 0 0,0 0 1,0 0-1,0 0 0,1 0 1,-1 0-1,0 0 1,0 0-1,0 0 0,0 0 1,0 0-1,0 0 1,0 0-1,0 0 0,0 0 1,0 0-1,0 0 0,0-1 1,1 1-1,9-9 40,8-15 56,-4-2-109,17-41 0,-3 2-193,-27 65 193,-1-1 1,0 1-1,0-1 0,0 1 0,0-1 1,0 1-1,0 0 0,1-1 0,-1 1 1,0-1-1,0 1 0,0 0 0,1-1 1,-1 1-1,0 0 0,1 0 0,-1-1 1,0 1-1,1 0 0,-1-1 0,0 1 1,1 0-1,-1 0 0,0 0 0,1-1 1,-1 1-1,1 0 0,-1 0 1,1 0-1,-1 0 0,0 0 0,1 0 1,-1 0-1,1 0 0,-1 0 0,1 0 1,9 15-228,0 30 181,-10-43 63,2 17 20,6 34-34,-7-51 13,-1 1 0,1 0 0,-1-1 1,1 1-1,0-1 0,0 1 0,0-1 0,1 1 1,-1-1-1,1 0 0,-1 1 0,1-1 1,3 4-1,-3-6 23,-1 1 1,1-1 0,0 0-1,-1 1 1,1-1 0,-1 0-1,1 0 1,0 0 0,-1 0-1,1 0 1,0 0 0,-1-1-1,1 1 1,-1 0 0,1-1-1,-1 0 1,1 1 0,-1-1-1,1 0 1,-1 1-1,1-1 1,-1 0 0,0 0-1,1 0 1,-1 0 0,0-1-1,0 1 1,0 0 0,0 0-1,0-1 1,0 1 0,0 0-1,0-3 1,28-50 148,-26 47-150,0-1-1,0 1 1,-1-1-1,0 0 1,-1 0 0,1 0-1,-2 0 1,1 0-1,-1 0 1,0 0-1,-2-12 1,-3 17-32,-1 12-12,0 9-32,6 6 68,9-55 11,-7 26-22,0-1 1,0 1-1,0-1 0,-1 1 0,0-1 1,1-7-1,-2 13-5,0 0 0,1 0 0,-1-1 0,0 1 0,0 0 0,0 0 0,0 0 0,0 0 0,0 0 0,0-1 0,1 1 0,-1 0 0,0 0 0,0 0 0,0 0 0,0 0 0,0-1 0,0 1 0,0 0 0,0 0 0,0 0 0,0 0 0,0-1 0,0 1 0,0 0 0,0 0 0,0 0 0,0 0 0,0-1 0,0 1 0,0 0 0,0 0 0,0 0 0,-1 0 0,1-1 0,0 1 0,0 0 0,0 0 0,0 0 0,0 0 0,0 0 0,0 0 0,-1-1 0,1 1 0,0 0 0,0 0 0,0 0 0,0 0 0,0 0 0,-1 0 0,1 0 0,0 0 0,0 0 0,0 0 0,0 0 0,-1 0 0,1 0 0,0 0 0,0 0 0,0 0 0,0 0 0,-1 0 0,1 0 0,0 0 0,0 0 0,0 0 0,-1 0 0,-5 15 0,5-15 0,1 1 0,-1 0 0,1 0 0,-1 0 0,1 0 0,0 0 0,-1 0 0,1 0 0,0 0 0,0 0 0,0 0 0,0 0 0,0-1 0,0 1 0,0 0 0,0 0 0,0 0 0,0 0 0,1 0 0,-1 0 0,0 0 0,1 0 0,-1 0 0,0 0 0,1 0 0,-1-1 0,1 1 0,-1 0 0,1 0 0,0 0 0,-1-1 0,1 1 0,0 0 0,1 0 0,44 4 0,18 0 0,-59-6 0,-1 1 0,1-1 0,-1 0 0,0 0 0,1-1 0,-1 1 0,0-1 0,0 0 0,0 0 0,0 0 0,0-1 0,6-5 0,-6 6 0,-1-1 0,0 1 0,1-1 0,-1 0 0,0 0 0,0 0 0,-1 0 0,1-1 0,-1 1 0,1-1 0,-1 1 0,0-1 0,-1 0 0,1 0 0,0 0 0,-1 0 0,0 0 0,0 0 0,0 0 0,-1 0 0,0 0 0,1-7 0,-2 10 0,1 0 0,0 1 0,-1-1 0,1 0 0,-1 0 0,1 1 0,-1-1 0,1 0 0,-1 0 0,1 1 0,-1-1 0,0 1 0,1-1 0,-1 0 0,0 1 0,0-1 0,1 1 0,-1 0 0,0-1 0,0 1 0,0 0 0,0-1 0,1 1 0,-1 0 0,0 0 0,0 0 0,0 0 0,0 0 0,0 0 0,0 0 0,0 0 0,1 0 0,-1 0 0,0 0 0,0 0 0,-1 1 0,0-1 0,-1 1 0,1 0 0,-1-1 0,1 1 0,-1 0 0,1 0 0,0 0 0,0 0 0,-1 1 0,1-1 0,-3 3 0,-1 4 0,0 0 0,0 1 0,1-1 0,0 1 0,1 0 0,0 0 0,0 0 0,1 1 0,0-1 0,1 1 0,0 0 0,1-1 0,-1 1 0,2 19 0,0-28 0,1 1 0,0-1 0,-1 0 0,1 1 0,0-1 0,0 0 0,0 0 0,0 0 0,0 0 0,0 0 0,0 0 0,0 0 0,1 0 0,-1 0 0,0 0 0,0 0 0,1-1 0,-1 1 0,1-1 0,-1 1 0,0-1 0,1 1 0,-1-1 0,1 0 0,-1 0 0,1 0 0,-1 0 0,1 0 0,-1 0 0,1 0 0,-1 0 0,1-1 0,-1 1 0,1 0 0,1-2 0,6 1 0,-1-1 0,0 0 0,0-1 0,-1 1 0,10-6 0,-8 3 0,-1 0 0,0-1 0,-1 0 0,1 0 0,-1-1 0,0 0 0,-1 0 0,0 0 0,0-1 0,0 0 0,-1 0 0,0-1 0,-1 0 0,0 1 0,0-1 0,-1-1 0,0 1 0,-1 0 0,0-1 0,0 1 0,0-13 0,-2 22 0,0-1 0,0 1 0,0 0 0,0 0 0,0 0 0,0-1 0,0 1 0,0 0 0,0 0 0,0 0 0,0-1 0,0 1 0,0 0 0,0 0 0,0 0 0,0 0 0,-1-1 0,1 1 0,0 0 0,0 0 0,0 0 0,0-1 0,0 1 0,0 0 0,0 0 0,-1 0 0,1 0 0,0 0 0,0 0 0,0-1 0,0 1 0,-1 0 0,1 0 0,0 0 0,0 0 0,0 0 0,-1 0 0,1 0 0,0 0 0,0 0 0,0 0 0,-1 0 0,1 0 0,0 0 0,0 0 0,0 0 0,-1 0 0,1 0 0,0 0 0,-14 8 0,-7 14 0,16-16 0,1 1 0,0 0 0,0 0 0,1 0 0,0 1 0,0-1 0,1 1 0,0 0 0,0 0 0,1-1 0,-1 10 0,3-17 0,-1 1 0,1 0 0,-1 0 0,1-1 0,-1 1 0,1 0 0,0-1 0,-1 1 0,1-1 0,0 1 0,0-1 0,-1 1 0,1-1 0,0 1 0,0-1 0,0 0 0,-1 1 0,1-1 0,0 0 0,0 0 0,0 0 0,0 0 0,0 0 0,0 0 0,-1 0 0,1 0 0,0 0 0,0 0 0,0 0 0,0 0 0,0-1 0,0 1 0,-1 0 0,2-1 0,33-8 0,-5-16 0,-27 22 0,0-1 0,1 1 0,-1 0 0,0 0 0,1 0 0,0 1 0,-1-1 0,1 1 0,0 0 0,0 0 0,0 0 0,1 1 0,-1-1 0,6 0 0,-8 3 0,-1-1 0,0 1 0,0 0 0,0 0 0,0 0 0,0 0 0,0 0 0,0 0 0,0 0 0,0 0 0,0 0 0,-1 0 0,1 0 0,0 1 0,-1-1 0,1 0 0,-1 0 0,1 1 0,-1-1 0,0 0 0,1 3 0,-1-2 0,0-1 0,1 1 0,-1 0 0,0-1 0,1 1 0,0-1 0,-1 1 0,1-1 0,0 1 0,0-1 0,0 1 0,0-1 0,0 0 0,0 1 0,0-1 0,0 0 0,0 0 0,1 0 0,-1 0 0,0 0 0,1 0 0,2 1 0,2-2 0,-1 0 0,1-1 0,-1 1 0,1-1 0,-1-1 0,1 1 0,-1-1 0,0 0 0,0 0 0,0 0 0,0-1 0,0 1 0,0-1 0,0 0 0,-1-1 0,0 1 0,8-9 0,-7 7 0,0 1 0,0 0 0,0 0 0,1 0 0,0 0 0,0 1 0,0 0 0,0 0 0,0 0 0,0 1 0,1 0 0,-1 0 0,9 0 0,-14 2-4,0 0 1,0 0-1,-1 0 0,1 0 1,0 0-1,0 1 0,-1-1 1,1 0-1,0 1 0,0-1 1,-1 0-1,1 1 1,0-1-1,-1 1 0,1-1 1,-1 1-1,1-1 0,0 1 1,-1 0-1,1-1 0,-1 1 1,0 0-1,1-1 0,-1 1 1,1 0-1,-1 0 0,0-1 1,0 1-1,1 0 0,-1 0 1,0 0-1,3 35-525,0-1-632,-3-34 1097,0 0 0,1-1 0,-1 1 0,0 0 0,0-1 0,0 1 0,1 0 0,-1-1 0,0 1 0,1 0 0,-1-1 0,1 1 0,-1 0 0,1-1 0,-1 1 0,1-1 0,-1 1 0,1-1 0,-1 1 0,1-1 0,0 0 0,-1 1 0,1-1 0,0 0 0,-1 1 0,1-1 1,0 0-1,-1 0 0,1 0 0,0 1 0,0-1 0,6-2-8350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3.88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159 0 18770,'0'0'6118,"-25"62"-4581,14-34-192,7 4-448,-2-2-545,4-2-191,2-2-97,0-2 0,0-4-64,5-5 0,-1-1-257,2-4-703,-1-2-1186,-5-3-1570</inkml:trace>
  <inkml:trace contextRef="#ctx0" brushRef="#br0" timeOffset="1">1 204 15759,'0'0'14157,"63"-29"-13836,-26 26-257,2 3-128,-5-1-2114,-3-1-3844,-10-6-7783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2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11 17392,'0'0'15375,"-15"0"-15599,27 0-4132,-1-5-3524,0 0-11722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5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233 8 13164,'0'0'18941,"-1"3"-18348,-5 9-585,0-1 1,-1 0 0,0 0 0,-1-1 0,0 0-1,-1-1 1,0 1 0,-13 9 0,-11 14-19,7-6-70,14-16-167,1 1-1,0 0 0,1 0 1,0 1-1,1 0 1,0 0-1,-10 23 0,34-50-8106,0 0 4393,9-16-4725</inkml:trace>
  <inkml:trace contextRef="#ctx0" brushRef="#br0" timeOffset="1">235 0 12107,'0'0'15129,"-4"13"-14098,-3 16-610,0 0 1,2 1-1,-2 41 1,7-60-499,1 0 0,-1-1 0,2 1 1,-1 0-1,1 0 0,5 13 0,-5-19-108,0 0 0,0 0 0,0-1 0,1 1 0,0-1 0,0 0-1,0 0 1,0 0 0,1 0 0,-1-1 0,1 1 0,0-1 0,0 0 0,7 5 0,-11-8-7,0-1 1,0 1 0,0 0-1,0 0 1,0-1 0,0 1-1,0 0 1,-1 0 0,1 0-1,0-1 1,0 1 0,0 0 0,0 0-1,0-1 1,1 1 0,-1 0-1,0 0 1,0-1 0,0 1-1,0 0 1,0 0 0,0 0-1,0-1 1,0 1 0,0 0 0,1 0-1,-1 0 1,0-1 0,0 1-1,0 0 1,0 0 0,1 0-1,-1 0 1,0 0 0,0-1-1,0 1 1,1 0 0,-1 0 0,0 0-1,0 0 1,0 0 0,1 0-1,-1 0 1,0 0 0,0 0-1,1 0 1,-1 0 0,0 0-1,0 0 1,0 0 0,1 0 0,-1 0-1,0 0 1,0 0 0,1 0-1,-1 0 1,0 0 0,0 0-1,0 0 1,1 1 0,-7-15-5970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4.9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51 55 10666,'0'0'12043,"-50"-11"-7334,59 8-3588,18 2-544,6-3 191,4 0-319,2 2-353,-3-2-64,-5 0-737,-9-1-2722,-8-2-2819,-4-3-8136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5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 1 21973,'0'0'7527,"-16"54"-7111,9-22 33,3 4-289,3-4-96,1-3-64,0-5-128,5-6-737,3-6-192,0-6-320,-4-6-385,-11-8-12331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5.7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44 16015,'0'0'8937,"74"-21"-7752,-24 15 32,6 2-929,5 3-320,-2 0-3075,-4-3-4036,-5-3-8968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0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66 52 13741,'0'0'10858,"-3"12"-10292,-18 100 420,-12 199-1,25-201 311,17-246 506,7-78-1500,-10 171-320,1-1 0,24-73 0,-31 115 7,1 0 0,-1 0 1,1 0-1,-1 0 0,1 0 0,0 0 0,0 0 0,0 0 0,0 0 0,1 0 0,-1 1 1,0-1-1,1 0 0,-1 1 0,1-1 0,-1 1 0,1 0 0,0-1 0,0 1 0,-1 0 1,1 0-1,0 0 0,0 0 0,0 0 0,0 1 0,0-1 0,1 1 0,-1-1 0,0 1 1,0 0-1,0 0 0,0 0 0,0 0 0,1 0 0,-1 0 0,0 1 0,0-1 0,0 1 1,0-1-1,0 1 0,0 0 0,0 0 0,0 0 0,0 0 0,0 0 0,3 2 1,4 3-103,-1 0 1,1 1 0,-1 0 0,0 0 0,-1 1-1,0 0 1,0 0 0,6 10 0,-11-15 123,0-1-1,-1 1 1,1 0 0,0 0 0,-1 0 0,0 0-1,1 0 1,-1 0 0,0 0 0,-1 1 0,1-1-1,-1 0 1,1 1 0,-1-1 0,0 0 0,0 1 0,0-1-1,-1 0 1,1 0 0,-1 1 0,-2 5 0,1-6 116,0 0 1,-1 1 0,1-1 0,-1 0 0,0-1 0,0 1 0,0 0 0,0-1-1,0 0 1,-1 1 0,1-1 0,-1-1 0,1 1 0,-1 0 0,-5 1 0,-13 2 114,1 0 0,-1-1 0,0-1 0,0-1 0,-26-1 1,41-1 319,1 0-5124,12 0-2836,8 0-161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4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 0 13741,'0'0'16912,"31"72"-16784,-31-38-32,-3 0-96,-4-3-64,0-3-833,3-3-1057,-2-7-896,0-8-577,3-10-1186,-4 0-3362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6.8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70 15663,'0'0'6288,"4"-9"-3351,-2 5-2709,0 1 0,0-1 0,1 0 0,-1 1 0,0-1 0,1 1 0,0 0 0,0 0 0,0 0 0,0 0 0,1 1 0,-1-1 0,1 1 0,-1 0 0,1 0 0,0 0 0,0 0 1,0 1-1,0-1 0,0 1 0,0 0 0,0 0 0,1 1 0,4-1 0,-1 0-170,1 1-1,-1-1 1,0 2 0,0-1 0,0 1-1,13 3 1,-19-3-60,0-1 0,0 1 0,0 0 1,0 0-1,0 0 0,0 0 0,-1 1 0,1-1 0,0 0 0,-1 1 0,1-1 0,-1 1 0,1 0 0,-1-1 1,0 1-1,0 0 0,0 0 0,0 0 0,0 0 0,0 0 0,0 0 0,-1 0 0,1 0 0,-1 0 0,1 0 1,-1 0-1,0 0 0,0 1 0,0 3 0,-7 29 1100,0-16-611,8-17-522,-1 0 0,0-1 0,0 1 0,1 0 0,-1 0 0,1-1 0,0 1 0,-1 0 0,1-1 0,0 1-1,0-1 1,0 1 0,0-1 0,0 0 0,1 1 0,-1-1 0,0 0 0,1 0 0,-1 0 0,0 0 0,1 0-1,-1 0 1,1 0 0,0 0 0,-1-1 0,1 1 0,1 0 0,0 0-14,-1 0 1,1 0-1,-1 1 0,0-1 1,1 1-1,-1-1 0,0 1 1,0 0-1,0 0 0,0 0 1,-1 0-1,1 0 0,0 0 1,-1 0-1,0 0 0,2 4 1,-3-2 88,0 0 1,0 1 0,-1-1-1,1 0 1,-1 1-1,0-1 1,0 0 0,-1 0-1,1 0 1,-1 0 0,0 0-1,0 0 1,0 0-1,0 0 1,-1-1 0,0 1-1,0-1 1,0 0 0,0 0-1,0 0 1,0 0-1,-1-1 1,1 1 0,-7 2-1,-1 2 90,1 0 0,-1-1 0,0-1 0,-1 0 0,1 0 0,-1-1 0,-21 4 0,29-8-130,-1 1 0,0-1 0,1 1 0,-1-2 0,0 1 0,1 0 0,-1-1 0,-6-1 0,10 1 0,0 1 0,0-1 0,0 1 0,0-1 0,0 0 0,0 1 0,0-1 0,0 0 0,0 0 0,1 1 0,-1-1 0,0 0 0,1 0 0,-1 0 0,0 0 0,1 0 0,0 0 0,-1 0 0,1 0 0,-1 0 0,1 0 0,0-1 0,0 1 0,0 0 0,-1 0 0,1 0 0,0 0 0,0 0 0,1 0 0,-1-1 0,0 1 0,0 0 0,0 0 0,1 0 0,-1 0 0,1 0 0,-1 0 0,1 0 0,-1 0 0,1 0 0,0-1 0,25-30-3322,-19 25 772,17-17-7721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7.58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69 0 18257,'0'0'7271,"-44"59"-5317,36-31-705,-2 5-160,5 1-512,4 0-225,1-5-224,0-4-64,1-5-32,9-5-96,0-9-352,1-6-1186,-6 0-1857,-3-5-993,-2-13-1602,-2-6-2498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5.8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1 212 6822,'16'-48'6413,"0"1"745,-9 38 2872,-8 90-9880,4 114 1371,-2-190-1484,0 0-1,1 0 1,-1-1-1,1 1 0,-1 0 1,2-1-1,-1 1 1,0-1-1,1 1 0,4 4 1,-7-8-28,1 0 1,0 0-1,0-1 1,-1 1 0,1 0-1,0 0 1,0-1-1,0 1 1,0 0-1,0-1 1,0 1-1,0-1 1,0 1 0,0-1-1,1 0 1,-1 1-1,0-1 1,0 0-1,2 0 1,-2 0-6,1-1 0,-1 1 0,1-1-1,-1 1 1,0-1 0,0 0 0,1 0 0,-1 0 0,0 1 0,0-1-1,0 0 1,0 0 0,0-1 0,0 1 0,0 0 0,0 0 0,0 0-1,-1-1 1,1 1 0,0-2 0,3-4-4,-2-1 0,1 0 0,-1 0 0,0 0 0,0 0 0,-1 0 0,0 0 0,-1 0 0,0 0 0,0-1 0,-2-13 0,0 8 0,-1 0 0,0 0 0,-1 0 0,-1 1 0,-11-26 0,16 39-1,0 0 0,0 0 0,0 0 0,0-1 1,0 1-1,0 0 0,0 0 0,0 0 0,0-1 0,0 1 0,0 0 0,0 0 0,0 0 0,0 0 1,-1-1-1,1 1 0,0 0 0,0 0 0,0 0 0,0 0 0,0 0 0,0-1 0,-1 1 0,1 0 1,0 0-1,0 0 0,0 0 0,0 0 0,0 0 0,-1 0 0,1 0 0,0-1 0,0 1 1,0 0-1,-1 0 0,1 0 0,0 0 0,0 0 0,0 0 0,-1 0 0,1 0 0,0 0 0,0 0 1,0 0-1,0 0 0,-1 1 0,1-1 0,0 0 0,0 0 0,0 0 0,0 0 0,-1 0 0,1 0 1,0 0-1,0 0 0,0 0 0,0 1 0,-1-1 0,1 0 0,0 0 0,0 0 0,0 0 1,0 1-1,0-1 0,0 0 0,0 0 0,-6 22-131,3 28-60,5-48 191,0 0 1,0 0 0,0-1 0,0 1 0,0 0-1,0-1 1,1 0 0,-1 1 0,1-1 0,-1 0-1,1 0 1,5 1 0,40 9 13,-45-11-3,0-1 1,0 0-1,0 0 0,-1 0 0,1 0 0,-1-1 0,1 1 0,-1-1 0,1 1 1,-1-1-1,0 0 0,0 0 0,0 0 0,0 0 0,0 0 0,0 0 1,0-1-1,2-4 0,27-50 171,-31 56-181,10-20 0,0-1 0,-2 1 0,0-2 0,-2 1 0,0-1 0,-2 0 0,3-38 0,-10 57 0,-4 10 0,-6 9 0,-1 13-9,1 1 0,2 0 0,1 1 0,1 0 1,1 0-1,2 0 0,1 1 0,-1 57 0,6-86 9,0 0 0,0 1 0,0-1 0,0 0 0,1 1 0,-1-1 0,1 0 0,0 1 0,0-1-1,0 0 1,0 0 0,0 0 0,0 0 0,0 0 0,1 0 0,-1 0 0,1 0 0,-1 0 0,1-1 0,0 1 0,2 1 0,0-1 3,0 0-1,0 0 1,0 0-1,0 0 1,0-1 0,1 0-1,-1 0 1,1 0 0,-1 0-1,8 0 1,1-1 3,0-1 1,0 0-1,0-1 1,0 0-1,0-1 1,-1 0-1,15-6 1,-16 4-7,-1 1 0,0-2 0,0 1 0,0-1 0,-1-1 0,0 0 0,0 0 0,-1 0 0,0-1 0,0-1 0,-1 1 0,0-1 0,0 0 0,-1-1 0,-1 0 0,1 0 0,-2 0 0,1 0 0,-1-1 0,-1 0 0,0 0 0,0 0 0,-1 0 0,1-21 0,-3 31 0,0 0 0,0 0 0,0 0 0,0 0 0,0 0 0,0 0 0,0 0 0,0 0 0,-1 0 0,1 0 0,0 0 0,-1 0 0,1 0 0,0 1 0,-1-1 0,1 0 0,-1 0 0,0 0 0,1 0 0,-1 1 0,0-1 0,1 0 0,-1 1 0,0-1 0,0 0 0,1 1 0,-1-1 0,0 1 0,0-1 0,0 1 0,0 0 0,0-1 0,0 1 0,0 0 0,0 0 0,0-1 0,0 1 0,0 0 0,0 0 0,0 0 0,0 0 0,0 0 0,0 1 0,0-1 0,0 0 0,0 0 0,1 1 0,-1-1 0,0 0 0,0 1 0,0-1 0,-1 2 0,-3-1 0,1 1 0,0 1 0,0-1 0,0 0 0,0 1 0,0 0 0,0 0 0,1 0 0,-1 0 0,-3 6 0,0 2 0,0 2 0,1-1 0,1 1 0,0 0 0,0 0 0,1 0 0,1 0 0,0 1 0,1 0 0,-1 27 0,3-39-2,0 0-1,1 0 1,-1 0-1,0-1 1,1 1-1,-1 0 1,1 0-1,-1-1 1,1 1-1,0 0 1,0-1-1,0 1 1,0 0-1,0-1 1,0 0-1,0 1 1,0-1-1,1 0 1,-1 1-1,1-1 1,2 2-1,-1-1-35,1-1 0,0 1 1,0-1-1,-1 0 0,1 0 0,0 0 0,0 0 0,0 0 0,8-1 0,-3 0-297,0 0-1,1-1 1,-1-1-1,0 1 0,0-1 1,0-1-1,0 0 1,11-5-1,17-15-6556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38.01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30 111 15791,'0'0'5803,"-6"-10"-2622,-15-30-490,20 39-2612,1 0 1,0 0-1,-1 0 0,1 0 1,0 0-1,0 0 0,0 0 1,0 0-1,0 0 0,0 0 1,0 0-1,0 0 0,0 0 1,0 0-1,0 0 1,1 0-1,-1 1 0,0-1 1,1 0-1,-1 0 0,1 0 1,-1 0-1,1 0 0,-1 1 1,1-1-1,0 0 0,-1 0 1,1 1-1,0-1 0,0 0 1,-1 1-1,1-1 0,0 1 1,0-1-1,0 1 0,0 0 1,1-1-1,37-11 423,-33 11-309,29-5 0,0 1 0,1 1 0,0 2 0,-1 2 1,60 7-1,-90-7-192,0 1 1,0 1-1,0-1 0,-1 1 1,1 0-1,0 0 1,-1 0-1,1 0 1,-1 1-1,0 0 1,5 3-1,-8-5-2,0 0-1,0 1 0,0-1 0,0 0 1,0 1-1,0-1 0,0 0 0,0 1 1,-1-1-1,1 1 0,0-1 0,-1 1 1,1-1-1,-1 1 0,0 0 1,0-1-1,1 1 0,-1 0 0,0-1 1,0 1-1,-1-1 0,1 1 0,0 0 1,0-1-1,-1 1 0,1-1 1,-1 1-1,0 0 0,1-1 0,-1 0 1,0 1-1,0-1 0,0 1 0,0-1 1,0 0-1,0 0 0,-2 2 1,-4 4 35,-1 0 1,1 0-1,-1-1 1,-1 0-1,1-1 1,-1 0-1,0 0 1,0-1-1,-16 5 1,-46 24 100,120-32-135,-39-1-8,15-1-215,0 2 0,48 8 0,-67-9 189,-1 1 1,1 1-1,-1-1 0,0 1 1,1 0-1,-1 0 0,0 1 1,0 0-1,-1-1 0,1 1 0,0 1 1,-1-1-1,0 1 0,0 0 1,0 0-1,0 0 0,-1 0 1,1 1-1,3 7 0,-6-10 42,0 1 0,0 0-1,0-1 1,0 1 0,0 0 0,-1 0-1,1-1 1,-1 1 0,0 0-1,0 0 1,0 0 0,0 0-1,0-1 1,-1 1 0,1 0-1,-1 0 1,0-1 0,0 1 0,0 0-1,-2 3 1,0-2 39,0 1 0,-1 0 0,1-1 0,-1 0 0,0 1 0,-1-1 0,1-1 0,-1 1 0,-7 4 0,-7 3 97,-1-1-1,-1-1 1,0-1 0,-23 6 0,23-8-144,-1-1 0,0-1 0,0-1 0,0-1 0,-40-1 0,54-2 0,0 0 0,0 0 0,0-1 0,1 0 0,-1 0 0,0-1 0,1 1 0,-13-8 0,17 8 0,-1 0 0,1-1 0,0 0 0,0 1 0,0-1 0,0 0 0,0 0 0,1-1 0,-1 1 0,1-1 0,0 1 0,0-1 0,0 0 0,0 0 0,1 0 0,0 0 0,-2-6 0,3 9-95,-1-1 0,1 1 1,0-1-1,0 1 0,0-1 0,0 1 1,0-1-1,0 1 0,0-1 0,0 1 1,1-1-1,-1 1 0,0-1 0,2-1 1,-2 2-279,1 0 0,0 0 1,0 0-1,0 0 1,0 0-1,0 0 0,0 0 1,0 1-1,0-1 1,0 0-1,0 0 0,0 1 1,1-1-1,-1 1 1,2-1-1,20-6-10790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2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2528 1336 13869,'0'0'2413,"6"-10"-2093,16-21-238,24-38 917,-42 63-828,-1 0-1,0-1 1,0 0-1,0 1 1,-1-1 0,0 0-1,-1 0 1,1-1-1,-1-8 1,-1 5 74,-2 0-1,0 0 1,0 0 0,-1 0-1,0 0 1,-1 1 0,0 0-1,0-1 1,-1 2 0,-1-1-1,0 0 1,0 1-1,-1 0 1,-9-10 0,-16-14 110,-2 0 0,-41-30 0,39 33-568,-101-76 512,-4 6 0,-4 7-1,-246-118 1,301 173 29,-2 4 0,-109-26 0,-20-6 781,177 51-774,0 2 1,-1 1-1,0 3 1,0 1-1,-87-2 1,-54 17-227,90-2 426,-111-8 0,183 1-701,19 3 289,1-2-1,-1 1 0,0-1 1,0 1-1,1-1 1,-10-3-1,-14-16-3984,16 6-2453,1-4-5686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1:2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36 11851,'0'0'-176,"-3"3"390,-2 8 70,24-21-1605,34-27 1673,-46 35 6971,-8 7-5367,-5 9-867,-7-3-514,0 1-1,-1-2 0,-1 0 0,0-1 0,0-1 0,-1 0 0,-23 8 1,-11 8 90,22-10-358,-147 79 1590,171-90-1862,0-1 0,1 1-1,-1-1 1,1 1-1,-1 0 1,1 0 0,0 1-1,-3 3 1,6-7-36,0 1 1,-1-1-1,1 1 1,0-1-1,0 1 1,0-1-1,-1 1 1,1-1-1,0 1 1,0-1-1,0 1 1,0-1-1,0 1 1,0-1-1,0 1 1,0-1-1,0 1 1,0 0-1,0-1 1,0 1-1,1-1 1,-1 1-1,0-1 1,0 1-1,0-1 1,1 0-1,-1 1 1,2 0-14,-1 1 0,0-1 0,1-1 0,-1 1 0,1 0 0,-1 0 0,1 0 0,-1-1 0,1 1 0,-1-1 0,1 1 0,0-1 0,2 0 0,353 37 270,-70-11-544,-154-5-3716,-48-7-5904,-49-9-5285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03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13164,'0'0'1436,"6"-9"-1206,-1 2-92,31-41 60,-34 46-121,0 0 1,0 0 0,0 0 0,0 0 0,0 0 0,0 0-1,0 1 1,1-1 0,-1 1 0,0 0 0,1 0-1,-1 0 1,1 0 0,0 0 0,-1 0 0,1 1 0,0-1-1,-1 1 1,1 0 0,4 0 0,-3 2 144,0 0 0,0 1 1,0-1-1,-1 1 0,1 0 0,-1 1 1,0-1-1,0 0 0,0 1 0,0 0 1,3 5-1,14 16 383,-8-14-529,1-1 0,0-1 1,1 0-1,0 0 0,0-2 0,0 0 0,1 0 0,1-1 0,-1-1 0,0-1 0,1 0 0,20 2 0,22 0 249,1-3-1,63-5 1,-33 0-291,-44 2-5,0 2 1,0 1-1,85 19 0,-39 2 15,2-5 0,0-3 0,189 6 0,-130-29-40,205-36 0,-201 20 8,187-5 1,196 46 41,183-6-44,104-83 30,-790 67-43,174-19 1088,-2-9 1,384-111-1,-381 82 1318,-242 61 1166,29 0-3698,0 0-1,-1 0 0,1 0 1,-1 1-1,1-1 1,0 1-1,0 0 0,-1 0 1,1 0-1,0 0 0,0 0 1,0 0-1,0 0 0,0 1 1,0-1-1,0 1 0,0 0 1,1-1-1,-3 3 1,-1 6-1199,4-8 510,0 1 0,0-1-1,0 1 1,-1-1 0,1 0 0,-1 0-1,0 0 1,0 0 0,1 0 0,-1 0-1,-4 2 1,-14-1-13227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8.0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154 97 13741,'0'0'3219,"-8"0"-891,4-1-2057,0 1 1,0 0-1,0 0 1,0 0 0,0 0-1,0 1 1,0-1-1,0 1 1,-5 2 0,7-2-172,0 0 0,0 1 0,0-1 1,0 1-1,1-1 0,-1 1 1,0 0-1,1-1 0,-1 1 0,1 0 1,0 0-1,0 0 0,0 0 0,0 0 1,0 1-1,0-1 0,0 0 0,1 0 1,-1 1-1,1-1 0,-1 4 1,0 3-76,0 1 0,0-1 0,1 0 1,0 1-1,1-1 0,0 0 0,1 0 1,2 10-1,-3-15-22,0-1 1,0 0-1,0 0 1,1 0-1,-1 1 0,1-2 1,0 1-1,0 0 0,-1 0 1,2 0-1,-1-1 0,0 1 1,1-1-1,-1 0 1,1 0-1,0 0 0,-1 0 1,1 0-1,0 0 0,0-1 1,0 1-1,0-1 0,1 0 1,-1 0-1,5 1 1,-6-2 57,0-1 1,0 1-1,1 0 1,-1 0-1,0-1 1,0 1-1,0-1 1,0 0-1,0 0 1,0 0-1,0 0 1,0 0-1,0 0 1,0 0-1,0 0 1,-1-1-1,1 1 1,-1-1-1,1 1 1,-1-1-1,1 0 1,-1 0-1,0 1 1,0-1-1,0 0 1,0 0-1,0 0 1,0 0-1,-1 0 1,1-1-1,0-3 1,3-7 210,-1-1 1,-1 1 0,1-24-1,-2 29-204,-1 0-1,-1 0 0,1 1 0,-1-1 0,-1 0 0,0 0 0,0 1 1,0-1-1,-1 1 0,0-1 0,-6-11 0,7 17-46,0-1 0,0 0 1,0 1-1,0-1 0,-1 1 0,1 0 0,-1-1 1,1 1-1,-1 1 0,0-1 0,1 0 0,-1 1 1,0-1-1,0 1 0,0 0 0,0 0 0,-1 0 1,1 0-1,0 0 0,0 1 0,-1 0 0,1-1 1,0 1-1,0 1 0,-1-1 0,1 0 0,0 1 1,0-1-1,-1 1 0,1 0 0,-4 2 0,3-1-11,-1 0-1,1 1 0,-1 0 1,1-1-1,0 2 0,0-1 0,0 0 1,0 1-1,1 0 0,-1 0 0,1 0 1,0 0-1,0 0 0,1 1 1,-1-1-1,1 1 0,-3 9 0,1-2 5,0-1-1,1 1 1,1 0-1,0 1 1,0-1 0,1 18-1,0-29-12,1 1 1,0 0-1,0 0 1,0-1-1,0 1 0,1 0 1,-1-1-1,0 1 0,1 0 1,-1-1-1,1 1 0,-1-1 1,1 1-1,0-1 0,-1 1 1,1-1-1,0 1 1,0-1-1,0 0 0,1 1 1,-1-1-1,0 0 0,0 0 1,1 0-1,-1 0 0,0 0 1,1 0-1,-1 0 1,1 0-1,-1-1 0,1 1 1,0-1-1,-1 1 0,1-1 1,-1 1-1,1-1 0,0 0 1,0 0-1,-1 0 1,1 0-1,0 0 0,-1 0 1,1 0-1,0-1 0,-1 1 1,1-1-1,-1 1 0,4-2 1,4-1 25,-1 0 0,1-1 0,-1 0 0,0 0 0,0-1 0,-1 0 0,1 0 0,6-7 0,1-2 106,-2-1 0,0 0 0,20-30 1,-29 38-44,0 1 1,0-1-1,-1 1 0,0-1 1,0 0-1,-1-1 1,0 1-1,0 0 1,0-1-1,-1 1 0,0 0 1,-1-1-1,0-10 1,0 17-68,0 1 1,0-1-1,0 0 1,0 1 0,-1-1-1,1 0 1,0 0-1,0 1 1,0-1 0,-1 0-1,1 1 1,0-1-1,-1 1 1,1-1 0,-1 0-1,1 1 1,0-1-1,-1 1 1,1-1-1,-1 1 1,0-1 0,1 1-1,-1 0 1,1-1-1,-1 1 1,0 0 0,1-1-1,-1 1 1,0 0-1,0-1 1,-22 8 296,17-3-300,0-1-1,1 1 1,0 1 0,0-1-1,-8 10 1,3 0-17,1 1 1,0-1-1,2 2 0,-1-1 1,2 1-1,0 0 1,1 1-1,1-1 0,0 1 1,-2 30-1,6-46-9,0 0-1,0 0 0,0 0 1,0 0-1,0 0 0,0 0 1,0 0-1,0 0 0,0 0 1,1 0-1,-1-1 0,0 1 1,1 0-1,-1 0 0,1 0 1,-1 0-1,1 0 0,-1 0 1,1 0-1,13-2-398,-10-1 334,-1-1 0,0 1 0,0-1 1,1 0-1,-2 0 0,1 0 0,4-6 0,2-4-838,-1 0 0,12-29-1,-8-9-5079,-10 7-2547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04.8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9897,'0'0'7335,"1"11"-6876,0-8-435,-1 3 20,1 1 0,0-1 0,0 0 1,1 0-1,0 1 0,0-1 0,0 0 0,1 0 1,0-1-1,0 1 0,1-1 0,7 10 0,30 29 437,3-3 0,1-2-1,82 55 1,165 81 182,-257-155-660,122 68 45,214 127 97,-118-67 109,25 15 330,-92-47-168,241 110 1,-321-171-331,178 123 0,-13-6-40,151 79 1882,-316-175 406,24 16-1449,-114-80-837,0 1 0,0 0 0,23 26 0,-27-25 61,1-2 0,0 1 0,1-1-1,26 16 1,-48-31-6049,-5-4 3334,-19-8-5519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05.8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11915,'0'0'5702,"9"11"-4661,23 36-339,-1 2 1,-2 2 0,-3 0 0,21 58 0,48 94 1698,35 10-1358,34 66-335,47 186 172,-72-151 471,-134-302-1154,2 5-43,0 0 0,2 0-1,-1-1 1,2-1 0,0 1-1,1-2 1,0 1 0,23 21-1,-50-65-2886,-9-3-2808,-3-4-3988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29.4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36 4260,'0'0'5915,"-9"-7"-3582,-25-20 304,27 25 899,10 11-2807,8 9-606,2-4 241,1 0 0,1-1 0,0 0 0,1-2 0,1 1 0,21 10 0,116 47 303,-16-7-508,215 158 358,-70-40 664,-46-50-603,188 118-179,309 222-229,-592-383-220,193 158-1,-301-216 111,2-1-1,2-1 1,0-2-1,1-2 1,85 35 0,-86-44 95,-1 1 1,-1 3-1,0 0 1,-1 3-1,-1 0 1,34 30 0,-34-26 377,0-2 1,61 32-1,22 14-217,-106-56-564,-18-5-1938,-27-2-4129,5-4-401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1.2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13004,'0'0'5098,"0"11"-4927,0-6-108,0-1-1,1 1 1,-1 0-1,1 0 1,0 0-1,0-1 1,1 1-1,-1 0 0,1-1 1,0 1-1,0-1 1,0 0-1,1 0 1,0 0-1,0 0 1,0 0-1,0 0 1,0-1-1,7 6 0,26 22 660,-1 2-1,-2 2 1,-1 1-1,-2 1 1,-2 1-1,28 51 1,-55-89-717,327 617 3310,-235-380-2684,-71-170-208,3 0 0,58 107 1,-78-167-391,0-1 0,0 1 1,1-1-1,0 0 0,12 9 1,-11-10 116,-1 0 1,-1 0 0,1 1 0,-1 0 0,8 10 0,-157-311-1199,77 150 1151,48 105-99,-331-627-104,304 601 106,-77-85 0,15 20 35,105 128-43,0-1-13,-1 0 0,1 0-1,0-1 1,0 1-1,1-1 1,-1 0-1,1 1 1,0-1-1,0 0 1,0-1 0,0-5-1,20 18-107,-6 8 133,-1 0-1,0 1 1,-1 0-1,0 0 1,-2 1-1,9 22 1,4 6-29,32 63-47,220 406 132,-238-456-60,60 97 10,93 207 0,-166-309-38,-5-11-175,1 0-1,36 57 1,-44-87-2855,-13-24-479,-12-23-3040,-15-16-7458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4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89 78 2338,'0'0'4928,"-7"-9"-2948,-4-3-1243,-6-8 34,-1-5 3577,19 28-4166,0 1-1,0-1 1,0 1-1,1-1 1,0 1-1,0-1 1,0 0-1,0 0 1,0 0-1,0 0 1,1 0-1,0-1 1,-1 1-1,1-1 1,4 3-1,6 2-143,-11-7 126,-1 0 1,0 1-1,1 0 1,-1-1 0,0 1-1,0 0 1,1 0 0,-1 0-1,0-1 1,0 1-1,0 1 1,0-1 0,0 0-1,0 0 1,0 0-1,-1 0 1,2 3 0,13 21-72,1-1 1,1-1 0,1-1 0,1 0 0,32 28-1,29 35 81,-77-84-136,-9-4-23,1-1 0,0 0 1,0 0-1,1 0 0,-1 0 1,1-1-1,0 0 0,0 0 1,-5-10-1,-4-2-8,-38-41-241,-74-64 1,68 69 155,32 36 109,22 19-8,15 10-7,82 78 59,-53-49-48,81 64-1,-159-163-58,-1 5 102,18 23 386,-2 1 1,-1 1-1,-44-44 0,67 72-444,0 1 0,0-1 0,0 0 1,0 0-1,0 0 0,-1 0 0,1 0 0,0 0 0,0 0 0,0 0 1,0 0-1,0 0 0,0 0 0,0 0 0,0 0 0,0 0 1,0 0-1,0 0 0,0 0 0,0 1 0,0-1 0,0 0 1,0 0-1,0 0 0,0 0 0,-1 0 0,1 0 0,0 0 0,0 0 1,0 0-1,0 0 0,0 0 0,0 0 0,0 0 0,0 0 1,0 0-1,0 0 0,0 0 0,0 0 0,-1 0 0,1 0 0,0-1 1,7 14 68,13 15-87,34 34 88,-16-19 195,63 58-1,100 86 429,-174-159-640,-1 0 0,33 47 1,-31-37 63,-2-9-75,0 0-1,32 24 0,-20-18-20,156 123-64,-95-82-141,-31-30-1718,-19-21-6022,-33-19 2029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6.5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 8456,'0'9'10364,"-1"18"-1328,3 29-6401,10 1-4037,5-29 3260,-16-26-1838,0-1 0,0 0 1,1 0-1,-1 0 1,0 0-1,1 0 0,-1 0 1,1 0-1,-1-1 1,1 1-1,0 0 1,-1-1-1,1 1 0,0-1 1,-1 0-1,1 1 1,0-1-1,-1 0 0,1 0 1,0 0-1,2-1 1,0 0 28,-1 0 0,1 0 0,-1-1 0,1 1 0,-1-1 0,1 0 0,-1 0 0,0 0 0,4-4 0,5-5 78,0-1-1,-1 0 1,14-20-1,-22 29-141,60-95 229,-63 98-217,0-1 0,0 1 1,0 0-1,1-1 0,-1 1 0,0 0 0,0-1 1,1 1-1,-1 0 0,0 0 0,0 0 1,1-1-1,-1 1 0,0 0 0,0 0 1,1 0-1,-1-1 0,0 1 0,1 0 1,-1 0-1,0 0 0,1 0 0,-1 0 1,0 0-1,1 0 0,-1 0 0,1 0 0,-1 0 1,0 0-1,1 0 0,-1 0 0,0 0 1,1 0-1,-1 0 0,0 0 0,1 0 1,-1 1-1,0-1 0,1 0 0,8 16-18,0 25 95,-9-38-64,1-1-4,-1 1-1,0-1 1,1 1 0,-1-1-1,1 1 1,0-1 0,-1 0 0,1 0-1,1 1 1,-1-1 0,0 0-1,0 0 1,1 0 0,-1 0 0,1 0-1,0 0 1,-1 0 0,1-1-1,0 1 1,3 2 0,-2-4-2,-1 0 0,0 1 0,0-1 1,0 0-1,0 0 0,0-1 0,0 1 0,0 0 0,0-1 1,0 1-1,0-1 0,0 1 0,0-1 0,0 0 0,0 0 1,0 0-1,0 0 0,0 0 0,-1 0 0,1-1 0,-1 1 1,1-1-1,-1 1 0,3-3 0,24-28-4,-23 25 0,0 1 0,0-1 0,0 1 0,0 1 0,1-1 0,0 1 0,1 0 0,-1 0 0,1 1 0,0 0 0,0 0 0,10-4 0,-16 8-2,0 0 1,1 1-1,-1-1 0,0 0 0,0 1 1,0-1-1,0 1 0,0-1 0,0 1 1,0-1-1,0 1 0,0 0 1,0-1-1,0 1 0,0 0 0,0 0 1,-1 0-1,1 0 0,0 0 0,-1 0 1,1 0-1,0 0 0,-1 0 1,1 0-1,-1 0 0,0 0 0,1 0 1,-1 0-1,0 0 0,0 1 0,1-1 1,-1 0-1,0 0 0,0 0 1,0 1-1,-1 0 0,3 57-266,-3-47 125,1-9-989,0 16 1903,-2-13-4438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5.7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10858,'5'8'497,"49"61"1535,110 110 1,-95-107 276,28 21-1614,4-4 1,118 78-1,-18-14-235,84 119-286,-135-121-102,13 30 517,-116-124 190,3-3-1,80 71 1,-73-80-751,-24-21-4,0 2 1,-2 2 0,-1 0 0,-1 2 0,37 50-1,-54-60 38,-9-14 170,0-1 0,0 1 0,1-1 0,-1 0-1,1 1 1,1-2 0,4 6 0,13-9-1051,-15-1-6978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6.74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167 291 8360,'0'0'11798,"-1"8"-11227,1-4-495,0 0 1,0 0 0,1 1-1,0-1 1,-1 0-1,1 0 1,1 1-1,-1-1 1,1 0-1,-1 0 1,1-1-1,0 1 1,5 7-1,-1-4 12,0 1-1,0-1 0,1 0 0,0 0 0,0-1 0,11 8 1,-72-80 1940,44 57-1788,-67-58 1119,72 63-1289,0 0 0,0 1 0,-1-1 0,1 1 0,-1 0 0,0 1 0,0-1 0,0 1 0,0 0 0,0 1 0,-1 0 0,-11-1 0,18 2-60,-1 0 0,0 0 0,0 0-1,0 1 1,1-1 0,-1 1 0,0-1 0,1 0-1,-1 1 1,0-1 0,1 1 0,-1-1 0,1 1-1,-1 0 1,1-1 0,-1 1 0,1 0 0,-1-1-1,1 1 1,-1 0 0,1-1 0,0 1 0,-1 0-1,1 0 1,0-1 0,0 1 0,0 0 0,0 0-1,0 0 1,0 0 0,0-1 0,0 1 0,0 0 0,0 0-1,0 1 1,7 32-48,-1-24 27,0 1 0,0-1-1,1-1 1,0 1 0,0-1 0,1 0-1,1-1 1,-1 0 0,18 12 0,-10-8 12,0-2 0,0 0-1,1 0 1,0-2 0,24 9 0,-39-16-6,0 0-1,0 0 0,-1 0 1,1-1-1,0 1 0,0-1 1,0 1-1,0-1 0,0 0 1,0 1-1,0-1 0,0 0 1,0 0-1,0-1 0,0 1 1,0 0-1,0-1 0,0 1 1,0-1-1,0 0 0,0 1 1,0-1-1,0 0 0,-1 0 1,1 0-1,0-1 0,2-1 1,-3 0 21,1-1-1,-1 1 1,0 0 0,0 0 0,-1-1 0,1 1 0,-1-1 0,0 1 0,1 0 0,-2-1 0,1 1 0,0-1 0,-1 1 0,1 0 0,-1-1 0,-1-2-1,-3-8 81,0 0 0,0 1 0,-2 0-1,1 0 1,-2 1 0,0 0 0,0 0-1,-1 1 1,0 0 0,-1 0 0,-1 1-1,1 0 1,-2 1 0,-20-14-1,30 22-78,-1 0-1,1-1 0,0 1 0,0 0 0,0 0 0,0 0 0,-1 1 0,1-1 0,-1 0 0,1 1 0,0 0 0,-1-1 1,1 1-1,-1 0 0,1 0 0,0 0 0,-1 1 0,-4 0 0,6 0 0,0 0 1,0 0-1,-1 0 0,1 0 0,0 0 1,0 0-1,0 0 0,0 0 0,0 1 1,0-1-1,0 0 0,1 1 0,-1-1 1,0 0-1,1 1 0,-1-1 0,1 1 1,0-1-1,-1 1 0,1-1 0,0 3 1,0 4-4,0 0 1,0 0 0,1 0 0,0 0-1,0 0 1,1 0 0,0 0 0,1-1-1,5 15 1,1-5-11,1-1-1,1 1 1,0-2-1,1 1 0,0-2 1,1 0-1,1 0 1,0-1-1,1-1 1,25 17-1,-39-29 0,0 1 0,0 0-1,0-1 1,0 1 0,0 0 0,0-1 0,0 1 0,0-1-1,0 0 1,1 1 0,-1-1 0,0 0 0,0 0 0,0 0-1,1 0 1,-1 0 0,0 0 0,0 0 0,0 0 0,1 0-1,-1-1 1,0 1 0,0 0 0,2-2 0,-2 1 4,0 0 0,0 0 0,0 0 0,-1-1 1,1 1-1,0 0 0,-1 0 0,1-1 1,-1 1-1,0 0 0,1-1 0,-1 1 0,0-1 1,0 1-1,0 0 0,0-1 0,0-2 0,-2-7 48,0-1 0,0 1 0,-1-1 0,-4-11 0,-2 0 42,-1 0 0,-17-28-1,23 42-73,-1 1-1,-1 0 1,1 1-1,-1-1 1,-1 1-1,1 1 0,-1-1 1,-1 1-1,-9-7 1,16 12-15,1 1 0,-1-1 0,0 1 0,1 0 0,-1-1 0,1 1 0,-1 0 0,0-1 0,1 1 0,-1 0 0,0 0 0,0 0 0,1-1 0,-1 1 0,0 0 0,0 0 0,1 0 1,-1 0-1,0 0 0,1 1 0,-1-1 0,0 0 0,0 0 0,1 0 0,-1 1 0,0-1 0,1 0 0,-1 0 0,1 1 0,-1-1 0,0 1 0,0 0 0,0 0 0,0 1 0,0 0 0,0 0 0,1-1 0,-1 1 0,1 0 0,-1 0-1,1 0 1,0 0 0,-1 0 0,1-1 0,0 4 0,1 5-31,-1 1 0,2-1 0,-1 0 1,4 11-1,0-8-23,0 0 0,1 0 0,1-1 1,-1 0-1,12 15 0,-14-22 44,0 1-1,0-1 0,1 0 1,0 0-1,-1-1 1,2 1-1,-1-1 0,0 0 1,1-1-1,0 1 1,-1-1-1,1 0 0,7 2 1,-12-4 0,0-1 1,0 0 0,0 0 0,-1 0 0,1 0-1,0 1 1,0-1 0,0 0 0,0 0 0,-1 0-1,1-1 1,0 1 0,0 0 0,0 0-1,-1 0 1,1-1 0,0 1 0,0 0 0,0-1-1,-1 1 1,1 0 0,0-1 0,-1 1-1,1-1 1,0 1 0,-1-1 0,1 0 0,-1 1-1,1-1 1,-1 1 0,1-1 0,-1 0 0,1 0-1,-1 1 1,0-1 0,1 0 0,-1-1-1,3-34 5,-3 28 22,-2-18 8,-1 0 0,-1 0 0,-1 0 0,-2 1 0,0 0 0,-2 0 0,0 1 0,-2 0 0,-27-45 0,3 28 57,13 31 58,22 10-136,-1 0-1,0 0 1,1 0 0,-1 1-1,0-1 1,1 0 0,-1 0-1,1 1 1,-1-1 0,0 0-1,1 1 1,-1-1 0,1 1-1,-1-1 1,1 1-1,-1-1 1,1 1 0,-1-1-1,1 1 1,0 0 0,-1-1-1,1 1 1,0-1 0,0 1-1,-1 0 1,1-1 0,0 1-1,0 0 1,0-1 0,0 1-1,0 1 1,-2 7-4,1 0 1,0 0 0,1 1-1,0-1 1,1 0-1,0 1 1,0-1-1,1 0 1,0 0 0,1 0-1,0 0 1,0-1-1,8 15 1,-3-9-19,-1-2 1,2 1-1,0-1 1,0 0-1,1-1 0,0 0 1,22 18-1,-29-27 3,0 0 0,0 1 0,1-1 0,-1-1-1,0 1 1,1 0 0,-1-1 0,1 0 0,-1 0 0,1 0 0,7 1 0,-10-2 0,0 0 0,1 0 0,-1 0 0,0-1 0,0 1 1,1 0-1,-1-1 0,0 1 0,0-1 0,0 1 1,0-1-1,1 0 0,-1 1 0,0-1 0,0 0 0,0 0 1,-1 0-1,1 0 0,0 0 0,0 0 0,0 0 1,-1 0-1,1 0 0,0 0 0,-1 0 0,1 0 1,-1 0-1,0-1 0,1 1 0,-1 0 0,0 0 0,0-1 1,1 1-1,-1 0 0,-1-3 0,3-12 52,-2 0 0,0 1 0,-1-1 0,-1 0 0,0 0 0,-1 0 0,-1 1 0,0 0 1,-1 0-1,-1 0 0,0 0 0,-1 1 0,0 0 0,-2 0 0,1 1 0,-2 0 0,0 0 0,0 1 0,-16-14 0,23 23-22,-1 0 0,1 1 0,0-1 0,-1 1 1,1 0-1,-1-1 0,0 2 0,0-1 0,0 0 0,0 1 0,0 0 1,0 0-1,0 0 0,0 0 0,-1 1 0,1-1 0,0 1 0,0 0 0,-1 1 1,1-1-1,-7 2 0,8 0-24,0-1 1,0 1-1,0 0 1,0 0-1,0 0 1,0 0-1,1 1 1,-1-1-1,1 1 1,0-1 0,0 1-1,0 0 1,0 0-1,0 0 1,0 0-1,1 0 1,-1 1-1,1-1 1,0 0-1,0 1 1,0-1-1,1 1 1,-1-1-1,1 1 1,0 4-1,-1 0-301,1 0 0,0 0 0,0 1 0,0-1 0,1 0-1,1 0 1,-1 0 0,1-1 0,1 1 0,5 14 0,3-3-3989,3 2-3291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38.3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248 232 7271,'0'0'1073,"-9"-3"-699,-2-3-153,0 0 1,0 0-1,0-1 1,1-1-1,0 0 1,0 0-1,1-1 1,0 0-1,1 0 1,0-1 0,-9-15-1,2 4 1163,9 11-516,0 0 1,0 1-1,-1 0 0,0 0 1,-1 1-1,0 0 1,0 0-1,-1 1 1,-17-12-1,26 19-841,-1 0 0,1 0-1,0 0 1,-1 0 0,1 0-1,0 0 1,-1 0 0,1 1-1,0-1 1,-1 0 0,1 0-1,0 0 1,-1 0 0,1 1-1,0-1 1,0 0 0,-1 0-1,1 0 1,0 1 0,0-1-1,0 0 1,-1 0 0,1 1-1,0-1 1,0 0 0,0 1-1,0-1 1,-1 0 0,1 1-1,0-1 1,0 0 0,0 1 0,0-1-1,0 0 1,0 1 0,0-1-1,0 0 1,0 1 0,0-1-1,0 0 1,0 1 0,0-1-1,0 0 1,1 1 0,-1-1-1,2 19-20,0-12-5,0-1 0,1 0 0,0 1 0,0-1 0,0 0 0,1-1-1,0 1 1,0-1 0,1 1 0,8 8 0,61 45-8,-34-29 4,6 12 133,-1 2-1,65 85 1,15 16 90,-122-142-216,22 20 13,-24-22-20,0 0 0,1 0 0,-1 0 0,0 0 0,0-1 0,0 1 0,0 0 0,1-1 0,-1 1 1,0-1-1,1 0 0,-1 1 0,0-1 0,1 0 0,-1 0 0,0 0 0,1 0 0,-1 0 1,3 0-1,-4-2 4,1 0 0,-1 0 0,0 0 1,1 1-1,-1-1 0,0 0 0,0 0 1,-1 0-1,1 0 0,0 0 0,-1 0 1,1 0-1,-1 1 0,1-1 1,-1 0-1,-1-2 0,-4-8 119,-1 0-1,0 0 1,-1 1 0,0 0-1,0 1 1,-13-13-1,-70-60 1156,49 47-787,-255-212 563,375 329-938,366 288-1309,-439-365 1193,0 0 0,1-1 1,0 1-1,0-1 0,9 3 1,-14-7 13,-1 1 1,0-1 0,0 0-1,1 1 1,-1-1 0,0 0-1,0 0 1,0 0 0,0 1-1,0-1 1,0 0 0,0 0-1,0 1 1,0-1-1,-1 0 1,1 0 0,0 1-1,0-1 1,-1 0 0,1 1-1,-1-2 1,-13-19 124,0 1 0,-2 1 0,0 0 0,-1 2 0,-36-30 0,26 23-60,14 12-35,-8-8-11,-1 0 1,0 1-1,-1 2 1,-1 0-1,-31-15 1,55 32-30,-1-1 1,1 1-1,0 0 1,0 0-1,0 0 1,-1-1 0,1 1-1,0 0 1,0 0-1,-1 0 1,1 0-1,0 0 1,0-1-1,-1 1 1,1 0-1,0 0 1,0 0-1,-1 0 1,1 0 0,0 0-1,-1 0 1,1 0-1,0 0 1,0 0-1,-1 0 1,1 0-1,0 0 1,0 0-1,-1 0 1,1 0 0,0 0-1,-1 1 1,1-1-1,0 0 1,0 0-1,-1 0 1,1 0-1,0 0 1,0 1-1,0-1 1,-1 0 0,1 0-1,0 1 1,0-1-1,0 0 1,0 0-1,-1 0 1,1 1-1,0-1 1,7 16 17,30 35-61,2-2 1,83 80-1,-97-103 39,-5-6-4,56 59-274,3-3 1,148 108-1,-219-179 273,0 0-1,0 0 1,0 0-1,1-1 1,0-1 0,15 5-1,-24-8 7,1 0 1,-1 0-1,0 1 0,1-1 0,-1 0 0,0 0 0,1 0 1,-1 0-1,0 0 0,1 0 0,-1 0 0,0-1 1,1 1-1,-1 0 0,0 0 0,1 0 0,-1 0 0,0 0 1,1 0-1,-1-1 0,0 1 0,0 0 0,1 0 1,-1 0-1,0-1 0,0 1 0,1 0 0,-1 0 0,0-1 1,0 1-1,0 0 0,1-1 0,-1 1 0,0 0 1,0-1-1,0 1 0,0 0 0,0-1 0,0 1 1,0 0-1,0-1 0,-2-21 1,-14-20 132,2 22-7,-1 0 1,0 0 0,-1 2 0,-2 0 0,0 0 0,0 2 0,-2 0 0,0 2 0,-32-19 0,52 33-110,-1 0 0,1-1 0,0 1 0,-1 0 0,1 0 0,0-1 0,-1 1 0,1 0 1,0 0-1,-1 0 0,1 0 0,-1-1 0,1 1 0,0 0 0,-1 0 0,1 0 0,-1 0 0,1 0 0,-1 0 0,1 0 1,0 0-1,-1 0 0,1 0 0,-1 1 0,1-1 0,-1 0 0,1 0 0,0 0 0,-1 0 0,1 1 0,0-1 0,-1 0 1,1 0-1,0 1 0,-1-1 0,1 0 0,-1 1 0,6 17 426,17 16-399,2-1 0,2-1 0,0-1 0,35 30 1,-8-6-24,-16-16-10,16 21-3,3-3-1,3-2 1,77 56 0,-132-109-15,0 1 1,0-1-1,0 0 1,0 0-1,0 0 0,0 0 1,0-1-1,1 0 1,-1 0-1,9 1 1,-12-2 4,-1 0-1,1 0 1,0 0 0,0 0 0,-1 0 0,1 0 0,0-1-1,0 1 1,-1 0 0,1 0 0,0-1 0,-1 1 0,1-1-1,0 1 1,-1-1 0,1 1 0,0-1 0,-1 1 0,1-1 0,-1 1-1,1-1 1,-1 1 0,1-2 0,0 0 5,-1 0 0,1 0-1,-1 0 1,1-1 0,-1 1 0,0 0 0,0 0 0,0 0 0,0 0 0,-1 0-1,1 0 1,0 0 0,-1-2 0,-4-10 30,0 1 0,0 0-1,-1 0 1,0 1 0,-2-1 0,1 1 0,-1 1-1,-11-13 1,-3-1 21,-1 1 0,-34-28 0,74 81 22,225 249-82,-149-180 11,-73-75 5,-12-13-10,0 0 0,1-1-1,0 0 1,0 0-1,1-1 1,0-1 0,19 11-1,-29-17-1,1-1 1,-1 0-1,0 0 0,0 1 1,1-1-1,-1 0 0,1 0 0,-1 0 1,0 0-1,1 0 0,-1 0 0,0 0 1,1 1-1,-1-1 0,1 0 0,-1 0 1,0 0-1,1-1 0,-1 1 0,0 0 1,1 0-1,-1 0 0,0 0 0,1 0 1,-1 0-1,1 0 0,-1-1 0,0 1 1,1 0-1,-1 0 0,0 0 0,0-1 1,1 1-1,-1-1 0,1-14-59,-12-19 107,11 34-43,-11-24 48,-2-1 1,-1 1-1,0 1 1,-2 1 0,-1 0-1,-28-28 1,71 89 8,369 368-218,-395-406 154,1 0 0,0 0-1,0 0 1,0 0-1,0 0 1,0 0 0,0 0-1,0 0 1,0 0-1,0-1 1,0 1-1,1 0 1,-1-1 0,0 1-1,0-1 1,1 0-1,-1 1 1,2-1 0,-9-19-5,-27-35 113,32 53-98,-55-82 92,78 96-118,141 137 1,10 9-1886,-139-132-1012,57 35-1,-65-48-2701,-14-12-3775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0.0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 76 21172,'0'1'57,"0"1"1,0-1-1,-1 1 1,1-1-1,0 1 0,-1-1 1,1 1-1,-1-1 0,1 0 1,-1 1-1,0-1 1,1 0-1,-1 1 0,-2 0 1,3-1-51,0-1-1,-1 0 1,1 1 0,-1-1 0,1 0 0,-1 1-1,1-1 1,-1 0 0,1 0 0,-1 0-1,1 0 1,-1 0 0,0 1 0,1-1 0,-1 0-1,1 0 1,-1 0 0,1 0 0,-1 0 0,1-1-1,-1 1 1,1 0 0,-1 0 0,0 0 0,0-1-1,-1 0-50,1 0 1,-1 0-1,1 0 0,-1-1 0,1 1 0,-1-1 0,1 1 0,0-1 1,0 1-1,-1-1 0,1 0 0,0 1 0,1-1 0,-1 0 0,0 0 1,0 0-1,1 0 0,-1 0 0,1-3 0,-1 3-22,1 1 0,0-1 1,-1 1-1,1-1 0,0 1 0,0-1 0,0 1 0,0-1 0,0 1 0,1-1 0,-1 1 1,0-1-1,1 1 0,-1 0 0,1-1 0,-1 1 0,1-1 0,0 1 0,0 0 1,0 0-1,-1-1 0,1 1 0,0 0 0,0 0 0,1 0 0,-1 0 0,0 0 1,0 0-1,0 0 0,1 1 0,-1-1 0,0 0 0,1 1 0,-1-1 0,1 1 0,-1-1 1,1 1-1,-1 0 0,1-1 0,-1 1 0,1 0 0,-1 0 0,1 0 0,-1 0 1,1 0-1,-1 1 0,1-1 0,-1 0 0,3 2 0,5 0-66,-1 0 0,1 0 0,-1 1 0,0 1 0,0-1 0,0 1-1,10 7 1,8 10 725,-1 2 0,-1 1-1,-1 1 1,-1 1-1,-2 1 1,0 1-1,29 55 1,-65-106-514,-1 1 1,0 0-1,-2 1 1,-36-33-1,17 17-118,13 12-39,4 3-76,-1 0 0,-1 2 0,-32-23 0,97 86 340,-1-4-58,246 217 1058,-269-244-1284,-18-12 98,0 0 1,0-1-1,0 1 1,0 0-1,1 0 1,-1 0-1,0 0 1,0 0-1,0 0 1,0 0-1,0 0 1,0 0-1,1 0 1,-1 0-1,0-1 0,0 1 1,0 0-1,0 0 1,0 0-1,0 0 1,0 0-1,0 0 1,0-1-1,1 1 1,-1 0-1,0 0 1,0 0-1,0 0 1,0-1-1,0 1 1,0 0-1,0 0 1,0 0-1,0 0 1,0 0-1,0-1 1,0 1-1,0 0 1,0 0-1,-1 0 1,1 0-1,0 0 1,0-1-1,0 1 1,0 0-1,0 0 1,0 0-1,0 0 1,0 0-1,0 0 1,0-1-1,-1 1 1,1 0-1,-23-43 218,-2-4-167,31 47-318,14 13 249,0 0 0,0 2 0,-2 0-1,1 1 1,22 27 0,-1-3 90,14 13 114,-18-16 107,1-1-1,2-3 1,1 0 0,73 43-1,-109-74-237,1-1 0,-1 1 0,1-1 0,0 0 0,0 0 0,0 0 0,0-1 0,0 1 0,-1-1-1,1-1 1,0 1 0,7-2 0,-6 1-7,-1 1 1,0-1-1,1 1 0,-1 0 0,1 0 0,-1 1 1,1 0-1,-1 0 0,8 2 0,18 12-1,-2 2 1,0 0-1,-1 2 0,41 36 0,-23-18-27,338 291-50,-306-258 23,-21-28-1376,-53-9 1293,6-12-85,1 0 1,1 0-1,1-1 1,29 35-1,-7-8 124,10 14-5,-10-15 61,-2 1-1,44 85 0,-78-129-817,-7-8 503,-12-13 35,-126-136 227,496 529 1105,-344-368-1501,-8-10 245,-18-20 266,-20-26 140,136 140-575,-78-73 389,226 249 1197,-307-337-1048,63 70-170,0 0 0,0 0 0,0 0 0,-1 0 0,1 0 0,0 0 0,0 0 0,0 0 0,0 0 0,0 0-1,0-1 1,0 1 0,0 0 0,0 0 0,-1 0 0,1 0 0,0 0 0,0 0 0,0-1 0,0 1 0,0 0 0,0 0-1,0 0 1,0 0 0,0 0 0,0 0 0,0-1 0,0 1 0,0 0 0,0 0 0,0 0 0,0 0 0,0 0-1,0 0 1,0-1 0,0 1 0,1 0 0,-1 0 0,0 0 0,0 0 0,0 0 0,0 0 0,0 0 0,0-1 0,0 1-1,0 0 1,0 0 0,0 0 0,1 0 0,-1 0 0,0 0 0,0 0 0,0 0 0,0 0 0,0 0 0,0 0 0,1 0-1,-1 0 1,0 0 0,0 0 0,0 0 0,0 0 0,0 0 0,0 0 0,1 0 0,-1 0 0,0 0 0,0 0-1,13 3-19,12 13 55,0 2 0,-1 0 0,-1 1 1,38 41-1,-31-30-19,89 97 287,-71-72-97,68 59 0,-125-123-225,0 0 0,1 0 0,0 0 0,1-1 0,0-1 0,-7-13 0,46 36-61,-10 3 108,0 1 0,-1 1 1,0 1-1,17 20 0,71 86-59,-107-122 33,-1 0-4,22 25 147,-1 0 0,34 58-1,-57-80-387,-8-8 152,-11-10 132,6 2-41,1 0 0,1-1 0,0-1 0,0 0 0,1 0 0,-11-19 0,22 32-13,0 0 1,0-1-1,0 1 1,-1 0 0,1 0-1,0 0 1,0-1 0,0 1-1,-1 0 1,1-1 0,0 1-1,0 0 1,0 0-1,0-1 1,0 1 0,0 0-1,0-1 1,0 1 0,0 0-1,0-1 1,0 1-1,0 0 1,0 0 0,0-1-1,0 1 1,0 0 0,0-1-1,0 1 1,0 0-1,0 0 1,1-1 0,-1 1-1,0 0 1,0-1 0,0 1-1,0 0 1,1 0-1,-1 0 1,0-1 0,0 1-1,0 0 1,1 0 0,-1 0-1,0-1 1,1 1-1,-1 0 1,0 0 0,0 0-1,1 0 1,-1 0 0,0 0-1,1 0 1,-1 0-1,0-1 1,0 1 0,1 0-1,-1 0 1,0 0 0,1 1-1,-1-1 1,21 6-579,-2 6 502,0 2-1,-1 0 1,-1 1-1,0 1 1,-1 0-1,23 31 0,-24-30 103,-10-12-14,36 43 744,44 66-1,-93-125-776,-1 1 0,0-1 0,-12-9 0,-6-7 117,20 19-69,-4-5 4,0 1 0,0-1 0,-9-17 0,45 41-211,18 21 262,-2 2 0,-2 1-1,-1 2 1,-1 2 0,-3 1-1,30 45 1,-40-42 1137,-24-43-1200,-1 1 0,0-1-1,1 0 1,-1 0 0,0 1 0,0-1-1,1 0 1,-1 0 0,0 0-1,0 0 1,1 0 0,-1 0 0,0 0-1,0 0 1,1 0 0,-1 0-1,0 0 1,0 0 0,1 0 0,-1-1-1,0 1 1,1 0 0,-1-1 0,0 1-1,1 0 1,-1-1 0,-1 0-1,-17-13-414,0 0 0,1-2-1,1 0 1,1 0 0,-24-32-1,10 13-1906,-11-12-2713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2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10602,'0'0'1153,"8"9"-304,212 223 2533,-26-30-310,3 0-930,-158-168-1814,2-2 0,1-1 0,67 37 0,271 180 1286,-187-114-1418,-95-66 793,-2 5 0,102 102 1,-89-80-787,228 152 1,-300-222-184,0 2 64,-2 2 1,-2 1-1,0 2 0,49 62 1,-67-76 42,1-2 1,0 0 0,1-1 0,1 0-1,28 17 1,102 46-214,-61-34 121,59 33 34,172 123 1,-177-87-25,134 139 1,-81-70-25,-29-9-16,13 10 1,-62-84-53,198 186-195,32 70-425,-310-312 628,35 53 0,8 12-342,-49-76 220,1 0 0,40 30 0,-35-32 39,51 55 1,-58-49 148,-14-18-29,1 1 1,1-2 0,22 19-1,-10-10-31,0 1 0,31 40-1,11 10 1026,-71-77-672,0 0-378,1 0 0,-1 0 0,0 0 0,0 0 0,1 0 0,-1 0-1,0 0 1,0 0 0,1 0 0,-1 0 0,0 0 0,0 0 0,1 0 0,-1-1 0,0 1 0,0 0 0,1 0 0,-1 0 0,0 0-1,0-1 1,0 1 0,1 0 0,-1 0 0,0-1 0,0 1 0,0 0 0,0 0 0,0 0 0,0-1 0,1 1 0,-1 0 0,0-1 0,0 1-1,0 0 1,0 0 0,0-1 0,0 1 0,0 0 0,0 0 0,0-1 0,0 1 0,0 0 0,0-1 0,0 1 0,-1 0 0,1 0-1,0-1 1,0 1 0,0 0 0,0 0 0,0-1 0,0 1 0,-1 0 0,1 0 0,0 0 0,0-1 0,0 1 0,-1 0 0,1 0-1,-15-16-7613,-15 3-6913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2.9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7944,'0'0'-3492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3.8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52 312 8904,'0'0'9012,"-5"-14"-7939,5 2-732,0 0 0,1-1 0,0 1 1,1 0-1,0 0 0,1 0 0,5-13 1,0-6 131,-8 31 39,0 1-441,0 0-1,0 0 1,-1-1-1,1 1 0,-1 0 1,1 0-1,-1 0 1,1-1-1,-1 1 1,1 0-1,-1 0 1,0-1-1,1 1 1,-1 0-1,0-1 1,0 1-1,1-1 1,-1 1-1,0-1 0,0 0 1,0 1-1,0-1 1,1 0-1,-1 1 1,-2-1-1,-2 1 648,14-1-406,-12-4 2462,-18-9-1865,20 13-873,0-1 1,1 1-1,-1 0 0,0-1 1,0 1-1,0 0 1,0-1-1,0 1 0,0 0 1,1 0-1,-1 0 0,0 0 1,0 0-1,0 0 0,0 0 1,0 0-1,0 0 0,0 0 1,0 1-1,0-1 1,0 0-1,1 1 0,-1-1 1,0 0-1,0 1 0,0-1 1,1 1-1,-1-1 0,0 1 1,0 0-1,1-1 1,-2 2-1,1 1-22,0-1 0,1 0 0,-1 1 0,0-1 0,1 1 0,0-1 0,0 1 0,0-1 0,0 1 0,0-1 0,0 1 0,1 2 0,1 5-38,0 1 0,1-1 0,0 0 0,0 0 0,8 13 1,11 1-27,-21-23 48,0-1 0,0 1 0,-1-1 0,1 0 0,0 1 0,0-1 0,0 0 0,0 0 0,0 1 0,-1-1 0,1 0 0,0 0 1,0 0-1,0 0 0,0 0 0,0 0 0,0-1 0,0 1 0,-1 0 0,1 0 0,1-1 0,0 0 12,0-1 0,-1 0 0,1 1 0,-1-1 0,1 0 0,-1 0 0,1 0 0,-1 0 0,0 0 0,0 0 0,0 0 0,0 0 0,0 0 0,-1-1 0,1 1 0,-1 0 0,1 0 0,-1-1 1,0 1-1,0 0 0,0-3 0,-2-65 930,2 66-903,-1 1-1,0-1 0,1 0 1,-2 0-1,1 1 0,0-1 0,-1 0 1,1 1-1,-1-1 0,0 1 1,0 0-1,0 0 0,-1 0 0,1 0 1,-6-5-1,8 8-32,-1-1 1,1 1-1,-1 0 1,1-1-1,-1 1 0,1 0 1,-1-1-1,1 1 1,-1 0-1,1 0 0,-1-1 1,0 1-1,1 0 1,-1 0-1,1 0 0,-1 0 1,0 0-1,1 0 1,-1 0-1,1 0 0,-1 0 1,0 0-1,1 0 1,-1 0-1,0 0 0,1 1 1,-1-1-1,1 0 1,-1 0-1,1 1 0,-1-1 1,1 0-1,-1 1 1,1-1-1,-1 0 0,1 1 1,-1-1-1,1 1 1,-1-1-1,1 1 0,0-1 1,-1 1-1,1-1 1,0 1-1,0-1 0,-1 1 1,1 0-1,0-1 1,0 1-1,0-1 0,0 1 1,0 0-1,-1-1 0,1 1 1,0 0-1,0-1 1,1 2-1,-3 45-114,2-40 104,0 5 7,-1-3-3,1 0 0,0-1 0,0 1 0,1 0 0,0 0 0,1-1 0,0 1 0,0-1 0,1 1 0,3 7 0,-4-40 258,-1-43-163,0 10-12,-10-96 1,9 153-82,0 0 0,0 1 0,0-1 0,0 0 0,0 0 0,0 0 0,-1 0 0,1 0 0,0 0 0,0-1 0,0 1 0,0 0 0,0 0 0,0 0 0,0 0 0,0 0 0,-1 0 0,1 0 0,0 0 0,0 0 0,0 0 0,0 0 0,0 0 0,0 0 0,0 0 0,-2 25 0,2 41 0,6-16 0,3-1 0,28 94 0,-32-136 0,-3-24 0,-3-29 0,-4 1 0,-2 1 0,-2-1 0,-25-69 0,25 98 0,6 25 0,5 32 0,3-16-402,1 0 1,1-1-1,1 1 0,15 29 0,-7-23-1385,1 0-1,33 45 0,-25-46-6279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45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49 254 3908,'0'0'2151,"3"-9"22,2-4-1286,-1-1 0,-1 1 1,0-1-1,1-19 0,-3 26-266,0-1 0,-1 1 0,0 0 0,-1-1 0,0 1 0,0 0 0,0 0 0,-1 0 0,0 0 0,0 0 0,-7-13 0,9 19-476,0 0 1,0 1-1,-1-1 0,1 0 0,0 1 0,-1-1 0,1 0 0,-1 1 0,1-1 1,-1 0-1,1 1 0,-1-1 0,1 1 0,-1-1 0,0 1 0,1-1 0,-1 1 1,0-1-1,1 1 0,-1 0 0,0-1 0,0 1 0,1 0 0,-1 0 0,0 0 0,0-1 1,0 1-1,1 0 0,-1 0 0,-1 0 0,1 1-33,0 0 0,0 0 0,0 0 0,0 0-1,0 0 1,1 0 0,-1 0 0,0 0 0,0 0 0,1 1 0,-1-1-1,1 0 1,-1 0 0,1 1 0,-1 1 0,-8 54 1025,8-37-935,0-1 0,1 1-1,1 0 1,1 0 0,1 0 0,0 0 0,2-1-1,0 0 1,14 33 0,-19-51-191,0 0 0,1 0 0,-1 0-1,1 0 1,-1 0 0,1 0 0,-1 0 0,1 0 0,0-1 0,-1 1-1,1 0 1,0 0 0,0-1 0,-1 1 0,1 0 0,0-1-1,0 1 1,0-1 0,0 1 0,0-1 0,1 1 0,-1-1 10,-1-1 1,1 1-1,0 0 1,-1-1-1,1 1 1,-1-1-1,1 1 1,-1-1 0,1 1-1,-1-1 1,1 1-1,-1-1 1,1 1-1,-1-1 1,0 1-1,1-1 1,-1 0-1,0 1 1,0-1-1,1 0 1,-1 1 0,0-2-1,7-46 804,-8-93-231,0 123-561,-1 0 1,-1 0-1,0 0 1,-2 1 0,-11-30-1,-2 21 40,17 26-71,1 0 0,0-1 0,-1 1 0,1 0 1,-1-1-1,1 1 0,-1 0 0,1-1 0,-1 1 1,1 0-1,-1 0 0,1 0 0,-1 0 0,0 0 0,1-1 1,-1 1-1,1 0 0,-1 0 0,1 0 0,-1 0 0,1 1 1,-1-1-1,0 0 0,1 0 0,-1 0 0,1 0 0,-1 0 1,1 1-1,-1-1 0,1 0 0,-1 1 0,1-1 1,-1 0-1,1 1 0,0-1 0,-1 0 0,1 1 0,-1-1 1,1 1-1,0-1 0,-1 1 0,1-1 0,0 1 0,0-1 1,-1 1-1,1-1 0,0 1 0,0-1 0,0 1 0,0-1 1,0 1-1,0-1 0,0 1 0,0 0 0,-4 15-18,1 0 0,1 0-1,0 0 1,2 0-1,-1 1 1,2-1-1,0 0 1,1 0 0,5 18-1,6 21-5,24 65 0,-34-111 17,7 21-7,0-1 0,2 0 1,2-1-1,22 36 0,-35-62 9,0 0 0,0-1-1,0 1 1,0-1 0,0 1-1,0-1 1,0 0 0,1 1 0,-1-1-1,1 0 1,-1 0 0,1 0 0,-1 0-1,1 0 1,0 0 0,2 0-1,-3-1 4,0 0-1,-1 0 0,1 0 1,0-1-1,-1 1 0,1 0 1,0 0-1,-1-1 0,1 1 1,-1-1-1,1 1 0,0-1 1,-1 1-1,1-1 0,-1 1 1,1-1-1,-1 1 0,0-1 1,1 1-1,-1-1 0,0 0 1,1 1-1,-1-1 0,0 0 1,1 1-1,-1-1 0,0-1 1,3-10 32,-1 1 0,-1-1 0,1-21-1,-2 27 2,1-50 207,-7-77 1,3 107-208,-1-1-1,-2 2 1,0-1 0,-2 1 0,-12-29 0,16 45-16,-1 1 1,-1-1 0,1 1 0,-9-9 0,13 16-14,0-1 1,0 1-1,0 0 1,-1 0-1,1 0 0,0 0 1,-1 0-1,1 0 0,-1 0 1,0 0-1,1 0 1,-1 1-1,-3-2 0,5 2-4,-1 0 0,0 1-1,0-1 1,0 0-1,0 0 1,1 1 0,-1-1-1,0 0 1,0 1-1,0-1 1,1 1 0,-1-1-1,0 1 1,1-1-1,-1 1 1,0-1 0,1 1-1,-1 0 1,1-1 0,-1 1-1,1 0 1,-1 0-1,1-1 1,0 1 0,-1 0-1,1 0 1,0 0-1,0-1 1,-1 1 0,1 1-1,-4 13-28,1-1 0,1 1-1,0 0 1,1 0-1,1 0 1,0 0 0,4 26-1,2 3 30,17 57 0,-17-80-6,-5-11 4,1-1 0,1 0 0,0 0 0,0 0 0,0 0 0,1 0 0,1-1 0,0 1 0,5 7 0,-9-16 1,-1 1 1,0-1 0,0 0-1,0 0 1,1 1 0,-1-1-1,0 0 1,1 0 0,-1 1-1,0-1 1,0 0 0,1 0-1,-1 0 1,0 0 0,1 1-1,-1-1 1,0 0 0,1 0-1,-1 0 1,0 0 0,1 0 0,-1 0-1,0 0 1,1 0 0,-1 0-1,1 0 1,-1 0 0,0 0-1,1 0 1,-1 0 0,0 0-1,1-1 1,-1 1 0,0 0-1,1 0 1,-1 0 0,0-1-1,8-14-21,-1-24 34,-7 36 0,7-60 63,-4-1 0,-2 1-1,-10-81 1,0 104-75,0 21 0,9 19 0,-1-1 0,1 1 0,0 0 0,0 0 0,-1-1 0,1 1 0,0 0 0,0 0 0,-1-1 0,1 1 0,0 0 0,-1 0 0,1 0 0,-1 0 0,1-1 0,0 1 0,-1 0 0,1 0 0,0 0 0,-1 0 0,1 0 0,-1 0 0,1 0 0,0 0 0,-1 0 0,1 0 0,-1 0 0,1 0 0,0 0 0,-1 1 0,1-1 0,0 0 0,-1 0 0,1 0 0,-1 1 0,0 0 0,-1 1 0,1 0 0,-1-1 0,1 1 0,0 0 0,0 0 0,0 0 0,0 0 0,0 0 0,0 0 0,1 1 0,-1-1 0,1 0 0,-1 0 0,1 0 0,0 5 0,-1 43 0,2-35 0,-1-9 0,6 161 0,-4-147 0,1 0 0,1 0 0,1-1 0,0 1 0,2-1 0,10 23 0,-16-41 0,-1 0 0,0-1 0,0 1 0,0-1 0,0 1 0,0-1 0,1 1 0,-1-1 0,0 1 0,1-1 0,-1 1 0,0-1 0,1 1 0,-1-1 0,0 1 0,1-1 0,-1 0 0,1 1 0,-1-1 0,1 0 0,-1 1 0,1-1 0,-1 0 0,1 0 0,-1 1 0,1-1 0,-1 0 0,1 0 0,0 0 0,-1 0 0,1 0 0,0 0 0,7-17 0,-1-37 0,-7 51 0,6-66 0,-4 0 0,-7-72 0,5 139 0,0-1 0,0 1 0,-1 0 0,1 0 0,-1 0 0,1 0 0,-1 0 0,0 0 0,0 0 0,0 0 0,0 0 0,0 0 0,0 0 0,-1 1 0,1-1 0,-2-1 0,2 2 0,1 1 0,0 0 0,-1 0 0,1 0 0,-1 0 0,1-1 0,0 1 0,-1 0 0,1 0 0,0 0 0,-1 0 0,1 0 0,-1 0 0,1 0 0,0 0 0,-1 0 0,1 0 0,-1 0 0,1 1 0,0-1 0,-1 0 0,1 0 0,0 0 0,-1 0 0,1 1 0,0-1 0,-1 0 0,1 0 0,-1 1 0,-9 20 0,0 29 0,3 1 0,2 1 0,2-1 0,5 77 0,-1-38 0,17-214 0,-15-201 0,-7 301 0,3 24 0,1 0 0,0 0 0,0 0 0,0 0 0,-1 0 0,1 0 0,0 0 0,0 0 0,-1 0 0,1 0 0,0 0 0,0 0 0,-1 0 0,1 0 0,0 0 0,0 0 0,-1 0 0,1 0 0,0 0 0,0 0 0,0 0 0,-1 0 0,1 1 0,0-1 0,0 0 0,0 0 0,0 0 0,-1 0 0,1 1 0,0-1 0,0 0 0,0 0 0,0 0 0,0 1 0,-1-1 0,1 0 0,0 0 0,0 0 0,0 1 0,0-1 0,0 0 0,0 0 0,0 1 0,-12 43 0,5 37 0,4 0 0,10 104 0,-6-176 0,-1-1 0,0 0 0,1 0 0,0-1 0,0 1 0,1-1 0,0 1 0,0-1 0,1 1 0,-1-1 0,8 11 0,-10-18 0,0 1 0,0-1 0,0 0 0,0 0 0,0 0 0,1 0 0,-1 0 0,0 0 0,0 0 0,0 0 0,0 0 0,0 0 0,1 0 0,-1 0 0,0 0 0,0 0 0,0 0 0,0 0 0,1 0 0,-1 0 0,0 0 0,0 0 0,0 0 0,0 0 0,0 0 0,1 0 0,-1 0 0,0 0 0,0 0 0,0 0 0,0 0 0,1 0 0,-1 0 0,0 0 0,0 0 0,0-1 0,0 1 0,0 0 0,0 0 0,0 0 0,0 0 0,1 0 0,-1-1 0,0 1 0,0 0 0,0 0 0,0 0 0,0 0 0,0 0 0,0-1 0,0 1 0,0 0 0,0 0 0,0 0 0,0 0 0,0-1 0,0 1 0,0 0 0,0 0 0,0 0 0,0-1 0,6-27 0,-2-2 0,-1 1 0,-1 0 0,-2-35 0,0 29 0,3-21 0,-1 31 0,-1 0 0,-2 0 0,0-1 0,-8-41 0,9 66 0,0 0 0,0 0 0,0 0 0,-1 0 0,1 0 0,0 0 0,-1 0 0,1 0 0,-1 0 0,1 0 0,-1 1 0,1-1 0,-1 0 0,0 0 0,1 0 0,-1 1 0,0-1 0,1 0 0,-3 0 0,3 1 0,-1 0 0,1 0 0,-1 0 0,1 0 0,-1 0 0,1 1 0,-1-1 0,1 0 0,-1 0 0,1 0 0,-1 1 0,1-1 0,-1 0 0,1 1 0,-1-1 0,1 0 0,0 1 0,-1-1 0,1 1 0,0-1 0,-1 1 0,1-1 0,0 0 0,-1 2 0,-14 38 0,4 43-4,4 1 0,4-1 0,9 108 0,-1-281-361,1 28 415,-3 23-139,0-20-387,-1 1 1,-9-77-1,5 175-9005,2 10 2488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0.8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169 144 5733,'0'0'10667,"6"-9"-9712,22-30-250,-24 37-683,0-1 0,0 0 0,0 1 1,0 0-1,1 0 0,-1 0 0,1 1 0,-1 0 1,1-1-1,0 2 0,0-1 0,-1 0 0,1 1 1,0 0-1,0 0 0,0 1 0,6 0 0,6 0 0,304 10 854,-316-13 1562,-11-3-1283,-13-3-515,-59-4 690,0 4 0,-148 4 0,172 5-643,577-1-1232,-1218-11 3086,821-6-2760,-63 12 24,83-7-586,211 8 1,-346 7 768,-13 2-6,-17 4 59,-27 3 359,0-2 0,-85 8 0,-97-9 1533,119-9-860,109 0-1069,0 0-1,0 0 1,1 0 0,-1 0-1,0 0 1,0-1-1,0 1 1,0 0-1,0 0 1,0 0-1,1 0 1,-1-1-1,0 1 1,0 0-1,0 0 1,0 0-1,0-1 1,0 1-1,0 0 1,0 0-1,0 0 1,0-1-1,0 1 1,0 0 0,0 0-1,0 0 1,0-1-1,0 1 1,0 0-1,0 0 1,0 0-1,0-1 1,0 1-1,0 0 1,-1 0-1,1 0 1,0-1-1,0 1 1,0 0-1,0 0 1,0 0-1,-1 0 1,1 0-1,0-1 1,0 1-1,0 0 1,0 0 0,-1 0-1,1 0 1,0 0-1,0 0 1,0 0-1,-1 0 1,1 0-1,19-10-202,12 0-580,-1 3 0,50-7 1,-64 12-411,1 1 1,0 1 0,26 3 0,-38 1-3429,-13 1-722,-20 2-5408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2.4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45 12812,'0'0'3251,"14"-3"-2872,10-1-97,0 1-1,1 1 0,-1 1 1,1 2-1,-1 0 1,41 8-1,-26-1-138,-13-3-48,-1 1-1,0 1 0,0 0 0,40 20 0,-110-37 3292,22 8-3078,-109-15 953,-1 6 0,-150 7 0,238 4-949,82-3-306,-1 0 0,43-11 0,22-3-3,336-4-1418,-456 29 1495,-65 15 1044,-2-5 0,-91 8-1,-118 26 637,288-53-4563,9-10-3854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1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196 226 13229,'0'-9'5354,"1"2"-4882,0 0 377,-1 0 0,0 1-1,0-1 1,0 0 0,-1 0 0,-2-11 0,2 16-701,1 0 1,-1 0 0,0 0-1,0 0 1,0 0 0,0 1-1,-1-1 1,1 0 0,0 1-1,-1-1 1,1 0 0,-1 1-1,0 0 1,1-1 0,-1 1-1,0 0 1,0 0 0,0 0-1,0 0 1,0 0-1,0 1 1,0-1 0,0 1-1,0-1 1,0 1 0,0 0-1,0-1 1,-5 1 0,2 1-110,-1-1 1,0 1-1,1 0 1,-1 0 0,1 1-1,0 0 1,-1 0-1,1 0 1,0 0 0,0 1-1,0 0 1,0 0-1,1 0 1,-1 1 0,1-1-1,0 1 1,0 0-1,0 0 1,1 1-1,-6 6 1,5-4-33,-1 0-1,1 0 1,0 1-1,1-1 1,-1 1 0,1 0-1,1 0 1,0 0-1,0 0 1,0 0 0,1 0-1,0 1 1,1 11-1,0-19-3,1 0 0,-1 0 0,0 0 0,1 0 0,-1 0 0,1 0 0,-1 0 1,1 0-1,-1-1 0,1 1 0,0 0 0,-1 0 0,1-1 0,0 1 0,0 0 0,-1-1 0,1 1 0,0 0 0,0-1 0,0 1 0,0-1 0,0 0 0,0 1 0,0-1 0,0 0 0,0 1 0,0-1 0,0 0 0,0 0 0,0 0 0,0 0 0,0 0 0,0 0 0,0 0 0,0 0 0,0-1 0,0 1 0,0 0 0,0-1 0,2 0 0,3 0 25,-1-1 0,1 0 0,0 0 1,-1 0-1,0-1 0,6-3 0,6-7 16,0-2 1,-1 0-1,-1 0 1,-1-1-1,0-1 0,-1-1 1,-1 0-1,-1 0 1,0-1-1,-1 0 1,-1-1-1,-1 0 1,-1-1-1,5-24 1,-12 38-143,-2 9 43,-8 19 33,-11 34 58,17-39 31,0-1 1,2 1-1,0-1 1,0 1-1,2 0 0,0 0 1,2 17-1,-1-29-44,-1-1 0,1 0 1,0 1-1,0-1 0,0 0 0,1 0 0,-1 0 0,1 0 1,-1 0-1,1 0 0,0 0 0,0 0 0,1-1 1,-1 1-1,1-1 0,2 3 0,-2-3-11,1-1 0,-1 1 0,1-1 0,-1 0 0,1 0 0,0 0 0,-1 0 0,1-1-1,0 1 1,0-1 0,0 0 0,-1 0 0,1 0 0,0-1 0,0 1 0,0-1 0,6-2 0,0-1 4,0-1 1,0 0-1,-1 0 1,1-1-1,-1 0 1,-1 0-1,1-1 0,-1 0 1,0-1-1,-1 0 1,0 0-1,0-1 1,-1 0-1,0 0 1,0 0-1,-1-1 1,0 1-1,-1-1 1,0-1-1,-1 1 0,0 0 1,0-1-1,1-16 1,-21 52-167,12-13 192,0 1 0,1-1 0,1 0 0,0 1 0,0 0 0,0 23 0,3-35-86,0 0 1,0-1-1,0 1 0,0 0 0,0-1 1,0 1-1,0 0 0,0-1 1,0 1-1,1 0 0,-1-1 1,0 1-1,0 0 0,1-1 0,-1 1 1,1-1-1,-1 1 0,0-1 1,1 1-1,-1-1 0,1 1 0,-1-1 1,1 1-1,0-1 0,-1 1 1,1-1-1,-1 0 0,1 1 0,0-1 1,-1 0-1,1 0 0,0 0 1,-1 1-1,1-1 0,0 0 1,-1 0-1,1 0 0,0 0 0,-1 0 1,1 0-1,0 0 0,-1 0 1,2-1-1,0 1-216,-1 0 0,1-1 0,0 1 1,0-1-1,0 0 0,-1 1 0,1-1 0,0 0 0,-1 0 1,1 0-1,-1 0 0,1-1 0,-1 1 0,1 0 0,1-3 1,8-19-5560,0-6-2525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53.7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24 419 11563,'-12'-96'6563,"1"-129"1,20 309-5344,-1-21-737,1 242 263,4 46 216,-13-345-903,1 0-1,0 0 1,0-1-1,1 1 1,-1 0-1,1 0 1,0-1-1,6 10 0,-8-15-50,0 1-1,1-1 0,-1 0 0,0 1 0,1-1 0,-1 1 0,0-1 0,1 0 0,-1 0 0,0 1 1,1-1-1,-1 0 0,1 1 0,-1-1 0,1 0 0,-1 0 0,1 0 0,-1 0 0,1 0 0,-1 1 1,0-1-1,1 0 0,-1 0 0,1 0 0,-1 0 0,1 0 0,-1 0 0,1-1 0,-1 1 0,1 0 1,-1 0-1,1 0 0,-1 0 0,1 0 0,0-1 0,1-1 7,0 0 1,0 0-1,0 0 0,-1-1 1,1 1-1,0 0 0,-1-1 1,0 0-1,1 1 0,0-6 1,12-32 194,-1-1 1,-3-1-1,-2 0 0,5-53 1,-2-173 873,-10 237-922,-5-146 291,2 155-424,0 1 1,-2-1 0,0 1-1,-2 0 1,-13-35 0,19 55-28,0 0 1,-1 0 0,1-1 0,-1 1 0,1 0-1,-1 0 1,1 0 0,-1 0 0,0 0 0,0 0-1,0 0 1,1 0 0,-1 1 0,0-1 0,0 0-1,0 0 1,0 1 0,-2-2 0,3 2-3,-1 0 0,1 1 1,-1-1-1,1 0 0,-1 0 1,1 0-1,-1 1 0,1-1 0,-1 0 1,1 1-1,-1-1 0,1 0 1,-1 1-1,1-1 0,0 1 0,-1-1 1,1 0-1,0 1 0,-1-1 0,1 1 1,0-1-1,0 1 0,-1-1 1,1 1-1,0-1 0,0 2 0,-10 43-88,-35 573 148,45-542-54,2-73-48,1-8 0,11-24 109,-3 0 0,0-1 0,-2 0 0,10-55 0,8-129 58,-21 125-86,-5-107-1,-7 148-5,6 48-31,0-1 1,0 0-1,0 1 1,0-1-1,0 0 0,-1 1 1,1-1-1,0 1 0,0-1 1,0 0-1,-1 1 1,1-1-1,0 1 0,-1-1 1,1 1-1,-1-1 0,1 1 1,0-1-1,-1 1 1,1-1-1,-1 1 0,1 0 1,-1-1-1,1 1 0,-1 0 1,0-1-1,1 1 1,-1 0-1,1 0 0,-2-1 1,1 2-5,0-1 1,0 1 0,0 0 0,0-1-1,0 1 1,1 0 0,-1 0 0,0 0-1,1 0 1,-1 0 0,0 0 0,1 0-1,-1 0 1,1 0 0,-1 0 0,1 0-1,0 0 1,-1 2 0,-12 50-48,2 0 0,3 1 0,-3 91-1,6-73 76,-6 352 39,12-416-72,-1-1 0,2 1-1,-1-1 1,1 0 0,0 0 0,3 8 0,-5-14 6,0-1 0,1 1 0,-1 0 0,0-1 0,1 1 0,-1-1 0,0 1 0,1-1 1,-1 1-1,1-1 0,-1 1 0,0-1 0,1 1 0,0-1 0,-1 1 0,1-1 1,-1 0-1,1 1 0,-1-1 0,1 0 0,0 1 0,-1-1 0,1 0 0,0 0 1,-1 0-1,2 1 0,-1-2-1,0 0 1,1 0-1,-1 1 1,0-1 0,0 0-1,0 0 1,0 0-1,0 0 1,0 0-1,0-1 1,0 1-1,0 0 1,0 0-1,-1 0 1,1-1-1,0 1 1,-1 0 0,1-2-1,4-8-239,-1 0 0,-1-1 0,0 1 1,2-16-1,-2 3-2828,-2 1-3659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3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95 11883,'0'0'3833,"-9"3"-1612,-2 0-1620,6-2-214,0 0 0,0 0 0,1 1 0,-1 0 0,1 0 0,-8 4 0,83-37 3499,-53 23-3554,1 0 0,0 2 0,1 0 0,-1 1 0,1 0 0,1 2 0,24-1 0,-7 3-178,0 2 0,73 11 0,-86-7-105,1-2 0,-1-1 0,0-1-1,1-2 1,40-4 0,-52 0 295,-28 3 406,-31 5 217,-109 28-241,-66 9-539,6-19-112,231-22-342,17 1 213,0-1 1,40-7-1,166-63 16,-47 11 50,-193 60-14,1-1-1,-1 1 1,1 0 0,-1-1 0,1 1 0,-1 0-1,1 0 1,0-1 0,-1 1 0,1 0 0,-1 0-1,1 0 1,0 0 0,-1 0 0,1 0 0,-1 0-1,1 0 1,0 0 0,-1 0 0,1 0 0,-1 0 0,1 0-1,0 0 1,-1 1 0,1-1 0,-1 0 0,1 0-1,-1 1 1,1-1 0,-1 0 0,1 1 0,-1-1-1,1 1 1,-1-1 0,1 1 0,-13 20 156,-33 20 241,26-28-331,-1-2 0,0 0 1,0-1-1,-1-1 0,0-1 1,-1-1-1,0-1 0,-31 5 1,8-6-10,0-1 0,0-2 1,-57-5-1,63-4-120,35 2-137,23-1-6,483-65-2755,-721 67 5926,161 6-2823,-191 13-29,248-15-123,0 0 0,0 0 0,0 0 0,0 0 0,1 0 1,-1 0-1,0 0 0,0 0 0,0 1 0,0-1 0,0 0 0,0 0 0,1 1 0,-1-1 0,0 1 0,0-1 0,0 1 0,1-1 0,-1 1 0,0-1 1,1 1-1,-1 0 0,1-1 0,-1 1 0,0 0 0,0 0 0,2 0-15,-1 0 0,0 0 0,1 0 0,-1 0 0,0 0 0,1 0 0,-1 0 0,1 0 0,-1 0 0,1-1 1,0 1-1,-1 0 0,1 0 0,0-1 0,0 1 0,-1 0 0,1-1 0,1 1 0,46 25-431,-25-18 395,1-2 0,0-1 0,0 0 0,0-2 0,1 0 0,-1-2-1,1-1 1,28-3 0,-16-2-5,0-1 0,-1-1 1,0-3-1,59-23 0,-85 30 77,-8 2-5,0 1 1,0-1 0,0 0 0,0 1-1,-1-1 1,1 0 0,0 0 0,-1 0-1,1 0 1,0 0 0,-1-1 0,1 1-1,-1 0 1,2-3 0,-13 2 182,0 0-1,0 1 1,-19 1 0,-55 6 80,-105 21 0,44-5 304,59-8-555,84-14-64,24-11-470,34-16 229,82-28 1,-108 46 128,0 2 1,0 0 0,0 3 0,0 0 0,38 1 0,-110 22 837,-15 2-663,-1-3 0,-1-2-1,-111 15 1,270-31-167,156-21 0,-248 19 196,-9 0 72,-21-2 240,-33 0 201,-44 4-600,99 0 31,0 0 1,-1 0 0,1 0-1,0 1 1,0-1-1,0 0 1,-1 0-1,1 0 1,0 0-1,0 0 1,-1 0-1,1 0 1,0 0-1,0 0 1,-1 0-1,1 0 1,0 0-1,0 0 1,0 0-1,-1 0 1,1 0 0,0 0-1,0 0 1,0-1-1,-1 1 1,1 0-1,0 0 1,0 0-1,0 0 1,-1 0-1,1 0 1,0-1-1,0 1 1,0 0-1,0 0 1,-1 0-1,1 0 1,0-1-1,0 1 1,0 0 0,0 0-1,0-1 1,0 1-1,0 0 1,0 0-1,0 0 1,0-1-1,0 1 1,0 0-1,0 0 1,0-1-1,0 1 1,0 0-1,0 0 1,0 0-1,0-1 1,0 1-1,0 0 1,0 0-1,0-1 1,0 1 0,0 0-1,0 0 1,1 0-1,-1 0 1,0-1-1,1 1 2,0-1 0,-1 1-1,1 0 1,0 0 0,0-1-1,0 1 1,0 0 0,-1 0 0,1 0-1,0 0 1,0 0 0,0 0-1,0 0 1,-1 0 0,1 1-1,0-1 1,0 0 0,0 0 0,0 1-1,-1-1 1,1 0 0,0 1-1,0-1 1,-1 1 0,1-1 0,0 1-1,0 0 1,2 0 0,-1 0-1,1 0 1,0 0-1,0 0 1,0-1 0,0 1-1,0-1 1,0 0-1,0 0 1,0 0 0,0 0-1,3-1 1,6 1-10,-12 0 47,-30-17 133,-7 12-37,20 31 298,-14-19-212,25 2-2727,4 3-6547,2-6 4109,0-17-4247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5.17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1411 90 8296,'0'0'2754,"7"-9"-1558,21-26-315,-27 34-673,0 0 0,0-1 0,0 1 0,0 0-1,-1 0 1,1 0 0,0-1 0,-1 1 0,1 0 0,-1-1 0,0 1 0,1 0 0,-1-1-1,0 1 1,0-1 0,1 1 0,-1 0 0,0-1 0,-1-1 0,1 2-97,-1 0 0,1 0 0,-1 0 0,1 0 1,-1 1-1,0-1 0,1 0 0,-1 0 0,0 1 0,0-1 1,0 0-1,1 1 0,-1-1 0,0 1 0,0-1 1,0 1-1,0 0 0,0-1 0,-2 0 0,-4 0 191,-1 0-1,0 0 0,1 0 1,-17 2-1,18-1-64,-2 1-181,1 0-1,-1 1 0,1-1 1,-1 2-1,1-1 1,0 1-1,0 0 1,0 1-1,0-1 0,-8 7 1,-62 50 541,47-31-395,1 1 1,1 2 0,-33 49-1,-60 114 825,68-106-670,28-43-306,1 0 1,3 1-1,2 1 1,-20 78-1,16-27-28,-14 134 1,35-208 7,0 1 1,2-1-1,0 1 0,2-1 1,1 1-1,1-1 0,12 41 1,-6-25 273,-2 1 0,-2-1 0,-2 1 1,-1 1-1,-4 48 0,0-81-153,-1 0 1,0 0-1,0 0 1,-1 0 0,0 0-1,-1 0 1,0-1-1,-1 1 1,0-1-1,-8 12 1,-12 14 273,-33 36 0,38-47-207,-196 205 959,68-78-952,141-143-213,4-6-10,0 1 1,1-1 0,-1 1-1,1 0 1,0 0 0,-1 0-1,1 0 1,0 0 0,1 1-1,-1-1 1,1 0 0,-1 1 0,-1 6-1,5-9-8,0 0-1,0 0 0,0 0 1,0 0-1,1-1 0,-1 1 1,0-1-1,0 0 1,0 0-1,0 1 0,1-1 1,-1-1-1,0 1 0,3-1 1,0 1 20,33-2 81,48-8 1,-59 5-189,0 2 0,0 0 0,1 2 0,38 3 0,-65-1 83,1 0 1,0-1 0,-1 1-1,1 0 1,-1 0-1,0 0 1,1 0-1,-1 0 1,0 0 0,1 1-1,-1-1 1,0 0-1,0 1 1,0-1-1,0 0 1,0 1-1,-1-1 1,1 1 0,0 0-1,-1-1 1,1 1-1,-1-1 1,1 1-1,-1 0 1,0 0-1,0 1 1,5 55 29,-5-44-17,0 14 7,-2 1-1,-1 0 1,-1-1 0,-1 0-1,-2 0 1,0 0 0,-2-1-1,-2 0 1,0-1 0,-20 33 0,-18 37-60,-72 200 1,114-273 14,-9 23-54,3 1 1,1 0-1,2 1 0,3 1 1,-3 58-1,15-3-289,-2-76 279,-1 0 1,-1-1-1,-2 1 0,-1 0 1,0-1-1,-3 0 0,-8 35 0,-67 142 204,-16 51-49,83-212-58,2 1 1,2-1-1,1 2 1,0 50 0,6-65-21,2 0 1,1-1 0,9 55 0,-7-73 2,0 1 0,1-1 1,0 1-1,1-1 1,0-1-1,1 1 1,0-1-1,0 1 0,1-2 1,1 1-1,0-1 1,12 11-1,5 0 4,1-1 1,1-1-1,1-2 0,1 0 1,48 18-1,-46-22 31,0 2 0,-2 1 1,1 2-1,-2 1 0,32 25 0,-21 0-18,-32-34 7,0-1-1,1 1 1,0-1-1,16 12 1,-23-19-45,1-1 0,-1 1-1,1 0 1,-1 0 0,1-1 0,-1 1 0,1-1-1,-1 1 1,1-1 0,-1 0 0,1 0 0,0 1-1,-1-1 1,1 0 0,0-1 0,-1 1 0,1 0-1,-1 0 1,1-1 0,0 1 0,-1-1 0,1 1-1,-1-1 1,1 0 0,-1 1 0,0-1 0,1 0-1,-1 0 1,0 0 0,1 0 0,-1 0 0,0 0-1,0-1 1,1 0 0,3-4-568,-1 0 0,0-1 0,0 1 0,-1-1 0,1 0 0,2-9 0,12-44-5233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16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77 202 4132,'0'0'6086,"5"-8"-4848,1-5-641,6-12 68,7 4 2814,-16 20-3217,1 0 0,0 0 1,0 0-1,0 0 1,0 1-1,0 0 0,0 0 1,0 0-1,0 0 1,0 1-1,0-1 1,0 1-1,0 0 0,5 2 1,5 0 317,20 2-472,0-1 0,0-2 0,1-2 1,-1-1-1,0-2 0,0-1 0,45-11 0,23-13 239,101-42 1,-124 41-307,-145 49 809,-2-4 0,-135 14 0,-191-9 2035,385-21-2727,5 1-67,0-1-1,0 0 1,0 0-1,0 0 0,0-1 1,0 1-1,0-1 1,0 0-1,0 0 1,0-1-1,-5-2 1,9 4-95,0 0 0,0 0 1,0-1-1,0 1 0,0 0 1,0 0-1,0 0 0,0-1 0,1 1 1,-1 0-1,0 0 0,0-1 1,0 1-1,0 0 0,0 0 0,0 0 1,0-1-1,1 1 0,-1 0 1,0 0-1,0 0 0,0 0 1,0-1-1,1 1 0,-1 0 0,0 0 1,0 0-1,0 0 0,1 0 1,-1 0-1,0 0 0,0 0 1,0-1-1,1 1 0,-1 0 0,0 0 1,0 0-1,1 0 0,-1 0 1,0 0-1,0 0 0,0 0 0,1 0 1,-1 1-1,0-1 0,0 0 1,1 0-1,-1 0 0,61-10-10,0 3 0,105 2 0,-63 3-13,-47 0 41,-11 2 22,66-10-1,-110 10-33,-1 0-1,0 0 1,0 0-1,1 0 0,-1 0 1,0 0-1,1 0 1,-1 1-1,0-1 1,1 0-1,-1 0 0,0 0 1,1 0-1,-1 0 1,0-1-1,1 1 1,-1 0-1,0 0 1,1 0-1,-1 0 0,0 0 1,0 0-1,1 0 1,-1-1-1,0 1 1,1 0-1,-1 0 0,0 0 1,0-1-1,1 1 1,-1 0-1,0 0 1,0-1-1,0 1 0,0 0 1,1 0-1,-1-1 1,0 1-1,0 0 1,0-1-1,0 1 0,0 0 1,0-1-1,-17-4 136,-31-1 48,-309 25-221,52 1 88,599-35-254,2 0 121,-217 15 174,-37 0 11,-35 0-56,-15 0-10,-476 32 2335,383-22-2104,69-8-67,19-1-339,25-1-1503,-4-1 522,1 0 0,-1-1 0,1 0 0,-1 0 0,0-1 0,11-5 0,22-13-5624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4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69 14286,'0'0'3245,"-8"2"-1029,1-1-1959,-37 3 3344,42-4-3233,0 0 0,-1-1 0,1 1 0,0-1 1,0 0-1,0 1 0,0-1 0,0 0 0,0 0 0,0 0 1,0-1-1,0 1 0,0 0 0,0-1 0,1 1 0,-1-1 1,1 0-1,-1 0 0,1 1 0,-2-4 0,38 32 879,-19-17-1063,-4 0-184,1-1 0,0-1 0,1 0 0,0-1 0,0-1 0,0 0 0,1-1 0,0 0 0,0-1 0,0-1 0,0 0 0,1-1 0,-1-1 0,1 0 0,-1-1 0,1-1 0,-1-1 0,1 0 0,-1-1 0,0 0 0,0-1 0,0-1 0,0 0 0,22-13 0,18-12 0,62-47 0,-157 72 0,-1 7 0,0 2 0,0 1 0,-71 19 0,-116 48 0,210-65 0,-12 3 0,18-4 0,-1-1 0,-1-1 0,1 0 0,-1-1 0,1 0 0,-1-1 0,0-1 0,-23 0 0,37-1 0,-1 0 0,1 0 0,-1 0 0,0 0 0,1-1 0,-1 1 0,1 0 0,-1 0 0,1-1 0,-1 1 0,1 0 0,-1-1 0,1 1 0,-1-1 0,1 1 0,-1 0 0,1-1 0,-1 1 0,1-1 0,0 1 0,-1-1 0,1 0 0,0 1 0,0-1 0,-1 1 0,1-1 0,0 0 0,0 1 0,0-1 0,0 1 0,0-1 0,0 0 0,0 1 0,0-1 0,0 1 0,0-1 0,0 0 0,0 1 0,0-1 0,0 0 0,1 1 0,-1-1 0,0 1 0,0-1 0,1 1 0,-1-1 0,0 1 0,1-1 0,0 0 0,20-27 0,-1 15 0,2 1 0,-1 1 0,1 1 0,1 1 0,0 1 0,45-11 0,-21 10 0,1 2 0,74-1 0,-93 7 0,-20-1 0,0 1 0,-1 1 0,1 0 0,0 0 0,0 1 0,0 0 0,-1 0 0,1 1 0,-1 0 0,10 4 0,-17-6 0,-1 0 0,1 0 0,-1 0 0,1 1 0,-1-1 0,1 0 0,-1 0 0,1 1 0,-1-1 0,0 0 0,1 1 0,-1-1 0,1 1 0,-1-1 0,0 0 0,0 1 0,1-1 0,-1 1 0,0-1 0,1 1 0,-1-1 0,0 1 0,0-1 0,0 1 0,0-1 0,0 1 0,0-1 0,1 1 0,-1-1 0,0 1 0,0-1 0,-1 1 0,1-1 0,0 2 0,-17 9 0,-28-1 0,-217 19 0,73-10 0,181-19 0,11-3 0,29-9 0,49-15 0,-38 14 0,1 2 0,1 2 0,0 2 0,0 2 0,82 0 0,-120 6 0,1 0 0,-1 0 0,1 1 0,-1-1 0,0 2 0,0-1 0,11 6 0,-16-8 0,0 1 0,0 1 0,0-1 0,0 0 0,0 0 0,-1 1 0,1-1 0,0 1 0,-1 0 0,1-1 0,-1 1 0,1 0 0,-1 0 0,0 0 0,0 0 0,0 0 0,0 0 0,0 0 0,0 1 0,0-1 0,-1 0 0,1 0 0,-1 1 0,0-1 0,0 0 0,1 0 0,-1 1 0,-1 2 0,0-3 0,0 0 0,0 0 0,0 0 0,0 0 0,0 0 0,0-1 0,0 1 0,-1-1 0,1 1 0,-1-1 0,1 1 0,-1-1 0,0 0 0,1 1 0,-1-1 0,0 0 0,0 0 0,0-1 0,0 1 0,-4 1 0,-49 12 0,46-12 0,-41 5 0,-1-2 0,1-3 0,-1-1 0,-72-10 0,-43 1 0,165 8 0,1 0 0,0 0 0,-1-1 0,1 1 0,-1 0 0,1 0 0,-1 0 0,1 0 0,0 0 0,-1 0 0,1 0 0,-1 0 0,1 0 0,-1 0 0,1 0 0,-1 0 0,1 0 0,-1 0 0,1 0 0,0 0 0,-1 0 0,1 0 0,-1 1 0,1-1 0,0 0 0,-1 0 0,1 1 0,-1-1 0,1 0 0,0 0 0,-1 1 0,1-1 0,0 0 0,0 1 0,-1-1 0,1 1 0,-1 0 0,6 2 0,8 2 0,0-1 0,0-1 0,0 0 0,0-1 0,0 0 0,1-1 0,-1 0 0,25-3 0,-14 2 0,23-1 0,0-1 0,-1-3 0,0-2 0,0-1 0,-1-3 0,71-25 0,-138 33 0,1 2 0,-34 2 0,4 4 0,0 2 0,1 3 0,0 2 0,-89 33 0,138-45 1,0 0 1,0 0-1,0 1 1,0-1-1,1 0 1,-1 1-1,0-1 1,0 1-1,0-1 1,1 1-1,-1-1 1,0 1-1,0-1 0,1 1 1,-1 0-1,0-1 1,1 1-1,-1 0 1,1 0-1,-1 0 1,15 5 39,42-5-235,-46-1 17,82-6-3469,0-12-4597,-29 0-2086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4:4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80 9129,'0'0'14771,"-5"8"-14595,0 4-19,1 0 0,0 1 0,1-1 1,0 1-1,1-1 0,-1 26 0,2 94 1918,3-70-920,0-39-530,2-40-396,4-37 6,1-190 966,-12 235-1069,-3 16-81,-4 17-85,-4 44 76,2 0-1,3 1 0,1 95 1,9-183-19,1 0 0,7-28 0,2-20 25,-2-181 155,-12 227 284,-3 31-171,-4 35-254,-12 62-17,8-38 29,-8 82-1,60-283-20,-22 41-45,10-43-26,-27 141-5,0 1 1,0 0 0,1 0-1,0 0 1,1 12 0,0 20 38,-8 31 19,-27 127 0,33-262-46,25-121 46,1-31-17,-28 352 153,-38 244 0,57-403-3186,11-8-4876,-11 18-4137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15 318 8104,'0'-12'160,"0"-194"2591,0 114 4422,12 307-2262,2 148-4233,-25-399 539,1-287-823,11 241-350,-11 336 31,4-144-49,4-87-13,1-16-24,0 0-1,1 1 1,-1-1-1,2 1 0,-1-1 1,1 1-1,2 9 0,-3-17 10,0 0-1,0 1 1,0-1-1,0 0 1,0 0-1,0 1 1,0-1-1,0 0 1,1 0 0,-1 0-1,0 1 1,0-1-1,0 0 1,0 0-1,0 0 1,1 0-1,-1 1 1,0-1-1,0 0 1,0 0-1,1 0 1,-1 0-1,0 0 1,0 0-1,0 0 1,1 1-1,-1-1 1,0 0-1,0 0 1,1 0-1,-1 0 1,0 0-1,0 0 1,0 0-1,1 0 1,-1 0-1,0 0 1,0 0-1,1-1 1,-1 1-1,0 0 1,0 0-1,0 0 1,1 0-1,-1 0 1,0 0-1,0 0 1,0 0-1,1-1 1,-1 1-1,0 0 1,0 0-1,0 0 1,0-1-1,1 1 1,-1 0-1,0 0 1,0 0-1,0-1 1,0 1 0,0 0-1,0 0 1,0-1-1,8-16 18,5-37 50,-2 0 1,7-99-1,-11-111 49,-11 217-23,-1 36 110,-2 30 137,-4 63-236,3 0-1,4 147 1,5-143-82,-1-75-19,2 48 15,-1-56-17,-1 1 0,0-1 0,1 0 1,0 1-1,0-1 0,0 0 0,0 0 0,1 0 1,-1 0-1,1 0 0,0 0 0,-1 0 1,5 4-1,-6-7 1,1 0-1,-1 1 1,0-1 0,1 0 0,-1 1-1,0-1 1,0 0 0,1 0 0,-1 0-1,0 1 1,1-1 0,-1 0 0,0 0-1,1 0 1,-1 0 0,1 0 0,-1 0-1,0 0 1,1 1 0,-1-1 0,0 0-1,1 0 1,-1-1 0,1 1 0,-1 0 0,0 0-1,1 0 1,-1 0 0,0 0 0,1 0-1,-1 0 1,0 0 0,1-1 0,-1 1-1,1 0 1,6-15-42,-4-20-1124,-3 0-2577,0-4-2791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1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906 238 15727,'-11'-10'1222,"-2"-2"-972,-1 1 0,1 0 0,-2 1 0,0 1 0,0 0 0,0 1 0,-1 1 0,0 0 0,-1 1 1,1 1-1,-25-5 0,24 9-188,0 0 1,0 2 0,0 0 0,0 0 0,0 2 0,0 0 0,1 1 0,-1 1 0,-17 7 0,11-2 114,0 2-1,1 0 1,1 1 0,0 1 0,-32 29 0,22-14 56,2 1-1,1 2 0,1 1 1,2 1-1,2 1 1,1 1-1,-22 49 1,22-34-100,3 1 1,2 1 0,2 1 0,3 0 0,2 1 0,2 0 0,3 1 0,2-1 0,3 1 0,2 0 0,12 70-1,-10-104-141,1-1-1,1-1 0,0 1 1,2-1-1,0 0 0,1 0 1,1-1-1,1-1 0,1 0 1,22 27-1,-23-34-54,-1 0 0,1-1 0,1 0 0,0-1-1,0-1 1,1 0 0,0-1 0,1 0 0,-1-1 0,1 0 0,0-1 0,1-1 0,-1 0 0,1-1-1,29 3 1,-16-4-5,0-2 0,1 0-1,-1-2 1,0-1 0,0-2-1,0 0 1,-1-2 0,0-1-1,0-1 1,-1-1 0,0-2-1,-1 0 1,0-2 0,29-21-1,-12 4 355,-2-1 1,-1-3-1,-2-1 0,-2-2 0,-1-1 0,-2-2 0,-1-1 0,-3-1 0,-1-2 0,-3 0 0,32-81 0,-32 58 284,-3 0 0,-3-1 0,-3 0 0,-3-2-1,-3 1 1,-3-1 0,-7-141 0,0 195-543,-1 1 0,0 0-1,-1 0 1,-1 0 0,-1 0 0,0 0 0,-1 1 0,0-1-1,-17-26 1,18 34-26,-1 1 0,0 0-1,0 0 1,0 1 0,-1 0 0,0 0-1,0 0 1,0 1 0,-1 0 0,0 1-1,0-1 1,0 1 0,-1 1-1,1 0 1,-1 0 0,0 1 0,1 0-1,-1 0 1,-15 0 0,4 1-35,-1 2 1,1 1-1,0 0 0,0 1 1,-1 1-1,2 1 1,-1 1-1,1 1 0,0 1 1,-21 11-1,-17 12-11,-101 75 1,80-47-213,-108 105 0,155-132-899,0 1-1,3 1 1,1 2-1,1 1 1,-33 64-1,42-59-5815,14-31-6544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5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18225,'0'0'-576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4:5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1463 267 10122,'-4'-9'1553,"-9"-22"-669,-2 0 0,-1 1 0,-25-35-1,35 57-724,0 0 0,-1 0 0,0 1 0,0-1 0,0 2-1,-1-1 1,0 1 0,0 0 0,-1 1 0,1 0-1,-1 0 1,0 1 0,-1 0 0,1 1 0,-1 0-1,-17-3 1,8 5-110,1 1 0,-1 0-1,0 2 1,1 0-1,0 1 1,-1 1 0,1 1-1,1 0 1,-1 2 0,1 0-1,0 0 1,-16 12 0,-24 15 134,-102 81 0,96-62 21,1 3 0,4 2 0,2 3 0,3 2 0,2 3 0,3 1 0,-48 92 0,52-72-72,3 2 0,4 1 0,4 2 0,4 1-1,-29 174 1,36-76-144,21-161 1,1 1-1,2-1 1,0 0-1,10 37 1,-9-55 6,1 0 0,0 1 0,1-1 0,1-1 0,0 1-1,0-1 1,1 0 0,1 0 0,0-1 0,0 0 0,1-1 0,0 1 0,1-2 0,0 1 0,0-1 0,1-1 0,0 0 0,0-1 0,0 0 0,14 5 0,6 1 13,0-2 0,1-1 1,-1-2-1,2-1 0,-1-1 0,60 0 1,-37-6 13,-1-3-1,0-2 1,0-2 0,-1-3 0,0-2 0,85-33-1,-57 13-59,-2-4 0,-1-3 0,103-72 0,-125 72 100,-1-2-1,-2-2 1,-2-3 0,-2-2 0,-3-2 0,-2-2 0,68-105 0,-92 124 250,-1-1 1,-1-1-1,-3-1 1,0 0-1,-3-1 1,-1 0 0,-2-1-1,-1 0 1,-2 0-1,-2-1 1,-2 1 0,-1-1-1,-2 0 1,-13-77-1,7 86-197,-2 1 0,-1 0-1,-2 0 1,0 1 0,-2 0 0,-1 1-1,-2 1 1,-1 1 0,0 0 0,-38-38-1,33 40-470,-1 1 0,-2 1 0,0 1-1,-1 2 1,-57-31 0,67 43-843,0 0 1,0 2 0,0 0-1,-31-4 1,-10-3-5286,16 0-2079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7.5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22261,'0'0'6118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91 6566,'0'0'390,"-9"-3"-187,-40-16 695,25 9 98,-1 1 1,0 1-1,-27-5 0,46 12-884,-1 0 0,1 0-1,0 1 1,0-1-1,-1 2 1,1-1 0,0 1-1,0-1 1,-1 2-1,1-1 1,0 1 0,0 0-1,1 0 1,-1 0-1,0 1 1,1 0 0,-1 0-1,-6 6 1,-2 5-71,0 0 1,1 1-1,1 0 0,0 1 1,1 0-1,1 1 1,1 0-1,-12 29 1,-4 21 178,-16 70 1,25-80-21,3-11 20,1 1-1,3 0 1,2 1 0,1 0-1,3 0 1,2 0-1,2 0 1,2 0 0,2 0-1,3 0 1,1-1 0,2 0-1,21 51 1,-2-27-184,3-1-1,3-2 1,3-2-1,69 88 1,215 228-224,-172-213-363,-41-39 129,-28-30 358,5-3 0,100 86 1,-155-157 24,2-1 1,0-2-1,1-1 1,75 33-1,-90-46-44,-1-2 0,1 0 0,1-2 0,-1 0-1,1-1 1,-1-1 0,1-1 0,0-1 0,0-1-1,0-1 1,36-5 0,-50 4 35,1 0 0,-1 0 1,1-1-1,-1 0 0,0 0 0,0-1 1,0 0-1,0 0 0,-1-1 0,0 0 0,0 0 1,0 0-1,8-10 0,-7 5 32,0 0 0,0-1 0,0 0 0,-2 0 0,1-1-1,-2 0 1,7-20 0,-3-8 48,-1-1-1,-2 0 1,-2 0-1,-2-45 0,-3-60 478,-6-1-1,-7 1 0,-6 1 0,-43-150 0,36 202-177,-5 2 0,-4 1 0,-3 1-1,-5 3 1,-3 2 0,-69-92-1,12 40 379,-6 4 0,-206-189 0,279 287-450,-1 1 1,-2 2-1,-1 2 0,-2 2 0,-46-22 1,58 34-243,0 2 0,-1 2-1,0 1 1,0 1 0,-1 2 0,0 1 0,-1 2 0,-44 0 0,69 4-274,0 0 0,1 1-1,-1 0 1,1 1-1,-1 0 1,1 0-1,0 1 1,0 1 0,0-1-1,0 1 1,0 1-1,1-1 1,0 2 0,0-1-1,0 1 1,1 0-1,0 1 1,0-1 0,0 1-1,1 1 1,0-1-1,-7 13 1,-11 18-4857,5-6-4106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3:4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31 9577,'-12'1'5,"7"-1"58,-1 0-1,1 1 0,-1-1 1,0 1-1,1 1 0,-1-1 1,1 1-1,0 0 0,-1 0 1,1 0-1,0 1 0,0 0 1,1 0-1,-1 0 0,1 0 1,-1 1-1,1 0 0,0 0 1,0 0-1,0 0 1,1 0-1,0 1 0,0 0 1,0 0-1,0 0 0,1 0 1,0 0-1,0 0 0,0 1 1,-1 5-1,2-2 48,1 1-1,-1-1 1,2 1 0,-1-1-1,1 0 1,1 1 0,0-1 0,0 0-1,1 0 1,0 0 0,0 0-1,1-1 1,0 1 0,1-1-1,10 15 1,7 4-85,1 0 0,52 46 0,-51-51 77,552 452-117,-172-154-28,-308-239 50,327 268 129,28-37-7,-212-171-88,432 272-82,-100-59-1623,-494-315 1573,2-3 0,2-4 0,0-3 0,2-3 0,149 24 0,-154-39-654,94 1 0,-170-13 738,1 1 0,-1 0 0,1-1 0,-1 1 0,1-1 0,-1 0 0,0 1 0,1-1 0,-1 0 0,0-1 0,0 1 0,0 0 0,1-1 0,-2 1 0,1-1 0,0 1 0,0-1 0,0 0 0,-1 0-1,1 0 1,-1 0 0,1 0 0,-1 0 0,0 0 0,0-1 0,0 1 0,0 0 0,0-1 0,-1 1 0,1-1 0,-1 1 0,0-1 0,1-2 0,1-12 283,-1 1-1,-1 0 1,-3-32 0,2 42-376,-1-7 129,-1 0 0,0 0 1,-1 0-1,0 1 0,-1-1 1,-1 1-1,0 0 0,0 1 1,-11-15-1,-13-14 360,-36-39 0,60 73-334,-228-243 1498,-36-40-1285,125 130 313,-313-264 1,-48 22 42,390 318-248,-5 6-1,-200-95 1,-54-19 1246,-17-8-1283,312 165-171,0 3 0,-2 4-1,-96-19 1,115 33 237,-104-19 367,-258-85 0,68-23-1109,345 135 162,8 3 32,0 0 0,0 1 0,1-1 0,-1 1 1,0 0-1,0 0 0,0 1 0,0-1 0,0 1 0,0 0 0,-4 0 1,4 6-3211,4 13-3427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3940,'0'0'10762,"3"-5"-10159,0 0-248,5-8-545,-6 0 4445,-5-18 1871,1 33-3097,1 19-2548,0 58 46,4 0 0,25 148-1,-27-225-491,0-1-1,-1 1 1,1-1 0,0 1-1,0-1 1,0 1-1,0-1 1,0 0 0,1 1-1,-1-1 1,0 0 0,0 0-1,1 0 1,-1 0-1,1 0 1,-1 0 0,1-1-1,-1 1 1,1 0-1,0-1 1,-1 1 0,1-1-1,0 0 1,-1 1-1,1-1 1,0 0 0,-1 0-1,1 0 1,0 0-1,2-1 1,67-8-94,-41 3 140,21-1-28,34-3-10,-24 8 186,-80-6-5097,8 3-887,-5 0-5701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44 6182,'-3'-19'7504,"-1"-6"4105,3 28-8546,1 16-3555,8 181 3418,-4-180-3147,-4-20 146,0 0-1,1 1 1,-1-1 0,0 0-1,1 0 1,-1 0-1,0 0 1,1 0 0,-1 0-1,0 0 1,0 0 0,1 0-1,-1 0 1,0 0-1,1 0 1,-1-1 0,0 1-1,0 0 1,1 0-1,-1 0 1,0 0 0,1 0-1,-1 0 1,0-1 0,0 1-1,0 0 1,1 0-1,-1-1 1,0 1 0,0 0-1,0 0 1,1 0-1,-1-1 1,0 1 0,0-1-1,23-37-9078,-16 25 5404,3-4-3804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5445,'0'0'17419,"2"-6"-15903,3-13-300,-2 24 167,-4 41 890,1-16-1902,-2 12 78,1-30-421,0 1 1,1 0-1,0 0 0,1 0 1,0 0-1,1-1 1,0 1-1,6 15 0,-8-28-88,0 0 0,0 0 0,0 0 0,0-1-1,0 1 1,0 0 0,1 0 0,-1 0 0,0 0-1,0 0 1,0-1 0,0 1 0,0 0 0,0 0-1,1 0 1,-1 0 0,0 0 0,0 0 0,0 0-1,0 0 1,1 0 0,-1 0 0,0-1 0,0 1-1,0 0 1,0 0 0,1 0 0,-1 0 0,0 0-1,0 0 1,0 0 0,1 0 0,-1 0 0,0 1-1,0-1 1,0 0 0,0 0 0,1 0 0,-1 0-1,0 0 1,0 0 0,0 0 0,0 0 0,0 0-1,1 1 1,-1-1 0,0 0 0,0 0 0,0 0-1,0 0 1,0 0 0,0 1 0,0-1 0,1 0-1,-1 0 1,0 0 0,0 0 0,0 1 0,0-1-1,0 0 1,0 0 0,0 0 0,0 0 0,0 1-1,0-1 1,0 0 0,0 0 0,0 0 0,0 1-1,2-13-4773,-2-2-1359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7271,'0'0'18241,"3"-8"-17942,9-22-201,2 1 0,16-28 0,-21 52-112,-5 16-10,-3 20 47,-1-30-8,1 30 245,1-22-78,-2 0 0,1 0 0,-1 1 1,-1-1-1,0 0 0,0 0 1,-1 0-1,-5 16 0,7-24-769,14-23-10693,-6 8 3214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11307,'0'0'3774,"3"-10"-2776,-2 5-766,19-50 1672,-19 52-1661,0 1 0,0 0 0,0-1 1,0 1-1,1 0 0,-1 0 0,1 0 1,-1 0-1,1 0 0,0 0 0,0 1 1,0-1-1,0 0 0,0 1 0,0 0 1,0-1-1,0 1 0,0 0 0,1 0 0,-1 0 1,0 1-1,5-2 0,-6 3-169,1 0 0,-1 0 0,0 0 0,0 0 0,1 0 0,-1 1 0,0-1 0,0 0-1,0 1 1,0-1 0,-1 1 0,1-1 0,0 1 0,-1-1 0,1 1 0,0-1 0,-1 1 0,0 0 0,1-1 0,-1 1-1,0 0 1,0 1 0,5 41 500,-8 97 3750,6-141-4396,0 0 0,0 0 0,0 0-1,-1-1 1,1 1 0,0-1-1,0 0 1,-1 0 0,1 0-1,3-2 1,12-8-2216,0-1-1,27-22 1,-16 8-4188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10442,'0'0'14777,"11"38"-10176,-7-20-4470,-1-1 0,0 1-1,-2 0 1,-1 35 0,2 18 432,15-97-174,0 8-7088,-16 10 673,-11-7 1652,8 12 2341,-7-11-5040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 15118,'0'0'11627,"-2"-8"-11563,0 0-323,-4-9 1242,4 44 1144,4 0-1866,8 50 1,1-5-144,5 29 239,-15-93-313,-1-6-47,1 0 1,-1 1-1,0-1 1,1 0-1,-1 0 1,1 0-1,0 0 1,0 0-1,0 0 1,0-1-1,0 1 1,0 0-1,2 3 1,-1-5 1,1 1 0,-1-1 0,0 0 1,0 1-1,0-1 0,0 0 0,0 0 0,0 0 1,0-1-1,0 1 0,0 0 0,0-1 0,1 0 0,-1 1 1,-1-1-1,5-2 0,5 0 16,0 0-1,1 0 1,0 1-1,0 1 1,-1 0-1,1 0 1,0 1-1,0 1 1,0 0 0,21 5-1,-25-5-3,0 0 0,0 0 0,-1-1 0,1 0 0,0 0-1,11-2 1,-10 0 1,0 2-1,-1-1 1,1 1-1,16 2 1,47 0 116,-49-22 987,-11 5-2181,-10 4-5811,-9 8 823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2338,'-5'32'10408,"-1"-2"-4560,4-20 4547,0-22-8065,0-15-7518,9 3-5104,-2 10 475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2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0 221 14638,'0'0'7516,"1"-10"-5888,0 4-1390,0-1 0,0 1 0,1 0 0,0 0 0,0 0 0,1 0 0,-1 0 0,1 0 0,1 1 0,-1-1 0,1 1 0,0 0 0,0 0 0,0 0 0,1 0 0,-1 1-1,1 0 1,0 0 0,1 0 0,8-4 0,-7 4-156,0 0-1,0 0 1,1 1-1,0 0 1,10-2-1,-17 4-86,0 1 1,0-1-1,0 1 1,1 0-1,-1 0 0,0-1 1,0 1-1,1 0 0,-1 0 1,0 0-1,1 0 0,-1 0 1,0 1-1,0-1 0,1 0 1,-1 0-1,0 1 0,0-1 1,0 1-1,1-1 0,-1 1 1,0 0-1,0-1 1,0 1-1,0 0 0,0 0 1,0 0-1,0 0 0,0 0 1,-1 0-1,1 0 0,0 0 1,0 0-1,-1 0 0,1 0 1,-1 0-1,1 0 0,-1 1 1,1-1-1,-1 0 0,0 2 1,1 9 31,-1-1 0,-1 0 0,0 0 0,0 0 0,-1-1 1,-1 1-1,-5 15 0,5-16-17,0-1 0,0 1 1,1 0-1,1 0 0,-1-1 1,2 1-1,-1 0 0,2 12 0,-1-21-2,1 0 0,-1 0-1,0-1 1,1 1 0,-1 0-1,0-1 1,1 1 0,-1-1-1,1 1 1,0-1 0,-1 1-1,1-1 1,-1 1 0,1-1-1,0 1 1,-1-1 0,1 1-1,0-1 1,-1 0 0,1 0-1,0 1 1,0-1 0,-1 0-1,1 0 1,0 0 0,0 0-1,-1 0 1,1 0 0,0 0-1,0 0 1,-1 0 0,3 0-1,25-7 424,-13 0-350,-1-2-1,0 0 1,-1 0 0,0-2 0,0 1 0,-1-2 0,0 1-1,-1-2 1,0 1 0,-1-2 0,-1 1 0,0-1 0,10-22 0,-16 30-198,-2 8 29,-2 22-12,0-15 117,0-1-1,0 1 1,1-1 0,1 1 0,-1-1-1,1 1 1,3 12 0,-3-20 4,0 0 0,-1-1-1,1 1 1,0 0 0,0 0 0,0-1 0,0 1 0,0 0 0,0-1 0,0 1 0,0-1 0,0 1 0,0-1 0,0 1 0,1-1 0,-1 0-1,0 0 1,0 0 0,0 1 0,0-1 0,1 0 0,-1 0 0,0-1 0,0 1 0,0 0 0,0 0 0,0-1 0,1 1 0,-1 0-1,0-1 1,0 1 0,0-1 0,0 1 0,0-1 0,0 0 0,0 1 0,0-1 0,-1 0 0,1 0 0,0 0 0,1-1 0,37-37 837,-38 37-855,8-8-3,-1 0 0,0-1 0,0-1 0,-1 1 0,-1-1 0,0 0 0,0-1 0,-1 0 0,-1 1 0,0-1 0,-1-1 0,0 1 0,0-14 0,-23 131 0,18-94 0,1 0 0,-1-1 0,1 0 0,1 0 0,0 1 0,0-1 0,4 18 0,-3-25-5,0-1-1,0 0 1,0 1 0,0-1 0,1 0-1,-1 0 1,0 0 0,1 0 0,-1 0-1,1-1 1,-1 1 0,1 0 0,-1-1-1,1 1 1,-1-1 0,1 1 0,0-1-1,-1 0 1,1 1 0,0-1 0,-1 0-1,3 0 1,48-1-600,-35 0 44,-16-17-11503,-3 1 2065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 5349,'0'0'12273,"0"0"-12128,0-1-1,0 1 1,0 0-1,0 0 1,0 0 0,0 0-1,0 0 1,0 0 0,0 0-1,1 0 1,-1-1-1,0 1 1,0 0 0,0 0-1,0 0 1,0 0 0,0 0-1,0 0 1,0 0-1,0 0 1,1 0 0,-1 0-1,0 0 1,0 0 0,0 0-1,0 0 1,0 0-1,0 0 1,1-1 0,-1 1-1,0 0 1,0 0 0,0 1-1,0-1 1,0 0-1,0 0 1,0 0 0,1 0-1,-1 0 1,0 0 0,0 0-1,0 0 1,0 0-1,0 0 1,0 0 0,0 0-1,1 0 1,-1 0 0,0 0-1,0 0 1,0 1-1,0-1 1,0 0 0,0 0-1,0 0 1,0 0-1,0 0 1,0 0 0,0 0-1,0 0 1,0 1 0,0-1-1,0 0 1,0 0-1,0 0 1,11 52 3231,-7-37-3013,-1 1-1,0 0 1,0 23-1,-1-39-373,-1-1-1,1 1 1,-1-1 0,1 1 0,-1-1 0,1 1-1,-1-1 1,0 0 0,1 0 0,-1 0 0,0 0-1,1 0 1,-1 0 0,0 0 0,1-1-1,-1 1 26,0 1-17,0-1 1,0 0-1,0 0 0,0 1 0,0-1 0,0 1 0,1-1 0,-1 1 0,0 0 0,0-1 0,1 1 0,-1 0 0,0 0 0,1 0 0,-1 0 0,0 0 0,1 0 0,-1 0 0,0 0 0,0 1 0,1-1 0,-1 0 0,0 1 0,0-1 0,1 1 0,-1-1 0,0 1 0,0 0 0,0-1 1,0 1-1,0 0 0,0 0 0,0 0 0,0 0 0,0 0 0,0 0 0,-1 0 0,2 2 0,0-1 17,-1 0 0,0 0 0,0 1 0,1-1 0,-1 0 0,-1 1 0,1-1 0,0 1 0,-1-1 0,1 0 0,-1 1 0,0 0 1,1-1-1,-1 1 0,0-1 0,-1 1 0,1-1 0,0 1 0,-2 4 0,1-6 13,-1 0 0,1 0 0,0 0 0,-1 0 1,1 0-1,-1 0 0,1 0 0,-1-1 0,1 1 0,-1 0 0,0-1 0,1 0 1,-1 1-1,0-1 0,1 0 0,-4 0 0,-29 3 284,32-3-309,0 0-241,0 1-1,0-1 1,-1 0-1,1 0 1,0 0 0,0 0-1,-1 0 1,1 0 0,0-1-1,0 1 1,-1-1-1,1 0 1,0 0 0,0 1-1,0-1 1,0-1-1,0 1 1,-4-3 0,5 1-428,0-1 0,-1 1 0,1-1 0,1 0 1,-1 1-1,0-1 0,1 0 0,0 0 0,0 1 1,1-9-1,-1-13-5857,0-2-2455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6 23 12524</inkml:trace>
  <inkml:trace contextRef="#ctx0" brushRef="#br0" timeOffset="1">6 23 12524,'-6'-11'4036,"6"8"-1314,0-1-255,6 4-1058,5 0-1057,5 0-96,10 0-127,-2 0-129,1 0-1762,-3 0-2050,-1-5-4996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10218,'0'0'16597,"-3"10"-15572,-7 16-407,1 0 0,1 1 0,2 0 0,-6 54 1,12-79-615,0 10 6,0 0 1,1 0-1,0 0 0,1 0 1,3 12-1,-4-22-12,-1 0 0,1 0 0,0 0 0,-1 0 0,1-1 0,0 1 0,0 0 0,0 0-1,0-1 1,0 1 0,1-1 0,-1 1 0,0-1 0,1 1 0,-1-1 0,1 0 0,0 0 0,-1 0 0,1 0 0,0 0 0,0 0 0,-1 0 0,1-1 0,0 1 0,0 0-1,0-1 1,0 0 0,0 1 0,0-1 0,0 0 0,0 0 0,0 0 0,0 0 0,0-1 0,0 1 0,0 0 0,0-1 0,0 1 0,3-3 0,0 1 25,1-1 0,-1 0 0,0-1 0,0 1 0,0-1 1,0 0-1,-1 0 0,1 0 0,-1-1 0,0 0 0,0 0 1,-1 0-1,0 0 0,3-6 0,-1 2 84,0 0 1,-1 0-1,0-1 1,-1 0-1,0 1 0,0-1 1,1-17-1,-4 25-96,0 1-1,0 0 1,0 0 0,0-1 0,0 1-1,0 0 1,0-1 0,0 1-1,-1 0 1,1 0 0,0 0 0,-1-1-1,1 1 1,-1 0 0,1 0-1,-1 0 1,0 0 0,0 0-1,1 0 1,-1 0 0,0 0 0,0 0-1,0 0 1,0 0 0,0 1-1,0-1 1,0 0 0,0 1 0,-1-1-1,1 1 1,0-1 0,0 1-1,0-1 1,-1 1 0,1 0 0,0 0-1,0 0 1,-1-1 0,1 1-1,0 0 1,0 1 0,-1-1-1,-1 0 1,-1 1 3,0-1-1,0 1 1,0 0-1,0 0 0,0 0 1,0 1-1,1-1 1,-1 1-1,0 0 1,1 0-1,-1 1 1,-5 4-1,7-5-34,0 1 0,0-1 0,0 1 0,0 0 0,0 0 0,1-1 0,-1 1 0,1 0 0,0 1 0,0-1 0,0 0 0,0 0 0,0 0 0,1 1 0,-1 3 0,1-6-94,0-1 1,0 0-1,0 0 1,0 0-1,0 1 1,0-1-1,0 0 1,0 0-1,0 0 1,0 1-1,0-1 1,0 0-1,0 0 1,1 0-1,-1 1 1,0-1-1,0 0 1,0 0-1,0 0 1,0 0-1,0 1 1,0-1-1,0 0 1,1 0-1,-1 0 1,0 0-1,0 0 1,0 0-1,0 1 1,1-1-1,-1 0 1,0 0-1,0 0 1,0 0-1,0 0 1,1 0-1,-1 0 1,0 0-1,0 0 1,0 0-1,1 0 0,-1 0 1,0 0-1,0 0 1,0 0-1,1 0 1,-1 0-1,0 0 1,0 0-1,0 0 1,0 0-1,1 0 1,-1 0-1,0 0 1,0 0-1,0-1 1,1 1-1,-1 0 1,0 0-1,0 0 1,0 0-1,0 0 1,0 0-1,0-1 1,1 1-1,-1 0 1,0 0-1,0-1 1,12-11-8689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8584,'6'-1'5416,"5"-3"-2344,-10 1-1139,-19 1 3768,20 22-5802,5 38 277,-6-40-80,1-1 0,1 1 0,0-1 0,1 0 0,1 0 0,7 17 0,-12-33-90,0 0 0,1-1-1,-1 1 1,0 0 0,1-1 0,-1 1-1,0 0 1,1-1 0,-1 1-1,0 0 1,1-1 0,-1 1-1,1-1 1,0 1 0,-1-1-1,1 1 1,-1-1 0,1 1-1,0-1 1,-1 0 0,1 1-1,0-1 1,1 1 0,5-15 311,-4-35 301,-2 42-569,0-19 1,1 2 3,0 0 0,-2 1 0,-1-1 0,-6-33 0,4 59 501,0 15-465,-2 21-139,2 165 328,5-196-280,3-17 46,3-21 111,-5-91 830,-3 80-155,-15 135-1129,7 37 363,24-169-10,-7-34 78,-8 67-112,-1-1-1,0 1 1,0-1 0,-1 1 0,0-1 0,0 1 0,0-1 0,-1 1 0,-2-7 0,4 13-21,0-1 1,0 1 0,-1 0 0,1-1-1,0 1 1,0 0 0,0-1 0,0 1-1,0 0 1,-1-1 0,1 1 0,0 0-1,0-1 1,-1 1 0,1 0 0,0 0-1,0 0 1,-1-1 0,1 1 0,0 0 0,-1 0-1,1 0 1,0-1 0,-1 1 0,1 0-1,0 0 1,-1 0 0,1 0 0,0 0-1,-1 0 1,1 0 0,0 0 0,-1 0-1,-6 11-47,0 24-55,7-31 97,-5 41 3,0 70 1,5-112-55,0-1 1,1 0-1,-1 0 0,1 0 1,-1 1-1,1-1 0,0 0 1,0 0-1,0 0 1,0 0-1,2 3 0,9 1-3200,3-16-5090,-4-13-7070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1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 12396,'0'0'3838,"-3"11"-2535,1-3-1253,0-1 1,0 1-1,0 0 1,1 0-1,0 0 1,1 0-1,0 1 1,0-1-1,1 0 1,0 0-1,0 0 1,1 0 0,0 0-1,5 12 1,-3-10 55,1-1 0,1 0 0,-1 0 0,2-1 0,-1 0 0,11 11 0,-13-25 3668,1-15-4108,-5 19 615,7-41 147,-1 1 1,-1-56 0,-20 141 1391,6 8-1683,2 1 1,-1 71-1,9-130-107,0 0 0,0 0 0,1 0 0,0 0 1,5-11-1,4-17 93,-3-7-86,-1 0 1,0-76-1,-18 178 107,7 98-2073,4-109-5548,0-37-4252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1162 5990,'0'0'5455,"5"22"-2673,-3-57 1061,11-946 2249,-19 813-2820,9 234-13933,-2-51 4586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12524,'0'0'7079,"0"-9"-6786,4-17-37,2 0-1,0 0 0,2 1 1,1 0-1,18-36 0,7-23 156,-22 49-351,-2 5 3,19-40 1,-28 70-64,-1-1-1,0 1 0,0 0 1,0-1-1,0 1 1,0-1-1,1 1 1,-1 0-1,0-1 1,0 1-1,1-1 0,-1 1 1,0 0-1,1 0 1,-1-1-1,0 1 1,1 0-1,-1-1 0,0 1 1,1 0-1,-1 0 1,1 0-1,-1-1 1,1 1-1,-1 0 0,0 0 1,1 0-1,-1 0 1,1 0-1,-1 0 1,1 0-1,-1 0 0,1 0 1,-1 0-1,0 0 1,1 0-1,-1 0 1,1 0-1,-1 0 0,1 1 1,-1-1-1,0 0 1,1 0-1,-1 0 1,1 1-1,-1-1 0,0 0 1,1 0-1,-1 1 1,0-1-1,1 0 1,-1 1-1,0-1 0,0 1 1,1-1-1,-1 1 1,16 28 97,-12-21-12,19 31-14,2-2 0,40 45 0,-39-51-51,-2 1 0,0 1 0,29 57 0,-43-68-748,0 1-1,-2 0 0,6 27 1,-7 0-3869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4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8264,'0'0'2050,"10"-3"-1217,239-67 3155,-195 59-3736,-1 2 1,109-3-1,492-24 1718,-577 27-1943,1 4 0,-1 3-1,132 14 1,-114-4-2,1-4 0,0-4 0,100-13 0,-40 3-29,-60 10-3,-64 2 102,-1-2 0,62-8 0,-65 1 288,1-2 0,-1 0 0,46-24 0,-73 33-239,-25 18 635,-5 1-2172,9-12-3780,8-6-2269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5:5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10794,'0'0'5659,"9"-1"-5253,-5 1-303,1 0 1,0 1 0,0-1-1,0 1 1,-1 0 0,1 0 0,-1 0-1,1 0 1,0 1 0,-1 0 0,0 0-1,0 0 1,7 5 0,0 1 377,1-1 1,0-1 0,1 0 0,-1-1 0,1 0-1,0-1 1,26 6 0,-39-10-456,1 0 0,0 0 1,0 0-1,0 0 0,0 0 0,-1 1 1,1-1-1,0 0 0,0 1 0,-1-1 1,1 0-1,0 1 0,-1-1 0,1 1 1,0-1-1,-1 1 0,1 0 0,-1-1 1,1 1-1,-1 0 0,1-1 0,-1 1 0,1 0 1,-1-1-1,0 1 0,1 0 0,-1 0 1,0 0-1,0-1 0,1 1 0,-1 0 1,0 0-1,0 0 0,0-1 0,0 1 1,0 0-1,0 0 0,0 0 0,-1 0 1,1-1-1,0 1 0,0 0 0,-1 0 1,1 0-1,0-1 0,-1 1 0,1 0 0,-1-1 1,1 1-1,-1 0 0,1-1 0,-1 1 1,0 1-1,-37 41 1032,33-38-885,-30 32 154,-30 42-1,27-25-4529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4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81 185 7719,'-3'-9'1538,"-3"-24"-333,1 1 0,1-1 0,0-40 0,4 68 2641,-1 8-1545,-3 17-920,-2 35-1616,10 67 333,35 220 1,1-20-136,-29 98 314,-11-426-222,-1 0 0,-1-1-1,1 1 1,-1 0 0,-4-10-1,-4-17 67,-61-438 175,47 288-229,21 160-58,-6-39-48,0-72-1,9 133-13,-1 5 8,0 0-1,0 0 1,1 0-1,0 0 1,0 0 0,0 0-1,0 0 1,1 6 0,1 8-60,-4 181 222,6 250 450,1-410-402,1 1 0,22 74 1,-3-19-70,-22-85 4,-1 0 0,0 1 0,0-1-1,-1 0 1,-1 1 0,0-1 0,0 1-1,-1-1 1,-1 1 0,1-1 0,-2 0-1,1 0 1,-1 0 0,-1 0 0,-5 11 0,6-11-96,0 0 1,1 0 0,0 0 0,1 0 0,0 1 0,1-1-1,0 0 1,0 1 0,3 12 0,-1 15 64,-2-38-109,-1 1 1,0 0-1,1-1 1,-1 1-1,0-1 1,0 0-1,1 1 1,-1-1-1,0 1 1,0-1-1,0 0 0,1 0 1,-1 1-1,0-1 1,0 0-1,0 0 1,0 0-1,0 0 1,1 0-1,-1 0 1,0 0-1,0-1 1,0 1-1,0 0 0,1 0 1,-1 0-1,-1-1 1,-9 1-8287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3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4612,'0'0'14894,"35"26"-13420,-32-26-705,1 0-673,0 0-641,1-5-1345,3-2-1505,-1 5-2627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8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20756,'0'0'6278,"58"45"-14222,-44-40 289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47 141 4356,'0'0'769,"-11"-65"-577,9 44-32,0 3-96,-3 3 32,1 3 417,-1 6 480,2 3-160,-3 3-545,3 0-320,0 0 64,1 0-320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6:4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 1121,'0'0'9881,"-6"0"-9550,4-1-317,1 1 0,0 0 0,0 0-1,0 0 1,0 0 0,0 0-1,0 0 1,0 0 0,0 0 0,-1 0-1,1 1 1,0-1 0,0 0-1,0 1 1,0-1 0,0 1 0,0-1-1,0 1 1,0 0 0,0-1-1,1 1 1,-1 0 0,0-1 0,0 1-1,0 0 1,1 0 0,-1 0 0,0 0-1,1 0 1,-1 0 0,0 1-1,-3 46 725,4-41-660,10 311 1734,-4-188-394,13 95-667,2 63-600,-41 211 1210,19-484-1199,-2 10-56,1 2 1,1-1 0,1 0-1,2 0 1,0 0-1,2 0 1,8 29-1,-6-33 153,-1 0 0,-1 0 0,0 1 0,-2-1 0,-1 1 0,0-1 0,-2 1 0,0-1 0,-6 24 0,7-113 285,-2 27-1185,-2-37-5540,-4 33-866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83 7495,'0'0'2819,"-3"-10"-892,1 1-1175,-9-29 1089,-2 13 3867,13 25-5089,9 26 337,62 125 541,142 330 129,-70-167-128,28 76-1112,-47 14 709,-122-395-1018,13 45-46,-14-51 7,0 0-1,0 0 1,0-1-1,1 1 1,-1 0 0,1 0-1,0-1 1,-1 1 0,1-1-1,0 1 1,1-1 0,-1 0-1,5 4 1,-7-6-30,1 0 0,-1 0 0,0 0 0,0 0 0,1 0 0,-1 0 0,0 0 0,1 0 0,-1 0 0,0 0 0,1 1 0,-1-2 0,0 1 0,1 0 0,-1 0 0,0 0 0,1 0 0,-1 0 0,0 0 0,0 0 0,1 0 0,-1 0 0,0 0 0,1-1 0,-1 1 0,0 0 0,0 0 0,1 0 0,-1-1-1,0 1 1,0 0 0,0 0 0,1-1 0,-1 1 0,0 0 0,0 0 0,0-1 0,0 1 0,0 0 0,1-1 0,-1 1 0,0 0 0,0-1 0,0 1 0,0 0 0,0-1 0,0 1 0,0-1 0,1-19 291,-1 16-279,0 1-24,-1-55-1838,-7-1-3364,-4 8-3469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0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4075 2584 10378,'0'0'2455,"-5"-8"-2156,1-1-19,2 4-251,-1 0 0,1 0 1,-1 0-1,0 0 0,0 1 1,-7-9-1,8 12 152,1-1-1,-1 1 1,0 0-1,1 0 1,-1 0 0,0 0-1,0 0 1,0 0-1,0 0 1,0 0-1,0 1 1,0-1 0,0 1-1,0 0 1,-4-1-1,-78 15 3183,83-14-3331,-1-1-1,1 0 1,0 1-1,0-1 0,1 0 1,-1 0-1,0 0 0,0 0 1,0 0-1,1 0 1,-1 0-1,0 0 0,1 0 1,-1 0-1,1 0 0,-1 0 1,1 0-1,-1-1 1,1 0-1,-1 0 21,1 0 0,-1 0-1,0 0 1,0 0 0,0 0 0,0 0 0,0 1 0,0-1-1,0 0 1,-1 1 0,1-1 0,-1 0 0,1 1-1,-1 0 1,1-1 0,-1 1 0,0 0 0,-3-2 0,-34 0 651,35 3-613,0 0 1,-1 0-1,1 0 1,0-1-1,0 1 1,0-1-1,0 0 1,0 0-1,0-1 1,0 1-1,0-1 1,0 0-1,0 0 1,1 0 0,-6-4-1,-2-2 102,-1 1 0,0 0 0,-1 1 0,0 0 0,0 1 0,-20-6 0,21 8 122,0 0 0,0-2 0,0 0 0,0 0 0,1-1 0,0 0 0,0-1-1,-20-16 1,-239-203-124,65 60-428,123 89 214,-106-129 0,147 161 68,-1 1 0,-3 2 0,-1 1 0,-2 3 0,-1 3 0,-2 1 1,-74-36-1,-142-79 175,145 77 42,-234-100 1,298 149-194,1-2 0,1-3 1,1-3-1,-87-64 0,-233-207 237,339 273-197,-1 2 0,0 2 0,-2 1 0,-1 2 1,-66-26-1,21 8-31,42 18 468,-48-36 0,52 32-309,-50-26 0,74 45-225,0 1 0,-1 0 0,1 1 0,-1 1 0,0 0-1,0 1 1,-21-1 0,-35 2 438,73 25-2302,0-19 1084,1 0 0,0 0 0,0 0 0,1-1 0,-1 1-1,1-1 1,0 1 0,0-1 0,0 0 0,0 0 0,1 0 0,-1-1 0,7 4 0,10 5-6743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25 120 14958,'0'0'3652,"-3"-8"-1384,-3-1-1517,4 7-491,1-1 0,-1 1 1,0-1-1,1 0 0,0 0 0,0 0 0,0 0 1,0 0-1,0 0 0,0 0 0,1 0 0,-1 0 1,1-4-1,47 6 247,-42 1-364,1 0 1,-1 0-1,0-1 0,0 0 1,0 1-1,0-2 0,0 1 1,10-4-1,-13 4-40,0 0-1,-1-1 1,1 1 0,0-1 0,-1 1 0,1-1-1,-1 1 1,0-1 0,1 0 0,-1 1 0,0-1-1,0 0 1,0 0 0,0 0 0,0 0 0,-1 0-1,1 0 1,-1 0 0,1 0 0,-1 0 0,0 0-1,0-1 1,0 1 0,0-3 0,-18 25 2251,12-11-2340,0 1 0,0 1 0,1-1-1,0 1 1,1 0 0,0 0 0,1 0 0,0 0 0,-2 22 0,5-32-54,0 0 1,0 0-1,0-1 1,0 1-1,0 0 1,0-1-1,0 1 1,0 0-1,1-1 1,-1 1 0,0 0-1,0-1 1,1 1-1,-1 0 1,0-1-1,1 1 1,-1-1-1,0 1 1,1-1-1,-1 1 1,1-1-1,-1 1 1,1-1-1,-1 1 1,1-1-1,0 1 1,-1-1 0,1 0-1,-1 1 1,2-1-1,23-2-2213,23-22-3757,-16 1-1682,-1-4-6076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4132,'0'0'20088,"1"8"-18411,2 39-44,6-92 230,-9 38-1316,-1 9-236,-4 18-179,-1 33-310,7-61 313,1 0 1,-1 1 0,1-1-1,1 1 1,-1-1 0,5-7-1,7-22 528,-5-4 56,-8 38-560,-4 13-88,3-7-70,-29 118-1,43-134-1297,4-14-2243,-3-11-3741,-1-4-6930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13453,'0'0'6278,"4"8"-4805,-2-4-1284,0 1 0,0-1 0,0 0-1,1 0 1,0-1 0,0 1 0,0-1 0,0 1-1,0-1 1,1 0 0,-1 0 0,1 0 0,0-1 0,0 1-1,0-1 1,0 0 0,0 0 0,1 0 0,-1-1-1,1 0 1,-1 1 0,1-2 0,-1 1 0,1 0 0,-1-1-1,6 0 1,-9 0-155,-1-1-1,1 1 0,-1 0 1,0-1-1,1 1 0,-1 0 1,1-1-1,-1 1 0,0-1 1,1 1-1,-1 0 0,0-1 1,0 1-1,1-1 0,-1 1 1,0-1-1,0 1 0,0-1 1,0 1-1,0-1 0,1 0 1,-1 1-1,0-1 1,0 1-1,0-1 0,-1 1 1,1-1-1,0 1 0,0-1 1,0 1-1,0-1 0,0 1 1,-1-1-1,1 1 0,0-1 1,0 1-1,-1-1 0,1 1 1,0-1-1,-1 1 0,1 0 1,0-1-1,-1 1 0,0-1 1,-14-23 1348,14 23-1345,0 0-1,0-1 1,0 1 0,-1 0-1,1 0 1,0 0 0,-1 0-1,1 0 1,0 1 0,-1-1-1,1 0 1,-1 1 0,1-1-1,-1 1 1,1-1 0,-1 1-1,0 0 1,1 0 0,-1-1-1,1 1 1,-1 0 0,0 1 0,1-1-1,-1 0 1,0 0 0,1 1-1,-1-1 1,1 1 0,-1-1-1,1 1 1,-1-1 0,1 1-1,0 0 1,-1 0 0,-1 1-1,2 0-39,0 0-1,0 0 0,0 0 0,0 0 0,0 0 1,0 0-1,0 0 0,0 0 0,1 0 1,-1 0-1,1 0 0,0 1 0,0-1 1,0 0-1,0 0 0,0 1 0,0-1 1,0 0-1,1 0 0,-1 0 0,1 0 0,-1 1 1,1-1-1,0 0 0,2 4 0,-1-4-21,0 0 0,0 0 0,1 0 0,-1 0 0,0-1 0,1 1 0,-1-1 0,1 1 0,0-1 0,-1 0 0,1 0 0,0 0 0,0 0 0,0 0 0,0-1 0,-1 1 0,1-1 0,0 0 0,0 0 0,5 0 0,4 0-1211,-1-1 0,0 0 0,1 0 0,12-4 0,4-7-5138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96 4036,'0'0'1388,"-10"0"438,-25 0-2,9 0 1898,49-14 2241,-21 14-5815,1 0 0,0 0 0,-1 1 0,1-1 0,0 1 0,-1 0 0,1 0 0,-1 0 0,1 0 0,-1 0 0,0 0 0,1 1 0,-1-1 0,0 1 0,0 0 0,0-1 0,0 1 0,0 0 0,0 0 0,-1 0 0,1 0 0,-1 1 0,1-1 0,-1 0 0,0 1 0,1 2 0,0-2-119,0 1 0,0-1-1,0 0 1,0 0 0,1 0-1,-1 0 1,1 0 0,0 0-1,0-1 1,0 1 0,4 1-1,-7-4 5,1 0 1,-1 0-1,1 0 0,-1 0 1,1 0-1,-1 0 0,0 0 0,1 0 1,-1 0-1,1-1 0,-1 1 0,1 0 1,-1 0-1,0 0 0,1-1 0,-1 1 1,0 0-1,1-1 0,-1 1 0,0 0 1,1-1-1,-1 1 0,0 0 0,1-1 1,-1 1-1,0 0 0,0-1 1,0 1-1,0-1 0,1 1 0,-1-1 1,0 1-1,0-1 0,0 1 0,0 0 1,0-1-1,0 1 0,0-1 0,0 1 1,0-1-1,0 1 0,0-1 0,0 1 1,-1-1-1,2-27 1402,-1 24-1158,-8-62 1718,8 63-1969,0 1 1,0 0-1,-1 0 0,1 0 1,-1-1-1,0 1 0,0 0 1,0 0-1,0 0 0,0 0 1,0 0-1,0 0 0,-1 0 1,1 1-1,-1-1 0,1 0 1,-1 1-1,0-1 0,1 1 1,-1-1-1,0 1 0,0 0 1,0 0-1,0 0 0,0 0 1,-3-1-1,4 3-34,1 0-1,-1-1 1,0 1 0,1 0 0,-1 0-1,1-1 1,-1 1 0,1 0-1,-1 0 1,1 0 0,-1 0-1,1 0 1,0 0 0,-1 0-1,1-1 1,0 1 0,0 0-1,0 0 1,0 0 0,0 0-1,0 0 1,0 0 0,0 0-1,0 0 1,0 0 0,1 0-1,-1 0 1,0 0 0,1 1 0,8 34-218,-8-32 83,1-1-1,-1 1 1,1-1-1,0 0 1,1 0-1,-1 0 1,0 0-1,1 0 1,-1 0-1,1-1 1,0 1-1,0-1 1,0 0-1,0 1 1,1-1-1,-1-1 1,0 1 0,1-1-1,0 1 1,-1-1-1,1 0 1,0 0-1,6 0 1,-5 0-205,0-1 0,0-1 0,0 1 0,0-1 0,0 0 0,0 0 1,-1 0-1,1-1 0,0 0 0,0 0 0,-1 0 0,1 0 0,-1-1 0,0 1 0,0-1 1,0 0-1,7-8 0,21-26-6827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4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4773,'0'0'-417,"11"64"577,-4-43 257,2-3 351,-1-3-447,-1-2-257,-2-5-96,1-2 0,0-4 64,0-2 64,1 0 448,3 0-351,-2 0 63,2-3-1858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4516,'0'0'257,"53"-17"-225,-29 9-961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4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107 245 9545,'0'0'3294,"5"-8"213,-1 2-2803,19-36 2747,-22 40-2931,0-1 1,0 0-1,0 0 1,0 0 0,-1 0-1,0 1 1,1-1 0,-1 0-1,0 0 1,-1-3-1,1 5-442,-1 0 0,1 1 0,0-1 0,-1 1 0,1-1 0,-1 0 0,0 1 0,1-1 0,-1 1 0,0-1 0,1 1 0,-1-1 0,0 1-1,1 0 1,-1-1 0,0 1 0,0 0 0,1 0 0,-1-1 0,0 1 0,0 0 0,1 0 0,-1 0 0,0 0 0,0 0 0,0 0 0,1 0-1,-1 0 1,0 1 0,-1-1 0,-27 8 170,23-3-220,-1 0-1,1 1 1,0 0-1,1 0 0,-1 0 1,1 1-1,1 0 1,-1 0-1,1 0 1,0 1-1,-5 13 0,4-8 79,1 0-1,0 0 1,0 0-1,2 1 1,-1 0-1,1 18 1,1-31-94,1 0 0,0 0 0,0 0 0,0 0 0,0 0 0,0 0-1,0 0 1,0 0 0,0 0 0,1 0 0,-1 0 0,0 0 0,0 0 0,1 0 0,-1 0 0,1 0 0,-1 0 0,1 0-1,-1 0 1,1-1 0,0 1 0,-1 0 0,1 0 0,0-1 0,0 1 0,-1 0 0,1-1 0,0 1 0,0-1 0,0 1-1,0-1 1,0 1 0,0-1 0,0 0 0,0 1 0,0-1 0,0 0 0,0 0 0,0 0 0,0 0 0,0 0 0,0 0-1,0 0 1,0 0 0,0 0 0,0 0 0,0-1 0,0 1 0,0 0 0,0-1 0,0 1 0,0 0 0,0-1 0,0 0-1,1 0 1,6-4 97,0 1-1,0-1 1,0 0 0,-1 0-1,8-8 1,-1-1-73,-1-1 0,0 0 0,-1-1 0,-1 0 0,0-1 1,-1 0-1,-1-1 0,-1 0 0,-1 0 0,0-1 1,-1 0-1,-1 0 0,-1 0 0,0-1 0,-2 0 1,0 1-1,-2-21 0,-2 35-82,-3 11 6,-4 11-13,-3 19 149,1 0 0,2 0 0,2 1 0,1 0 1,1 1-1,2 45 0,2-82-93,1 1 1,0-1 0,0 1-1,0 0 1,0-1-1,0 1 1,0-1 0,0 1-1,0-1 1,1 1-1,-1-1 1,1 1 0,-1-1-1,1 1 1,-1-1-1,1 1 1,0-1 0,0 0-1,0 1 1,0-1-1,0 0 1,0 0 0,0 0-1,0 0 1,0 0-1,0 0 1,1 0 0,-1 0-1,0 0 1,1 0-1,-1-1 1,1 1 0,-1 0-1,1-1 1,-1 0-1,1 1 1,-1-1 0,1 0-1,-1 0 1,1 0-1,-1 0 1,1 0 0,-1 0-1,1 0 1,0 0-1,-1-1 1,1 1 0,-1 0-1,2-2 1,4 0 7,-1 0 0,1-1 1,-1 0-1,0-1 0,0 0 1,0 1-1,0-2 0,-1 1 0,0-1 1,6-5-1,4-9-11,0-1 0,18-31 0,-28 42 0,-1 1 0,1-1 0,-2 0 0,1 0 0,-1-1 0,-1 1 0,0-1 0,0 0 0,0-11 0,-27 106 0,24-84 0,1 1 0,0 0 0,-1 0 0,1 0 0,0 0 0,0 0 0,0 0 0,0 0 0,1 0 0,-1 0 0,0 0 0,1 0 0,0 0 0,-1 0 0,1 0 0,0-1 0,0 1 0,0 0 0,0 0 0,0-1 0,0 1 0,1-1 0,-1 1 0,0-1 0,3 2 0,-1-2 0,-1 0 0,1-1 0,-1 1 0,1-1 0,0 0 0,-1 0 0,1 0 0,-1 0 0,1 0 0,0-1 0,-1 1 0,1-1 0,-1 1 0,1-1 0,-1 0 0,0 0 0,1 0 0,-1-1 0,0 1 0,3-2 0,11-8 0,-1-1 0,-1-1 0,1 0 0,-2 0 0,0-2 0,21-30 0,-41 58-316,0-1 0,2 1 0,-1 0 0,1 0 0,1 0 0,1 1 0,0 0 0,0-1 0,0 17 0,3-30 109,0 1 1,0 0 0,0 0 0,0-1 0,0 1-1,1 0 1,-1 0 0,0-1 0,0 1 0,1 0-1,-1-1 1,0 1 0,1 0 0,-1-1 0,0 1-1,1 0 1,-1-1 0,1 1 0,-1-1 0,1 1-1,-1-1 1,1 1 0,0-1 0,-1 0-1,1 1 1,0-1 0,-1 1 0,1-1 0,0 0-1,-1 0 1,1 1 0,0-1 0,0 0 0,-1 0-1,1 0 1,0 0 0,1 0 0,30-7-8534,-8-8-2433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69 11819,'0'0'12177,"-4"3"-11590,2-1-498,0 1-1,0-1 0,0 1 0,0 0 1,1 0-1,-1-1 0,1 1 0,0 0 1,0 0-1,0 0 0,0 1 0,0-1 1,1 0-1,-1 0 0,1 0 0,0 1 1,0-1-1,0 0 0,0 0 0,1 0 1,-1 1-1,1-1 0,0 0 1,0 0-1,0 0 0,0 0 0,1 0 1,-1 0-1,3 3 0,-4-6-79,1 0-1,-1 1 0,0-1 1,1 0-1,-1 0 1,1 1-1,-1-1 0,1 0 1,-1 0-1,1 0 1,-1 0-1,1 1 0,-1-1 1,1 0-1,-1 0 1,1 0-1,-1 0 1,1 0-1,-1 0 0,1 0 1,-1 0-1,1-1 1,-1 1-1,1 0 0,-1 0 1,1 0-1,-1 0 1,1-1-1,-1 1 0,0 0 1,1-1-1,-1 1 1,1 0-1,-1-1 1,0 1-1,1 0 0,-1-1 1,0 1-1,1-1 1,-1 1-1,0 0 0,1-2 1,9-18 494,12-46 468,-21 61-935,0 1 0,0-1-1,0 0 1,0 1 0,-1-1 0,1 0-1,-1 0 1,-1 1 0,1-1 0,-1 0-1,0 1 1,-1-7 0,1 10-30,1 1 0,0-1-1,-1 1 1,1-1 0,0 1 0,-1 0 0,1-1-1,-1 1 1,1 0 0,0-1 0,-1 1 0,1 0-1,-1-1 1,1 1 0,-1 0 0,1 0 0,-1 0-1,0-1 1,1 1 0,-1 0 0,1 0 0,-1 0-1,1 0 1,-1 0 0,1 0 0,-1 0 0,0 0-1,1 0 1,-1 1 0,1-1 0,-1 0 0,1 0-1,-1 0 1,1 0 0,-1 1 0,1-1 0,-1 0-1,1 1 1,-1-1 0,1 0 0,0 1 0,-1-1-1,0 1 1,-17 18-42,11-8 72,0 1 1,1 1-1,0-1 0,1 1 1,1 0-1,0 0 1,0 0-1,1 1 0,1-1 1,-1 25-1,4-43 175,0 0 1,1-1-1,-1 1 0,1 0 1,0 0-1,1 0 0,-1 0 0,5-6 1,5-13-10,-7 9-196,-3 10-83,-1 1 1,1-1 0,-1 1-1,1 0 1,0-1-1,1 1 1,-1 0-1,1 0 1,6-6-1,-9 10-55,1 0 0,-1 0-1,0 0 1,1 0 0,-1 0-1,1 1 1,-1-1 0,1 0-1,-1 0 1,1 1 0,-1-1-1,0 0 1,1 1 0,-1-1-1,0 0 1,1 1 0,-1-1-1,0 0 1,1 1-1,-1-1 1,0 1 0,0-1-1,1 1 1,-1-1 0,0 1-1,0-1 1,0 1 0,0-1-1,0 1 1,0-1 0,0 1-1,0-1 1,0 1 0,0-1-1,0 1 1,0-1-1,0 1 1,0-1 0,0 1-1,0-1 1,-1 1 0,2 29-3366,-1-29 3079,0 40-7124,0 6-6038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27:4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1730,'0'0'27770,"2"-6"-27338,-2 4-415,4-13 84,-2 10-148,-1 8-157,-1-3 193,0 1 1,0-1-1,-1 1 1,1-1-1,0 0 1,0 1-1,0-1 1,0 1-1,0-1 1,1 1-1,-1-1 1,0 1-1,0-1 0,0 1 1,0-1-1,0 1 1,1-1-1,-1 0 1,0 1-1,0-1 1,1 1-1,-1-1 1,0 0-1,1 1 1,-1-1-1,0 0 1,1 1-1,-1-1 1,0 0-1,1 0 1,-1 1-1,1-1 0,-1 0 1,0 0-1,1 0 1,-1 1-1,1-1 1,-1 0-1,1 0 1,-1 0-1,1 0 1,-1 0-1,1 0 1,-1 0-1,1 0 1,-1 0-1,1 0 1,-1 0-1,0-1 1,1 1-1,-1 0 0,1 0 1,-1 0-1,1-1 1,-1 1-1,0 0 1,1-1-1,1 0 6,0 0-1,0 0 0,-1-1 1,1 1-1,-1-1 1,1 1-1,-1-1 1,0 1-1,1-1 0,-1 0 1,0 0-1,1-2 1,4-16 105,4-7-42,-8 31-73,-1 19-11,-1 2 94,-1-16-51,0 0 0,1 0 1,0 0-1,0 0 0,1 0 0,0 0 0,1 0 0,0 0 0,0-1 0,5 11 0,-7-19-47,0 1 0,0-1 0,1 1-1,-1-1 1,0 0 0,0 1 0,0-1 0,1 0-1,-1 1 1,0-1 0,1 0 0,-1 1-1,0-1 1,1 0 0,-1 0 0,0 1 0,1-1-1,-1 0 1,0 0 0,1 0 0,-1 1-1,1-1 1,-1 0 0,0 0 0,1 0 0,-1 0-1,1 0 1,-1 0 0,1 0 0,-1 0-1,0 0 1,1 0 0,-1 0 0,1 0 0,-1 0-1,0 0 1,1 0 0,-1-1 0,1 1 0,-1 0-1,0 0 1,1 0 0,-1-1 0,0 1-1,1 0 1,-1 0 0,0-1 0,1 1 0,9-21-3027,-3-14-2164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8296,'0'0'3496,"9"4"-3047,35 16 413,-1 2 0,72 50 0,78 74-237,-126-93-425,29 14-204,3-5 0,139 66-1,90 54-41,-105-35 732,312 195-592,-191-104-372,38 22 155,-245-182-141,237 178 0,-292-197 38,-51-40 390,39 35-1,-64-47-99,0-1-1,0 1 0,-1 1 0,9 12 1,-12-15 62,1 0 1,0 0 0,1 0 0,-1 0 0,1-1 0,0 0 0,0 0 0,8 6 0,-9-8-427,1 0 1,-1-1-1,1 1 1,-1-1 0,1 0-1,-1 0 1,1 0-1,-1-1 1,1 1-1,0-1 1,4 0-1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2:3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8840,'0'0'9391,"0"12"-9178,0-6-190,0 1-6,0 0 0,1 0-1,0 0 1,0 0 0,0 0 0,1 0 0,0 0 0,0 0 0,1-1-1,6 13 1,284 523 442,-84-143-453,-158-303 287,-5 2 1,66 207 0,-96-266-157,-15-38-142,-1 0-1,0-1 1,0 1 0,0 0-1,1 0 1,-1-1 0,0 1-1,1 0 1,-1 0 0,1-1 0,-1 1-1,1 0 1,-1-1 0,1 1-1,-1-1 1,1 1 0,-1-1-1,1 1 1,0-1 0,-1 1-1,1-1 1,0 0 0,0 1 0,-1-1-1,1 0 1,0 0 0,0 1-1,-1-1 1,1 0 0,0 0-1,0 0 1,0 0 0,-1 0-1,1 0 1,0 0 0,0 0-1,0 0 1,-1-1 0,1 1 0,0 0-1,0 0 1,-1-1 0,1 1-1,0 0 1,-1-1 0,1 1-1,0-1 1,0 0 0,0-1-186,0 0 1,0 0-1,0 0 1,-1-1-1,1 1 1,-1 0-1,1 0 1,-1 0 0,0-1-1,0 1 1,0-4-1,0 6 101,0-17-4405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2490 3844,'0'0'763,"-4"9"-528,-1 2-69,-5 10-111,-3-4 3370,15-39 1234,0 5-3819,8-15-79,1 1 1,2 0-1,1 1 1,1 1-1,20-29 1,6 0-701,64-68 1,327-444 46,16-17-56,-147 202-144,-179 219 168,-67 95-38,84-84-1,-104 122-75,0 2-1,2 1 1,1 2-1,51-29 1,-119 89 177,15-13-129,-668 822 261,340-400-323,126-158 150,-194 225 957,405-501-1033,-10 10 69,0 0-1,-26 19 1,42-41 47,5-8-228,347-485-145,58 9-345,-36 45-431,169-243 376,-520 657 553,-17 20-17,-12 15-110,-495 586 241,389-431-3027,101-150 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29 318 8712,'-1'-1'312,"-1"0"0,0 0 0,0 0 0,0 0 0,1 0-1,-1 0 1,1-1 0,-1 1 0,1 0 0,-1-1 0,1 1 0,0-1-1,0 0 1,0 1 0,0-1 0,0 0 0,0 0 0,0 1 0,0-1 0,0-4-1,1 4-188,0-1-1,0 1 0,0-1 1,1 1-1,-1-1 0,1 1 1,-1-1-1,1 1 0,0 0 1,0-1-1,0 1 0,1 0 1,-1 0-1,3-3 0,6-8-241,1 1 0,1 1 0,0 0 0,18-11-1,-17 12 714,-6 4-578,34-27 159,73-44 0,-101 69-158,0 2 0,0-1 0,0 2 0,1-1 1,0 2-1,0 0 0,1 1 0,-1 0 0,1 1 1,27 0-1,-41 2-2,1 0 0,0 1 0,-1 0 1,1-1-1,-1 1 0,1 0 1,-1-1-1,1 1 0,-1 0 0,1 0 1,-1 0-1,0 1 0,1-1 0,-1 0 1,0 0-1,0 1 0,0-1 0,0 1 1,0-1-1,0 1 0,0-1 1,-1 1-1,1-1 0,-1 1 0,1 0 1,-1-1-1,1 1 0,-1 0 0,0-1 1,0 4-1,2 62 808,-2-50-625,-22 267 1768,11-176-2149,4-58-1648,1-17-2786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3:1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110 134 12268,'0'0'12983,"-7"10"-12407,-21 28 22,28-37-584,-1-1-1,1 0 1,0 1-1,0-1 1,-1 1-1,1-1 1,0 0-1,0 1 1,-1-1-1,1 1 1,0-1-1,0 1 1,0-1-1,0 1 1,0-1-1,0 1 1,0-1-1,0 0 1,0 1 0,0-1-1,0 1 1,0-1-1,0 1 1,0-1-1,1 1 1,-1-1-1,0 1 1,0-1-1,0 0 1,1 1-1,-1-1 1,0 1-1,0-1 1,1 0-1,-1 1 1,0-1-1,1 0 1,-1 1-1,1-1 1,-1 0 0,0 0-1,1 1 1,-1-1-1,1 0 1,-1 0-1,1 0 1,-1 0-1,0 1 1,1-1-1,-1 0 1,1 0-1,-1 0 1,1 0-1,-1 0 1,1 0-1,-1 0 1,1 0-1,-1 0 1,1-1 0,0 1-1,1 0 36,0 0 0,1 0 1,-1-1-1,0 1 0,0-1 0,1 1 1,-1-1-1,0 0 0,0 0 0,4-2 1,-4 0 35,1 0 0,-1 0 0,0 0-1,-1 0 1,1 0 0,-1-1 0,1 1 0,-1-1 0,0 1 0,0-1 0,0 1 0,-1-1 0,1 0 0,-1 1 0,0-1 0,0 0 0,0 1 0,-1-1 0,0-5 0,0 7-35,1 1 1,-1-1-1,1 0 1,-1 0-1,0 1 1,0-1-1,0 0 1,0 1-1,0-1 1,0 1-1,0-1 1,0 1-1,-1-1 0,1 1 1,0 0-1,-1 0 1,1 0-1,-1 0 1,0 0-1,1 0 1,-1 0-1,0 0 1,1 1-1,-1-1 1,0 0-1,0 1 1,0 0-1,0-1 0,1 1 1,-1 0-1,0 0 1,0 0-1,0 0 1,0 1-1,0-1 1,0 0-1,1 1 1,-4 0-1,1 1-41,0 0 0,1 0 0,-1 0 0,1 0 0,0 1-1,0-1 1,-1 1 0,2 0 0,-1 0 0,0 0 0,1 0 0,-1 1 0,1-1 0,0 1 0,0-1-1,0 1 1,1 0 0,-1-1 0,-1 6 0,-1 6-15,0-1 0,0 1 1,-2 27-1,6-29-1,-1 1 0,2-1-1,3 25 1,-4-37 4,0 1-1,0-1 1,1 1-1,-1-1 1,1 1-1,-1-1 1,1 0-1,-1 1 1,1-1-1,0 0 1,0 0-1,-1 1 1,1-1-1,0 0 1,0 0-1,0 0 0,0 0 1,1 0-1,1 1 1,-2-2 0,1 0 0,-1 0 0,1 0 0,-1 0-1,1-1 1,-1 1 0,1-1 0,-1 1 0,1-1 0,-1 1 0,0-1 0,1 0 0,-1 1 0,0-1 0,1 0 0,-1 0-1,0 0 1,0 0 0,0 0 0,0 0 0,0 0 0,0-1 0,0 1 0,1-2 0,7-8 20,-1-2 0,0 1 0,-1-1 0,0 0 0,-1 0 0,0-1 0,5-21 0,-4 9 18,-1 0 1,-1 0-1,1-36 0,-6 60-24,1 0-1,-1 1 0,0-1 1,0 1-1,0-1 1,0 0-1,0 1 0,-1-1 1,1 1-1,0-1 1,-1 1-1,1-1 0,-1 1 1,1-1-1,-1 1 0,0-1 1,-1-1-1,1 3 3,1-1 0,-1 1 0,0 0-1,1 0 1,-1 0 0,0-1 0,1 1 0,-1 0 0,0 0-1,1 0 1,-1 0 0,1 0 0,-1 0 0,0 0 0,1 1-1,-1-1 1,0 0 0,1 0 0,-1 0 0,0 1-1,1-1 1,-1 0 0,1 1 0,-1-1 0,1 0 0,-1 1-1,0 0 1,-4 3 50,1 0 1,0 0-1,0 0 0,0 0 0,0 1 1,1 0-1,-6 9 0,-1 12-63,0 1 0,2 0 0,1 1 0,1 0 0,1 0 0,1 0 0,2 1 0,2 37 0,3-64 0,5-11 0,6-15 0,-11 17 0,59-147 0,-54 132 0,-2 0 0,0 0 0,-2-1 0,0 1 0,0-29 0,-7 45 0,-4 12 0,-5 13 0,4 14 0,1-1 0,1 2 0,2-1 0,1 0 0,3 57 0,0-84 0,3 14 0,-2-20 0,-1 1 0,0-1 0,0 0 0,0 0 0,0 0 0,1 0 0,-1 0 0,0 0 0,0 0 0,0 1 0,0-1 0,1 0 0,-1 0 0,0 0 0,0 0 0,0 0 0,1 0 0,-1 0 0,0 0 0,0 0 0,0 0 0,1 0 0,-1 0 0,0 0 0,0 0 0,0 0 0,1 0 0,-1 0 0,0 0 0,0 0 0,0-1 0,1 1 0,-1 0 0,0 0 0,0 0 0,0 0 0,0 0 0,1 0 0,-1-1 0,0 1 0,0 0 0,0 0 0,0 0 0,3-3 0,-1 0 0,0 0 0,0 0 0,-1-1 0,1 1 0,-1 0 0,1-1 0,0-3 0,7-25 0,-2 0 0,-1 0 0,-2-1 0,1-55 0,-4 87 0,-1 0 0,0 1 0,0-1 0,0 0 0,0 1 0,0-1 0,0 0 0,0 0 0,0 1 0,0-1 0,0 0 0,0 1 0,0-1 0,0 0 0,-1 0 0,1 1 0,0-1 0,0 0 0,-1 1 0,1-1 0,-1 1 0,1-1 0,0 0 0,-1 1 0,1-1 0,-1 1 0,1-1 0,-1 1 0,0-1 0,1 1 0,-1 0 0,1-1 0,-1 1 0,0 0 0,1-1 0,-1 1 0,0 0 0,0 0 0,1 0 0,-1 0 0,0-1 0,1 1 0,-1 0 0,0 0 0,0 0 0,1 1 0,-1-1 0,0 0 0,1 0 0,-1 0 0,0 0 0,0 1 0,-2 0 0,0 1 0,1-1 0,-1 1 0,1-1 0,-1 1 0,1 0 0,0 0 0,0 0 0,0 0 0,0 1 0,0-1 0,-2 4 0,-3 10 0,0 0 0,1 1 0,0-1 0,1 1 0,2 0 0,-5 33 0,6-17 0,1 1 0,5 54 0,-4-86-36,0 1 0,1-1 0,-1 1 0,1-1 1,-1 0-1,1 1 0,0-1 0,0 0 0,0 1 0,0-1 0,1 0 0,-1 0 1,0 0-1,1 0 0,0 0 0,3 2 0,-4-3-11,0-1 0,0 1 0,0-1 0,0 0 0,0 1 0,0-1 0,0 0-1,0 0 1,0 0 0,0 0 0,0 0 0,0 0 0,0 0 0,0 0 0,1 0 0,-1-1 0,0 1 0,0 0 0,0-1 0,0 1-1,0-1 1,0 1 0,0-1 0,-1 1 0,1-1 0,0 0 0,0 1 0,0-1 0,0 0 0,-1 0 0,1 0 0,0 1 0,-1-1-1,1 0 1,-1 0 0,1 0 0,-1 0 0,1 0 0,-1-1 0,16-36-3887,-4-11-2900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5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7495,'0'0'15989,"-7"15"-14890,1 0-889,1-1 1,0 1-1,0 0 0,2 0 0,0 0 0,0 0 1,0 23-1,3 425 2512,-16-1122-1029,-12 1260-1437,23-555-144,10-70 27,8-42-38,3-20 28,-2-1 1,-5 0-1,-4 0 0,-5-92 0,0 177-93,0 0-1,0 0 1,0 0-1,-1 0 1,1 0-1,-1 0 0,1 0 1,-1 0-1,0 0 1,0 0-1,1 0 1,-1 0-1,-2-2 1,-4 6 200,-1 18-136,-9 69-100,4 0 0,-2 110 0,9-93 0,4-85 3,0 1-17,1 0 1,2 26 0,-1-47-35,0-1 0,-1 1 1,1 0-1,0 0 1,0 0-1,0-1 1,0 1-1,0 0 0,0 0 1,0-1-1,1 1 1,-1 0-1,0 0 0,0-1 1,1 1-1,-1 0 1,0-1-1,1 1 0,-1 0 1,1-1-1,-1 1 1,0 0-1,1-1 1,0 1-1,-1-1 0,1 1 1,-1-1-1,1 1 1,0-1-1,-1 1 0,1-1 1,0 0-1,-1 1 1,1-1-1,0 0 0,0 0 1,-1 0-1,1 1 1,0-1-1,0 0 1,-1 0-1,1 0 0,0 0 1,0 0-1,-1 0 1,1-1-1,0 1 0,0 0 1,-1 0-1,1 0 1,0-1-1,0 1 0,-1 0 1,2-1-1,2-2-732,1 0-1,-1 0 0,0-1 0,0 1 1,-1-1-1,6-6 0,25-39-7082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0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17040,'0'0'5766,"-3"11"-3273,-12 59-862,2 1 1,-4 112 0,13 155 226,10-284-1397,-6-53-455,0 0 0,0 0 1,0 1-1,1-1 0,-1 0 0,0 0 0,1 0 0,-1 0 0,0 0 0,1 0 0,0 0 0,-1 0 0,1 0 0,0 0 0,-1 0 0,1 0 0,0 0 0,0-1 0,0 1 0,-1 0 0,1 0 0,0-1 0,0 1 0,0-1 0,0 1 0,1-1 0,-1 1 0,0-1 0,0 0 1,0 1-1,0-1 0,0 0 0,0 0 0,1 0 0,-1 0 0,0 0 0,0 0 0,0 0 0,0 0 0,0-1 0,2 1 0,-1-1-6,0-1 0,0 1 0,0-1 0,0 1 0,0-1 0,0 0 0,0 0 0,0 0 0,-1 0 0,1 0 0,-1 0 0,0 0 0,1 0 0,-1-1 0,0 1 0,0-1 0,1-3 0,10-50 0,-10 48 0,3-31 0,-1 0 0,-1 0 0,-2 0 0,-2 0 0,-2 0 0,-1 0 0,-3 0 0,0 1 0,-23-64 0,27 93 1,-1 1 0,0 0-1,-1 0 1,-9-12 0,14 19-1,-1 0-1,1 0 1,-1 0 0,1 0-1,-1 1 1,1-1 0,-1 0-1,0 0 1,1 1-1,-1-1 1,0 0 0,0 1-1,0-1 1,1 0 0,-1 1-1,0 0 1,0-1 0,0 1-1,0-1 1,0 1-1,0 0 1,0 0 0,0 0-1,0-1 1,0 1 0,0 0-1,0 0 1,0 0 0,0 0-1,0 1 1,0-1 0,0 0-1,0 0 1,0 1-1,0-1 1,0 0 0,0 1-1,0-1 1,1 1 0,-1-1-1,0 1 1,0 0 0,0-1-1,1 1 1,-1 0 0,0-1-1,1 1 1,-1 0-1,0 0 1,1 0 0,-1 0-1,1-1 1,0 1 0,-1 0-1,0 2 1,-3 8-16,-1 0 0,1 0 1,1 1-1,0-1 0,1 1 0,-1 15 1,-2 80 1,4-74-1,-2 37 0,0-13 11,2 0-1,3 0 1,10 66 0,-11-117-9,0-1-1,0 1 1,1 0-1,0-1 1,0 0-1,1 1 1,3 4-1,-6-9 11,0-1 1,1 1-1,-1-1 1,1 1-1,-1-1 1,0 1-1,1-1 1,-1 0-1,1 1 0,-1-1 1,1 1-1,0-1 1,-1 0-1,1 0 1,-1 1-1,1-1 1,0 0-1,-1 0 0,1 0 1,-1 0-1,1 0 1,0 1-1,-1-1 1,1 0-1,0 0 1,0-1-1,1 1 1,-1-1 0,0 0 0,1 0 0,-1 0 0,1 0 0,-1 0 0,0 0 0,0-1 1,0 1-1,0 0 0,0-1 0,0 1 0,0-1 0,0 1 0,0-3 0,9-17-46,-1-1 0,-1 0 0,-1-1 0,-1 0 0,0 0 0,2-37 0,0-143-609,-6 155 343,0 35 285,-1 0 0,-1 0 0,0 0 0,0 0-1,-2 0 1,1 0 0,-2 1 0,-4-18-1,7 30 32,0 0 0,0-1 0,0 1 0,0 0 0,0 0 0,0-1 0,0 1 0,0 0 0,0 0 0,-1-1 0,1 1 0,0 0 0,0 0 0,0-1 0,0 1 0,0 0 0,0 0 0,0 0 0,-1-1 0,1 1 0,0 0 0,0 0 0,0 0 0,0-1 0,-1 1 0,1 0 0,0 0 0,0 0 0,0 0 0,-1 0 0,1 0 0,0-1 0,0 1 0,-1 0 0,1 0 0,0 0 0,0 0 0,-1 0 0,1 0 0,0 0 0,0 0 0,-1 0 0,1 0 0,0 0 0,0 0 0,-1 0 0,1 0 0,0 0 0,0 1 0,-1-1 0,1 0 0,0 0 0,0 0 0,-1 0 0,1 0 0,0 0 0,0 1 0,0-1 0,0 0 0,-1 0 0,1 0 0,0 1 0,0-1 0,0 0 0,0 0 0,0 0 0,-1 1 0,-5 21 49,-36 484 1209,40-471-1307,0-9-378,1 1-1,5 42 0,3-54-2901,1-18-2490,-1-16-4465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2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71 10250,'0'0'6021,"-8"0"-4350,5 1-1603,1-2-9,1 1 0,-1 0 0,0 0 0,0 0 0,1 1 0,-1-1 0,0 0-1,0 1 1,1-1 0,-1 1 0,0-1 0,1 1 0,-1 0 0,1-1 0,-1 1 0,1 0-1,-1 0 1,1 0 0,0 0 0,-1 1 0,1-1 0,0 0 0,0 1 0,0-1 0,0 0-1,0 1 1,0-1 0,0 1 0,1 0 0,-1-1 0,0 1 0,1-1 0,-1 1-1,1 0 1,0 0 0,0-1 0,-1 1 0,1 0 0,0 0 0,1 2 0,19 598 304,-20-548-443,0-1 693,-5-103 370,-7-86-141,-7-68-532,10-231 0,21 541-331,-3 168 266,-5-65 311,0-192-214,2-20-127,3-26-35,-3-19 78,-1-61 0,-6 92-183,1-1 0,-2 0 0,-1 0 0,0 0 0,-1 1 0,-11-30 0,12 45-9,1 9-44,-1 26-55,1 43 68,-7 79 276,3-100 233,4 103 0,6-133-1530,3-12-2427,-1-11-2448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29.9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167 224 16111,'0'0'8931,"-9"0"-6422,-1 1-2245,1 0 0,0 0 0,0 1-1,0 1 1,0 0 0,1 0 0,-1 0 0,-15 10-1,20-11-185,0 0-1,0 1 0,0-1 1,0 1-1,0 0 1,1 0-1,-1 1 0,1-1 1,0 1-1,0 0 0,0-1 1,1 1-1,-1 0 0,1 1 1,0-1-1,0 0 1,0 1-1,1-1 0,0 1 1,0-1-1,0 1 0,-1 5 1,3-9-80,-1-1 0,0 1 0,0 0 1,0 0-1,0 0 0,1-1 0,-1 1 1,0 0-1,1-1 0,-1 1 0,1 0 1,-1-1-1,1 1 0,-1 0 0,1-1 1,-1 1-1,1-1 0,-1 1 0,1-1 1,0 1-1,-1-1 0,1 0 0,0 1 1,-1-1-1,3 1 0,27 5 60,-21-6-27,0 0-1,0 0 1,0-1 0,17-3-1,-14-1-108,0 0-1,0-1 1,-1-1-1,0 1 1,0-2 0,19-16-1,-6 2-549,33-39 1,-65 73 660,1-1 1,1 2 0,-1-1-1,2 1 1,0 0 0,0 0-1,2 0 1,-1 1-1,-1 13 1,5-26-25,0 0 1,0 0-1,0-1 0,0 1 1,0 0-1,1 0 0,-1-1 1,0 1-1,0 0 0,0 0 1,1-1-1,-1 1 0,0 0 0,1-1 1,-1 1-1,0 0 0,1-1 1,-1 1-1,1-1 0,-1 1 1,1 0-1,0-1 0,-1 0 1,1 1-1,-1-1 0,1 1 0,0-1 1,0 0-1,0 1 0,27-2 281,-20-1-206,0-1 0,0 0-1,0-1 1,13-7 0,-4-1-57,-1 0 0,-1-2 0,0 0 0,-1 0 0,0-1 0,-1-1 0,12-19 0,-18 23-10,0 0-1,0-1 0,-1 1 0,-1-1 0,0-1 1,-1 1-1,0-1 0,-1 0 0,-1 0 0,0 0 1,-1-14-1,0 26-17,-1 0 0,0 1 0,0-1 0,0 0 0,0 1 0,0-1 0,0 0 0,-1 0 0,1 1 0,0-1 0,-1 0 0,0 1 0,1-1 0,-1 1 0,0-1 1,0 1-1,0-1 0,0 1 0,0-1 0,0 1 0,0 0 0,0-1 0,-1 1 0,1 0 0,0 0 0,-1 0 0,1 0 0,-1 0 0,1 1 0,-1-1 0,1 0 0,-1 1 0,0-1 0,1 1 0,-1-1 0,0 1 0,0 0 1,1 0-1,-1 0 0,0 0 0,0 0 0,1 0 0,-1 0 0,0 0 0,1 1 0,-1-1 0,0 1 0,1-1 0,-1 1 0,0 0 0,1 0 0,-1 0 0,1-1 0,0 1 0,-3 2 0,-4 3 44,0 0-1,0 0 0,1 1 0,0 0 0,0 0 0,1 0 0,-1 1 1,2 0-1,-1 0 0,1 1 0,-6 14 0,5-10 22,1 0 1,0 0-1,1 0 0,0 1 0,1-1 1,1 1-1,-2 24 0,5-33-112,-1-1 0,1 0-1,0 0 1,0 0 0,0 1 0,1-1-1,-1 0 1,1 0 0,0 0 0,0-1-1,0 1 1,1 0 0,-1-1 0,1 0-1,0 1 1,0-1 0,0 0 0,1-1 0,-1 1-1,0 0 1,1-1 0,0 0 0,0 0-1,0 0 1,0 0 0,0-1 0,8 3-1,4 0-720,1 0-1,0 0 1,0-2-1,0 0 0,32-1 1,3-3-7516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1T08:35:2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46 127 13805,'0'0'2979,"-9"-5"-1442,-27-14-10,101 15 1105,233 26-1416,71 1-1316,-353-22 15,-12-1 81,0 1 0,0 0-1,0-1 1,0 0 0,-1 0-1,1 0 1,0-1 0,0 1-1,0-1 1,0 0 0,-1 0-1,1 0 1,0 0 0,4-3-1,-27-1 123,-297-1 2868,17 2-1483,358-12-1188,646-89-1190,-1024 151 1161,-130 14 981,421-57-1237,45-3-191,46-3 41,555-86-1796,-591 82 1884,-36 4 152,-48 5 96,-271 55 777,184-27-251,-137 28 844,281-58-1588,0 0 0,0 0 0,0 0 0,0 0 0,0 0 0,0 0 0,0 0 1,0 0-1,0 0 0,0 0 0,0 0 0,0 0 0,0 0 0,0 0 1,0 0-1,0 1 0,0-1 0,0 0 0,0 0 0,0 0 0,0 0 0,0 0 1,0 0-1,0 0 0,0 0 0,0 0 0,0 0 0,0 0 0,-1 0 1,1 0-1,0 0 0,0 0 0,14 1-68,27-2-23,332-47-1888,-91 8-618,-76 23 1494,-653 90 5708,198-30-3782,231-43-2006,18 0 982,0-1 0,0 0 0,0 1 0,0-1 0,0 0 1,0 1-1,0-1 0,0 0 0,1 1 0,-1-1 0,0 0 0,0 1 1,1-1-1,-1 1 0,0-1 0,1 1 0,-1-1 0,1 0 0,-1 1 0,0-1 1,1 1-1,-1 0 0,1-1 0,0 1 0,-1-1 0,1 1 0,0-1 1,40-37-10715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24952,'0'0'288,"4"-13"-19891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27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1553 125 13164,'-11'-7'2387,"-8"-5"-2000,0 2 0,-1 0 1,-1 1-1,1 1 0,-1 1 1,-1 1-1,1 1 0,-28-4 1,-533-33 2889,557 43-3181,-1 2-1,0 1 0,1 0 0,0 2 0,0 1 0,0 1 1,1 1-1,1 2 0,-1 0 0,1 1 0,1 1 0,1 1 0,0 1 1,0 1-1,-27 29 0,18-14 98,1 1 0,2 1 1,1 1-1,2 2 0,2 0 0,1 2 1,1 0-1,-22 66 0,17-23-160,3 2 1,3 1-1,-8 109 0,18-74-11,11 213-1,1-287-58,3-1-1,1 0 1,14 44-1,-17-71 16,2 0 0,0 0 0,1 0-1,1-1 1,1 0 0,0-1-1,0 0 1,2 0 0,0-1 0,16 16-1,-19-23-1,0 0 1,1-1-1,-1-1 0,1 1 0,0-1 0,1-1 0,-1 0 1,1 0-1,0-1 0,0 0 0,14 2 0,-7-3 16,1 0 1,-1-2-1,0 0 0,1-1 1,-1-1-1,21-4 0,12-7 40,0-3-1,-1-1 1,68-35 0,512-272 32,-567 291-70,-2-3 0,-1-3 0,98-85 0,-134 103 48,-1-2 1,-2-1-1,0 0 1,-1-1-1,-1-2 0,-2 0 1,0 0-1,-2-1 1,-1-1-1,17-58 1,-22 53 145,-1 0 1,-2 0-1,-1 0 0,-1-1 0,-3 0 1,0 0-1,-2 1 0,-2-1 0,-1 1 1,-2 0-1,-18-56 0,16 65-123,-2 0 0,0 1 0,-1 0 0,-1 1 0,-1 1 0,-1 0 0,-2 1 0,0 0 0,0 2 0,-2 0 0,-1 1 0,0 1 0,-1 0 0,-1 2 0,-42-23 0,45 29-139,1 2 0,-2 0-1,1 1 1,-1 0 0,1 2 0,-2 0 0,1 2 0,0 0-1,0 1 1,-1 1 0,-34 5 0,27-1-961,1 2 0,0 1-1,0 1 1,1 2 0,0 0 0,1 2 0,-46 28 0,1 7-6348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1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9400 516 9513,'-82'-38'3247,"-155"-52"-1,-99 8-1619,-351-6-2131,580 78 1061,-2077-90 970,1242 123-1767,5 81 635,-472 203 192,1223-253-143,3 7 0,-207 102 1,168-52-217,-259 175-1,426-251-376,-323 226-537,305-205 832,3 3 1,-123 134 0,162-154 106,1 1 0,2 1 0,2 1 0,1 2 0,-29 73 0,43-88-157,1 0 1,1 1-1,2 1 1,1-1-1,1 1 1,2 0-1,1 0 0,1 0 1,2 0-1,5 34 1,-1-42-86,1 0 1,1-1 0,2 0-1,0 0 1,1-1 0,1 0 0,1-1-1,0-1 1,28 33 0,12 7-888,91 80 1,511 418 149,-594-512 857,3-2 0,0-4-1,3-2 1,1-3 0,2-3 0,0-3 0,2-3-1,1-4 1,130 23 0,384 7 68,6-48-162,-311-5-22,880-48-272,-2-60-124,-397 34 272,145-22 63,-11-65-79,-464 50 82,478-194 0,-791 259-328,-3-6-1,213-135 1,-259 141 742,-3-3-1,-2-3 1,-3-3 0,-2-2 0,80-102 0,-118 130-337,-1 0 1,-2-2-1,-1 0 1,-1-1-1,-2-1 1,-2 0-1,-1-1 1,11-56-1,-17 60-25,-2 0 0,-1-1 1,-1 1-1,-2-1 0,-2 0 0,0 1 0,-3 0 0,0-1 0,-2 2 1,-13-37-1,-3 10 2,-4 0 1,-1 2-1,-3 1 1,-2 2-1,-68-82 0,0 17 19,-132-117 0,145 155 317,-3 4 0,-3 4 0,-163-95 0,169 120-114,-1 4-1,-2 4 1,-2 3 0,-164-38 0,112 46-519,-161-11 0,-148 13-3859,238 16-299,-73-7-7370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56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335 107 3523,'0'0'2077,"10"-7"-16,10-5-1704,41-29 3810,0-3 5509,-54 42-4303,-6 10-3672,-8 13-885,-10 10-372,0-1 0,-2-1 0,-2 0 1,-40 44-1,16-27-367,-85 68 0,121-107-56,-57 40 115,61-44-122,0 0 1,-1 0 0,1-1 0,-1 0 0,0 0 0,1 0 0,-1 0 0,0-1 0,0 0 0,-11 0 0,16-1-13,0 0 0,0 0 0,0-1 1,0 1-1,0 0 0,0-1 1,0 1-1,0 0 0,0-1 0,0 1 1,0-1-1,0 0 0,0 1 0,0-1 1,0 0-1,0 1 0,1-1 0,-1 0 1,0 0-1,0 0 0,1 0 0,-1 0 1,0-1-1,-7-33-125,8 21 15,1 1 0,0-1-1,4-17 1,-1 13 26,1 1 0,1 0 0,0 0 1,2 0-1,0 1 0,12-19 0,-15 25 76,1 2 1,1-1-1,-1 1 1,1 0-1,1 0 0,-1 1 1,1 0-1,1 0 0,-1 1 1,1 0-1,0 1 1,10-5-1,-15 8 15,0 1 0,0 0 1,0 0-1,0 0 0,0 1 1,0-1-1,1 1 0,-1 0 0,0 0 1,0 1-1,0-1 0,0 1 0,0 0 1,0 0-1,0 0 0,0 0 0,0 1 1,0-1-1,-1 1 0,1 0 1,6 5-1,2 3 123,0 1 1,0 1-1,-1 0 0,13 18 1,13 13 330,-3-11-457,1-1-1,2-2 0,1-1 1,45 24-1,-65-45-1339,-5-6-3583,-2-1-5087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2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8712,'0'0'6187,"13"3"-5711,4 0-132,1 0 0,0-1 1,-1-1-1,1-1 0,26-2 1,50-6 749,0 4 0,112 9 1,-110 1-522,0-6 0,105-11 0,51-21 2450,337-6-2678,-371 37-297,307-40 0,-426 26-36,43-8 6,219-6 0,-167 38 6,252 43 0,-211-32 1263,-247-14 2143,-16 15-3458,14-10-534,-39 18-8225,18-16-1602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1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18 176 11082,'0'0'4405,"8"-1"-4555,-5 0 155,1 1 0,0-1 0,0 1 0,0 0 1,-1 1-1,1-1 0,0 1 0,0-1 0,-1 1 0,1 0 0,-1 1 0,1-1 0,-1 1 0,1-1 0,-1 1 0,0 0 0,0 0 0,1 0 1,2 4-1,2-2 19,0 0 0,1 0 0,0-1 1,0 0-1,0 0 0,0-1 1,1 0-1,-1 0 0,1-1 1,-1-1-1,1 0 0,-1 0 0,1-1 1,12-2-1,13-4 368,0-2 0,51-20 0,-6 2 192,-2 7-456,2 4 0,0 3 0,92-3-1,247 13 83,-275 5-194,-42 3-12,104 19 0,38 3 68,331 1-61,-456-27 19,0-5 0,136-22 0,10 10 166,-66 8-162,-147 3-3,0-3 0,-1-2 0,-1-2 0,77-29 0,-125 39 796,-8-2-352,-23-3-242,-35-2-268,-481-7-1228,368 18 1373,-603 18-14,136 0 74,0-34-335,57 12 304,356 24 77,61-6-950,419-27 685,-6-1 66,761 37 293,149-9-71,-576-31-1653,-1-9-5312,-358 13-3881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61 3203,'-16'-9'1632,"0"0"1,-1 0-1,0 2 0,-29-9 1,36 13-1344,1 0-1,-1 2 1,0-1 0,0 1 0,0 0 0,0 1-1,0 0 1,0 1 0,1 0 0,-15 3 0,18-1-215,0 0 0,0 0-1,0 0 1,1 1 0,-1-1 0,1 1 0,0 1 0,0-1 0,1 1-1,-6 5 1,-38 55 43,34-45 37,1 0 0,1 1 0,1 1 0,1-1 0,1 2 0,1-1 0,1 1 0,0 1 0,2-1 0,1 1 0,1 0 0,1 0 0,1 0 0,1 0 0,2 0 0,0 0 0,1 0 0,1 0 0,14 43 0,15 34 148,-3 1 85,5-2 0,93 187 0,-120-272-377,1 0 0,1-1 1,0 0-1,1 0 1,0-1-1,1 0 0,25 20 1,-30-29 41,-1 0 0,0-1 1,1 1-1,0-2 0,0 1 0,0 0 1,0-1-1,0-1 0,0 1 0,0-1 1,1 0-1,-1-1 0,0 0 1,1 0-1,-1 0 0,0-1 0,1 0 1,-1-1-1,0 1 0,0-2 1,8-2-1,49-23 56,-2-3 1,-1-3-1,80-57 1,-121 78-63,-1 1 95,1-1 1,-2-1-1,0-1 0,-1-1 1,0 0-1,-1-1 0,-1 0 0,-1-2 1,0 0-1,-2 0 0,0-1 0,14-34 1,-11 18-87,-3 0 0,-1 0 1,-1-2-1,-3 1 1,-1-1-1,-1 0 0,-1-44 1,-4 52 180,-1-1 0,-1 1 0,-2 0 0,-1 0-1,-15-49 1,17 68-196,-1 2-1,0-1 1,-1 0-1,0 1 1,0 0-1,-1 0 1,-1 0-1,1 1 1,-1 0-1,0 0 0,-1 0 1,0 1-1,0 1 1,-1-1-1,0 1 1,0 1-1,0-1 1,-1 2-1,-16-7 0,-24-2 103,0 1 0,-85-7 0,82 14-1143,1-3-1,-76-21 1,120 26-109,1 1 1,0-1-1,0 0 1,0-1-1,1 0 0,-9-6 1,-4-6-6942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0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45 10474,'0'0'-614,"-10"-5"4452,-3-2-2594,0 0-1,-1 1 1,0 1-1,-22-5 0,30 8-1010,0 1 0,0 0 0,0 1 0,0-1 0,0 1-1,0 0 1,0 1 0,0 0 0,0 0 0,0 0-1,0 0 1,0 1 0,1 0 0,-1 0 0,1 1-1,-9 4 1,0 4-69,1 0 0,0 1 0,1 1 0,0 0-1,1 0 1,1 1 0,0 1 0,1-1 0,0 2-1,1-1 1,-6 19 0,-2 8-98,2 0 1,3 0-1,-9 54 1,15-68-72,1-1 1,2 1 0,1 0-1,1 0 1,3 29-1,-2-50-1,0-1 1,0 1-1,0-1 0,1 1 0,0-1 0,0 0 0,0 1 0,1-1 0,0-1 0,0 1 0,1 0 0,-1-1 0,1 1 0,1-1 0,-1 0 0,1-1 0,0 1 0,0-1 0,0 0 0,0 0 1,1 0-1,-1-1 0,1 0 0,0 0 0,0 0 0,11 2 0,-2-2 14,1 0 1,0-2-1,0 0 0,-1 0 1,1-2-1,0 0 0,0-1 1,0 0-1,-1-2 1,0 0-1,1 0 0,28-14 1,-11 2 87,0-1 1,-1-2 0,0-1 0,40-35-1,-56 41 232,-2 0 0,1 0-1,-2-2 1,0 1 0,-1-2-1,0 0 1,16-33 0,-22 37-192,-1 0 1,0 0 0,0 0 0,-1-1-1,-1 1 1,-1-1 0,0 0 0,0 0-1,-2 0 1,1 0 0,-2 0 0,-2-18-1,1 25-73,-1 0 0,1 0 0,-1 1 0,0 0-1,-1-1 1,1 1 0,-1 0 0,-1 1 0,1-1 0,-1 1-1,0 0 1,0 0 0,0 0 0,-1 0 0,0 1 0,0 0-1,-11-5 1,-4-2 10,0 1 0,-1 1-1,1 1 1,-28-5 0,29 8 31,1 1-1,-1 0 1,-1 2 0,-37 0-1,48 3-434,0 0 1,0 1-1,-1 0 0,-13 5 0,16-4-718,0 1-1,0-1 0,1 1 1,0 1-1,-1-1 1,-6 7-1,-1 2-6343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0:2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711 1590 9545,'0'0'8862,"2"1"-8307,31 18 127,-18-9-559,1-1 0,1-1 0,-1 0 0,2-1 0,21 6 0,42 1 501,-1-4-1,2-4 1,130-6 0,-8 1 132,146 12 13,828 9 1702,-762-49-2400,-129 4 45,-203 19-108,1797-90 246,-1059 85-218,43-1 3,-311 1-32,249-15 7,-772 22-13,553-66 46,-559 63-76,1-1 1,-1-1-1,-1-2 0,0 0 0,0-1 1,40-25-1,-58 32 34,-1-1-1,0 1 1,1-1 0,-1-1 0,-1 1 0,1-1-1,-1 0 1,1 0 0,-2 0 0,1 0 0,0-1-1,-1 0 1,0 1 0,0-1 0,-1 0 0,0-1-1,0 1 1,0 0 0,-1-1 0,0 1 0,0 0-1,0-1 1,-1 0 0,0 1 0,0-1 0,-1 1-1,0-1 1,0 1 0,0 0 0,-1-1 0,0 1-1,-4-9 1,1 6 0,1 0 0,-1 1-1,-1-1 1,0 1 0,0 0-1,0 1 1,-13-12 0,-60-44 22,37 31-33,36 26 10,-257-199-12,184 149-83,-124-66-1,39 41-306,-4 8 0,-339-99 1,274 115 339,-420-47 1,-1503-25-808,787 122 849,-135 138 27,1256-92-11,-301 86 1,397-79 12,2 7 0,3 6 0,-156 87 0,9 32-52,247-144 200,1 1-1,2 2 1,-76 83 0,112-110-124,-1 0 1,1 1 0,1 1-1,0-1 1,1 1 0,0 0-1,1 0 1,-6 21 0,9-27-34,1 1 1,0-1 0,0 0-1,1 1 1,0-1 0,0 0-1,0 1 1,1-1 0,0 0-1,0 1 1,1-1 0,0 0-1,0 0 1,0 0 0,1 0-1,0 0 1,0-1 0,0 1-1,8 8 1,7 6 5,1-1 0,0-1 0,1-1 0,1-1 0,1-1 0,0 0 0,35 16 0,13 1-71,95 30-1,-36-22-68,3-7 0,216 28-1,278-11-2926,-194-35-2330,-201-14-634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0.9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13132,'0'0'8622,"5"15"-7522,18 59 1014,19 116 1,2 6-707,-44-194-1369,1 1 0,-1-1 0,1 0 1,0 1-1,-1-1 0,1 0 0,0 0 0,1 0 0,-1 0 0,0 0 0,1 0 1,2 3-1,-4-5-22,1 0 0,-1 0 0,1 1 0,-1-1 0,1 0 0,-1 0 0,0 0 0,1 0-1,-1 0 1,1 0 0,-1-1 0,1 1 0,-1 0 0,1 0 0,-1 0 0,0 0 0,1 0 0,-1-1 0,1 1 0,-1 0 0,0 0 0,1-1 0,-1 1 0,1 0 0,-1-1 0,0 1 0,0 0 0,1-1 0,-1 1 0,0 0 0,0-1 0,1 1 0,-1-1 0,0 1 0,0-1 0,0 0 0,4-7 100,0-1 1,-2 1-1,1-1 1,2-17-1,3-50 1,-3-149 0,-6 135-114,1 89-34,0-1 0,1 1 0,-1 0-1,0-1 1,1 1 0,-1 0-1,0 0 1,1 0 0,0 0-1,-1-1 1,1 1 0,0 0-1,0 0 1,-1 0 0,1 0 0,0 0-1,0 1 1,0-1 0,0 0-1,0 0 1,0 1 0,0-1-1,1 0 1,-1 1 0,0-1 0,0 1-1,0-1 1,1 1 0,-1 0-1,0 0 1,0 0 0,1-1-1,-1 1 1,0 0 0,1 0-1,-1 1 1,0-1 0,0 0 0,1 0-1,-1 1 1,0-1 0,0 0-1,1 1 1,-1-1 0,0 1-1,0 0 1,0-1 0,0 1-1,0 0 1,0 0 0,0 0 0,0 0-1,0 0 1,0 0 0,-1 0-1,1 0 1,0 0 0,-1 0-1,1 0 1,0 0 0,-1 0 0,0 1-1,1-1 1,0 2 0,-1 4 31,-1 0 1,1 0 0,-1 1 0,0-1-1,-1 0 1,0 0 0,0 0 0,0-1 0,-1 1-1,0 0 1,0-1 0,-1 0 0,-8 12-1,2-3 212,-2 0 0,0-1 0,-1 0 0,-17 14 0,22-26-1574,13-15-996,15-19-3620,-2 12 420,2-3-2648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9:5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2408 11499,'0'0'528,"3"-8"-303,-1 3-181,1 0 0,-1 1 0,1-1 0,0 1 0,0 0 0,0 0 0,1 0 0,0 0 0,-1 0 0,1 1 0,1-1 0,-1 1 0,0 0 0,1 1 0,-1-1 0,1 1 0,0 0 0,0 0 0,8-2 0,234-89 115,4 10-1,402-77 1,799-173 641,-473 94-770,260-73 68,-630 144-15,725-216 96,-1284 368-184,359-103 21,-332 101-24,1 4 0,0 3 0,107-1 0,-183 12-18,0 0 1,-1 0-1,1 0 1,0-1 0,0 2-1,-1-1 1,1 0 0,0 0-1,-1 0 1,1 1-1,-1-1 1,1 1 0,0 0-1,-1-1 1,1 1 0,-1 0-1,1 0 1,-1 0-1,0 0 1,1 0 0,-1 0-1,0 0 1,0 0-1,0 1 1,0-1 0,1 2-1,-2-1-23,0-1 0,0 1 0,0 0 0,0-1 0,-1 1-1,1 0 1,-1-1 0,1 1 0,-1-1 0,0 1 0,1-1-1,-1 1 1,0-1 0,0 1 0,0-1 0,0 0 0,0 1-1,0-1 1,-1 0 0,1 0 0,0 0 0,-1 0 0,1 0 0,-1 0-1,1-1 1,-3 2 0,-24 14-463,-1-1 0,-1-1 0,-1-2 0,-60 16 0,-137 19 293,168-37 462,-578 134 1191,6 32 536,243-65-1466,-490 128-489,-217 60 23,-791 318-6,1620-524-32,219-76 1,-361 118 24,298-105 29,-195 29 0,254-54 560,-67-2 0,118-2-590,0-1 1,1 0 0,-1 0 0,0 0-1,0 0 1,1 0 0,-1 0 0,0 0-1,0 0 1,1 0 0,-1-1 0,0 1-1,1 0 1,-1 0 0,0-1 0,0 1-1,1 0 1,-1-1 0,1 1-1,-1 0 1,0-1 0,1 1 0,-1-1-1,1 1 1,-1-1 0,1 0 0,-1 1-1,1-1 1,-1 1 0,1-1 0,0 0-1,-1-1 1,1 1-4,0-1 0,1 1-1,-1-1 1,1 1 0,-1-1 0,1 1 0,0-1-1,-1 1 1,1 0 0,0 0 0,0-1-1,0 1 1,0 0 0,0 0 0,0 0 0,0 0-1,2-1 1,17-13-1,0 1 1,1 1-1,0 1 0,35-14 0,-4 1 13,980-417-214,39 87 148,899-172-15,23 81-833,-1726 389 738,550-122-826,-13-29 667,-756 194 312,4 0 31,-1-2 0,77-36 0,-125 50-21,0 1 0,0-1 0,0 1 0,-1-1 0,1 0 0,0-1 0,-1 1 0,0 0 1,1-1-1,1-2 0,-4 5-6,0 0 1,0-1-1,1 1 1,-1 0-1,0-1 1,0 1-1,0 0 1,0-1-1,0 1 1,0 0-1,0-1 1,0 1-1,0 0 1,0-1-1,0 1 1,0 0-1,0-1 1,0 1-1,0 0 1,0-1-1,0 1 1,-1 0-1,1-1 1,0 1-1,0 0 1,0 0-1,0-1 1,-1 1-1,1 0 1,0 0-1,0-1 1,-1 1-1,1 0 1,0 0-1,-1-1 1,-25-4 790,-17 6-1187,1 2 0,-1 2 0,-54 13 1,-13 2-3057,-66 5-7180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4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1600 607 6246,'14'-12'-182,"33"-21"-173,1 2-1,52-24 0,-22 21 2476,-39 18-97,-1-1 0,55-35 0,-91 51-1958,0 0 1,0 0 0,0 0-1,0 0 1,-1-1 0,1 1-1,0 0 1,-1-1 0,1 1-1,-1-1 1,1 0 0,-1 1-1,0-1 1,0 0 0,0 0-1,0 0 1,0 0-1,0 0 1,0 0 0,-1 0-1,1 0 1,-1 0 0,0 0-1,1 0 1,-1-1 0,0 1-1,0 0 1,0 0 0,-1 0-1,1 0 1,0 0 0,-1-1-1,1 1 1,-1 0-1,0 0 1,0 0 0,0 0-1,0 1 1,0-1 0,0 0-1,0 0 1,-1 0 0,1 1-1,0-1 1,-3-1 0,-7-8 5,-2 1 1,1 0 0,-1 1 0,-28-14-1,31 17-75,-44-25 302,-1 3 0,-2 2 1,0 2-1,-2 3 0,0 3 1,-1 2-1,-1 3 1,-95-9-1,75 18-155,1 4 0,-1 3 0,1 4 0,0 3 0,1 4 0,-98 29 0,128-27 174,0 1 1,2 3 0,0 1-1,1 3 1,1 2 0,1 1-1,2 3 1,1 1 0,1 2-1,-63 69 1,86-83-213,2 1 1,0 0 0,2 1-1,0 1 1,1 0 0,1 1-1,2 0 1,0 0 0,-9 41-1,15-48-101,0 0-1,2-1 1,0 1-1,0 0 1,2 0-1,0 0 1,1 0-1,0 0 1,1 0-1,1-1 1,1 0-1,0 1 1,1-2-1,0 1 1,1-1-1,11 16 1,2-2-1,1-1 1,2-1 0,0-1 0,2-1 0,1-1-1,0-1 1,2-2 0,0 0 0,2-2-1,0-1 1,0-2 0,2-1 0,63 19 0,-19-12 39,1-4 1,0-4 0,1-2-1,0-4 1,84-4-1,-36-8 82,0-5 0,-1-5-1,-1-6 1,-1-6-1,0-4 1,-3-7-1,-1-4 1,156-79 0,-236 101-88,-1-1 0,-1-2 0,-1-2 1,-1-1-1,-1-1 0,-2-2 1,36-40-1,-58 55 3,1 1-1,-2-1 1,0-1-1,-1 1 1,0-1-1,-2-1 1,1 0 0,-2 0-1,5-21 1,-8 23 40,0 1 0,-1-1 0,-1 0 0,0 1 0,-1-1 0,-1 0 0,0 1 0,0 0 0,-2-1 0,1 1 0,-2 0 0,-11-23 1,5 17-26,0 0 0,-2 1 0,0 1 0,-1 0 0,0 1 0,-2 1 0,0 0 0,-1 1 1,0 1-1,-1 0 0,0 1 0,-34-16 0,2 5-31,-1 2-1,0 3 1,-106-25 0,29 20 27,-215-11 1,-128 26-1830,433 8 1334,4 1-386,23 0 165,-1-1 0,0 0-1,0 0 1,1-1 0,-1 0-1,1-1 1,-1-1 0,-15-5-1,26 8 452,0-1 0,0 1-1,1-1 1,-1 1 0,0-1-1,1 1 1,-1-1-1,1 1 1,-1-1 0,1 0-1,-1 1 1,1-1-1,-1 0 1,1 1 0,-1-1-1,1 0 1,0 0-1,0 1 1,-1-1 0,1 0-1,0 0 1,0 0 0,0 1-1,0-3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5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7006 311 14734,'-819'-42'3267,"526"39"-3251,-425 3 453,2 51-191,375-2-176,1 15-1,4 15 1,4 15-1,-599 256 1,226 0-103,480-222 116,-214 163 0,349-225-16,3 5-1,4 3 1,2 4 0,-122 154-1,170-188-110,2 1 1,2 2-1,2 1 0,3 2 1,1 0-1,2 1 0,3 1 0,2 1 1,3 0-1,1 1 0,-6 89 0,16-104 2,2 0 0,2 0 0,2-1 0,1 1 0,1-1 0,3 0 0,1 0 0,1-1 0,3 0 0,1-1 0,1-1-1,2-1 1,1 0 0,2-1 0,2-1 0,0-1 0,46 45 0,-26-37-15,1-1 0,1-3 1,3-2-1,0-2 0,2-2 0,98 42 0,-16-21 67,226 55-1,-68-42 654,527 46-1,306-87-220,-801-39-494,-2-14 0,-1-14 0,381-105 0,-517 98-216,-2-7 0,274-133-1,-322 123 224,-3-5-1,-4-7 0,213-176 1,-201 134 930,-7-6-1,199-251 1,-254 278-668,-6-3-1,-4-3 1,-4-3-1,87-222 1,-92 164-218,-8-2 0,-6-3 0,-9-1 0,-7-1 1,6-249-1,-32 381-24,-1 0 1,-2 0-1,-16-81 1,15 111-17,-1 0-1,0 0 1,-1 1 0,0 0-1,-1 0 1,-1 1 0,0-1-1,0 1 1,-1 1 0,-1 0-1,0 0 1,0 0 0,-1 1 0,-1 1-1,0-1 1,-14-8 0,9 9-192,-1 0 1,0 1 0,-1 1 0,1 0-1,-1 2 1,-19-4 0,-7 1-1592,-69-3 0,-93 8-5511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3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 65 3619,'9'-4'5116,"11"-21"-3458,-20 17 3035,-45 5-534,-5-7-2023,29 5-1679,-1 1 0,-43-2 0,52 7-341,-1 0 1,0 1-1,1 1 0,-1 0 0,1 1 1,0 0-1,0 1 0,0 1 0,1 0 0,0 0 1,0 1-1,1 1 0,-1 0 0,2 1 1,-11 10-1,2-1 30,2 0 0,0 2-1,2 0 1,0 0 0,1 2 0,1 0 0,-14 32 0,15-24-75,2 0-1,1 0 1,2 1 0,1 1 0,-3 32-1,6-8 75,1-1 0,6 58 1,-2-99-135,0-1 0,1 0 1,1 0-1,0 0 0,0 0 1,1 0-1,1-1 0,0 0 1,1 0-1,0-1 0,1 1 1,0-2-1,1 1 0,0-1 1,0 0-1,1-1 1,1 0-1,-1-1 0,2 0 1,12 7-1,-6-5 5,0-1 1,0 0 0,1-2-1,0 0 1,1-1-1,-1-1 1,1 0-1,0-2 1,0 0 0,0-2-1,1 0 1,37-4-1,-43 0 2,0-1 0,-1 0 0,1-1-1,-1 0 1,0-2 0,-1 1 0,0-2-1,0 0 1,0 0 0,-1-1 0,0-1 0,-1 0-1,13-14 1,-1-2 86,0-1 0,-2-1 0,-1-1 0,27-50 0,-36 53 52,0 1 1,-1-1-1,-2-1 0,0 1 0,-2-1 1,-1-1-1,-2 1 0,0-1 0,-2 1 1,-1-1-1,-1 0 0,-1 0 1,-2 1-1,0 0 0,-2 0 0,-1 0 1,-1 0-1,-2 1 0,0 0 0,-2 1 1,-22-36-1,29 54-179,0 0 0,0 0 0,0 1 0,-1 0 0,0 0 0,0 0 0,-1 1 1,1 0-1,-1 0 0,0 1 0,-1 0 0,1 0 0,-13-4 0,15 6-286,-1 1 1,1 0-1,0 0 0,-1 0 0,1 1 1,-1 0-1,1 0 0,-1 0 1,-5 2-1,5-1-718,0 1 1,0 0-1,1 0 1,-1 0-1,1 1 1,-1-1-1,1 1 1,-10 8-1,-6 7-8336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1:41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270 118 12332,'0'0'4105,"-1"-10"-1906,1 8-2259,0-2 509,0-1 0,0 1 0,-1-1 0,1 1-1,-1-1 1,0 1 0,-1-1 0,-3-7 0,4 10-231,0 0 1,-1 1-1,1-1 0,-1 1 1,0 0-1,1-1 1,-1 1-1,0 0 0,0 0 1,0 0-1,0 0 0,0 0 1,0 0-1,0 1 1,0-1-1,0 1 0,0-1 1,0 1-1,0 0 1,0 0-1,0 0 0,-1 0 1,1 0-1,0 0 1,0 1-1,-3 0 0,-3 1-69,1 0-1,0 0 1,0 1-1,0 0 0,1 0 1,-1 1-1,1 0 1,0 0-1,0 0 0,0 1 1,-9 9-1,0 2-19,0 0 0,-21 33 0,29-39-92,1 1 0,0 0 0,0 0 0,1 0 1,1 1-1,0-1 0,1 1 0,0 1 0,0-1 1,2 0-1,-1 18 0,2-26-30,0 1 0,0 0-1,1-1 1,0 1 0,-1-1 0,2 1 0,-1-1-1,1 0 1,-1 0 0,1 1 0,0-1 0,1 0 0,-1-1-1,1 1 1,-1 0 0,1-1 0,1 1 0,-1-1-1,0 0 1,1 0 0,-1 0 0,1 0 0,0-1 0,0 0-1,0 0 1,0 0 0,0 0 0,1 0 0,-1-1-1,0 0 1,1 0 0,-1 0 0,8 0 0,7 1 48,-1-1 1,1-1-1,0-1 0,0-1 1,-1 0-1,1-2 1,-1 0-1,0-1 1,0 0-1,0-2 0,-1 0 1,22-13-1,-28 15-22,-1-1 0,0 0 0,0-1 0,-1 0-1,0 0 1,0-1 0,-1 0 0,0-1-1,0 0 1,-1 0 0,0 0 0,0-1 0,-1 0-1,-1-1 1,0 1 0,0-1 0,-1 0 0,0 0-1,-1 0 1,3-22 0,-5 24-33,0 0 0,-1 1 0,0-1 0,-1 0 0,0 0 0,0 0 0,-1 0 0,0 1 0,0-1 0,-1 1 0,-6-13 0,7 17 0,-1 0 0,-1 0 0,1 0 0,0 1 0,-1-1 0,0 1 0,0 0 0,0 0 0,0 0 0,0 0 0,-1 1 0,1-1 0,-1 1 0,0 1 0,0-1 0,0 0 0,1 1 0,-1 0 0,0 0 0,-1 1 0,-8 0 0,-1-1 0,-1 1 0,0 0 0,1 1 0,-1 1 0,1 1 0,0 0 0,0 1 0,0 1 0,0 0 0,0 1 0,1 0 0,0 1 0,1 1 0,-1 0 0,2 1 0,-1 1 0,-20 19 0,18-5-677,15-24 582,-1 1-1,1-1 1,-1 1-1,1-1 1,-1 1-1,1 0 1,0-1-1,-1 1 0,1-1 1,0 1-1,0 0 1,0-1-1,-1 1 1,1 0-1,0-1 1,0 1-1,0 0 0,0 0 1,0-1-1,0 1 1,0 0-1,0-1 1,0 1-1,1 0 1,-1-1-1,0 1 1,0-1-1,1 1 0,-1 0 1,0-1-1,1 1 1,-1-1-1,0 1 1,1 0-1,-1-1 1,1 1-1,18 0-7127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0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2197 395 6790,'0'0'1538,"0"-11"-1111,5-53 2,-2 41 614,-1-1 0,-1 1-1,-3-35 1,1 51-894,0 1 0,0 0 1,-1-1-1,0 1 0,0 0 1,0 0-1,-1 0 0,0 0 0,0 0 1,0 1-1,-1-1 0,0 1 0,0 0 1,0 0-1,0 0 0,-1 1 1,-8-7-1,-4 1-17,0 0 1,-1 1-1,0 1 0,-1 1 1,1 1-1,-1 0 0,0 1 1,-30-3-1,-161-5-117,209 13-9,-81-1 193,0 3 0,-112 19 0,148-12-12,0 1 0,0 3 0,2 2 0,-1 1 0,-67 37 0,33-7-101,2 4 1,3 2-1,1 4 1,4 3-1,2 3 1,3 3 0,-99 130-1,114-127-84,2 2 0,4 2 0,3 2 0,3 2 0,4 1 0,3 2 0,3 0 0,-25 132 0,44-170-6,3 1 0,1 0 1,2 0-1,2 0 1,2 0-1,11 66 0,-9-89 4,1 0 0,0 0 0,2 0 0,0-1 0,1 0 0,0-1 0,2 1 0,0-1 0,1-1-1,0 0 1,2-1 0,0 0 0,0-1 0,1 0 0,1-1 0,19 12 0,-1-5 29,1-1 0,0-3 0,1 0 1,1-2-1,0-2 0,69 14 0,0-9 101,127 6 0,-112-15 305,0-5-1,0-5 1,0-6 0,217-41-1,-233 23-219,0-5 0,-2-4 1,169-84-1,-216 90-193,-3-2-1,0-2 1,-2-3 0,-2-1 0,-1-3 0,-3-2-1,-1-2 1,41-52 0,-65 69 3,0-1 0,-2-1 0,-1 0 0,-2-1 0,-1-1 0,-1 0 0,-1-1 0,11-58-1,-18 66 57,-1 0 0,-1-1 0,-1 1 0,-2-1 0,0 1 0,-1-1 0,-2 1 0,0 0-1,-2 0 1,0 0 0,-2 1 0,-16-35 0,4 21-34,-1 2 0,-2 0 0,-2 2 0,-1 0 0,-1 2 1,-55-49-1,-211-141-97,62 51-2056,154 101-1252,15 1-1959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4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7862 631 8936,'0'0'5382,"-9"-8"-5100,-1-1-251,-1 1-1,0 0 0,0 1 0,-1 0 0,0 1 0,0 0 0,-19-5 0,-89-20 187,-2 6 1,-1 5 0,-126-3-1,-377 13 1481,564 10-1656,-1104 70 67,588-24-116,311-27 174,0 12 0,-364 89 0,-212 155 216,619-181-187,-350 202-1,345-154-180,7 10 0,-229 204 0,303-223-7,6 7-1,7 6 1,-186 258-1,281-345 38,2 1-1,3 2 0,-43 104 1,67-139-16,2 0 0,1 1 0,1 0 1,1 0-1,1 0 0,2 1 0,1 0 1,1 0-1,2 0 0,0-1 0,10 49 1,-4-54-37,1 1 0,1-2 0,2 1 0,0-1 0,1-1 0,1 0 0,1-1 0,0 0 1,2-1-1,24 23 0,1-3 27,2-2 0,1-2 1,70 42-1,-37-32-14,2-3-1,3-4 1,121 39-1,-87-42 32,236 38 0,-62-44-98,389-10-1,80-51-213,0-36 342,-293 13-80,746-187-1,-546 55-1121,-12-40-89,-516 169 1270,-1-6 0,-4-7-1,-3-5 1,160-123 0,-197 124 260,-3-3 0,-4-5 1,-3-3-1,-4-3 0,131-195 0,-166 210 256,-4-3 0,-3-1 0,42-126 0,40-259-792,-110 419-309,-2-1 1,-2 0-1,-2 0 0,-2 0 1,-8-74-1,2 91 390,0-1 1,-2 1-1,-1 0 0,-2 0 0,0 1 1,-2 0-1,-1 1 0,-1 1 0,-32-45 1,6 22 360,-1 2 0,-3 1 0,-1 3 0,-2 1 0,-2 3 0,-2 2 0,-65-36 0,-7 7 96,-2 5 0,-152-49 1,119 57 179,-229-43 1,-168 4-4043,484 80 2127,-136-21-7670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3:5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128 336 4708,'0'0'2291,"0"-9"-1742,2-13-231,0 0 0,2 1-1,12-42 1,-12 46 1278,0 1 0,-1-1 1,-1 0-1,0-34 0,-2 51-1572,0 0 0,0 0 0,0 0 0,0-1 0,0 1 0,-1 0 0,1 0 0,0 0 0,0 0 0,0-1 0,0 1 0,0 0 0,0 0 0,-1 0 0,1 0 0,0-1-1,0 1 1,0 0 0,0 0 0,-1 0 0,1 0 0,0 0 0,0 0 0,0 0 0,-1 0 0,1 0 0,0 0 0,0 0 0,0 0 0,-1 0 0,1 0 0,0 0 0,0 0 0,0 0 0,-1 0 0,1 0 0,0 0 0,0 0 0,0 0 0,-1 0 0,1 0 0,0 0 0,0 0 0,0 0 0,-1 1 0,1-1 0,0 0 0,0 0 0,0 0 0,0 0 0,0 0 0,-1 1 0,1-1 0,0 0 0,0 0 0,0 0 0,0 1-1,0-1 1,0 0 0,0 0 0,0 0 0,0 1 0,0-1 0,0 0 0,0 1 0,-12 13 145,-10 27-78,3 2-1,1 0 1,3 1 0,1 0 0,-11 68-1,12-47 129,-5 101 0,17-139-205,1 0 0,1 0-1,1 0 1,1 0 0,2-1 0,12 40-1,-13-54 1,1 0 0,0 0-1,1-1 1,0 0 0,1 0-1,0-1 1,1 1 0,0-2-1,1 1 1,0-1 0,0 0-1,1-1 1,0 0-1,0-1 1,13 7 0,-15-10 61,0 0 1,0-1-1,1 0 1,0 0-1,-1-1 1,1 0-1,0-1 1,0 0-1,0 0 1,0-1-1,1 0 1,-1 0-1,0-1 1,0-1-1,0 1 0,-1-1 1,1-1-1,0 0 1,-1 0-1,1 0 1,12-9-1,-3 1 9,0-1-1,-2-1 1,1-1-1,-2-1 0,0 0 1,0 0-1,-2-2 1,0 0-1,-1 0 1,0-1-1,-2 0 0,0-1 1,-1-1-1,7-21 1,-4 5-15,-2-1 1,-1-1 0,-2 0 0,-1 0 0,-2 0 0,-2-76 0,-4 91 46,-1 1 1,-1-1-1,-1 1 1,-1-1 0,-1 1-1,-1 1 1,-1 0-1,-1 0 1,0 0 0,-2 1-1,0 1 1,-23-27-1,26 34-8,-1 1-1,0 0 0,-1 1 1,0 0-1,-1 1 0,0 0 0,0 0 1,-1 2-1,0-1 0,0 2 1,-1 0-1,1 0 0,-1 2 0,-1-1 1,1 2-1,-1 0 0,1 1 1,-1 0-1,0 1 0,-20 1 1,29 1-191,0 0 1,1 0-1,-1 0 1,1 1 0,-1 0-1,1 0 1,0 0-1,0 1 1,0-1 0,0 1-1,0 1 1,1-1-1,-1 1 1,-4 4 0,2 0-777,0 0 1,0 1 0,1 0-1,0 0 1,1 0 0,-6 15-1,-2 8-5013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1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9513,'0'0'5168,"11"-5"-4998,21-8-128,1 1 0,0 2 0,1 1-1,0 1 1,0 3 0,45-3 0,231 5 847,-169 5-330,523 34-330,-137-23-91,-28-1 765,230 12-655,0-35-23,171 1-159,-328 36 630,27 1-543,-386-25-121,775-3 123,-599-17 314,113-2 461,-289 20-5254,-117 0-3892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867 75 11339,'0'0'2199,"-10"-6"-896,-8-4-876,1 0 1,-1 2 0,-1 0-1,1 1 1,-1 1 0,-1 0-1,1 2 1,-24-3 0,15 5 10,1 2 1,-1 0 0,1 2-1,-1 1 1,-32 8 0,46-7-364,0 0 1,0 2-1,1-1 1,0 2 0,0 0-1,0 0 1,1 1 0,0 1-1,0 0 1,1 0-1,-16 18 1,4 2-1,0 1 0,2 0 0,1 2 0,2 0 0,1 2 0,-13 35 0,0 13 122,-28 123-1,40-127-142,2 1-1,4 1 0,-2 108 1,14-180-27,1 1 1,-1 0-1,2 0 1,-1-1-1,1 1 1,0-1 0,1 1-1,0-1 1,0 0-1,1 0 1,0 0-1,0-1 1,1 1-1,9 11 1,-5-10-17,1 0 0,-1 0 0,2-1 0,-1 0 0,1-1 0,0 0 0,0-1 0,1 0 0,13 4 0,9 1 17,1-1-1,0-2 0,1-1 1,0-2-1,0-2 1,42-1-1,-57-3 64,-1 0 0,0-2 0,0 0 0,-1-2 0,1 0 0,36-15 0,109-64 387,-68 32-301,-32 20 57,131-70-167,-171 86 166,-1 0 1,0-2 0,-1 0-1,-1-2 1,27-30 0,-39 38-42,-1-2 0,0 1 0,-1-1-1,-1 0 1,0-1 0,-1 0 0,0 0 0,-2 0 0,1-1 0,-2 1-1,0-1 1,-1 0 0,-1 0 0,0 0 0,-1 0 0,-1 0 0,-3-21-1,-1 8-176,-1 0-1,-1 0 0,-2 1 1,-1 0-1,-1 1 0,-1 0 0,-2 1 1,-25-38-1,21 37 7,-2 1-1,-1 0 1,-1 2 0,-1 0-1,-1 2 1,-1 0-1,-40-25 1,52 39-232,1 1 0,-2 0 0,1 0 0,-1 2 0,0-1 0,0 2 0,-1 0 0,1 1 0,-1 0 0,0 1 0,1 1 0,-1 0 0,0 1 0,0 0 0,0 2 0,0 0 0,0 0 0,-23 8 0,-33 19-7327,60-23 4683,-18 7-11063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4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 89 8872,'0'0'15444,"-1"13"-14173,-1 4-826,-13 153 2735,15-170-3176,0-1 1,0 1 0,1 0 0,-1-1 0,0 1-1,1-1 1,-1 1 0,0-1 0,1 1 0,-1 0-1,0-1 1,1 1 0,-1 0 0,1 0 0,-1-1-1,1 1 1,-1 0 0,1 0 0,-1 0 0,1-1-1,-1 1 1,1 0 0,-1 0 0,1 0 0,-1 0-1,1 0 1,0 0 0,-1 0 0,1 0 0,-1 0-1,1 0 1,-1 1 0,1-1 0,-1 0 0,1 0-1,-1 0 1,1 1 0,-1-1 0,1 0 0,-1 0-1,0 1 1,1-1 0,-1 0 0,1 1 0,-1-1-1,0 1 1,1-1 0,-1 0 0,0 1 0,0-1-1,1 1 1,-1-1 0,0 1 0,0-1 0,0 1-1,1-1 1,-1 1 0,0-1 0,0 1 0,0-1-1,0 1 1,0 0 0,0-1 0,0 1 0,0-1-1,0 1 1,0-1 0,-1 1 0,1 0 0,28-34 427,-23 21-394,0 1 0,-1-1 0,-1 0 0,0 0 0,0 0-1,-1-1 1,-1 1 0,0-1 0,0 1 0,-3-16 0,3 27-40,-1 1 0,0-1 0,0 1 0,0 0 1,0-1-1,0 1 0,0-1 0,1 1 0,-1-1 0,0 1 1,0 0-1,0-1 0,0 1 0,-1-1 0,1 1 0,0 0 1,0-1-1,0 1 0,0-1 0,0 1 0,0 0 1,-1-1-1,1 1 0,0 0 0,0-1 0,-1 1 0,1 0 1,0-1-1,-1 1 0,1 0 0,0-1 0,0 1 0,-1 0 1,1 0-1,-1-1 0,1 1 0,0 0 0,-1 0 0,1 0 1,-1 0-1,0-1 0,-4 20-199,4-16 193,2 1 0,-1-1 0,0 0 0,1 1 0,-1-1-1,1 0 1,0 0 0,0 0 0,0 0 0,0 1 0,1-2 0,-1 1 0,1 0-1,0 0 1,3 4 0,-3-5 9,0-1 0,0 0-1,0 0 1,-1 1 0,1-1-1,0 0 1,0-1 0,1 1-1,-1 0 1,0-1 0,0 1-1,0-1 1,0 1 0,1-1-1,-1 0 1,0 0 0,0 0 0,0 0-1,1-1 1,-1 1 0,0 0-1,0-1 1,0 0 0,0 1-1,4-3 1,-1 1 13,-1-1 0,1 1-1,-1-1 1,0 0 0,0 0 0,0-1 0,-1 1-1,1-1 1,-1 0 0,0 0 0,0 0 0,0 0-1,0 0 1,-1-1 0,3-5 0,4-13 29,0 0 1,5-25-1,-7 23-31,-9 37-57,2 1 0,-1 0 0,2 0-1,0-1 1,0 1 0,7 24 0,-6-27 9,0 4 66,2-1 0,-1 0 0,2 0-1,0-1 1,8 16 0,-12-26-14,1 1 0,-1 0 0,1-1 0,0 0 0,0 1 0,0-1 0,0 0 0,1 0 0,-1 0 0,0 0 0,1 0-1,0-1 1,2 2 0,-3-2-9,0-1 0,0 1-1,0-1 1,0 0-1,0 0 1,0 0 0,0 0-1,0 0 1,0 0 0,0 0-1,0-1 1,0 1 0,0-1-1,0 0 1,0 1-1,0-1 1,0 0 0,0 0-1,-1 0 1,1 0 0,0 0-1,1-2 1,0 0-138,0 0 0,0 1 1,0-1-1,0 0 0,-1-1 0,0 1 1,1 0-1,-1-1 0,3-6 0,7-41-4730,-11 40 2998,0-1 1,-1 1-1,-1 0 0,0-1 1,0 1-1,-1 0 0,-4-13 0,-11-17-6966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8232,'0'0'18332,"3"10"-17104,1 18-990,-1 0 1,-2 0-1,-1 0 1,0 0-1,-8 42 1,-1 53-224,10-77-128,-1 23-218,-4-27-4403,4-42 4623,0 0 0,0 0 0,0 0 0,-1 0 0,1 0-1,0 0 1,0 1 0,0-1 0,0 0 0,0 0 0,0 0 0,0 0 0,0 0 0,0 0-1,0 0 1,0 0 0,-1 0 0,1 0 0,0 0 0,0 0 0,0 0 0,0 0-1,0 0 1,0 1 0,0-1 0,-1 0 0,1 0 0,0 0 0,0 0 0,0 0 0,0 0-1,0-1 1,0 1 0,0 0 0,-1 0 0,1 0 0,0 0 0,0 0 0,0 0 0,0 0-1,0 0 1,0 0 0,0 0 0,0 0 0,0 0 0,-1 0 0,1 0 0,0 0 0,0 0-1,0-1 1,0 1 0,0 0 0,0 0 0,0 0 0,0 0 0,0 0 0,0 0-1,0 0 1,0 0 0,0-1 0,0 1 0,0 0 0,0 0 0,0 0 0,0 0 0,0 0-1,0 0 1,0 0 0,0-1 0,-5-14-6658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11883,'0'0'14254,"59"-21"-12364,11 21-705,15-1-385,11-9-287,3-3-353,-6-1-128,-13 2-160,-22 3-1474,-21 4-2241,-22 1-2019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13068,'0'0'15663,"67"-9"-14478,-14-9-736,2 0-353,0 2-32,-3 3-256,-8 6-1602,-11 0-2562,-10 4-3331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69 11883,'5'-8'5333,"4"-6"-5397,11-20 5787,-13 21-324,-24 41-3986,-37 56-1453,-72 127 673,110-180-483,2 0 0,1 1 1,1 0-1,2 0 0,-6 36 0,14-60-147,1 0 0,0 0-1,0 1 1,1-1 0,0 0-1,0 1 1,1-1-1,0 0 1,1 0 0,3 12-1,-3-16-85,0-1 0,0 1 0,0-1 1,0 0-1,1 0 0,-1 0 0,1 0 0,0 0 0,0 0 0,0-1 0,0 1 0,0-1 0,1 0 0,-1 0 0,1 0 0,-1-1 0,1 1 0,0-1 0,-1 0 1,1 0-1,0 0 0,0-1 0,0 1 0,5-1 0,10 2-1447,0-2 0,-1 0 0,1-1 0,23-4 0,21-12-6632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18289,'0'0'10298,"-1"8"-9268,-11 65-18,-2 128 0,14-200-1011,-1 0 1,1 0 0,0 0 0,0 1-1,0-1 1,0 0 0,0 0 0,1 1-1,-1-1 1,0 0 0,0 0 0,1 0 0,-1 0-1,1 0 1,-1 1 0,1-1 0,-1 0-1,1 0 1,0 0 0,0 0 0,-1-1-1,1 1 1,0 0 0,0 0 0,0 0-1,0-1 1,0 1 0,0 0 0,0-1-1,0 1 1,0-1 0,0 1 0,1-1-1,-1 1 1,0-1 0,0 0 0,0 0 0,0 0-1,1 1 1,-1-1 0,0 0 0,0-1-1,1 1 1,-1 0 0,0 0 0,1-1-1,5 0 63,0-1 0,-1-1 0,1 1-1,-1-1 1,0 0 0,0 0-1,6-6 1,28-20 81,-1-3-1,-2-1 1,40-46 0,-8-6-3190,-67 80 917,-16 4-14845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18514,'0'0'11755,"60"42"-10987,-34-36-640,0-1-95,-4 7-642,-1 3-1601,-6 1-1858,-4-2-2338,-2-3-7751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22613,'0'0'4196,"-30"59"-2626,26-30-769,2 2-577,2 1-160,0-5-448,14-4-2755,3-9-1858,-1-11-1890,2-3-5572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123 159 21140,'0'0'9358,"-6"13"-8642,-31 80-204,-34 142 1,69-228-479,0-1 1,0 1-1,1 0 1,0-1-1,1 1 1,-1 0-1,2 9 1,-1-15-27,0 0 0,1 0 1,-1 0-1,0 0 0,1 0 1,-1 0-1,1 0 0,-1 0 0,1 0 1,0 0-1,-1 0 0,1-1 1,0 1-1,-1 0 0,1-1 0,0 1 1,0 0-1,0-1 0,0 1 1,1 0-1,1 0-2,-1-1 1,1 1-1,0-1 1,-1 1-1,1-1 1,0 0-1,-1 0 1,1 0-1,0 0 1,0-1-1,2 0 1,16-5-467,-1-1-1,-1-1 1,1-1-1,-1 0 1,30-22-1,13-5-1965,-38 24-2966,-6 2-2444</inkml:trace>
  <inkml:trace contextRef="#ctx0" brushRef="#br0" timeOffset="1">426 1 19891,'0'0'6614,"7"9"-4591,27 36-1141,-7-11 223,26 44 0,-46-66-977,0 0-1,-1 1 1,-1 0-1,0 0 0,-1 0 1,0 0-1,-1 0 1,2 18-1,-5-13-293,0 1-1,-2-1 1,0 0-1,-1 0 1,0 0-1,-2 0 1,0 0-1,-1-1 1,0 0-1,-2 0 1,0-1-1,-1 0 1,0 0-1,-20 24 1,10-17-860,-2 0 1,0 0-1,-1-2 0,-1-1 0,-1-1 1,-1-1-1,0-1 0,-29 14 1,-4-6-16683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3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298 176 11883,'4'-14'1639,"1"-1"-1023,21-69 727,-18 22 4914,-24 114-3380,-28 222-2078,-11 335 0,-8 73-822,-17-78 949,43 4-475,38-483-439,1-10 57,-16 134 0,7-222 86,6-27-172,1 0-1,0 0 1,0 0 0,0 0-1,0 0 1,-1 1-1,1-1 1,0 0 0,0 0-1,0 0 1,-1 0-1,1 0 1,0 0 0,0 0-1,0 0 1,-1 0-1,1 0 1,0 0 0,0 0-1,-1 0 1,1 0-1,0 0 1,0 0 0,0 0-1,-1 0 1,1 0-1,0 0 1,0 0 0,0 0-1,-1 0 1,1-1-1,0 1 1,0 0 0,0 0-1,0 0 1,-1 0-1,1 0 1,0-1 0,0 1-1,0 0 1,0 0-1,0 0 1,0 0 0,-1-1-1,1 1 1,0 0-1,0 0 1,0 0-1,0-1 1,-13-43-4649,8 10-342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3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12236,'0'0'1307,"8"0"-826,33-2-313,0 3-1,62 8 1,33 2-148,640-38 176,-151-1 2704,1781 36 187,-919 2-1910,-496-14 2722,-212 5-2314,-173 0-1998,-203-5-3044,-343 0-979,-18-5-2638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1.7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8584,'0'0'10474,"6"68"-10698,15-45-2243,3-5-2241,2-5-4517</inkml:trace>
  <inkml:trace contextRef="#ctx0" brushRef="#br0" timeOffset="1">388 89 17681,'0'0'8199,"-12"-1"-7238,6 1-823,0-1 0,0 1 0,0 0 0,0 1 0,0-1 0,0 1 0,1 0 0,-1 1 0,0 0 0,0 0 0,1 0 0,-1 0 0,1 1 0,0 0 0,0 0 0,0 0 0,0 1 0,0 0 0,-5 5 0,3-1 66,-1 0-1,1 1 0,1 0 0,-10 16 1,14-21-177,0 0 1,0 0 0,0 0-1,1 0 1,-1 1-1,1-1 1,0 0 0,1 1-1,-1-1 1,1 0 0,-1 1-1,1-1 1,1 1-1,0 8 1,1-11-44,-1 0 0,0 0 0,1 0 0,-1 0 1,1 0-1,-1-1 0,1 1 0,0 0 0,0-1 0,0 1 0,0-1 0,0 0 0,0 1 1,0-1-1,0 0 0,1 0 0,-1-1 0,0 1 0,1 0 0,-1-1 0,0 1 0,1-1 0,-1 0 1,1 0-1,3 0 0,65-3-1885,-70 3 1807,8-2-899,0 0-1,0 0 1,-1-1 0,1 0-1,-1-1 1,0 0-1,0 0 1,0-1-1,11-8 1,5-7-5942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87 11371,'10'-23'1778,"-9"18"-1229,1 0 0,-1 1 0,1-1 0,0 0 0,0 1 0,1-1 0,-1 1 0,1 0 0,0 0 0,1 0 0,-1 0 0,8-6 0,-10 10-478,-1 0-1,1 1 1,0-1 0,-1 1-1,1-1 1,-1 1 0,1 0-1,-1-1 1,1 1 0,-1-1 0,1 1-1,-1 0 1,1-1 0,-1 1-1,0 0 1,1 0 0,-1-1-1,0 1 1,0 0 0,0 0 0,1-1-1,-1 1 1,0 0 0,0 0-1,0 0 1,0-1 0,0 1-1,-1 0 1,1 1 0,1 33 456,-1-31-303,-14 209 1661,1 3-3978,13-215 1918,0-1 1,0 1 0,0 0-1,-1-1 1,1 1 0,0 0-1,0-1 1,0 1 0,0-1-1,-1 1 1,1 0 0,0-1-1,-1 1 1,1-1-1,0 1 1,-1-1 0,1 1-1,-1-1 1,1 1 0,-1-1-1,1 1 1,-1-1 0,1 0-1,-1 1 1,1-1 0,-1 0-1,1 1 1,-1-1 0,0 0-1,1 0 1,-1 0 0,1 1-1,-1-1 1,0 0-1,1 0 1,-1 0 0,0 0-1,1 0 1,-1 0 0,0 0-1,1 0 1,-1-1 0,1 1-1,-1 0 1,0 0 0,0-1-1,-19-1-5067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13 243 13901,'0'0'5189,"-12"-58"-3331,34 40-737,16-3-224,15 0-32,15 0-193,10 3-416,2 0-192,3 4-64,-7 1-1345,-8 0-1249,-12-1-833,-19 0-1987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20884,'0'0'9224,"87"-22"-8167,-31 4-608,1 0-353,4 4-64,-7 4-288,-8 4-1410,-8 6-1889,-11 0-641,-4 0-1185,-10 0-3908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17969,'0'0'8974,"-6"10"-8280,-28 44-363,3 3 1,-39 97 0,58-124-333,2 2 0,1-1 0,2 1 0,1 1 0,1-1 0,2 1 0,1 46 0,2-74-87,0-1 0,1 1-1,0-1 1,0 0-1,0 1 1,0-1-1,1 0 1,-1 1-1,1-1 1,0 0 0,0 0-1,1-1 1,-1 1-1,1 0 1,0-1-1,0 1 1,0-1-1,0 0 1,1 0-1,-1 0 1,1-1 0,0 1-1,0-1 1,0 0-1,6 3 1,-5-4-541,0 1 1,0-1-1,0 0 0,0-1 1,0 1-1,0-1 1,0 0-1,0 0 1,1-1-1,-1 1 0,0-1 1,0 0-1,0-1 1,8-2-1,25-18-7683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64,'0'0'24701,"-6"15"-23714,-13 32-414,3 1 0,2 0 0,2 1 0,2 1 0,-6 90 0,16-138-518,0-1 0,0 1-1,0-1 1,0 1 0,0 0 0,0-1-1,0 1 1,0 0 0,1-1 0,-1 1-1,1-1 1,-1 1 0,1-1 0,0 1-1,-1-1 1,1 1 0,0-1-1,0 0 1,0 1 0,2 0 0,-2-1-16,0-1 1,0 0 0,0 0 0,0 1-1,0-1 1,0 0 0,0 0-1,0 0 1,0 0 0,0 0-1,0 0 1,0-1 0,0 1 0,0 0-1,1 0 1,-1-1 0,0 1-1,-1-1 1,1 1 0,0-1 0,0 1-1,1-2 1,7-4 132,-1-1 1,0 0 0,-1 0-1,13-15 1,9-16-47,-1-1 1,-2-1-1,34-71 1,-50 88-913,-1-1 0,9-35-1,-18 59 606,0-1-1,0 1 0,0 0 1,0 0-1,0 0 1,-1 0-1,1 0 0,0 0 1,0-1-1,0 1 0,0 0 1,0 0-1,-1 0 1,1 0-1,0 0 0,0 0 1,0 0-1,-1 0 1,1 0-1,0 0 0,0 0 1,0 0-1,0 0 0,-1 0 1,1 0-1,0 0 1,0 0-1,0 0 0,-1 0 1,1 0-1,0 0 0,0 0 1,0 0-1,0 0 1,-1 1-1,1-1 0,0 0 1,0 0-1,0 0 1,0 0-1,0 0 0,0 0 1,-1 1-1,1-1 0,0 0 1,0 0-1,-17 14-9085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16816,'0'0'12107,"49"35"-10601,-25-26-802,1 0-639,-3 7-162,-2 3-1536,-5 0-1826,-3 1-1987,-3-4 546</inkml:trace>
  <inkml:trace contextRef="#ctx0" brushRef="#br0" timeOffset="1">340 40 21044,'0'0'5381,"-14"64"-4324,11-38-545,0-4-447,2-1-450,1-5-3170,0-7-2371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19859,'0'0'2690,"-3"10"-490,-63 173 2770,37-107-4426,-25 93 1,53-166-523,-1 4 151,0 1-1,1-1 1,-1 1 0,1-1 0,1 1-1,0 0 1,1 12 0,0-19-158,0 0 0,0 0 1,0 0-1,0 0 0,0 0 1,0 0-1,0 0 0,0 0 0,1 0 1,-1 0-1,0-1 0,0 1 1,1-1-1,-1 1 0,1-1 1,-1 1-1,0-1 0,1 0 0,-1 0 1,1 0-1,-1 0 0,1 0 1,-1 0-1,1 0 0,1 0 1,41-4 141,128-42-2562,-115 29 406,-29 7-4034,-6 2-2876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5:4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17232,'0'0'9930,"64"34"-8008,-38-6-417,2 9-512,-5 11-449,-5 7-159,-8 8-129,-10 4-256,0 5 0,-25 4 0,-7 2 0,-8-2 0,-8-5-1153,-2-10-3043,2-19-6598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1667 12780,'0'0'6887,"2"-13"-6343,5-15-303,2 0 0,0 0-1,22-42 1,55-92 547,-56 107-772,250-513 568,-238 463-460,-5-2-1,-4 0 1,31-184-1,-61 266 201,-3 17-208,1-1 1,0 0-1,1 1 0,0-1 1,0 1-1,1 0 1,5-13-1,-8 22-153,1-1 1,-1 0-1,0 1 1,0-1-1,0 0 1,0 1-1,0-1 0,0 0 1,0 1-1,1-1 1,-1 0-1,0 1 1,0-1-1,1 0 0,-1 0 1,0 1-1,0-1 1,1 0-1,-1 0 1,0 1-1,0-1 0,1 0 1,-1 0-1,0 0 1,1 0-1,-1 1 1,0-1-1,1 0 0,-1 0 1,1 0-1,-1 0 1,0 0-1,1 0 1,-1 0-1,0 0 0,1 0 1,-1 0-1,0 0 1,1 0-1,-1 0 1,0-1-1,1 1 0,-1 0 1,0 0-1,1 0 1,-1 0-1,0 0 0,1-1 1,-1 1-1,0 0 1,0 0-1,1-1 1,-1 1-1,0 0 0,0 0 1,1-1-1,-1 1 1,0 0-1,0-1 1,0 1-1,1-1 1,-3 35-5347,-14-4-2822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12940,'0'0'4997,"9"7"-3951,-6-3-921,1 0 0,-1 0-1,1 0 1,-1 0 0,0 0-1,-1 1 1,1-1 0,-1 1-1,0 0 1,0 0 0,0 0 0,0 6-1,1 2 92,-2-1 0,0 1-1,-1 0 1,0-1-1,-2 19 1,-10 40 304,-39 134-1,33-146 77,3 0 0,2 2-1,-7 85 1,20-144-559,0 1 1,0-1-1,0 0 0,0 1 1,0-1-1,0 1 0,1-1 1,-1 1-1,1-1 0,0 0 0,-1 1 1,1-1-1,0 0 0,0 1 1,3 3-1,-2-5-28,-1 0 1,1 0-1,-1-1 0,1 1 0,-1 0 0,1-1 1,-1 1-1,1-1 0,0 1 0,-1-1 0,1 0 1,0 0-1,-1 1 0,1-1 0,0 0 0,-1-1 1,1 1-1,0 0 0,-1 0 0,1-1 1,-1 1-1,1-1 0,0 1 0,1-2 0,14-6 48,0-1-1,-1 0 1,0-1-1,-1-1 1,0 0-1,24-25 1,-2 3 1,139-103-243,-55 51-3644,-70 49-2230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2.15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0 137 17296,'0'0'7485,"11"4"-6428,-4-1-856,-5-1-132,1-1-1,0 1 0,0-1 1,1 0-1,-1 1 0,0-2 0,0 1 1,0 0-1,1-1 0,-1 1 1,0-1-1,1 0 0,-1 0 0,0 0 1,1-1-1,-1 1 0,0-1 1,0 0-1,1 0 0,-1 0 1,0 0-1,4-3 0,9-6 393,-2 0-1,28-26 1,-39 33-331,1-1 0,-1 1-1,1-1 1,-1 0 0,0 0 0,-1-1 0,1 1 0,-1-1-1,0 1 1,0-1 0,0 0 0,0 0 0,-1 0 0,0 1 0,1-9-1,-2 12-125,0 1-1,0-1 0,-1 1 0,1-1 1,0 1-1,0-1 0,0 0 0,-1 1 1,1-1-1,0 1 0,0-1 0,-1 1 1,1-1-1,-1 1 0,1-1 0,0 1 1,-1 0-1,1-1 0,-1 1 0,1 0 1,-1-1-1,1 1 0,-1 0 0,1-1 0,-1 1 1,1 0-1,-1 0 0,1 0 0,-1-1 1,0 1-1,1 0 0,-1 0 0,1 0 1,-1 0-1,0 0 0,1 0 0,-1 0 1,1 0-1,-1 0 0,0 1 0,1-1 1,-1 0-1,1 0 0,-1 0 0,1 1 1,-1-1-1,1 0 0,-1 1 0,1-1 1,-2 1-1,-28 18 34,20-8-24,1 0 0,-1 1-1,2 0 1,0 1 0,0 0-1,1 1 1,1-1 0,0 1-1,1 0 1,0 1 0,1-1-1,1 1 1,1 0 0,0 0-1,0 20 1,2-34-30,0 1-1,1 0 1,0 0-1,-1-1 1,1 1-1,0-1 1,0 1-1,0-1 1,0 1-1,0-1 1,0 1-1,1-1 1,-1 0-1,0 0 1,1 1-1,-1-1 1,1 0 0,-1 0-1,1-1 1,-1 1-1,1 0 1,0 0-1,0-1 1,-1 1-1,1-1 1,0 0-1,0 1 1,-1-1-1,1 0 1,4 0-1,3 1-407,0-1-1,0 0 1,0-1-1,19-3 1,20-15-3921,4-12-1184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18866,'0'0'9374,"4"11"-8210,16 61-487,21 123 1,-4 90-2226,-37-280 1463,3 15-854,2 30-2307,-10-21-2365,-7-14-619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7015,'0'0'16111,"51"5"-15246,9-26 416,14-10-352,9-3-641,0-1-192,-6 4-160,-15 3-1377,-16 7-1666,-23 7-417,-13 3-704,-10 0-2882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19891,'0'0'6758,"62"-37"-5829,-5 16 416,13-2-512,9-3-673,-1 0-256,-1 2-2146,-13 6-3267,-13 7-2755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3171,'1'9'14334,"9"68"-6523,-7-61-7212,1-1-1,1 1 1,11 24-1,-13-34-608,0 0 0,0 0 0,1 0 0,0-1 0,0 1-1,0-1 1,1 0 0,0 0 0,0-1 0,8 7 0,-9-9 26,0 0 0,1 0 1,-1 0-1,0 0 0,1-1 1,-1 1-1,1-1 0,-1-1 1,1 1-1,-1 0 1,1-1-1,0 0 0,-1 0 1,1-1-1,0 1 0,-1-1 1,6-1-1,-5 0 6,0 0 1,0 0-1,0 0 1,0 0-1,0-1 1,0 0-1,-1 0 0,0 0 1,1 0-1,-1-1 1,4-5-1,38-51 575,-17 20 1051,-29 39-1620,0 1 0,0 0-1,0-1 1,1 1-1,-1-1 1,0 1 0,0-1-1,0 1 1,1-1-1,-1 1 1,0 0 0,1-1-1,-1 1 1,0 0-1,1-1 1,-1 1 0,0 0-1,1-1 1,-1 1-1,1 0 1,-1 0 0,1-1-1,-1 1 1,0 0-1,1 0 1,-1 0 0,1 0-1,-1 0 1,1 0-1,-1 0 1,1 0 0,-1 0-1,1 0 1,-1 0-1,1 0 1,-1 0 0,1 0-1,-1 0 1,1 0-1,-1 0 1,1 1 0,-1-1-1,0 0 1,1 0-1,-1 1 1,1-1 0,-1 0-1,0 0 1,1 1-1,-1-1 1,0 0 0,1 1-1,-1-1 1,0 1-1,1-1 1,-1 0 0,0 1-1,0-1 1,0 1-1,1-1 1,-1 2 0,6 35-52,-5-29 130,2 23-40,6 37 124,-8-63-241,0-1 1,0 0-1,0 0 0,1 0 1,-1 1-1,1-1 0,0-1 1,0 1-1,1 0 0,-1 0 0,6 5 1,-8-8-182,1-1 1,0 1 0,-1-1-1,1 0 1,-1 1-1,1-1 1,-1 1 0,1-1-1,0 0 1,-1 0-1,1 1 1,0-1 0,-1 0-1,1 0 1,0 0-1,-1 0 1,1 0-1,0 1 1,0-2 0,-1 1-1,1 0 1,1 0-1,3-4-6852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17360,'0'0'5819,"10"13"-4388,16 26-565,-3 2 0,-1 0 0,-2 1-1,19 58 1,-16 8 644,-5-21 333,-15-86-1620,0-11-76,2-17-42,5-96-105,-14-246 0,4 366-3,-1 1 0,1-1 1,0 1-1,0-1 0,0 1 0,0-1 0,0 1 1,1-1-1,-1 1 0,1-1 0,0 1 0,-1-1 0,1 1 1,0 0-1,1-1 0,-1 1 0,0 0 0,3-4 1,-2 5-4,0 0 1,1 1 0,-1-1-1,0 0 1,0 1 0,0-1-1,1 1 1,-1 0 0,0 0-1,0 0 1,1 0 0,-1 0-1,0 0 1,0 1 0,0-1-1,1 1 1,-1-1 0,0 1-1,0 0 1,0 0 0,3 2-1,-1-2-5,0 1 0,0 0 0,0 0 0,-1 0-1,1 0 1,-1 0 0,0 1 0,0 0 0,0-1 0,0 1 0,0 0-1,0 1 1,-1-1 0,1 0 0,-1 1 0,0-1 0,0 1 0,0 0-1,-1 0 1,0 0 0,1 0 0,-1 0 0,0 0 0,-1 0 0,1 0-1,-1 0 1,0 0 0,0 0 0,0 0 0,0 1 0,-1-1 0,0 0-1,-1 6 1,-1 1 54,-1-1 1,1 0-1,-2 1 0,1-2 0,-2 1 0,1 0 0,-1-1 0,0 0 1,-1 0-1,0-1 0,-12 11 0,-34 17-3,51-35-40,-1 1-1,1-1 1,-1 0-1,1 0 1,-1 0 0,0 0-1,1-1 1,-1 1-1,0-1 1,1 1 0,-1-1-1,0 0 1,0 0-1,1 0 1,-1 0 0,0-1-1,0 1 1,1-1-1,-6-2 1,7 2-143,-1 0 0,1-1 0,0 1 0,0-1 0,0 1 0,0-1 0,0 0 0,0 0 0,0 1 0,1-1 0,-1 0 0,1 0 0,-1 0 0,1 0 0,0 1 0,-1-1 0,1 0 0,0 0 0,0 0 0,1 0 0,-1 0 0,0 0 0,1 0 0,-1 1 0,1-1 0,-1 0 0,3-3 0,0-4-1285,0 0-1,1 0 1,0 0-1,7-10 0,13-15-5617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18001,'0'0'10543,"0"10"-9272,0 2-816,-1 2-98,2 0-1,0-1 0,0 1 0,6 23 1,-7-35-350,0 0 0,1 0 0,-1 0 0,1 0 0,0 0 0,-1 0 0,1 0 0,0 0 0,0-1 0,1 1 0,-1 0 0,0 0 0,0-1 0,1 1-1,-1-1 1,1 1 0,0-1 0,-1 0 0,1 0 0,0 1 0,0-1 0,-1 0 0,1-1 0,0 1 0,0 0 0,0 0 0,0-1 0,0 1 0,0-1 0,1 0 0,-1 0 0,0 0 0,0 0 0,0 0 0,0 0 0,0 0 0,0-1 0,0 1 0,0-1 0,0 1 0,3-2 0,1-1-4,-1 0 0,0 0-1,0-1 1,0 1 0,0-1-1,-1 0 1,1-1 0,-1 1-1,0-1 1,0 0 0,-1 0 0,1 0-1,-1 0 1,3-9 0,5-8 45,-2 0 1,8-30 0,5-51 165,-22 124-312,4 79 181,-3-93-104,-1-1 0,2 1 0,-1-1 0,1 0 0,0 1 0,0-1-1,1 0 1,0 0 0,0-1 0,0 1 0,1-1 0,6 10 0,-8-14-139,0 1-1,0-1 0,1 1 1,-1-1-1,0 1 1,0-1-1,1 0 0,-1 0 1,1 0-1,-1-1 0,1 1 1,-1 0-1,1-1 0,-1 0 1,5 1-1,-4-1-260,-1-1-1,1 1 1,-1 0-1,0-1 1,1 1-1,-1-1 1,1 0-1,-1 0 1,0 0-1,4-2 1,20-21-5804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17008,'0'0'7853,"1"9"-6892,4 38-247,2 0-1,3 0 1,1-1 0,2 0 0,21 45 0,-23-64-929,1-1 0,2 0 1,0-1-1,2-1 0,1 0 0,1-1 0,0-1 1,2 0-1,39 32 0,-45-41-5229,-31-19 1654,-49-29-394,46 24 3210,-11-5 631,-91-51 1370,47 14 3787,73 52-4609,0 0 0,1-1 0,-1 1 0,0-1 0,0 0 0,1 1 0,-1-1 0,1 0 0,-1 0 0,1 0 0,0 0 0,0 0 0,0 0 0,0 0 0,0-1 0,0 1 0,1 0 0,-1-1 0,1 1 0,-1 0 0,1-5 0,1 5-99,0-1 1,0 1 0,0 0 0,0-1 0,1 1 0,-1 0 0,1 0-1,-1 0 1,1 0 0,0 0 0,0 1 0,0-1 0,0 0 0,0 1-1,0 0 1,0-1 0,1 1 0,-1 0 0,4-1 0,86-38 587,26-13-1771,-44 12-4717,-17 3-7397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91 15599,'-3'-12'2813,"-7"-42"-58,1 30 461,8 24-3125,1 1 1,-1-1 0,1 1-1,-1-1 1,1 1 0,0-1-1,-1 1 1,1 0 0,0-1 0,0 1-1,-1-1 1,1 1 0,0 0-1,0-1 1,0 1 0,0 0-1,-1-1 1,1 1 0,0 0-1,0-1 1,1 1 0,-1 0 0,0-1-1,0 1 1,0 1 0,2 61 168,2-1 1,3 1 0,2-1-1,26 88 1,5-20 275,57 125 0,-83-231-397,-14-24-132,0 0-1,0 1 1,0-1 0,1 0 0,-1 0 0,0 0 0,0 0-1,1 0 1,-1 0 0,0 0 0,0 0 0,1 0 0,-1 0-1,0 0 1,0 0 0,0-1 0,1 1 0,-1 0 0,0 0-1,0 0 1,0 0 0,1 0 0,-1 0 0,0 0-1,0-1 1,0 1 0,0 0 0,1 0 0,-1 0 0,0 0-1,0-1 1,0 1 0,0 0 0,0 0 0,0 0 0,1-1-1,-1 1 1,0 0 0,0 0 0,0 0 0,0-1 0,0 1-1,0 0 1,0 0 0,0-1 0,0 1 0,0 0 0,0 0-1,0-1 1,1-51 576,-4 21-514,-2 0-1,-2 1 1,0 0 0,-2 0 0,-2 1 0,0 0 0,-2 1 0,-1 0 0,-1 1 0,-2 1 0,-21-27 0,42 56-449,0 0-1,0 0 1,0-1-1,0 1 1,1-1-1,-1 0 1,1 0 0,-1-1-1,1 1 1,-1-1-1,1 0 1,0-1-1,9 1 1,71 2-6679,-33-7 584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117 124 16720,'0'0'4110,"-11"-1"-362,5 1-3338,3-1-256,-1 1 0,1-1 0,0 1 0,-1 0 0,1 0 0,-1 0-1,1 0 1,0 0 0,-1 1 0,1 0 0,0 0 0,0 0 0,-1 0 0,1 0 0,0 0-1,0 1 1,0 0 0,0-1 0,1 1 0,-1 0 0,0 1 0,1-1 0,-1 0 0,1 1-1,0-1 1,0 1 0,-4 5 0,4 0-65,-1 0 0,1 0 0,0 0 1,1 0-1,0 0 0,0 0 0,1 0 0,0 0 0,1 10 0,-1-17-86,0 1 1,1-1-1,-1 1 0,0-1 1,1 1-1,-1-1 0,1 1 1,-1-1-1,1 0 0,0 1 0,0-1 1,-1 0-1,1 1 0,0-1 1,0 0-1,0 0 0,1 0 1,-1 0-1,0 0 0,0 0 0,2 1 1,-1-2 0,0 1 1,0-1-1,0 0 1,0 0-1,0 0 0,0 0 1,0-1-1,1 1 1,-1-1-1,0 1 1,0-1-1,0 0 1,-1 1-1,1-1 0,0 0 1,0 0-1,0 0 1,-1-1-1,1 1 1,3-3-1,5-5 90,-1 0 0,1-1 0,-2 0 0,1-1 0,-1 1 1,-1-2-1,0 1 0,0-1 0,4-13 0,-3 6 0,-1 1 0,0-1 0,-2-1 0,0 1 0,3-32 0,-9 70-728,0 0 0,2-1 0,0 1 0,2-1-1,0 1 1,0-1 0,2 0 0,0 0 0,9 17-1,-13-32 256,0-1-1,1 1 0,0-1 0,0 1 0,-1-1 0,1 0 0,1 1 1,-1-1-1,0 0 0,1-1 0,-1 1 0,4 2 0,-4-3-190,1 0-1,-1 0 1,1-1-1,-1 1 1,1 0-1,-1-1 1,1 0-1,0 1 1,-1-1-1,1 0 1,0 0 0,-1-1-1,1 1 1,3-1-1,28-12-6294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14638,'0'0'10981,"-8"-1"-7650,5 1-3244,1 0 0,-1 0 0,0 0 1,1 1-1,-1-1 0,0 0 0,1 1 0,-1 0 0,1 0 0,-1-1 1,1 2-1,0-1 0,-1 0 0,1 0 0,0 1 0,0-1 1,0 1-1,-3 2 0,0 2-15,0 1 0,0-1 1,0 1-1,1 0 0,0 1 1,-3 7-1,-2 4-39,0-1-1,2 2 1,0-1 0,1 1-1,1 0 1,1 0-1,1 1 1,-1 24 0,4-44-40,0 0-1,0 0 1,0-1 0,0 1 0,0 0 0,1 0-1,-1 0 1,0-1 0,0 1 0,1 0 0,-1 0-1,0-1 1,1 1 0,-1 0 0,1-1 0,-1 1-1,1 0 1,-1-1 0,1 1 0,-1-1 0,1 1-1,0 0 1,-1-1 0,1 0 0,0 1 0,-1-1-1,1 1 1,0-1 0,0 0 0,-1 0 0,2 1-1,32-4-119,30-23-300,-1-14-3080,-25 10-4138,-14 9-2407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47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0 355 16432,'0'0'8386,"4"10"-7388,13 50 781,17 109-1,-30-142-1571,-4-26-183,0 1 0,0-1-1,0 1 1,1 0 0,-1-1 0,0 1-1,1-1 1,-1 1 0,1-1 0,-1 1 0,1-1-1,0 1 1,0-1 0,0 0 0,0 1-1,0-1 1,0 0 0,0 0 0,0 0 0,0 0-1,0 0 1,1 0 0,-1 0 0,0 0 0,3 1-1,-3-3 9,0 1 0,0-1 0,1 1 0,-1-1 0,0 1 0,0-1-1,0 0 1,0 0 0,0 0 0,0 0 0,0 0 0,0 0 0,0 0 0,0 0 0,-1 0-1,1 0 1,0 0 0,-1 0 0,1-1 0,-1 1 0,1 0 0,-1 0 0,0-1 0,1 1-1,-1 0 1,0-1 0,0 1 0,0 0 0,0-3 0,2-9 8,-1 1 0,0-1 0,-1 0 1,-1 1-1,0-1 0,0 0 0,-2 1 1,1-1-1,-1 1 0,-1 0 0,0 0 0,-1 0 1,0 1-1,-14-22 0,18 31-221,20 21-1069,-13-16 846,0 1 0,1-1-1,0 0 1,-1 0-1,1-1 1,1 0-1,-1 0 1,0-1 0,0 0-1,0 0 1,1-1-1,-1 1 1,0-2 0,1 1-1,-1-1 1,0 0-1,11-3 1,-6 1 5,-1-1 1,0 0-1,0 0 0,-1-1 1,0-1-1,1 1 1,-2-2-1,1 1 0,-1-1 1,11-11-1,-18 17 512,-1 0 0,0 0 1,0 0-1,0 0 0,0 0 0,0 0 1,0 0-1,-1 0 0,1 0 0,0-1 0,0 1 1,-1 0-1,1 0 0,-1-1 0,1 1 1,-1-1-1,0 1 0,1 0 0,-1-1 0,0 1 1,0-1-1,0 1 0,0 0 0,0-1 0,-1 1 1,1-1-1,0 1 0,0-1 0,-1 1 1,1 0-1,-1-1 0,0 1 0,0-2 0,0 2-11,-1 0-1,1 1 1,0-1-1,0 0 1,-1 1-1,1-1 0,-1 1 1,1-1-1,0 1 1,-1-1-1,1 1 0,-1 0 1,1 0-1,-1 0 1,1 0-1,-1 0 0,1 0 1,-1 0-1,1 1 1,0-1-1,-1 0 1,1 1-1,-1-1 0,1 1 1,0-1-1,-1 1 1,1 0-1,0 0 0,0 0 1,0-1-1,-1 1 1,0 2-1,-3 1-24,1 1 0,-1-1-1,1 1 1,0 0 0,0 0-1,1 1 1,0-1 0,0 1 0,0 0-1,0 0 1,-2 8 0,2-2 187,0 0-1,0 0 1,1 0 0,1 0 0,0 13 0,0-24-248,1 0 1,0 0 0,0 0-1,0 0 1,1 0 0,-1 0-1,0 0 1,0 0 0,0 0-1,1 0 1,-1 0 0,0-1-1,1 1 1,-1 0 0,1 0-1,-1 0 1,1 0 0,-1-1-1,1 1 1,0 0 0,-1-1-1,1 1 1,0 0 0,0-1-1,-1 1 1,1-1 0,0 1-1,0-1 1,0 1 0,0-1-1,0 0 1,0 1 0,-1-1-1,1 0 1,0 0 0,0 0-1,0 0 1,0 0 0,0 0-1,0 0 1,0 0 0,0 0-1,0 0 1,0 0 0,0-1-1,0 1 1,0 0 0,0-1-1,-1 1 1,1-1 0,0 1-1,0-1 1,1 0 0,4-2 40,1 0 0,0-1 1,-1 1-1,0-2 0,11-8 1,-7 3-140,1-1 1,-2 0-1,1 0 1,-2-1-1,1-1 0,-2 1 1,1-1-1,-2-1 1,0 1-1,6-19 1,-13 44-795,1 1 0,1-1 0,3 25 1,-3-34 918,-1-1 0,1 1 0,-1-1 0,1 0 0,0 1 0,0-1 0,0 0 0,0 0 0,0 0 0,1 0 0,-1 0 0,1 0 0,-1 0 0,4 3 0,-4-5-5,1 1 0,-1-1 0,1 1 0,-1-1 1,0 0-1,1 0 0,-1 0 0,1 0 0,-1 0 0,1 0 1,-1 0-1,0 0 0,1 0 0,-1-1 0,1 1 1,-1-1-1,0 1 0,1-1 0,-1 1 0,0-1 0,1 0 1,-1 0-1,0 1 0,0-1 0,0 0 0,0 0 1,0 0-1,2-3 0,4-3 204,0-1 0,-1 0 0,0 0 0,0-1 0,0 0 0,-1 0 0,-1-1 0,0 1 0,6-19 0,-3 4 24,-1-1 0,6-48 1,-10 43 385,-1-47 0,-1 70-645,0 0 0,-1 1 1,1-1-1,-2 1 0,1 0 0,-1-1 0,0 1 0,0 0 0,-1 0 0,1 0 1,-2 0-1,1 0 0,-8-9 0,11 15-15,0 0 1,0 0-1,0-1 1,0 1-1,0 0 1,0 0-1,-1 0 1,1 0-1,0 0 1,0-1-1,0 1 1,0 0 0,-1 0-1,1 0 1,0 0-1,0 0 1,0 0-1,0 0 1,-1 0-1,1 0 1,0 0-1,0 0 1,0 0-1,-1 0 1,1 0-1,0 0 1,0 0-1,0 0 1,0 0-1,-1 0 1,1 0-1,0 0 1,0 0-1,0 0 1,-1 0-1,1 0 1,0 0-1,0 1 1,0-1-1,0 0 1,0 0-1,-1 0 1,1 0-1,0 0 1,0 0-1,0 1 1,0-1-1,0 0 1,-1 0-1,-2 15-136,1 21 100,2-34 30,-2 60-43,1 56 92,1-108-7,1 1-1,0-1 0,1 0 1,1 0-1,-1 0 0,2 0 1,-1 0-1,8 13 1,-11-21-24,1-1 0,0 1 0,0 0 0,0-1 1,0 1-1,1-1 0,-1 1 0,0-1 1,1 1-1,-1-1 0,0 0 0,1 0 1,0 0-1,-1 0 0,1 0 0,0 0 0,0 0 1,-1 0-1,1-1 0,0 1 0,0-1 1,0 1-1,0-1 0,0 0 0,0 0 1,-1 0-1,1 0 0,0 0 0,0 0 0,0-1 1,0 1-1,0 0 0,0-1 0,0 0 1,-1 1-1,1-1 0,0 0 0,0 0 1,-1 0-1,1 0 0,1-2 0,2 0 6,-1 0 0,0-1 0,-1 1 0,1-1 0,-1 0-1,1 0 1,-1 0 0,0-1 0,-1 1 0,1-1 0,-1 1 0,0-1-1,0 0 1,1-6 0,-1 1 21,-1 0-1,0 0 0,-1 0 1,0-13-1,0 21-28,0 0 0,0-1 1,0 1-1,-1 0 0,1 0 1,-1-1-1,1 1 0,-1 0 0,0 0 1,0 0-1,0 0 0,0 0 0,0 0 1,0 0-1,0 0 0,-1 0 0,1 1 1,-1-1-1,1 0 0,-1 1 0,0-1 1,0 1-1,0 0 0,-3-2 0,4 3-11,1 1 0,-1-1 0,0 1 0,0-1 0,0 1-1,1-1 1,-1 1 0,0 0 0,1 0 0,-1-1 0,0 1 0,1 0-1,-1 0 1,1 0 0,-1 0 0,1-1 0,0 1 0,-1 0-1,1 0 1,0 0 0,0 0 0,0 0 0,0 0 0,-1 0-1,1 0 1,1 0 0,-1 0 0,0 0 0,0 0 0,0 0 0,1 2-1,1 37-38,-1-37 46,-1 0-1,1 0 1,0 0 0,0 0 0,0 0 0,0-1-1,1 1 1,-1 0 0,1 0 0,0-1 0,-1 1-1,1-1 1,0 0 0,1 1 0,-1-1 0,0 0-1,1 0 1,-1-1 0,1 1 0,-1 0 0,1-1 0,0 1-1,0-1 1,0 0 0,-1 0 0,1 0 0,0-1-1,0 1 1,1-1 0,-1 1 0,0-1 0,0 0-1,0 0 1,4-1 0,1 0 8,-1 0 0,1-1 0,0 0 0,-1 0 0,1-1-1,-1 0 1,0 0 0,0-1 0,0 0 0,0 0 0,0 0 0,6-8 0,-2 2 5,0-1-1,-1 0 1,12-18 0,-18 24-4,-1 0 0,0 0 0,0-1 0,0 1 0,-1-1 0,0 0 1,0 0-1,0 1 0,-1-1 0,0 0 0,0-7 0,-18 48-141,3 48 347,13-77-210,0 0 0,1 1 1,0-1-1,0 0 0,0 0 0,1 1 0,0-1 1,0 0-1,1 0 0,-1 0 0,5 8 0,-6-13-98,1 0 0,-1 0 0,1 0 0,0 0 0,0 0-1,-1 0 1,1 0 0,0-1 0,0 1 0,0 0 0,0 0 0,0-1-1,0 1 1,0-1 0,0 1 0,0-1 0,0 1 0,1-1 0,-1 1-1,0-1 1,0 0 0,0 0 0,1 0 0,-1 0 0,0 0 0,0 0-1,0 0 1,1 0 0,-1 0 0,0 0 0,0-1 0,1 1 0,1-1-479,-1 0 0,0 0 0,-1 0 0,1 0 0,0-1 0,0 1 0,0-1 0,-1 1 0,1-1 0,-1 1 0,1-1 0,-1 0 0,1 0 0,-1 1 0,0-1 0,1-4 0,8-22-8523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10282,'0'0'13047,"0"14"-10773,1 29-1444,2 1 0,2 0-1,2-1 1,2 0 0,15 44 0,-7-35-580,2-2 0,2 0 0,2-1 1,30 46-1,-51-92-247,14 20 5,-15-22-6,-1-1 1,0 1-1,1 0 0,0 0 1,-1-1-1,1 1 1,-1-1-1,1 1 1,0 0-1,-1-1 0,1 1 1,0-1-1,0 0 1,-1 1-1,1-1 1,0 0-1,0 1 1,0-1-1,0 0 0,-1 0 1,1 1-1,0-1 1,1 0-1,-1-2 11,0 1 1,-1 0-1,1 0 0,-1-1 0,1 1 1,-1-1-1,1 1 0,-1 0 1,0-1-1,0 1 0,0-1 0,1 1 1,-1-1-1,-1 1 0,1-1 0,0 1 1,0-1-1,-1-2 0,-6-28 98,2 15-126,-2 0 0,-1 0 0,0 1 0,-1 1 0,0-1-1,-1 1 1,-1 1 0,0 0 0,-1 0 0,-1 1 0,-25-20 0,21 24-7,11 12-268,7-2 217,0 0 1,0 0 0,0 0-1,0 1 1,0-1 0,0 0-1,0 0 1,0 0-1,1-1 1,-1 1 0,0 0-1,0 0 1,1-1 0,-1 1-1,1-1 1,-1 1-1,0-1 1,4 1 0,8 2-1521,0-1 1,0-1-1,0 0 0,0 0 1,22-3-1,3-3-5059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78 198 10122,'0'0'11915,"-9"2"-9070,6-2-2740,0 1-1,0 0 1,0 0-1,0 0 1,0 0-1,0 0 0,0 1 1,1 0-1,-1-1 1,0 1-1,1 0 1,-1 0-1,1 0 1,0 0-1,-4 5 1,4-3 72,-1 1 1,0 0-1,1-1 1,0 1 0,1 0-1,-1 1 1,1-1-1,0 0 1,0 0-1,0 10 1,0-13-140,1 4 167,-1 1-1,1-1 0,0 1 1,0 0-1,0-1 0,1 1 1,2 6-1,-2-11-188,-1 0 1,1-1-1,0 1 1,0-1-1,0 1 1,1-1-1,-1 1 1,0-1-1,1 0 1,-1 1-1,0-1 1,1 0-1,-1 0 1,1 0-1,0 0 1,-1 0-1,1-1 1,0 1-1,0 0 1,-1-1-1,1 0 1,0 1-1,0-1 1,0 0-1,0 0 1,-1 0-1,1 0 1,4 0-1,5-1 14,0-1 0,0 0 0,0-1 0,0 0-1,0 0 1,0-1 0,-1-1 0,1 0 0,-1 0 0,-1-1-1,15-10 1,-12 7-52,0 1 0,1 1-1,1 0 1,-1 1 0,27-9 0,-27 14 311,-13 5 360,-1-3-610,0-1 1,0 0-1,0 1 0,0-1 1,0 0-1,0 0 1,0 0-1,0 0 1,0 0-1,0 0 0,0 0 1,0 0-1,0 0 1,0 0-1,0 0 1,0-1-1,0 1 0,0 0 1,0-1-1,0 1 1,1-1-1,-1 1 1,-2-2-1,-9-9-39,0-1 0,0 0 0,1 0 0,1-2 0,0 1 0,1-1 0,0-1 0,1 1 0,-9-26 0,16 38 1,1 0 1,-1 1-1,1-1 0,0 0 1,-1 1-1,1-1 0,0 0 1,0 1-1,0-1 0,1 0 1,-1 1-1,0-1 1,1 0-1,-1 1 0,1-1 1,-1 1-1,1-1 0,0 1 1,0-1-1,-1 1 0,1-1 1,0 1-1,0 0 0,0-1 1,1 1-1,-1 0 0,0 0 1,0 0-1,1 0 0,-1 0 1,1 0-1,-1 0 0,1 1 1,-1-1-1,1 0 1,-1 1-1,1-1 0,1 0 1,11-2-27,-1 0 1,1 0 0,27 0 0,-12 0-162,27-7-1717,0-6-3811,-2-5-3831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2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 18097,'0'0'3128,"-12"-2"-341,5 0-2470,-1 1 0,0-1 1,0 2-1,0-1 0,0 1 0,0 0 0,0 0 0,0 1 1,0 0-1,0 1 0,1-1 0,-1 2 0,0-1 0,1 1 0,0 0 1,-12 7-1,-27 32-228,44-39-99,0-1-1,0 0 1,0 1-1,0 0 0,1-1 1,-1 1-1,1 0 1,0 0-1,-1 0 0,2 0 1,-1 0-1,0 0 0,0 0 1,1 0-1,0 0 1,0 1-1,0 3 0,0-6-15,1 0 1,0 0-1,-1 0 0,1 0 0,0 0 0,0-1 0,0 1 0,-1 0 0,1 0 0,0-1 0,0 1 0,0-1 1,0 1-1,0-1 0,0 1 0,1-1 0,-1 0 0,0 1 0,0-1 0,0 0 0,0 0 0,0 0 0,0 0 0,1 0 1,0 0-1,41 0-153,-32 0 151,42-3 32,-35 1 2,0 2 1,0-1 0,0 2-1,22 3 1,-39-3 32,1-1 0,0 1-1,0-1 1,-1 1 0,1-1 0,-1 1 0,1 0-1,0 0 1,-1 0 0,1 0 0,-1 0 0,0 0-1,1 0 1,-1 1 0,0-1 0,0 0 0,0 1-1,0-1 1,0 1 0,0-1 0,0 1 0,0-1-1,-1 1 1,1 0 0,-1-1 0,1 1 0,-1 0 0,0 0-1,1-1 1,-1 1 0,0 0 0,0 0 0,0 0-1,0-1 1,-1 1 0,1 0 0,0 0 0,-2 2-1,1 2 157,-1 0-1,0-1 0,0 1 1,-1 0-1,0-1 1,0 0-1,0 0 0,-1 0 1,1 0-1,-5 4 0,-6 5-139,-1-2 0,1 0 0,-2-1-1,0 0 1,0-1 0,-1-1-1,0-1 1,-1 0 0,1-1 0,-2-1-1,-24 5 1,27-12-85,14-4-284,8-4-2513,15-11-5293,8-5-6341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6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40 10090,'0'0'6288,"8"-7"-2391,26-23-283,-34 30-3521,0-1 0,0 1 0,0 0 0,1 0-1,-1 0 1,0-1 0,0 1 0,0 0 0,1 0-1,-1 0 1,0 0 0,0 0 0,1-1 0,-1 1 0,0 0-1,0 0 1,1 0 0,-1 0 0,0 0 0,0 0 0,1 0-1,-1 0 1,0 0 0,1 0 0,-1 0 0,0 0-1,0 0 1,1 0 0,-1 0 0,0 0 0,0 0 0,1 1-1,-1-1 1,0 0 0,0 0 0,1 0 0,-1 0-1,0 1 1,4 11 1467,-5 19-361,1-29-894,-9 50 383,-1-1-1,-29 85 1,21-76-557,16-52-373,-1 2-1394,0 0 0,-1 0 0,-9 19 0,13-28 1420,0 0-1,-1 0 0,1 0 1,-1 0-1,0 0 1,1 0-1,-1 0 0,0 0 1,1 0-1,-1 0 0,0 0 1,0-1-1,0 1 0,0 0 1,0-1-1,0 1 0,0 0 1,0-1-1,0 1 0,0-1 1,0 0-1,0 1 0,-1-1 1,1 0-1,0 0 0,0 0 1,0 1-1,0-1 0,-1 0 1,1-1-1,0 1 0,0 0 1,0 0-1,0 0 0,0-1 1,-1 1-1,1-1 0,0 1 1,0-1-1,0 1 0,0-1 1,0 1-1,0-1 0,0 0 1,-1-1-1,-13-16-12211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15727,'0'0'7047,"68"0"-5350,-30 5 33,4 5-161,1 1-992,1-2-513,-1 2-128,-5 0-2242,-7-4-2499,-11-4-3363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18674,'0'0'4745,"14"-9"-2636,49-25 147,101-38-1,1 1-2426,-164 71 162,0-1-1,0 1 1,1 0-1,-1-1 1,0 1-1,0-1 0,0 1 1,0-1-1,0 0 1,0 1-1,0-1 1,0 0-1,0 0 1,0 0-1,0 0 1,0 0-1,-1 0 1,1 0-1,0 0 0,-1 0 1,1 0-1,-1 0 1,1 0-1,0-2 1,-2 2 6,0 0 0,0 0 0,1 0 0,-1 0 0,0 0 0,0 1 0,0-1-1,0 0 1,0 0 0,-1 1 0,1-1 0,0 1 0,0-1 0,0 1 0,0 0 0,-1-1 0,1 1 0,-2 0 0,-71-7 214,72 6-184,-191 6 2618,142-2-2333,28-6-1002,23 3 634,-1 0 0,1-1 0,0 1 0,0 0 0,-1 0 0,1-1 0,0 1 0,0 0 0,0-1 0,-1 1 0,1 0 0,0-1 0,0 1 0,0 0 0,0-1 0,0 1 0,-1 0 0,1-1 1,0 1-1,0 0 0,0-1 0,0 1 0,0 0 0,0-1 0,0 1 0,0 0 0,1-1 0,-1 1 0,0-1 0,0 1 0,0 0 0,0-1 0,2-2-430,0 1 1,0-1-1,0 1 0,0-1 1,0 1-1,1 0 0,-1 0 0,1 0 1,-1 0-1,1 1 0,2-2 1,20-10-7005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14958,'0'0'12428,"69"-27"-10763,-29 3-736,4-2-352,3-1-417,-5 3-288,-3 4-1698,-13 8-1825,-12 5-1314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0 540 15150,'0'0'10346,"50"17"-8969,-10-33-320,7-3-672,3-4-257,-1 0-352,-5 0-3107,-8-2-3236,-7 1-5828</inkml:trace>
  <inkml:trace contextRef="#ctx0" brushRef="#br0" timeOffset="1">456 1 12876,'0'0'13586,"-6"12"-12123,-7 14-1141,1 1 0,2 0-1,0 1 1,2 0 0,1 0 0,1 1-1,2 0 1,0 0 0,2 0 0,2 31-1,1-56-296,-1 1 0,1-1-1,-1 0 1,1 0-1,1 0 1,-1 0-1,0 0 1,1 0-1,0 0 1,0 0 0,0 0-1,0-1 1,1 1-1,0-1 1,-1 0-1,1 0 1,0 0-1,1 0 1,-1 0 0,0-1-1,1 1 1,0-1-1,-1 0 1,1 0-1,0 0 1,0-1-1,0 1 1,0-1 0,0 0-1,0 0 1,1 0-1,-1-1 1,5 1-1,2-1-243,0-1 0,0 1 0,-1-2 0,1 1 0,0-2 0,0 1 0,-1-1 0,0-1 0,1 0 0,-1 0 0,-1-1 0,11-7 0,24-21-5216,-3-5-3976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17585,'0'0'13484,"-6"82"-12298,-12-33-674,-1 6-512,0 6 0,1-4 0,3-8 0,3-10 0,6-10 0,2-16-673,2-12-1537,1-16-8616,-2-13-705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18546,'0'0'9288,"52"18"-7942,-15-15-546,8-1-639,0-2-258,0 0-2529,-6 0-3620,-7-4-7591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3.82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3 12908,'-12'-2'7976,"5"2"-5318,-1 0-800,7 11-1730,1 3-128,0 5-32,12 1-96,4-1-1986,1-3-1826,2-1-3843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10122,'0'0'16191,"9"1"-14510,-5 0-1559,0-1 0,1 0-1,-1 0 1,0 0-1,1 0 1,-1-1-1,0 0 1,1 0-1,-1 0 1,0 0 0,0-1-1,0 1 1,0-1-1,0 0 1,0 0-1,-1-1 1,1 1-1,-1-1 1,1 0 0,-1 0-1,0 0 1,0 0-1,0 0 1,-1-1-1,5-6 1,10-19 684,25-62 0,-42 107-817,3 59-602,-2-70 423,0 0 0,-1 0 0,2-1 0,-1 1-1,0-1 1,1 1 0,0-1 0,0 1 0,0-1-1,1 0 1,-1 0 0,7 7 0,4-4-7183,-1-6-8135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19442,'0'0'9321,"50"65"-9033,-26-47-191,2-4-610,-1-5-2626,-3-9-2114,-5 0-4676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17969,'0'0'8072,"-12"77"-7111,2-25 64,-1 8-673,-1 3-288,0-4 64,5-5-128,-1-12 32,3-7-224,1-15-577,-2-9-768,0-11-705,-3 0-609,-1-14-2114,-6-12-2626</inkml:trace>
  <inkml:trace contextRef="#ctx0" brushRef="#br0" timeOffset="1">0 294 5573,'0'0'19411,"71"-7"-18098,-40 16-608,7-4-417,1-5-160,5 0-64,-1-2-2146,-7-12-2274,-5 0-3876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3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15631,'0'0'5338,"9"-8"-3229,3-2-1289,0 1 0,0 0 0,25-13 1,-33 20-600,-1 1 1,1-1 0,0 1-1,0-1 1,0 1 0,0 1-1,0-1 1,0 0 0,0 1-1,6 0 1,-8 0-174,0 1-1,-1-1 1,1 0 0,0 1 0,-1 0 0,1-1-1,0 1 1,-1 0 0,1 0 0,-1 0-1,1 0 1,-1 0 0,0 0 0,1 1 0,-1-1-1,0 0 1,0 1 0,0-1 0,0 1-1,0-1 1,0 1 0,0-1 0,-1 1 0,1 0-1,0 2 1,2 5 90,0 1-1,-1 0 1,-1-1-1,1 1 1,-2 0-1,1 0 1,-1 0-1,-1 0 1,-2 15-1,-3 4 307,-18 51 0,13-45 5,11-36-449,0 1 0,0 0 1,0 0-1,0 0 0,0 0 0,0 0 1,0-1-1,0 1 0,0 0 0,0 0 1,0 0-1,1 0 0,-1 0 0,0-1 0,0 1 1,0 0-1,0 0 0,0 0 0,0 0 1,1 0-1,-1 0 0,0 0 0,0 0 1,0 0-1,0 0 0,1 0 0,-1 0 1,0 0-1,0 0 0,0 0 0,0 0 0,1 0 1,-1 0-1,0 0 0,0 0 0,0 0 1,0 0-1,1 0 0,-1 0 0,0 0 1,0 0-1,0 0 0,0 0 0,1 0 0,-1 0 1,0 0-1,0 1 0,0-1 0,0 0 1,0 0-1,0 0 0,1 0 0,-1 0 1,0 0-1,0 1 0,0-1 0,0 0 0,0 0 1,0 0-1,0 0 0,0 1 0,0-1 1,0 0-1,0 0 0,0 0 0,0 0 1,0 1-1,0-1 0,36-22-2023,-1-1 0,-1-2 0,47-45 0,-73 63 1403,30-28-7452</inkml:trace>
  <inkml:trace contextRef="#ctx0" brushRef="#br0" timeOffset="1">474 106 21364,'0'0'11179,"63"-30"-11083,-31 11-1025,3-2-2146,-8 2-3139,-3 2-2658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0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1 408 7976,'0'0'19090,"48"-42"-18482,-28 20-608,8-1-1922,6-4-1281,2-1-3011,2 2-8007</inkml:trace>
  <inkml:trace contextRef="#ctx0" brushRef="#br0" timeOffset="1">326 209 6406,'0'0'24984,"43"-55"-24792,-20 27-256,5-2-1185,-2 3-1378,2 1-2145,0 3-2147,4 4-3971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12204,'0'0'18609,"-39"67"-18577,28-26 0,1 0 96,1-4-160,1-3-224,6-7-961,-3-7-1538,0-10-1377,-1-8-2466</inkml:trace>
  <inkml:trace contextRef="#ctx0" brushRef="#br0" timeOffset="1">0 176 18385,'0'0'13197,"57"-21"-12108,-20 13-993,5 0-96,1 2 0,-3 1-737,-5 1-2946,-11 3-4741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9321,'0'0'17793,"5"11"-15952,0 3-1429,-2-1-148,1-1-1,0 1 1,1-1-1,1 0 1,0-1-1,1 0 1,14 20-1,-19-30-261,-1 1 1,1-1-1,0 0 0,0 0 0,0 0 1,0 0-1,0 0 0,0 0 0,0-1 1,0 1-1,0 0 0,0-1 1,0 0-1,0 0 0,1 1 0,-1-1 1,0-1-1,0 1 0,0 0 0,0 0 1,1-1-1,-1 1 0,0-1 0,0 0 1,0 0-1,0 1 0,0-1 0,0-1 1,-1 1-1,1 0 0,0 0 0,0-1 1,-1 1-1,2-2 0,5-5-14,0 0 0,-1 0-1,0-1 1,-1 1 0,7-13-1,2-7 7,-2 0 0,-2 0 0,0-1 0,-2-1-1,8-37 1,-18 75 20,2 0 0,-1 0 0,1 0-1,3 15 1,0-3-3,-3-14-134,1 9 217,0 1-1,2-1 0,9 26 1,-13-39-217,1 1 1,0-1-1,0 0 1,-1 0-1,2 0 1,-1 0 0,0 0-1,0 0 1,1 0-1,-1 0 1,1 0-1,-1-1 1,1 1-1,0 0 1,0-1-1,0 0 1,0 1-1,0-1 1,0 0 0,0 0-1,0 0 1,0 0-1,0 0 1,1-1-1,-1 1 1,0-1-1,1 1 1,-1-1-1,0 0 1,1 0-1,-1 0 1,0 0 0,4-1-1,-4 0-235,0 0 0,-1 0 0,1 0 0,0 0-1,-1 0 1,1 0 0,0 0 0,-1-1 0,0 1 0,1 0 0,-1-1-1,0 0 1,0 1 0,0-1 0,0 0 0,0 1 0,0-1 0,0 0 0,0 0-1,-1 0 1,1 0 0,0-3 0,6-30-8637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17521,'0'0'5829,"74"-15"-2722,-18 10-961,12 5-801,2 1-192,-2 22-480,-11 14-449,-15 16-64,-19 19 1,-15 17-1,-8 14-96,-23 11-192,-13 2-1762,-13-8-3235,-3-18-6790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13549,'0'0'5605,"-23"87"-4420,2-32-32,0 8-192,4 2-128,5-5-320,8-8-257,4-8-224,0-10-96,7-10 32,7-8 64,-1-5-96,-3-7-1153,-2-4-1410,-5 0-1697,-3-18-2114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14253,'0'0'9001,"65"-29"-8072,-18 22-32,7 1-449,8-1-384,-1 2 0,-5 1-736,-3 3-1378,-11 1-609,-15 0-256,-12 0-1921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1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119 48 11723,'0'0'18103,"-10"-6"-17271,8 5-822,-1-1 32,0-1-1,0 1 1,-1 1 0,1-1-1,-1 1 1,0-1 0,1 1-1,-1 0 1,-7-1 0,8 2-28,1 1 1,0-1-1,0 1 1,-1-1-1,1 1 1,0 0 0,0 0-1,0 0 1,0 0-1,0 0 1,0 1-1,0-1 1,0 1-1,1-1 1,-1 1-1,0-1 1,1 1 0,-1 0-1,1 0 1,0 0-1,-1 0 1,1 0-1,0 0 1,-1 3-1,-1 0 20,1 1-1,-1 1 0,1-1 1,0 0-1,0 0 0,0 1 1,1-1-1,0 1 0,1 0 1,-1 10-1,1-15-27,1 0 1,-1 1 0,0-1-1,1 0 1,-1 0-1,1 1 1,0-1-1,0 0 1,-1 0 0,2 0-1,-1 0 1,0 0-1,0 0 1,1 0-1,-1 0 1,1 0-1,-1-1 1,1 1 0,0-1-1,-1 1 1,1-1-1,0 1 1,0-1-1,0 0 1,0 0 0,1 0-1,-1 0 1,0-1-1,0 1 1,0 0-1,5 0 1,1-1-2,0 1 1,-1-1-1,1-1 1,0 1-1,-1-1 1,1-1-1,-1 1 1,1-1-1,-1-1 1,0 1-1,1-1 1,-1 0-1,-1-1 1,1 0-1,-1 0 1,1 0-1,-1-1 1,0 0-1,-1 0 1,1-1-1,-1 1 1,0-1-1,0 0 1,-1 0-1,0-1 1,0 0-1,0 1 1,-1-1-1,0 0 1,0-1-1,-1 1 1,0 0-1,2-14 1,-4 20-49,0-1-1,0 1 1,0-1 0,0 1 0,-1-1-1,1 1 1,0-1 0,-1 1 0,1 0-1,-1-1 1,1 1 0,-1 0 0,0-1-1,1 1 1,-1 0 0,0 0 0,0-1-1,0 1 1,0 0 0,0 0 0,0 0-1,0 0 1,-1 0 0,1 1-1,0-1 1,0 0 0,-1 0 0,1 1-1,0-1 1,-1 1 0,1-1 0,-2 1-1,1-1-304,0 1 0,0-1 0,0 1-1,0 0 1,0-1 0,0 1 0,0 0-1,0 0 1,0 1 0,0-1 0,0 0-1,0 1 1,0-1 0,0 1 0,1-1-1,-1 1 1,0 0 0,0 0 0,0 0 0,1 0-1,-1 0 1,1 0 0,-3 2 0,1 4-4601,2-2-3080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80 13869,'0'0'7463,"85"18"-5701,-20-37-641,8-4-769,4 1-288,-9 3-224,-12 8-1505,-20 8-1122,-19 3-320,-17 9-64,-17 13-352</inkml:trace>
  <inkml:trace contextRef="#ctx0" brushRef="#br0" timeOffset="1">60 258 9865,'0'0'3524,"-53"41"-129,47-26-993,6-4-1281,19-7-352,18-4 192,20 0-64,9-13-65,7-4-415,2 1-289,-9 3-96,-7 3-2338,-18 4-1698,-10 4-2466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18834,'0'0'5861,"-15"92"-3683,-2-38-704,-2 7-385,1 5-288,1-4-321,8-6-288,4-7-128,5-11-96,0-11 0,16-9-416,4-6-1090,3-12-1184,3 0-1570,-2-13-2819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17969,'-11'8'3096,"4"-3"-2639,-17 11 1150,2 2 0,-23 22-1,40-36-1384,0 1 1,0 0-1,0 1 0,1-1 0,0 1 0,0 0 0,0 0 0,1 0 0,0 0 0,0 1 0,0-1 0,1 1 0,0 0 0,1 0 0,-2 12 0,3-18-218,0 1 0,1-1-1,-1 0 1,1 1 0,0-1 0,-1 0 0,1 0-1,0 0 1,0 1 0,-1-1 0,1 0-1,0 0 1,0 0 0,0 0 0,1 0 0,-1-1-1,0 1 1,0 0 0,0 0 0,1-1 0,-1 1-1,0-1 1,0 1 0,1-1 0,-1 1 0,1-1-1,-1 0 1,0 0 0,1 0 0,-1 0 0,1 0-1,-1 0 1,0 0 0,3-1 0,4 1 30,0 0 0,0-1-1,0 0 1,0-1 0,11-3 0,-7 0 10,1-1-1,-1-1 1,-1 0 0,1 0-1,-1-1 1,0 0-1,15-17 1,-18 18-9,-1-1 0,0 1 1,-1-2-1,0 1 0,0-1 1,-1 1-1,0-2 0,-1 1 0,1 0 1,4-19-1,-9 28-32,-1 1 0,1-1 1,0 0-1,0 0 0,0 0 0,0 0 1,0 0-1,0 0 0,-1 0 0,1 0 0,0 0 1,0-1-1,0 1 0,0 0 0,0 0 1,0 0-1,0 0 0,-1 0 0,1 0 0,0 0 1,0 0-1,0 0 0,0 0 0,0 0 1,0 0-1,0 0 0,0 0 0,0-1 1,-1 1-1,1 0 0,0 0 0,0 0 0,0 0 1,0 0-1,0 0 0,0 0 0,0-1 1,0 1-1,0 0 0,0 0 0,0 0 0,0 0 1,0 0-1,0 0 0,0-1 0,0 1 1,0 0-1,-13 18-49,-13 30-52,25-44 96,-2 3-10,0 0 1,0 0-1,1 0 1,0 0 0,1 0-1,-1 1 1,1-1-1,1 1 1,-1-1 0,1 1-1,2 13 1,-1-20-41,0 0 0,0 0 0,0 0 0,0 0 0,0 0 0,0 0 1,0 0-1,0 0 0,0-1 0,0 1 0,1 0 0,-1-1 0,0 1 0,1-1 0,-1 1 0,0-1 0,1 1 1,-1-1-1,0 0 0,1 0 0,-1 0 0,0 0 0,1 0 0,-1 0 0,1 0 0,1-1 0,38-9-3922,-31 5 1779,0-1 0,-1 0 0,0-1 0,15-14-1,8-11-5181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16207,'-8'7'3230,"-2"1"-2580,-56 55 3829,62-59-4147,0 0 1,0 0-1,1 1 1,-1 0 0,1 0-1,0 0 1,0 0 0,1 0-1,-1 1 1,1-1-1,0 1 1,1-1 0,-2 9-1,3-13-329,1-1-1,-1 1 0,0-1 1,1 1-1,-1 0 0,1-1 1,-1 1-1,1-1 0,-1 0 1,1 1-1,-1-1 0,1 1 1,-1-1-1,1 0 0,0 1 0,-1-1 1,1 0-1,-1 0 0,1 1 1,0-1-1,-1 0 0,1 0 1,0 0-1,-1 0 0,1 0 1,0 0-1,0 0 0,-1 0 1,2 0-1,26-1 99,-23 0-69,13-1-68,-1-1 0,0-1 0,0 0 0,18-8 0,-22 7-178,1 0-1,0 1 1,0 1-1,0 0 1,0 0-1,29 1 1,-43 2 251,1 0 1,0 1-1,-1-1 1,1 1-1,-1-1 1,1 1-1,-1-1 1,1 1-1,-1-1 1,0 1-1,1-1 1,-1 1-1,0 0 1,1-1-1,-1 1 1,0 0-1,0-1 1,1 1-1,-1 0 1,0-1-1,0 1 1,0 0-1,0 0 1,0-1 0,0 1-1,0 0 1,0-1-1,0 1 1,-1 0-1,1-1 1,0 1-1,0 0 1,0-1-1,-1 1 1,1 0-1,0-1 1,-1 1-1,1-1 1,-1 2-1,-13 27 1511,3-16-1333,0 0 0,-1-1 1,-1 0-1,0-1 0,-17 11 1,21-15-148,-1-1 0,1-1 1,-1 0-1,0 0 0,0-1 1,0 0-1,-1-1 0,1 0 1,-13 1-1,22-3-116,0-1 0,0 0 0,1 0 0,-1 0 0,0 0 0,1 0 0,-1 0 1,0 0-1,1-1 0,-1 1 0,0 0 0,1 0 0,-1 0 0,0-1 0,1 1 0,-1 0 0,1-1 0,-1 1 0,1 0 0,-1-1 0,0 1 0,1-1 1,-1 1-1,1-1 0,0 1 0,-1-1 0,1 1 0,-1-1 0,1 1 0,0-1 0,-1 0 0,1 1 0,0-1 0,0 0 0,0 1 0,-1-1 1,1 0-1,0 0 0,3-30-6422,-2 27 5328,8-29-11798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40 5958,'0'0'8039,"4"-8"-4024,15-24 924,-18 45-859,2 37-2540,-14 125-161,3-84-440,5 0 0,8 99 0,6-142-943,-11-45-7,1-1 0,0 1 1,-1-1-1,1 1 0,1-1 0,-1 0 1,0 1-1,0-1 0,1 0 0,0 0 1,-1 0-1,1 0 0,0 0 0,0 0 1,2 1-1,-3-5-337,-1 0-1,1 1 1,-1-1 0,0 0 0,0 0-1,0 0 1,0 0 0,-1 0 0,1 0 0,0 0-1,-1 0 1,0-2 0,-9-19-3455,0 1-1,-20-31 1,-10-10 1062,13 22 4444,3 1 3538,24 40-5081,-1 0 1,1-1-1,0 1 0,0-1 1,-1 1-1,1 0 0,0-1 1,0 1-1,0-1 0,0 1 1,0 0-1,0-1 0,0 1 1,0-1-1,0 1 0,0-1 1,0 1-1,0-1 0,0 1 0,0 0 1,0-1-1,0 1 0,0-1 1,1 1-1,-1 0 0,0-1 1,0 1-1,0-1 0,1 1 1,13-7 1323,24 3-1763,-30 4 900,185-9 737,-128 8-4342,-1 0-4770,-41 1-814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14670,'0'0'13549,"32"72"-13421,-32-32 0,0 1-64,0-7-384,-2-9-1250,2-8-768,-1-12-224,1-16-4229,0-19-2273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2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14157,'0'0'12748,"-18"54"-16239,36-43-3331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0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2659,'0'0'24668,"-9"4"-23627,3-1-952,0 0-1,1 0 1,-1 0-1,1 1 0,0 0 1,0 0-1,0 0 1,1 0-1,-1 1 1,1 0-1,0 0 1,0 0-1,1 0 1,0 1-1,0-1 1,0 1-1,0 0 1,1 0-1,0 0 0,-2 11 1,2-5 13,0-1 1,2 1-1,-1 0 1,1-1-1,3 19 1,-3-28-97,0 1 1,1 0 0,-1-1 0,1 1-1,0-1 1,0 1 0,0-1 0,0 1-1,0-1 1,1 0 0,-1 0-1,1 0 1,0 1 0,-1-1 0,1-1-1,0 1 1,0 0 0,0 0 0,0-1-1,0 1 1,1-1 0,-1 0 0,0 1-1,1-1 1,-1 0 0,1-1 0,-1 1-1,1 0 1,4 0 0,4 0-136,-1-1 1,1 0-1,0-1 1,-1 0-1,1 0 1,0-1-1,-1-1 1,0 0-1,14-5 1,48-29-8997,-51 25 2233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19795,'0'0'6758,"2"64"-5028,-2-32-1090,-2 0-223,-1 1-289,3-5-96,0-6-96,0-7-609,3-7-960,3-8-930,0 0 33,-6-8-1122,0-13-3554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18834,'0'0'7751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10282,'0'0'8360,"50"45"-8360,-40-44 0,-4 2-128,3-1-97,-1 2-896,-1-2-1377,1-1-1025,-1-1-2243</inkml:trace>
  <inkml:trace contextRef="#ctx0" brushRef="#br0" timeOffset="1">195 166 8360,'0'0'7847,"19"52"-6245,-12-49-801,1-3-353,1 0-320,-1 0-256,0-4-1762,0-1-1825,-2 5-1218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4.5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141 0 19122,'0'0'8648,"-9"1"-8135,-31 7-166,39-7-347,-1-1 1,1 1 0,-1 0-1,1 0 1,-1 0 0,1 1-1,0-1 1,-1 0-1,1 0 1,0 1 0,0-1-1,0 1 1,0-1 0,0 1-1,0-1 1,0 1-1,1 0 1,-1-1 0,1 1-1,-1 0 1,1-1 0,0 1-1,-1 0 1,1 0-1,0-1 1,0 1 0,0 0-1,0 0 1,0 0 0,1-1-1,-1 1 1,1 0 0,-1 0-1,1-1 1,-1 1-1,1-1 1,0 1 0,0 0-1,0-1 1,0 1 0,0-1-1,0 0 1,0 1-1,1-1 1,-1 0 0,0 0-1,1 0 1,-1 0 0,1 0-1,2 2 1,12 0-37,-1 0-1,1-1 1,0 0 0,0-2 0,21 0 0,29 1-51,-66-1 101,0 0 1,1 0 0,-1 0 0,0 0 0,0 1 0,0-1 0,0 0 0,0 0 0,0 0 0,1 1 0,-1-1 0,0 0-1,0 0 1,0 0 0,0 1 0,0-1 0,0 0 0,0 0 0,0 1 0,0-1 0,0 0 0,0 0 0,0 1 0,0-1-1,0 0 1,0 0 0,0 0 0,0 1 0,0-1 0,0 0 0,0 0 0,-1 0 0,1 1 0,0-1 0,0 0 0,0 0 0,0 0-1,0 1 1,-1-1 0,1 0 0,0 0 0,0 0 0,0 0 0,0 0 0,-1 0 0,1 1 0,0-1 0,0 0 0,-1 0-1,1 0 1,-11 11 591,-15 5 426,-1 0-1,-52 21 0,50-24-1679,0 1-1,-41 27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18866,'0'0'6833,"0"12"-6587,5 179 891,8 151 1756,-7-307-2109,-2-24-444,-2-25 68,-1-7-357,-1-1-1,-1 1 0,0 0 1,-2-1-1,-1 1 1,0 0-1,-1 1 0,-9-22 1,10 39-381,4 17 129,7 22 97,-5-32 99,0-1 0,0 0 1,0 0-1,0 0 1,0 0-1,1 0 0,-1 0 1,1 0-1,0-1 1,0 1-1,0-1 0,0 0 1,0 0-1,0 0 1,1 0-1,-1-1 0,1 1 1,-1-1-1,1 0 1,0 0-1,-1 0 0,1-1 1,0 1-1,0-1 1,0 0-1,-1 0 0,7-1 1,-5 0 24,0 0 0,0-1 1,0 1-1,0-1 0,0 0 1,0-1-1,-1 1 0,1-1 1,-1 0-1,0 0 0,0 0 1,0-1-1,0 1 0,0-1 1,-1 0-1,1 0 0,-1 0 1,0-1-1,3-6 0,-2 3 66,0 0-1,-1-1 0,0 1 1,0-1-1,-1 0 1,0 0-1,-1 0 1,1-12-1,-11 34 322,-2 16-499,5-1 92,2-1 0,1 1 0,1 53 0,1-79 1,1 0-1,0 0 1,0 0 0,0 0 0,0 0 0,0 1-1,1-1 1,-1 0 0,1 0 0,-1 0 0,1 0-1,0-1 1,-1 1 0,1 0 0,0 0-1,0 0 1,1 0 0,-1-1 0,0 1 0,0-1-1,1 1 1,-1-1 0,1 1 0,0-1-1,-1 0 1,1 0 0,0 0 0,0 0 0,-1 0-1,1 0 1,0 0 0,0 0 0,0-1-1,0 1 1,3-1 0,0 0 2,-1 0 0,0 0 0,0-1 0,0 0 0,1 0 0,-1 0 0,0 0 0,0-1 1,0 0-1,-1 1 0,1-1 0,0-1 0,-1 1 0,1-1 0,-1 1 0,5-6 0,3-4-3,0 0 0,-1 0 0,-1-1 0,0 0 0,-1-1 0,-1 0 0,0 0 0,-1-1 0,0 0 0,-1 0 0,-1 0 0,0 0 0,2-24 0,-12 96 0,-4 40 0,10-96 0,0 1 0,0 0 0,1 0 0,-1 0 0,0-1 0,1 1 0,-1 0 0,1 0 0,-1-1 0,1 1 0,0 0 0,0-1 0,-1 1 0,1-1 0,1 1 0,-1-1 0,0 0 0,0 1 0,0-1 0,1 0 0,-1 0 0,0 0 0,1 0 0,-1 0 0,3 2 0,0-2 0,0 0 0,0 0 0,-1 0 0,1-1 0,0 1 0,0-1 0,0 0 0,0 0 0,-1 0 0,1 0 0,7-2 0,-6 1 0,1 0 0,-1-1 0,0 1 0,0-1 0,0 0 0,0 0 0,-1 0 0,1-1 0,0 0 0,-1 0 0,0 0 0,1 0 0,-1-1 0,-1 1 0,1-1 0,0 0 0,-1 0 0,5-8 0,-8 11-93,0 0 1,0 0-1,0 0 1,0-1-1,0 1 0,0 0 1,0 0-1,-1 0 0,1 0 1,0 0-1,-1 0 1,1 0-1,-1 0 0,1 0 1,-1 0-1,1 0 0,-1 0 1,0 1-1,1-1 1,-1 0-1,0 0 0,0 1 1,0-1-1,1 0 0,-1 1 1,0-1-1,0 0 1,0 1-1,0 0 0,-1-1 1,-43-18-6942,19 8 796,-7-9-9489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3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5445,'0'0'27130,"72"10"-41320,-46-1-544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15439,'0'0'13693,"-3"10"-11942,-10 20-999,7-19-611,1 0 1,0 1-1,1 0 1,0 0-1,1 0 1,0 0-1,-2 22 1,6-33-159,-1 0-1,0 0 1,1 0-1,-1 0 1,1 0 0,0 0-1,-1 0 1,1 0 0,0 0-1,-1 0 1,1-1-1,0 1 1,0 0 0,0 0-1,0-1 1,0 1 0,0-1-1,0 1 1,0-1-1,0 1 1,0-1 0,0 0-1,0 1 1,0-1-1,0 0 1,0 0 0,0 0-1,3 0 1,39 1-1018,-33-1 695,215-17-3381,-224 17 3758,-1 0 0,1 0 0,0 0 1,0 0-1,-1 0 0,1 0 0,0 0 0,0 0 0,-1 0 0,1 0 0,0 0 0,-1 0 1,1 1-1,0-1 0,-1 0 0,1 0 0,0 1 0,-1-1 0,1 1 0,0-1 1,-1 0-1,1 1 0,-1-1 0,1 1 0,-1 0 0,1-1 0,-1 1 0,1-1 1,-1 1-1,0 0 0,1-1 0,-1 2 0,0 0 68,0-1 0,0 1 0,0 0 0,0 0 0,-1-1 0,1 1 0,-1 0 0,0-1 0,1 1 0,-1 0 0,0-1 0,0 1 0,-1 1 0,-37 42 1941,-55 30-1356,84-68-669,0 0 0,-1-1 0,0 0 0,1-1 0,-2 0 1,1-1-1,-22 5 0,19-11-1721,12-11-4661,2 10 4717,0-20-12930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26201,'0'0'6566,"54"16"-18385,-29-24 832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34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18642,'0'0'3555,"-28"54"-864,23-35-161,2-3-1185,0-7 0,3-3 65,0-3-513,6-4-865,3-10-353,3-2-1664,-3-6-2372,-3-1-3746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59 7079,'0'0'7452,"3"-9"-4057,1-3-2455,4-9 64,-5 4 4569,-7 41-4742,-1 0 1,-13 41-1,-3 9 369,7-5-485,3 0 1,4 1-1,0 72 0,7-138-774,0 1-1,0-1 0,0 0 1,1 0-1,-1 1 1,1-1-1,0 0 0,0 0 1,1 0-1,-1 0 0,1 0 1,0-1-1,0 1 0,0 0 1,0-1-1,1 1 1,-1-1-1,6 6 0,-4-7-203,-1 0 0,1 0-1,0-1 1,0 1 0,-1-1 0,1 1-1,0-1 1,0-1 0,1 1-1,-1 0 1,0-1 0,0 0-1,0 0 1,0 0 0,0-1-1,0 1 1,0-1 0,0 0 0,0 0-1,4-2 1,39-19-4195,2-12-2391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1794,'0'0'3107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25 11050,'19'-8'1308,"-1"0"290,-1 0 2431,-19 15-232,0 0-2902,-88 144 7072,61-109-7503,3 2 0,-29 64 0,46-94-3203,12-36-4493,0-5 2271,-3-4-2502</inkml:trace>
  <inkml:trace contextRef="#ctx0" brushRef="#br0" timeOffset="1">0 126 11082,'0'0'12684,"65"28"-11691,-32-15-704,6 0-161,-1 1-993,-1 0-2594,-2-5-2499,-2-5-7751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9353,'0'0'14478,"-32"64"-12717,25-35 1,5 0-577,2-1-865,0-3-224,17-8-512,7-10-2050,1-7-1186,4 0-1152,-5-14-2948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16303,'0'0'8302,"0"11"-6295,0-1-1670,-1 1-3,1 0 0,1-1 0,0 1 0,0 0 0,5 17 0,-5-25-394,0-1 0,-1 0 1,1 1-1,0-1 0,1 0 0,-1 0 1,0 0-1,1 0 0,-1 0 1,1 0-1,0 0 0,-1 0 0,1-1 1,0 1-1,0-1 0,0 1 1,0-1-1,0 0 0,1 0 0,-1 0 1,0 0-1,1 0 0,-1 0 1,0 0-1,1-1 0,-1 0 0,1 1 1,-1-1-1,1 0 0,-1 0 1,1 0-1,-1 0 0,1-1 0,2 0 1,0 0-485,0-1 0,0 0 0,0 0-1,0 0 1,-1-1 0,1 0 0,-1 0 0,1 0 0,-1 0 0,0-1 0,0 1 0,0-1 0,-1 0 0,1 0 0,-1-1 0,0 1 0,0-1-1,4-8 1,-3 5 61,1 0-1,0 1 0,0 0 1,1 0-1,11-9 1,-19 39 5560,1-5-3513,-28 90 4702,20-82-5723,1 0-1,2 1 0,0 0 0,2 0 1,1 1-1,1 53 0,2-79-713,0-1-1,0 0 1,0 1-1,1-1 1,-1 0-1,0 1 1,1-1-1,-1 0 1,1 1-1,0-1 1,-1 0-1,1 0 1,0 1-1,0-1 1,0 0-1,0 0 1,1 1-1,-1-2-191,-1 1 0,1-1-1,0 0 1,-1 1-1,1-1 1,0 0-1,0 0 1,-1 0-1,1 0 1,0 1-1,0-1 1,0 0 0,-1 0-1,1 0 1,0 0-1,0-1 1,-1 1-1,1 0 1,0 0-1,1-1 1,9-6-8675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38.8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110 318 13613,'0'0'9897,"-8"-4"-8386,-29-9-748,36 13-741,-1 0-1,1 0 1,-1 0-1,0 1 1,1-1-1,-1 0 1,1 1-1,-1-1 1,1 1-1,-1-1 1,1 1-1,-1 0 1,1 0-1,-1 0 1,1 0-1,0 0 1,0 0-1,-1 0 1,1 0-1,0 0 1,0 0-1,0 1 1,0-1-1,0 0 1,1 1-1,-1-1 1,0 1-1,0 2 1,-16 43-97,17-44 98,-3 7 9,1 0 1,0 0 0,0 1-1,1-1 1,1 0 0,0 1-1,2 17 1,-2-27-17,0-1 0,0 1 0,1 0-1,-1 0 1,0-1 0,1 1 0,-1-1 0,1 1 0,-1 0-1,1-1 1,-1 1 0,1-1 0,-1 1 0,1-1 0,-1 1-1,1-1 1,0 1 0,-1-1 0,1 0 0,0 1 0,-1-1-1,1 0 1,0 0 0,0 1 0,-1-1 0,1 0 0,0 0-1,-1 0 1,1 0 0,0 0 0,0 0 0,-1 0-1,1 0 1,0 0 0,0-1 0,-1 1 0,1 0 0,0 0-1,0-1 1,-1 1 0,1 0 0,0-1 0,0 0 0,28-20 1027,-21 11-901,-1 0 0,0-1 0,0-1 0,-1 1 0,-1-1 0,0 0 0,-1 0 0,0 0 0,-1 0 0,0-1 0,-1 0 0,0 1 0,-1-1 0,0 0 0,-2 0 0,-1-20-1,2 32-146,-1 1 0,1 0 0,0-1 0,0 1 0,-1 0 0,1 0 0,0-1 0,0 1 0,-1 0-1,1 0 1,0-1 0,0 1 0,-1 0 0,1 0 0,0 0 0,-1 0 0,1-1 0,0 1 0,-1 0 0,1 0-1,-1 0 1,1 0 0,0 0 0,-1 0 0,1 0 0,0 0 0,-1 0 0,1 0 0,0 0 0,-1 0-1,1 0 1,0 0 0,-1 1 0,1-1 0,0 0 0,-1 0 0,1 0 0,0 0 0,-1 1 0,1-1 0,0 0-1,-1 0 1,1 1 0,0-1 0,0 0 0,-1 0 0,1 1 0,0-1 0,0 0 0,0 1 0,0-1-1,-1 0 1,1 1 0,0-1 0,0 0 0,0 1 0,0-1 0,0 0 0,0 1 0,0-1 0,0 0 0,0 1-1,0-1 1,0 1 0,0 0 0,-1 7-88,-1 1 1,2 0-1,-1 0 0,1 0 0,2 14 0,-2-21 82,0-1 0,0 0 0,0 0 0,0 1 0,1-1 0,-1 0 0,0 0 0,0 1 0,1-1 0,-1 0 0,1 0 0,-1 0 0,1 0 0,-1 0 0,1 0-1,0 1 1,0-1 0,-1-1 0,1 1 0,0 0 0,0 0 0,0 0 0,0 0 0,0-1 0,0 1 0,0 0 0,0-1 0,1 1 0,-1-1 0,0 1 0,0-1 0,0 0-1,1 1 1,-1-1 0,0 0 0,0 0 0,1 0 0,-1 0 0,0 0 0,0 0 0,1 0 0,-1 0 0,0-1 0,0 1 0,0 0 0,1-1 0,-1 1 0,0-1 0,0 0 0,0 1-1,2-2 1,3-2 91,0-1 0,1 0 0,-2 0 0,1-1 0,-1 1 0,1-1 0,-2-1-1,1 1 1,-1-1 0,7-12 0,1-5 156,17-47 0,-23 49-169,0 0-1,-1-1 1,-2 0 0,0 0 0,0-35-1,-6 159-1005,0-41 955,6 62 0,0-101 82,-1 0 1,2 0-1,1-1 0,1 0 1,0 0-1,18 36 1,32 33-31,-44-74-91,0 1 1,-1 1-1,-1 0 1,-1 0-1,-1 1 1,0 0-1,9 32 0,-17-49 39,0 0 0,1 1 0,-1-1-1,0 0 1,0 0 0,0 0 0,0 0-1,0 0 1,0 1 0,0-1 0,0 0-1,0 0 1,-1 0 0,1 0 0,0 0-1,-1 0 1,1 0 0,-1 0 0,0 2-1,0-3 15,1 1-1,-1-1 0,0 0 1,1 0-1,-1 1 0,0-1 1,1 0-1,-1 0 0,0 0 0,1 0 1,-1 0-1,0 0 0,1 0 1,-1 0-1,0 0 0,1 0 1,-1 0-1,0 0 0,1-1 0,-1 1 1,0 0-1,1-1 0,-2 1 1,-3-3 116,1 0 1,-1 0 0,1-1-1,-1 1 1,1-1-1,-6-7 1,-12-16-147,2-2 0,1-1 0,2 0 0,0-1 0,2 0 0,-17-56 0,31 85-12,0 0-1,0 0 1,0-1 0,1 1-1,-1 0 1,1 0 0,-1 0 0,1-1-1,0 1 1,0 0 0,0 0-1,0 0 1,0-1 0,1 1-1,-1 0 1,1 0 0,-1 0 0,1 0-1,0 0 1,0 0 0,0 0-1,0 0 1,0 0 0,0 0-1,1 0 1,-1 0 0,1 1 0,2-3-1,2 0-174,0 1 1,1 0-1,-1 1 0,1-1 0,-1 1 1,1 0-1,10-1 0,9-2-743,18-7-4019,2-2-3464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1:4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17969,'0'0'1634,"21"60"2113,-8-19-1184,-2 8-642,1 5-319,-7 5-641,-3 2-449,-2 4-256,-5 5-159,-17 6-65,-9 3 32,-11 3-449,-5-1-704,-3-9-2146,-2-13-2242,8-15-13997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26905,'0'0'5862,"-58"30"-5862,44-17 0,11 0 0,3-5-1473,1-3-4901,9 0-5414</inkml:trace>
  <inkml:trace contextRef="#ctx0" brushRef="#br0" timeOffset="1">28 259 22069,'0'0'7783,"-27"50"-5380,27-41-1891,0 0-512,6-6 0,9-3 0,3 0-1666,-1-11-6597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8552,'0'0'18321,"15"67"-17103,-20-14-225,-2 7-449,-1 6-384,2-2-128,5-9-32,1-7-801,0-11-640,4-11-609,2-12-1025,-6-9-1601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14830,'1'-10'2296,"-1"6"-2126,0 1 1,0-1 0,1 1 0,-1-1 0,1 1 0,0-1-1,-1 1 1,2 0 0,-1-1 0,0 1 0,1 0-1,0 0 1,-1 0 0,1 0 0,0 0 0,1 0 0,-1 1-1,0-1 1,1 1 0,-1-1 0,1 1 0,0 0 0,0 0-1,0 0 1,0 0 0,0 1 0,0-1 0,1 1 0,5-2-1,23-4 129,0 2-1,1 0 0,0 2 0,0 2 0,0 1 1,62 8-1,-88-7-301,0 0 0,0 0 0,0 1 0,0 0 0,0 1 0,0-1 0,-1 1 0,0 1 0,1-1 0,-1 1 0,0 0 0,-1 0 1,1 1-1,8 8 0,-12-10 112,0 0 1,0 0-1,0 0 1,-1 0-1,1 0 1,-1 0-1,0 0 0,0 1 1,0-1-1,0 0 1,0 1-1,-1-1 1,0 1-1,1-1 1,-1 1-1,-1-1 1,1 1-1,0-1 1,-1 0-1,0 1 1,1-1-1,-2 0 1,1 1-1,0-1 1,0 0-1,-1 0 1,0 0-1,0 0 1,0 0-1,0 0 0,-4 4 1,-10 10 304,0 0 0,-2-2 0,1 0 1,-2-1-1,0 0 0,0-2 0,-2 0 0,1-2 0,-1 0 1,-1-1-1,-30 8 0,74-17-3427,18-1-4800,-3-10 990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21236,'0'0'2183,"-5"11"49,-3 8-1434,1 0 1,0 1-1,2 0 1,0 0-1,2 1 1,-3 32-1,6-37-667,1 70 154,-1-80-279,0-1 0,1 0 0,0 0 0,0 0 1,1 0-1,0 0 0,-1 0 0,1-1 0,1 1 0,-1 0 1,1-1-1,0 0 0,5 7 0,-7-10 1,-1-1 0,0 1 0,1-1 0,-1 0 0,1 1 0,-1-1 0,1 0 0,0 1 0,-1-1 0,1 0 0,-1 1 0,1-1 0,0 0 0,-1 0 0,1 0 0,-1 0 0,1 0 0,0 0 0,-1 0 0,1 0 0,0 0 0,-1 0 0,1 0 0,0 0 1,-1 0-1,1 0 0,-1 0 0,1-1 0,0 1 0,-1 0 0,1 0 0,-1-1 0,1 1 0,-1 0 0,1-1 0,-1 1 0,1-1 0,-1 1 0,1-1 0,-1 1 0,0-1 0,1 1 0,-1-1 0,0 1 0,1-1 0,-1 1 0,0-1 0,0 0 0,1 1 0,-1-1 0,0 0 0,0 1 0,0-1 0,0 1 0,0-1 0,0 0 0,0 0 0,7-40 248,-6 25-220,2-71 10,-3 79-47,0-1 0,-1 1 0,0-1 0,0 1 0,-1 0 0,-1 0 0,-4-13 0,7 21-2,0 0 0,0-1 0,0 1 0,0 0 0,0 0 0,0 0 0,0 0 0,0 0 0,0 0 0,0 0 0,0 0 0,0-1 0,0 1 0,0 0 0,0 0 0,0 0 0,0 0 0,0 0 0,0 0 0,0 0 0,0 0 0,-1 0-1,1-1 1,0 1 0,0 0 0,0 0 0,0 0 0,0 0 0,0 0 0,0 0 0,0 0 0,0 0 0,-1 0 0,1 0 0,0 0 0,0 0 0,0 0 0,0 0 0,0 0 0,0 0 0,0 0 0,0 0 0,-1 0 0,1 0 0,0 0 0,0 0 0,0 0 0,0 0 0,0 0 0,0 0 0,0 0 0,0 0 0,-1 0 0,1 0 0,0 0 0,0 0 0,0 0 0,0 0 0,0 0 0,0 1 0,0-1 0,0 0-1,0 0 1,0 0 0,0 0 0,0 0 0,-1 0 0,-1 12-172,4 16 60,-1-25 113,1-1 0,0 0 0,0 1-1,0-1 1,0 0 0,0 0 0,0-1 0,1 1 0,-1 0-1,1-1 1,-1 1 0,1-1 0,-1 0 0,1 0-1,0 0 1,0 0 0,-1-1 0,1 1 0,0-1 0,0 1-1,0-1 1,0 0 0,0 0 0,4-1 0,2 1 14,0-1 0,0 0 1,0 0-1,0-1 0,0 0 1,14-6-1,-13 3 23,0-1 0,0 0 0,-1 0 0,0-1 0,0 0 0,-1-1 0,1 0 0,-2 0 0,1-1 1,-1 0-1,-1 0 0,1-1 0,-2 0 0,1 0 0,7-20 0,-29 107-2,10-33 58,3-31-200,0 1 194,0 0 0,1 1 0,0-1 0,2 1 0,0 20 0,0-32-160,1 0 0,-1-1 0,1 1 1,-1-1-1,1 1 0,0-1 0,0 1 0,0-1 0,0 0 0,1 1 1,-1-1-1,1 0 0,-1 0 0,1 0 0,0 0 0,0 0 1,-1 0-1,2-1 0,-1 1 0,0-1 0,0 1 0,0-1 0,1 0 1,-1 1-1,0-1 0,1-1 0,-1 1 0,1 0 0,-1-1 0,1 1 1,0-1-1,-1 1 0,1-1 0,0 0 0,-1 0 0,5-1 1,-4 0-431,-1 1 0,1 0 0,0-1 0,-1 1 0,1-1 0,-1 0 1,1 0-1,-1 0 0,1 0 0,-1-1 0,0 1 0,0-1 0,1 1 1,-1-1-1,0 0 0,0 0 0,-1 0 0,1 0 0,0 0 0,-1 0 1,1 0-1,-1-1 0,1 1 0,-1 0 0,0-1 0,0 1 0,0-1 1,0-4-1,9-28-11233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9353,'0'0'13933,"-22"50"-13709,35-22-192,7-2-2050,7-8-4067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19378,'0'0'4154,"-11"8"-882,-14 12-1415,-40 39 0,58-52-1669,0 0-1,0 1 0,1-1 1,0 1-1,1 1 1,-1-1-1,2 1 0,-1 0 1,1 0-1,1 0 1,-5 18-1,8-25-208,-1 1 0,1-1 0,0 0-1,0 0 1,1 1 0,-1-1 0,0 0 0,1 0 0,-1 1-1,1-1 1,0 0 0,0 0 0,-1 0 0,2 0 0,-1 0-1,0 0 1,0 0 0,1-1 0,1 3 0,0 0-102,1-1 1,0-1-1,0 1 0,0 0 1,0-1-1,0 0 0,0 0 1,10 3-1,7 0-692,0 0 1,0-2 0,29 2-1,-29-3-16,59 3-7329,-26-3-1494,-31-2 2239</inkml:trace>
  <inkml:trace contextRef="#ctx0" brushRef="#br0" timeOffset="1">296 134 12844,'0'0'10245,"11"3"-10245,14 2-337,-1-1 0,0-1 0,1-1 0,-1-1 0,34-4 0,-46 2 374,-1-1 0,-1 0 0,1 0-1,0-1 1,-1-1 0,20-9 0,-25 10 227,0 0 1,-1 0-1,1 0 1,0-1 0,-1 0-1,0 0 1,0 0-1,0-1 1,0 1-1,-1-1 1,0 0 0,0 0-1,0 0 1,3-6-1,-6 9-109,1 1-1,0 0 0,-1-1 1,1 1-1,-1-1 1,1 1-1,-1-1 0,0 1 1,0-1-1,1 1 0,-1-1 1,0 0-1,-1 1 1,1-1-1,0 1 0,0-1 1,-1 1-1,1-1 0,0 1 1,-1-1-1,0 1 1,1-1-1,-1 1 0,0 0 1,-1-2-1,1 2-27,-1-1 0,0 1 0,0 0 0,0-1 0,0 1 0,-1 0 0,1 0 1,0 1-1,0-1 0,0 0 0,-1 1 0,1 0 0,0-1 0,-5 1 0,-3 0 22,0 0 0,0 1-1,0 0 1,0 1 0,0 0 0,-17 6 0,13-1-108,0 0 0,0 1 0,1 0 0,0 1 0,1 1 0,0 0 0,-14 15 0,18-17-26,1 0 1,0 1-1,0-1 0,1 1 1,0 1-1,0-1 0,1 1 1,1 0-1,0 1 0,0-1 1,-2 13-1,5-20-14,1 0-1,-1 0 1,1 0-1,0 0 1,0-1-1,1 1 1,-1 0-1,1 0 1,-1 0-1,1 0 1,0-1-1,0 1 1,0 0-1,0-1 1,0 1-1,1 0 1,-1-1-1,1 0 1,0 1 0,0-1-1,0 0 1,0 0-1,0 0 1,0 0-1,0 0 1,1-1-1,-1 1 1,1-1-1,-1 1 1,1-1-1,-1 0 1,1 0-1,0 0 1,0 0-1,0-1 1,5 1 0,12 3-14,1-2 1,-1 0 0,1-1 0,23-3 0,-24 2-27,57-8-1667,-26-6-2594,8-12-4764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0 402 13741,'13'1'1559,"2"0"-1173,6 0 777,-1 0 1,0-1-1,30-5 1,-44 4-831,1 0-1,-1 0 1,0-1 0,0 0 0,0 0 0,0-1 0,0 0-1,0 0 1,-1 0 0,0-1 0,1 1 0,-1-1 0,-1 0-1,1-1 1,0 1 0,7-11 0,-10 12-174,0 0 0,0 0 1,-1 0-1,1 0 0,0 0 1,-1-1-1,0 1 0,0 0 0,0-1 1,0 1-1,-1-1 0,1 1 1,-1-1-1,0 1 0,0-1 0,0 1 1,0-1-1,-1 1 0,1-1 1,-1 1-1,-2-5 0,2 5-124,0 1 0,-1 0 0,0 0 0,1 0 1,-1 0-1,0 1 0,0-1 0,0 0 0,0 1 0,-1-1 0,1 1 0,0 0 0,-1 0 0,1 0 0,0 0 0,-1 0 1,1 0-1,-1 1 0,0-1 0,1 1 0,-1-1 0,1 1 0,-1 0 0,0 0 0,1 1 0,-1-1 0,1 0 0,-6 2 1,3 0-46,-1 0 0,1 0 1,-1 0-1,1 1 0,0 0 1,0 0-1,0 0 1,0 0-1,1 1 0,-1 0 1,1 0-1,0 0 0,0 1 1,-4 6-1,-6 9 1,1 0 1,-12 24-1,17-29 62,1 0 0,-8 29 1,13-38-31,0 0 0,1 0 1,0 0-1,0 0 0,1 0 1,0 0-1,0 1 0,0-1 1,0 0-1,3 10 0,-2-14-18,0 0 0,0-1 0,0 1 0,0 0-1,0-1 1,0 1 0,1 0 0,-1-1 0,1 1 0,-1-1 0,1 0-1,-1 0 1,1 1 0,0-1 0,0 0 0,0-1 0,-1 1-1,1 0 1,0 0 0,0-1 0,0 1 0,0-1 0,0 0 0,4 1-1,51-2 105,-39-3-79,0-1 0,-1 0 0,0-1 0,0 0 0,0-2 0,-1 0 0,0-1 0,-1 0 0,0-2 0,0 1 0,15-17 0,-5 4-22,-1-1-1,-1-1 1,-1-2-1,-1 0 1,18-33-1,-30 44 49,0 0-1,-1 0 0,-1-1 1,-1 0-1,-1 0 0,0-1 1,-1 1-1,-1-1 0,-1 0 1,1-29-1,-3 45-31,0 0-1,0 0 1,0 0 0,0 0 0,0 0 0,-1 0-1,1 0 1,-1 0 0,1 0 0,-1 1-1,0-1 1,1 0 0,-1 0 0,0 1-1,0-1 1,-1 0 0,1 1 0,0-1 0,0 1-1,-3-3 1,2 3-15,1 1 0,-1 0 0,1-1 0,-1 1 0,0 0 0,1 0 0,-1-1 0,1 1-1,-1 0 1,1 1 0,-1-1 0,1 0 0,-1 0 0,1 1 0,-1-1 0,1 1 0,-1-1 0,1 1 0,-1 0 0,1-1 0,0 1-1,-1 0 1,1 0 0,0 0 0,0 0 0,0 0 0,0 0 0,-2 3 0,-17 19-9,2 2 0,0 0 0,1 1 0,2 1 0,-23 56 0,35-77 0,-12 28 5,-13 39 1,25-64-12,0 1 1,1-1 0,0 1-1,1 0 1,0 0 0,1-1-1,-1 1 1,2 0 0,1 15-1,-1-22-101,1-1 0,-1 1-1,0 0 1,1-1 0,-1 0 0,1 1-1,0-1 1,0 0 0,0 1-1,0-1 1,0 0 0,0-1 0,0 1-1,1 0 1,-1-1 0,1 1-1,-1-1 1,1 0 0,0 1 0,-1-1-1,1-1 1,0 1 0,0 0-1,0-1 1,0 1 0,0-1 0,0 0-1,-1 0 1,1 0 0,6-1 0,0 0-1215,1 0 0,-1 0 1,0 0-1,1-1 1,-1-1-1,0 0 1,0 0-1,12-6 1,21-18-10899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17969,'0'0'7127,"-9"10"-4741,5-6-2277,-54 68 2684,53-65-2628,1-1 0,0 1-1,0 1 1,1-1 0,0 0-1,0 1 1,1-1 0,0 1-1,0 0 1,-1 16 0,3-23-182,1 1 0,-1-1 1,0 0-1,1 0 1,-1 1-1,1-1 0,0 0 1,-1 0-1,1 1 0,0-1 1,0 0-1,0 0 0,0 0 1,0 0-1,0 0 0,0 0 1,0 0-1,0-1 0,0 1 1,0 0-1,1 0 0,-1-1 1,0 1-1,1-1 0,-1 1 1,0-1-1,1 0 0,-1 0 1,0 1-1,1-1 1,-1 0-1,1 0 0,-1 0 1,0 0-1,3-1 0,5 1-37,0-1 0,0 1 0,0-2 0,13-3 0,-12 2-67,0-1 0,-1 0 0,1 0 0,-1-1 0,0-1 0,0 0 0,0 0-1,-1 0 1,0-1 0,7-8 0,3-5 95,-1 0 0,25-42 0,-57 118 539,9-43-526,1 0 0,0 1 1,0-1-1,1 1 0,1 0 1,1 0-1,-2 15 0,4-28-60,0 0-1,0 0 1,0 0-1,0 0 1,0-1-1,0 1 1,0 0-1,0 0 1,0 0-1,1-1 1,-1 1-1,0 0 1,0 0-1,1-1 1,-1 1-1,0 0 1,1-1-1,-1 1 1,1 0-1,-1-1 0,1 1 1,0 0-1,-1-1 1,1 1-1,-1-1 1,1 1-1,0-1 1,-1 0-1,1 1 1,1 0-1,0-1-130,0 0-1,0 0 1,0 0 0,0 0-1,0 0 1,0-1-1,0 1 1,0 0 0,0-1-1,0 0 1,-1 1-1,4-2 1,2-2-1208,0 1 1,0-1 0,-1-1-1,1 1 1,10-11 0,9-15-8017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5445,'0'0'15663,"-11"8"-12962,-3 2-2072,1 2-1,0-1 1,-16 20-1,23-24-346,1 0 0,-1 0 0,2 0 0,-1 1 0,1-1 0,0 1 0,1 0 0,-1 1 0,2-1 0,-4 14 0,6-21-280,1 0 1,-1 0-1,0 1 0,0-1 1,0 0-1,1 0 0,-1 0 1,1 1-1,-1-1 0,1 0 1,-1 0-1,1 0 0,0 0 1,0 0-1,-1 0 0,1 0 1,0 0-1,0 0 0,0 0 1,0-1-1,0 1 0,0 0 1,0 0-1,0-1 0,1 1 0,-1-1 1,0 1-1,0-1 0,0 0 1,1 1-1,-1-1 0,0 0 1,0 0-1,1 0 0,-1 0 1,0 0-1,0 0 0,1 0 1,0-1-1,59-3-160,-56 4 68,42-10-1104,-35 7 663,0 0-1,0 1 1,0 0 0,0 1-1,1 1 1,-1 0 0,19 2-1,-30-1 698,0 0 1,-1 0-1,1 1 0,-1-1 0,1 0 0,-1 0 0,0 1 0,1-1 1,-1 1-1,0-1 0,0 0 0,0 1 0,0-1 0,0 0 1,0 1-1,0-1 0,0 0 0,-1 1 0,1-1 0,0 0 1,-1 1-1,0-1 0,0 2 0,-4 5 131,-1 0 1,1-1-1,-1 0 0,0 0 1,-1 0-1,0-1 0,0 0 1,0 0-1,-9 4 0,-73 42 1684,84-49-2278,-1 0-1,1-1 1,-1 1 0,0-1 0,0-1-1,0 1 1,-8 1 0,13-3 204,0 0 0,1 0 0,-1 0 0,0 0 0,0-1 1,1 1-1,-1 0 0,0 0 0,1 0 0,-1-1 0,0 1 0,1 0 1,-1 0-1,0-1 0,1 1 0,-1-1 0,0 1 0,1-1 0,-1 1 1,1-1-1,-1 1 0,1-1 0,-1 1 0,1-1 0,-1 0 0,1-1-102,-1 0 0,1 0-1,-1 0 1,1 0 0,0 0 0,0 0-1,0 0 1,0 0 0,0 0-1,1 0 1,-1 0 0,0 0-1,2-4 1,13-29-6702,7-8-3406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0.8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51 18065,'0'0'9337,"3"9"-8696,51 201 1339,-52-208-758,-1-7-457,2-18-206,-1-29-516,-2 49-36,-3-43 109,3 44-115,0 0-1,0-1 1,-1 1 0,1 0-1,-1 0 1,0 0-1,1 0 1,-1-1-1,0 1 1,0 0 0,-1 1-1,1-1 1,0 0-1,-1 0 1,1 0 0,-1 1-1,-1-3 1,2 6-36,1 0 0,0 0 1,0-1-1,0 1 0,0 0 0,0 0 1,0 0-1,0-1 0,1 1 1,-1 0-1,0 0 0,1-1 1,0 1-1,-1 0 0,2 1 0,1 1 30,0-1-1,0 0 0,1 0 0,-1-1 1,1 1-1,-1-1 0,1 1 1,0-1-1,0 0 0,0-1 0,0 1 1,0-1-1,0 0 0,1 0 0,-1 0 1,0 0-1,1-1 0,-1 0 0,0 1 1,1-2-1,-1 1 0,1 0 0,-1-1 1,0 0-1,0 0 0,5-2 0,1 0 22,-1 0 0,0-1-1,0 0 1,0 0-1,-1-1 1,1 0-1,-1-1 1,0 1-1,-1-2 1,13-12-1,9-23 151,-28 39-151,1 1 0,-1 0 0,0-1 0,0 0 0,-1 1 0,1-1 0,0 0 0,-1 1 0,1-1 1,-1 0-1,0 0 0,0 1 0,0-1 0,-1 0 0,1 0 0,-1-3 0,0 5-16,1 1 0,-1-1 0,1 1 0,-1-1 0,1 1 0,-1-1-1,1 1 1,-1-1 0,1 1 0,-1-1 0,0 1 0,1 0 0,-1-1 0,0 1-1,1 0 1,-1 0 0,0 0 0,1-1 0,-1 1 0,0 0 0,1 0 0,-1 0 0,0 0-1,0 0 1,1 0 0,-1 0 0,0 0 0,1 1 0,-1-1 0,0 0 0,0 0 0,1 1-1,-1-1 1,1 0 0,-1 1 0,0-1 0,1 0 0,-1 1 0,1-1 0,-1 1-1,1-1 1,-2 2 0,-22 19-138,17-11 124,0 0-1,1 1 0,0 0 1,1 0-1,1 0 0,-1 1 1,2-1-1,0 1 0,0 0 1,1 0-1,0 0 0,1 0 1,1 1-1,0 15 0,1-27-36,0 1-1,-1-1 1,1 0-1,0 1 1,0-1-1,0 0 1,0 0-1,0 0 1,0 0-1,0 0 1,0 0-1,1 0 1,-1 0-1,0 0 1,1 0-1,-1 0 1,1-1-1,-1 1 1,0-1-1,1 1 1,-1-1-1,1 0 1,-1 1-1,1-1 1,0 0-1,-1 0 1,1 0-1,-1 0 1,1 0-1,2-1 1,3 1-521,1-1 0,-1 0-1,0-1 1,0 1 0,11-5 0,-7 1-1811,-1-1 0,1-1 0,-1 0 0,18-16 0,5-5-11138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2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13132,'0'0'13960,"1"10"-12251,-3 22-874,-1 0 0,-7 37 1,-7 59 624,15-92-1460,0-9 0,1-1 0,1 1 0,1-1 0,7 36 0,-8-62 0,0 0 0,0 0 0,0 0 0,1-1 0,-1 1 0,0 0 0,0 0 0,0 0 0,0 0 0,1 0 0,-1 0 0,0 0 0,0 0 0,0 0 0,0 0 0,1 0 0,-1 0 0,0 0 0,0 0 0,0 0 0,1 0 0,-1 0 0,0 0 0,0 0 0,0 0 0,1 0 0,-1 0 0,0 0 0,0 0 0,0 0 0,1 0 0,-1 0 0,0 0 0,0 0 0,0 1 0,0-1 0,0 0 0,1 0 0,-1 0 0,0 0 0,0 0 0,0 1 0,0-1 0,0 0 0,0 0 0,0 0 0,1 0 0,-1 1 0,0-1 0,0 0 0,0 0 0,0 0 0,0 1 0,0-1 0,0 0 0,0 0 0,0 0 0,0 1 0,0-1 0,0 0 0,0 0 0,0 0 0,0 0 0,-1 1 0,1-1 0,0 0 0,0 0 0,0 1 0,8-24 0,3-34 0,-11 56 0,5-29 0,-4 15 0,1-1 0,1 1 0,1 0 0,0 0 0,0 1 0,13-26 0,-17 40 0,0 0 0,0 0 0,0 0 0,1 0 0,-1-1 0,0 1 0,0 0 0,0 0 0,1 0 0,-1 0 0,0 0 0,0 0 0,1 0 0,-1 0 0,0 0 0,0 0 0,1 0 0,-1 0 0,0 0 0,0 0 0,1 0 0,-1 0 0,0 0 0,0 0 0,1 0 0,-1 0 0,0 0 0,0 0 0,0 0 0,1 0 0,-1 1 0,0-1 0,0 0 0,0 0 0,1 0 0,-1 0 0,0 1 0,0-1 0,0 0 0,0 0 0,0 0 0,1 1 0,-1-1 0,0 0 0,0 0 0,0 0 0,0 1 0,0-1 0,0 0 0,0 0 0,0 1 0,0-1 0,0 0 0,0 0 0,0 1 0,0-1 0,0 0 0,0 0 0,0 1 0,0-1 0,0 0 0,6 24 0,-5-19 0,1 0 0,0-1 0,-1 1 0,1-1 0,1 0 0,-1 1 0,1-1 0,0 0 0,0-1 0,0 1 0,0 0 0,0-1 0,1 0 0,0 0 0,0 0 0,0 0 0,0-1 0,0 1 0,0-1 0,1 0 0,-1 0 0,1-1 0,-1 1 0,1-1 0,0 0 0,-1 0 0,1-1 0,0 1 0,0-1 0,0 0 0,0 0 0,6-2 0,-2 1 0,1 0 0,-1-1 0,0-1 0,0 1 0,0-1 0,0-1 0,-1 0 0,1 0 0,-1 0 0,0-1 0,0-1 0,-1 1 0,1-1 0,-1-1 0,8-8 0,-8 6 0,-1 1 0,0-1 0,0-1 0,-1 1 0,5-11 0,-31 79 49,13-41-106,2 1 1,0 1-1,0-1 1,2 1-1,0 0 1,0 26-1,6-30-2270,-2-16 2175,0 1 0,1-1 0,-1 0 0,0 1 1,0-1-1,0 0 0,0 0 0,1 1 0,-1-1 0,0 0 1,0 0-1,0 0 0,1 1 0,-1-1 0,0 0 0,0 0 1,1 0-1,-1 0 0,0 1 0,0-1 0,1 0 0,-1 0 0,0 0 1,1 0-1,-1 0 0,0 0 0,0 0 0,1 0 0,-1 0 1,0 0-1,1 0 0,-1 0 0,0 0 0,1 0 0,-1 0 0,0 0 1,0 0-1,1 0 0,-1-1 0,0 1 0,0 0 0,1 0 1,-1 0-1,0 0 0,0-1 0,1 1 0,-1 0 0,0 0 1,0 0-1,0-1 0,1 1 0,8-14-6606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15663,'0'0'11050,"-22"68"-11018,27-44-1345,13-3-2979,6-4-5093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21877,'0'0'3560,"-12"1"-629,3 1-2732,0-1 0,1 1-1,-1 1 1,1 0 0,0 0 0,0 0-1,0 1 1,0 0 0,1 1 0,-1 0-1,1 0 1,0 0 0,1 1-1,-1 0 1,1 0 0,0 1 0,1 0-1,0 0 1,0 0 0,0 1 0,-4 10-1,7-15-197,1 0 1,-1 0-1,1 0 0,0 0 0,0-1 0,1 1 0,-1 1 1,1-1-1,-1 0 0,1 0 0,0 0 0,0 0 0,0 0 0,0 0 1,1 0-1,0 0 0,-1 0 0,1 0 0,0 0 0,0 0 0,0 0 1,1 0-1,-1-1 0,1 1 0,0 0 0,-1-1 0,1 1 1,3 1-1,1 0-2,0 0 1,0 0-1,0-1 0,1 0 1,-1-1-1,1 1 1,0-1-1,0-1 1,0 1-1,0-1 1,9 0-1,26 3-2748,0-2-1,54-5 1,-95 3 2448,0 0 0,0 0 0,1 0 0,-1-1 0,0 1-1,0 0 1,0-1 0,0 1 0,1-1 0,-1 1 0,0-1 0,0 0-1,0 1 1,0-1 0,0 0 0,0 0 0,0 1 0,-1-1 0,1 0 0,0 0-1,1-2 1,6-12-5261</inkml:trace>
  <inkml:trace contextRef="#ctx0" brushRef="#br0" timeOffset="1">371 92 18610,'0'0'9096,"0"52"-8968,0-37-96,5-1-1121,2-6-2210,3-7-1121,1-1-2050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15310,'0'0'10416,"-6"11"-9071,-3 8-892,0 1 0,2 0 0,0 1 0,1-1 0,1 1 1,1 1-1,-2 22 0,6 17 65,14 107 0,-6-93-284,-8-62-50,-1-9-132,1-1-1,0 1 0,0-1 1,0 1-1,0-1 1,1 1-1,0-1 0,-1 1 1,1-1-1,0 1 1,3 4-1,-3-8-51,-1 0 0,1 0 0,0-1 0,-1 1 0,1-1 0,0 1 0,-1-1 0,1 1 0,-1-1 0,1 1 0,-1-1 0,1 1 0,-1-1 0,1 1 0,-1-1 0,0 0 0,1 1 0,-1-1 0,0 0 0,1 1 0,-1-1 0,0 0 0,0 0 0,0-1 0,7-23 0,-7 22 0,4-13-227,-1 0 0,-1 0 0,0 0 0,-2 0 1,1-1-1,-2 1 0,0 0 0,-1 0 0,-8-29 0,3 36 103,5 20 95,2-8 35,0 1 0,0-1-1,0 0 1,1 0 0,0 1-1,-1-1 1,1 0 0,0 0-1,2 4 1,1-3 1,1 0 0,-1 0 1,1 0-1,0-1 0,0 0 0,0 0 0,0 0 0,1-1 0,-1 1 1,1-1-1,0 0 0,-1-1 0,1 0 0,0 0 0,0 0 0,0 0 0,0-1 1,0 0-1,11-2 0,-8 2 8,-1 0-1,1-2 1,-1 1-1,0-1 1,0 0-1,0 0 1,0-1 0,0 0-1,0-1 1,-1 0-1,1 0 1,-1 0 0,11-10-1,-10 4 144,0-1-1,-1-1 1,7-12-1,-12 21 126,-4 11-278,-5 26 189,2 0-1,-2 44 1,7-68-151,0 1 1,1 0-1,0 0 0,1-1 0,0 1 1,0-1-1,1 1 0,1-1 0,0 0 1,0 0-1,11 16 0,13 12-43,18 26 0,-44-60 0,1 0 0,-1 1 0,0 0 0,-1-1 0,1 1 0,-1 0 0,0 0 0,0-1 0,0 1 0,0 0 0,-1 0 0,0 8 0,-1-11 0,0 0 0,0 0 0,0-1 0,0 1 0,0 0 0,0-1 0,-1 1 0,1-1 0,0 1 0,-1-1 0,1 0 0,-1 1 0,1-1 0,-1 0 0,0 0 0,0 0 0,1 0 0,-1 0 0,0-1 0,0 1 0,0-1 0,0 1 0,0-1 0,0 1 0,0-1 0,0 0 0,-3 0 0,-5 0 0,1 1 0,-1-1 0,1-1 0,-16-2 0,12-1 0,0-1 0,1 0 0,-1-1 0,1-1 0,1 0 0,-1 0 0,1-1 0,1-1 0,-1 0 0,2 0 0,-1-1 0,1 0 0,0 0 0,1-1 0,1 0 0,0-1 0,0 0 0,1 0 0,0 0 0,1-1 0,1 0 0,0 0 0,-4-24 0,8 30-319,1 0 0,-1 0 0,1 0 0,0 1 0,1-1 1,0 0-1,0 1 0,0-1 0,1 1 0,0 0 0,0 0 0,0 0 0,1 0 0,0 0 0,0 1 1,10-10-1,20-33-3784,-22 22-3349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1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18610,'0'0'5028,"59"-26"-5188,-17 26-2018,6 0-3619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22581,'0'0'609,"-24"73"384,8-22-96,3 2-609,3 4-288,4-6 32,6-7-929,0-7-1954,0-12-1697,0-10-1377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32 181 12204,'-6'-18'506,"1"8"169,1-1 1,0 0 0,1 0-1,0 0 1,1-1 0,0 1-1,1-1 1,0 1-1,1-1 1,1-15 0,1 25-610,-1 1 1,1-1 0,-1 0-1,1 0 1,0 1 0,-1-1 0,1 1-1,0-1 1,0 1 0,0 0-1,0 0 1,1 0 0,-1 0-1,0 0 1,0 0 0,1 1-1,-1-1 1,0 1 0,1 0-1,-1-1 1,0 1 0,1 0-1,-1 0 1,4 1 0,62 3 305,-42 1-346,1 1 0,-1 1 0,-1 2 0,0 0 0,0 2 1,0 0-1,-2 2 0,43 29 0,-61-38 1,0 0 0,0 0 0,-1 0 0,0 1 1,0 0-1,0 0 0,0 0 0,-1 0 0,0 0 0,0 1 0,0-1 1,-1 1-1,1 0 0,-2 0 0,1 0 0,0 0 0,-1 0 0,0 0 1,-1 1-1,0-1 0,0 12 0,-2-9 246,0 1-1,0 0 1,-1-1 0,0 0-1,-1 0 1,0 0 0,0 0 0,-1 0-1,0-1 1,0 0 0,-1 0-1,0-1 1,-9 9 0,-9 7 569,0-1 0,-1-1 0,-39 24 0,51-36-556,-1-1-1,0-1 0,-1 0 0,1-1 1,-1 0-1,-1-1 0,1-1 1,-32 4-1,45-8-423,-1 0 0,1 0 1,0 0-1,0 0 0,-1 0 0,1-1 1,0 1-1,-1-1 0,1 0 0,0 0 1,0 0-1,0 0 0,0 0 0,0 0 0,0 0 1,0-1-1,0 1 0,0-1 0,1 1 1,-1-1-1,1 0 0,-1 0 0,1 0 1,0 0-1,-1 0 0,1 0 0,0 0 1,0 0-1,0 0 0,1 0 0,-1 0 0,1-1 1,-1 1-1,1 0 0,0-1 0,-1 1 1,1 0-1,0-1 0,1 1 0,-1 0 1,0-1-1,1 1 0,-1 0 0,1 0 0,0-1 1,0 1-1,-1 0 0,2 0 0,-1 0 1,0 0-1,0 0 0,1 0 0,-1 0 1,1 1-1,-1-1 0,4-2 0,22-15-6145,7 3-2803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21973,'0'0'5151,"12"-5"-4040,9-5-866,-1 0 1,0-2 0,0-1 0,17-14-1,-30 21-258,0 1 0,-1-1 0,0 0-1,0 0 1,0 0 0,-1-1 0,0 0-1,0 0 1,0-1 0,-1 1 0,0-1 0,-1 0-1,0 0 1,0 0 0,-1-1 0,2-8-1,-4 17 12,1-1 0,-1 0-1,0 0 1,0 0 0,0 0-1,0 0 1,0 0 0,0 0-1,0 1 1,0-1-1,-1 0 1,1 0 0,0 0-1,0 0 1,-1 0 0,1 1-1,0-1 1,-1 0 0,1 0-1,-1 0 1,1 1 0,-1-1-1,1 0 1,-1 1 0,0-1-1,1 1 1,-1-1-1,0 0 1,0 1 0,0-1-1,-1 1 3,0 0 1,0-1-1,0 1 0,0 0 0,1 1 0,-1-1 0,0 0 0,0 0 0,0 1 0,1-1 0,-1 1 0,0 0 0,-3 1 0,-2 2 29,0 0 1,0 0-1,0 1 1,1 0-1,0 0 0,-6 7 1,1 1 109,1 1 0,1 0 0,1 0 0,-10 22 0,15-30-63,1 0 0,-1 0 0,1 1 0,0-1 1,1 1-1,0-1 0,0 1 0,0-1 0,1 1 1,0 0-1,0 0 0,0-1 0,4 13 0,-3-16-57,1-1-1,-1 1 0,1-1 0,0 0 0,0 1 0,0-1 0,1 0 1,-1 0-1,0 0 0,1-1 0,-1 1 0,1-1 0,0 1 0,0-1 1,-1 0-1,1 0 0,0 0 0,0 0 0,0-1 0,0 1 0,0-1 1,0 1-1,0-1 0,4-1 0,10 2 45,-1-1 0,1-1-1,17-3 1,-10-2-49,-1-1-1,0-1 1,0 0-1,-1-2 1,0-1-1,37-25 1,-3 4-104,-57 42 128,-36 49 283,28-47-226,1 0-1,0 1 0,1 1 0,0-1 0,-5 17 0,12-30-94,-1 0 0,1 1 0,0-1 0,0 0 0,0 0 0,0 1 0,0-1 0,0 0 0,0 1 0,0-1 0,0 0 0,0 1 0,0-1 0,0 0 0,0 0 0,0 1 0,0-1 0,0 0 0,0 1 0,0-1 0,0 0 0,0 0 0,0 1 0,1-1 0,-1 0 0,0 0 0,0 1 0,0-1 0,1 0 0,-1 0 0,0 0 0,0 1 0,0-1 0,1 0 0,-1 0 0,0 0 0,0 0 0,1 1 0,-1-1 0,0 0 0,0 0 0,1 0 0,-1 0 0,0 0 0,1 0 0,-1 0 0,22-4 0,17-14 0,78-72 0,-116 90 0,-1 0 0,1 0 0,-1-1 0,0 1 0,1 0 0,-1 0 0,1 0 0,-1 0 0,0 0 0,1 0 0,-1 0 0,1 0 0,-1 0 0,1 0 0,-1 0 0,0 0 0,1 0 0,-1 0 0,1 0 0,-1 0 0,0 0 0,1 0 0,-1 0 0,1 1 0,-1-1 0,0 0 0,1 0 0,-1 1 0,0-1 0,1 0 0,-1 0 0,0 1 0,1-1 0,-1 0 0,0 1 0,0-1 0,1 0 0,-1 1 0,0-1 0,0 1 0,0-1 0,1 0 0,-1 1 0,0-1 0,0 1 0,0-1 0,0 1 0,0-1 0,0 0 0,0 1 0,0-1 0,0 1 0,0-1 0,0 1 0,-1 0 0,1 0 0,0 0 0,1 0 0,-1 0 0,0 0 0,0 0 0,0 0 0,1 0 0,-1 0 0,1 0 0,-1 0 0,1 0 0,-1 0 0,1 0 0,-1 0 0,1-1 0,0 1 0,-1 0 0,1 0 0,0-1 0,0 1 0,0 0 0,0-1 0,0 1 0,-1-1 0,1 1 0,0-1 0,0 1 0,0-1 0,0 0 0,0 1 0,2-1 0,26-2-2429,35-15-9492,-60 15 11441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64 16111,'0'0'12706,"0"-8"-11057,-1-28-560,1 35-1056,0 0 0,-1 0 0,1 0 0,-1 0 0,1 0 0,0 0 0,-1 0 0,0 0 0,1 0 0,-1 1 0,0-1 0,1 0-1,-1 0 1,0 0 0,0 1 0,1-1 0,-1 1 0,0-1 0,0 0 0,0 1 0,0-1 0,0 1 0,0 0 0,0-1 0,0 1 0,0 0 0,0 0 0,0 0 0,0-1 0,0 1 0,0 0-1,-1 0 1,1 1 0,0-1 0,-1 0 0,-36 8-124,30-3 96,-1 1 1,1-1-1,0 2 1,0-1 0,1 1-1,0 0 1,0 0 0,1 1-1,-1 0 1,2 0 0,-1 1-1,1-1 1,1 1-1,-1 0 1,1 1 0,1-1-1,-4 16 1,7-24-6,0-1 1,0 1-1,0 0 1,0-1-1,0 1 1,0 0-1,0-1 1,0 1-1,0 0 1,0 0-1,0-1 1,0 1-1,1 0 1,-1-1-1,0 1 1,0-1-1,1 1 1,-1 0-1,1-1 1,-1 1-1,0-1 1,1 1-1,-1-1 1,1 1-1,-1-1 1,1 1-1,0-1 1,-1 1-1,1-1 1,-1 0-1,1 1 0,1-1 1,27 1 3,-20-3-5,-1 0 0,0-1 1,1 1-1,14-9 0,-14 6 1,-1-1 0,1-1 0,-1 1 0,0-1 0,-1-1 0,0 1 0,0-1 0,-1-1 0,0 1 0,0-1 0,-1 0 0,0 0 0,0-1 0,5-16 0,-38 61 0,27-33 0,-21 45 0,21-45 0,0 0 0,0 1 0,0-1 0,0 0 0,1 0 0,-1 1 0,1-1 0,-1 1 0,1-1 0,0 0 0,0 1 0,0-1 0,0 1 0,1-1 0,-1 0 0,1 1 0,1 4 0,-1-7 0,1 1 0,-1 0 0,0 0 0,1 0 0,-1-1 0,1 1 0,-1 0 0,1-1 0,-1 0 0,1 1 0,0-1 0,-1 0 0,1 0 0,-1 0 0,1 0 0,0 0 0,-1 0 0,1 0 0,0-1 0,-1 1 0,3-1 0,33-11 0,45-41 0,-94 87 0,4-6-899,8-28 839,1 1 0,-1-1-1,0 0 1,0 1 0,0-1-1,0 0 1,0 1 0,0-1-1,1 0 1,-1 1 0,0-1-1,0 0 1,0 1 0,1-1-1,-1 0 1,0 0 0,1 1-1,-1-1 1,0 0 0,0 0-1,1 0 1,-1 1 0,0-1-1,1 0 1,-1 0 0,0 0-1,1 0 1,-1 0 0,0 0-1,1 0 1,-1 0 0,1 0-1,-1 0 1,0 0 0,1 0-1,0 0 1,2-1-413,1 0 0,0-1 0,-1 1 0,0-1-1,1 0 1,-1 0 0,0 0 0,0 0 0,0 0 0,0-1 0,3-3 0,13-12-5666,0-4-2392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91 14670,'0'0'13874,"-8"7"-12699,6-5-1126,-8 6 198,0 2-1,1-1 1,-12 16 0,18-21-217,1 0 0,-1 0 0,1 0 0,0 0 1,0 0-1,0 0 0,1 0 0,0 1 0,-1-1 0,1 0 0,1 1 0,-1-1 0,1 1 1,0-1-1,0 1 0,1 8 0,-1-12-22,1-1 0,-1 1 0,1 0 0,-1 0 0,1 0 1,0-1-1,-1 1 0,1 0 0,0-1 0,-1 1 0,1-1 0,0 1 0,0-1 0,0 1 0,0-1 1,-1 0-1,1 1 0,0-1 0,0 0 0,0 1 0,0-1 0,0 0 0,0 0 0,0 0 0,0 0 0,0 0 1,0 0-1,0 0 0,0 0 0,-1-1 0,1 1 0,0 0 0,0-1 0,0 1 0,0 0 0,0-1 1,0 1-1,0-1 0,4-1 35,-1 1 0,0-1 1,0 0-1,0-1 0,0 1 0,0 0 1,4-4-1,4-9-13,0 0 0,-1-1 0,-1 0 0,0-1 0,-1 0 0,-1-1 1,-1 1-1,0-1 0,-2-1 0,7-34 0,-38 97-473,19-30 432,1 0 0,1 0 1,1 0-1,0 0 0,0 1 1,2 0-1,0-1 0,0 1 1,1 0-1,1 0 0,2 19 1,-1-31-111,1 0 0,-1-1 1,0 1-1,1 0 0,-1 0 0,1-1 1,0 1-1,0-1 0,0 0 1,0 1-1,0-1 0,0 0 1,1 0-1,-1 0 0,1-1 1,-1 1-1,1 0 0,0-1 1,0 0-1,0 0 0,-1 0 0,1 0 1,0 0-1,0 0 0,0-1 1,1 1-1,3-1 0,42-3-4819,-45 2 3853,0 0-1,1 0 1,-1-1-1,0 1 1,0-1 0,0 0-1,6-4 1,15-16-12334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1.2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72 157 15022,'0'0'4543,"-7"9"-2125,0-2-1882,0 1-1,1 1 1,0-1-1,0 1 0,1 0 1,0 0-1,1 1 0,0-1 1,1 1-1,0 0 0,0 0 1,1 0-1,-2 13 1,4-22-527,0 0 1,1 0-1,-1 0 1,0-1 0,0 1-1,0 0 1,0 0-1,1 0 1,-1 0-1,0-1 1,1 1 0,-1 0-1,1 0 1,-1 0-1,1-1 1,-1 1 0,1 0-1,0-1 1,-1 1-1,1-1 1,0 1 0,-1-1-1,1 1 1,0-1-1,0 1 1,0-1-1,-1 0 1,1 1 0,0-1-1,0 0 1,0 0-1,0 1 1,0-1 0,-1 0-1,1 0 1,0 0-1,0 0 1,0 0 0,0 0-1,0-1 1,0 1-1,-1 0 1,1 0-1,1-1 1,2 0 12,-1 1 0,0-1 0,0-1 0,1 1-1,-1 0 1,0-1 0,0 1 0,0-1 0,-1 0 0,1 0 0,3-3 0,0-3 19,0 0 1,0-1 0,-1 1 0,0-1 0,-1 0 0,1-1-1,-2 1 1,0-1 0,0 0 0,0 1 0,0-12 0,1-14 114,-1-64 1,-3 75-81,0 23-78,0-1-1,0 0 1,0 1-1,-1-1 1,1 0 0,0 1-1,-1-1 1,1 1-1,-1-1 1,1 1 0,-1-1-1,0 1 1,0-1-1,1 1 1,-1 0 0,-1-2-1,-7 3-142,2 16-43,2 0 206,1 0 0,1 1-1,1 0 1,0 0-1,2 0 1,-1 0 0,2 0-1,0 0 1,8 31 0,-8-44-34,1-1 0,0 1 1,0-1-1,1 1 1,-1-1-1,1 0 0,-1 0 1,1 0-1,0 0 1,0 0-1,1-1 0,-1 1 1,0-1-1,1 0 1,-1 0-1,1 0 0,0-1 1,0 1-1,5 1 1,36 5-3332,-3-6-6020,-19-3-4310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15951,'0'0'10026,"-50"62"-7720,50-53-705,9-2-608,13-5-224,6-2-32,9 0-353,4 0-384,-2-2 0,-1 1-609,-5 0-1473,-6 1-2978,-5-6-4197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5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22 17392,'0'0'11942,"14"1"-11685,11-1-394,1-2 0,-1-1 1,1 0-1,35-11 0,-159 49-82,76-26 540,0 0-1,0-2 0,-1 0 1,-31 5-1,151-13-8269,-56-1 662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2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14478,'0'0'15620,"-7"9"-15214,-210 270 1008,212-269-6823,18-22 2724,22-26-1686,-5-3-1229,0-4-3416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10890,'0'0'13229,"2"55"-12236,3-26-289,5-2-383,2 2-225,4-2-64,2-1-1441,0 0-1026,-1-3-736,-6-3-833,-4-2-800,-6-5-3908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15214,'0'0'9706,"64"14"-9002,-11-22-415,8-1-161,0-2-192,-5-1-1954,-10 3-2306,-8-2-2947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17040,'0'0'11462,"-5"9"-10806,-16 28-134,-26 45-195,-67 89-1,113-170-405,0 1 1,0-1-1,0 0 1,0 1-1,0-1 1,0 0-1,0 0 1,0 0 0,0 0-1,-1 0 1,1 0-1,-1 0 1,1 0-1,0-1 1,-1 1-1,1 0 1,-1-1-1,0 1 1,1-1-1,-1 0 1,-1 1-1,1-2-120,1 1 0,0-1-1,0 1 1,0-1-1,-1 0 1,1 1 0,0-1-1,0 0 1,0 0-1,0 0 1,0 0 0,1 0-1,-1 0 1,0 0-1,0 0 1,1 0 0,-1 0-1,0 0 1,1-1-1,-1 0 1,-4-12-2073,1-1 1,0 1-1,-2-26 0,3 21 862,-3-5 741,-1-10 2388,5 12 3429,8 23-2033,18 11-1809,17 12 1011,66 29 0,-25-25-4144,-66-24-1766,0-1 1,32 3-1,-24-6-10703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56 299 4068,'0'0'7522,"-8"5"-4223,-3 1-2360,6-4-484,1 0 0,0 0 1,0 1-1,0-1 0,0 1 0,0 0 0,-4 4 0,15-7 2571,36-4-628,152-67 2384,-62 21-3606,400-124-1059,-454 154-2473,-33 10-5175,-31 6 800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14638,'0'0'11472,"-2"6"-10842,-6 13-155,0 0-1,-2-1 1,0 0-1,-15 20 1,10-16-1825,1 1 0,-17 37 1,32-68-4201,-2-4 2856,0 2 160,1-16-4577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4548,'0'0'17713,"51"12"-16848,-18-2-289,4-2-415,3 1-514,-4-3-2626,-4-1-3651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1 848 15182,'0'0'5504,"11"-6"-4180,40-21 167,1 3-1,69-22 0,130-30 34,-159 50-1289,1428-397 763,-1260 340-1312,-222 67-809,0-2 0,46-30 0,-83 47 1016,27-19-2554,-15 3-2093,-7 0-3478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00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123 37 10826,'0'0'15802,"-9"-4"-14729,7 3-1049,0 0 0,0-1 0,-1 1-1,1 0 1,0 0 0,-1 0 0,1 1 0,-1-1 0,1 1 0,-1-1 0,1 1 0,-1 0 0,0 0-1,1 0 1,-1 0 0,1 0 0,-1 0 0,1 1 0,-1 0 0,1-1 0,-1 1 0,1 0-1,0 0 1,-1 0 0,1 0 0,0 1 0,0-1 0,0 1 0,0-1 0,0 1 0,0 0 0,0 0-1,0-1 1,1 1 0,-1 1 0,1-1 0,-1 0 0,1 0 0,0 0 0,0 1 0,-1 2-1,-2 1 58,1 1-1,0 0 1,0-1-1,1 1 1,0 0-1,0 1 1,0-1-1,1 0 1,0 0-1,1 1 1,0-1-1,0 0 0,1 12 1,0-18-76,0 0 0,-1 0 0,1 0 0,0 0 0,0 0 1,0 0-1,0 0 0,0 0 0,0 0 0,0-1 0,0 1 0,0 0 0,0-1 1,0 1-1,0-1 0,1 1 0,-1-1 0,0 1 0,0-1 0,1 0 0,-1 0 0,0 1 1,0-1-1,1 0 0,-1 0 0,0-1 0,1 1 0,-1 0 0,0 0 0,0-1 0,1 1 1,-1 0-1,0-1 0,0 1 0,0-1 0,0 0 0,3-1 0,2 0 29,0-1-1,0 0 0,0 0 0,-1-1 0,1 0 1,5-5-1,-4 2-39,-1-1-1,1-1 1,-2 1-1,1-1 1,-1 0 0,0-1-1,-1 1 1,0-1-1,0 1 1,-1-1-1,-1-1 1,0 1 0,0 0-1,0-13 1,-2 21-64,-1 15-271,-5 15 237,4-19 188,-1-1 0,2 1 0,-1 0 0,1 0 0,0 0 0,1 0-1,0 0 1,2 14 0,-1-23-75,-1 1-1,1 0 1,-1 0 0,1-1-1,-1 1 1,1 0-1,0-1 1,-1 1 0,1 0-1,0-1 1,-1 1 0,1-1-1,0 0 1,0 1-1,0-1 1,0 1 0,-1-1-1,1 0 1,0 0-1,0 1 1,0-1 0,0 0-1,0 0 1,0 0 0,0 0-1,0 0 1,-1 0-1,1 0 1,0-1 0,0 1-1,0 0 1,0 0 0,0-1-1,1 0 1,31-13 218,-21 4-171,0-1 0,21-23 1,-23 23-120,0 0 1,1 0 0,15-11 0,-25 22 54,-1 0 1,0 0-1,1 0 1,-1-1-1,0 1 1,1 0 0,-1 0-1,0 0 1,1 0-1,-1 0 1,0 0-1,1 0 1,-1 0 0,1 0-1,-1 0 1,0 0-1,1 0 1,-1 0 0,0 0-1,1 0 1,-1 0-1,0 0 1,1 0-1,-1 1 1,0-1 0,1 0-1,-1 0 1,0 0-1,1 0 1,-1 1-1,0-1 1,0 0 0,1 0-1,-1 1 1,0-1-1,0 0 1,0 1 0,1-1-1,-1 0 1,0 1-1,0-1 1,0 0-1,0 1 1,1 0 0,7 25 25,4 4 9,-10-29-15,0 0-1,0 0 0,1 0 0,-1 0 1,1-1-1,-1 1 0,1-1 1,-1 1-1,1-1 0,-1 0 1,1 0-1,-1 0 0,1 0 1,-1-1-1,1 1 0,-1-1 0,1 1 1,-1-1-1,0 0 0,1 0 1,-1 0-1,0 0 0,0 0 1,1-1-1,-1 1 0,0-1 1,3-2-1,17-9-4255,0 7-6803,-15 6 3531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29 11339,'6'-9'1972,"8"-10"13430,-18 32-14727,-10 17-174,-33 56-1,32-64-452,2 1-1,1 1 0,0 0 1,-9 32-1,55-88-5006,15-38-2667,-20 22-293,-4 5-2107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4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7111,'55'-50'6043,"-43"33"5161,-18 22-7698,-1 3-4251,3 3 938,-1 0 0,2-1 0,-1 2 0,1-1 0,1 0 0,0 1 0,1-1 0,0 1 0,1 18 0,0-25-234,1 1-1,0-1 1,0 1-1,0-1 1,1 0-1,0 0 1,0 0 0,0 0-1,1 0 1,-1 0-1,1-1 1,0 1-1,0-1 1,1 0-1,-1 0 1,1 0 0,0 0-1,0 0 1,1-1-1,-1 0 1,0 0-1,7 3 1,-7-4-378,14 9-2096,-11 2-3402,-6-8-132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4324,'0'0'24631,"79"-6"-23958,-25-16-257,2 0-319,-1 3-1,-9 1-321,-10 8-1985,-11 2-2242,-10 0-1025,-7 2-4901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18514,'0'0'10356,"0"12"-9721,0 35-616,1 0 1,3 0-1,2 0 0,12 48 0,-14-85-85,-1-12 61,-3-28 114,-6-48 120,4 71-186,-10-106 256,12 106-285,-1-1-1,2 0 0,-1 0 1,1 0-1,0 0 0,0 1 1,1-1-1,0 1 0,1-1 0,-1 1 1,7-12-1,-4 14-6,-1 1 0,1 1 0,0-1 0,0 1 0,0-1 0,0 1 0,1 1 0,-1-1 0,1 1 0,-1 0 0,1 0 0,0 1 0,0-1 0,0 1 0,0 1 0,0-1 0,0 1 0,11 1 0,-11-1-12,-1 0 0,0 1 1,0 0-1,0 0 0,0 1 0,0-1 0,0 1 0,0 0 0,-1 0 1,6 4-1,-7-5 3,-1 1 1,0-1-1,0 1 1,-1 0-1,1 0 1,0-1-1,-1 2 1,1-1-1,-1 0 1,1 0-1,-1 0 1,0 0-1,0 1 1,0-1-1,0 1 1,-1-1-1,1 1 1,0-1-1,-1 1 1,0 3-1,0-1 54,-1-1-1,0 0 0,-1 0 1,1 0-1,-1 0 1,0-1-1,0 1 0,0 0 1,0-1-1,-1 1 1,1-1-1,-1 0 0,0 0 1,0 0-1,0 0 1,0 0-1,0-1 1,-1 1-1,1-1 0,-1 0 1,0 0-1,-6 2 1,-2 2 142,-1 0 0,1-2 1,-1 1-1,0-2 1,-26 5-1,38-7-316,0-1 1,-1 0-1,1 0 0,0 1 0,0-1 1,-1 0-1,1 0 0,0 0 0,-1 0 1,1-1-1,0 1 0,-1 0 0,1 0 1,0-1-1,-1 1 0,1-1 1,0 1-1,0-1 0,0 0 0,0 1 1,0-1-1,-1 0 0,1 0 0,0 0 1,1 0-1,-1 0 0,-2-1 0,3 0-149,1 1 0,-1 0 0,0-1 0,0 1 0,0 0 0,1-1 0,-1 1 0,1 0 0,-1 0 0,1-1 0,0 1 0,-1 0 0,1 0 0,0 0 0,0 0 0,0 0 0,-1 0 0,1 0 0,0 0 0,1 0 0,-1 0 0,0 1 0,0-1 0,0 0 0,0 1 0,1-1 0,0 0 0,17-9-9263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0 414 8200,'0'0'18113,"16"2"-16736,1 0-1170,-1-1 0,1 0 0,-1-2 0,1 0 0,-1 0-1,1-1 1,15-5 0,51-20 260,155-73 0,69-63-862,-130 66-427,-169 93 567,-5 1-144,1 1 0,-1 0 0,1 1 0,0-1 1,0 1-1,0 0 0,-1-1 0,1 2 0,7-2 0,-17 11-4021,-12 6 1484,-5 2-2066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4548,'0'0'14825,"1"-5"-13213,10-8-175,0 20 1436,7 38 1092,-10-6-3349,-2 0 1,-1 0-1,-2 0 1,-3 51-1,0-74-223,-7-104-364,3 58-27,2-1 0,0 1 0,2-1 0,5-36 0,-4 60-2,0 0 0,1 1-1,-1-1 1,1 1 0,1-1-1,-1 1 1,1 0 0,0 0 0,0 0-1,1 1 1,0-1 0,0 1-1,0-1 1,0 1 0,1 1 0,0-1-1,0 1 1,0 0 0,1 0-1,0 0 1,-1 1 0,1-1 0,0 1-1,10-2 1,-14 4 0,-1 0-1,1 0 1,0 0 0,0 1-1,0-1 1,0 1 0,0-1-1,0 1 1,0 0 0,0 0-1,0 0 1,0 0 0,1 0-1,-1 0 1,0 1 0,0-1-1,0 1 1,0-1 0,-1 1-1,5 2 1,-5-2-1,0 0 1,0 0-1,-1 0 1,1 1-1,0-1 0,-1 0 1,1 1-1,-1-1 1,0 0-1,1 1 0,-1-1 1,0 1-1,0-1 1,0 0-1,0 1 1,0-1-1,0 1 0,0-1 1,0 1-1,0-1 1,-2 3-1,0 4 1,0 0 1,-1-1-1,-1 0 1,1 1-1,-1-1 0,0 0 1,-1-1-1,0 1 1,-6 7-1,4-7 1,1-1 0,-1 0 0,-1 0 1,1-1-1,-1 0 0,0 0 0,0 0 0,0-1 0,0-1 0,-1 1 1,0-1-1,1-1 0,-12 3 0,20-5-19,0-1 0,0 1 0,-1 0 0,1 0 0,0 0 0,0 0-1,0 0 1,0 0 0,0 0 0,-1 0 0,1 0 0,0-1 0,0 1 0,0 0 0,0 0 0,0 0 0,0 0-1,-1 0 1,1-1 0,0 1 0,0 0 0,0 0 0,0 0 0,0 0 0,0-1 0,0 1 0,0 0 0,0 0 0,0 0-1,0-1 1,0 1 0,0 0 0,0 0 0,0 0 0,0 0 0,0-1 0,0 1 0,0 0 0,0 0 0,0 0 0,1 0-1,-1-1 1,0 1 0,0 0 0,0 0 0,0 0 0,0 0 0,0 0 0,0-1 0,1 1 0,-1 0 0,0 0 0,0 0-1,0 0 1,0 0 0,1 0 0,-1 0 0,0 0 0,0-1 0,10-8-3525,10-5-2890,4-1-2589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14798,'0'0'13901,"51"-11"-13004,-20 1-449,3 0-223,1-1-161,1-1-32,0 2-801,-2-2-1890,-9-3-3266,-4-4-4709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11050,'0'0'18194,"17"64"-17650,-28-26-191,-1 0-257,3 0-64,-1-4 32,4-5-64,3-8-513,3-4-1280,0-9-1603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5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 12684,'0'0'13741,"-8"11"-13111,7-9-616,-30 51 522,29-49-485,0 0 0,0 1 0,1-1 0,0 0 0,0 1 1,0-1-1,1 1 0,0-1 0,-1 1 0,2 0 0,-1-1 0,0 1 0,1-1 0,0 1 0,2 6 0,-3-9-44,1-1 0,-1 0 0,1 0 0,-1 1 0,1-1 0,0 0 0,-1 0 0,1 1 0,0-1 0,0 0 0,0 0 0,0 0 0,0 0 0,0 0 0,0-1 0,0 1 0,0 0 1,0 0-1,1-1 0,-1 1 0,0 0 0,1-1 0,-1 0 0,0 1 0,1-1 0,-1 0 0,0 1 0,1-1 0,-1 0 0,0 0 0,1 0 0,-1 0 0,1-1 0,-1 1 0,0 0 1,1 0-1,-1-1 0,0 1 0,1-1 0,-1 1 0,0-1 0,2-1 0,1 0 66,0 0 1,0-1-1,-1 1 1,1-1-1,-1 0 1,1-1-1,-1 1 1,0 0-1,0-1 1,0 0-1,3-6 1,-2 1 56,0-1 1,-1 0-1,0 0 1,1-14-1,-3 20-87,0 0-1,0 0 0,-1 0 0,0 0 1,0 0-1,0 1 0,0-1 0,-1 0 1,0 0-1,1 0 0,-1 0 0,-1 0 1,1 0-1,-3-4 0,4 7-47,-1 0 0,0 0 0,0 0 0,0 0 0,0 0 0,0 0 0,0 0 0,0 0 0,0 1 0,0-1 0,0 0 0,0 1 0,0-1 0,0 1 0,-1-1 0,1 1 0,0 0 0,0-1 0,-1 1 0,1 0 0,0 0 0,0 0 0,-1 0 0,1 0 0,0 0 0,-1 0 0,1 1 0,0-1 0,0 0 0,-1 1 0,1-1 0,0 1 0,0-1 0,0 1 0,0-1 0,0 1 0,-2 1 0,0 0-150,0 1 0,0-1 0,0 1 0,0 0 0,0 0 0,1 0 0,-1 0 0,1 1 0,0-1 0,-3 6 0,-4 30-3600,7-12-2958,2-14-478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15 242 11371,'0'0'3592,"-2"9"-410,2-9-3180,-9 46 3879,6-7 1925,3-38-5766,0-1-1,0 0 1,0 0 0,0 1-1,0-1 1,0 0-1,0 0 1,0 0-1,0 1 1,0-1-1,0 0 1,0 0-1,1 0 1,-1 1 0,0-1-1,0 0 1,0 0-1,0 0 1,0 0-1,1 1 1,-1-1-1,0 0 1,0 0-1,0 0 1,1 0 0,-1 0-1,0 0 1,0 0-1,0 1 1,1-1-1,-1 0 1,0 0-1,0 0 1,1 0 0,-1 0-1,0 0 1,0 0-1,0 0 1,1 0-1,-1 0 1,0 0-1,0-1 1,1 1-1,-1 0 1,0 0 0,0 0-1,0 0 1,1 0-1,-1 0 1,0 0-1,0 0 1,0-1-1,0 1 1,1 0-1,-1 0 1,0 0 0,0 0-1,0-1 1,0 1-1,1 0 1,12-12 676,6-14-516,-2 0 1,0-2-1,-2 1 1,-2-2-1,0 0 1,-2-1-1,-1 0 1,8-39-1,-12 37-200,-14 172 0,3-92 0,3 1 0,1-1 0,7 51 0,-5-92-374,0 0-1,1 0 1,0 0-1,0 0 1,0-1-1,1 1 1,0-1 0,6 9-1,-7-12 70,-1-1 0,1 1 0,0-1 0,1 1 0,-1-1 0,0 0 0,1 0 0,-1 0 0,1-1 0,0 1 0,-1 0 0,1-1 0,0 0 0,0 0 0,0 0 0,0 0 0,0 0 0,0 0 0,0-1 0,6 1 0,-2-1-6480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2.3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39 186 5477,'0'0'19950,"-6"11"-19139,-1 0-485,4-7-195,0 0-1,0 0 0,1 0 1,-1 1-1,1 0 0,0-1 1,1 1-1,-1 0 1,1 0-1,0 0 0,0-1 1,0 1-1,1 7 1,0-11-122,0-1 1,0 1 0,0-1 0,0 1 0,1-1 0,-1 0 0,0 1 0,0-1 0,1 1 0,-1-1 0,0 0 0,1 1 0,-1-1 0,0 1 0,1-1 0,-1 0 0,1 0 0,-1 1 0,0-1 0,1 0-1,-1 0 1,1 1 0,-1-1 0,1 0 0,-1 0 0,1 0 0,-1 0 0,1 0 0,-1 0 0,1 0 0,-1 0 0,1 0 0,-1 0 0,1 0 0,-1 0 0,1 0 0,-1 0 0,1 0 0,-1-1 0,1 1 0,-1 0-1,1 0 1,-1-1 0,0 1 0,1 0 0,-1 0 0,1-1 0,-1 1 0,1-1 0,25-16 640,-15 5-575,0-1 0,-1 0 0,-1-1 1,0 0-1,-1 0 0,0-1 0,-1 0 0,-1-1 0,-1 1 0,0-1 0,-1 0 0,0-1 0,-2 1 0,0-1 0,0-19 0,-2 36-63,1 0-1,-1-1 0,0 1 1,0 0-1,0 0 1,0-1-1,0 1 0,0 0 1,0 0-1,0 0 0,0-1 1,0 1-1,0 0 0,0 0 1,0-1-1,0 1 0,0 0 1,0 0-1,0-1 0,-1 1 1,1 0-1,0 0 0,0 0 1,0-1-1,0 1 0,0 0 1,0 0-1,-1 0 1,1 0-1,0-1 0,0 1 1,0 0-1,0 0 0,-1 0 1,1 0-1,0 0 0,0 0 1,-1-1-1,1 1 0,0 0 1,0 0-1,0 0 0,-1 0 1,1 0-1,-11 9 150,-7 17-155,14-16 34,0 0 0,1 1 0,0-1 0,0 1 0,1 0 0,1 0-1,0 0 1,0 0 0,1 0 0,1 0 0,1 11 0,-2-18-123,1 1-1,0-1 1,1 0 0,-1 0 0,1 1 0,0-1-1,0 0 1,0 0 0,0-1 0,1 1 0,-1 0-1,1-1 1,0 0 0,0 1 0,1-1-1,-1-1 1,0 1 0,1 0 0,0-1 0,0 1-1,-1-1 1,2 0 0,-1-1 0,0 1 0,0-1-1,0 1 1,1-1 0,-1-1 0,7 2-1,20-1-4448,-1-1-2877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7911,'0'0'21012,"-8"7"-19981,1-1-889,0 0 1,0 1 0,1 0-1,0 0 1,0 0 0,0 1-1,1 0 1,1 0 0,-1 1-1,1-1 1,1 1 0,-1 0-1,2 0 1,-1 0-1,1 0 1,0 0 0,0 12-1,2-19-139,0-1 0,0 1 0,0-1-1,0 0 1,0 1 0,1-1 0,-1 1-1,0-1 1,1 0 0,-1 1 0,1-1 0,-1 0-1,1 0 1,0 1 0,-1-1 0,1 0-1,0 0 1,0 0 0,0 0 0,0 0-1,0 0 1,0 0 0,0 0 0,0 0-1,1 0 1,0 0 0,1 0 4,0 0-1,1 0 1,-1-1 0,0 1-1,0-1 1,0 0 0,0 0-1,0 0 1,1 0 0,-1 0 0,4-2-1,2 0 6,0 0-1,0-1 0,0 0 1,-1-1-1,1 0 0,-1 0 1,12-9-1,-15 10-11,-1-1 0,1 0 0,-1 0 0,0-1 0,0 1 0,-1-1 0,0 0 0,1 0 0,-1 0 0,-1 0 0,1 0 0,-1-1 0,0 1 0,0-1 0,-1 0 0,0 1 0,0-1 0,0 0 0,0 0 0,-1-8 0,-1 12-33,1 1 0,0-1 0,-1 1-1,0 0 1,1-1 0,-1 1 0,0 0 0,0-1 0,1 1 0,-1 0 0,0 0-1,0 0 1,0 0 0,-1 0 0,1 0 0,0 0 0,0 0 0,0 0 0,-1 0-1,1 1 1,0-1 0,-1 0 0,1 1 0,-1-1 0,1 1 0,-1 0-1,1 0 1,-1-1 0,1 1 0,-1 0 0,1 0 0,-1 0 0,-2 1 0,-1-1-438,0 0 1,-1 1-1,1 0 1,0-1 0,0 2-1,0-1 1,0 1 0,-8 3-1,6-1-7109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4:5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29 10826,'10'-23'11191,"-8"17"-4147,-5 27-5281,-6 16-1395,-1-1 0,-1 0 0,-30 60 0,24-60-616,2 0 0,2 1 0,-12 51 0,25-95-8234,-1-35-305,1 1-3134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50 14478,'0'0'4366,"-9"-3"-2193,-39-14 566,46 22 228,10 23-1738,-2-15-727,1 0-1,0-1 1,10 14 0,-15-24-457,-1 0 0,1 1 0,0-1-1,0 0 1,0 0 0,0 0 0,0-1 0,0 1 0,1 0 0,-1-1 0,0 1 0,1-1 0,-1 0 0,1 0 0,0 0 0,-1 0 0,1-1 0,0 1 0,-1 0 0,1-1 0,0 0 0,0 0-1,5 0 1,-6-1-3,1-1 0,-1 1 0,1-1 0,-1 0 0,0 1 0,0-1 0,0 0 0,0 0 0,0 0 0,0-1 0,-1 1 0,1 0 0,-1-1 0,0 1 0,1-1 0,-1 1 0,0-1 0,0 1 0,-1-1 0,1 0 0,-1 0-1,1 1 1,-1-1 0,0-3 0,1 1 7,0 0 0,-1 1-1,0-1 1,0 0-1,0 0 1,0 1 0,-1-1-1,0 0 1,0 1 0,0-1-1,0 1 1,-1-1-1,-4-7 1,5 11-48,0-1 0,-1 0 1,1 0-1,-1 0 0,1 1 0,-1-1 0,0 1 1,0 0-1,0-1 0,1 1 0,-1 0 0,-1 0 0,1 0 1,0 0-1,0 0 0,0 1 0,0-1 0,-1 1 1,1-1-1,0 1 0,0 0 0,-5 0 0,4 1 1,0 0 0,-1 0 0,1 0 0,0 0 0,0 1 0,0 0 0,0-1 0,0 1 0,0 0 0,0 1 0,1-1 0,-1 0 0,-3 4 0,-1 3-36,0 0-1,0 1 1,1 0 0,0 0 0,1 0 0,0 0-1,-6 22 1,9-27-371,1 0 0,0 0 0,0 0-1,0 0 1,1 0 0,0 0 0,0 1 0,0-1-1,1 0 1,1 6 0,-2-9-133,1 1 0,0-1 0,0 0 1,1 0-1,-1 0 0,0 0 0,1 0 0,-1 0 0,1 0 0,0-1 1,0 1-1,-1 0 0,1-1 0,0 0 0,0 1 0,1-1 0,-1 0 1,0 0-1,0 0 0,0 0 0,1 0 0,-1-1 0,3 1 0,24 5-10416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21556,'0'0'2125,"-5"11"-38,-1 1-1639,1 0 1,1 0-1,0 0 0,1 1 0,0-1 0,-1 18 0,3-25-370,1 0 0,0 1 0,0-1-1,0 1 1,1-1 0,0 0 0,0 1 0,0-1-1,4 8 1,-4-11-76,0 1 0,1-1-1,-1 0 1,1 1 0,-1-1 0,1 0 0,0 0-1,0 0 1,0 0 0,0 0 0,1-1 0,-1 1-1,0-1 1,1 1 0,-1-1 0,1 0-1,-1 0 1,1 0 0,5 1 0,-6-1 20,1-1 0,0 1 1,-1-1-1,1 0 0,0 0 0,0 0 1,-1 0-1,1-1 0,0 1 0,-1-1 1,1 0-1,0 1 0,-1-1 0,1 0 1,-1 0-1,1-1 0,-1 1 1,0-1-1,1 1 0,-1-1 0,3-2 1,-2 0 64,0 1 0,1-1 0,-1 0 0,0-1 1,-1 1-1,1 0 0,-1-1 0,0 0 0,0 1 1,0-1-1,1-7 0,-2 9-43,0-1 1,0 0-1,0 0 1,0 1-1,-1-1 1,0 0-1,0 0 1,0 0-1,0 0 1,0 1-1,-1-1 1,1 0-1,-1 0 1,0 1-1,-1-1 0,1 0 1,0 1-1,-1 0 1,0-1-1,0 1 1,0 0-1,0 0 1,-1 0-1,1 0 1,-1 0-1,1 0 1,-1 1-1,0-1 1,0 1-1,0 0 1,-1 0-1,1 0 1,-5-2-1,-1 1-512,0 1 1,0 1-1,0-1 0,0 1 0,0 1 1,-1 0-1,1 0 0,-16 3 1,18-1-395,0-1 0,0 1 0,0 1 0,0 0 0,1 0 0,-1 0 0,1 0 0,0 1 0,0 0 0,0 1 0,-7 6 1,2 0-14503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180 106 9289,'0'0'8611,"-10"-8"-5499,-31-25-806,39 32-2217,0-1 0,0 1-1,0 0 1,0 0 0,-1 0 0,1 0-1,0 0 1,-1 1 0,1-1 0,0 0 0,-1 1-1,1 0 1,0 0 0,-1 0 0,1 0-1,-1 0 1,1 0 0,-1 0 0,1 1-1,0-1 1,-1 1 0,1 0 0,0 0 0,0 0-1,-1 0 1,1 0 0,0 0 0,0 0-1,0 1 1,0-1 0,0 1 0,1 0-1,-1-1 1,0 1 0,1 0 0,-1 0 0,1 0-1,0 0 1,-2 4 0,-4 5-106,1 0 0,1 0 0,0 1 0,1-1 0,-6 22 0,8-24 88,0 1 0,1-1 1,0 1-1,1 0 0,0 0 0,0-1 1,4 19-1,-4-26-50,0-1 0,1 1 0,-1 0 0,1 0 0,0 0 0,0 0-1,-1 0 1,1-1 0,0 1 0,0 0 0,1-1 0,-1 1 0,0-1 0,0 1 0,1-1 0,-1 0-1,1 0 1,-1 1 0,1-1 0,0 0 0,-1 0 0,1 0 0,0-1 0,0 1 0,0 0 0,0-1 0,-1 1-1,1-1 1,0 0 0,0 1 0,0-1 0,0 0 0,0 0 0,0 0 0,0-1 0,0 1 0,0 0-1,0-1 1,0 1 0,0-1 0,-1 0 0,1 1 0,0-1 0,0 0 0,2-2 0,2 0 126,0-1 0,0 0 0,0 0 1,-1-1-1,0 0 0,0 0 0,0 0 0,0 0 1,-1-1-1,6-9 0,35-65 802,-35 57-569,0-1 0,-1-1 0,-2 0 0,7-38 0,-18 91-380,-2 2 0,2 0 0,1 0 0,1 1 0,3 34 0,-1-64-131,0 1 1,0-1-1,0 0 1,0 1-1,1-1 1,-1 1-1,0-1 0,1 0 1,-1 0-1,1 1 1,0-1-1,-1 0 1,1 0-1,0 0 0,0 0 1,0 0-1,0 0 1,0 0-1,0 0 1,0 0-1,0 0 0,0 0 1,0 0-1,0-1 1,1 1-1,-1-1 0,0 1 1,1-1-1,-1 1 1,0-1-1,1 0 1,-1 1-1,0-1 0,1 0 1,-1 0-1,2 0 1,0 0-404,0-1 1,-1 1-1,1-1 1,0 0-1,-1 1 1,1-1-1,-1 0 0,1 0 1,-1-1-1,0 1 1,1-1-1,-1 1 1,0-1-1,0 0 1,0 1-1,0-1 1,2-3-1,14-23-11232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16784,'0'0'13997,"54"0"-13196,-33 0-641,2 0-96,1 0-96,-3-7-2210,-7-4-4548,-4-7-15952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17777,'0'0'5861,"50"-7"-7046,-44 9-2883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2:3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15631,'0'0'5637,"-7"50"-4964,21-43-545,4-7-1025,0-3-5669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10954,'0'0'19720,"-7"10"-19666,-43 67-807,-65 132 0,135-236-7582,4-5 4146,0-7-2035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10826,'0'0'14126,"-26"68"-14030,26-42-128,8-2-897,7-1-1377,1-1-897,-1-5-1378,-4 1-2401</inkml:trace>
  <inkml:trace contextRef="#ctx0" brushRef="#br0" timeOffset="1">0 280 15278,'0'0'9097,"72"-50"-8649,-29 34-287,3 2-129,0-1 32,-6 3-1249,-7-1-3524,-7 2-1793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4.21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169 148 12011,'0'0'12535,"-10"-7"-11713,-33-20-155,41 26-643,0 0-1,-1 0 0,1 0 0,0 1 1,-1-1-1,1 1 0,-1 0 1,1 0-1,0 0 0,-1 0 0,1 0 1,-1 0-1,1 1 0,-1-1 1,1 1-1,0-1 0,-1 1 0,1 0 1,0 0-1,0 0 0,-1 0 1,1 1-1,0-1 0,0 0 0,0 1 1,1 0-1,-3 2 0,-2 1 51,1 1 0,-1 0 0,1 1 0,1-1 0,-1 1 0,-3 9-1,-4 20 149,12-36-221,0 1 0,0 0 0,0-1 0,0 1 0,0-1 1,0 1-1,0 0 0,0-1 0,1 1 0,-1 0 0,0-1 0,0 1 1,0-1-1,1 1 0,-1 0 0,0-1 0,1 1 0,-1-1 0,1 1 1,-1-1-1,0 1 0,1-1 0,-1 0 0,1 1 0,-1-1 0,1 1 1,-1-1-1,1 0 0,0 1 0,-1-1 0,1 0 0,-1 0 0,1 0 0,0 1 1,-1-1-1,1 0 0,0 0 0,-1 0 0,1 0 0,0 0 0,-1 0 1,1 0-1,-1 0 0,1 0 0,0-1 0,-1 1 0,1 0 0,0 0 1,-1-1-1,1 1 0,-1 0 0,1 0 0,0-2 0,4 1 14,0-2-1,-1 1 1,1 0-1,-1-1 1,1 0-1,-1 0 0,0 0 1,0-1-1,-1 1 1,1-1-1,5-7 1,30-50-30,-39 61 16,4 44-273,10 204 594,-1-2 98,-15-230-369,-4-14 175,5-2-207,0-1-1,0 0 0,0 0 0,0 0 0,0 0 0,0 0 0,1 0 0,-1-1 0,0 1 1,1 0-1,-1 0 0,1 0 0,-1-1 0,1 1 0,0 0 0,-1-1 0,1-1 1,-4-23-88,2 0 0,0 0 1,2-1-1,1 1 0,1 0 1,1 0-1,2 0 0,7-27 1,-7 36 23,0 1 1,1 0 0,0 0-1,2 1 1,0 0 0,0 0-1,1 1 1,1 0 0,1 0-1,0 1 1,0 1 0,1 0-1,21-16 1,-30 25-111,1 0 0,0 1 1,0-1-1,0 1 0,0 0 0,0 0 0,1 0 1,-1 0-1,1 1 0,-1 0 0,1 0 0,-1 0 0,1 0 1,0 1-1,7 0 0,-10 1 112,-1 0-1,0 0 1,0 0-1,-1 1 1,1-1-1,0 0 1,0 1-1,0-1 1,-1 1-1,1-1 1,-1 1-1,1-1 1,-1 1-1,0-1 1,0 1-1,1-1 1,-1 1-1,0 0 1,0-1-1,-1 3 1,-2 35 470,-11 9 712,10-39-700,1 0-1,0 0 0,1 0 0,0 0 1,-1 17-1,3-24-107,6-9-112,0-1 0,-1 1 0,0-1 0,0 0 0,-1 0 0,0 0 0,0-1 0,-1 1 0,0-1 0,0 0 0,-1 0 0,2-10 0,0-15-93,-1-65 1,-3 86-8,-2 9-348,-2 11 97,-3 14 45,6-18 83,1 0 1,0 0-1,0 0 0,0 0 1,0 0-1,1 0 1,-1-1-1,1 1 0,-1 0 1,1 0-1,0 0 1,0 0-1,1-1 0,-1 1 1,0-1-1,1 1 1,0-1-1,-1 1 1,1-1-1,4 4 0,-3-5 13,1 1-1,-1-1 0,1 1 0,-1-1 0,1 0 1,0-1-1,0 1 0,-1 0 0,1-1 0,0 0 1,0 0-1,0 0 0,0-1 0,-1 1 0,1-1 1,5-1-1,0-1-6,0 1-1,0-1 1,0 0 0,-1-1 0,1 0 0,-1 0-1,0-1 1,10-8 0,-14 10-16,0 0 0,-1 0 1,1 0-1,-1 0 0,0-1 0,0 1 1,-1-1-1,1 0 0,-1 0 0,0 0 0,1 0 1,-2 0-1,1-1 0,-1 1 0,1 0 1,-1-1-1,0 1 0,0-8 0,-1 13 3,0 0-1,-1 0 0,1 0 0,0 0 1,-1 0-1,1 0 0,-1 0 1,0 0-1,1 0 0,-1-1 1,0 1-1,1 0 0,-1 0 1,0 0-1,0-1 0,0 1 1,0-1-1,1 1 0,-1 0 1,0-1-1,0 1 0,0-1 0,0 0 1,0 1-1,0-1 0,-1 0 1,1 0-1,0 0 0,0 0 1,0 0-1,0 0 0,0 0 1,0 0-1,0 0 0,0 0 1,0 0-1,0-1 0,0 1 1,0 0-1,0-1 0,0 1 0,0-1 1,0 1-1,0-1 0,0 1 1,0-1-1,0 0 0,0 0 1,1 1-1,-1-1 0,0 0 1,1 0-1,-1 0 0,0 0 1,1 0-1,-1 0 0,1 0 1,0 0-1,-1 0 0,1 0 1,0 0-1,-1 0 0,1 0 0,0 0 1,0 0-1,0 0 0,0 0 1,0-2-1,-2 11 27,-1 0 1,1 1-1,1-1 1,0 1-1,0 0 0,1-1 1,1 18-1,-1-24-11,0 1 1,0 0-1,1-1 1,0 1-1,-1 0 0,1-1 1,0 1-1,0-1 1,0 0-1,1 1 1,-1-1-1,1 0 0,-1 0 1,1 1-1,0-1 1,0-1-1,0 1 0,0 0 1,0 0-1,0-1 1,0 1-1,0-1 1,1 1-1,-1-1 0,1 0 1,-1 0-1,1 0 1,4 0-1,3 1 19,0-2 0,0 1 0,0-1 1,0-1-1,0 0 0,0 0 0,-1-1 0,1 0 0,0-1 0,-1 0 0,1 0 1,-1-1-1,0 0 0,14-10 0,-18 11-11,0 0 1,0 0-1,-1 0 1,0-1-1,0 0 0,0 0 1,0 0-1,0 0 1,-1-1-1,0 1 0,0-1 1,0 0-1,0 0 0,-1 0 1,0 0-1,0 0 1,0-1-1,-1 1 0,0-1 1,0 1-1,0-1 1,0 1-1,-1-1 0,0 0 1,0 1-1,-1-1 1,-2-10-1,3 16-16,0-1 0,0 1 0,-1-1 0,1 1 0,0-1 0,-1 1 0,1-1 0,0 1 1,-1-1-1,1 1 0,-1-1 0,1 1 0,-1 0 0,1-1 0,-1 1 0,1 0 0,-1-1 0,1 1 0,-1 0 0,0 0 0,1-1 0,-1 1 0,1 0 0,-1 0 1,0 0-1,1 0 0,-1 0 0,1 0 0,-1 0 0,0 0 0,1 0 0,-1 0 0,0 0 0,1 0 0,-1 1 0,1-1 0,-1 0 0,1 0 0,-1 0 0,0 1 1,-23 14-215,17-7 219,0-1 1,1 1-1,1 0 1,-1 1-1,1-1 1,0 1-1,1 0 0,0 1 1,1-1-1,0 1 1,0-1-1,1 1 0,0 0 1,0 13-1,2-22 0,0 0 0,0 0 0,0 0 0,1 0 0,-1 0 1,0 0-1,1 0 0,-1 0 0,0 0 0,1 0 0,-1 0 0,1 0 0,0 0 0,-1-1 0,1 1 0,0 0 0,0 0 0,-1-1 0,1 1 0,0 0 0,0-1 0,0 1 0,0-1 0,0 1 0,0-1 0,0 1 0,0-1 0,0 0 0,0 1 0,0-1 0,0 0 0,0 0 0,0 0 0,0 0 0,0 0 1,0 0-1,0 0 0,0 0 0,0 0 0,0 0 0,0-1 0,0 1 0,0 0 0,0-1 0,0 1 0,2-2 0,2 1 7,0-1-1,0 0 1,0 0 0,0 0-1,0 0 1,-1-1-1,1 0 1,5-5 0,-4 1-81,0-1 1,0-1 0,-1 1-1,0-1 1,0 0 0,6-19-1,9-17-130,-18 106 219,-2-60-5,0 0-1,0-1 1,0 1 0,0 0 0,0-1 0,0 1 0,0 0-1,1 0 1,-1-1 0,0 1 0,0 0 0,0-1 0,1 1-1,-1 0 1,0-1 0,1 1 0,-1-1 0,1 1-1,-1 0 1,0-1 0,1 1 0,-1-1 0,1 1 0,0-1-1,-1 0 1,1 1 0,-1-1 0,1 1 0,0-1 0,1 1-1,24-5 206,30-26-502,-51 28 154,-2 0 62,4-3 15,1 0 1,0 1-1,-1 0 0,1 1 0,11-4 1,-18 7 79,1-1-1,-1 1 1,1 0 0,-1-1 0,1 1 0,-1 0-1,1 0 1,-1 0 0,1 1 0,-1-1 0,1 0 0,-1 0-1,0 1 1,1-1 0,-1 1 0,1-1 0,-1 1-1,0 0 1,0 0 0,1-1 0,-1 1 0,0 0-1,0 0 1,0 0 0,0 0 0,0 0 0,0 0 0,0 1-1,0-1 1,0 0 0,-1 0 0,1 1 0,0-1-1,-1 0 1,1 1 0,-1-1 0,1 3 0,10 57-25,-9-59-2540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18225,'0'0'4549,"-46"55"-3877,26-23 289,2 2-352,1-1-353,1-1-96,1-5-96,6-6-64,1-4 64,4-7-416,1-8-1410,-2-2-1153,2-1-960,0-14-4325</inkml:trace>
  <inkml:trace contextRef="#ctx0" brushRef="#br0" timeOffset="1">1 102 16656,'0'0'5381,"51"2"-4260,-16 4 224,5-2-704,4 0-513,0 0-96,-6-1-1858,-6-2-3267,-5-1-4356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10442,'0'0'7570,"8"-2"-5627,34-12 754,47-22 0,113-66-220,-121 58-2047,61-36-156,21-10-4082,-180 113-7029,-1-10 3518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0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18225,'0'0'9780,"-10"11"-9636,-164 216 524,154-208-3349,19-19 2309,0 0 0,1 1-1,-1-1 1,0 0 0,0 0-1,0 0 1,0 0 0,0 1-1,0-1 1,0 0 0,0-1-1,0 1 1,0 0 0,0 0-1,1 0 1,-1-1 0,0 1-1,0 0 1,0-1 0,0 1-1,0 0 1,1-1 0,-1 1-1,0-1 1,0 0 0,1 1-1,-2-2 1,-10-13-6467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9961,'0'0'12044,"56"-27"-10347,-24 25 161,6 1-416,6-2-417,-2 3-449,2-1-448,-5 1-128,-6 0-1249,-4 0-2370,-10 0-1698,-5 0-4196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1 778 9897,'0'0'11996,"13"-7"-10811,586-302 3599,-97 53-5452,-429 217 642,17-10-110,166-66-1,-246 112-1052,-11 6-2436,-15 6-4000,-2-1-2539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7431,'0'0'20361,"-3"10"-19774,-60 147-486,61-153-2366,4-7 361,8-18-1501,13-35-6600,-9 23 1058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83 9161,'41'-72'4068,"-34"62"5412,-7 16-7462,0 11-608,0 2-642,-1 2-95,0-3-224,1-2-353,0-4-128,7-4-1314,8-6-191,2 1-321,-2-2-768,-3-1-962,-7 2-1665</inkml:trace>
  <inkml:trace contextRef="#ctx0" brushRef="#br0" timeOffset="1">1 197 8296,'0'0'17136,"67"-5"-16399,-23-10 64,1-3-97,-1-1-255,-6 3-417,-4 1 32,-8 2-641,-7 1-1120,-7 3-2179,-5-1-3075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16816,'0'0'12102,"8"3"-11371,0 0-657,1 0-1,-1-1 0,0 0 0,1-1 0,-1 0 0,13 0 0,-17-1-284,1 0 0,-1 0 0,0-1-1,0 0 1,0 0 0,0 0 0,-1 0-1,1-1 1,0 1 0,0-1 0,-1 0-1,1 0 1,-1-1 0,0 1-1,0-1 1,1 1 0,-2-1 0,6-5-1,6-16-1222,-9 11-2766,-1 1 0,0 0-1,2-18 1,-3 13 2243,-1 4 4523,-1 5 9327,-2 14-11099,-16 60 4850,14-50-4957,0 1-1,1 0 1,1-1-1,1 19 1,0-33-722,0-1 0,0 0 0,0 1 0,1-1 0,-1 1 0,0-1 0,1 0 1,-1 1-1,1-1 0,0 0 0,-1 1 0,1-1 0,0 0 0,0 0 0,-1 0 0,1 1 0,0-1 1,0 0-1,0 0 0,1-1 0,1 3 0,7 1-2999,2-3-3553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0 532 11755,'0'0'13800,"13"-2"-12583,6-2-780,1 0 1,-1-1-1,0-2 0,28-13 1,86-47 694,-86 42-917,394-227 48,-264 128-2950,-147 103-2133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15407,'0'0'15086,"61"44"-14894,-39-40-96,2-4 0,1 0-544,2-3-801,-1-15-1218,1-5-1248,-7 0-866,-2-4-1248,-3 1-2787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1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 31 13421,'0'-1'135,"0"1"0,0 0 0,0 0 0,0 0 0,0 0 0,0 0 0,0-1 0,0 1 0,0 0 0,0 0 0,0 0 0,-1 0 0,1 0 0,0-1 0,0 1 0,0 0 0,0 0 0,0 0 0,0 0 0,0 0 0,0 0 0,-1 0 0,1-1 0,0 1 0,0 0 0,0 0 0,0 0 1,0 0-1,0 0 0,-1 0 0,1 0 0,0 0 0,0 0 0,0 0 0,0 0 0,0 0 0,-1 0 0,1 0 0,0 0 0,0 0 0,0 0 0,0 0 0,-1 0 0,1 0 0,0 0 0,0 0 0,0 0 0,0 0 0,0 0 0,0 1 0,-1-1 0,1 0 0,0 0 0,0 0 0,0 0 0,0 0 0,0 0 0,0 0 0,0 1 0,0-1 0,-1 0 0,1 0 1,0 0-1,0 0 0,-8 11 1535,6-2-1468,0 0-1,1-1 1,0 1-1,0 0 1,1 0 0,0 0-1,0 0 1,1 0-1,2 9 1,-2-16-196,-1 0 0,1 0 1,0 1-1,0-1 0,0 0 0,0 0 0,0 0 1,0 0-1,1 0 0,-1 0 0,0-1 0,1 1 1,0 0-1,-1-1 0,1 1 0,0-1 0,0 0 1,0 1-1,0-1 0,0 0 0,0 0 1,0 0-1,0 0 0,1-1 0,-1 1 0,0-1 1,0 1-1,1-1 0,-1 0 0,0 0 0,1 0 1,-1 0-1,0 0 0,1 0 0,-1-1 0,0 1 1,0-1-1,3-1 0,3 0 47,0-2-1,-1 1 1,1-1 0,-1 0 0,0 0-1,0-1 1,-1 0 0,1 0-1,-1-1 1,0 1 0,9-13-1,-6 6 170,0 0-1,0 0 0,-1-1 0,-1 0 0,10-23 0,-19 48-151,1 0 1,1 0-1,0-1 0,1 1 0,0 0 0,4 18 0,-5-28-26,0 0-1,1 0 0,-1-1 1,1 1-1,-1 0 0,1 0 1,0 0-1,0-1 1,-1 1-1,1 0 0,0-1 1,1 1-1,-1-1 0,0 1 1,0-1-1,1 0 0,-1 1 1,0-1-1,1 0 0,0 0 1,-1 0-1,1 0 0,-1 0 1,4 0-1,-2 0 42,0-1 1,-1 0-1,1 0 0,0 0 0,0-1 1,0 1-1,0-1 0,-1 1 0,1-1 1,0 0-1,0 0 0,-1 0 0,1-1 1,3-1-1,6-5 116,1-1 0,-1-1 0,0 0 1,17-20-1,-15 14-208,-11 11 7,1 0 1,0-1-1,0 2 1,1-1 0,-1 0-1,1 1 1,0 0-1,0 0 1,1 0 0,-1 1-1,11-5 1,-16 8-13,1 0 0,0 1-1,-1-1 1,1 0 0,0 1 0,-1-1 0,1 0 0,-1 1 0,1-1-1,-1 1 1,1-1 0,0 1 0,-1-1 0,0 1 0,1-1 0,-1 1-1,1 0 1,-1-1 0,0 1 0,1-1 0,-1 1 0,0 0-1,0-1 1,0 1 0,1 0 0,-1 0 0,0-1 0,0 1 0,0 1-1,3 28 13,-2-25-35,0 6-20,-1-1-316,1 0-1,1 0 0,-1 0 0,2-1 0,4 15 1,-7-24 262,1 1-1,-1 0 1,1-1 0,-1 1 0,1 0 0,-1-1 0,1 1-1,-1-1 1,1 1 0,-1-1 0,1 1 0,0-1 0,-1 0-1,1 1 1,0-1 0,0 0 0,-1 1 0,1-1 0,0 0 0,0 0-1,-1 0 1,1 1 0,0-1 0,0 0 0,0 0 0,-1 0-1,1 0 1,0-1 0,0 1 0,0 0 0,-1 0 0,1 0-1,0-1 1,0 1 0,-1 0 0,1-1 0,0 1 0,-1 0-1,1-1 1,0 1 0,0-2 0,27-21-5994,-8 1-586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9833,'0'0'15791,"-13"77"-13517,7-39-992,3-1-770,0 0-320,3-3-128,1-9-544,13-16-4036,4-9-8681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11883,'0'0'2744,"13"0"-934,82 0 1048,181 1 785,146 30-3071,-390-27-376,0 2-1,-1 1 1,0 2-1,0 1 1,0 1-1,-1 1 1,-1 2-1,0 1 0,-2 1 1,1 2-1,-2 1 1,34 30-1,9 11 1496,40 40-338,-97-87-1286,0 1-1,-1 0 1,0 0-1,-1 1 1,16 32 0,-23-38-29,0-1 1,0 1 0,-1 0 0,0 0 0,-1 0-1,0 1 1,0-1 0,-1 0 0,0 0 0,0 1-1,-1-1 1,-1 0 0,1 0 0,-1 0-1,-1 0 1,0 0 0,0-1 0,-1 1 0,-4 8-1,0-4-41,-1 1 0,0-2 0,0 1 0,-1-1 0,-1-1 0,0 1 0,-1-2 0,0 0 0,0 0 0,-21 11 0,1-8-3029,11-12-5216,13-3-2605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14798,'0'0'15246,"71"18"-13868,-15-36-578,13-5-543,5-4-193,1-1-64,-5 3-192,-14 2-1698,-12 6-3203,-14-2-3171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35 14638,'8'-4'2605,"4"-1"-1419,0 0 1,0 0-1,0 1 1,1 1-1,-1 0 1,1 1-1,20-1 1,-31 3-1086,-1 0 0,0 1 0,0-1 0,1 0 0,-1 1 0,0-1 0,0 1 0,0 0 0,0-1 0,0 1 0,0 0 0,0 0 0,0-1 0,0 1 1,0 0-1,-1 0 0,1 0 0,0 0 0,0 0 0,-1 0 0,1 0 0,-1 1 0,1-1 0,-1 0 0,1 0 0,-1 0 0,0 1 0,0-1 0,1 0 0,-1 0 0,0 1 1,0-1-1,0 2 0,0 3 45,0 0 0,0 0-1,-1 0 1,1 0 0,-1 1 0,-3 5 0,0 2-19,-2-1 0,0-1 0,0 1 0,-2-1 0,1 0 0,-13 15 0,-64 66-49,51-58-15,12-14-47,14-15-18,1-1 0,0 1 0,0 0 0,1 1 0,0-1 1,0 1-1,0 0 0,1 0 0,0 1 0,-6 14 0,11-21-3,0 0 1,-1-1-1,1 1 0,0 0 0,0-1 1,-1 1-1,1 0 0,0-1 0,0 1 0,0-1 1,0 1-1,0-1 0,0 0 0,0 1 1,0-1-1,0 0 0,0 0 0,0 0 1,0 0-1,0 0 0,0 0 0,0 0 1,0 0-1,0 0 0,0 0 0,0 0 0,-1-1 1,3 1-1,2-1-6,37-2 79,-1-2-1,58-14 1,-2 0-394,81-9-3689,-97 13-2359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17489,'5'-10'3437,"-1"-3"-2373,-2 9-591,0-1 0,-1 1 0,1-1 0,1 1-1,-1 0 1,0 0 0,1 0 0,0 0 0,6-6 0,-9 9-405,1 1 1,-1 0 0,1-1 0,-1 1 0,0 0 0,1-1-1,-1 1 1,1 0 0,-1-1 0,1 1 0,-1 0-1,1 0 1,-1 0 0,0-1 0,1 1 0,0 0 0,-1 0-1,1 0 1,-1 0 0,1 0 0,-1 0 0,1 0-1,-1 0 1,1 0 0,-1 0 0,1 0 0,-1 0 0,1 1-1,-1-1 1,1 0 0,-1 0 0,1 0 0,-1 1 0,0-1-1,1 0 1,-1 1 0,1-1 0,-1 0 0,0 1-1,1-1 1,-1 1 0,0-1 0,1 0 0,-1 1 0,0-1-1,0 1 1,1-1 0,-1 1 0,0-1 0,0 1-1,0-1 1,0 1 0,1-1 0,-1 1 0,0-1 0,0 1-1,0-1 1,0 1 0,6 37 584,-6-34-407,2 106 413,-3-76-516,2-1 1,5 38-1,-6-70-143,0 1 0,0-1 0,0 0 0,0 0 0,1 1 0,-1-1 0,0 0 0,1 0 0,-1 1 0,1-1 0,-1 0 0,1 0 0,0 0 0,-1 0 0,1 0 0,0 0 0,0 0 0,0 0 0,1 1 0,-1-2 0,0 0 0,0 0 0,-1 0 0,1 0 0,0 0 0,0 0 0,-1 0 0,1 0 0,0 0 0,-1 0 0,1-1 0,0 1 0,-1 0 0,1 0 0,0-1 0,-1 1 0,1 0 0,0-1 0,-1 1 0,1-1 0,-1 1 0,1-1 0,0 0 0,4-5 0,-1 1 0,0-1 0,0 0 0,0 0 0,4-9 0,-1-9 0,0 0 0,-1-1 0,-2 0 0,0 0 0,0-32 0,-5 62 0,1 0 0,0-1 0,0 1 0,0 0 0,0 0 0,1 0 0,0 0 0,0 0 0,0-1 0,1 1 0,0 0 0,0-1 0,0 1 0,0-1 0,0 0 0,1 0 0,0 0 0,0 0 0,0 0 0,1 0 0,-1-1 0,1 0 0,-1 0 0,1 0 0,0 0 0,1 0 0,-1-1 0,0 0 0,1 0 0,-1 0 0,1 0 0,0-1 0,-1 1 0,1-1 0,9 0 0,-4 0 0,1 0 0,-1-1 0,1-1 0,-1 1 0,0-2 0,1 0 0,-1 0 0,0 0 0,0-2 0,0 1 0,0-1 0,-1 0 0,11-7 0,-14 7 0,0 0 0,0-1 0,-1 0 0,1 0 0,-1 0 0,0 0 0,0-1 0,-1 0 0,0 0 0,0 0 0,0-1 0,-1 1 0,1-1 0,-2 0 0,1 0 0,-1 0 0,0 0 0,0 0 0,0-12 0,-1 14 0,-1 0 0,0 0 0,0 0 0,0 0 0,0 0 0,-1 0 0,0 0 0,0 0 0,-3-7 0,3 11 0,1-1 0,-1 1 0,0 0 0,0-1 0,0 1 0,0 0 0,-1 0 0,1 0 0,0 0 0,0 0 0,-1 0 0,1 0 0,0 0 0,-1 0 0,1 1 0,-1-1 0,1 0 0,-1 1 0,1 0 0,-1-1 0,0 1 0,1 0 0,-1 0 0,1 0 0,-1 0 0,0 0 0,1 0 0,-1 0 0,1 0 0,-1 1 0,0-1 0,1 1 0,-3 0 0,-2 2 0,1-1 0,0 1 0,0 0 0,1 1 0,-1-1 0,1 1 0,0 0 0,0 0 0,0 0 0,0 0 0,1 1 0,-1 0 0,1-1 0,0 1 0,-2 6 0,-6 12 0,1 0 0,-8 24 0,15-39 0,1 0 0,-1 1 0,1-1 0,1 1 0,0 0 0,0-1 0,0 13 0,2-19 0,-1 0 0,0 0 0,1 1 0,-1-1 0,1 0 0,0 0 0,0 0 0,0 0 0,0 0 0,0 0 0,0 0 0,0-1 0,0 1 0,1 0 0,-1 0 0,1-1 0,0 1 0,-1-1 0,1 0 0,0 1 0,0-1 0,0 0 0,0 0 0,0 0 0,0 0 0,0 0 0,0-1 0,0 1 0,0-1 0,0 1 0,0-1 0,1 0 0,2 0 0,8 1-724,1 0-1,-1-1 1,24-3 0,-26 1-586,1-1 0,-1 0 0,-1 0 0,1-1 1,0 0-1,-1-1 0,0-1 0,11-6 0,20-18-13440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19538,'0'0'10250,"-33"70"-9193,28-38 0,4 5-192,1-3-865,3 1 0,13-6 0,4-2 0,4-8 0,1-4-1249,-3-8-961,-1-3-641,-8-4-1857,-3 0-930,-2 0-2850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17328,'0'0'4292,"-11"6"-1046,-3 2-2639,1 1 0,-1 0 1,2 1-1,-13 12 0,20-17-363,0 0 1,0 1-1,0-1 1,1 1 0,0 0-1,0 0 1,0 1-1,1-1 1,0 1-1,0 0 1,1-1-1,0 1 1,-2 10 0,4-16-228,-1 0 1,1 0 0,0 1-1,0-1 1,0 0 0,0 0-1,0 1 1,0-1 0,0 0-1,1 1 1,-1-1 0,0 0-1,1 0 1,-1 0-1,1 1 1,-1-1 0,1 0-1,-1 0 1,1 0 0,0 0-1,0 0 1,0 0 0,-1 0-1,1 0 1,0-1 0,0 1-1,0 0 1,3 1 0,-1-1 14,0 0 1,0 0-1,0-1 0,0 1 1,0-1-1,0 0 1,0 0-1,0 0 0,0 0 1,1 0-1,4-2 1,1 0 31,0 0 1,0-1 0,-1 0 0,1 0 0,-1-1 0,1 0 0,13-10 0,-14 6-64,1 0 0,-1 0 1,0-1-1,-1 0 1,0-1-1,-1 0 1,0 0-1,0 0 0,-1-1 1,-1 1-1,0-1 1,0 0-1,-1-1 1,2-10-1,-28 122-1,23-99 0,-1 10-228,0 0 1,0 0 0,1 0-1,0 0 1,1 0-1,3 15 1,-3-24 163,0 0 0,0 1 0,0-1 0,0 0 0,0 0 0,0 1 0,1-1 0,-1 0 0,1 0 0,0-1 0,-1 1 0,1 0 0,0-1 0,0 1-1,0-1 1,0 1 0,0-1 0,0 0 0,1 0 0,-1 0 0,0 0 0,1 0 0,-1 0 0,1-1 0,-1 1 0,1-1 0,-1 0 0,0 0 0,1 0 0,-1 0 0,1 0 0,-1 0 0,1-1 0,3 0 0,0-1-345,0 1 0,0-1 0,1 0 0,-1-1-1,0 1 1,-1-1 0,1 0 0,0-1 0,-1 0 0,0 0 0,0 0 0,0 0-1,0-1 1,6-8 0,-1 0-1499,0 1 0,-1-2 0,-1 1 0,-1-1 0,8-17 0,3-20-5213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12300,'0'0'11557,"-4"13"-10025,-9 21-330,2 1 0,-12 70 0,21-91-923,1 0 0,0 0 0,1 0 1,1 0-1,2 15 0,-2-22-243,1-1 0,-1 0-1,1 0 1,0 0 0,1 0-1,0 0 1,0 0-1,0-1 1,0 1 0,1-1-1,0 0 1,6 6-1,-9-9-23,-1-1-1,1 0 1,0 0-1,1 0 1,-1 0-1,0 0 0,0 0 1,0 0-1,1 0 1,-1 0-1,0 0 0,1 0 1,-1-1-1,1 1 1,-1-1-1,1 1 1,-1-1-1,1 0 0,-1 1 1,1-1-1,-1 0 1,1 0-1,0 0 1,-1 0-1,4-1 0,-4 0-7,0 0-1,1 0 0,-1-1 0,0 1 1,0-1-1,0 1 0,0 0 0,0-1 1,0 0-1,0 1 0,0-1 0,-1 0 1,1 1-1,-1-1 0,1 0 0,-1 0 1,0 1-1,1-4 0,0-4-37,-1 0 0,1 0 0,-2 0 0,1 0-1,-1 0 1,-1 0 0,-4-17 0,4 21 16,0 0 0,0 0 0,-1 0 0,0 0 1,0 0-1,0 1 0,-1-1 0,1 1 0,-1 0 0,0 0 0,0 1 0,0-1 1,-1 1-1,0 0 0,1 0 0,-1 0 0,0 1 0,0-1 0,0 1 0,-1 1 1,1-1-1,-9-1 0,13 3 17,0 0-1,0 0 1,0 0 0,0 0 0,0 0 0,-1 0-1,1 1 1,0-1 0,0 0 0,1 1 0,-1-1-1,0 1 1,0-1 0,0 1 0,0-1 0,0 1-1,0 0 1,1-1 0,-1 1 0,0 0 0,0 0 0,1 0-1,-1-1 1,1 1 0,-1 0 0,1 0 0,-1 1-1,0 1 10,0-1 0,0 1 0,1 0 0,0 0 0,-1 0 0,1 0 0,0-1 0,0 1 0,1 0 0,0 4-1,-1-3 15,1 1-1,0 0 0,1 0 1,-1-1-1,1 1 0,0-1 1,0 1-1,0-1 0,1 0 1,0 0-1,0 0 0,5 6 1,-2-6-3,1 0 0,0 0 0,0-1 1,0 0-1,0 0 0,0-1 0,1 0 0,-1 0 0,1 0 1,0-1-1,0 0 0,-1-1 0,1 0 0,0 0 1,0-1-1,-1 0 0,1 0 0,14-5 0,-9 3 1,-1-2-1,0 0 0,0 0 0,0-1 1,-1-1-1,0 0 0,0 0 1,0-1-1,-1 0 0,13-14 0,-21 19-14,1 0 8,1 0 0,-1 0-1,0 0 1,0-1 0,-1 0 0,1 1 0,-1-1 0,0 0 0,0 0 0,0 0-1,0-1 1,0 1 0,-1 0 0,2-9 0,-19 22 494,8 1-484,0 1 0,0-1 0,1 1 1,1 0-1,0 1 0,0 0 0,1 0 0,0 0 0,1 0 0,1 1 0,0-1 1,1 1-1,0 0 0,0 15 0,2-27-23,0 1 0,0-1 0,0 1 0,0 0 0,0-1 0,0 1 0,1 0 0,-1-1 0,0 1 0,1-1 0,-1 1 0,1-1 0,0 1 0,-1-1 0,1 1 0,0-1 0,0 0 0,0 1 0,0-1 0,0 0 0,0 0 0,0 0 0,1 0 0,-1 0 0,0 0 0,1 0 0,-1 0 0,0 0 0,1-1 0,-1 1 0,1 0 0,0-1 0,-1 1 0,1-1 0,-1 0 0,1 0 0,0 1 0,-1-1 0,1 0 0,-1 0 0,1-1 0,0 1 0,-1 0 0,1 0 0,2-2 0,4 1 0,0-2 0,0 1 0,0-1 0,0 0 0,0-1 0,-1 0 0,11-7 0,38-37 8,-46 38-15,1 0 1,0 0-1,0 1 1,1 1 0,1 0-1,17-9 1,-29 17-11,-1 0 0,0 0 0,1 0 1,-1-1-1,1 1 0,-1 0 1,1 0-1,-1 0 0,0 0 0,1 0 1,-1 0-1,1 0 0,-1 0 0,0 0 1,1 0-1,-1 1 0,1-1 0,-1 0 1,0 0-1,1 0 0,-1 0 1,1 1-1,-1-1 0,0 0 0,1 0 1,-1 1-1,0-1 0,1 0 0,-1 0 1,0 1-1,0-1 0,1 0 0,-1 1 1,0-1-1,0 0 0,0 1 1,1-1-1,-1 1 0,0 0 0,3 25-90,-11 28 200,4-37 83,1 1 1,0 0-1,0 31 0,2-48-176,1-1 1,0 1-1,0-1 1,0 1-1,0-1 1,0 0-1,1 1 1,-1-1-1,0 1 1,0-1-1,0 1 0,0-1 1,0 1-1,1-1 1,-1 1-1,0-1 1,0 0-1,1 1 1,-1-1-1,0 1 1,0-1-1,1 0 0,-1 1 1,1-1-1,-1 0 1,0 0-1,1 1 1,-1-1-1,1 0 1,-1 0-1,0 1 1,1-1-1,-1 0 1,2 0-1,18-4 4,18-21-8,-21 7 4,29-39 0,-42 51 0,0 0 0,0 0 0,-1 0 0,0-1 0,0 0 0,0 1 0,-1-1 0,0 0 0,-1 0 0,1 0 0,0-12 0,-2 19 0,0 0 0,0-1 0,0 1 0,0 0 0,0 0 0,0 0 0,0-1 0,0 1 0,0 0 0,-1 0 0,1-1 0,0 1 0,0 0 0,0 0 0,0-1 0,0 1 0,0 0 0,0 0 0,-1 0 0,1-1 0,0 1 0,0 0 0,0 0 0,0 0 0,-1 0 0,1 0 0,0-1 0,0 1 0,0 0 0,-1 0 0,1 0 0,0 0 0,0 0 0,0 0 0,-1 0 0,1 0 0,0 0 0,0 0 0,-1 0 0,1 0 0,0 0 0,0 0 0,-1 0 0,1 0 0,0 0 0,-1 0 0,-12 8 0,13-7 0,-1-1 0,1 0 0,0 1 0,-1-1 0,1 1 0,-1-1 0,1 1 0,0-1 0,-1 1 0,1-1 0,0 1 0,0 0 0,-1-1 0,1 1 0,0-1 0,0 1 0,0 0 0,0-1 0,0 1 0,0-1 0,0 1 0,0 0 0,0-1 0,0 1 0,0 0 0,0-1 0,0 1 0,1-1 0,-1 1 0,0-1 0,0 1 0,1 0 0,-1-1 0,0 1 0,1-1 0,-1 1 0,0-1 0,1 1 0,-1-1 0,1 0 0,-1 1 0,1-1 0,-1 1 0,1-1 0,-1 0 0,1 0 0,-1 1 0,1-1 0,0 0 0,-1 0 0,1 0 0,-1 1 0,1-1 0,0 0 0,-1 0 0,1 0 0,0 0 0,8 1 0,1 1 0,-1-1 0,0-1 0,1 0 0,-1 0 0,0-1 0,1 0 0,-1-1 0,0 0 0,0 0 0,14-6 0,-16 5 0,0 0 0,0 0 0,0-1 0,-1 1 0,1-2 0,-1 1 0,0-1 0,0 0 0,-1 0 0,1 0 0,-1-1 0,0 0 0,-1 0 0,7-10 0,-10 14 0,0 1 0,0 0 0,-1 0 0,1-1 0,0 1 0,-1 0 0,1-1 0,-1 1 0,0-1 0,1 1 0,-1-1 0,0 1 0,0-1 0,0 1 0,0-1 0,0 1 0,0 0 0,0-1 0,0 1 0,-1-1 0,1 1 0,-1-1 0,1 1 0,-1 0 0,1-1 0,-1 1 0,0 0 0,0 0 0,0-1 0,0 1 0,1 0 0,-2 0 0,1 0 0,0 0 0,-1-1 0,0 2 0,1-1 0,-1 1 0,1-1 0,-1 1 0,0 0 0,1 0 0,-1 0 0,0 0 0,1 0 0,-1 0 0,0 0 0,1 1 0,-1-1 0,1 1 0,-1-1 0,1 1 0,-1-1 0,1 1 0,-1 0 0,1 0 0,-1 0 0,1 0 0,0 0 0,-1 0 0,1 0 0,0 0 0,0 0 0,0 1 0,0-1 0,0 0 0,-1 3 0,-4 6 0,0 0 0,0 1 0,1 0 0,0 0 0,1 1 0,0-1 0,1 1 0,1 0 0,-1 0 0,2 0 0,0 0 0,0 0 0,2 14 0,-1-23-16,1 0-1,0 0 1,0 0-1,0 0 1,0 0-1,0-1 1,0 1 0,1 0-1,0-1 1,-1 1-1,1-1 1,0 0-1,0 0 1,0 1 0,1-1-1,-1 0 1,0-1-1,1 1 1,-1 0-1,1-1 1,0 1 0,-1-1-1,1 0 1,0 0-1,0 0 1,0 0-1,0-1 1,4 1 0,4 1-266,0 0 0,0-2 0,-1 1 0,1-1 0,0-1 0,20-3 0,-29 4-164,-1 0-1,1-1 1,0 1 0,-1-1 0,1 1 0,-1-1 0,1 0 0,-1 0-1,1 0 1,-1 0 0,1 0 0,-1 0 0,0 0 0,0 0 0,0 0-1,1 0 1,-1-1 0,0 1 0,0 0 0,1-3 0,-1-11-7562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26 17713,'0'0'6662,"-65"-24"-2978,53 22 127,17 2-3811,17 2-96,6 8 32,3 2-2434,0-8-5318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74 318 16912,'-8'1'902,"0"-2"-467,3 0-129,0 1 1,0-1-1,1 1 1,-1 0-1,0 1 1,0-1-1,1 1 1,-1 0-1,0 0 1,-4 2-1,61 7 3832,159-2-2131,353-34 0,-534 24-1879,857-95-152,-646 56 1443,389-119 0,-605 152-1333,-8 2-483,-33 12-1252,-18 6-2860,9-7-2518,1-5-7899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5.4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206 191 18321,'0'0'2360,"-12"4"53,-5 3-1759,0 1-1,0 1 1,1 1 0,0 0-1,0 1 1,1 0 0,1 1 0,0 1-1,0 0 1,-11 16 0,24-28-623,0 0 0,0 1 0,0-1 0,0 0 0,0 1 0,0-1 0,0 1 0,0-1 0,1 1 1,-1-1-1,1 1 0,-1 0 0,1-1 0,-1 1 0,1 0 0,0-1 0,0 1 0,0 0 0,0-1 0,0 1 1,1 3-1,-1-5-31,1 1 1,0 0-1,0 0 1,0 0-1,0 0 1,0 0-1,0-1 1,0 1-1,0 0 1,0-1-1,0 1 1,0-1-1,1 0 1,-1 1-1,0-1 1,0 0-1,0 1 1,1-1-1,-1 0 1,0 0-1,3 0 1,4-1-17,0 1-1,0-1 1,-1 0 0,1-1 0,0 0 0,0 0 0,13-7 0,-4-2 62,1-1 0,-2-1 1,0 0-1,-1-1 0,0-1 1,-1-1-1,0 0 0,-2 0 1,0-1-1,0-1 0,-2 0 1,0-1-1,-2 0 1,0 0-1,-1-1 0,0 0 1,-2 0-1,6-41 0,-15 79-114,0 1-1,0-1 0,-15 33 1,-3 17-74,17-51 128,1 0 0,1 1 0,0-1 0,2 1 0,0 0 0,1-1 0,3 23 0,-3-37-35,1-1 1,-1 0-1,1 0 1,0 0 0,0 1-1,0-1 1,0 0-1,1 0 1,-1 0-1,0-1 1,1 1-1,0 0 1,-1 0-1,1-1 1,0 1 0,0-1-1,0 0 1,0 1-1,0-1 1,0 0-1,0 0 1,0 0-1,0 0 1,0-1-1,3 1 1,1 1-673,0-1 1,0 0-1,0-1 0,0 1 1,1-1-1,-1-1 0,0 1 1,11-3-1,13-9-5151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43 18289,'0'0'10229,"-10"-8"-8665,6 5-1477,1 0-5,-1 0 0,1 0-1,-1 0 1,1 1 0,-1-1 0,0 1 0,0 0 0,0 0 0,-1 0 0,1 1 0,0 0 0,-1 0 0,1 0 0,0 0 0,-1 0 0,1 1 0,-1 0 0,0 0 0,1 0-1,-1 1 1,1-1 0,0 1 0,-1 0 0,-6 3 0,0 2-47,1 0 0,1 1 0,-1 1-1,1-1 1,0 1 0,1 1 0,0 0 0,0 0 0,1 0-1,-7 13 1,9-14-22,-1 1 0,2 0 0,-1 0 0,1 0-1,1 0 1,0 1 0,0 0 0,1-1 0,0 1 0,1 0-1,0 0 1,0 13 0,2-20-58,-1 0 1,1-1-1,0 1 0,0-1 1,0 1-1,1-1 0,-1 1 1,1-1-1,-1 0 1,1 1-1,0-1 0,0 0 1,0 0-1,0 0 0,0-1 1,0 1-1,0 0 0,1-1 1,-1 1-1,1-1 0,-1 0 1,1 0-1,-1 0 1,1 0-1,0 0 0,-1-1 1,1 1-1,0-1 0,0 0 1,5 0-1,9 1-651,1 0-1,-1-2 1,30-4 0,-27 2-556,-1-2-1,0 0 1,0-1 0,23-11 0,32-22-5657,-26 8-896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1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2594,'0'0'21909,"-9"1"-21188,4 0-632,-1 1 0,1-1 0,0 0 0,0 1 1,0 0-1,0 1 0,0-1 0,1 1 0,-1 0 0,1 0 0,-1 0 0,1 0 1,0 1-1,0 0 0,1 0 0,-1 0 0,1 0 0,0 1 0,0-1 0,0 1 1,1-1-1,-3 8 0,5-11-82,0 0 1,0-1 0,0 1-1,0 0 1,0-1-1,0 1 1,0 0-1,0-1 1,1 1-1,-1 0 1,0-1 0,0 1-1,1 0 1,-1-1-1,0 1 1,1-1-1,-1 1 1,1-1 0,-1 1-1,1-1 1,-1 1-1,1-1 1,-1 1-1,1-1 1,-1 1 0,1-1-1,0 0 1,-1 1-1,1-1 1,0 0-1,-1 0 1,1 0 0,0 1-1,-1-1 1,1 0-1,0 0 1,-1 0-1,1 0 1,0 0 0,35 1 98,-30-1-45,12-1 114,0-1 0,0 0 1,0-1-1,-1-2 0,28-9 1,12-3 74,-52 16-222,0-1 1,0 1-1,1 0 0,-1 1 0,1-1 1,9 2-1,-14-1 15,1 0-1,-1 0 1,0 1 0,0-1 0,0 0 0,0 1 0,0-1 0,0 1-1,1-1 1,-1 1 0,0 0 0,0 0 0,-1-1 0,1 1 0,0 0-1,0 0 1,0 0 0,0 0 0,-1 0 0,1 0 0,0 0 0,-1 0-1,1 0 1,-1 0 0,0 0 0,1 0 0,-1 1 0,0-1 0,1 0-1,-1 0 1,0 0 0,0 1 0,0-1 0,0 2 0,0-2-29,1 0-1,-1 0 1,1 0 0,-1-1 0,1 1 0,0 0 0,-1 0-1,1-1 1,0 1 0,0-1 0,-1 1 0,1 0 0,0-1 0,0 0-1,0 1 1,0-1 0,0 1 0,0-1 0,0 0 0,0 0-1,0 0 1,0 1 0,0-1 0,0 0 0,0 0 0,0 0-1,0-1 1,-1 1 0,1 0 0,0 0 0,0 0 0,0-1-1,0 1 1,2-1 0,38-10-1080,45-11-8842,-52 14 4068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41 15919,'0'0'9102,"-11"-6"-5936,-2 0-2633,1 0 0,-1 1-1,-1 1 1,-20-5 0,31 8-507,-1 0-1,1 0 0,-1 0 0,1 1 0,-1-1 0,0 1 0,1 0 0,-1 0 1,1 1-1,-1-1 0,1 1 0,-1-1 0,1 1 0,-1 0 0,1 1 1,-1-1-1,1 1 0,0-1 0,0 1 0,0 0 0,0 0 0,0 0 0,0 0 1,1 1-1,-1-1 0,1 1 0,-4 5 0,6-8-30,-1 0 1,1 1-1,0-1 0,0 1 0,-1-1 0,1 0 1,0 1-1,0-1 0,0 1 0,0-1 0,0 1 0,0-1 1,-1 0-1,1 1 0,0-1 0,0 1 0,1-1 1,-1 1-1,0-1 0,0 1 0,0-1 0,0 0 1,0 1-1,0-1 0,1 1 0,-1-1 0,0 1 1,0-1-1,0 0 0,1 1 0,-1-1 0,0 0 1,1 1-1,18 6-22,35-7-77,-42-1-93,17 0-310,-20-1 274,1 2 1,-1-1-1,0 1 0,0 1 1,1 0-1,9 2 1,-18-2 259,0 0 0,-1 0 0,1 0 0,0 0 0,0 0-1,-1 0 1,1 0 0,-1 0 0,1 0 0,-1 1 0,1-1 0,-1 0 0,0 0 0,1 0 0,-1 1 0,0-1 0,0 0 0,0 1 0,0-1 0,0 0 0,0 0 0,-1 3 0,-5 29 1136,1-26-1008,0 0 0,0-1 0,0 1 1,-1-1-1,1 0 0,-1-1 0,-1 1 1,1-1-1,-1 0 0,0-1 0,0 0 0,-9 4 1,54-12-1857,1-1-3260,0-4-4841,-13 0-2524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2050,'10'-3'3785,"36"-9"-1790,53-15 3594,-40 4 2863,-58 23-8334,0-1 0,0 1-1,0 0 1,0-1 0,0 1-1,0-1 1,0 1 0,0-1-1,0 1 1,0-1 0,0 0-1,-1 1 1,1-1 0,0 0-1,0 0 1,-1 1 0,1-1-1,-1 0 1,1 0 0,-1 0-1,1 0 1,-1 0 0,1-2-1,-1 2 56,-1 1-1,0-1 1,1 0-1,-1 1 0,0-1 1,1 0-1,-1 1 1,0-1-1,0 1 1,0-1-1,1 1 0,-1 0 1,0-1-1,0 1 1,0 0-1,0-1 0,0 1 1,0 0-1,0 0 1,0 0-1,-8-1 718,0 0 0,0 0 1,1 1-1,-16 2 0,16 0-890,-1 1 0,1 0 0,0 1 0,0 0 0,0 0 0,1 1 0,-1 0 0,1 0 0,0 1 0,1 0 0,-1 0 0,1 0 0,0 1 0,1 0 0,0 0 0,0 0 0,0 1 0,1 0 0,0 0 0,0 0 0,1 0 0,0 1 0,1-1 0,0 1 0,0 0 0,0 12 0,2-19 1,0 0-1,1 0 1,-1 0-1,1 0 1,0 0-1,0 0 1,0-1 0,0 1-1,0 0 1,0 0-1,0-1 1,0 1 0,1-1-1,-1 1 1,0-1-1,1 1 1,0-1-1,-1 0 1,1 0 0,0 0-1,-1 0 1,1 0-1,0 0 1,0 0 0,0-1-1,0 1 1,0-1-1,0 1 1,0-1-1,3 0 1,10 2-14,0 0 0,-1-2 0,19-1 0,-19 1-28,1-1-676,0 0 0,0-1 0,0-1-1,16-5 1,-10 1-3070,-1 0 0,26-14 0,-15 3-3548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48 116 8680,'0'0'8456,"7"-9"-7500,5-4-310,5-6 266,-1-4 3135,-19 19 760,-9 5-3372,-12 6-919,24-7-499,-35 21 845,33-20-811,0 0-1,0 0 0,1 0 1,-1 1-1,0-1 0,0 1 0,1-1 1,-1 1-1,1 0 0,-1 0 1,1-1-1,0 1 0,-1 0 1,0 4-1,2-6 57,36 6 53,-22 1-138,0-2 1,1 1-1,-1-2 1,1 0-1,0-1 0,0-1 1,0 0-1,27 0 0,-35-2-13,-1 0 0,1-1 0,-1 0-1,1 0 1,-1 0 0,0-1 0,0 0-1,1 0 1,-1 0 0,-1-1-1,1 0 1,0 0 0,-1-1 0,1 1-1,-1-1 1,0-1 0,0 1 0,-1 0-1,1-1 1,-1 0 0,0 0 0,-1-1-1,5-5 1,-7 9-9,0 0 0,0 0 0,0 0 0,0 0 0,-1-1 0,1 1 0,0 0 0,-1 0 0,1 0 0,-1-1 0,0 1 0,0 0 0,0 0 0,0-1 0,0 1 0,-1 0 0,1 0 0,-1-3 0,0 4 0,0-1 0,0 1 0,0-1 0,0 1 0,0 0 0,0 0 0,0-1 0,0 1 0,-1 0 0,1 0 0,0 0 0,-1 0 0,1 0 0,-1 1 0,1-1 0,-1 0 0,1 1 0,-1-1 0,-1 0 0,-2 0 0,0 1 0,0-1 0,0 1 0,0 0 0,1 0 0,-1 0 0,0 1 0,0-1 0,0 1 0,0 1 0,1-1 0,-1 1 0,0-1 0,1 1 0,-7 5 0,0 0 0,1 1 0,0 1 0,1-1 0,0 2 0,0-1 0,-8 14 0,14-20 0,0 1 0,1 0 0,-1 0 0,1 0 0,0 0 0,0 1 0,0-1 0,1 1 0,-1-1 0,1 1 0,0-1 0,0 1 0,1 0 0,0-1 0,-1 1 0,1 0 0,1 0 0,-1-1 0,1 1 0,1 6 0,0-9-234,-1 1-1,1-1 1,0 0-1,-1 0 1,1 0 0,0 0-1,0 0 1,1 0-1,-1 0 1,0-1 0,1 1-1,-1-1 1,0 0-1,1 1 1,0-1 0,-1 0-1,1-1 1,0 1-1,-1 0 1,1-1 0,0 0-1,0 1 1,0-1 0,-1 0-1,1 0 1,4-1-1,-1 0-735,1 1-1,0-1 0,0 0 0,0-1 0,0 0 1,-1 0-1,1 0 0,-1-1 0,11-6 0,14-14-6534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11819,'0'0'19453,"-5"9"-19175,-4 10-191,1-1 0,0 1 0,2 1 0,0-1 0,1 1 0,1 0 0,-1 24-1,-3 155-258,8-198 173,0-1 0,-1 1 1,1-1-1,0 1 0,0-1 0,0 1 0,0-1 0,0 1 1,0-1-1,0 1 0,0-1 0,0 1 0,0-1 1,0 1-1,0 0 0,0-1 0,0 1 0,0-1 0,0 1 1,1-1-1,-1 1 0,0-1 0,0 1 0,1-1 1,-1 0-1,0 1 0,0-1 0,1 1 0,-1-1 0,1 0 1,-1 1-1,0-1 0,1 0 0,-1 1 0,1-1 1,-1 0-1,1 0 0,-1 1 0,1-1 0,-1 0 0,1 0 1,-1 0-1,1 0 0,-1 1 0,1-1 0,-1 0 1,1 0-1,-1 0 0,1 0 0,0 0 0,-1-1 0,1 1 1,-1 0-1,1 0 0,-1 0 0,1 0 0,-1-1 1,1 1-1,-1 0 0,0 0 0,1-1 0,-1 1 0,1 0 1,0-1-1,26-27 253,-7-6-179,-2-2 0,17-44 0,-23 48-105,1 2 1,2 0-1,35-53 1,-49 82 18,0-1 0,0 1 0,0-1 1,1 1-1,-1 0 0,0 0 0,1 0 0,-1 0 1,1 0-1,0 0 0,-1 0 0,1 0 1,-1 1-1,1-1 0,0 0 0,0 1 0,-1 0 1,1-1-1,0 1 0,0 0 0,0 0 0,-1 0 1,1 0-1,0 0 0,0 1 0,0-1 0,-1 0 1,1 1-1,0-1 0,0 1 0,-1 0 1,1 0-1,-1-1 0,1 1 0,0 0 0,-1 0 1,0 0-1,1 1 0,-1-1 0,0 0 0,1 1 1,-1-1-1,0 0 0,0 1 0,1 2 1,0-2 8,0 1 1,1 0 0,-2 0 0,1 0 0,0 0 0,-1 0 0,1 0 0,-1 0 0,0 1 0,0-1 0,0 0 0,0 1 0,-1-1-1,0 0 1,1 1 0,-1-1 0,0 1 0,-1-1 0,1 1 0,-1-1 0,1 0 0,-1 1 0,0-1 0,-2 6 0,-2-4 53,0 1 0,0-1 0,0 0 1,-1 0-1,0 0 0,0-1 1,0 0-1,0 0 0,-1 0 1,1-1-1,-1 0 0,0 0 1,0-1-1,-12 3 0,-1-1-178,1 0 0,-2-2 0,1 0 0,-23-1 0,26-6-2915,11-9-3409,4-7-6047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13581,'0'0'14574,"11"54"-13517,-8-18-353,4 0-415,-1 1-161,4 1-96,-1-4-160,2-3-993,0-4-1090,-4-6-960,-2-7-768,-5-10-1346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14478,'0'0'11274,"92"-32"-10569,-27 26-321,6-2-352,6-6-2338,-5-7-7271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79 118 15214,'6'-8'3817,"-1"2"-3166,32-42 4050,-35 46-4176,0-1 0,0 0 0,0 0 1,0 0-1,-1 0 0,1 0 0,-1-1 0,0 1 0,0 0 0,0-1 0,-1 1 0,1 0 1,-1-1-1,1-3 0,-2 6-506,0 1-1,1-1 1,-1 1 0,0-1 0,1 1-1,-1 0 1,0 0 0,0-1-1,0 1 1,1 0 0,-1 0 0,0 0-1,0 0 1,0 0 0,0 0 0,1 0-1,-1 0 1,0 0 0,0 0 0,0 0-1,1 0 1,-1 1 0,0-1-1,0 0 1,1 1 0,-2 0 0,-22 8-18,16-3-33,-1 1 1,2 0-1,-1 1 1,1 0-1,0 0 1,1 0-1,0 1 0,0-1 1,1 2-1,0-1 1,0 0-1,1 1 1,0 0-1,1 0 1,0 0-1,1 1 0,0-1 1,1 0-1,0 1 1,0-1-1,1 1 1,2 16-1,-1-25-137,0 1 0,0 0 0,0-1 0,1 1 0,-1-1 0,1 1 0,-1-1 1,1 0-1,0 0 0,0 0 0,0 0 0,0 0 0,0 0 0,0 0 0,1-1 0,-1 1 0,1-1 0,-1 0 0,1 0 0,-1 0 0,1 0 0,0 0 0,-1 0 1,1-1-1,0 1 0,0-1 0,0 0 0,2 1 0,4-1-1016,0 0-1,0 0 1,0-1 0,-1 0-1,1 0 1,0-1 0,15-5-1,21-16-6832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20019,'-9'5'2749,"-7"4"-1349,1 2 1,-21 17-1,30-23-1103,1 0 0,0 0-1,0 0 1,0 0 0,1 1 0,0 0-1,0 0 1,0 0 0,1 0 0,0 1-1,-3 7 1,6-13-286,0 0 0,0 0 0,0 0-1,0-1 1,0 1 0,0 0 0,0 0-1,0-1 1,0 1 0,0 0 0,1 0-1,-1 0 1,0-1 0,0 1 0,1 0-1,-1-1 1,1 1 0,-1 0 0,0-1 0,1 1-1,0 0 1,-1-1 0,1 1 0,-1-1-1,1 1 1,-1-1 0,1 1 0,0-1-1,0 0 1,-1 1 0,1-1 0,0 0-1,-1 1 1,1-1 0,0 0 0,0 0 0,0 0-1,-1 0 1,1 0 0,0 0 0,0 0-1,0 0 1,-1 0 0,1 0 0,0 0-1,1-1 1,42-5 96,-44 6-106,20-6-5,0-1 0,-1-1-1,22-12 1,-28 12-41,1 1 1,0 1-1,0 0 1,1 1-1,-1 0 1,1 1-1,28-3 0,-42 7 47,0 0 0,0 0 0,0 0 0,0 0 0,0 0-1,0 0 1,0 0 0,0 1 0,0-1 0,-1 0-1,1 1 1,0-1 0,0 1 0,0-1 0,0 1-1,-1-1 1,1 1 0,0-1 0,0 1 0,-1 0 0,1-1-1,0 1 1,-1 0 0,1 0 0,-1-1 0,1 1-1,-1 0 1,1 1 0,5 32 198,1 4 13,-6-37-211,-1 0 1,1 0-1,-1 0 0,1 1 0,0-1 0,0 0 0,0 0 0,0 0 0,0 0 0,0 0 0,0 0 0,0 0 0,0-1 0,0 1 1,0 0-1,0 0 0,1-1 0,-1 1 0,0-1 0,0 1 0,1-1 0,-1 0 0,1 1 0,1-1 0,9-1 134,0 0 1,0 0-1,-1-2 0,1 1 0,0-1 0,-1-1 0,1 0 1,-1-1-1,0 0 0,13-9 0,35-13-198,-48 23-75,-1 0 0,2 1 0,-1 0 0,0 0-1,0 1 1,1 1 0,-1 0 0,1 0 0,20 2-1,-31-1 137,0 1 0,0-1 0,0 0 0,-1 1 0,1-1-1,0 1 1,0-1 0,0 1 0,0 0 0,-1-1 0,1 1 0,0-1-1,0 1 1,-1 0 0,1 0 0,-1 0 0,1-1 0,0 1 0,-1 0-1,0 0 1,1 0 0,-1 0 0,1 0 0,-1 0 0,0 0-1,0 0 1,1 2 0,-4 33 196,3-34-172,-1 1 0,0-1 0,1 1 0,0-1 0,0 1 0,-1 0 0,2-1 0,-1 1 0,0-1-1,0 1 1,1 0 0,-1-1 0,1 1 0,2 3 0,-2-5 6,0 0 0,1-1-1,-1 1 1,1-1 0,-1 1-1,1-1 1,-1 0 0,1 1-1,-1-1 1,1 0 0,-1 0-1,1 0 1,-1 0 0,1-1-1,-1 1 1,1 0 0,-1-1-1,0 1 1,4-2 0,26-10 49,2-1-591,15-9-5103,-21 6-2252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6.0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9 228 16303,'0'0'9060,"8"-5"-7560,-3 3-1304,0 0 1,0 0-1,-1-1 0,0 0 1,1 0-1,-1 0 1,0 0-1,0-1 0,0 1 1,-1-1-1,0 0 1,1 0-1,-1 0 0,0-1 1,-1 1-1,1-1 1,-1 1-1,0-1 1,0 0-1,-1 0 0,1 0 1,-1 0-1,1-9 1,-2 13-194,-1 1 1,1-1 0,0 1-1,-1-1 1,1 1 0,0-1 0,-1 1-1,1-1 1,-1 1 0,1 0 0,0-1-1,-1 1 1,1 0 0,-1-1 0,1 1-1,-1 0 1,0 0 0,1-1-1,-1 1 1,1 0 0,-1 0 0,1 0-1,-1 0 1,0 0 0,1 0 0,-1 0-1,1 0 1,-1 0 0,1 0 0,-1 0-1,0 0 1,1 0 0,-1 0-1,0 1 1,-25 7-124,22-5 126,0 0-1,0 1 0,1-1 1,-1 1-1,1 0 0,-1 0 1,1 1-1,0-1 0,1 0 1,-1 1-1,1 0 0,0-1 1,0 1-1,1 0 0,-1 0 1,1 0-1,0 0 0,0 7 1,1-10-7,0-1 1,1 0-1,-1 0 1,1 1-1,-1-1 1,1 0-1,0 0 1,0 0-1,-1 0 0,1 0 1,0 0-1,0 0 1,0 0-1,0 0 1,0 0-1,0 0 1,0-1-1,0 1 1,1 0-1,-1-1 1,0 1-1,0-1 1,1 1-1,-1-1 1,0 0-1,1 1 1,-1-1-1,0 0 1,0 0-1,1 0 1,2 0-1,55 0-81,-44-1 26,73-9-833,-64 6 834,44-2 1,-67 6 470,1-24 1351,-3 16-1762,0 0 0,0 0 1,0 0-1,-1 0 0,-1 0 0,1 0 1,-1 1-1,0-1 0,-1 1 0,-6-10 0,-14-33-14,24 49 10,0 1 0,0-1 0,0 1 0,-1-1 0,1 1 0,0-1 0,0 1 0,0-1 0,0 1 0,0-1 0,0 1 0,0-1 0,1 1 0,-1-1 0,0 1 0,0-1 0,0 1 0,0-1 0,1 1 0,-1-1 0,0 1 1,1-1-1,-1 1 0,0-1 0,1 1 0,-1 0 0,0-1 0,1 1 0,-1 0 0,0-1 0,1 1 0,-1 0 0,1 0 0,-1-1 0,1 1 0,-1 0 0,1 0 0,-1 0 0,1-1 0,-1 1 0,1 0 0,-1 0 0,2 0 0,29-2-81,-19 2-83,11-2-479,7 1-3481,49-10 0,-32-2-3351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 19250,'0'0'1703,"0"10"-224,-13 188 4088,-1 24-4488,25-249-1044,-3 14-32,39-117-555,-26 71 475,50-104 1,-69 159 79,0 1 0,-1 0 0,1 0 0,1 0 0,-1 0 0,0 1 0,1-1 0,-1 1 0,1-1 0,0 1 0,0 0 0,0 0 0,0 0 0,0 0 0,0 1 0,1-1 0,-1 1 0,0 0 0,7-1 0,-7 2-9,-1 0-1,0 0 0,0 0 1,0 1-1,0-1 0,0 1 1,0 0-1,0-1 0,0 1 1,0 0-1,0 0 1,0 0-1,0 0 0,0 1 1,-1-1-1,1 0 0,0 1 1,-1-1-1,1 1 0,-1 0 1,0 0-1,0-1 0,1 1 1,-1 0-1,0 0 1,-1 0-1,1 0 0,0 0 1,0 0-1,-1 0 0,1 0 1,-1 0-1,0 4 0,1-1 38,0 1-1,-1 0 0,0 0 1,0 0-1,0-1 0,-1 1 1,0 0-1,0-1 0,-1 1 1,1 0-1,-1-1 0,0 0 1,-1 1-1,1-1 0,-1 0 1,0 0-1,-1 0 0,1-1 1,-1 1-1,0-1 0,0 0 1,0 0-1,-9 6 0,6-4 69,-1 0 0,0-1 0,0 0 0,0-1 0,-1 1 0,0-2 0,1 1 0,-1-1 0,-1-1 0,1 1 0,0-2 0,-1 1 0,-18 0 0,27-2-134,1 0 0,-1 0 0,0 0 0,0 0 0,0 0-1,0 0 1,0 0 0,1-1 0,-1 1 0,0 0 0,0 0 0,0 0-1,1-1 1,-1 1 0,0-1 0,0 1 0,1 0 0,-1-1 0,0 1-1,1-1 1,-1 0 0,0 1 0,1-1 0,-1 1 0,1-1-1,-1 0 1,1 0 0,-1 1 0,1-1 0,0 0 0,-1 0 0,1 1-1,0-1 1,0 0 0,-1 0 0,1 0 0,0 0 0,0 1-1,0-1 1,0 0 0,0 0 0,0 0 0,0 0 0,1 1 0,-1-1-1,0 0 1,0 0 0,1 0 0,-1 1 0,0-1 0,1 0 0,-1 0-1,0 1 1,2-2 0,-1-1-543,1 0-1,0 0 0,0-1 1,0 1-1,1 1 1,-1-1-1,1 0 1,-1 1-1,1-1 1,0 1-1,0 0 1,3-2-1,27-8-5603,4 6-1815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159 127 14478,'0'0'13767,"-11"-8"-13003,-37-24-225,46 31-522,0 0-1,0 1 1,-1-1-1,1 1 1,0-1 0,0 1-1,-1 0 1,1 0-1,0 0 1,0 0 0,-1 0-1,1 0 1,0 1-1,0-1 1,0 1 0,-1-1-1,1 1 1,0 0-1,0 0 1,0 0 0,0 0-1,0 0 1,1 1-1,-1-1 1,0 1 0,0-1-1,1 1 1,-3 2-1,-1 1 8,1 0-1,-1 1 1,1 0-1,0 0 1,0 0-1,-4 11 1,8-17-25,-1 1 0,1 0 1,-1 0-1,1 0 0,0 0 0,0 0 0,-1 0 1,1 0-1,0 0 0,0 0 0,0 0 1,0 0-1,0 0 0,0 0 0,0 0 1,0 0-1,1 0 0,-1 0 0,0 0 0,1 0 1,-1 0-1,0 0 0,1 0 0,-1 0 1,1-1-1,0 1 0,-1 0 0,1 0 0,0-1 1,-1 1-1,1 0 0,0-1 0,0 1 1,-1 0-1,1-1 0,0 1 0,0-1 1,0 1-1,0-1 0,0 0 0,0 1 0,0-1 1,0 0-1,0 0 0,0 0 0,2 0 1,7 2 5,1-2 0,-1 1 1,21-3-1,-12 1 21,26-1-9,35 1 14,-73 1-29,-1 1 0,1 0-1,-1 0 1,1 0-1,-1 1 1,0 0-1,1 0 1,-1 1-1,6 3 1,3 4 240,-3-5 947,-7-25-185,-3 9-941,9-102-63,-11 112-2,0 1 0,0-1 0,0 0 0,1 1 0,-1-1 0,0 1 0,0-1 0,1 1 0,-1-1 0,0 1 0,1-1 0,-1 1 0,0-1 0,1 1 0,-1-1 0,1 1 0,-1-1 0,1 1 0,-1 0-1,1-1 1,-1 1 0,1 0 0,-1 0 0,1-1 0,0 1 0,-1 0 0,1 0 0,-1 0 0,1 0 0,0-1 0,-1 1 0,1 0 0,0 0 0,-1 0 0,1 1 0,-1-1 0,1 0 0,0 0 0,-1 0 0,1 0 0,-1 0 0,1 1 0,0-1 0,31 14-231,-29-13 192,13 6-80,1 0 1,0-1-1,0-1 1,1-1-1,-1-1 1,1 0-1,0-1 1,0-1-1,0-1 0,0 0 1,30-5-1,-44 4 160,0 0-1,-1 1 0,1-1 0,0-1 0,-1 1 1,1-1-1,-1 1 0,1-1 0,-1 0 1,0 0-1,0 0 0,0-1 0,0 1 1,0-1-1,0 0 0,-1 1 0,1-1 0,-1 0 1,0-1-1,0 1 0,0 0 0,0-1 1,-1 1-1,1-1 0,-1 1 0,0-1 0,0 0 1,0 1-1,-1-1 0,1-4 0,-1 6-23,-1 1-1,0-1 1,1 1-1,-1-1 0,0 1 1,1-1-1,-1 1 1,0 0-1,0-1 0,0 1 1,0 0-1,-1 0 0,1 0 1,0 0-1,0 0 1,-1 0-1,1 0 0,0 0 1,-1 1-1,1-1 1,-1 0-1,1 1 0,-1-1 1,0 1-1,1 0 1,-1-1-1,1 1 0,-1 0 1,1 0-1,-1 0 0,-1 0 1,-4 0 8,0-1 1,0 1-1,0 1 1,0-1-1,0 1 1,-9 3-1,10-2-23,0 1 0,0 1 0,1-1 0,-1 1 0,0 0 0,1 0 0,0 1 0,0-1 0,1 1 0,-1 0 0,1 1 0,0-1 0,0 1 0,1-1 0,0 1 0,0 0 0,0 1 0,0-1 0,1 0 0,0 1 0,1-1 0,0 1 0,0 0 0,-1 9 0,2-14-45,1 0 1,-1 0-1,0 0 1,1 0-1,-1 0 0,1-1 1,0 1-1,0 0 1,-1 0-1,1-1 0,0 1 1,0 0-1,1-1 1,-1 1-1,0-1 0,0 0 1,1 1-1,-1-1 1,1 0-1,-1 0 1,1 0-1,0 0 0,-1 0 1,1 0-1,0 0 1,0 0-1,-1-1 0,3 1 1,4 1-710,0 0 1,0-1 0,0 0-1,1-1 1,11 0-1,25-2-7397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17168,'0'0'7180,"0"8"-5546,0 85 1342,18 133 0,-18-225-2966,0 0 0,0 0 0,0 0 0,0 0 0,0 0-1,0 0 1,0 0 0,0 0 0,1 0 0,-1 0 0,0 0 0,1 0-1,-1-1 1,0 1 0,1 0 0,-1 0 0,1 0 0,0 0 0,-1-1 0,1 1-1,-1 0 1,1-1 0,0 1 0,0 0 0,-1-1 0,1 1 0,0-1-1,0 1 1,0-1 0,0 0 0,0 1 0,0-1 0,-1 0 0,1 1-1,0-1 1,0 0 0,0 0 0,0 0 0,1 0 0,0-1 13,0 0 0,0 0 1,0 0-1,0 0 0,0 0 0,-1 0 1,1 0-1,0-1 0,-1 1 0,1-1 1,-1 1-1,1-1 0,-1 0 1,0 0-1,0 1 0,2-4 0,4-10-19,-1-1-1,-1 0 1,0 0 0,-1 0-1,-1-1 1,0 1-1,-1-1 1,-1 0-1,-1 0 1,0 1-1,-3-23 1,3 37-4,0 1 0,0-1 0,0 0 0,-1 1 0,1-1 0,0 1 0,-1-1 0,1 1 0,0-1 0,-1 1 0,0-1 0,1 1 0,-1 0 0,0-1 0,0 1 0,0 0 0,0-1 0,0 1 0,0 0 0,0 0 0,0 0 0,-1 0 0,1 0 0,0 0 0,-1 0 0,1 1 0,-3-2 0,3 3-4,0 0 0,1 0 0,-1 0 0,0 0 0,0 0 0,1 0-1,-1 0 1,1 0 0,-1 0 0,1 0 0,0 0 0,-1 1 0,1-1 0,0 0 0,0 0 0,0 0 0,0 1 0,0-1 0,0 0-1,0 2 1,1 37-133,-1-31 109,0-6 31,-1 0 0,1 0-1,1 0 1,-1 0 0,0-1 0,1 1-1,-1 0 1,1 0 0,0-1 0,0 1 0,0 0-1,0-1 1,0 1 0,1-1 0,-1 1-1,1-1 1,0 0 0,0 1 0,0-1-1,0 0 1,0 0 0,0 0 0,0-1 0,0 1-1,1-1 1,-1 1 0,1-1 0,-1 0-1,1 0 1,0 0 0,-1 0 0,1 0-1,0 0 1,0-1 0,0 1 0,-1-1-1,1 0 1,0 0 0,0 0 0,4-1 0,3 0 8,-1 0 0,1-1 1,-1 0-1,0 0 1,0-1-1,0-1 1,0 1-1,0-1 1,-1-1-1,0 0 1,10-7-1,-10 5-11,0 0 0,-1-1 0,1 0 0,-2 0 0,1 0 0,5-11 0,-10 15 0,1 0 0,-1 0 0,0 0 0,0 0 0,-1-1 0,1 1 0,-1-1 0,0 1 0,0-1 0,-1 1 0,1-1 0,-1 1 0,0-1 0,0 0 0,-1 1 0,0-6 0,1 9 0,-1 1 0,1 0 0,0-1 0,0 1 0,0-1 0,-1 1 0,1 0 0,0-1 0,0 1 0,-1 0 0,1-1 0,0 1 0,-1 0 0,1 0 0,0-1 0,-1 1 0,1 0 0,-1 0 0,1 0 0,0-1 0,-1 1 0,1 0 0,-1 0 0,1 0 0,-1 0 0,1 0 0,0 0 0,-1 0 0,1 0 0,-1 0 0,1 0 0,-1 0 0,1 0 0,0 0 0,-1 0 0,1 0 0,-1 1 0,1-1 0,0 0 0,-1 0 0,1 0 0,-1 1 0,1-1 0,-1 1 0,-16 12 0,8 1 0,0 0 0,0 1 0,1 0 0,1 0 0,1 1 0,0 0 0,1 0 0,1 0 0,0 1 0,2-1 0,0 1 0,0 0 0,2 28 0,0-43 0,1-1 0,-1 1 0,1 0 0,0 0 0,0 0 0,-1-1 0,1 1 0,0 0 0,0-1 0,0 1 0,1-1 0,-1 1 0,0-1 0,1 0 0,-1 1 0,1-1 0,-1 0 0,1 0 0,-1 0 0,1 0 0,0 0 0,0 0 0,-1-1 0,1 1 0,0-1 0,0 1 0,0-1 0,0 1 0,0-1 0,-1 0 0,1 0 0,0 0 0,0 0 0,0 0 0,3-1 0,3 0 0,1 0 0,0 0 0,-1-1 0,0 0 0,1 0 0,13-7 0,-11 3 0,0-1 0,0 0 0,-1 0 0,0-1 0,-1 0 0,1-1 0,-2 0 0,1 0 0,-1-1 0,0 0 0,-1 0 0,-1-1 0,7-13 0,-17 38 0,1 2 0,0-1 0,1 0 0,1 0 0,0 1 0,1-1 0,3 20 0,-3-33-22,1 0 0,-1-1 0,1 1 0,0 0 0,0 0 0,-1-1 0,1 1 0,1 0 0,-1-1 0,0 1 0,0-1 0,1 1 0,-1-1 0,0 0 0,1 0 0,-1 1 0,1-1 0,0 0 0,-1 0 0,1-1 0,2 2 0,0 0-127,1-1 1,0 0 0,0 0 0,0 0 0,0 0 0,0-1 0,0 0-1,7 0 1,-6 0-116,-1-1 0,0 1 0,1-1-1,-1 0 1,0 0 0,1-1 0,-1 0-1,0 0 1,0 0 0,0 0 0,-1-1-1,1 0 1,0 0 0,-1 0 0,0 0-1,6-6 1,-2-10-6777,-6-4-4303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19506,'0'0'10154,"-2"48"-10058,22-30-32,3-2-544,5-3-1506,-5-3-2562,-2-1-2691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17200,'0'0'7922,"-10"3"-4991,9-3-2911,-80 24 2918,70-21-2687,0 1 0,1 1 0,0 0-1,-1 0 1,2 1 0,-15 11 0,23-16-251,0-1 0,1 1 0,-1-1 0,0 1 0,1-1 0,-1 1 0,0 0 0,1-1 0,-1 1 0,1 0 0,-1-1 0,1 1 0,-1 0 0,1 0 0,-1 0 0,1-1 0,0 1 0,0 0 0,-1 0 0,1 0 0,0 0 0,0 0 0,0 0 0,0 0 0,0 0 0,0-1 0,0 1 0,0 0 0,1 2 0,0-2 0,0 0 0,0 1 0,1-1 0,-1 0 0,0 0 0,1 0 0,-1 0 0,1 0 0,-1-1 0,1 1 0,0 0 0,-1-1 0,1 1 0,2 0 0,71 7 0,-67-8 0,45 2-121,-34-2 15,1 0 0,0 1 0,-1 1-1,1 2 1,27 7 0,-46-11 108,0 0 1,0 0-1,0 0 1,0 0-1,-1 1 1,1-1-1,0 0 1,0 1-1,0-1 1,0 1-1,-1-1 1,1 1-1,0 0 1,0-1-1,-1 1 1,1-1-1,0 1 1,-1 0-1,1 0 1,-1-1-1,1 1 1,-1 0-1,1 0 1,-1 0-1,0 0 1,1 0-1,-1-1 1,0 1-1,0 0 1,0 0-1,1 0 1,-1 1-1,-1 0 17,0 0 0,0 0 0,0 0 0,0 0 0,0 0 0,0 0 0,-1 0 0,1-1-1,-1 1 1,1-1 0,-1 1 0,0-1 0,-1 2 0,-8 5 84,-1-1-1,1 0 1,-18 8 0,13-9-321,-1 0-1,0-1 1,1-1 0,-23 3-1,33-6-54,0-1-1,0 1 1,0-1 0,0 0-1,0 0 1,0-1-1,0 0 1,0 0-1,0 0 1,0-1 0,0 0-1,0 0 1,1 0-1,-1-1 1,-6-5-1,-13-14-7680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20083,'0'0'6598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234 115 17168,'0'-9'2958,"0"3"-2398,0 0 1,-1 0 0,0 0-1,0 0 1,0 0-1,-1 0 1,1 0 0,-1 1-1,-1-1 1,1 1 0,-5-7-1,5 9-416,0 1 0,0 0-1,0-1 1,0 1 0,0 0 0,-1 0-1,1 1 1,-1-1 0,1 1-1,-1-1 1,0 1 0,0 0 0,1-1-1,-1 2 1,0-1 0,0 0 0,0 0-1,0 1 1,0 0 0,0 0 0,0 0-1,0 0 1,0 0 0,0 0-1,0 1 1,0-1 0,0 1 0,-6 2-1,3 0-126,-1 0 0,1 0 1,0 1-1,0 0 0,0 0 0,0 1 0,1-1 0,0 1 0,0 0 0,0 1 0,0-1 0,1 1 0,0 0 0,0 0 0,-4 11 0,1-4-8,1 1-1,0 0 0,1 0 1,1 0-1,0 0 0,-3 25 0,7-36-11,-1-1-1,1 1 1,0 0 0,-1 0-1,1 0 1,1 0-1,-1-1 1,0 1-1,1 0 1,-1 0-1,1-1 1,0 1 0,0 0-1,0-1 1,0 1-1,0 0 1,1-1-1,-1 0 1,1 1-1,2 2 1,0-3-61,0 0 0,0 0-1,0 0 1,0 0 0,0-1 0,0 0-1,1 0 1,-1 0 0,0-1 0,1 1-1,-1-1 1,1 0 0,4 0 0,6-1-749,1 0 0,0-1 0,0 0 0,-1-1 0,1-1 0,-1-1-1,0 0 1,0 0 0,21-13 0,19-14-5198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13 17360,'0'0'6593,"-8"10"-4537,3-5-1775,-1 1 58,1 0 0,-1 1 0,1-1 1,1 1-1,-1 0 0,1 0 0,0 1 0,1-1 0,-1 1 0,2 0 0,-4 13 0,6-21-319,0 1-1,0 0 0,1-1 0,-1 1 1,0-1-1,1 1 0,-1 0 1,0-1-1,1 1 0,-1-1 0,1 1 1,-1-1-1,0 1 0,1-1 0,0 1 1,-1-1-1,1 1 0,-1-1 0,1 0 1,-1 1-1,1-1 0,0 0 1,-1 0-1,1 1 0,0-1 0,-1 0 1,1 0-1,0 0 0,-1 0 0,1 0 1,0 0-1,0 0 0,-1 0 0,1 0 1,0 0-1,-1 0 0,1-1 1,0 1-1,-1 0 0,1 0 0,-1-1 1,2 1-1,33-11 343,19-21-75,-46 26-301,0 0-1,0 1 1,1 0 0,-1 0-1,1 1 1,0 0 0,1 0 0,-1 1-1,17-3 1,-26 6 7,1 0-1,0 0 1,-1 0 0,1 0-1,-1 1 1,1-1 0,0 0-1,-1 0 1,1 0-1,-1 1 1,1-1 0,-1 0-1,1 1 1,0-1 0,-1 0-1,1 1 1,-1-1 0,0 0-1,1 1 1,-1-1 0,1 1-1,-1-1 1,0 1 0,1-1-1,-1 1 1,0 0-1,1-1 1,-1 1 0,0-1-1,0 1 1,0 0 0,0-1-1,1 2 1,0 31 84,-2-31-65,1 1 0,-1-1 0,1 1 0,0 0 0,0-1 0,0 1 0,0-1 0,0 1 0,1 0 0,-1-1 0,1 1 0,0-1 0,0 1 0,0-1 0,0 0 0,0 1 0,0-1 0,0 0 0,1 0 0,-1 1 0,3 1 0,0-3 13,-1 0 0,1 0 0,-1-1 0,1 1 0,-1-1 0,1 0 0,0 0 0,-1 0 0,1 0 0,0-1 0,-1 1 0,1-1 0,-1 0 0,1 0 0,-1 0 0,0-1 0,1 1 0,-1-1 0,4-2 0,10-6-182,0-1 0,18-16 0,-20 15-427,12-9-1180,19-14-3972,-14 17-5278,-22 14 3199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53 11627,'0'0'6860,"6"-9"-4730,16-29-689,-14 32 560,-4 17-965,-3 27-55,-1-32-573,-5 76 2517,-28 156 1,9-89-3332,22-140 590,2-22 28,3-28 65,87-299-112,-86 328-165,0 0 0,0-1 0,1 1 0,1 1 0,10-17 0,-13 24 0,-1 1 0,1-1 0,0 1 0,0 0 0,0 0 0,1 0 0,-1 1 0,1-1 0,-1 1 0,1 0 0,0 0 0,0 0 0,0 0 0,0 1 0,0-1 0,0 1 0,0 0 0,1 1 0,-1-1 0,5 0 0,-4 1-39,-1 0 1,1 0-1,-1 1 0,1-1 0,-1 1 1,1 0-1,-1 0 0,1 1 1,-1-1-1,0 1 0,0 0 1,0 0-1,0 0 0,6 4 0,-9-4 23,1 0-1,-1-1 0,1 1 0,-1 0 0,0 0 0,0 0 0,0 0 1,0 0-1,0 0 0,0 0 0,-1 0 0,1 0 0,-1 1 0,1-1 0,-1 0 1,0 0-1,0 1 0,0-1 0,0 0 0,0 0 0,0 0 0,-1 1 1,1-1-1,-1 0 0,1 0 0,-1 0 0,0 0 0,0 0 0,0 0 1,0 0-1,0 0 0,-3 3 0,-6 7 104,0 1 1,-1-2-1,-1 0 1,0 0-1,0-1 1,-1 0-1,0-1 1,-1-1-1,1 0 1,-2-1-1,1 0 1,-27 7-1,15-12-1319,25-2 1140,1 0 1,-1 0-1,1 0 0,0 0 1,-1 0-1,1 0 1,0-1-1,-1 1 0,1 0 1,0 0-1,-1 0 0,1-1 1,0 1-1,-1 0 1,1 0-1,0-1 0,0 1 1,-1 0-1,1-1 0,0 1 1,0 0-1,0-1 1,0 1-1,-1-1 0,1 1 1,0 0-1,0-1 1,0 1-1,0 0 0,0-1 1,0 0-1,1-1-306,-1-1-1,1 1 1,0 0 0,0 0-1,1 0 1,-1-1-1,0 1 1,1 0 0,-1 1-1,1-1 1,0 0 0,-1 0-1,1 1 1,0-1-1,4-2 1,59-33-9110,-27 16 3674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55 13132,'0'0'18306,"-10"10"-17879,3-4-287,-34 38 365,38-41-485,0 1-1,1 0 1,-1 0 0,1 0 0,0 0-1,0 0 1,0 0 0,0 0 0,1 1 0,0-1-1,0 1 1,-1 6 0,2-10-20,0-1 0,1 1 0,-1-1 0,0 1 0,1-1 0,-1 1 0,1-1 0,-1 0 0,1 1 0,-1-1 0,0 0 0,1 1 0,0-1 0,-1 0 0,1 1 0,-1-1 0,1 0 0,-1 0 0,1 0 0,-1 0 0,1 0 0,0 1 0,-1-1 0,1 0 0,-1 0 0,1 0 0,-1 0 0,1-1 0,0 1 0,-1 0 0,1 0 0,-1 0 0,2-1 0,21-3 0,34-22 0,-49 21 0,-1 1 0,1 0 0,0 0 0,0 1 0,0 0 0,0 1 0,0 0 0,1 0 0,13-1 0,-21 3 0,0 1 0,-1 0 0,1-1 0,0 1 0,0 0 0,-1 0 0,1 0 0,-1 0 0,1 0 0,-1-1 0,1 1 0,-1 0 0,1 0 0,-1 0 0,0 0 0,1 0 0,-1 0 0,0 0 0,0 0 0,0 2 0,6 13 0,-5-16 0,-1 0 0,1 0 0,-1 0 0,1 0 0,-1 0 0,1 0 0,-1 0 0,1-1 0,-1 1 0,1 0 0,-1 0 0,1-1 0,-1 1 0,1 0 0,-1 0 0,1-1 0,-1 1 0,0-1 0,1 1 0,-1 0 0,0-1 0,1 1 0,-1-1 0,0 1 0,0-1 0,1 1 0,-1 0 0,0-1 0,0 1 0,0-1 0,0 0 0,0 1 0,1-1 0,-1 1 0,0-1 0,5-13 0,-1 1 0,0-1 0,0 1 0,-2-1 0,0 0 0,0 0 0,-1-15 0,0 16 0,-1 13-31,0-1 0,0 1 0,0 0 0,0 0 0,1-1 0,-1 1 0,0 0 0,0 0 0,0 0 0,0-1 0,1 1 0,-1 0 0,0 0 0,0 0 0,0-1 0,1 1 0,-1 0 0,0 0 0,0 0 0,1 0 0,-1 0 0,0 0 0,0-1 0,1 1 0,-1 0 0,0 0 0,1 0 0,-1 0 0,0 0 0,0 0-1,1 0 1,-1 0 0,0 0 0,1 0 0,-1 0 0,0 1 0,0-1 0,1 0 0,-1 0 0,0 0 0,0 0 0,1 0 0,-1 0 0,0 1 0,0-1 0,0 0 0,1 0 0,-1 0 0,0 1 0,0-1 0,0 0 0,1 0 0,-1 1 0,17 12-3557,-15-11 2349,15 7-3897,4-3-1836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9:57:04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15118,'0'0'3460,"29"54"-4517,-19-48-1538,1-2-3427</inkml:trace>
  <inkml:trace contextRef="#ctx0" brushRef="#br0" timeOffset="1">146 182 14446,'0'0'5573,"27"27"-5925,-25-32-898,-2-5-2657,0-2-6375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7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166 111 10474,'0'0'9785,"-9"-8"-8066,-32-22-614,39 29-1057,0 0-1,0 0 0,0 1 1,0-1-1,0 0 0,0 1 1,0-1-1,0 1 0,0 0 1,0 0-1,-1 0 0,1 0 1,0 0-1,0 0 0,0 1 1,0-1-1,0 1 0,0-1 1,0 1-1,0 0 0,0-1 1,0 1-1,0 0 1,0 1-1,0-1 0,1 0 1,-1 0-1,0 1 0,1-1 1,-1 1-1,1-1 0,0 1 1,-2 3-1,-3 2 3,1 1 0,0-1 1,1 2-1,0-1 0,-6 14 0,7-13 81,0 1 0,0-1 0,1 1 0,1-1 0,-1 1 1,1 0-1,1 0 0,0-1 0,0 1 0,3 13 0,-3-22-128,1 0 1,-1 0 0,1 0 0,-1 0-1,1 0 1,0 0 0,0 0 0,-1 0-1,1-1 1,0 1 0,0 0-1,0 0 1,0-1 0,0 1 0,0 0-1,0-1 1,0 1 0,0-1 0,0 1-1,0-1 1,1 0 0,-1 0-1,0 1 1,0-1 0,0 0 0,0 0-1,1 0 1,-1 0 0,0 0 0,0 0-1,0-1 1,0 1 0,1 0 0,1-1-1,1 0 11,0-1-1,0 1 0,0 0 1,0-1-1,0 0 0,-1 0 1,1 0-1,5-5 1,-2 0 1,0 0 0,0-1 0,-1 0 0,0 0 0,0-1 0,-1 0 0,0 0 0,-1 0 0,0-1 0,0 1 0,-1-1 0,0 0 1,-1 0-1,0 0 0,0 0 0,-1-20 0,0 29-13,-1 1 0,0-1 0,0 0 1,0 1-1,0-1 0,0 0 0,0 0 0,0 1 0,0-1 1,0 0-1,0 1 0,0-1 0,0 0 0,-1 0 0,1 1 1,0-1-1,0 0 0,-1 1 0,1-1 0,-1 1 1,1-1-1,0 0 0,-1 1 0,1-1 0,-1 1 0,1-1 1,-1 1-1,0-1 0,1 1 0,-1 0 0,1-1 0,-1 1 1,0-1-1,1 1 0,-1 0 0,0 0 0,1 0 1,-1-1-1,0 1 0,0 0 0,1 0 0,-1 0 0,0 0 1,0 0-1,-1 1-8,1-1 1,0 1-1,-1 0 1,1-1 0,0 1-1,0 0 1,0 0-1,0 0 1,-1 0-1,1 0 1,0 0 0,1 0-1,-1 0 1,0 0-1,0 1 1,0-1 0,1 0-1,-1 0 1,1 1-1,-1-1 1,0 2-1,-1 9-11,0-1 0,1 0 0,1 0 0,-1 0 0,2 1-1,-1-1 1,2 0 0,-1 0 0,7 21 0,-7-29 59,0 0 1,0 0 0,0 1 0,0-1 0,1 0 0,-1 0 0,1-1 0,-1 1-1,1 0 1,0 0 0,0-1 0,1 0 0,-1 1 0,0-1 0,1 0-1,-1 0 1,1 0 0,0 0 0,0 0 0,0-1 0,0 0 0,0 1 0,0-1-1,0 0 1,0 0 0,0 0 0,1-1 0,-1 1 0,0-1 0,0 0 0,1 0-1,-1 0 1,0 0 0,0-1 0,1 1 0,-1-1 0,0 0 0,4-1 0,-2-1 78,1 0 1,0 0-1,-1 0 1,0-1-1,0 0 1,0 0 0,0-1-1,-1 1 1,0-1-1,1 0 1,-2 0-1,1 0 1,-1-1 0,1 1-1,2-9 1,2-3-66,-1 1 0,-1-1 0,0-1 0,3-22 1,-6 32-56,-2 0 1,1-1-1,-1 1 1,-1-1 0,0 0-1,0 1 1,0-1-1,-1 1 1,-2-10 0,3 18-9,0 0 0,-1-1 0,1 1 1,0 0-1,0 0 0,-1-1 0,1 1 1,0 0-1,-1 0 0,1 0 0,0 0 1,0-1-1,-1 1 0,1 0 0,0 0 1,-1 0-1,1 0 0,0 0 0,-1 0 1,1 0-1,0 0 0,-1 0 0,1 0 1,0 0-1,-1 0 0,1 0 0,0 0 1,-1 0-1,1 0 0,0 0 0,-1 1 1,1-1-1,0 0 0,-1 0 0,1 0 1,0 0-1,0 1 0,-1-1 0,1 0 1,0 0-1,0 1 0,-1-1 0,1 0 1,0 0-1,0 1 0,0-1 0,0 0 0,-1 1 1,1-1-1,0 0 0,0 1 0,0-1 1,0 0-1,0 1 0,0-1 0,0 1 1,-7 19-138,4-4 170,2-1-1,-1 0 1,2 1-1,0-1 1,3 23 0,-3-35 2,0-1 1,1 1 0,-1-1-1,1 1 1,-1-1 0,1 1-1,0-1 1,0 1 0,0-1-1,0 0 1,1 0 0,-1 1-1,1-1 1,-1 0 0,1 0-1,0 0 1,0-1 0,-1 1-1,1 0 1,0-1 0,1 1-1,-1-1 1,0 0 0,0 1 0,1-1-1,-1 0 1,1 0 0,-1-1-1,1 1 1,-1 0 0,1-1-1,-1 0 1,1 0 0,-1 1-1,1-1 1,0-1 0,-1 1-1,1 0 1,-1-1 0,5 0-1,-2-1-4,0 0-1,0 0 1,1-1-1,-1 0 1,-1 0-1,1 0 0,0 0 1,-1-1-1,0 1 1,0-1-1,0 0 0,0 0 1,0-1-1,-1 1 1,0-1-1,0 0 0,0 0 1,3-8-1,-1 2-42,-1 0-1,1-1 1,-2 1-1,0-1 0,0 0 1,-1 0-1,0-20 1,-2 30-264,0 17-310,0-6 573,1 0 0,-1 0-1,1 0 1,1 0 0,0 0-1,0 0 1,1-1 0,0 1-1,8 15 1,-9-21-123,0 0-1,0 0 1,0 0 0,1 0-1,-1-1 1,1 1 0,0-1 0,0 0-1,0 1 1,0-1 0,5 2 0,-4-2-262,-1-1 1,1 0-1,0 0 1,0 0-1,-1 0 0,1-1 1,0 0-1,0 0 1,0 0-1,-1 0 1,1 0-1,0-1 1,4-1-1,-5 1-280,0 0 0,0 0-1,0-1 1,0 1 0,0-1-1,0 0 1,0 0-1,-1 0 1,1 0 0,-1 0-1,0 0 1,4-6 0,12-14-4472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99 258 20916,'0'0'9374,"-11"3"-8472,6-3-854,1 1 0,0 1-1,-1-1 1,1 0 0,0 1 0,0 0-1,0 0 1,0 0 0,0 1-1,0-1 1,1 1 0,-1 0 0,1 0-1,0 0 1,0 1 0,0-1-1,0 1 1,1-1 0,-1 1 0,1 0-1,0 0 1,0 0 0,0 0-1,1 1 1,-1-1 0,1 0 0,0 1-1,0-1 1,1 1 0,-1-1 0,1 1-1,1 4 1,-2-8-48,1 0 0,0 0 0,1 0 0,-1 0 0,0 0 0,0 0 0,0 0 0,0 0 0,1 0 0,-1 0 0,0-1 0,1 1 0,-1 0 0,1 0 0,-1 0 0,1 0 0,0-1 0,-1 1 0,1 0 0,0-1 0,-1 1 0,1 0 0,0-1 0,0 1 0,-1-1 0,3 1 0,-1 0 0,0 0 0,1-1 0,-1 1 0,1-1 0,-1 1 0,1-1 0,-1 0 0,1 0 0,-1-1 0,4 1 0,1-2 0,1 1 0,-1-1 0,0 0 0,0-1 0,-1 0 0,11-6 0,-5 1-7,-2-1-1,1 0 1,-1-1-1,-1 0 1,0 0 0,0-1-1,-1 0 1,7-14-1,1-4-73,-1-1 0,13-39 0,-24 61-854,-1 13 407,-2-4 519,-1 0 0,0 0 1,0 0-1,1 0 0,-1 0 0,0 0 0,1 0 1,-1 0-1,1-1 0,-1 1 0,1 0 1,0 0-1,-1 0 0,1-1 0,0 1 0,-1 0 1,1-1-1,0 1 0,0-1 0,0 1 1,0-1-1,-1 1 0,1-1 0,0 0 0,0 1 1,0-1-1,0 0 0,0 0 0,0 0 0,0 1 1,0-1-1,0 0 0,0 0 0,0-1 1,0 1-1,2 0 0,1-2 42,1 0 1,-1 0-1,0-1 1,1 0-1,-1 1 1,-1-1-1,1-1 1,0 1-1,-1 0 1,1-1-1,-1 0 1,0 0-1,0 0 0,-1 0 1,1 0-1,-1-1 1,2-5-1,1 0 160,-1 0-1,0 0 0,-1-1 1,0 1-1,-1-1 0,2-18 1,-16 43-71,-3 14-95,0 5-27,1 0 0,2 1 0,1 0 0,2 1 0,1 0 0,2 0 0,-3 51 0,9-86 0,0 0 0,0 1 0,0-1 0,0 0 0,0 0 0,1 0 0,-1 1 0,0-1 0,0 0 0,0 0 0,0 0 0,0 1 0,0-1 0,1 0 0,-1 0 0,0 0 0,0 0 0,0 0 0,1 1 0,-1-1 0,0 0 0,0 0 0,0 0 0,1 0 0,-1 0 0,0 0 0,0 0 0,0 0 0,1 0 0,-1 0 0,0 0 0,0 0 0,1 0 0,-1 0 0,0 0 0,0 0 0,0 0 0,1 0 0,-1 0 0,0 0 0,0 0 0,1 0 0,-1 0 0,0 0 0,0-1 0,0 1 0,0 0 0,1 0 0,-1 0 0,0 0 0,0 0 0,0-1 0,0 1 0,1 0 0,-1 0 0,0 0 0,0-1 0,0 1 0,0 0 0,0 0 0,12-12 0,-5 1 0,0 0 0,-1-1 0,-1 0 0,0 0 0,-1 0 0,0-1 0,0 1 0,-2-1 0,0 0 0,0 0 0,0-16 0,-23 59 0,19-23 0,0 1 0,0-1 0,1 0 0,-1 1 0,2-1 0,-1 1 0,1-1 0,1 15 0,0-21 0,-1 1 0,0 0 0,1 0 0,-1-1 0,1 1 0,0 0 0,0-1 0,-1 1 0,1-1 0,0 1 0,0-1 0,0 1 0,0-1 0,1 0 0,-1 0 0,0 1 0,1-1 0,-1 0 0,0 0 0,1 0 0,-1 0 0,1-1 0,0 1 0,-1 0 0,1-1 0,0 1 0,-1-1 0,1 1 0,0-1 0,0 0 0,-1 0 0,1 0 0,0 0 0,0 0 0,-1 0 0,1 0 0,0 0 0,0-1 0,-1 1 0,1-1 0,0 1 0,1-2 0,4-1 0,0 0 0,0 0 0,-1-1 0,1 1 0,-1-2 0,0 1 0,0-1 0,10-9 0,42-50 0,-49 53 0,-10 40 0,-13 16 0,10-34 0,0 1 0,1 0 0,0 0 0,0 1 0,0 16 0,3-29 0,0 1 0,0-1 0,1 0 0,-1 1 0,0-1 0,0 0 0,1 1 0,-1-1 0,0 1 0,1-1 0,-1 0 0,0 0 0,1 1 0,-1-1 0,1 0 0,-1 0 0,1 1 0,-1-1 0,0 0 0,1 0 0,-1 0 0,1 0 0,-1 0 0,1 0 0,-1 0 0,1 0 0,-1 0 0,1 0 0,-1 0 0,1 0 0,-1 0 0,0 0 0,1 0 0,-1 0 0,1 0 0,-1-1 0,1 1 0,-1 0 0,0 0 0,1 0 0,-1-1 0,1 1 0,-1 0 0,0-1 0,1 1 0,-1-1 0,22-12 0,27-42 0,-2 0 0,-56 105 0,8-48 0,1-1 0,0 0 0,0 1 0,-1-1 0,1 1 0,0-1 0,0 1 0,0-1 0,1 1 0,-1-1 0,0 1 0,1-1 0,-1 1 0,1-1 0,-1 0 0,1 1 0,-1-1 0,1 0 0,0 0 0,0 1 0,0-1 0,0 0 0,0 0 0,0 0 0,0 0 0,1 1 0,0-1 0,0-1 0,0 0 0,0 1 0,0-1 0,0 0 0,0 0 0,0 0 0,0 0 0,0 0 0,0-1 0,0 1 0,0-1 0,0 1 0,0-1 0,0 0 0,-1 0 0,1 1 0,0-1 0,0 0 0,2-3 0,12-8 0,-1-1 0,-1 0 0,0-1 0,0 0 0,-2-1 0,0-1 0,0 0 0,16-34 0,-38 78 0,-12 45 0,20-66 0,1-1 0,-1 0 0,1 1 0,0-1 0,1 1 0,0-1 0,0 10 0,1-15 0,-1 1 0,1 0 0,-1-1 0,1 1 0,-1 0 0,1-1 0,0 1 0,0-1 0,0 1 0,0-1 0,0 1 0,0-1 0,0 0 0,1 0 0,-1 1 0,0-1 0,1 0 0,-1 0 0,1 0 0,-1 0 0,1-1 0,0 1 0,-1 0 0,1-1 0,0 1 0,-1-1 0,1 1 0,0-1 0,-1 0 0,1 0 0,2 0 0,5 1-778,1 0-1,-1 0 1,1-1 0,0-1 0,11-1-1,-19 1 576,-1 1 0,0 0 0,0-1 0,0 1-1,0 0 1,0-1 0,0 1 0,0-1 0,0 0-1,0 1 1,0-1 0,0 0 0,0 0 0,0 1 0,0-1-1,-1 0 1,1 0 0,0 0 0,-1 0 0,2-2 0,-2 1-28,0 0-1,1 0 1,-1 0 0,0 0 0,-1 1 0,1-1 0,0 0 0,-1 0 0,1 0 0,-1 0 0,1 1 0,-1-1 0,0 0 0,0 0 0,1 1 0,-1-1 0,-3-2 0,-14-20-8487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2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23062,'-10'0'4292,"3"0"-865,1 0-1441,1 5-1986,5 3 0,0-3 0,0-4-993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99 18065,'0'-10'5531,"0"5"-4986,0 0 1,0 0 0,0 0-1,-1 0 1,0 0-1,0 0 1,0 1 0,-1-1-1,-3-9 1,3 12-387,1 0 1,-1-1-1,0 1 1,0 0-1,0 0 1,0 0-1,0 0 0,-1 0 1,1 1-1,-1-1 1,1 1-1,-1 0 1,1-1-1,-1 1 0,0 0 1,0 0-1,1 1 1,-1-1-1,0 1 1,0-1-1,0 1 1,-5 0-1,1 1-156,0 0 0,0 0 0,0 1-1,0 0 1,0 0 0,0 0 0,0 1 0,0 0 0,1 1 0,0 0-1,0 0 1,0 0 0,0 0 0,0 1 0,1 0 0,0 0 0,0 1-1,0-1 1,1 1 0,-6 9 0,1-2-4,1 1-1,-1 0 1,2 1 0,0 0-1,1 0 1,1 0 0,0 1-1,-3 20 1,7-34 1,1 0 0,-1 1 0,1-1 0,0 0 0,-1 0 0,1 1 0,0-1 0,0 0 0,1 1 0,-1-1 0,0 0 0,1 0 0,-1 1 0,1-1 0,0 0 0,0 0 0,0 0 0,0 0 0,0 0 0,0 0 0,1 0 0,-1 0 0,0 0 0,1 0 0,0-1 0,-1 1 0,1-1 0,3 3 0,-1-3 0,0 0 0,0 0 0,0-1 0,0 1 0,0-1 0,0 0 0,0 0 0,0 0 0,0-1 0,0 1 0,0-1 0,0 0 0,0 0 0,0 0 0,0-1 0,4-2 0,7-3 0,0-1 0,-1-1 0,0 0 0,0-1 0,-1 0 0,-1-1 0,0-1 0,15-17 0,-11 10 0,-1-1 0,-1 0 0,-1-1 0,-1 0 0,10-25 0,-16 26 0,-12 44 0,-9 45 0,14-57-126,0 48-2962,1-57 2779,0-1 0,0 1-1,1-1 1,-1 1-1,1-1 1,-1 1 0,1-1-1,0 0 1,0 1 0,0-1-1,1 0 1,-1 0 0,0 0-1,1 0 1,0 0 0,-1 0-1,1 0 1,0 0-1,4 2 1,16 2-9700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167 354 6822,'0'0'6081,"5"-9"-1629,-5 9-4429,4-7 828,0 1-1,-1-1 0,-1 1 1,1-1-1,-1 0 0,2-9 1,-4 14-664,0 0 1,1 1 0,-1-1 0,0 0 0,0 0 0,-1 0 0,1 0 0,0 0 0,-1 0-1,1 0 1,-1 0 0,1 0 0,-1 1 0,0-1 0,0 0 0,0 0 0,0 1 0,0-1-1,0 1 1,0-1 0,-1 1 0,1-1 0,0 1 0,-1 0 0,1 0 0,-1-1 0,0 1-1,1 0 1,-1 1 0,0-1 0,0 0 0,1 0 0,-5 0 0,2-1-113,0 1 0,-1 0 0,1 0-1,-1 0 1,1 1 0,-1 0 0,1-1 0,-1 1 0,1 1 0,-1-1 0,1 1 0,-1 0 0,1 0 0,0 0-1,-1 0 1,1 1 0,0 0 0,0 0 0,0 0 0,0 0 0,0 1 0,1-1 0,-1 1 0,1 0 0,-4 4 0,2-1-86,0 1 0,0-1 0,1 1 0,0 0 0,0 0 0,1 0 0,0 0 0,0 1 0,1-1-1,-1 1 1,2 0 0,-1-1 0,0 15 0,2-21 4,0 0 0,-1 1 0,1-1 0,0 0 0,0 1 0,0-1 0,0 0 0,1 0 0,-1 1 0,0-1 0,0 0 0,1 0 0,-1 1 0,1-1 0,-1 0 0,1 0 0,-1 0 0,1 0 0,0 0 0,-1 1 0,1-2 0,0 1 0,0 0 0,0 0 0,0 0 0,0 0-1,0 0 1,0-1 0,2 2 0,-1-2 5,1 1 0,0-1 1,-1 0-1,1 0 0,0 0 0,0 0 0,-1 0 0,1-1 0,0 1 0,-1-1 0,1 0 0,0 1 0,2-3 0,9-3 41,-1 0 0,0-1 1,0-1-1,13-10 0,-6 1 74,0 0-1,-2-2 1,0 0 0,0-1 0,26-42-1,-35 49-55,-1-2-1,-1 1 1,0-1-1,-1 0 1,0-1-1,-2 1 0,1-1 1,-2 0-1,0 0 1,0-27-1,-3 42-56,0 1 0,0-1 0,1 1 0,-1-1 0,0 1 0,0-1 0,-1 1 0,1-1 0,0 1 0,0-1 0,0 1 0,0-1 0,0 1 0,0-1 0,-1 1 0,1-1 0,0 1 0,0-1 0,-1 1 0,1 0 0,0-1 0,-1 1 0,1 0 0,0-1 0,-1 1 0,1 0 0,-1-1 0,1 1 0,0 0 0,-1-1 0,0 1 0,0 0 0,1 0 0,-1 0 0,0 1 0,0-1 0,1 0 0,-1 0 0,0 1 0,0-1 0,1 0 0,-1 1 0,0-1 0,1 1 0,-1-1 0,1 1 0,-1-1 0,1 1 0,-1-1 0,1 1 0,-1 0 0,1-1 0,-1 1 0,1 1 0,-10 19-2,0 1 1,2 0-1,1 1 1,1 0-1,1 0 1,-3 35-1,-2-2-190,5-29-364,-12 71-1742,17-90 1355,0 0-1,0-1 1,0 1-1,1-1 1,3 14-1,-4-20 775,0 0-1,1 0 1,0 0 0,-1 0-1,1 0 1,0 0-1,-1 0 1,1-1-1,0 1 1,0 0-1,-1 0 1,1-1-1,0 1 1,0-1-1,0 1 1,0-1 0,0 1-1,0-1 1,0 0-1,0 1 1,0-1-1,0 0 1,1 0-1,-1 1 1,0-1-1,0 0 1,0 0-1,0-1 1,0 1-1,0 0 1,0 0 0,0 0-1,0-1 1,0 1-1,1-1 1,37-15-3548,-2-13-607,1-8-1484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36 143 4612,'6'-14'2609,"1"0"1,-2-1-1,0 1 0,-1-1 0,0 0 0,-1 0 0,1-20 0,-4 35-2545,1 0 0,-1 0 0,0 0-1,0-1 1,0 1 0,0 0-1,0 0 1,0 0 0,0 0 0,0 0-1,0-1 1,0 1 0,0 0-1,0 0 1,0 0 0,0 0-1,0 0 1,0-1 0,0 1 0,0 0-1,0 0 1,0 0 0,0 0-1,0 0 1,0-1 0,0 1 0,0 0-1,0 0 1,0 0 0,0 0-1,0 0 1,0 0 0,-1-1-1,1 1 1,0 0 0,0 0 0,0 0-1,0 0 1,0 0 0,0 0-1,0 0 1,-1 0 0,1 0 0,0 0-1,0 0 1,0-1 0,0 1-1,0 0 1,-1 0 0,1 0 0,0 0-1,0 0 1,0 0 0,0 0-1,0 0 1,-1 0 0,1 0-1,0 0 1,0 0 0,0 0 0,0 1-1,-1-1 1,-8 11 900,-6 19-881,5-2-24,1 0 0,2 1-1,0 0 1,2 0 0,1 0 0,1 51-1,3-79-58,0 0 0,0 0 0,0 0 0,0 0 0,0 0 0,1 0-1,-1 0 1,0 0 0,1 0 0,-1 0 0,1 0 0,-1 0 0,1 0 0,0 0-1,-1 0 1,1-1 0,0 1 0,-1 0 0,1 0 0,0-1 0,0 1-1,0-1 1,0 1 0,0-1 0,0 1 0,0-1 0,0 1 0,0-1 0,0 0-1,0 1 1,0-1 0,0 0 0,0 0 0,0 0 0,0 0 0,0 0 0,0 0-1,0 0 1,0 0 0,0-1 0,0 1 0,0 0 0,1-1 0,4 0 38,-1-1 1,0 0 0,0 0 0,0 0-1,0-1 1,0 1 0,6-5 0,3-6 27,-1 1 0,-1-1 0,0-1 0,-1 0 0,0-1 0,-1 0 0,-1-1 0,0 0 1,-1 0-1,-1-1 0,0 0 0,6-29 0,-15 56-136,1 1 0,0-1 0,1 1 1,1 16-1,0 8 45,-2-24 40,0 0 63,1-1 1,0 1-1,0-1 1,1 1-1,0-1 1,3 11-1,-3-20-62,-1 0 0,1 1 0,0-1 0,-1 1-1,1-1 1,0 0 0,0 1 0,-1-1 0,1 0-1,0 0 1,0 0 0,1 0 0,-1 0 0,0 0-1,0 0 1,0 0 0,1 0 0,-1-1 0,3 2 0,-2-1-8,1-1 1,0 0 0,-1 0-1,1 0 1,-1 0 0,1 0 0,0-1-1,-1 1 1,1-1 0,-1 1-1,1-1 1,-1 0 0,1 0 0,-1 0-1,4-3 1,2-1-9,0-1 0,0 0 0,-1 0 0,0-1 0,0 0 0,-1 0 0,0-1 0,0 0 0,-1 0 0,0 0 0,0-1 0,-1 0 0,0 0 0,0 0 0,-1 0 0,0 0 0,-1-1 0,0 1 0,-1-1 0,0 0 0,0 1 0,-1-1 0,0 0 0,-3-15 0,3 24 0,0 0 0,0 0 0,-1-1 0,1 1 0,0 0 0,-1 0 0,1 0 0,-1 0 0,1 0 0,-1 0 0,1 0 0,-1 0 0,0 0 0,0 0 0,0 0 0,1 0 0,-1 1 0,0-1 0,0 0 0,0 0 0,0 1 0,0-1 0,0 1 0,0-1 0,0 1 0,-1-1 0,1 1 0,0 0 0,0-1 0,0 1 0,0 0 0,-1 0 0,-1 0 0,2 1 0,-1-1 0,1 1 0,0-1 0,0 1 0,0 0 0,-1-1 0,1 1 0,0 0 0,0 0 0,0 0 0,0 0 0,0 0 0,0 0 0,1 0 0,-1 0 0,0 0 0,0 1 0,1-1 0,-1 0 0,1 1 0,-1-1 0,1 0 0,-1 0 0,1 1 0,0-1 0,0 1 0,0-1 0,0 3 0,-1 9-359,1 38-4537,0-48 4542,0-1 0,1 0 0,-1 0 0,0 0 0,1 0 0,0 1 0,-1-1-1,1 0 1,0 0 0,0 0 0,0 0 0,1-1 0,-1 1 0,0 0 0,1 0-1,-1-1 1,1 1 0,-1-1 0,3 2 0,12 3-8737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15 22197,'0'0'7084,"-10"-3"-5440,4 0-1601,0 1 0,0 0-1,0 1 1,0 0 0,0 0 0,-1 0-1,1 0 1,0 1 0,0 0-1,-1 1 1,1-1 0,0 1-1,-1 0 1,1 1 0,0 0 0,0 0-1,0 0 1,0 0 0,1 1-1,-1 0 1,1 0 0,-1 1 0,1 0-1,-6 5 1,-5 7-67,0 1 0,1 0-1,-14 21 1,23-30 20,1 0 1,1 0-1,-1 1 0,1-1 0,1 1 0,-1 0 0,2 0 1,-1 0-1,1 0 0,-1 13 0,3-21 2,0 0 0,0 0-1,1 1 1,-1-1 0,0 0-1,1 0 1,-1 0 0,1 1 0,-1-1-1,1 0 1,-1 0 0,1 0 0,0 0-1,-1 0 1,1 0 0,0 0 0,0 0-1,0-1 1,0 1 0,0 0-1,0 0 1,0-1 0,0 1 0,0-1-1,0 1 1,0-1 0,0 1 0,0-1-1,1 1 1,-1-1 0,0 0-1,0 0 1,1 0 0,-1 0 0,0 0-1,0 0 1,2 0 0,4 0-11,0 0 0,-1-1 0,1 1 0,0-2 1,-1 1-1,8-3 0,-6 1-56,0-1 1,0 0-1,-1 0 0,1-1 1,-1 0-1,0-1 0,0 1 0,-1-1 1,1-1-1,-1 1 0,9-15 1,-11 16 4,-1 0 0,1 0 1,-1 0-1,-1 0 0,1-1 1,-1 0-1,0 1 0,0-1 1,-1 0-1,0 0 0,0 0 1,0 0-1,0 0 0,-1 0 1,0 0-1,-1 0 0,1 0 1,-3-9-1,3 15 50,0-1-1,0 1 1,0 0 0,0-1 0,-1 1-1,1-1 1,0 1 0,0-1-1,0 1 1,-1 0 0,1-1 0,0 1-1,0 0 1,-1-1 0,1 1-1,0 0 1,-1-1 0,1 1 0,0 0-1,-1 0 1,1-1 0,0 1-1,-1 0 1,1 0 0,-1 0 0,1-1-1,0 1 1,-1 0 0,1 0-1,-1 0 1,1 0 0,-1 0 0,1 0-1,0 0 1,-1 0 0,1 0-1,-1 0 1,1 0 0,-1 0 0,1 0-1,0 1 1,-1-1 0,1 0-1,-1 0 1,1 0 0,0 1-1,-1-1 1,1 0 0,0 0 0,-1 1-1,1-1 1,0 0 0,-1 1-1,1-1 1,0 0 0,-1 1 0,-15 21-229,11-7 283,0 1 1,1-1-1,1 1 1,1 0-1,0 1 1,0 25-1,2-41-26,0 0-1,1 0 1,-1 1-1,1-1 1,-1 0 0,1 0-1,-1 0 1,1 0 0,-1 0-1,1-1 1,0 1-1,-1 0 1,1 0 0,0 0-1,0 0 1,0-1-1,0 1 1,-1 0 0,1-1-1,0 1 1,0-1 0,0 1-1,1-1 1,-1 0-1,0 1 1,0-1 0,0 0-1,0 0 1,0 1 0,0-1-1,0 0 1,1 0-1,-1 0 1,0 0 0,0-1-1,0 1 1,0 0-1,0 0 1,0-1 0,1 0-1,48-14 267,-25 2-283,-1-1-1,0-1 0,-1-1 1,-1-1-1,37-35 1,-56 53-42,-4 11-64,-4 10-52,3-16 160,-3 6-84,0-1-1,1 1 1,1 0 0,0 0 0,-3 24-1,7-36-3,0 1-1,-1-1 0,1 0 1,-1 1-1,1-1 0,0 0 1,-1 0-1,1 0 0,0 1 0,-1-1 1,1 0-1,0 0 0,-1 0 1,1 0-1,0 0 0,-1 0 1,1-1-1,0 1 0,-1 0 1,1 0-1,0 0 0,-1-1 1,1 1-1,0-1 0,9-3-938,-1 0 0,0-1 0,-1-1-1,1 0 1,12-11 0,8-5-3079,16-9-3298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2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1 1 1890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115 272 11371,'0'0'9278,"-11"9"-7036,7-6-2162,-11 8 649,2 1 0,-21 23-1,29-30-454,2 0-1,-1 0 1,1 0 0,-1 0-1,1 1 1,1-1-1,-1 1 1,1 0-1,0 0 1,0-1 0,1 1-1,0 1 1,-1 10-1,2-16-260,0-1-1,0 1 0,0 0 1,1-1-1,-1 1 0,0 0 1,1-1-1,-1 1 0,1-1 0,-1 1 1,1 0-1,-1-1 0,1 1 1,-1-1-1,1 1 0,-1-1 1,1 0-1,0 1 0,-1-1 1,1 0-1,0 1 0,-1-1 0,1 0 1,0 0-1,-1 1 0,1-1 1,0 0-1,0 0 0,-1 0 1,1 0-1,0 0 0,0 0 1,-1 0-1,1 0 0,0-1 0,-1 1 1,2 0-1,31-8 188,-21 3-140,0-2 0,-1 1 0,0-2 1,0 1-1,-1-1 0,0-1 0,16-17 1,0-3 39,30-46 1,-36 46 246,-2 1 0,-2-2 0,0-1 0,-2 0 0,-1 0 0,10-44 0,-37 129-347,-23 53 0,22-70 0,2 1 0,1 1 0,2 0 0,2 1 0,-5 52 0,13-91 0,0 0 0,0 0 0,0-1 0,0 1 0,0 0 0,0 0 0,0 0 0,0 0 0,0 0 0,0 0 0,0-1 0,1 1 0,-1 0 0,0 0 0,1 0 0,-1-1 0,0 1 0,1 0 0,-1 0 0,1-1 0,-1 1 0,2 1 0,13-7 0,13-27 0,-22 22 0,-1 0 0,0-1 0,-1 0 0,0 0 0,-1 0 0,3-14 0,-5 21 0,0-1 0,0 1 0,-1 0 0,1-1 0,-1 1 0,0-1 0,-1 1 0,1 0 0,-1-1 0,1 1 0,-1 0 0,-1-1 0,1 1 0,-1 0 0,1 0 0,-1 0 0,0 0 0,-1 0 0,-3-4 0,6 7-2,0 1 0,0-1 0,0 1 0,-1-1 0,1 0 0,0 1 0,-1 0-1,1-1 1,0 1 0,-1-1 0,1 1 0,-1-1 0,1 1 0,-1 0 0,1-1 0,-1 1 0,1 0 0,-1-1 0,1 1 0,-1 0 0,1 0 0,-1 0 0,1 0-1,-1-1 1,1 1 0,-1 0 0,0 0 0,1 0 0,-1 0 0,1 0 0,-1 0 0,0 0 0,1 0 0,-1 1 0,1-1 0,-1 0 0,1 0 0,-1 0-1,1 1 1,-1-1 0,1 0 0,-1 0 0,1 1 0,-1-1 0,1 0 0,-1 1 0,1-1 0,0 1 0,-1-1 0,1 1 0,-1-1 0,1 1 0,0-1 0,0 1-1,-1-1 1,1 1 0,0-1 0,0 1 0,0-1 0,0 1 0,-1 0 0,1-1 0,0 2 0,0 0-31,0 0 1,0 0-1,0 0 0,0 0 1,0 1-1,0-1 0,1 0 1,-1 0-1,1 0 0,-1 0 1,1 0-1,0 0 0,0 0 1,0 0-1,0 0 0,0-1 1,0 1-1,3 2 0,2 1-548,1 0 0,0-1-1,1 0 1,-1 0 0,1-1-1,0 0 1,-1 0 0,1-1-1,0 0 1,1-1 0,8 1-1,-8-1-741,-1 0 0,1-1-1,-1-1 1,16-2 0,-20 3 329,0-1 1,0 0 0,0-1-1,0 1 1,0-1 0,0 0-1,-1 0 1,1 0 0,0 0-1,3-4 1,10-14-6470</inkml:trace>
  <inkml:trace contextRef="#ctx0" brushRef="#br0" timeOffset="1">531 244 3940,'0'-5'1353,"0"0"1,0 0-1,-1 1 1,0-1-1,1 0 1,-2 1-1,1-1 1,0 0-1,-1 1 1,0 0-1,0-1 1,-3-3-1,3 6-1162,1 1 0,0-1 0,-1 1 0,1 0 0,-1 0 0,1 0 0,-1 0 0,0 0 0,1 0 0,-1 0 0,0 1 0,0-1 0,0 0 0,1 1 0,-1 0 0,0-1-1,0 1 1,0 0 0,0 0 0,0 0 0,0 0 0,0 0 0,0 1 0,1-1 0,-1 0 0,0 1 0,0 0 0,0-1 0,1 1 0,-1 0 0,0 0 0,1 0 0,-1 0 0,-2 2 0,-4 3 66,0 0 1,1 0-1,0 0 1,1 1 0,-1 0-1,1 1 1,1-1-1,-1 1 1,1 0-1,0 1 1,1-1 0,0 1-1,1 0 1,0 0-1,-4 16 1,7-24-255,0 0 0,0-1 0,0 1 0,0 0 1,0-1-1,0 1 0,0-1 0,0 1 0,0 0 0,1-1 0,-1 1 1,0-1-1,0 1 0,1 0 0,-1-1 0,0 1 0,1-1 0,-1 1 0,1-1 1,-1 1-1,1-1 0,-1 0 0,1 1 0,-1-1 0,1 1 0,-1-1 1,1 0-1,-1 1 0,1-1 0,0 0 0,25 2 54,22-16-286,-5-16-581,-23 9-1911,-11 1-6565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18289,'0'0'7132,"-8"13"-6592,6-3 16,1 0 1,-1 0-1,2 0 1,0 17 0,-3 25 418,0-22-818,1 0 0,1 0-1,6 52 1,-2-50 147,-1 0-1,-5 60 0,1-84-181,1-1 1,-1 1-1,-1-1 0,1 0 0,-1 0 1,-6 10-1,8-15-102,0-1 1,1 1-1,-1 0 1,0-1-1,0 1 1,0-1-1,-1 1 1,1-1-1,0 1 0,-1-1 1,1 0-1,0 0 1,-1 0-1,1 0 1,-1 0-1,0 0 1,1 0-1,-1 0 1,0-1-1,0 1 1,1-1-1,-1 1 1,0-1-1,0 1 1,0-1-1,0 0 1,0 0-1,1 0 1,-1 0-1,0-1 1,-2 1-1,2-2-20,1 1 0,-1 0 0,1-1 0,-1 1 0,1-1 0,0 1 0,-1-1 0,1 1 0,0-1 0,0 0 0,0 0 0,1 0 0,-1 0 0,0 1 0,1-1 0,-1 0 0,1 0 0,0 0 0,-1 0 0,1-3 0,-2-48 0,2 46 0,0-10-666,1 0-1,1 0 1,7-33-1,-5 38-79,0-1-1,1 0 1,0 1-1,1 0 0,1 1 1,0-1-1,0 1 1,1 0-1,0 1 0,1 0 1,0 0-1,1 1 1,0 0-1,0 1 0,16-10 1,1 0-4395,-1 0-3166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69 6086,'0'0'8547,"1"-9"-3246,0-30-1671,-1 39-3573,1-1-1,-1 0 1,0 1 0,0-1 0,0 0 0,0 1 0,0-1 0,0 0 0,0 0 0,0 1-1,0-1 1,0 0 0,-1 1 0,1-1 0,0 0 0,0 1 0,-1-1 0,1 0 0,0 1 0,-1-1-1,1 1 1,0-1 0,-1 1 0,1-1 0,-1 1 0,1-1 0,-1 1 0,0-1 0,1 1 0,-1-1-1,1 1 1,-1 0 0,0-1 0,1 1 0,-1 0 0,0 0 0,1 0 0,-1-1 0,0 1-1,1 0 1,-1 0 0,0 0 0,1 0 0,-1 0 0,0 0 0,0 0 0,1 0 0,-1 1 0,0-1-1,1 0 1,-1 0 0,0 0 0,1 1 0,-2 0 0,-1 0-150,0 0 1,0 1-1,0 0 0,1-1 1,-1 1-1,0 0 0,1 1 1,-5 3-1,3 1 25,0-1 0,0 1 0,1 0 1,-1 0-1,1 0 0,1 1 0,0-1 0,0 1 0,0-1 0,1 1 0,0 0 0,0-1 0,1 1 1,0 0-1,1 0 0,1 11 0,4 4 102,0-1 1,2 0-1,0-1 1,13 24-1,-10-22-93,-7-13 114,0 0 0,0 1 0,-1 0 0,-1-1 0,0 1-1,0 0 1,-1 0 0,-1 0 0,0 0 0,0 0 0,-1 0 0,0 0 0,-1 0 0,0 0-1,-1-1 1,0 1 0,-5 10 0,4-12 283,0-1 0,-1 0 1,0 0-1,0-1 0,0 1 0,-1-1 0,0 0 1,-1-1-1,0 1 0,0-1 0,0-1 1,0 1-1,-11 4 0,16-8-308,1-1 0,-2 0 0,1 0 0,0 0 0,0 0 0,0 0 0,0-1 1,-1 1-1,1 0 0,0-1 0,0 0 0,-1 0 0,1 1 0,0-2 0,-1 1 0,1 0 0,0 0 0,-1-1 0,1 1 0,-3-2 0,3 1 14,0 0-1,0-1 0,1 1 0,-1-1 0,0 1 0,1-1 1,-1 0-1,1 0 0,-1 0 0,1 0 0,0 0 0,0 0 1,0 0-1,0 0 0,0 0 0,0-4 0,-2-9 129,1 1 1,0-1-1,1 0 0,2-30 0,0 29-186,0 1 0,2-1-1,0 1 1,0-1 0,2 1 0,-1 0-1,2 0 1,0 1 0,1 0 0,1 0-1,0 0 1,0 1 0,1 0 0,1 1-1,1 0 1,-1 0 0,2 1 0,-1 1 0,2 0-1,-1 0 1,1 1 0,1 1 0,-1 0-1,2 1 1,-1 1 0,21-7 0,-32 12-317,13-4-2256,-9-3-3288,-5-3-6568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0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15 15599,'0'0'8162,"-2"10"-7233,0 7-524,1 0-1,1 0 1,0 0 0,2 0-1,0 0 1,0 0 0,2 0-1,0-1 1,8 22 0,-7-24-297,0 4-66,2 0 1,-1 0-1,2-1 1,1 0-1,0 0 1,0-1-1,20 23 1,-29-39-45,0 1 1,0-1-1,0 0 1,1 1-1,-1-1 1,0 0-1,0 0 1,1 1-1,-1-1 1,0 0-1,1 1 1,-1-1-1,0 0 0,0 0 1,1 0-1,-1 1 1,1-1-1,-1 0 1,0 0-1,1 0 1,-1 0-1,0 0 1,1 0-1,-1 0 1,1 0-1,-1 0 1,0 0-1,1 0 0,-1 0 1,0 0-1,1 0 1,-1 0-1,1 0 1,-1 0-1,0 0 1,1-1-1,2-14-639,-9-23-1117,1 30 1820,-1 0-1,0 0 1,-1 1 0,0-1-1,0 1 1,0 1-1,-1 0 1,0 0-1,0 0 1,-1 1 0,0 0-1,0 1 1,0 0-1,-12-4 1,53 8-1682,0-2 1,0-1-1,42-9 1,-62 9 1134,0 0 0,-1 0 0,1-2 1,-1 1-1,0-1 0,0-1 0,-1 0 1,0 0-1,0-1 0,0-1 0,-1 0 0,10-10 1,-18 17 596,0 0 0,0 0 0,0 0 0,0 0 0,0 0 0,-1 0 0,1-1 0,0 1 0,-1 0 0,1-1 0,-1 1 0,1 0 0,-1-1 0,1 1 0,-1 0 0,0-3 0,0 3 23,0 0 0,0 1 0,-1-1-1,1 1 1,0-1 0,0 1 0,-1-1 0,1 1-1,0-1 1,-1 1 0,1 0 0,-1-1 0,1 1-1,0-1 1,-1 1 0,1 0 0,-1-1-1,1 1 1,-1 0 0,1 0 0,-1-1 0,0 1-1,1 0 1,-1 0 0,1 0 0,-1 0-1,0-1 1,-2 1 143,1 0 0,-1 0 0,0 0 0,0 0 0,1 0 0,-1 1 0,0-1 0,1 1 0,-1 0 1,1 0-1,-1 0 0,1 0 0,-1 0 0,1 0 0,-5 4 0,1 0 32,0 0 1,1 0-1,-1 1 1,1 0 0,0 0-1,0 0 1,1 0-1,0 1 1,0 0-1,1 0 1,0 0-1,0 0 1,0 1 0,1-1-1,0 1 1,-1 9-1,4-16-300,0-1-1,-1 1 0,1-1 0,0 1 0,-1-1 1,1 1-1,0-1 0,0 0 0,-1 1 0,1-1 1,0 0-1,0 1 0,0-1 0,0 0 0,-1 0 1,1 0-1,0 0 0,0 0 0,0 0 0,0 0 1,0 0-1,-1 0 0,1 0 0,2-1 1,24-3 117,27-13-84,-43 13-80,0 0 0,0 0 0,0 1 0,0 0 0,1 1 0,-1 1 1,1-1-1,-1 2 0,1 0 0,12 1 0,-11 10 210,-18-25 578,-23-50 127,21 51-852,1 0 0,0-1 0,-6-20 0,14 33-63,0 0 0,0 0 0,-1 1-1,1-1 1,0 1 0,0-1 0,0 1 0,0-1 0,0 1 0,0 0 0,0 0 0,0 0 0,0 0 0,3 1-1,2-1-158,16-2-965,-1 0 1,0-2-1,27-8 1,23-16-7400,-50 17 1962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660 48 11050,'10'-7'3940,"3"-3"-2790,-7 5-377,0 0-1,1 1 1,-1-1 0,1 1 0,10-4 0,-16 9-604,-1 1 0,1-1 0,-1 0-1,0 0 1,1 1 0,-1-1 0,0 0 0,0 0 0,0 1 0,0-1-1,0 0 1,0 1 0,0-1 0,-1 0 0,1 0 0,0 1 0,-1-1 0,0 2-1,-15 30 567,-2-2-1,-1 0 1,-1-1-1,-37 40 0,33-39-487,-325 360 2157,193-232-5740,110-113 1081,46-45 1748,-19 15-3340,13-16-3325,5-8-4097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0 399 17553,'1'-3'42,"11"-29"979,1 0 1,2 1-1,28-45 0,-38 68-875,0 1 1,1 0-1,0 0 0,0 0 1,1 1-1,0 0 0,0 0 1,0 0-1,1 1 0,0 0 1,0 1-1,0 0 0,0 0 1,1 1-1,0-1 0,-1 2 1,1 0-1,12-2 0,52-1 297,-49 4 28,0 0 0,-1-2-1,1-1 1,-1 0 0,34-12 0,23-21-42,-59 26-370,0 1 1,0 1-1,1 0 0,37-7 1,-57 15-65,0 1-1,0 0 1,0 0 0,1 0 0,-1 0 0,0 0 0,0 0 0,0 1 0,0-1 0,1 1 0,-1-1 0,0 1 0,0 0 0,0 0 0,0 0 0,0 0 0,-1 0 0,1 0 0,0 0 0,0 1 0,-1-1 0,1 1-1,-1 0 1,1-1 0,-1 1 0,0 0 0,1 0 0,-1-1 0,0 1 0,0 0 0,0 0 0,-1 0 0,2 4 0,1 7-7,0 0 0,0 0 0,-2 0 0,1 19 0,-1-28 25,-10 318 806,4-227-934,3-32-1472,3-24-3152,1-16-3685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12556,'4'-12'3448,"16"-38"-212,-19 48-2976,0 0 1,0-1 0,0 1-1,0 0 1,0 0 0,0 1 0,1-1-1,-1 0 1,1 0 0,-1 1-1,3-2 1,-4 2-170,1 1-1,-1 0 1,1 0-1,-1-1 1,1 1-1,-1 0 1,1 0-1,-1 0 1,1 0-1,-1 0 1,1 0-1,-1 0 1,1 0-1,-1 0 1,1 0-1,0 0 1,-1 0-1,1 0 1,-1 0-1,1 0 1,-1 0-1,1 1 1,-1-1-1,0 0 1,1 0-1,-1 1 1,1-1-1,0 1 1,1 1 49,0 1 0,0-1 1,-1 1-1,1 0 0,-1-1 0,1 1 1,-1 0-1,0 0 0,0 0 0,0 0 1,1 5-1,6 60 643,-2 0 1,-3 1-1,-9 102 1,-7-40 422,29-144-1153,-8-1-80,0 1 0,-1-1 0,0-1 0,-2 1 0,1-1 0,-2 0 0,0-1 0,-1 1 0,3-29-1,-3-7-42,-4-86 0,0 130 68,2 3 2,-1 0-1,0-1 0,-1 1 1,1 0-1,-1 0 0,1-1 1,-1 1-1,-1 0 0,1 0 1,-1 0-1,1 0 0,-5-7 1,5 35-321,1-15 305,0-1 0,1 1 0,0-1 0,1 1-1,-1-1 1,2 0 0,-1 0 0,1 0 0,1 0 0,-1 0-1,1-1 1,0 1 0,1-1 0,0 0 0,0-1-1,1 1 1,-1-1 0,12 9 0,-12-11 18,1 0 0,0 0 0,0-1 0,0 0-1,0 0 1,0-1 0,1 1 0,0-1 0,-1-1 0,1 1 0,0-1 0,-1 0 0,1-1 0,0 0 0,0 0-1,0 0 1,0-1 0,-1 0 0,1 0 0,0-1 0,-1 0 0,1 0 0,11-6 0,-5 2 49,-1-2-1,0 1 1,0-2 0,-1 1 0,0-2 0,0 1-1,-1-2 1,9-11 0,-14 17-13,-1 0 0,0 0 0,0-1 0,0 1 0,-1-1 0,0 0 0,0 0 0,-1 0 0,1-1 0,-1 1 0,0-1 0,-1 1 0,0-1 0,0 1 0,0-1 0,-1 0 0,0 0 0,0 1 0,-2-9 0,1 13-31,1 1 0,-1 0 1,1 0-1,-1 0 0,0 0 0,1 0 0,-1 0 1,0 0-1,0 0 0,0 0 0,0 0 0,0 0 1,0 0-1,0 0 0,0 1 0,0-1 0,0 1 1,0-1-1,-1 1 0,1-1 0,0 1 0,0-1 1,-1 1-1,1 0 0,0 0 0,0 0 1,-1 0-1,1 0 0,0 0 0,-1 0 0,1 0 1,0 0-1,-2 1 0,-1-1-12,1 1 0,-1 0 1,1 0-1,-1 0 0,1 0 0,-1 1 0,1 0 1,0-1-1,0 1 0,-6 4 0,1 4 10,0 0 0,0 0-1,1 1 1,0 0 0,0 0 0,2 1 0,-1 0-1,-6 23 1,4-8-1,1 2-1,-7 51 0,13-74-15,0-1 0,1 1 0,0 0 0,0-1 0,0 1 0,1-1 0,-1 1 0,1-1 0,2 6-1,-2-9-67,0 0 0,1 0 0,-1-1 0,0 1 0,1 0 0,-1-1-1,1 0 1,-1 1 0,1-1 0,0 0 0,-1 0 0,1 0 0,0 0-1,0 0 1,0 0 0,0 0 0,0-1 0,0 1 0,0-1 0,0 1-1,0-1 1,0 0 0,0 0 0,1 0 0,2 0 0,3 0-604,-1 0 0,1-1 0,0 1 0,0-2 1,-1 1-1,1-1 0,-1 0 0,1-1 0,12-5 0,27-20-5273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13901,'0'0'8616,"-26"67"-7206,17-14-546,3 11-287,-1 9 768,0 6 129,-2-1-321,4 1-96,1-10-513,4-9-448,0-13-96,14-14-896,4-11-1186,3-17-1442,2-5-1921,-2-4-5285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16720,'-9'3'3854,"3"-1"-3551,1 0 0,-1 1 0,1 0 0,0 0 0,-1 0 0,1 1 0,1-1 0,-1 1 0,0 0 0,1 1 0,0-1 0,0 1 0,0 0-1,1 0 1,-1 0 0,1 0 0,1 0 0,-1 1 0,-2 8 0,-2 4 109,2-1 1,0 1-1,1 1 0,1-1 1,-1 19-1,4-31-307,0 0-1,0 0 1,0-1 0,1 1 0,0 0 0,0-1-1,1 1 1,0-1 0,2 7 0,-3-10-90,1 0 0,-1 1 1,1-1-1,-1 0 0,1 0 1,0 0-1,0 0 0,0 0 0,0 0 1,0 0-1,0-1 0,1 1 1,-1-1-1,0 0 0,1 0 1,-1 1-1,1-2 0,0 1 1,4 1-1,2-1 12,0 0 0,0 0 1,0-1-1,0-1 0,1 0 0,-1 0 0,0 0 1,-1-1-1,1-1 0,0 1 0,0-1 1,-1-1-1,0 0 0,0 0 0,0 0 1,0-1-1,-1-1 0,1 1 0,-1-1 1,-1 0-1,11-12 0,-8 8 73,0 0 1,-1-1-1,-1 0 0,0 0 0,0-1 1,-1 1-1,-1-1 0,0-1 1,0 1-1,-1-1 0,-1 0 0,0 0 1,-1 0-1,1-19 0,-3 31-97,1 1-1,-1-1 1,0 1-1,0-1 1,0 1-1,0-1 0,1 1 1,-1-1-1,0 0 1,0 1-1,0-1 1,0 1-1,0-1 1,0 1-1,-1-1 1,1 1-1,0-1 1,0 0-1,0 1 1,0-1-1,-1 1 1,1-1-1,0 1 1,-1-1-1,1 1 1,0 0-1,-1-1 0,1 1 1,0-1-1,-1 1 1,1 0-1,-1-1 1,1 1-1,-1 0 1,1-1-1,-1 1 1,1 0-1,-1 0 1,1-1-1,-1 1 1,1 0-1,-1 0 1,1 0-1,-1 0 1,0 0-1,-1 0-13,1 1 0,0 0 0,0 0 0,-1 0 0,1 0-1,0 0 1,0 0 0,0 0 0,0 1 0,0-1 0,1 0 0,-1 0 0,0 1 0,0-1 0,1 0-1,-1 4 1,-7 23-141,2 1-1,1-1 1,1 2-1,2-1 1,1 0-1,3 33 1,-2-61 52,-1 1 0,1-1 0,0 1 0,0-1 0,1 0 0,-1 1 0,0-1 0,0 1 0,1-1 0,-1 0 0,1 1 0,-1-1 0,1 0 0,-1 0 0,1 1 0,0-1 0,0 0 0,-1 0 0,1 0 0,0 0 0,0 0 0,0 0 0,0 0 0,0 0 0,1 0 0,-1 0 0,0-1 0,0 1 0,1 0 0,-1-1 0,0 1 0,1-1 0,-1 0 0,0 1 0,1-1 0,-1 0 0,0 0 0,4 0 0,-2 0-594,0-1 1,1 1-1,-1-1 0,1 0 0,-1-1 0,0 1 1,0 0-1,1-1 0,-1 0 0,0 0 0,-1 0 0,1 0 1,0 0-1,4-5 0,17-23-11873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16335,'0'0'11761,"2"9"-11516,6 65 372,-3 0-1,-4 0 0,-2 0 0,-21 129 0,18-144-18,8-52-248,6-14-173,6-11-10,-5 0-164,0 0 1,-2 0-1,0-1 1,-1-1-1,-1 1 1,-1-1 0,0 0-1,-2 0 1,0-1-1,-2 1 1,0-1-1,-1 0 1,-1 0-1,-4-26 1,4 44-4,-1 0 0,1 0 0,-1 0 0,0 0 0,0 1 0,0-1 0,-1 0 0,1 1 0,0-1 0,-1 1 0,-2-3 0,-9 0 0,12 5 0,1 1 0,-1-1 0,0 1 0,0 0 0,0-1 0,1 1 0,-1 0 0,0 0 0,1-1 0,-1 1 0,1 0 0,-1 0 0,1 0 0,-1 0 0,1 0 0,-1 0 0,1 0 0,0 1 0,-4 14 0,0 0 0,2 0 0,0 0 0,0 1 0,2-1 0,0 1 0,1-1 0,1 1 0,5 20 0,-7-34 0,1 0 0,0 0 0,0 0 0,0-1 0,0 1 0,0-1 0,0 1 0,1-1 0,-1 1 0,1-1 0,0 0 0,0 1 0,0-1 0,0 0 0,0-1 0,0 1 0,1 0 0,-1 0 0,1-1 0,-1 0 0,1 1 0,-1-1 0,1 0 0,0 0 0,-1 0 0,1-1 0,0 1 0,0-1 0,0 1 0,0-1 0,-1 0 0,1 0 0,0 0 0,0-1 0,5 0 0,-2-1 0,0 0 0,0 0 0,0-1 0,0 1 0,0-1 0,0-1 0,-1 1 0,0-1 0,1 0 0,-1 0 0,-1 0 0,1-1 0,-1 0 0,7-9 0,1-5 0,-2 0 0,0-1 0,9-25 0,-16 135 0,-6-4 0,1-47 0,1 0 0,5 41 0,-4-80-11,0 0 1,1 0-1,-1-1 1,0 1-1,0 0 1,0 0-1,1-1 1,-1 1-1,0 0 1,0 0-1,1 0 1,-1 0-1,0-1 1,0 1-1,1 0 1,-1 0-1,0 0 1,0 0-1,1 0 1,-1 0-1,0 0 0,1 0 1,-1 0-1,0-1 1,1 1-1,-1 1 1,0-1-1,0 0 1,1 0-1,-1 0 1,0 0-1,1 0 1,-1 0-1,0 0 1,1 0-1,-1 0 1,0 0-1,0 1 1,1-1-1,-1 0 1,0 0-1,0 0 1,1 1-1,-1-1 0,0 0 1,0 0-1,0 1 1,0-1-1,1 0 1,-1 0-1,0 1 1,0-1-1,0 0 1,0 0-1,0 1 1,0-1-1,0 0 1,0 1-1,0-1 1,0 1-1,12-25-2385,-7-46-8670,-5 24 3133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14862,'0'0'17905,"50"58"-17905,-41-46 0,1-5-1505,1-2-2211,-3-3-2850,1-2-4485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4292,'0'0'7666,"8"0"-2194,-1 0-4387,-1 0 0,0 0 0,1 1 0,-1 0 0,0 0 0,11 4 0,-14-4-804,-1 0-1,0 0 0,1 1 0,-1-1 0,0 1 1,0-1-1,0 1 0,0 0 0,0 0 0,0 0 0,0 0 1,-1 0-1,1 0 0,-1 1 0,0-1 0,1 0 1,-1 1-1,0-1 0,0 1 0,-1 0 0,1-1 1,0 5-1,1 13-57,0-1 0,-2 1 0,0 0 0,-7 39 0,0 26-41,7-84-182,0 1 0,0-1 0,1 0 0,-1 0 0,0 0 0,0 0 0,1 0 0,-1 0 0,1 1 0,-1-1 0,1 0 0,-1 0 0,1 0 0,0 0 0,-1-1 0,1 1 0,0 0 0,0 0 0,0 0 0,0-1 0,0 1 0,0 0 0,0-1 0,0 1 0,0-1 0,0 1 0,0-1 0,0 1 0,0-1 0,0 0 0,0 1 0,1-1 0,-1 0 0,0 0 0,0 0 0,0 0 0,0 0 0,1 0 0,-1 0 0,0-1 0,0 1 0,0 0 0,0-1 0,2 0 0,4 0 0,-1-1 0,1 0 0,-1 0 0,0-1 0,0 0 0,11-7 0,-1-2 0,0 0 0,-1-2 0,0 1 0,21-29 0,-30 35 0,-1-1 0,0 1 0,-1-1 0,1 0 0,-1-1 0,-1 1 0,0-1 0,0 1 0,-1-1 0,0 0 0,0 0 0,1-17 0,-3 26 0,0 0 0,0-1 0,0 1 0,0 0 0,0-1 0,0 1 0,0 0 0,0-1 0,0 1 0,0 0 0,0-1 0,0 1 0,0 0 0,0-1 0,0 1 0,-1 0 0,1-1 0,0 1 0,0 0 0,0-1 0,0 1 0,-1 0 0,1-1 0,0 1 0,0 0 0,-1 0 0,1 0 0,0-1 0,0 1 0,-1 0 0,1 0 0,0 0 0,-1-1 0,1 1 0,0 0 0,-1 0 0,1 0 0,0 0 0,-1 0 0,1 0 0,0 0 0,-1 0 0,1 0 0,0 0 0,-1 0 0,1 0 0,0 0 0,-1 0 0,1 0 0,0 0 0,-1 0 0,1 0 0,-1 1 0,-14 13 0,13-11 0,1-1 0,0 1 0,-1 0 0,1 0 0,1 0 0,-1 0 0,0 0 0,1 0 0,-1 0 0,1 1 0,0-1 0,0 0 0,0 0 0,0 0 0,1 0 0,-1 0 0,1 0 0,0 0 0,1 4 0,0-5 0,-1 0 0,1 0 0,0 0 0,-1 0 0,1 0 0,0 0 0,0-1 0,0 1 0,1-1 0,-1 1 0,0-1 0,1 0 0,-1 0 0,0 0 0,1 0 0,-1 0 0,1 0 0,2 0 0,3 0 0,-1 0 0,0-1 0,1 0 0,-1 0 0,0 0 0,1-1 0,-1 0 0,0-1 0,0 1 0,0-1 0,0-1 0,0 0 0,0 1 0,-1-2 0,9-4 0,27-28 0,-39 34 0,-1-1 0,0 1 0,0 0 0,0-1 0,0 0 0,0 1 0,0-1 0,-1 0 0,0 0 0,1 0 0,-1 0 0,0 0 0,0 0 0,0-5 0,-1 7 0,0 1 0,0 0 0,-1-1 0,1 1 0,0 0 0,-1 0 0,1-1 0,0 1 0,-1 0 0,1-1 0,0 1 0,-1 0 0,1 0 0,0 0 0,-1 0 0,1-1 0,-1 1 0,1 0 0,-1 0 0,1 0 0,0 0 0,-1 0 0,1 0 0,-1 0 0,1 0 0,0 0 0,-1 0 0,1 0 0,-1 0 0,1 0 0,-1 0 0,1 1 0,0-1 0,-1 0 0,-17 5 0,11 0 0,0 0 0,0 1 0,1 0 0,-1 0 0,1 0 0,1 1 0,-1 0 0,1 0 0,0 0 0,1 1 0,-1 0 0,2-1 0,-1 2 0,1-1 0,0 0 0,1 1 0,0-1 0,0 1 0,1 0 0,0-1 0,0 1 0,1 0 0,0 0 0,2 10 0,-1-16-114,0-1 1,0 0-1,0 1 1,0-1-1,1 0 0,-1 1 1,0-1-1,1 0 1,0 0-1,-1 0 0,1 0 1,0-1-1,0 1 0,0 0 1,3 1-1,-1-1-773,0 0 0,0 0 0,0 0 0,0-1 0,0 1 0,1-1 0,-1 0 0,7 0 0,24 0-15096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83 18289,'5'-8'3305,"-2"3"-2487,0 1-185,0 0 0,-1 0 0,1 0 1,-1 0-1,0 0 0,0-1 0,0 1 0,-1-1 0,1 1 0,-1-1 0,0 0 0,0-8 0,-1 12-587,-1 1 0,1-1 0,-1 1 0,1 0 0,-1-1 0,0 1 0,1 0 0,-1-1 0,1 1 0,-1 0 0,0 0 0,1 0 0,-1-1 0,0 1 0,1 0 0,-1 0 0,0 0 0,1 0 0,-1 0 0,0 0-1,0 0 1,1 1 0,-1-1 0,0 0 0,1 0 0,-1 0 0,1 1 0,-1-1 0,0 0 0,1 1 0,-1 0 0,-22 9 608,12 0-654,1 0 0,-1 0 0,2 1 0,-1 1 0,2 0 0,0 0 0,-12 23 0,4-2 0,-23 66 0,36-89 8,0-1 1,1 1-1,0 0 1,1-1-1,-1 12 1,2-19-18,0 0 1,0 0-1,0 0 1,0 0-1,0 0 1,0 1 0,1-1-1,-1 0 1,1 0-1,0 0 1,0 0-1,-1-1 1,1 1-1,0 0 1,1 0-1,-1 0 1,0-1 0,0 1-1,1 0 1,-1-1-1,1 0 1,-1 1-1,1-1 1,0 0-1,-1 0 1,1 1-1,0-1 1,0-1 0,2 2-1,4 0-479,0 0 0,1-1 1,-1 0-1,1 0 0,-1-1 0,0 0 0,1 0 0,-1-1 1,1 0-1,11-3 0,-4-1-1808,-1 0-1,0-1 1,0 0 0,22-13-1,17-17-10504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19955,'0'0'3075,"-11"1"-75,3-1-2599,0 1 0,0 1-1,0-1 1,0 1 0,0 1 0,1 0-1,-1 0 1,1 0 0,0 1 0,0 0 0,0 0-1,-11 9 1,-35 42 745,50-51-1147,0 0 1,0 1-1,0-1 0,1 0 1,0 1-1,-1 0 0,2 0 1,-1-1-1,1 1 0,-1 0 1,1 0-1,0 10 0,1-14-2,1 0 0,-1 0 0,1 1 0,-1-1 0,1 0 0,0 0 0,-1 0 0,1 0 0,0 0 0,0 0 0,0-1 0,-1 1 0,1 0 0,0 0 0,0 0 0,0-1 0,0 1 0,1-1 0,-1 1 0,0-1 0,0 1-1,0-1 1,0 0 0,1 1 0,-1-1 0,0 0 0,0 0 0,0 0 0,1 0 0,-1 0 0,0 0 0,0 0 0,1 0 0,0-1 0,48-6 72,-19-2-80,0-1 1,34-17-1,-47 17-143,1 2 0,0 0 0,1 1 0,0 1-1,0 1 1,0 1 0,37-3 0,-55 7 164,-1 0 0,1 1 0,0-1 0,0 0 0,0 1 0,0-1 0,-1 1 1,1-1-1,0 1 0,0 0 0,-1 0 0,1 0 0,-1 0 0,1 0 0,-1 0 0,1 0 1,-1 1-1,1-1 0,-1 0 0,0 1 0,0-1 0,0 1 0,0-1 0,0 1 0,0 0 1,0-1-1,-1 1 0,1 0 0,0 0 0,-1 0 0,0-1 0,1 4 0,1 8 123,-1 1 0,0-1-1,-2 25 1,1 8-106,0-45-24,1 0 0,-1 0-1,1-1 1,-1 1 0,1 0 0,-1-1-1,1 1 1,0-1 0,-1 1 0,1 0-1,0-1 1,-1 1 0,1-1 0,0 0-1,0 1 1,-1-1 0,1 1 0,0-1-1,0 0 1,0 0 0,0 0-1,-1 1 1,1-1 0,0 0 0,0 0-1,0 0 1,0 0 0,0 0 0,-1-1-1,1 1 1,0 0 0,0 0 0,0-1-1,0 1 1,-1 0 0,1-1-1,0 1 1,0 0 0,0-1 0,35-16 90,23-19-2931,-31 17-666,1 1 0,0 2 1,34-14-1,-49 26-2432,-1 3-3028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4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16367,'0'0'6583,"2"9"-4005,9 48-188,4-1 0,39 103 0,-52-154-2383,1 1 1,0 0 0,0-1 0,0 0 0,0 0 0,1 0 0,0 0 0,0 0 0,1-1-1,8 8 1,-11-11-8,-1 0 0,1 0-1,0-1 1,-1 1-1,1 0 1,0-1-1,0 1 1,-1-1 0,1 0-1,0 1 1,0-1-1,0 0 1,0 0-1,-1 0 1,1-1 0,0 1-1,0 0 1,0-1-1,0 1 1,-1-1-1,1 1 1,0-1 0,-1 0-1,1 0 1,0 0-1,-1 0 1,1 0 0,-1 0-1,0 0 1,1 0-1,-1 0 1,0-1-1,1 1 1,-1-1 0,0 1-1,0-1 1,0 1-1,-1-1 1,1 0-1,1-1 1,8-18 0,-1 1 0,-1-1 0,0-1 0,-2 0 0,0 0 0,-2 0 0,3-27 0,6-23 0,-14 71-77,1 0 1,0 0-1,0 0 1,0 0-1,0 1 1,0-1-1,0 0 1,1 0-1,-1 0 0,0 0 1,0 1-1,1-1 1,-1 0-1,0 0 1,1 0-1,-1 1 1,1-1-1,-1 0 0,1 1 1,-1-1-1,1 0 1,-1 1-1,1-1 1,0 1-1,-1-1 0,1 1 1,0-1-1,0 1 1,-1-1-1,1 1 1,0 0-1,0-1 1,0 1-1,0 0 0,-1 0 1,1 0-1,0 0 1,0 0-1,0 0 1,0 0-1,-1 0 1,1 0-1,1 0 0,-1 1-629,-1 1 0,1-1-1,-1 0 1,1 1 0,-1-1-1,0 1 1,0-1 0,0 1-1,0-1 1,0 0 0,0 1-1,0-1 1,0 1 0,0-1-1,-1 3 1,-4 7-5700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41 138 5733,'0'0'6866,"9"-11"-4240,7-6-1748,-1 2 668,-1-1 0,-1 0 0,19-30 1,-31 46-1382,-1-1 1,0 1-1,1-1 1,-1 1 0,0-1-1,1 1 1,-1 0-1,0-1 1,0 1-1,0-1 1,1 1 0,-1-1-1,0 1 1,0-1-1,0 1 1,0-1 0,0 0-1,0 1 1,0-1-1,0 1 1,0-1-1,0 1 1,0-1 0,0 1-1,-1-1 1,1 1-1,0-1 1,0 1-1,0-1 1,-1 1 0,1-1-1,-1 0 1,-17 1 2100,-22 18-1369,30-10-845,0 0 1,1 0 0,0 1-1,-14 17 1,21-23-128,0 0 0,-1 0 0,1 0 0,0 0 0,1 0-1,-1 1 1,0-1 0,1 0 0,0 1 0,0 0 0,0-1 0,0 1 0,1 0 0,-1-1 0,1 1 0,0 0 0,0-1 0,0 1-1,1 0 1,0 4 0,1-6-67,-1 0 0,0-1 0,1 1 0,0-1 0,-1 1 0,1-1 0,0 1 0,0-1 0,-1 0 0,1 0 0,0 0 0,0 0 0,0 0 0,1 0 0,-1-1 0,0 1 0,0-1 0,0 1 0,0-1 0,4 0 0,53 3-5551,-52-4 3862,22 1-4740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92 11339,'0'0'17259,"8"1"-16902,0 0-222,12 1-108,0-1 0,0 0 0,35-5 0,-50 3 9,0 1-1,0-2 1,0 1-1,0-1 0,0 0 1,-1 0-1,1 0 0,0 0 1,4-5-1,-7 6 36,0-1 0,0 0 0,0 1 0,0-1 0,-1 0 0,1 0 1,-1 0-1,0-1 0,1 1 0,-1 0 0,0-1 0,0 1 0,-1 0 0,1-1 0,0 1 0,-1-1 0,1 1 0,-1-1 0,0-4 0,0 6-39,-1-1 0,1 1 0,-1 0-1,0-1 1,1 1 0,-1 0 0,0 0 0,0-1-1,0 1 1,0 0 0,0 0 0,0 0 0,0 0-1,0 0 1,0 0 0,-1 1 0,1-1 0,0 0-1,0 1 1,-1-1 0,1 0 0,-1 1 0,1 0-1,0-1 1,-1 1 0,1 0 0,-1 0 0,1 0-1,-1 0 1,1 0 0,-1 0 0,1 0 0,-2 0-1,-5 0 88,1 1 0,-1-1 0,0 1-1,0 0 1,-10 4 0,7 0-119,1 0 0,0 1 0,0 1 0,0 0 0,1 0 0,0 1 0,0 0 0,1 0 0,0 1 0,1 0 0,0 0 0,0 1 0,1 0 0,0 0 0,1 1 0,0-1 0,0 1 0,1 0 0,1 1 0,-4 20 0,7-30-26,0 0 0,0-1 0,0 1 0,0 0 0,0 0 0,1-1 0,-1 1 0,0 0 1,1 0-1,-1-1 0,1 1 0,0 0 0,0-1 0,0 1 0,0-1 0,0 1 0,0-1 0,0 0 0,0 1 0,0-1 0,0 0 0,3 2 0,0-1-113,-1 0-1,0 0 0,1-1 0,-1 0 1,1 0-1,0 0 0,-1 0 0,1 0 1,0-1-1,5 1 0,2-1-408,-1 0 0,1-1 0,-1-1 0,1 1 0,-1-2 0,1 1 0,11-6 0,-9 2-2046,-1 0 1,0-2 0,0 1-1,15-13 1,5-10-7358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51 7944,'0'0'20211,"-4"13"-19517,-24 66 241,12-39-579,2 0 0,2 1-1,1 1 1,3 0 0,-7 76-1,44-273-1852,-18 98 1398,-7 27 95,2 1 1,2 0-1,0 0 1,2 1-1,20-42 1,-29 68 5,0 0 1,0-1 0,0 1 0,1 0 0,-1 0-1,1 0 1,-1 0 0,1 0 0,0 0 0,0 0-1,-1 0 1,1 1 0,1-1 0,-1 1 0,0-1-1,0 1 1,0 0 0,1 0 0,-1 0-1,1 0 1,-1 0 0,1 1 0,-1-1 0,1 1-1,-1-1 1,1 1 0,-1 0 0,1 0 0,0 0-1,-1 1 1,1-1 0,-1 1 0,1-1-1,-1 1 1,1 0 0,-1 0 0,1 0 0,-1 0-1,0 0 1,0 0 0,3 3 0,1 0 22,-1 1 0,0-1 0,0 1 0,-1 0 0,1 0-1,-1 1 1,0-1 0,-1 1 0,1 0 0,-1 0 0,0 0 0,-1 0 0,1 1 0,2 11 0,-5-14 17,1 0 0,0 0 0,-1 0 0,0 0 1,0 0-1,0 0 0,-1 0 0,1 0 0,-1 0 0,0-1 0,0 1 1,0 0-1,0 0 0,-1-1 0,0 1 0,0 0 0,0-1 1,0 0-1,0 1 0,-1-1 0,1 0 0,-1 0 0,-3 3 0,0-2 33,0 0-1,0 0 0,0-1 0,-1 0 0,1 0 0,-1 0 0,0-1 0,1 0 1,-1-1-1,0 1 0,-1-1 0,-7 0 0,10 0-313,-1-1-1,1 0 1,-1 0-1,1 0 1,-1-1 0,1 0-1,0 0 1,0 0 0,-1-1-1,-6-2 1,11 3 97,0 1 0,0-1 0,0 0-1,0 0 1,0 0 0,0 0 0,0 0 0,0 0 0,0 0 0,0 0 0,0 0 0,1 0 0,-1 0-1,0-1 1,1 1 0,-1 0 0,1 0 0,-1-2 0,1 0-79,0 0 0,0 1-1,0-1 1,0 1 0,0-1 0,1 1 0,-1-1 0,1 1-1,0-1 1,0 1 0,0-1 0,0 1 0,1-3 0,16-19-8219,9 0-6401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5:3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1473,'0'0'29815,"-3"11"-29260,-14 54-324,3 1 0,2 0 0,-3 110 0,14-160-385,1-11-101,-1 0 0,1-1 0,1 1-1,-1 0 1,0 0 0,1 0 0,0 0 0,3 7 0,-2-10-1362,-2-15-10940</inkml:trace>
  <inkml:trace contextRef="#ctx0" brushRef="#br0" timeOffset="1">14 237 17200,'0'0'6887,"-13"-49"-3588,34 44-1762,12 4-544,11 0-224,10 1-385,10 0-255,7 0-514,-1 0-1889,4 0-5253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12204,'0'0'17520,"59"14"-16687,-25 2-449,12-1-224,13 1-63,11-2-33,4-3 0,3 1-353,-6-1-992,-11 1-993,-12 0-1185,-13-3-897,-14-2-1666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3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14638,'0'0'9214,"10"-3"-7260,-4 0-1757,1 1 0,-1 0 0,1 0 0,-1 1 1,1 0-1,0 0 0,0 0 0,0 1 0,-1 0 0,1 1 1,0-1-1,0 1 0,0 0 0,8 4 0,-4-2-178,-1 1-1,-1 1 1,1 0 0,-1 0-1,0 1 1,0 1-1,0-1 1,-1 1-1,0 0 1,0 1 0,-1 0-1,0 0 1,9 15-1,-13-17 5,0 0-1,-1 0 1,1 0-1,-1 0 1,0 1 0,0-1-1,-1 1 1,0-1-1,0 1 1,-1 0-1,0-1 1,0 1-1,0 0 1,-1-1-1,0 1 1,0 0-1,-1-1 1,0 1-1,0-1 1,0 0-1,-1 0 1,0 0-1,-3 6 1,-11 17-302,-1-2-1,-40 48 1,42-60-5641,3-13-6957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81 7143,'0'0'9625,"1"-10"-6540,3-31-437,-4 40-2534,0 0 0,0-1-1,0 1 1,-1 0 0,1 0 0,0 0-1,-1-1 1,1 1 0,-1 0 0,1 0-1,-1 0 1,0 0 0,1 0 0,-1 0-1,0 0 1,0 0 0,0 0-1,0 1 1,0-1 0,0 0 0,0 0-1,0 1 1,0-1 0,0 1 0,0-1-1,0 1 1,0-1 0,-2 1 0,-34-3 1225,31 3-1124,-4 1-92,1 0 0,0 0 0,0 1 0,0 1-1,0 0 1,0 0 0,0 0 0,1 1 0,0 0 0,0 1 0,0 0 0,0 0 0,1 1 0,0 0 0,0 0 0,0 1-1,-7 8 1,5-4-17,1 0 1,0 0-1,0 1 0,1 0 0,0 0 0,1 1 0,1 0 0,0 0 0,0 0 0,-4 27 0,8-37-102,1 0 0,-1 0 0,1 0 0,0 0 0,0-1 1,0 1-1,0 0 0,0 0 0,1 0 0,-1 0 0,1 0 0,0 0 0,0 0 0,0-1 0,0 1 0,1 0 0,-1-1 0,1 1 0,-1-1 0,1 1 1,0-1-1,0 0 0,3 4 0,-1-4 20,0 0 0,0-1 1,0 1-1,0 0 0,0-1 0,0 0 1,1 0-1,-1 0 0,0-1 0,1 1 1,-1-1-1,0 0 0,1-1 0,-1 1 1,9-2-1,5-3 73,1-1-1,-1 0 1,0-2 0,0 0 0,-1-1-1,0 0 1,0-2 0,-1 0 0,-1-1-1,0 0 1,0-1 0,-1-1 0,-1 0-1,0-1 1,12-19 0,-23 31-95,0-1 0,0 0 0,0 0 1,0 0-1,0 0 0,-1 0 0,0 0 0,1 0 0,-2 0 0,1 0 0,0-1 1,-1 1-1,0 0 0,0-1 0,0 1 0,-1 0 0,1-1 0,-1 1 0,0 0 1,0 0-1,-2-4 0,1 5-9,1 1 0,-1-1-1,0 1 1,1 0 0,-1 0 0,-1 0 0,1 0 0,0 1 0,0-1 0,-1 0 0,1 1 0,0 0 0,-1-1 0,0 1 0,1 0-1,-1 0 1,0 0 0,1 1 0,-1-1 0,0 1 0,0 0 0,0-1 0,1 1 0,-1 0 0,0 1 0,0-1 0,0 0 0,0 1-1,1 0 1,-1-1 0,0 1 0,-3 2 0,3-2-247,0 0-1,1 1 0,-1 0 1,0-1-1,1 1 1,-1 0-1,1 0 0,-1 0 1,1 0-1,0 1 0,0-1 1,0 1-1,0-1 1,0 1-1,1 0 0,-1-1 1,1 1-1,0 0 1,0 0-1,-2 6 0,2-4-974,0-1-1,0 1 0,1 0 0,-1-1 0,1 1 0,0 0 0,0 0 0,2 5 1,5 13-11413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36 21140,'0'0'7789,"-4"10"-7357,-5 19-358,2 1 0,0 0 0,3 1 1,-3 39-1,2 114 871,5-146 974,2-103-1885,4 0 0,2 0 1,4 1-1,24-80 0,-36 140-51,1 1 0,0 0 0,1 0 0,-1 0 0,0 0 0,1 0-1,0 0 1,0 0 0,0 1 0,0-1 0,0 1 0,0-1 0,1 1 0,-1 0 0,1 0 0,0 0 0,-1 0-1,1 0 1,5-1 0,-6 2-2,1 1 0,-1-1-1,1 1 1,-1 0 0,1 0 0,0 0-1,-1 1 1,1-1 0,-1 1-1,1-1 1,-1 1 0,1 0-1,-1 0 1,0 0 0,1 0 0,-1 0-1,0 1 1,0-1 0,0 1-1,0-1 1,0 1 0,0 0-1,0 0 1,0 0 0,1 2 0,0 0 28,0-1 1,-1 0-1,1 1 0,-1-1 1,0 1-1,0 0 1,0 0-1,-1 0 1,1 0-1,-1 0 1,0 0-1,0 0 1,-1 1-1,1-1 1,-1 0-1,0 0 1,0 1-1,0-1 1,0 0-1,-1 0 1,0 1-1,0-1 1,0 0-1,0 0 1,-1 0-1,0 0 1,0 0-1,0 0 1,0-1-1,0 1 1,-1-1-1,1 1 1,-1-1-1,0 0 1,-4 3-1,1 0 21,0 0-1,-1 0 1,0 0-1,0-1 1,0 0-1,-1-1 1,0 1-1,0-1 1,0-1-1,0 0 1,-1 0-1,1-1 1,-1 1-1,0-2 1,1 1-1,-13-1 1,21-1-49,-1 0 0,0 0-1,1 0 1,-1 0 0,1 0 0,-1 0-1,0 0 1,1 0 0,-1-1 0,1 1-1,-1 0 1,0 0 0,1-1 0,-1 1-1,1 0 1,-1-1 0,1 1 0,-1 0-1,1-1 1,-1 1 0,1-1 0,0 1-1,-1-1 1,1 1 0,-1-1 0,1 1 0,0-1-1,0 1 1,-1-1 0,1 1 0,0-1-1,0 0 1,4-24-1595,24-21-2805,39-24-8270,-29 35 1233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11211,'-3'12'4575,"-42"124"4551,-4 12-4011,42-123-4904,2 1-1,0 0 1,2-1 0,0 28-1,3-47-220,0 0 0,1 0 1,0 0-1,0 0 0,0 0 0,4 9 0,-4-13 18,-1-1 0,1 1-1,0 0 1,0-1 0,0 1 0,-1-1-1,1 1 1,1-1 0,-1 1-1,0-1 1,0 0 0,1 1-1,-1-1 1,0 0 0,1 0-1,-1 0 1,1 0 0,-1 0-1,1-1 1,0 1 0,-1 0-1,1-1 1,0 1 0,0-1-1,-1 0 1,3 1 0,-3-1 15,0-1 0,-1 1 0,1 0 0,-1-1 0,1 1 0,-1 0 0,1-1 0,-1 1 0,1-1 1,-1 1-1,1-1 0,-1 1 0,0-1 0,1 1 0,-1-1 0,1 1 0,-1-1 0,0 1 0,0-1 0,0 1 0,1-1 0,-1 0 0,0 1 1,0-1-1,0 0 0,0 1 0,0-1 0,0 1 0,0-2 0,1-25 383,-1 21-330,0-58-77,4 1 0,1-1 0,4 1 0,25-94 0,-33 152-27,1 1 1,0-1-1,0 1 0,0-1 0,0 1 1,1 0-1,0-1 0,4-3 0,-7 8 19,0-1-1,1 1 0,-1-1 1,0 1-1,1 0 0,-1-1 0,1 1 1,-1 0-1,1 0 0,-1-1 1,1 1-1,-1 0 0,1 0 0,-1 0 1,1-1-1,-1 1 0,1 0 1,-1 0-1,1 0 0,-1 0 0,1 0 1,-1 0-1,1 0 0,-1 0 0,1 0 1,-1 1-1,1-1 0,0 0 1,0 1-4,0 0 1,0 0-1,0 1 1,0-1-1,0 0 1,0 0-1,0 1 1,0-1-1,-1 1 1,1-1-1,-1 0 1,1 1-1,-1-1 1,1 1-1,-1 1 1,2 3 18,-1-1 1,0 1-1,0 0 1,0-1-1,-1 1 1,0 0-1,0 0 1,0-1-1,-1 1 1,0 0-1,0-1 1,0 1-1,-1 0 1,1-1-1,-1 0 1,-1 1-1,1-1 1,-1 0-1,0 0 1,0 0-1,-1-1 1,1 1-1,-1-1 1,0 0-1,0 0 1,0 0-1,-1 0 1,0-1-1,1 0 1,-1 0-1,0 0 1,0 0-1,-1-1 1,1 0-1,0 0 1,-1-1-1,0 1 1,1-1 0,-1 0-1,-7 0 1,12-1-24,0 1 0,0-1 0,1 0 0,-1 1 0,0-1 1,0 0-1,0 0 0,0 0 0,0 0 0,0 0 0,0 0 1,0 0-1,0 0 0,0 0 0,0 0 0,0 0 1,0-1-1,0 1 0,0 0 0,0-1 0,1 1 0,-1-1 1,0 1-1,0-1 0,0 1 0,0-1 0,1 0 1,-1 1-1,0-1 0,1 0 0,-1 1 0,1-1 0,-1 0 1,1 0-1,-1 0 0,1 0 0,-1 1 0,1-1 0,0 0 1,-1 0-1,1 0 0,0 0 0,0 0 0,0 0 1,0 0-1,0-2 0,0 0-223,1 0 0,0 0-1,0 0 1,0 0 0,0 1 0,0-1 0,0 0-1,1 0 1,0 1 0,-1-1 0,1 1 0,0-1-1,0 1 1,3-2 0,8-6-1467,-1 2 1,1 0-1,1 0 0,0 1 0,0 1 0,27-8 1,11-2-5037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181 153 18481,'0'0'4319,"-12"0"-609,-1 1-3013,0 0-1,1 0 0,-1 2 0,-22 6 0,30-7-515,-1 0-1,0 0 0,1 1 1,0-1-1,-1 1 1,1 1-1,0-1 1,0 1-1,1 0 0,-1 0 1,1 0-1,0 0 1,0 1-1,-6 10 1,9-15-181,1 0 1,0 1 0,-1-1-1,1 1 1,0-1 0,0 0-1,0 1 1,-1-1 0,1 1-1,0-1 1,0 1 0,0-1-1,0 1 1,0-1 0,0 1-1,0-1 1,0 1 0,0-1-1,0 1 1,0-1 0,0 0-1,0 1 1,0-1 0,0 1-1,0-1 1,0 1 0,1-1 0,-1 1-1,0-1 1,0 0 0,1 1-1,-1-1 1,0 1 0,1-1-1,-1 1 1,21 2 21,25-11 1,-9-4-79,-24 7 4,0 0 1,0 1 0,1 0 0,-1 1-1,1 1 1,0 0 0,0 1-1,25 1 1,-38 0 48,-1 1 0,1-1 0,-1 1 0,1-1 0,-1 1 0,1 0 0,-1-1 0,0 1-1,1 0 1,-1-1 0,0 1 0,1 0 0,-1 0 0,0-1 0,0 1 0,0 0 0,0 0 0,0-1 0,1 1-1,-1 0 1,-1 0 0,1 1 0,2 5 290,4-15-28,0-8-245,0-1 0,0 1 0,-2-1 0,4-22 0,3-11-772,-10 46 34,0 1-1,1-1 1,0 1 0,0-1 0,0 1 0,0 0 0,0 0 0,1 0 0,-1 0 0,1 0-1,0 0 1,0 1 0,5-4 0,11-9-5575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8.80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12107,'0'0'8777,"3"52"-5734,10-35-833,-3-1-449,2 1-800,2-2-448,1-5-385,1-2-128,1-3-1345,3-5-2115,-4 0-1761,-1-11-2274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16752,'0'0'6748,"-8"12"-5990,0-1-581,1-1 45,0-1 1,1 2-1,0-1 1,0 1-1,1 0 1,-6 22 0,-6 26 678,7-27-693,1 0-1,2 1 0,1 0 0,-2 45 0,8-78-193,0 0 0,-1 1-1,1-1 1,0 1-1,0-1 1,0 0-1,0 1 1,0-1-1,0 0 1,1 1-1,-1-1 1,0 1-1,0-1 1,0 0 0,0 1-1,0-1 1,0 0-1,1 1 1,-1-1-1,0 0 1,0 0-1,0 1 1,1-1-1,-1 0 1,0 1-1,0-1 1,1 0 0,-1 0-1,0 0 1,1 1-1,-1-1 1,0 0-1,1 0 1,-1 0-1,0 0 1,1 0-1,-1 1 1,0-1-1,1 0 1,-1 0 0,1 0-1,-1 0 1,0 0-1,1 0 1,-1 0-1,0 0 1,1-1-1,-1 1 1,1 0-1,-1 0 1,0 0-1,1 0 1,-1 0 0,0 0-1,1-1 1,-1 1-1,0 0 1,0 0-1,1-1 1,-1 1-1,0 0 1,0 0-1,1-1 1,-1 1-1,0 0 1,0-1 0,0 1-1,1 0 1,-1-1-1,20-21 513,-14 11-321,-1 0 0,0 0 0,0 0-1,-1-1 1,0 1 0,-1-1 0,-1 0 0,0 0 0,0 0 0,-1 0 0,-1-1 0,-2-21 0,2 34-204,0 0 1,0 0-1,0 1 1,0-1-1,-1 0 1,1 0-1,0 1 1,0-1 0,-1 0-1,1 0 1,0 1-1,0-1 1,-1 0-1,1 0 1,0 0-1,0 0 1,-1 0-1,1 0 1,0 1 0,-1-1-1,1 0 1,0 0-1,-1 0 1,1 0-1,0 0 1,-1 0-1,1 0 1,0 0-1,0 0 1,-1 0 0,1 0-1,0-1 1,-1 1-1,1 0 1,0 0-1,-1 0 1,1 0-1,0 0 1,0-1-1,-1 1 1,1 0 0,0 0-1,0 0 1,-1-1-1,1 1 1,0 0-1,0 0 1,0-1-1,-1 1 1,1 0-1,0 0 1,0-1 0,0 1-1,0 0 1,0-1-1,0 1 1,0 0-1,0-1 1,0 1-1,0 0 1,-1 0-1,2-1 1,-1 1 0,0 0-1,0-1 1,0 0-1,-11 24-24,10-19 20,1 0 0,-1 0 0,1-1 1,0 1-1,0 0 0,0 0 0,1 0 0,-1 0 1,1 0-1,0-1 0,0 1 0,0 0 0,0-1 1,1 1-1,0 0 0,0-1 0,0 0 0,0 1 1,0-1-1,4 4 0,-2-4-1,0 0 1,0 0-1,1-1 0,-1 1 1,1-1-1,-1 0 0,1 0 1,0-1-1,0 1 0,0-1 1,0 0-1,0 0 0,0-1 1,0 0-1,7 0 0,-5 0 18,-1 0 0,0-1-1,1 1 1,-1-2 0,0 1-1,1-1 1,-1 0-1,0 0 1,0 0 0,0-1-1,-1 0 1,1 0 0,-1 0-1,1-1 1,-1 0 0,0 0-1,0-1 1,-1 1 0,1-1-1,-1 0 1,0 0-1,-1 0 1,1 0 0,-1-1-1,0 0 1,4-11 0,-32 46-404,22-24 407,1 1-1,-1-1 1,1 1-1,0 0 1,1 0 0,0 0-1,0 0 1,0 7-1,0-12-4,1 1 0,1-1-1,-1 1 1,0-1-1,0 1 1,1-1-1,-1 1 1,0-1-1,1 1 1,0-1-1,-1 0 1,1 1 0,0-1-1,-1 0 1,1 1-1,0-1 1,0 0-1,0 0 1,0 0-1,1 0 1,-1 0-1,0 0 1,0 0-1,0 0 1,1-1 0,-1 1-1,1 0 1,-1-1-1,0 1 1,1-1-1,-1 1 1,1-1-1,-1 0 1,1 0-1,-1 1 1,3-1 0,8 0 3,0 1 1,1-2-1,-1 0 1,1 0-1,-1-1 1,0-1 0,23-7-1,-3-3 10,45-25 1,-10 4-20,-77 69-6,8-30-33,0 0-1,0 0 1,1 0-1,0 0 1,0 0-1,0 0 1,1 0-1,0 1 1,0-1-1,0 0 1,2 10-1,-2-14 8,0 0 0,1 0 0,-1 0 0,0 0 0,1 0 0,-1 0 0,1 0 0,-1 0 0,1 0 0,0 0 0,-1 0 0,1-1 0,0 1 0,-1 0 0,1 0-1,0-1 1,0 1 0,0 0 0,0-1 0,0 1 0,0-1 0,0 1 0,1-1 0,0 1-31,0-1 1,0-1-1,0 1 1,0 0-1,0 0 1,0-1-1,0 1 1,0-1-1,0 0 1,0 1-1,0-1 1,0 0-1,0 0 1,0 0-1,-1-1 0,1 1 1,1-2-1,4-2-1515,-1-1 0,0 1 0,0-1 0,-1-1 0,5-6-1,9-15-6455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16656,'0'0'13228,"-33"53"-12107,33-46-352,8-1-545,5 1-224,4-5-1409,2-2-1986,-4 0-2339,1 0-5028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16720,'0'0'5867,"9"-8"-2947,30-20-1084,-39 27-1804,1 1 0,-1 0 0,0 0 0,1-1 0,-1 1 0,1 0 0,-1 0 0,1 0 0,-1 0 0,1 0 0,-1 0 0,1 0 0,0 0 0,-1 0 0,1 0 0,-1 0 0,1 0 0,-1 0 0,1 0 0,-1 0 1,1 0-1,-1 1 0,1-1 0,-1 0 0,0 0 0,1 1 0,-1-1 0,1 0 0,-1 1 0,0-1 0,1 0 0,-1 1 0,0-1 0,1 0 0,-1 1 0,0-1 0,1 1 0,-1-1 0,0 1 0,0-1 0,0 1 0,1 0 0,3 24 659,-3-21-522,4 79 1020,-10 156 0,-2-54-380,26-297-1620,-10-27 533,-9 144 284,1-1 0,0 0 1,0-1-1,0 1 0,0 0 0,0 0 0,1 0 0,0-1 1,0 1-1,0-1 0,0 1 0,0-1 0,1 0 0,-1 0 1,1 0-1,0 0 0,0 0 0,0-1 0,0 1 1,1-1-1,-1 0 0,1 0 0,4 2 0,-3-1 1,-1-1 0,0-1 0,1 1 0,0 0 0,-1-1 0,1 0 0,0 0 0,0-1 0,0 1 0,0-1 0,-1 0 0,1 0 0,0-1 0,0 1 0,0-1 0,0 0 0,-1-1 0,1 1 0,6-4 0,-3 0 66,0-1 0,-1-1 0,1 1-1,-2-1 1,1 0 0,-1-1 0,0 0 0,0 0-1,-1 0 1,6-14 0,-9 112-383,0-68 271,1 0 0,0 0 1,2 0-1,0 0 0,2-1 0,14 35 0,-10-30-45,-1 0 0,-2 1 0,6 36 0,-13-59 65,0 0 0,-1 1-1,0-1 1,0 0 0,0 1 0,0-1 0,-1 0 0,0 1 0,0-1 0,-1 5-1,1-9 43,1 1-1,0 0 1,-1 0-1,1-1 0,-1 1 1,1 0-1,-1-1 1,1 1-1,-1-1 1,1 1-1,-1-1 0,0 1 1,1-1-1,-1 1 1,0-1-1,0 0 0,1 1 1,-1-1-1,0 0 1,0 1-1,1-1 0,-2 0 1,0 0 19,-1 0 0,1 0 0,0-1-1,0 1 1,0-1 0,0 1 0,0-1 0,0 0 0,1 1 0,-1-1 0,0 0 0,0-1-1,-1 0 1,-4-3-39,0-1 0,1 0 0,0 0 0,1-1 0,-1 1 0,1-1 1,0 0-1,1-1 0,0 1 0,-5-12 0,1 0-5,1-1 0,0 0 1,-4-24-1,9 34-15,0 0 0,1-1-1,0 1 1,0-1 0,1 1 0,0-1 0,4-18 0,-3 24-68,1 1 1,-1 0 0,1-1 0,0 1 0,0 0 0,0 0 0,1 0-1,0 0 1,-1 0 0,1 1 0,1 0 0,-1-1 0,0 1-1,1 0 1,0 0 0,-1 1 0,1-1 0,0 1 0,8-4 0,29-10-5394,2 1-5097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 16784,'0'0'12102,"-11"-1"-10890,5 1-1129,0 0 0,0 0-1,0 1 1,0 0 0,0 0 0,0 0 0,1 1 0,-1 0 0,0 0 0,1 0-1,-1 1 1,1 0 0,0 0 0,0 0 0,0 1 0,0 0 0,1-1 0,-1 2-1,1-1 1,-7 10 0,4-5-68,0 0-1,0 0 0,1 1 1,1 0-1,0 0 0,0 0 1,1 0-1,-5 19 1,8-26-19,0 0 0,1-1 1,-1 1-1,1 0 0,0 0 1,0 0-1,0-1 1,0 1-1,1 0 0,-1 0 1,1-1-1,0 1 0,-1 0 1,1-1-1,0 1 0,1-1 1,-1 1-1,0-1 1,1 1-1,-1-1 0,1 0 1,0 0-1,0 0 0,0 0 1,0 0-1,0 0 0,0 0 1,1-1-1,-1 1 1,0-1-1,1 1 0,-1-1 1,1 0-1,-1 0 0,1 0 1,0-1-1,0 1 0,-1-1 1,5 1-1,13 2-253,-1 0-1,1-2 1,-1 0-1,1-1 1,0-1-1,-1-1 1,32-7-1,9-10-3973,-6-10-4303,-25 6-2185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37 18930,'0'0'13127,"-5"0"-12956,3 0-177,1 0 0,0 0 0,-1 0 0,1 1 0,-1-1 0,1 0 0,-1 1 0,1-1 0,-1 1 0,1-1 0,0 1 0,-1 0 0,1-1 0,0 1 0,0 0 0,0 0 0,-1 0 0,1 0 0,-1 2 0,-16 31-175,14-24 220,-15 35-1,21-45-22,-1 0 1,0 0 0,1 0 0,-1 0-1,0-1 1,1 1 0,-1 0-1,0-1 1,0 1 0,0-1 0,1 0-1,-1 1 1,0-1 0,1-1 0,9-8 39,-1 0 1,0 0 0,0-1 0,-1-1 0,-1 0 0,0 0 0,-1 0 0,10-24 0,-17 36-57,0-1 0,-1 1 0,1-1 0,0 1 0,-1 0 0,1-1 0,-1 1 0,1-1 0,-1 1 0,1 0 0,0-1 0,-1 1 0,0 0 0,1-1 0,-1 1 0,1 0 0,-1 0 0,1 0 0,-1-1 0,1 1 0,-1 0 0,0 0 0,1 0 0,-1 0 0,1 0 0,-1 0 0,0 0 0,1 0 0,-1 0 0,0 1 0,-29-2 0,25 2 0,2-2 0,0 1 0,0 0 0,0 0 0,0 0 0,0 1 0,0-1 0,0 1 0,0 0 0,0 0 0,0 0 0,0 0 0,0 0 0,1 0 0,-1 1 0,1-1 0,-1 1 0,1 0 0,-1 0 0,-2 3 0,3-2 0,0 1 0,0 0 0,0 0 0,1 0 0,-1 0 0,1 0 0,0 0 0,0 1 0,1-1 0,-1 0 0,1 1 0,0-1 0,0 5 0,1-8-22,-1 0 0,1-1 0,-1 1 0,1 0 0,-1 0 0,1 0 0,0 0 1,0-1-1,-1 1 0,1 0 0,0 0 0,0-1 0,0 1 0,-1-1 0,1 1 0,0-1 0,0 1 0,0-1 0,0 1 0,0-1 0,0 0 1,0 0-1,1 1 0,31 6-1134,-27-6 788,73 8-6885,-28-14-1354,-28-4 2110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75 9129,'0'0'5984,"-3"-9"-4457,-9-28-956,12 36-563,0 1-1,0 0 1,0-1-1,0 1 1,0 0-1,0-1 1,0 1 0,0-1-1,0 1 1,0 0-1,0-1 1,0 1 0,0 0-1,0-1 1,0 1-1,0 0 1,0-1-1,1 1 1,-1-1 0,0 1-1,0 0 1,0 0-1,1-1 1,-1 1 0,0 0-1,0-1 1,1 1-1,-1 0 1,0 0 0,0-1-1,1 1 1,-1 0-1,0 0 1,1 0-1,-1 0 1,0-1 0,1 1-1,-1 0 1,1 0-1,20-3-949,-5 2 2521,-16 1-1451,0 0-1,0 0 1,0 0-1,0-1 0,1 1 1,-1 0-1,0 0 1,0 0-1,0 0 0,0 0 1,1 0-1,-1 0 0,0 0 1,0 0-1,0 0 1,0-1-1,0 1 0,1 0 1,-1 0-1,0 0 1,0 0-1,0 0 0,0-1 1,0 1-1,0 0 0,0 0 1,0 0-1,0 0 1,0 0-1,0-1 0,0 1 1,1 0-1,-1 0 1,0 0-1,0-1 0,0 1 1,0 0-1,-1 0 0,1 0 1,0 0-1,0-1 1,0 1-1,0 0 0,0 0 1,0 0-1,0 0 1,0-1-1,0 1 0,0 0 1,0 0-1,-1 0 0,-1-1 243,0 0-1,-1 0 0,1 0 1,-1 1-1,1-1 0,-1 1 1,1 0-1,-1 0 0,1 0 1,-1 0-1,1 0 0,-4 1 1,-1 0 87,-1-1-258,0 1-1,0 0 1,0 0 0,0 1 0,0 0 0,1 1 0,-10 3 0,14-5-145,0 1 0,0-1 1,0 0-1,0 1 1,1 0-1,-1 0 0,1-1 1,-1 2-1,1-1 1,0 0-1,-1 0 0,1 1 1,1-1-1,-1 1 1,0 0-1,0-1 0,1 1 1,0 0-1,-1 0 1,0 5-1,2-7-54,0 1 0,1-1 0,-1 0 0,1 0 0,-1 0 0,1 0 0,0 0 0,-1 0 0,1 0 0,0 0 0,0 0 0,0 0 0,0 0 0,0 0 0,0-1 0,0 1 0,0 0 0,0 0 0,0-1 0,0 1 0,0-1 0,0 1 0,0-1 0,1 0 0,-1 0 0,0 1 0,0-1 0,0 0 0,1 0 0,-1 0 0,0 0 0,2 0 0,55 2 0,-49-3 0,116-9-296,-93 6 89,0 1-1,0 1 0,47 3 1,-79-1 195,1 1 1,0-1-1,0 0 0,-1 0 1,1 0-1,0 0 1,-1 0-1,1 1 1,0-1-1,0 0 1,-1 1-1,1-1 1,-1 0-1,1 1 0,0-1 1,-1 1-1,1-1 1,-1 1-1,1 0 1,-1-1-1,1 1 1,-1-1-1,1 1 1,-1 0-1,0-1 0,1 1 1,-1 0-1,0-1 1,0 1-1,0 0 1,1 0-1,-1-1 1,0 1-1,0 0 1,0 0-1,0-1 0,0 1 1,0 0-1,0 0 1,0-1-1,-1 1 1,1 0-1,0-1 1,0 1-1,-1 0 1,1 0-1,0-1 0,-1 1 1,1 0-1,-1-1 1,0 1-1,-24 34 468,3-16-265,-1-1 0,0-1 0,-50 27 0,58-36-135,0-1 1,0-1-1,0 0 0,-1-1 1,1-1-1,-1 0 0,0-1 1,-24 1-1,40-4-55,-1 0 0,0 0 1,1 0-1,-1 0 0,0 0 0,1-1 0,-1 1 1,0 0-1,1 0 0,-1-1 0,1 1 0,-1-1 0,0 1 1,1 0-1,-1-1 0,1 1 0,-1-1 0,1 1 1,0-1-1,-1 1 0,1-1 0,-1 0 0,1 1 1,0-1-1,0 0 0,-1 1 0,1-1 0,0 1 0,0-1 1,0 0-1,0 0 0,-1 1 0,1-1 0,0 0 1,0 1-1,1-1 0,-1 0 0,0 1 0,0-1 1,0 0-1,0 1 0,0-1 0,1 0 0,-1 1 0,1-2 1,14-33-276,8 5-2969,31-31 0,4-3-5048,-19 14-992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28:4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13293,'0'0'18326,"-6"11"-17653,0 2-637,1 0 1,1 1 0,0-1-1,1 1 1,0 0-1,1 0 1,1 0-1,0 0 1,1 1-1,0-1 1,1 0-1,4 18 1,19 72-115,-15-72-6,-2 0 1,0 1 0,2 53 0,-13-85-80,-5-9-17,-5-12-27,-65-136 688,72 140-421,1 0 0,1-1 0,0 1 0,1-1 0,1-1 0,0 1 0,0-34 0,3 49-60,1 1 1,-1-1-1,0 1 1,1-1-1,-1 1 1,1-1-1,-1 1 0,1-1 1,0 1-1,0-1 1,0 1-1,0 0 0,0 0 1,0-1-1,0 1 1,0 0-1,0 0 1,0 0-1,1 0 0,-1 0 1,0 0-1,1 1 1,-1-1-1,1 0 1,-1 1-1,1-1 0,-1 1 1,1-1-1,-1 1 1,4-1-1,55 0-41,-50 2 16,22 2-1822,51 11 1,-28-3-4204,5-2-5774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8296,'0'0'17035,"4"8"-15194,-3-5-1699,1 0-1,0 0 0,0 0 1,0 0-1,0 0 0,0-1 1,0 1-1,1-1 0,0 1 1,-1-1-1,1 0 0,0 0 1,0 0-1,4 2 0,1-1 70,0-1-1,0 0 1,0 0-1,0-1 0,0 1 1,15-1-1,184-11 944,-141 3-1963,94 5 0,-155 2 475,0 0 0,0 1 0,0 0 0,0 0 1,0 1-1,0-1 0,0 1 0,7 4 0,-9-5-536,-1 1 0,0 0 0,1-1-1,-1 1 1,0 0 0,0 0-1,0 1 1,0-1 0,2 4 0,-2-2-5520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6:4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10570,'0'0'6705,"2"-8"-3086,-1 4-3430,0 1-1,1-1 0,-1 0 0,0 1 0,1-1 1,0 1-1,0 0 0,0 0 0,0 0 0,1 0 0,-1 0 1,1 0-1,0 0 0,0 1 0,0-1 0,0 1 0,0 0 1,0 0-1,1 0 0,-1 0 0,0 1 0,1-1 1,6 0-1,7-2 70,1 1-1,-1 0 1,1 2 0,0 0 0,-1 1 0,1 1 0,0 0 0,-1 1 0,24 7 0,-34-7-229,-1 0 1,1 0 0,-1 1 0,0 0-1,0 0 1,0 0 0,-1 1 0,1 0-1,-1 0 1,0 0 0,9 11 0,-11-11 15,0 0 0,-1 1 0,1 0 0,-1-1 0,0 1 0,0 0 0,0 0 0,-1 0 0,0 0 0,0 0 1,0 0-1,-1 1 0,1-1 0,-1 0 0,0 0 0,-1 1 0,-1 5 0,0 0 158,-1 0 1,0-1-1,-1 1 0,0-1 0,-1 0 0,0 0 0,0 0 0,-10 12 0,-62 71 1215,54-66-1140,-74 83-572,80-95-1955,7-15-6761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0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11050,'0'0'20035,"9"8"-19736,-3-4-269,-1 0 1,0 1-1,0 0 0,0 0 0,-1 1 0,0-1 0,0 1 0,0 0 0,0 0 1,-1 0-1,0 1 0,-1-1 0,4 13 0,7 69-954,-13-59-2824,-2-1-4541,0-23 1680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9:49.1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81 17104,'0'0'5974,"-1"9"-5013,1 1-921,-1-4 238,1-1 0,-1 1 0,1 0 0,1 0 0,-1-1 0,1 1 0,2 7 0,-2-12-237,-1 1 1,1-1-1,0 0 0,0 0 1,0 1-1,0-1 1,0 0-1,0 0 0,0 0 1,0 0-1,0 0 0,0 0 1,1 0-1,-1 0 1,0 0-1,1-1 0,-1 1 1,1 0-1,-1-1 1,0 1-1,1-1 0,-1 0 1,1 0-1,0 1 1,-1-1-1,1 0 0,-1 0 1,1 0-1,-1 0 1,1-1-1,-1 1 0,1 0 1,-1-1-1,1 1 1,-1-1-1,2 0 0,2-1-21,0-1-1,-1 1 0,0-1 0,0 0 0,1 0 1,-2 0-1,1 0 0,0-1 0,-1 0 0,1 1 0,-1-1 1,0 0-1,0-1 0,-1 1 0,5-10 0,1-4 37,0 0 0,9-32 0,-9 30 140,-9 42 96,0 2-267,0-6 115,1-1 1,1 1-1,1-1 1,0 0-1,1 1 0,1-1 1,0 0-1,1-1 1,11 23-1,25 40-191,-21-45 9,-3 0 0,23 61 1,-39-88 138,1-1 0,-1 1 1,0 0-1,0-1 0,-1 1 1,0 0-1,0 0 0,-1-1 1,0 1-1,0 0 0,0-1 1,-1 1-1,-4 10 0,5-15-61,0 1 0,0-1-1,-1 0 1,1 0 0,-1 0-1,1 1 1,-1-1 0,0-1-1,0 1 1,0 0-1,0 0 1,0-1 0,0 1-1,-1-1 1,1 0 0,0 1-1,-1-1 1,1 0 0,-1 0-1,1-1 1,-1 1 0,1-1-1,-1 1 1,0-1 0,1 0-1,-1 0 1,0 0 0,1 0-1,-1 0 1,1 0-1,-1-1 1,0 0 0,1 1-1,-1-1 1,1 0 0,-1 0-1,-2-2 1,0 0-37,1 1 0,0-1 0,0 0 0,0 0-1,1 0 1,-1-1 0,1 1 0,0-1 0,0 0 0,0 0 0,0 0 0,1-1-1,-1 1 1,1 0 0,0-1 0,1 0 0,-1 1 0,0-6 0,-1-2-12,0 0 1,1 0 0,0 1 0,1-1 0,1 0-1,1-18 1,0 24-37,0 0 0,1 0-1,-1 0 1,2 0 0,-1 0-1,0 0 1,1 0 0,0 1-1,1 0 1,-1-1 0,1 1-1,0 0 1,7-6 0,6-5-1409,2 0 1,25-16-1,-4 3-4321,-3-2-4412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0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15567,'0'0'11915,"87"-12"-10698,-36-5-448,5-2-577,-2 0-128,-5 3-32,-9 5-320,-13 6-705,-6 3-1185,-12 2-801,-6 0-1697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0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5317,'0'0'13362,"10"-8"-11723,1 0-1274,1 1-1,0 0 1,0 1 0,1 0-1,0 1 1,0 1-1,0 0 1,0 0 0,1 2-1,-1-1 1,1 2 0,15-1-1,-29 2-314,1 0 0,0 0 0,0 0 0,-1 0-1,1 0 1,0 0 0,0 0 0,-1 0 0,1 1 0,0-1-1,-1 0 1,1 0 0,0 0 0,0 1 0,-1-1-1,1 1 1,-1-1 0,1 0 0,0 1 0,-1-1 0,1 1-1,-1-1 1,1 1 0,-1-1 0,1 1 0,-1 0-1,1-1 1,-1 1 0,0 0 0,1-1 0,-1 1 0,0 0-1,1 0 1,-1 2 62,0-1 0,0 0 0,0 1 0,-1-1-1,1 0 1,-1 1 0,1-1 0,-1 0 0,0 0-1,-1 5 1,-32 47 1166,-17 0-456,38-42-589,0 0 1,1 1-1,1 0 1,0 1 0,1 0-1,0 1 1,-12 25-1,21-39-220,0 1-1,1 0 1,-1 0 0,0-1-1,1 1 1,-1 0 0,1 0-1,0 0 1,-1 0 0,1 0-1,0 0 1,0 0 0,0 0-1,0 0 1,1 0-1,-1-1 1,0 1 0,1 0-1,0 0 1,-1 0 0,1 0-1,0-1 1,0 1 0,0 0-1,0-1 1,0 1 0,0-1-1,0 1 1,1-1-1,-1 1 1,0-1 0,1 0-1,0 0 1,-1 0 0,1 0-1,-1 0 1,1 0 0,0 0-1,0 0 1,0-1-1,-1 1 1,1-1 0,0 1-1,0-1 1,0 0 0,2 1-1,9 0 6,-1 0-1,1-1 1,-1 0-1,1-1 1,23-5 0,-22 3-7,1 0 1,-1-1 0,0 0 0,0-2-1,-1 1 1,0-2 0,0 0 0,0 0-1,16-13 1,-28 19-12,-1 1 0,1 0 0,-1-1 0,1 1 0,0-1 0,-1 0 0,1 1 0,-1-1 0,1 1 0,-1-1 0,0 0 0,1 1 0,-1-1 0,0 0 0,1 0 0,-1 1 0,0-1 0,0 0 0,0 0 0,1 1 0,-1-1 0,0 0 0,0 0 0,0 1 0,0-1 0,-1 0 0,1 0 0,0 1 0,0-1 0,0 0 0,0 0 0,-1 0 0,0-1 0,-1 1 0,1-1 0,-1 1 0,1 0 0,-1 0 0,0-1 0,0 1 0,1 0 0,-1 0 0,0 1 0,0-1 0,-2-1 0,-66-12 0,62 13 0,-11 0-1086,1 0-2850,18 0 3810,0 1 1,0 0-1,0 0 1,0-1 0,-1 1-1,1 0 1,0 0-1,0-1 1,0 1-1,0 0 1,0 0 0,0-1-1,0 1 1,0 0-1,0 0 1,0-1 0,0 1-1,0 0 1,0 0-1,1-1 1,-1 1-1,0 0 1,0 0 0,0-1-1,0 1 1,0 0-1,0 0 1,1 0-1,-1-1 1,0 1 0,0 0-1,0 0 1,1 0-1,-1-1 1,0 1 0,0 0-1,0 0 1,1 0-1,-1 0 1,0 0-1,0 0 1,1 0 0,-1 0-1,0-1 1,0 1-1,1 0 1,-1 0-1,0 0 1,0 0 0,1 0-1,-1 0 1,1 1-1,14-12-13988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81 14350,'1'-9'4713,"2"-24"-2630,-3 30-1629,0 1 0,0-1 0,1 1 0,-1-1 0,1 1 0,-1-1 1,1 1-1,0 0 0,0-1 0,0 1 0,0 0 0,0 0 0,1 0 0,2-4 0,-4 6-396,1 0 0,-1 0-1,1 1 1,0-1 0,-1 0 0,1 0-1,-1 0 1,1 1 0,-1-1 0,1 0 0,-1 0-1,1 1 1,-1-1 0,1 1 0,-1-1-1,0 0 1,1 1 0,-1-1 0,1 1-1,-1-1 1,0 1 0,0-1 0,1 1 0,-1-1-1,0 1 1,0-1 0,1 1 0,-1-1-1,0 1 1,0-1 0,0 2 0,5 20 245,-5-21-261,4 52 298,-3 1 0,-2-1 0,-2 1 0,-20 102 0,11-83 118,-4 120 0,16-193-458,-1 1 0,1 0 0,0-1 0,0 1 0,0-1 0,0 1 0,0-1 0,0 1 0,0 0 0,0-1 0,0 1 0,0-1 0,0 1 0,0-1 0,1 1 0,-1 0 0,0-1 0,0 1 0,0-1 0,1 1 0,-1-1 0,0 1 0,1-1 0,-1 1 0,0-1 0,1 0 0,-1 1 0,1-1 0,-1 0 0,1 1 0,-1-1 0,1 0 0,-1 1 0,1-1 0,-1 0 0,1 0 0,-1 1 0,1-1 0,-1 0 0,1 0 0,0 0 0,-1 0 0,1 0 0,-1 0 0,1 0 0,-1 0 0,1 0 0,0 0 0,-1 0 0,1 0 0,-1-1 0,1 1 0,-1 0 0,1 0 0,-1-1 0,1 1 0,-1 0 0,1 0 0,-1-1 0,1 1 0,-1-1 0,1 1 0,-1 0 0,0-1 0,1 1 0,-1-1 0,1 0 0,31-32 0,62-96 0,95-120 0,-162 214-230,-39 35-7153,-7 1-731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14414,'0'0'14189,"59"52"-12075,-34-31-352,4 3-1474,-1 5-288,-2 4 0,-2 3 0,-3-3 0,0-2 0,2-4 0,-2-10-1345,-4-11-3011,-3-6-4357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31 12844,'0'0'3358,"9"-4"-1148,-3 0-1692,-2 1-215,-1 1 1,1-1-1,0 1 1,0 0-1,1 0 1,-1 0-1,0 1 1,0-1 0,1 1-1,-1 0 1,1 0-1,-1 1 1,7-1-1,-10 2-232,-1-1 1,1 1-1,0 0 0,0-1 0,0 1 0,-1 0 0,1 0 0,0-1 1,-1 1-1,1 0 0,-1 0 0,1 0 0,-1 0 0,1 0 0,-1 0 1,0 0-1,1 0 0,-1 0 0,0 0 0,0 0 0,0 0 0,1 0 1,-1 0-1,0 0 0,-1 0 0,1 0 0,0 0 0,0 0 1,0 0-1,-1 0 0,1 0 0,-1 2 0,-12 36 1025,-34 39 591,38-67-1485,1 0-1,0 1 1,1 0 0,0 0 0,1 1 0,0-1 0,1 1 0,0 1 0,2-1 0,-1 1 0,-2 24 0,6-36-200,0-1 0,0 1 0,0 0 0,0-1 0,0 1 0,1-1 0,-1 1 0,0 0 0,1-1 0,0 1 0,-1-1 1,1 1-1,0-1 0,-1 1 0,1-1 0,0 0 0,0 1 0,0-1 0,1 0 0,-1 0 0,0 0 0,0 0 0,1 0 0,-1 0 0,3 2 0,-1-2 5,0 0-1,1 0 1,-1-1-1,1 1 1,-1 0-1,1-1 0,-1 0 1,1 0-1,0 0 1,-1-1-1,6 0 1,0-1 18,0 0 0,0-1-1,0 0 1,0 0 0,-1-1 0,0 0 0,1 0-1,-2-1 1,9-6 0,-14 9 15,1 0 0,-1-1 1,1 1-1,-1-1 0,0 0 0,0 1 0,0-1 0,0 0 1,-1 0-1,1 0 0,-1-1 0,0 1 0,0 0 0,0 0 1,0-1-1,0 1 0,-1-1 0,1 1 0,-1 0 0,-1-6 1,1 7-16,-1 0 0,0 0 1,0 0-1,0 0 0,0 0 1,0 0-1,0 0 0,0 0 1,-1 0-1,1 1 0,-1-1 1,0 1-1,1-1 1,-1 1-1,0-1 0,0 1 1,0 0-1,0 0 0,0 0 1,0 0-1,0 0 0,0 0 1,0 0-1,0 1 0,-1-1 1,1 1-1,0 0 1,0 0-1,-1 0 0,1 0 1,-2 0-1,-2 0-19,0 0 1,0 0-1,0 0 0,0 1 1,0 0-1,0 0 0,-7 3 1,11-4-16,1 1 0,-1 0 0,0 0-1,1 0 1,-1 0 0,1 0 0,-1 0 0,1 0 0,-1 0 0,1 1 0,0-1 0,0 0 0,0 1 0,0-1 0,0 1 0,0 0 0,0-1 0,0 1 0,1 0 0,-1-1 0,0 1-1,1 0 1,0 0 0,-1-1 0,1 1 0,0 0 0,0 3 0,0-4-152,1 0-1,0 0 0,-1 0 1,1 0-1,0 0 1,-1 0-1,1 0 0,0 0 1,0 0-1,0-1 1,0 1-1,0 0 1,0-1-1,0 1 0,0 0 1,0-1-1,0 1 1,0-1-1,0 0 0,0 1 1,1-1-1,-1 0 1,0 0-1,0 0 0,0 1 1,0-1-1,1 0 1,-1-1-1,0 1 1,2 0-1,43-4-7064,-8-9-2309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13901,'0'0'14798,"21"51"-13613,1-50-736,7-1-385,-1 0-385,-3-5-2049,-1-9-2338,-9-4-4325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19538,'0'0'8521,"7"-10"-7208,22-33-912,34-69 0,-55 94-366,0 1-1,-1-1 0,-1 0 0,-1-1 0,0 1 1,-1-1-1,-1 0 0,0-20 0,-3 39-19,0 0-1,-1 0 1,1 0-1,0 0 1,0 0-1,0 0 1,0-1-1,-1 1 1,1 0-1,0 0 1,0 0-1,0 0 1,0 0-1,-1 0 1,1 0 0,0 0-1,0 0 1,0 0-1,-1 0 1,1 0-1,0 0 1,0 0-1,0 0 1,-1 0-1,1 0 1,0 0-1,0 0 1,0 0-1,-1 0 1,1 0-1,0 1 1,0-1-1,0 0 1,0 0-1,0 0 1,-1 0-1,1 0 1,0 0-1,0 1 1,0-1 0,0 0-1,0 0 1,0 0-1,-1 0 1,1 1-1,0-1 1,0 0-1,0 0 1,0 1-1,-4 6 10,1 0 0,0 0 0,0 1-1,0 0 1,1-1 0,0 1 0,1 0 0,-2 11-1,-1 69 87,4-85-103,0 4-837,0 8 1406,0 1 0,1-1 0,5 29 0,-5-41-788,-1-1 0,1 1-1,0 0 1,0 0 0,1-1-1,-1 1 1,0-1 0,1 1 0,0-1-1,-1 1 1,1-1 0,2 2-1,13 3-4940,5-10-3579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11339,'0'0'14670,"15"7"-13293,-10-5-1237,3 2 11,-1 0 0,1-1 0,0 0 0,0-1 0,0 0 0,0 0-1,1 0 1,-1-1 0,0 0 0,1-1 0,-1 0 0,0-1 0,10-1 0,40-11 462,104-40 0,-16-6-3532,-41 16-4399,-37 15-3450,-46 17 3951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36 8040,'0'0'15556,"9"-5"-13763,-6 3-1668,41-19 1547,-41 19-1510,1 1 0,-1 0-1,1 0 1,-1 0 0,1 1 0,0-1-1,-1 1 1,1 0 0,0 0-1,-1 0 1,1 0 0,0 1 0,-1-1-1,6 3 1,-8-3-146,0 1 0,0 0 0,0-1 1,-1 1-1,1 0 0,0 0 0,0 0 0,-1 0 0,1 0 0,0 0 1,-1 0-1,1 0 0,-1 0 0,0 0 0,1 0 0,-1 0 0,0 0 0,1 0 1,-1 0-1,0 0 0,0 0 0,0 0 0,0 1 0,0-1 0,0 0 1,0 0-1,-1 0 0,1 0 0,0 0 0,-1 0 0,1 0 0,0 0 1,-1 0-1,1 0 0,-1 0 0,-1 2 0,-23 37 332,-28 15 29,35-38-289,1 1 1,0 1 0,-19 30-1,35-49-71,1 1-1,-1-1 0,1 1 0,-1 0 1,1-1-1,-1 1 0,1 0 0,0 0 1,-1 0-1,1-1 0,0 1 0,0 0 1,-1 0-1,1 0 0,0-1 0,0 1 1,0 0-1,0 0 0,0 0 0,0 0 1,0-1-1,0 1 0,1 0 0,-1 0 1,0 0-1,0-1 0,1 1 0,-1 0 1,0 0-1,1-1 0,-1 1 0,1 0 0,-1 0 1,1-1-1,-1 1 0,1-1 0,0 1 1,-1-1-1,1 1 0,0-1 0,-1 1 1,1-1-1,0 1 0,0-1 0,-1 0 1,1 1-1,0-1 0,0 0 0,0 0 1,0 0-1,-1 1 0,1-1 0,0 0 1,1 0-1,61 0 283,-44-1-275,-11 1-11,82-5 55,-84 4-55,0 0-1,0 0 0,0-1 0,0 1 1,0-1-1,0-1 0,-1 1 0,1-1 1,-1 0-1,1-1 0,-1 1 0,5-5 1,-8 7-12,-1 0 0,0 0-1,0-1 1,0 1 0,1 0 0,-1 0 0,0-1 0,-1 1 0,1 0 0,0-1 0,0 1 0,0-1 0,-1 1 0,1-1 0,-1 1-1,1-1 1,-1 0 0,0 1 0,0-1 0,0 0 0,1 1 0,-2-4 0,1 4-1,-1 0 1,0-1-1,0 1 0,0 0 0,0-1 1,0 1-1,0 0 0,0 0 1,0 0-1,0 0 0,-1 0 0,1 0 1,0 0-1,-1 0 0,1 0 1,-1 1-1,1-1 0,-3 0 0,-6-2-1,0 0 1,0 1-1,0 1 0,0-1 0,-15 1 0,14 1 3,-40 3 9,50-2-13,-1-1-1,1 0 1,-1 1 0,1-1-1,-1 1 1,1-1 0,-1 1 0,1 0-1,0-1 1,0 1 0,-1 0-1,1 0 1,0 0 0,0 0 0,0 0-1,0 0 1,0 1 0,0-1-1,0 0 1,0 0 0,1 1 0,-1-1-1,0 0 1,1 1 0,-1-1-1,1 1 1,-1-1 0,1 3 0,0-3-110,0-1 0,0 0 0,0 1 1,0-1-1,0 1 0,0-1 0,0 0 0,0 1 1,0-1-1,0 1 0,0-1 0,0 0 0,0 1 1,0-1-1,1 1 0,-1-1 0,0 0 1,0 1-1,1-1 0,-1 0 0,0 1 0,0-1 1,1 0-1,-1 0 0,0 1 0,1-1 1,-1 0-1,0 0 0,1 1 0,-1-1 0,0 0 1,1 0-1,-1 0 0,1 0 0,-1 0 1,0 0-1,1 0 0,-1 1 0,1-1 0,-1 0 1,1 0-1,-1 0 0,0-1 0,1 1 1,-1 0-1,1 0 0,-1 0 0,1 0 0,21 0-7874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3075,'0'0'3416,"3"-9"-2049,3-7-1206,14-37 2151,-13 18 5951,-6 72 1142,9 36-7711,-3-18-1038,17 100-77,-20-133-631,2-1 0,0-1 0,2 1 0,0-1 0,14 23 0,-21-40-130,1-1 1,0 1-1,-1-1 0,2 1 1,-1-1-1,0 1 1,0-1-1,1 0 1,-1 0-1,6 3 1,-8-5 76,1 0-1,-1 0 1,1 0 0,-1 1 0,0-1 0,1 0 0,-1 0 0,1 0 0,-1 0-1,0 0 1,1 0 0,-1 0 0,1 0 0,-1 0 0,0 0 0,1 0 0,-1 0-1,0 0 1,1-1 0,-1 1 0,1 0 0,-1 0 0,0 0 0,1 0 0,-1-1 0,0 1-1,1 0 1,-1 0 0,1-1 0,2-20-3900,-8-5-1637,-13-2-2329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10:06.9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812 410 3331,'0'0'-379,"-5"-9"-128,-21-27 393,-34-25 4259,18 19-702,24 22-2483,-1 2-1,0 0 1,-31-21 0,41 33-799,0 1 0,-1 0 0,1 1 0,-1 0 0,0 0 0,0 1 0,0 1 0,0-1 0,0 2 0,-1-1 0,-16 1 0,16 1-1,0 1 1,0 0-1,0 1 1,0 0 0,1 1-1,-1 0 1,1 1-1,0 0 1,0 0 0,0 1-1,-16 11 1,11-5-30,1 0-1,0 1 1,0 1-1,2 1 1,-1 0-1,-14 21 1,4 3 61,1 1 0,1 1 0,3 1 0,1 1 0,-12 44 0,13-21-54,2 1 0,3 0 0,3 1 0,3 0 0,3 0 0,3 0 1,11 86-1,-3-99-85,2 0 1,3-1-1,2 0 1,2-1-1,2-1 1,3-1-1,39 65 1,-19-46 41,4-2 0,3-2-1,2-2 1,79 73 0,-101-109-47,1-1 0,1-1 0,1-2 1,2-1-1,0-2 0,44 18 0,-52-26-31,1-2 0,1-1 0,0-2 0,0 0 0,0-2 0,0-1 0,1-2 0,0 0 0,32-4 0,-52 1-17,-1-1 0,0 1 0,0-2 0,0 1 0,0-1-1,0-1 1,-1 1 0,1-1 0,-1-1 0,0 0 0,11-8 0,-7 2 2,-1 1-1,0-1 1,0-1-1,-1 0 1,-1-1 0,10-16-1,2-10 13,-2-1-1,-2 0 1,23-81-1,-21 48 27,-4-1-1,-3-1 0,-4 0 1,-3 0-1,-3 0 1,-10-108-1,-14 1 290,-67-263 0,76 387-279,-3 0 1,-3 1-1,-2 1 0,-2 1 0,-33-57 1,44 93 48,0 0 1,-1 0 0,-1 1-1,-1 1 1,0 1 0,-1 0 0,-1 1-1,-1 1 1,0 0 0,0 1 0,-1 1-1,-1 1 1,0 1 0,-1 0-1,0 2 1,-37-10 0,34 12-66,0 2 1,-1 0 0,0 1-1,0 2 1,0 1-1,0 1 1,0 0 0,-37 9-1,45-6-34,0 1 0,0 1 0,0 1 0,1 0-1,0 1 1,0 0 0,1 2 0,0 0 0,1 0 0,0 2 0,1-1 0,-21 24-1,17-13-22,0 1-1,1 0 0,2 1 1,0 1-1,1 0 0,2 1 0,-12 39 1,16-42-369,1 1 0,1-1 0,1 1 1,2 0-1,0 1 0,1-1 0,2 0 1,6 47-1,-6-64-76,1 1 1,1-1-1,-1 0 1,1 0 0,0 0-1,6 9 1,24 24-4690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7:1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14990,'0'0'13869,"70"-18"-12235,-26 10-545,6-2-481,4-3-415,3-5-129,-4-1-961,-7-2-2594,-10-7-5958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3 559 7527,'0'0'7661,"0"9"-4720,-2 31-1174,2-38-1616,0 0 0,0-1 1,0 1-1,0 0 0,0 0 0,0-1 0,0 1 0,1 0 0,-1-1 0,1 1 0,-1 0 1,1-1-1,0 1 0,0-1 0,1 2 0,-2-2-74,1 0 0,-1-1 0,1 1-1,0-1 1,-1 0 0,1 1 0,0-1 0,-1 1 0,1-1 0,0 0 0,0 0-1,-1 1 1,1-1 0,0 0 0,0 0 0,-1 0 0,1 0 0,0 0 0,0 0-1,0 0 1,-1 0 0,2 0 0,1-1 85,-1 0 0,1 0 0,-1 0 0,0 0 0,0 0 0,0 0 0,1-1 0,-1 1 0,0-1 0,-1 1 0,1-1 0,0 0 0,0 0 0,-1 0 0,1 0 0,1-3 0,14-31 1100,-2 0 0,12-42 0,28-161-460,-48 208-708,23-162 98,-19 219-64,1 26-128,-6 16 50,-6 121-1,-2-80-281,5-85-2208,-2-23 2244,-1-1-1,0 1 1,0-1 0,1 1 0,-1-1-1,0 0 1,1 1 0,-1-1 0,0 0-1,1 1 1,-1-1 0,1 0 0,-1 1-1,0-1 1,1 0 0,-1 0 0,1 0-1,-1 1 1,1-1 0,-1 0 0,1 0-1,-1 0 1,1 0 0,-1 0 0,1 0-1,-1 0 1,1 0 0,-1 0 0,1 0-1,-1 0 1,1 0 0,-1 0 0,1-1-1,-1 1 1,1 0 0,-1 0 0,1 0 0,-1-1-1,0 1 1,1 0 0,0-1 0,16-14-8623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22229,'0'0'9961,"50"16"-9640,-11-29-225,3-3-513,1-3-1376,-2 1-1955,-8 2-2306,-7 2-2914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13357,'0'0'9918,"3"10"-8209,2 4-1470,-1 1 0,-1 0 1,-1 0-1,0 0 1,0 1-1,-2-1 0,0 0 1,-1 0-1,0 1 1,-1-1-1,-1 0 0,-6 20 1,1-18 858,1-1 1,-21 31-1,26-43-1030,-1 0-1,0 0 0,0-1 0,0 1 0,-1 0 0,1-1 0,-1 0 0,0 0 0,0 0 0,0 0 1,0-1-1,0 0 0,-1 1 0,1-2 0,-1 1 0,-5 1 0,7-3-319,0 0-1,1-1 0,-1 1 1,0-1-1,0 0 0,1 0 1,-1 0-1,0 0 1,1-1-1,-1 1 0,1-1 1,0 1-1,-1-1 1,1 0-1,0 0 0,0 0 1,0 0-1,0 0 1,1 0-1,-1-1 0,0 1 1,1 0-1,0-1 0,0 0 1,-1 1-1,1-1 1,0-3-1,-4-6-1154,0 0 0,2-1-1,-1 1 1,-2-23 0,6 33 1388,0 0 0,-1 0 1,1 0-1,0 0 0,0 0 0,1 0 1,-1 0-1,0 0 0,1 0 0,-1 0 1,1 0-1,-1 0 0,2-1 0,-1 2 115,-1 1-1,0-1 1,1 1-1,-1-1 0,1 1 1,-1 0-1,1-1 0,-1 1 1,1 0-1,-1-1 1,1 1-1,-1 0 0,1 0 1,0 0-1,-1-1 1,1 1-1,-1 0 0,1 0 1,-1 0-1,1 0 1,0 0-1,-1 0 0,1 0 1,-1 0-1,1 0 0,0 1 1,0-1-1,4 2 484,0 0 0,-1 1 0,1-1 0,-1 1-1,1 0 1,-1 1 0,0-1 0,4 5 0,-1-1-53,1-1 1,0 1-1,0-1 1,1-1-1,0 1 1,0-1-1,0-1 1,0 0-1,1 0 1,16 3-1,36 2-827,4-7-3636,-50-5-1109,-8-4-1070,-2-7-6248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11851,'0'0'12796,"10"9"-10201,18 20-1492,0 2 1,33 46 0,-52-63-963,-1-1 1,0 1 0,-1 1-1,0-1 1,-2 1-1,1 0 1,-2 0 0,0 1-1,-1 0 1,2 20-1,-4-16-103,-1 0 0,-1 0 0,-1 0 0,-1 0 0,0 0 0,-2 0 0,0-1-1,-1 0 1,-16 33 0,15-38-701,-1 0-1,-1-1 0,0-1 0,0 1 1,-1-1-1,-1-1 0,0 0 0,-15 12 1,-9-1-6341,1-10-5942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17713,'0'0'7105,"-9"4"-5573,3 0-1456,0-1 0,0 1 0,0 0 0,0 1 0,1-1 0,0 1 0,0 0 0,0 1 0,1-1-1,0 1 1,0 0 0,0 0 0,1 0 0,-1 0 0,2 1 0,-1-1 0,-2 10 0,-13 40 289,3 0 0,2 1 0,2 0 0,3 0 0,3 1 0,2 0 0,5 69 0,-1-111-325,1 0-1,1 0 1,0 0-1,1-1 1,0 1 0,1-1-1,1 0 1,14 25-1,-15-33-53,0 1-1,0-1 0,0 0 0,1 0 1,1-1-1,-1 0 0,1 0 0,0 0 1,0-1-1,1 0 0,-1 0 0,1-1 1,0 0-1,1 0 0,-1-1 0,0 0 0,11 2 1,-3-2-509,0-1 1,1 0-1,-1-1 1,1-1 0,31-3-1,-34 1-1200,0-1 0,0 0 0,-1-1 0,16-6 0,38-23-15333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16560,'0'0'12652,"17"75"-12524,-6-33-96,2 1 0,3-3-128,0-6-1153,0-5-1666,-2-6-993,-7-3-1473,-2-4-2530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15919,'0'0'11819,"84"-76"-11018,-42 49-609,6 2-224,-3 1-1537,-7 8-1859,-7 3-2209,-9 8-4901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18578,'0'0'2231,"10"-6"529,-4 2-2344,49-23 2622,-50 25-2897,0 0 0,0 0 0,0 1 0,0 0 0,1 0 0,-1 0 0,1 1 0,-1 0 0,0 0 0,1 0 0,7 1 0,-11 0-131,0 0-1,-1 0 1,1 0 0,0 0-1,-1 0 1,1 1 0,-1-1-1,1 0 1,-1 1 0,0-1-1,1 1 1,-1-1-1,0 1 1,0 0 0,0-1-1,0 1 1,-1 0 0,1 0-1,0 0 1,-1-1-1,1 1 1,-1 0 0,0 0-1,1 0 1,-1 0 0,0 0-1,0 0 1,0 0 0,-1 0-1,1 0 1,0 0-1,-1 2 1,0 4 43,-1 1 0,0-1 0,0 0 0,0 0 0,-1 0 0,-5 9 0,-23 27 635,26-38-529,-1 0-1,1 1 1,0 0 0,1 0 0,0 0 0,0 0 0,0 1 0,1 0 0,0-1 0,0 1-1,-1 10 1,5-17-158,0 0 0,0 0 0,0 0 0,0 0 0,0 0 0,0 0 0,0 0 0,0-1 0,1 1 0,-1 0 0,0-1 0,1 1 0,-1-1-1,0 1 1,1-1 0,-1 0 0,0 0 0,1 0 0,-1 1 0,1-1 0,-1 0 0,1-1 0,-1 1 0,3-1 0,43-1 13,-36 0 2,0 0 1,0-1-1,0 0 0,-1-1 1,1 0-1,-1 0 1,0-2-1,0 1 1,0-1-1,-1 0 1,15-13-1,-24 18-13,1 1-1,-1 0 1,1-1-1,-1 1 1,0 0-1,1-1 1,-1 1-1,0-1 1,1 1 0,-1-1-1,0 1 1,0-1-1,1 1 1,-1-1-1,0 1 1,0-1-1,0 1 1,0-1-1,0 1 1,0-1-1,0 1 1,0-1 0,0 1-1,0-1 1,0 1-1,0-1 1,0 1-1,0-1 1,0 1-1,0-1 1,-1 1-1,1-2 1,-18-5 151,-35 5 124,45 2-260,7 0-18,-48 4 19,47-4-23,0 1 1,1-1-1,-1 0 1,1 1-1,-1-1 1,0 1-1,1-1 1,-1 1 0,1 0-1,0-1 1,-1 1-1,1 0 1,-1 0-1,1 0 1,0 0-1,0 1 1,0-1-1,0 0 1,0 0-1,0 1 1,0-1 0,0 0-1,0 1 1,0-1-1,1 1 1,-2 1-1,3-2-138,-1-1 0,0 1 0,0-1-1,1 0 1,-1 1 0,0-1 0,0 0-1,1 1 1,-1-1 0,0 0 0,1 0 0,-1 1-1,0-1 1,1 0 0,-1 0 0,1 0-1,-1 1 1,0-1 0,1 0 0,-1 0 0,1 0-1,-1 0 1,1 0 0,-1 0 0,0 0 0,1 0-1,-1 0 1,1 0 0,-1 0 0,1 0-1,-1 0 1,0 0 0,2-1 0,16-1-5721,4-11-4280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11851,'0'0'16448,"0"14"-14948,12 530 1468,-12-543-2968,0-1 0,0 0 0,0 0 0,0 1 0,0-1 0,0 0 0,0 0 0,0 1 0,0-1 0,0 0 0,1 1 0,-1-1 0,0 0 0,0 0 0,0 1 0,0-1 0,0 0 0,0 0 0,1 1 0,-1-1 0,0 0 0,0 0 0,0 0 0,1 1 0,-1-1 0,0 0 0,0 0 0,1 0 0,-1 0 0,0 0 0,0 1 0,1-1 0,-1 0 0,0 0 0,0 0 0,1 0 0,-1 0 0,0 0 0,1 0 0,-1 0 0,1 0 0,15-6 0,17-16 0,-32 21 0,37-25-475,2 2 0,0 1 0,1 3 0,72-26-1,-94 36-8631,-11-5-10511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5.3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717 6 6822,'-10'-1'2563,"-9"-1"-2360,1 0 0,-1 2-1,1 0 1,-1 1 0,0 1 0,1 0 0,0 2 0,0 0 0,0 1-1,0 1 1,-24 11 0,9 1 19,1 2-1,0 1 1,2 2 0,1 1-1,0 1 1,2 1 0,1 1-1,1 2 1,2 0-1,-27 45 1,32-45 37,1 2-1,1 0 1,2 0 0,2 1-1,0 1 1,3 0-1,0 1 1,2 0 0,2 0-1,1 0 1,1 49-1,3-72-224,1 1-1,0-1 0,1 0 1,0 0-1,1 0 1,0-1-1,0 1 0,1 0 1,1-1-1,0 0 0,0 0 1,12 15-1,-11-19-12,0 1 1,0-1-1,0-1 0,1 1 0,0-1 1,0 0-1,0 0 0,1-1 1,0 0-1,-1-1 0,1 0 0,1 0 1,-1 0-1,0-1 0,1 0 1,16 1-1,-6-3 89,-1 0 1,0-2-1,1 0 1,-1-1-1,0 0 0,0-2 1,0 0-1,-1-1 1,0 0-1,0-2 0,21-12 1,11-10 289,-2-1 0,60-52 0,-53 37-224,-1-3 0,-3-1 1,56-74-1,-88 100-64,0-1-1,-2-1 1,-1 0-1,0-1 1,-2 0 0,-2-1-1,0-1 1,-2 0-1,-1 0 1,5-40-1,-12 64-85,0-1 0,0 0-1,-1 1 1,0-1-1,0 0 1,0 1-1,-1-1 1,0 0 0,0 1-1,0-1 1,-1 1-1,0-1 1,0 1-1,0 0 1,-1 0-1,0 0 1,0 0 0,0 0-1,0 0 1,-1 1-1,0 0 1,0 0-1,0 0 1,0 0 0,0 0-1,-1 1 1,0 0-1,0 0 1,0 0-1,0 1 1,0 0 0,0 0-1,-1 0 1,1 0-1,-1 1 1,1 0-1,-10-1 1,-22-1-972,0 1 0,1 3 0,-1 0 0,0 3-1,-48 10 1,80-13 756,-56 8-5549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7687,'4'-12'-58,"7"-23"382,13-40 2098,-6 27 4030,-18 47-6320,0 0 0,1 1 1,-1-1-1,0 0 0,0 1 1,0-1-1,1 0 0,-1 1 1,0-1-1,1 1 0,-1-1 1,1 0-1,-1 1 1,0-1-1,1 1 0,-1-1 1,1 1-1,-1 0 0,1-1 1,0 1-1,-1-1 0,1 1 1,-1 0-1,1 0 0,0-1 1,-1 1-1,1 0 0,0 0 1,-1 0-1,1 0 1,0-1-1,0 1 0,-1 0 1,1 0-1,0 1 0,-1-1 1,1 0-1,0 0 0,-1 0 1,1 0-1,0 0 0,-1 1 1,1-1-1,0 0 0,0 1 1,0 1 10,1-1 0,-1 0 0,0 1 0,1-1 0,-1 0 0,0 1 0,0 0 0,0-1 0,0 1 0,-1 0 0,1-1 0,0 1 0,-1 0 0,1 0 0,0 3 0,-1 13 316,-1 0 0,-1 0 1,0 0-1,-1 0 0,-1 0 1,0-1-1,-2 0 0,-9 21 1,8-19-274,0 1 1,1-1-1,1 1 1,0 1-1,2-1 1,-1 22-1,4-40-182,0 0-1,0 0 1,0 0 0,1 0-1,-1-1 1,0 1-1,1 0 1,0 0 0,-1-1-1,1 1 1,0 0-1,0-1 1,0 1 0,0-1-1,0 1 1,0-1-1,1 1 1,-1-1-1,0 0 1,1 0 0,-1 1-1,1-1 1,-1 0-1,1 0 1,-1-1 0,1 1-1,0 0 1,0 0-1,-1-1 1,1 1-1,0-1 1,0 0 0,0 1-1,-1-1 1,1 0-1,0 0 1,0 0 0,0 0-1,0-1 1,3 0-1,2 1 14,1-2 0,-1 1 0,0-1 0,1 0-1,-1 0 1,0-1 0,0 0 0,0 0-1,7-5 1,1-3 17,0 0 0,25-26 0,-37 34 47,0 0 0,0 0 0,-1 0-1,1 0 1,-1-1 0,0 1 0,0-1 0,0 0 0,0 1 0,0-1-1,-1 0 1,0 0 0,0 0 0,0 0 0,0 0 0,-1-1 0,1 1 0,-1 0-1,0-6 1,-1 9-76,0 0 0,0 0-1,0 0 1,0 0 0,0 0 0,-1 1-1,1-1 1,0 0 0,0 0 0,-1 1-1,1-1 1,0 1 0,0-1-1,-1 1 1,1 0 0,-1-1 0,1 1-1,0 0 1,-1 0 0,1 0-1,-1 0 1,1 0 0,-2 1 0,-37 2-28,35-2-55,0 1-1,0 0 1,0 1 0,0-1-1,0 1 1,0 0 0,1 0-1,-1 1 1,-4 4 0,7-7-50,0 1 0,0 0 1,0 0-1,1 0 0,-1 0 1,0 0-1,1 1 0,-1-1 1,1 0-1,0 1 0,0-1 0,0 1 1,0-1-1,0 1 0,0 0 1,1-1-1,-1 1 0,1 0 1,0-1-1,0 4 0,9-10-12486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8:5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21813,'0'0'9577,"71"-53"-9609,-41 29-865,0-2-1281,-4 0-2178,-7 4-2499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0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1 386 20371,'0'0'6988,"4"-10"-6054,14-27-658,-2 0 0,-2-2-1,-1 0 1,-3-1-1,0 0 1,-3 0 0,4-63-1,-15 194-693,1 77 611,9-114-3784,6-2-3488,-7-41-1281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8264,'0'0'15022,"51"-40"-12876,-9 18-160,12-6-577,17-6-736,7-2-385,4-1-224,2 0-128,-6 2-1633,-12 0-2147,-10 2-1505,-12 0-3780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16496,'0'0'2973,"6"-11"-389,-1 2-2056,0 0 0,0 0-1,1 1 1,1 0 0,-1 0 0,9-7 0,-11 11-387,0 1 1,0-1 0,0 1-1,1 0 1,0 0-1,0 1 1,-1-1-1,1 1 1,1 0 0,-1 0-1,0 1 1,0 0-1,1 0 1,-1 0 0,1 0-1,5 1 1,-11 0-136,1 0 0,0 0-1,0 0 1,-1 0 0,1 1 0,0-1 0,0 0 0,-1 0 0,1 1 0,0-1 0,-1 0 0,1 1 0,0-1 0,-1 1 0,1-1 0,-1 1 0,1-1-1,-1 1 1,1-1 0,-1 1 0,1 0 0,-1-1 0,1 1 0,-1 0 0,0-1 0,1 1 0,-1 0 0,3 28 278,-14 28 264,-33 50 95,34-87-436,0 1 0,1 0 0,2 0 1,0 1-1,1 0 0,1 0 0,-3 37 1,8-58-196,0 0 0,0-1 0,0 1 0,1 0 0,-1-1 0,0 1 1,1 0-1,-1-1 0,0 1 0,1 0 0,-1-1 0,1 1 0,-1-1 0,1 1 0,-1-1 1,1 1-1,0-1 0,-1 1 0,1-1 0,-1 0 0,1 1 0,0-1 0,-1 0 1,1 0-1,0 1 0,-1-1 0,1 0 0,0 0 0,0 0 0,-1 0 0,1 0 0,0 0 1,0 0-1,-1 0 0,1 0 0,0 0 0,-1 0 0,1-1 0,0 1 0,1-1 0,32-10 196,-18 1-119,0-1-1,-1 0 0,23-23 0,-32 29-65,-1-1 0,1 0 1,-1 0-1,0-1 0,0 1 1,-1-1-1,0 0 0,0-1 0,-1 1 1,5-16-1,-7 22-23,-1 0 0,0 1 0,0-1 0,0 0 0,0 0 0,0 0 0,0 0 0,0 0 0,0 1 0,0-1 0,0 0 0,0 0 0,-1 0 0,1 0 0,0 1 0,-1-1 0,1 0 0,0 0 0,-1 1 0,1-1 0,-1 0 0,1 1 0,-1-1 0,1 0 0,-1 1 0,0-1 0,1 1 0,-3-2 0,1 1 0,0 0 0,0 1 0,-1-1 0,1 1 0,0-1 0,-1 1 0,1-1 0,-1 1 0,1 0 0,-4 1 0,-3 0 0,-1 0 0,1 1 0,0 0 0,0 1 0,-9 3 0,6 0 15,5-4-48,-1 1 0,0 1 0,1-1 0,0 1 0,0 1 0,0-1 0,0 1 0,1 0 0,-8 9 0,12-9-1110,18-7-16745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502 462 5830,'47'-184'1322,"-40"142"2019,-2-1-1,-1-60 1,-3 99-3076,-1 0 1,0 1 0,-1-1 0,1 1-1,-1-1 1,1 0 0,-1 1 0,0-1-1,0 1 1,-1-1 0,1 1 0,-1 0-1,1 0 1,-1-1 0,0 1 0,0 0-1,-1 0 1,1 1 0,-1-1 0,1 1-1,-1-1 1,0 1 0,-3-3 0,1 3-143,0 0-1,0 1 1,-1-1 0,1 1 0,0 0 0,0 0 0,-1 1 0,1 0-1,0 0 1,-1 0 0,1 0 0,0 1 0,-1 0 0,1 0 0,-10 4-1,-30 12-36,0 3 0,2 1 0,-64 43 0,41-25 243,55-33-152,1 1 0,-1 0 0,1 1 0,0 0 0,1 0-1,-1 1 1,2 0 0,-1 1 0,-12 20 0,18-25-176,0 0-1,1 0 1,0 0-1,0 1 1,1-1-1,-1 1 1,1 0 0,0-1-1,1 1 1,0 0-1,-1-1 1,2 1-1,-1 0 1,1 0-1,0-1 1,0 1 0,0-1-1,1 1 1,0-1-1,0 1 1,0-1-1,1 0 1,0 0 0,3 5-1,25 38-166,-1 1-1,-3 2 0,-3 0 1,27 77-1,-37-71-349,-2 0-1,8 100 0,-11 117 392,-6-94 386,-2-153-178,1-1-1,1 1 1,1 0 0,12 41 0,-14-61-81,0-1 0,1 1 1,0-1-1,0 0 0,0 0 1,1 0-1,-1 0 0,1 0 1,1-1-1,-1 0 0,1 0 1,0 0-1,0 0 0,1-1 1,-1 0-1,1 0 0,0 0 1,0-1-1,0 0 0,1 0 0,-1 0 1,1-1-1,8 2 0,-1-2-72,0-1 0,0 0 0,0-1-1,0-1 1,0 0 0,0-1 0,0 0-1,-1-2 1,1 1 0,-1-1-1,26-12 1,6-7-1419,82-55 0,-98 59 645,54-37-4943,-4 1-8258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0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18353,'0'0'5995,"10"-8"-5626,-5 4-326,3-2-10,0 0-1,0 1 1,1 0 0,0 0 0,0 1-1,17-6 1,-15 6 81,0-1-1,0 0 1,0 0 0,-1-1-1,1-1 1,-2 0 0,15-12-1,14-10 147,-37 28-262,-1 1 0,1-1 0,-1 1 0,1 0 0,-1-1-1,1 1 1,0 0 0,-1 0 0,1-1 0,0 1 0,-1 0 0,1 0 0,0 0 0,-1 0 0,1 0-1,0 0 1,-1 0 0,1 0 0,-1 0 0,1 0 0,0 0 0,-1 0 0,1 1 0,0-1-1,-1 0 1,1 0 0,0 1 0,-1-1 0,1 0 0,-1 1 0,1-1 0,-1 0 0,1 1 0,-1-1-1,1 1 1,-1-1 0,1 1 0,-1-1 0,0 1 0,1 0 0,-1-1 0,0 1 0,0-1 0,1 1-1,-1 0 1,0-1 0,0 1 0,0 0 0,0-1 0,1 1 0,-1 0 0,0-1 0,0 1-1,-1 0 1,6 49-30,-5-38 89,15 147 520,59 259 1,81 146-1012,-133-477 667,19 158 0,-22-109 481,3-42 491,-13-60-802,-1 0 1,3 37-1,-10-61-291,-1 0-1,0-1 1,0 1-1,-1 0 1,0 0-1,-1 0 0,0-1 1,-1 1-1,0-1 1,0 1-1,-8 15 1,0-8-51,-1-1 0,0 0 1,-1-1-1,0 0 1,-2 0-1,1-2 0,-2 0 1,0-1-1,0 0 1,-20 10-1,14-10-15,-1-1 1,0-1-1,-1-1 1,1 0-1,-2-2 0,1-1 1,-41 5-1,14-12-2741,48 0 2304,1 1 0,0-1 0,0 1 0,0-1 0,0 0 0,0 0 0,0 0 0,1 0 0,-1 0 0,0 0 0,0-1 0,1 1 0,-1 0 0,1-1 0,-1 1 0,1-1 0,0 0 0,-1 0 0,1 1 0,-1-4 0,-6-24-13430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5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958 125 1505,'0'0'3075,"-8"-10"-1260,-1 1-1089,0 0-1,0 1 1,0 0 0,-1 0-1,0 1 1,0 0-1,-1 1 1,0 0-1,0 1 1,-20-7-1,2 4 317,0 1 1,0 2-1,0 0 0,-45 0 0,60 5-907,0 1 1,1 0-1,-1 0 1,1 1-1,-1 1 1,1 1-1,0 0 1,0 0-1,1 1 1,-1 1-1,1 0 1,-12 9-1,-8 9-125,1 2 0,1 1 0,2 1 0,1 2 0,-37 51 0,31-31-12,1 1 1,3 1-1,-24 61 1,34-62 0,2 0-1,3 1 1,2 1 0,2 0 0,2 0 0,3 1 0,2 0 0,3 0 0,6 56 0,-3-88-16,1 0 0,1 0 1,2 0-1,0-1 0,1 0 0,1-1 1,0 1-1,2-2 0,0 1 0,2-2 1,0 0-1,1 0 0,0-1 0,25 21 1,-21-21-33,1-2 0,1 0 0,0-1 0,1-1 0,0-1 1,1-1-1,0 0 0,1-2 0,0-1 0,1-1 0,0-1 1,46 6-1,-46-9 50,-1-2 1,1-1 0,-1-1-1,0-1 1,1-1 0,-1-1-1,0-1 1,0-1 0,-1-1-1,0 0 1,0-2 0,-1-1-1,0-1 1,0 0 0,27-22-1,-8 1 227,0-2 0,-2-1 0,-2-2 0,-1-2 0,-2-1 0,-2-2-1,-2-1 1,-2-1 0,-1-1 0,-3-2 0,-1 0 0,-3-2 0,-2 0-1,-2 0 1,-2-2 0,-2 0 0,-3 0 0,-2-1 0,-2 1-1,-2-1 1,-6-59 0,2 91-191,-1 1 0,-1-1 0,-1 1 0,0 0-1,-1 1 1,-1-1 0,-1 1 0,-1 0 0,0 1 0,-2 0 0,-17-22-1,19 28-174,-1 1-1,0 0 0,0 0 0,-1 1 1,0 1-1,-1 0 0,0 0 0,-1 1 1,1 1-1,-1 0 0,0 1 0,0 0 1,-1 1-1,0 1 0,0 0 0,-23-2 1,-28 2-2782,9 3-1453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9:52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 56 2402,'-9'-4'7629,"-11"-5"-6511,0 0 1,-1 2-1,0 0 1,-40-7-1,51 12-970,0 1 0,-1 0 0,1 0-1,0 1 1,0 0 0,-1 1-1,1 0 1,0 1 0,0 0 0,0 1-1,1 0 1,-1 0 0,-17 9-1,3 5-69,1 0 0,1 1 0,0 2 0,2 0 0,0 1 0,1 1 0,2 1 0,-22 35-1,11-11-56,2 1 0,2 2 0,-26 80 0,30-58-32,2 1 1,4 1-1,3 0 0,3 1 1,4-1-1,9 134 0,-2-169-349,2 0 0,2 0-1,1-1 1,2 0-1,30 71 1,-34-94 302,0-1 0,2 0-1,0 0 1,0-1 0,1 0 0,1 0 0,0-1 0,1 0 0,0-1 0,1 0 0,0-1 0,0 0 0,1-1-1,1-1 1,0 0 0,0 0 0,20 7 0,-22-12 302,1 0 0,-1 0 0,1-1 0,-1-1 0,1 0 0,-1-1 0,1 0 0,0-1 0,-1-1 0,15-3-1,-8 0 27,0-1 0,-1 0 0,0-2 0,0 0 0,31-20 0,0-7 51,-2-3 0,-2-2 1,49-53-1,-94 93-320,67-69 444,-4-3-1,-3-3 1,61-98-1,-98 135-301,-2 0-1,-1-2 1,-2-1-1,-2 0 1,-1-1-1,-3 0 1,-1-1-1,-2-1 1,4-53-1,-12 75-111,-1 1-1,-1-1 1,0 1 0,-2-1-1,0 1 1,-2-1-1,0 1 1,-2 1-1,0-1 1,-12-23 0,11 30-130,0 0 0,-1 1 0,-1 0 0,0 0 0,0 1 0,-2 0 0,1 1 0,-1 0 0,-1 1 0,0 0 0,-1 1 0,1 1 0,-2 0 1,-18-7-1,9 6-585,0 0 1,-1 2 0,0 1 0,-27-2 0,-102-2-7277,59 10 1783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0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1558 10762,'0'0'10010,"11"-4"-9407,50-18 115,0-3-1,101-60 1,-63 32-202,217-110 411,640-324 1003,17 43-804,-329 225-4201,-633 216 2249,34-10-643,-28 2-1568,-10-3-3611,-10 0-3665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46.37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231 25 4036,'-16'14'4319,"15"-12"-4218,-21 16 575,0 2-1,2 1 1,1 1 0,1 0-1,0 1 1,-17 33 0,24-32-543,1 1 1,1 0-1,2 1 1,0-1-1,2 2 1,0-1-1,2 1 0,1-1 1,2 1-1,0 0 1,1-1-1,2 1 1,1-1-1,1 1 1,1-1-1,1-1 1,2 1-1,0-1 1,2-1-1,1 0 0,0 0 1,2-1-1,25 32 1,65 62-92,-72-84-42,-1 2 0,-2 1 0,-1 1 1,36 63-1,-17 0-30,-19-39 252,64 104 1,-81-149-79,1-1 1,0 1 0,0-2 0,2 0-1,0 0 1,0-2 0,1 1 0,1-2-1,0 0 1,33 16 0,-40-23-51,1 0 0,0-1 0,0 0 0,0 0 0,0-1 0,0-1 0,0 1 0,1-2 0,-1 1 0,0-2 0,1 1 0,-1-1 0,13-3 0,-10 0 46,-1 0 1,0-1 0,0 0 0,-1-1-1,1 0 1,-1 0 0,0-2 0,-1 1-1,14-14 1,-1-3 274,-1 0 0,-1-2 0,-2 0 0,0-1 0,-2-1 0,-1-1 0,18-46 0,-5 2 342,-5-2 1,-2-1-1,21-144 0,-27 80-179,-2-180 0,-14 299-550,-1 0-1,0 0 0,-2 0 1,0 0-1,-2 0 0,-9-28 1,8 36-14,0 0 1,0 1 0,-1-1-1,-1 1 1,0 1-1,0 0 1,-1 0 0,-1 1-1,0 0 1,-18-14-1,-3 1-19,0 2-1,-2 2 0,0 0 0,-1 3 0,-1 1 0,-1 1 0,0 2 0,0 1 0,-1 2 0,-1 2 0,1 1 0,-49 0 0,47 5-382,1 2 0,0 1 0,-1 2 0,1 2 0,1 2 0,-1 1 0,-45 18 0,40-9-599,30-12-14,0 0 1,0-1 0,-1 0 0,0-1 0,-17 2 0,6-5-4910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0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19346,'9'1'1842,"94"0"879,-61-2-2010,-1 1 0,1 3 0,0 1 1,-1 2-1,53 14 0,-89-19-705,0 1 1,-1 0-1,1 0 1,0 0-1,0 0 1,-1 1-1,1 0 1,-1 0-1,0 0 1,0 0-1,0 1 1,0-1-1,-1 1 1,0 0-1,1 0 1,-1 1-1,-1-1 1,1 1-1,-1-1 1,1 1-1,-1 0 1,-1 0-1,1 0 1,-1 0-1,1 0 1,-2 0-1,1 0 1,0 0-1,-1 0 1,0 1-1,0-1 1,-1 0-1,0 0 1,1 0-1,-2 0 1,-1 6-1,-2 6 37,-1 0-1,-1 0 1,-1-1 0,0 0 0,-1-1-1,0 0 1,-1 0 0,-1-1 0,-19 19-1,-175 142 175,142-125-375,12-13-1849,13-13-4100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202 363 18866,'0'0'2151,"-6"-9"-96,2 4-1652,-1 0-1,1 0 0,0 1 0,-1-1 1,0 1-1,0 0 0,-1 0 0,1 1 0,-8-4 1,10 6-289,0 0 0,0 0 0,0 0 0,0 0 0,0 0 0,0 1 0,0 0 0,0-1 0,0 1 0,-1 1 0,1-1 0,0 0 0,0 1 0,0-1 0,0 1 0,0 0 0,0 0 0,0 0 0,1 0 0,-1 1 0,0-1 0,0 1 0,1 0 0,-1-1 0,1 1 0,-3 3 0,-1 0-50,1 1 1,0 0 0,0 0 0,0 1 0,1-1 0,0 1 0,0 0-1,0 0 1,1 0 0,0 1 0,1-1 0,-1 1 0,2 0 0,-1 0-1,1-1 1,0 1 0,0 0 0,1 0 0,1 8 0,0-14-55,-1-1 0,0 0 0,1 1 0,0-1 0,-1 0 0,1 0 0,0 0 0,0 0 0,0 0 1,0 0-1,-1 0 0,1 0 0,1 0 0,-1 0 0,0 0 0,0-1 0,0 1 0,0 0 0,0-1 0,1 1 0,-1-1 0,0 1 1,1-1-1,-1 0 0,0 1 0,1-1 0,-1 0 0,0 0 0,1 0 0,-1 0 0,0 0 0,1 0 0,-1-1 0,0 1 0,1 0 1,-1-1-1,0 1 0,1-1 0,0 0 0,5-1 82,-1 0 0,1-1 0,-1 0-1,0 0 1,0-1 0,8-6 0,2-4-68,0-2 0,-2 0 1,0-1-1,0 0 0,-2-1 0,0 0 0,-1-1 0,14-36 1,-18 40-23,-2-1 1,1 1-1,-2-1 1,0 0-1,-1-1 1,-1 1 0,-1 0-1,0-1 1,-1 1-1,0-1 1,-2 1-1,-3-20 1,5 34-3,-1 0 0,1 0 0,0 0 0,-1 0 0,1 0 0,-1 0 0,1 0 0,-1 0 0,0 1 0,0-1 0,0 0 0,0 0 0,0 1 0,0-1 0,-1 1 0,1-1 0,0 1 0,-1-1 0,1 1 0,-1 0 0,1 0 0,-1 0 0,0-1 0,0 2 0,1-1 0,-1 0 0,0 0 0,0 1 0,0-1 0,0 1 0,0-1 0,0 1 0,0 0 0,0 0 0,0 0 0,0 0 0,0 0 0,0 0 0,0 1 0,0-1 0,-2 1 0,-2 2 0,0-1 0,1 1 0,-1 0 0,1 1 0,0-1 0,0 1 0,0 0 0,0 0 0,1 0 0,-1 1 0,-6 10 0,8-12-96,-13 23-2509,16-25 2276,-1 0 0,0 0-1,1 1 1,-1-1 0,1 0 0,-1 1-1,1-1 1,0 0 0,-1 1 0,1-1 0,0 0-1,0 1 1,0-1 0,0 1 0,0-1 0,0 0-1,1 3 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22 195 10634,'-2'-10'245,"-6"-33"3255,-3-77-1,11 119-3386,-1 0-1,1 0 1,0 0-1,0 0 1,0 0-1,1 0 1,-1 0-1,0 1 1,0-1-1,0 0 1,1 0-1,-1 0 1,0 0-1,1 0 1,-1 0-1,1 0 1,-1 1-1,1-1 1,-1 0-1,1 0 1,1-1-1,-1 2-55,-1 0 1,1 0-1,0 0 0,0 0 1,-1-1-1,1 1 0,0 0 0,0 0 1,-1 1-1,1-1 0,0 0 1,0 0-1,-1 0 0,1 0 1,0 1-1,0-1 0,-1 0 0,1 1 1,0-1-1,0 1 0,4 2 46,0 1 0,-1-1 0,0 1 0,0 0 0,0 0 0,5 7 0,15 26 534,-2 1 0,-1 0 0,31 82 0,28 134 446,-43-128-865,22 56-65,40 139-1539,-79-215-2950,-18-35-2202,-3-36 655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15983,'0'0'4324,"57"55"-2882,-1-7-161,14 10-705,12 2-223,5-1-1,5-9 64,-7-10 225,-5-13-225,-12-10-287,-11-16-33,-10-1-32,-8-26 64,-6-16-1025,-11-20-3171,-4-20-6374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10218,'0'0'11392,"10"-7"-9481,-5 5-1726,-3 0-107,-1 0 1,1 1-1,0 0 0,0-1 1,0 1-1,0 0 0,0 0 1,1 0-1,-1 0 0,0 0 1,0 1-1,1-1 0,-1 1 1,0-1-1,1 1 1,-1 0-1,1 0 0,-1 0 1,0 0-1,1 1 0,-1-1 1,0 1-1,1-1 0,-1 1 1,0 0-1,0 0 0,1 0 1,-1 0-1,0 0 0,0 0 1,0 0-1,0 1 0,-1-1 1,1 1-1,3 3 0,8 11 200,-1 0 0,-1 0 0,-1 1 0,0 1 0,-1 0 0,-1 0-1,12 38 1,-4 8-248,10 71 0,-7-29-353,-19-104-219,3 15 343,-4-9-2099,-3-7-4646,-14-9-252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18289,'0'0'7079,"50"-59"-6342,11 38 736,19-4-608,14-5-641,9-5-128,2-1-64,-7 4-544,-15 5-1762,-23 4-1730,-21 10-1954,-28 11-8680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1 694 19635,'0'0'2306,"49"-8"-1217,3-16 1377,20-7-1121,14-5-384,8-2-224,1 3-577,-5 4-192,-14 8-2498,-19 5-2467,-16 4-2178</inkml:trace>
  <inkml:trace contextRef="#ctx0" brushRef="#br0" timeOffset="1">954 0 19603,'0'0'2781,"-5"9"-1030,-25 40-144,2 2-1,-36 92 1,54-116-1374,1 0 0,1 1 0,2 0 0,1 0 0,1 0 0,1 1 0,3 52-1,0-74-220,0-1 0,1 0 0,0 1 0,1-1 0,-1 0 0,1 0 0,0 0 0,1 0 0,-1 0 0,1 0 0,0 0 0,1-1 0,-1 0 0,1 0 0,0 0 0,1 0 0,-1 0 0,1-1 0,0 0 0,0 0 0,0 0 0,0-1 0,1 1 0,0-1 0,-1-1 0,1 1 0,0-1 0,0 0 0,1 0 0,-1-1 0,0 0 0,1 0 0,6 0 0,3 0-377,0-1 0,0-1-1,0 0 1,-1-1 0,1-1 0,0-1 0,-1 0-1,0-1 1,0 0 0,0-1 0,-1-1 0,21-13-1,-23 12-978,0-1-1,-1 0 1,12-12-1,9-18-5331,0-13-7011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28 16848,'0'0'6918,"-4"12"-4755,1 2-1748,-1-1 0,2 1 0,0 0 1,0 0-1,1 0 0,1 1 0,1-1 1,0 0-1,0 0 0,2 0 0,-1 0 1,2-1-1,7 19 0,-9-26-404,1 0 0,0 0 0,1-1 0,0 0 0,-1 1 0,2-2 0,-1 1 0,0 0-1,1-1 1,0 1 0,0-2 0,6 5 0,-8-6 0,0-1 0,0 0 0,0 0 0,0 0 0,0 0 0,0 0 0,0-1 0,0 1 0,1-1 0,-1 0 0,0 0 0,0 0-1,0 0 1,0-1 0,0 1 0,1-1 0,-1 0 0,0 0 0,0 0 0,0 0 0,-1 0 0,1-1 0,0 1 0,0-1 0,-1 0 0,5-3 0,4-5 32,0-1 1,0-1 0,-1 1 0,-1-2-1,0 1 1,-1-1 0,14-27-1,35-103 195,-49 98-3420,-20 44-8434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18033,'0'0'4933,"1"50"-2371,20-31-160,10-6-1281,7-4-544,9-8-257,4-1-192,2 0-672,-1-10-1922,-5-7-2403,-7-6-2946</inkml:trace>
  <inkml:trace contextRef="#ctx0" brushRef="#br0" timeOffset="1">430 0 19410,'0'0'5478,"-32"71"-3909,29-46-992,3-3 31,0 0-352,14-7-352,4-8-2434,3-6-2531,-2-1-3523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30:2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15086,'0'0'10095,"0"9"-8872,0 18-298,0 7 172,1-1 0,6 42 0,-5-64-1038,0-1 1,0 0 0,1 0-1,0 0 1,1-1 0,1 1-1,-1-1 1,1 0-1,1 0 1,-1-1 0,2 1-1,8 8 1,-13-15-36,0 0 1,0-1-1,0 1 0,1-1 0,-1 1 0,1-1 1,-1 0-1,1 0 0,-1 0 0,1 0 1,0 0-1,-1-1 0,1 1 0,0-1 1,0 0-1,-1 0 0,1 0 0,0 0 1,0 0-1,-1 0 0,1-1 0,0 0 1,0 1-1,-1-1 0,1 0 0,4-2 1,7-4 19,-1-1 1,1 0 0,20-17-1,-10 7-66,57-28-613,-2 2-3987,-33 8-6563,-32 21-351</inkml:trace>
  <inkml:trace contextRef="#ctx0" brushRef="#br0" timeOffset="1">414 21 17072,'0'0'8782,"11"-5"-7629,-7 4-1057,0-2-1,1 1 0,-1 1 0,0-1-1,1 0 1,-1 1 0,1 0 0,0 0-1,-1 0 1,1 1 0,0 0-1,-1 0 1,1 0 0,0 0 0,0 1-1,-1-1 1,1 1 0,0 0 0,-1 1-1,6 2 1,14 6 82,-1 1 1,-1 1-1,0 1 0,0 1 1,36 33-1,-50-40-167,-2 0 0,1 0 0,-1 1 0,0-1 0,0 2 0,-1-1 0,0 0 0,-1 1 0,1 0 0,-2 0 0,1 1 0,-2-1 0,1 1 0,-1-1 0,0 1 1,-1 0-1,0 0 0,-1 15 0,-3-7 110,0-1 1,-1 1 0,0-1-1,-2 0 1,0 0 0,0-1 0,-2 1-1,0-2 1,-1 1 0,-20 26 0,11-19-385,-1-1 1,-24 23 0,23-27-1361,0-1-1,-27 16 1,-5-3-7959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1.9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6337 2748 12268,'0'0'1713,"-9"3"-53,-4 1-1077,1 0-1,-1-1 1,1 0-1,-1-1 1,0-1-1,0 0 0,0 0 1,0-2-1,-20-2 1,-195-39 1053,-240-55-4420,-485-212 1920,18-60 2335,641 250-674,-580-259 463,34-70-545,446 208-486,-461-276 2014,769 467-1921,-122-77-105,172 95 19,27 12-1859,9 18 1390,0 0-1,1 1 1,-1-1-1,0 0 0,0 0 1,0 1-1,1-1 1,-1 0-1,0 1 0,1-1 1,-1 0-1,1 1 1,-1-1-1,1 1 0,-1-1 1,1 1-1,-1-1 1,1 1-1,-1-1 0,1 1 1,0 0-1,-1-1 0,1 1 1,0 0-1,-1-1 1,1 1-1,1 0 0,21-7-7367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6694,'0'0'23382,"81"-30"-22741,-23 24-513,13 1-96,3 0-32,-5 0-672,-4 2-1122,-16 3-1569,-17 0-1057,-20 0-1410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9833,'0'0'15279,"98"18"-13325,-42-18-1026,9 0-767,-2 0-289,-4 0-2531,-10 0-2882,-8-5-9129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0 16015,'0'0'10245,"-13"11"-9850,-344 333 528,341-324-787,10-11-366,9-9-1149,20-16-1546,-1-2 0,38-39 1,-46 43 1539,43-43-4792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0 16528,'0'0'3630,"-11"11"-2178,-9 10-244,1 1-1,-28 42 1,40-54-999,1 0-1,0 1 0,1 0 1,0 1-1,0-1 0,2 1 0,-1 0 1,1 0-1,1 0 0,-2 21 1,5-27-229,-1-1 1,1 0 0,0 1 0,1-1-1,-1 0 1,1 0 0,0 0-1,1 0 1,-1 0 0,1 0-1,3 5 1,-3-7-402,0 1 0,-1 0-1,0-1 1,0 1 0,0 0-1,0 0 1,-1 0 0,0 1-1,1-1 1,-2 0 0,1 1 0,0-1-1,-1 0 1,0 1 0,0-1-1,-1 8 1,1-11 2,0 0 0,-1 1 0,1-1 0,-1 0 0,1 0 0,-1 0 0,0 1 0,1-1-1,-1 0 1,0 0 0,0 0 0,0 0 0,0 0 0,0 0 0,0-1 0,0 1 0,0 0 0,0 0 0,0-1 0,-1 1 0,1-1 0,0 1 0,-2 0 0,-13 3-9014</inkml:trace>
  <inkml:trace contextRef="#ctx0" brushRef="#br0" timeOffset="1">1 315 16528,'0'0'11915,"25"-56"-10858,11 49-256,6 2-353,8 1-320,2 4-96,-1 0-993,-2 0-2338,-11 0-2626,-6 0-3364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17424,'0'0'3812,"4"52"-1698,-4-24-608,0 5-674,0 3-575,0-2-225,4-3-1570,0-5-2081,2-11-4069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18674,'0'0'8648,"-15"82"-7591,10-39-641,-1 5-320,3 1-64,1 0-672,-3-3-1666,0-7-609,1-9-1249,-2-10-2146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1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18097,'0'0'4655,"3"-10"-2028,-2 6-2517,0 1 0,0-1 0,0 1 0,0 0 0,1 0 0,0 0 1,-1 0-1,1 0 0,0 0 0,0 0 0,1 0 0,-1 1 0,1-1 0,-1 1 1,1 0-1,0 0 0,0 0 0,0 0 0,0 0 0,0 0 0,0 1 1,0 0-1,1-1 0,-1 1 0,0 1 0,5-2 0,63-10 349,1 3 0,136 2 0,-199 7-473,0 0-1,0 1 0,0 0 0,-1 1 1,1 0-1,0 0 0,-1 1 0,0 0 1,1 0-1,12 9 0,-18-11 27,-1 1-1,0 0 0,1 0 0,-1 0 1,0 0-1,0 0 0,-1 0 1,1 1-1,0-1 0,-1 1 1,0-1-1,1 1 0,-1-1 1,0 1-1,0 0 0,0 0 1,-1-1-1,1 1 0,-1 0 0,1 0 1,-1 0-1,0 0 0,0 0 1,0-1-1,-1 1 0,1 0 1,-1 0-1,1 0 0,-1 0 1,0-1-1,0 1 0,0 0 0,-1-1 1,1 1-1,-1-1 0,-2 4 1,-4 7 290,-2 0 0,0-1 0,-16 17 0,18-22-127,0 1-1,1 0 1,0 1 0,0 0 0,1 0 0,0 0-1,0 1 1,-7 20 0,13-30-192,0 1 1,0-1-1,0 1 1,0 0-1,0-1 1,0 1-1,0-1 1,1 1-1,-1-1 1,0 1-1,0-1 1,1 1-1,-1-1 1,0 1-1,1-1 1,-1 1-1,0-1 1,1 0-1,-1 1 1,1-1-1,-1 1 1,1-1-1,-1 0 1,1 0-1,-1 1 1,1-1-1,-1 0 1,1 0-1,-1 1 1,1-1-1,-1 0 1,1 0-1,-1 0 1,1 0-1,0 0 1,0 0-1,33 4-1164,-14-2 501,-16-1 549,1 1-1,-1-1 1,1 1-1,-1 0 0,0 0 1,0 0-1,0 1 1,0-1-1,0 1 0,-1 0 1,1 0-1,-1 1 1,0-1-1,0 1 1,0-1-1,0 1 0,0 0 1,2 6-1,-4-7 170,0-1 0,0 1-1,-1 0 1,1 0 0,-1 0 0,1-1 0,-1 1-1,0 0 1,0 0 0,-1 0 0,1 0-1,0-1 1,-1 1 0,0 0 0,0 0-1,0-1 1,0 1 0,0 0 0,0-1-1,0 1 1,-1-1 0,0 0 0,1 1-1,-1-1 1,0 0 0,0 0 0,0 0-1,0 0 1,0 0 0,-1-1 0,-3 3-1,-14 9 275,-1-2 0,0 0 0,0-1-1,-1-2 1,0 0 0,-33 7-1,15-6 217,0-3-1,-76 4 0,110-10-511,0 0 0,0 0 0,0-1 0,0 1 0,0-1 0,0-1 0,0 1 0,0-1 0,0 0 0,1 0 0,-8-4 0,11 4-50,0 0 0,0 1-1,0-1 1,0 0 0,0 0-1,1 0 1,-1 0 0,0-1-1,1 1 1,0 0 0,0-1-1,0 1 1,0-1 0,0 1-1,0-1 1,0 1 0,1-1-1,0 0 1,-1 1 0,1-1 0,0 0-1,0 1 1,0-1 0,1 0-1,-1 1 1,1-1 0,1-5-1,13-26-4839,13 1-4890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328 256 14798,'-1'-8'3038,"0"5"-2857,1 0 1,0 1 0,-1-1-1,0 0 1,1 1 0,-1-1-1,0 1 1,0-1 0,0 1-1,-1-1 1,1 1-1,-1 0 1,1-1 0,-1 1-1,0 0 1,0 0 0,0 0-1,0 0 1,0 1 0,0-1-1,-1 1 1,1-1 0,0 1-1,-1 0 1,1-1 0,-1 1-1,1 1 1,-1-1 0,0 0-1,1 1 1,-1-1 0,0 1-1,-4 0 1,-4-1-17,1 2 0,0-1 0,-1 1 0,1 1 0,0 0 0,0 0 0,0 1 0,1 0 0,-1 1 0,0 0 0,1 1 0,0-1 0,0 2 1,1-1-1,-1 1 0,-11 12 0,12-11-164,0 1 0,0 1 0,1-1 1,0 1-1,1 1 0,0-1 0,0 1 0,1 0 1,0 1-1,1-1 0,0 1 0,1 0 1,0-1-1,-3 23 0,6-31-1,-1 0 0,1 0 0,0 1-1,0-1 1,0 0 0,1 0 0,-1 0 0,0 0 0,1 0-1,-1 0 1,1 0 0,0-1 0,-1 1 0,1 0 0,0 0 0,0 0-1,1-1 1,-1 1 0,0 0 0,0-1 0,1 1 0,1 1-1,0-2 13,0 1-1,-1-1 0,1 1 1,0-1-1,0 0 0,0 0 1,0 0-1,0-1 0,1 1 0,-1-1 1,0 0-1,6 0 0,2 0 33,-1-2 0,0 1 0,0-1 0,0-1 0,0 0 0,-1 0 0,1-1 0,10-5 0,-5-1 76,1-1 0,-2 0 0,1-1-1,-2-1 1,0 0 0,0 0 0,-1-1-1,-1-1 1,15-24 0,-22 31 32,1 1 0,-1-1-1,0-1 1,0 1 0,-1 0 0,-1-1 0,1 0 0,-1 0-1,-1 1 1,1-1 0,-2 0 0,1 0 0,-1 0-1,-1 0 1,1-1 0,-1 2 0,-1-1 0,0 0-1,0 0 1,-1 0 0,-6-13 0,3 15-119,0-1-1,-1 1 1,0 0 0,0 1-1,0-1 1,-1 1 0,0 1 0,-1-1-1,1 2 1,-1-1 0,0 1-1,0 0 1,0 1 0,0 0 0,-1 1-1,1-1 1,-15 0 0,16 2-75,0 0 0,1 1 0,-1 0 0,0 0 0,0 1 0,1 0 0,-1 0 0,0 1 1,1-1-1,-10 5 0,13-4-35,0 0 1,1 0 0,-1 0 0,1 0-1,0 1 1,0-1 0,0 1 0,0 0-1,0 0 1,0 0 0,1 0 0,-1 0-1,1 1 1,0-1 0,0 1 0,0-1-1,1 1 1,-1 0 0,1 0 0,-1 4-1,1-6-121,0 0-1,1 1 0,-1-1 0,1 0 0,0 1 0,-1-1 0,1 0 1,0 1-1,0-1 0,1 0 0,-1 1 0,0-1 0,1 0 1,0 1-1,-1-1 0,1 0 0,0 0 0,0 0 0,0 0 0,0 0 1,1 0-1,-1 0 0,1 0 0,-1 0 0,1 0 0,-1-1 0,3 3 1,1-1-484,0-1 0,0 1 0,1-1 0,-1 0 0,0-1 0,1 1 1,0-1-1,-1 0 0,1 0 0,8-1 0,42 1-6664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7175,'0'0'18289,"-30"52"-17008,16-12 161,-4 9-193,9 1-705,5-1-448,4-8 33,5-5-450,9-5-704,4-9-128,-4-8-512,-4-9-738,-7-5-1600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18802,'0'0'8168,"48"-24"-7208,-1 15 97,11 0-320,3 0-513,-1 2-192,-10 2-320,-10 5-993,-14 0-1538,-11 0-1153,-9 0-1857,-6 9-2979</inkml:trace>
  <inkml:trace contextRef="#ctx0" brushRef="#br0" timeOffset="1">13 194 12043,'0'0'8649,"62"-14"-6920,-15 1-704,6-1-737,1 1-223,-5 4-2820,-6 4-4003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10:06:52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11 520 10570,'-1'0'157,"0"1"-1,0-1 1,1 1-1,-1 0 1,0-1-1,1 1 1,-1 0-1,0 0 1,1-1-1,-1 1 1,1 0-1,-1 0 1,1 0-1,0 0 1,-1 0-1,1 0 1,0-1-1,0 1 1,0 0-1,-1 0 1,1 0-1,0 0 1,0 0-1,0 0 1,1 0-1,-1 0 1,0 0-1,0 0 1,0 0-1,1 0 1,-1 0-1,0 0 1,1 0-1,-1-1 1,1 1 0,-1 0-1,1 0 1,-1 0-1,1-1 1,0 1-1,-1 0 1,1-1-1,0 1 1,0 0-1,0-1 1,-1 1-1,1-1 1,0 1-1,0-1 1,0 0-1,0 1 1,0-1-1,0 0 1,0 0-1,0 1 1,1-1-1,12 4 506,0 0 0,1-1 0,16 2 0,-12-2 122,16 4-333,0-1 0,0-3 0,0 0 0,55-5-1,-72 1-349,-1-1 0,0-2 0,0 1 0,0-2 0,0 0 0,-1-1-1,0-1 1,0 0 0,-1-1 0,0-1 0,18-13 0,-12 5 197,-2-1 0,1 0 0,-2-1 0,-1-1 0,0-1 0,-1-1 0,13-24 0,-23 35-257,0-1 0,0 1 0,-1-1 1,-1 0-1,0-1 0,0 1 0,-1-1 1,-1 0-1,0 1 0,-1-1 1,0 0-1,-1 0 0,-1 0 0,0 0 1,0 0-1,-6-19 0,4 25-1,0 1-1,0 0 1,0 0-1,-1 0 1,0 0-1,0 0 1,-1 1 0,1 0-1,-1 0 1,-1 0-1,1 1 1,0-1-1,-1 1 1,0 0-1,0 1 1,0 0-1,-1 0 1,1 0-1,-1 0 1,1 1-1,-1 0 1,0 1 0,0 0-1,-7-1 1,3 1-273,1 0 1,-1 1 0,0 0-1,1 0 1,-1 1-1,1 1 1,-11 2 0,14-2-814,-1 0 0,1 1 0,0 0 1,1 0-1,-1 0 0,0 1 0,1 0 1,0 0-1,-11 10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13869,'0'0'865,"97"-8"1729,-20-9-480,11-1-864,5 0-193,0 2-769,-10 0-1569,-16 2-4261,-14 1-4067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290 120 16207,'0'0'6289,"-5"8"-5152,-12 26-285,8-16 48,0 0-1,0-1 0,-2-1 1,-15 20-1,37-79 889,6 8-1732,-10 20-37,1-1 0,-2 1 1,0-1-1,0 0 0,-2 0 1,0-1-1,-1 1 1,2-23-1,-6 38-18,1 0-1,0 0 1,-1-1-1,1 1 1,-1 0 0,0 0-1,1 0 1,-1 0-1,0 0 1,0 0 0,1 0-1,-1 0 1,0 0-1,0 0 1,0 0 0,0 1-1,0-1 1,0 0-1,0 1 1,-1-1 0,1 1-1,0-1 1,0 1-1,0-1 1,-1 1 0,1 0-1,0 0 1,0 0-1,-1-1 1,1 1 0,0 1-1,-1-1 1,1 0-1,0 0 1,0 0 0,-2 1-1,-50 9-102,36-4 104,0 1 0,1 0 0,0 1 0,1 1 0,0 0 0,0 1 0,1 1-1,0 0 1,1 1 0,-19 22 0,32-34-3,0 0 0,-1 0 0,1 1 0,-1-1 0,1 0 0,0 1 0,-1-1 0,1 0 0,0 1 0,0-1 0,-1 0 0,1 1 0,0-1 0,0 0 0,-1 1 0,1-1 0,0 1 0,0-1 0,0 1 0,0-1 0,0 0 0,0 1 0,0-1 0,0 1 0,0-1 0,0 1 0,0-1 0,0 1 0,0-1 0,0 0 0,0 1 0,0-1 0,0 1 0,0-1 0,1 1 0,-1-1 0,0 0 0,0 1 0,1-1 0,-1 0 0,0 1 0,0-1 0,1 0 0,-1 1 0,0-1 0,1 1 0,27-2 30,32-18-112,-55 16-44,11-4-769,0-1 0,23-16 0,-35 21-69,0 0-1,-1 0 1,1 0-1,-1-1 1,1 0-1,-1 1 1,0-1-1,3-7 1,1-11-7481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 15246,'0'0'3807,"0"-8"-1763,5-29-149,-6 37-1830,1-1-1,0 1 0,0-1 0,0 1 0,0 0 0,0-1 0,0 1 1,0-1-1,0 1 0,0-1 0,1 1 0,-1-1 0,0 1 0,0 0 1,0-1-1,0 1 0,1-1 0,-1 1 0,0 0 0,0-1 0,1 1 1,-1-1-1,0 1 0,1 0 0,-1 0 0,0-1 0,1 1 1,-1 0-1,0-1 0,1 1 0,-1 0 0,1 0 0,-1 0 0,0 0 1,1-1-1,-1 1 0,1 0 0,0 0 0,5 13 990,-6 23-394,-2 0 1,-8 45 0,4-39-555,0 49 0,6-90-95,0 0 0,0 0-1,-1-1 1,1 1 0,0 0 0,1-1 0,-1 1 0,0 0-1,0 0 1,0-1 0,0 1 0,1 0 0,-1-1 0,0 1-1,0 0 1,1-1 0,-1 1 0,1 0 0,-1-1 0,1 1-1,-1-1 1,1 1 0,-1-1 0,1 1 0,-1-1 0,1 1-1,-1-1 1,1 0 0,0 1 0,-1-1 0,1 0 0,0 1-1,-1-1 1,1 0 0,0 0 0,0 0 0,-1 1 0,1-1-1,0 0 1,0 0 0,-1 0 0,1 0 0,0-1 0,-1 1-1,1 0 1,0 0 0,0 0 0,-1 0 0,1-1 0,0 1-1,-1 0 1,1-1 0,0 1 0,-1-1 0,1 1 0,-1 0-1,1-1 1,-1 1 0,1-2 0,40-28 1373,-3-13-703,-2-1-1,47-76 1,-8 10-1373,-84 124-9493,-10 5 2818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18161,'0'0'6150,"77"-5"-4548,-41 5-353,0 0-897,-3 4-352,-9 10-2338,-13 4-2691,-10 3-4003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29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51 7207,'0'0'17809,"-9"4"-17382,-14 9 457,1 2 1,-27 24-1,-20 13 1155,69-52-2047,0 0 0,0 1-1,0-1 1,0 0 0,0 0 0,0 1 0,-1-1-1,1 0 1,0 0 0,0 0 0,0 0-1,0 1 1,-1-1 0,1 0 0,0 0-1,0 0 1,0 0 0,-1 1 0,1-1-1,0 0 1,0 0 0,-1 0 0,1 0 0,0 0-1,0 0 1,0 0 0,-1 0 0,1 0-1,0 0 1,0 0 0,-1 0 0,1 0-1,0 0 1,0 0 0,-1 0 0,1 0-1,0 0 1,0 0 0,-1 0 0,1 0-1,0-1 1,0 1 0,0 0 0,-1 0 0,1 0-1,0 0 1,0 0 0,0-1 0,-1 1-1,1 0 1,0-1 0,6-15-1085,17-22-1576,38-38-6049,-24 32-1110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17200,'0'0'2600,"13"1"-780,207 5 1654,15-19-3814,-250 15 280,0 1 0,0 1 1,1 1-1,-1 0 0,1 0 0,0 2 1,1 0-1,-18 11 0,-99 77 1879,110-80-1206,10-8-313,1 0 1,0 0-1,0 1 1,0 0-1,1 1 1,1 0-1,-10 13 0,17-22-339,0 0 0,0 0 0,0 0 0,-1 1 0,1-1 0,0 0 0,0 0-1,0 0 1,0 1 0,0-1 0,0 0 0,0 0 0,0 1 0,0-1-1,0 0 1,0 0 0,0 0 0,0 1 0,0-1 0,0 0 0,0 0-1,0 1 1,0-1 0,0 0 0,0 0 0,0 0 0,0 1 0,0-1 0,1 0-1,-1 0 1,0 0 0,0 1 0,0-1 0,0 0 0,0 0 0,1 0-1,-1 0 1,0 1 0,0-1 0,0 0 0,1 0 0,-1 0 0,0 0-1,0 0 1,0 0 0,1 0 0,-1 0 0,0 1 0,1-1 0,17-2-1919,18-10-3091,2-10-3316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21 10410,'0'0'5135,"-12"-4"-2380,6 1-2526,0 0 0,-1 1-1,1 0 1,-1 0 0,0 1 0,1 0 0,-1 0 0,0 0-1,0 1 1,0 0 0,0 0 0,1 1 0,-1 0 0,0 0-1,0 1 1,1 0 0,-1 0 0,1 0 0,0 1-1,-1 0 1,-8 6 0,5-1-83,1 0 0,-1 1 0,2 1 0,0 0 0,0 0 0,-10 17 0,14-20 30,0 0 1,1 0-1,0 0 1,0 1-1,0-1 0,1 1 1,1-1-1,-1 1 1,1 0-1,1 0 0,-1-1 1,1 9-1,1-13-123,0-1 0,-1 1 0,1-1 0,0 1-1,0-1 1,0 1 0,0-1 0,1 0 0,-1 0 0,1 1 0,-1-1-1,1 0 1,0 0 0,0-1 0,0 1 0,0 0 0,0-1 0,0 1-1,0-1 1,1 1 0,-1-1 0,0 0 0,1 0 0,-1 0 0,1 0-1,-1-1 1,1 1 0,0-1 0,4 1 0,8 1 214,1-1 0,0-1 0,26-2-1,-27 0-154,1 0 0,0-1 0,-1-1-1,1-1 1,-1 0 0,-1-1 0,28-15 0,-35 18-90,-1-1 0,1 1 0,-1-2 1,-1 1-1,1-1 0,-1 1 1,1-2-1,-1 1 0,-1 0 0,1-1 1,-1 0-1,0 0 0,0-1 1,-1 1-1,0-1 0,0 1 0,0-1 1,-1 0-1,2-10 0,-3 15-17,-1 1 0,0-1 0,0 0 0,0 0 0,0 0 0,-1 0 0,1 1-1,0-1 1,-1 0 0,1 0 0,-1 1 0,0-1 0,1 0 0,-1 1 0,0-1-1,0 0 1,0 1 0,0-1 0,0 1 0,-1 0 0,1-1 0,-3-1 0,1 1-30,-1-1 1,0 1 0,0 1 0,1-1 0,-1 1 0,0-1 0,0 1-1,0 0 1,-8 0 0,-4 0-490,1 0-1,0 2 1,-1 0 0,-25 5-1,-36 20-4761,59-19 2683,-19 6-7101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311 389 10218,'0'0'6048,"8"-10"-2946,24-31-129,-32 41-2885,1 0 0,-1-1 0,1 0 0,-1 1 0,1-1 0,-1 1 0,0-1 0,1 1 0,-1-1 0,0 0 0,0 1 0,1-1 0,-1 0 0,0 1 0,0-1 0,0 0 0,0 1 0,0-1 0,0 0 0,0 0 0,0 1 0,0-1 0,0 0 0,0 1 0,0-1 0,-1 0 0,1 1 0,0-1 0,0 0 0,-1 1 0,1-1 0,0 1 0,-1-1 0,1 0 0,-1 1 0,1-1 0,-1 1 0,1-1-1,-1 1 1,1-1 0,-1 1 0,1 0 0,-2-1 0,-27-7 1144,26 7-991,-10 0-184,-1-1 1,1 2-1,-1 0 1,1 0-1,0 2 1,-1-1-1,1 2 1,0 0-1,0 0 1,1 1-1,-1 1 1,-22 11-1,27-12-56,0 1 0,0 0 0,0 0 0,1 1 0,0 0 0,0 0 1,1 0-1,0 1 0,0 0 0,0 1 0,1-1 0,0 1 0,0 0 0,1 0 0,0 0 0,1 1 0,0-1 0,0 1 1,-2 15-1,4-22 5,1-1 0,0 0 0,0 0 0,0 1 0,0-1 0,0 0 0,1 1 0,-1-1 0,0 0 1,1 1-1,-1-1 0,0 0 0,1 0 0,0 0 0,-1 1 0,1-1 0,0 0 0,-1 0 0,1 0 0,0 0 1,0 0-1,0 0 0,0 0 0,0-1 0,0 1 0,0 0 0,0 0 0,0-1 0,0 1 0,1-1 1,-1 1-1,0-1 0,0 1 0,1-1 0,-1 0 0,0 0 0,1 1 0,-1-1 0,0 0 0,1 0 0,-1 0 1,0-1-1,0 1 0,1 0 0,1-1 0,8 0 52,-1-1 0,0 0 0,0 0 1,18-8-1,-7 0-34,0 0 1,0-2-1,-1 0 1,0-1-1,-2-1 1,1-1-1,-2-1 1,24-26-1,-32 32 110,1-2 0,-2 1-1,1-1 1,-1-1 0,-1 1-1,-1-1 1,0-1 0,0 1 0,-1-1-1,-1 0 1,0 0 0,-1 0-1,-1-1 1,2-25 0,-4 34-99,-1 0 1,0 0-1,1 0 1,-2 0-1,1 0 0,-1 0 1,0 1-1,0-1 1,0 0-1,-1 1 1,0 0-1,0 0 1,-1 0-1,1 0 0,-1 0 1,0 1-1,0-1 1,-1 1-1,1 0 1,-1 1-1,0-1 0,0 1 1,0 0-1,0 0 1,-1 0-1,1 1 1,-1 0-1,-9-3 0,6 3-65,-1 0-1,0 0 0,0 1 0,0 0 0,-1 1 0,1 0 0,0 0 0,0 1 0,0 1 0,0 0 0,0 0 0,0 1 0,1 0 0,-1 0 1,1 1-1,-14 8 0,10-4-169,0 2 0,1-1 1,0 1-1,-11 13 1,18-19-159,0 2 0,1-1 1,0 1-1,0-1 0,0 1 1,1 0-1,0 0 0,0 1 0,1-1 1,-1 1-1,-1 9 0,6 5-3867,11-15-2226,14-5-6484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6182,'0'0'8467,"14"-8"-5302,4-3-2509,1 2 0,0 0 0,1 1 0,0 1 0,0 1 0,0 1 0,23-3 0,116 1 1447,-156 7-2080,-1 0-1,1 0 1,-1 0 0,1 1-1,-1-1 1,1 1 0,-1-1-1,1 1 1,-1 0 0,1 0-1,-1 0 1,0 0 0,0 0-1,1 1 1,-1-1 0,3 3-1,-5-3 27,1 0 0,0 0-1,-1 1 1,0-1 0,1 0-1,-1 0 1,0 1 0,1-1-1,-1 0 1,0 1-1,0-1 1,0 0 0,0 1-1,0-1 1,0 0 0,-1 0-1,1 1 1,0-1 0,-1 0-1,1 1 1,-1-1 0,1 0-1,-1 0 1,1 0 0,-1 0-1,0 0 1,0 0 0,0 0-1,0 0 1,1 0-1,-1 0 1,0 0 0,-2 1-1,-13 13 522,0-1 0,-1 0-1,-27 16 1,22-15-1,-38 32 0,58-46-547,0 1-1,1-1 1,-1 1 0,0 0 0,1-1-1,0 1 1,-1 0 0,1 0 0,0 0 0,0 0-1,0 0 1,-1 4 0,2-5-18,0 0-1,0-1 1,0 1 0,0-1 0,0 1 0,0 0-1,1-1 1,-1 1 0,0-1 0,0 1-1,0-1 1,1 1 0,-1-1 0,0 1 0,1-1-1,-1 1 1,1-1 0,-1 1 0,0-1 0,1 1-1,-1-1 1,1 0 0,-1 1 0,1-1 0,-1 0-1,1 1 1,0-1 0,-1 0 0,2 0 0,6 2 10,-1 0 0,1-1 1,0 0-1,1-1 0,11 0 1,-12 0 14,28-1-1013,60-10 0,-8-6-9027,-46 8-5235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5T09:14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18962,'0'-3'3812,"0"11"-2275,0 16-832,-2 5-353,-1 9-224,0 6-32,1-2-96,0-2 64,0-4-32,2-9 32,0-4-96,0-3 0,0-8-288,0-3-1185,-6-5-1314,-2-4-801,-5 0-2401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24.04.2025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D7825-2266-5239-B1C2-1D6DEA6C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5284C75-9888-B295-EC0E-E13EF0C1BD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47B44B4-E844-1926-DABE-77E7F492C8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35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F6848-3718-0D1E-6C3A-0FDA45B72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43606CB-61A4-C6D0-0638-B4943FBE3B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D16F98E-07D2-AB2E-34B5-B9F2C9444D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744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08641-1081-D79F-2CB9-3EBAB72C0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816EA78-61FE-657C-4A36-9C5A436EE7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A539219-3235-D0AB-2E63-344FF12903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927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5A1D9-AAC1-B917-6EE4-E11185617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7912F6F-DE22-C543-4CD2-4C37B8A9454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0966D9-78C7-625D-8F34-A21441F2E87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07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A744D-B7CC-2B77-B5E9-B3352AA0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E77EFC9-58B4-67BD-2D2D-7FA656D9371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F1E6E4-DB7B-AA02-5C25-39178381CB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435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15BB3-17A5-2C5D-2D6C-B44CA3C5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42331ED-7B83-F17C-6DB3-0756954E50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5B444D0-30D9-52CF-CF7F-6D47414779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1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D27C-25E5-1BFE-DFB2-0CC418179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E75E935-2F8F-1790-FEFC-E2F0E99025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284C35-33D4-B434-3F62-ED6472C100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962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FD446-3799-49B3-04FD-BCAD8F790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3488BF0-FD05-5C0F-9230-C2E52AA4AE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11049A-C7D2-3B13-52FD-7C3B65D9F9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801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51A38-91A0-EF0B-5360-EE6C997B3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B208740-2C74-9D32-0662-F02A2D6CF8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76FF0EF-945D-8477-6455-774C7C274F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948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EA85-5BB6-5250-5A6C-B38951D7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9D8B2-535D-3FF0-DB64-2C36F4F3F1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4695EB-C8AA-5257-785B-6106C0C29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258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EA85-5BB6-5250-5A6C-B38951D7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9D8B2-535D-3FF0-DB64-2C36F4F3F1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4695EB-C8AA-5257-785B-6106C0C29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754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EA85-5BB6-5250-5A6C-B38951D7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9D8B2-535D-3FF0-DB64-2C36F4F3F1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4695EB-C8AA-5257-785B-6106C0C29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526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EA85-5BB6-5250-5A6C-B38951D7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9D8B2-535D-3FF0-DB64-2C36F4F3F1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4695EB-C8AA-5257-785B-6106C0C29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12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EC693-66F5-3E62-189E-1777C7C9B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2AE6CE4-33FB-4C99-35F1-4DA6A84D1A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77EF151-D20B-A4A6-B9B6-33EA365F0E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896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D6FC3-1C5E-33B6-6780-782D20F38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283B904-1E0C-F61C-055C-5B69B15F5C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424C810-05B0-88A1-302B-3CAE8C88EA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917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51BF-FD96-D619-B855-EEE35211B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F864ED-C099-013D-7625-D0C9053E5EE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4CD0CD8-2DB3-9B44-B0AC-B63706467D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323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56C91-B7EC-0A88-4413-7F7415D43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403CF0-7CE0-C789-6479-6B55F41FED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DF617D2-75CB-5E2F-65C0-D35540E02E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348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9B32B-0031-B4A9-FF6C-381425F2D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CE8307-D2D2-FE3F-0CAC-DEC7120FFB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67A6AB-8083-0DA1-C9EB-0AFDA7B02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5071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3DEF6-68B8-C19B-F015-28113E454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606DC40-2246-E270-9A07-556BFD62498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BBA5825-33EF-7D54-BEFB-70E8A7547C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383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BC01F-C165-7C67-0385-F07A9745B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9DB8D4-DAD6-981B-1E54-6106A60626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75C73AC-9A27-A238-EFBC-371561E15A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46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756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BC01F-C165-7C67-0385-F07A9745B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9DB8D4-DAD6-981B-1E54-6106A60626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75C73AC-9A27-A238-EFBC-371561E15A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6318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BC01F-C165-7C67-0385-F07A9745B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9DB8D4-DAD6-981B-1E54-6106A60626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75C73AC-9A27-A238-EFBC-371561E15A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1805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BC01F-C165-7C67-0385-F07A9745B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9DB8D4-DAD6-981B-1E54-6106A60626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75C73AC-9A27-A238-EFBC-371561E15A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92104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BC01F-C165-7C67-0385-F07A9745B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9DB8D4-DAD6-981B-1E54-6106A60626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75C73AC-9A27-A238-EFBC-371561E15A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16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9B32B-0031-B4A9-FF6C-381425F2D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CE8307-D2D2-FE3F-0CAC-DEC7120FFB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67A6AB-8083-0DA1-C9EB-0AFDA7B024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22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516E-6BAA-2698-5166-E64BDABB3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D1BDD67-2C29-7ED3-6376-FEA6DC24CD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E8A6CC-06B0-2595-099C-631E122E24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78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EA85-5BB6-5250-5A6C-B38951D72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09D8B2-535D-3FF0-DB64-2C36F4F3F1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4695EB-C8AA-5257-785B-6106C0C29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9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73491-3613-E15A-8395-866023DFE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0DA4A0C-D2EA-03F1-7522-BF9CD44CAC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29CB1D9-CDBC-487C-7EA6-AC493783D5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79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8777-EBA3-72BE-06F6-B59C42A0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EF06E7-61E1-8616-A99E-E43E6B4AEC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957BE-F9FB-59CF-6B05-E653567314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759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8777-EBA3-72BE-06F6-B59C42A0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EF06E7-61E1-8616-A99E-E43E6B4AEC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957BE-F9FB-59CF-6B05-E653567314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35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78777-EBA3-72BE-06F6-B59C42A0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EF06E7-61E1-8616-A99E-E43E6B4AEC6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957BE-F9FB-59CF-6B05-E653567314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09930" y="4925407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283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24.04.2025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24.04.2025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24.04.2025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667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24.04.2025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24.04.2025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24.04.2025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24.04.2025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24.04.2025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24.04.2025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24.04.2025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24.04.2025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24.04.2025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customXml" Target="../ink/ink9.xml"/><Relationship Id="rId170" Type="http://schemas.openxmlformats.org/officeDocument/2006/relationships/customXml" Target="../ink/ink84.xml"/><Relationship Id="rId268" Type="http://schemas.openxmlformats.org/officeDocument/2006/relationships/customXml" Target="../ink/ink134.xml"/><Relationship Id="rId475" Type="http://schemas.openxmlformats.org/officeDocument/2006/relationships/image" Target="../media/image234.png"/><Relationship Id="rId682" Type="http://schemas.openxmlformats.org/officeDocument/2006/relationships/customXml" Target="../ink/ink343.xml"/><Relationship Id="rId128" Type="http://schemas.openxmlformats.org/officeDocument/2006/relationships/image" Target="../media/image63.png"/><Relationship Id="rId335" Type="http://schemas.openxmlformats.org/officeDocument/2006/relationships/image" Target="../media/image165.png"/><Relationship Id="rId542" Type="http://schemas.openxmlformats.org/officeDocument/2006/relationships/customXml" Target="../ink/ink272.xml"/><Relationship Id="rId987" Type="http://schemas.openxmlformats.org/officeDocument/2006/relationships/customXml" Target="../ink/ink496.xml"/><Relationship Id="rId1172" Type="http://schemas.openxmlformats.org/officeDocument/2006/relationships/customXml" Target="../ink/ink590.xml"/><Relationship Id="rId402" Type="http://schemas.openxmlformats.org/officeDocument/2006/relationships/customXml" Target="../ink/ink201.xml"/><Relationship Id="rId847" Type="http://schemas.openxmlformats.org/officeDocument/2006/relationships/image" Target="../media/image419.png"/><Relationship Id="rId1032" Type="http://schemas.openxmlformats.org/officeDocument/2006/relationships/image" Target="../media/image511.png"/><Relationship Id="rId707" Type="http://schemas.openxmlformats.org/officeDocument/2006/relationships/image" Target="../media/image349.png"/><Relationship Id="rId914" Type="http://schemas.openxmlformats.org/officeDocument/2006/relationships/image" Target="../media/image452.png"/><Relationship Id="rId1337" Type="http://schemas.openxmlformats.org/officeDocument/2006/relationships/image" Target="../media/image662.png"/><Relationship Id="rId43" Type="http://schemas.openxmlformats.org/officeDocument/2006/relationships/customXml" Target="../ink/ink20.xml"/><Relationship Id="rId1404" Type="http://schemas.openxmlformats.org/officeDocument/2006/relationships/customXml" Target="../ink/ink706.xml"/><Relationship Id="rId192" Type="http://schemas.openxmlformats.org/officeDocument/2006/relationships/customXml" Target="../ink/ink95.xml"/><Relationship Id="rId497" Type="http://schemas.openxmlformats.org/officeDocument/2006/relationships/image" Target="../media/image245.png"/><Relationship Id="rId357" Type="http://schemas.openxmlformats.org/officeDocument/2006/relationships/image" Target="../media/image176.png"/><Relationship Id="rId1194" Type="http://schemas.openxmlformats.org/officeDocument/2006/relationships/customXml" Target="../ink/ink601.xml"/><Relationship Id="rId217" Type="http://schemas.openxmlformats.org/officeDocument/2006/relationships/image" Target="../media/image107.png"/><Relationship Id="rId564" Type="http://schemas.openxmlformats.org/officeDocument/2006/relationships/customXml" Target="../ink/ink283.xml"/><Relationship Id="rId771" Type="http://schemas.openxmlformats.org/officeDocument/2006/relationships/image" Target="../media/image381.png"/><Relationship Id="rId869" Type="http://schemas.openxmlformats.org/officeDocument/2006/relationships/image" Target="../media/image430.png"/><Relationship Id="rId424" Type="http://schemas.openxmlformats.org/officeDocument/2006/relationships/customXml" Target="../ink/ink212.xml"/><Relationship Id="rId631" Type="http://schemas.openxmlformats.org/officeDocument/2006/relationships/image" Target="../media/image312.png"/><Relationship Id="rId729" Type="http://schemas.openxmlformats.org/officeDocument/2006/relationships/image" Target="../media/image360.png"/><Relationship Id="rId1054" Type="http://schemas.openxmlformats.org/officeDocument/2006/relationships/image" Target="../media/image522.png"/><Relationship Id="rId1261" Type="http://schemas.openxmlformats.org/officeDocument/2006/relationships/image" Target="../media/image624.png"/><Relationship Id="rId1359" Type="http://schemas.openxmlformats.org/officeDocument/2006/relationships/image" Target="../media/image673.png"/><Relationship Id="rId936" Type="http://schemas.openxmlformats.org/officeDocument/2006/relationships/image" Target="../media/image463.png"/><Relationship Id="rId1121" Type="http://schemas.openxmlformats.org/officeDocument/2006/relationships/customXml" Target="../ink/ink564.xml"/><Relationship Id="rId1219" Type="http://schemas.openxmlformats.org/officeDocument/2006/relationships/image" Target="../media/image603.png"/><Relationship Id="rId65" Type="http://schemas.openxmlformats.org/officeDocument/2006/relationships/customXml" Target="../ink/ink31.xml"/><Relationship Id="rId1426" Type="http://schemas.openxmlformats.org/officeDocument/2006/relationships/customXml" Target="../ink/ink717.xml"/><Relationship Id="rId281" Type="http://schemas.openxmlformats.org/officeDocument/2006/relationships/image" Target="../media/image138.png"/><Relationship Id="rId141" Type="http://schemas.openxmlformats.org/officeDocument/2006/relationships/image" Target="../media/image69.png"/><Relationship Id="rId379" Type="http://schemas.openxmlformats.org/officeDocument/2006/relationships/image" Target="../media/image187.png"/><Relationship Id="rId586" Type="http://schemas.openxmlformats.org/officeDocument/2006/relationships/customXml" Target="../ink/ink294.xml"/><Relationship Id="rId793" Type="http://schemas.openxmlformats.org/officeDocument/2006/relationships/image" Target="../media/image392.png"/><Relationship Id="rId7" Type="http://schemas.openxmlformats.org/officeDocument/2006/relationships/customXml" Target="../ink/ink2.xml"/><Relationship Id="rId239" Type="http://schemas.openxmlformats.org/officeDocument/2006/relationships/image" Target="../media/image118.png"/><Relationship Id="rId446" Type="http://schemas.openxmlformats.org/officeDocument/2006/relationships/customXml" Target="../ink/ink224.xml"/><Relationship Id="rId653" Type="http://schemas.openxmlformats.org/officeDocument/2006/relationships/customXml" Target="../ink/ink328.xml"/><Relationship Id="rId1076" Type="http://schemas.openxmlformats.org/officeDocument/2006/relationships/customXml" Target="../ink/ink541.xml"/><Relationship Id="rId1283" Type="http://schemas.openxmlformats.org/officeDocument/2006/relationships/image" Target="../media/image635.png"/><Relationship Id="rId306" Type="http://schemas.openxmlformats.org/officeDocument/2006/relationships/customXml" Target="../ink/ink153.xml"/><Relationship Id="rId860" Type="http://schemas.openxmlformats.org/officeDocument/2006/relationships/customXml" Target="../ink/ink432.xml"/><Relationship Id="rId958" Type="http://schemas.openxmlformats.org/officeDocument/2006/relationships/image" Target="../media/image474.png"/><Relationship Id="rId1143" Type="http://schemas.openxmlformats.org/officeDocument/2006/relationships/customXml" Target="../ink/ink575.xml"/><Relationship Id="rId87" Type="http://schemas.openxmlformats.org/officeDocument/2006/relationships/customXml" Target="../ink/ink42.xml"/><Relationship Id="rId513" Type="http://schemas.openxmlformats.org/officeDocument/2006/relationships/image" Target="../media/image253.png"/><Relationship Id="rId720" Type="http://schemas.openxmlformats.org/officeDocument/2006/relationships/customXml" Target="../ink/ink362.xml"/><Relationship Id="rId818" Type="http://schemas.openxmlformats.org/officeDocument/2006/relationships/customXml" Target="../ink/ink411.xml"/><Relationship Id="rId1350" Type="http://schemas.openxmlformats.org/officeDocument/2006/relationships/customXml" Target="../ink/ink679.xml"/><Relationship Id="rId1003" Type="http://schemas.openxmlformats.org/officeDocument/2006/relationships/customXml" Target="../ink/ink504.xml"/><Relationship Id="rId1210" Type="http://schemas.openxmlformats.org/officeDocument/2006/relationships/customXml" Target="../ink/ink609.xml"/><Relationship Id="rId1308" Type="http://schemas.openxmlformats.org/officeDocument/2006/relationships/customXml" Target="../ink/ink658.xml"/><Relationship Id="rId14" Type="http://schemas.openxmlformats.org/officeDocument/2006/relationships/image" Target="../media/image6.png"/><Relationship Id="rId163" Type="http://schemas.openxmlformats.org/officeDocument/2006/relationships/image" Target="../media/image80.png"/><Relationship Id="rId370" Type="http://schemas.openxmlformats.org/officeDocument/2006/relationships/customXml" Target="../ink/ink185.xml"/><Relationship Id="rId230" Type="http://schemas.openxmlformats.org/officeDocument/2006/relationships/customXml" Target="../ink/ink114.xml"/><Relationship Id="rId468" Type="http://schemas.openxmlformats.org/officeDocument/2006/relationships/customXml" Target="../ink/ink235.xml"/><Relationship Id="rId675" Type="http://schemas.openxmlformats.org/officeDocument/2006/relationships/image" Target="../media/image333.png"/><Relationship Id="rId882" Type="http://schemas.openxmlformats.org/officeDocument/2006/relationships/customXml" Target="../ink/ink443.xml"/><Relationship Id="rId1098" Type="http://schemas.openxmlformats.org/officeDocument/2006/relationships/image" Target="../media/image543.png"/><Relationship Id="rId328" Type="http://schemas.openxmlformats.org/officeDocument/2006/relationships/customXml" Target="../ink/ink164.xml"/><Relationship Id="rId535" Type="http://schemas.openxmlformats.org/officeDocument/2006/relationships/image" Target="../media/image264.png"/><Relationship Id="rId742" Type="http://schemas.openxmlformats.org/officeDocument/2006/relationships/customXml" Target="../ink/ink373.xml"/><Relationship Id="rId1165" Type="http://schemas.openxmlformats.org/officeDocument/2006/relationships/image" Target="../media/image576.png"/><Relationship Id="rId1372" Type="http://schemas.openxmlformats.org/officeDocument/2006/relationships/customXml" Target="../ink/ink690.xml"/><Relationship Id="rId602" Type="http://schemas.openxmlformats.org/officeDocument/2006/relationships/customXml" Target="../ink/ink302.xml"/><Relationship Id="rId1025" Type="http://schemas.openxmlformats.org/officeDocument/2006/relationships/customXml" Target="../ink/ink515.xml"/><Relationship Id="rId1232" Type="http://schemas.openxmlformats.org/officeDocument/2006/relationships/customXml" Target="../ink/ink620.xml"/><Relationship Id="rId907" Type="http://schemas.openxmlformats.org/officeDocument/2006/relationships/customXml" Target="../ink/ink456.xml"/><Relationship Id="rId36" Type="http://schemas.openxmlformats.org/officeDocument/2006/relationships/image" Target="../media/image17.png"/><Relationship Id="rId185" Type="http://schemas.openxmlformats.org/officeDocument/2006/relationships/image" Target="../media/image91.png"/><Relationship Id="rId392" Type="http://schemas.openxmlformats.org/officeDocument/2006/relationships/customXml" Target="../ink/ink196.xml"/><Relationship Id="rId697" Type="http://schemas.openxmlformats.org/officeDocument/2006/relationships/image" Target="../media/image344.png"/><Relationship Id="rId252" Type="http://schemas.openxmlformats.org/officeDocument/2006/relationships/customXml" Target="../ink/ink125.xml"/><Relationship Id="rId1187" Type="http://schemas.openxmlformats.org/officeDocument/2006/relationships/image" Target="../media/image587.png"/><Relationship Id="rId112" Type="http://schemas.openxmlformats.org/officeDocument/2006/relationships/image" Target="../media/image55.png"/><Relationship Id="rId557" Type="http://schemas.openxmlformats.org/officeDocument/2006/relationships/image" Target="../media/image275.png"/><Relationship Id="rId764" Type="http://schemas.openxmlformats.org/officeDocument/2006/relationships/customXml" Target="../ink/ink384.xml"/><Relationship Id="rId971" Type="http://schemas.openxmlformats.org/officeDocument/2006/relationships/customXml" Target="../ink/ink488.xml"/><Relationship Id="rId1394" Type="http://schemas.openxmlformats.org/officeDocument/2006/relationships/customXml" Target="../ink/ink701.xml"/><Relationship Id="rId417" Type="http://schemas.openxmlformats.org/officeDocument/2006/relationships/image" Target="../media/image206.png"/><Relationship Id="rId624" Type="http://schemas.openxmlformats.org/officeDocument/2006/relationships/customXml" Target="../ink/ink313.xml"/><Relationship Id="rId831" Type="http://schemas.openxmlformats.org/officeDocument/2006/relationships/image" Target="../media/image411.png"/><Relationship Id="rId1047" Type="http://schemas.openxmlformats.org/officeDocument/2006/relationships/customXml" Target="../ink/ink526.xml"/><Relationship Id="rId1254" Type="http://schemas.openxmlformats.org/officeDocument/2006/relationships/customXml" Target="../ink/ink631.xml"/><Relationship Id="rId929" Type="http://schemas.openxmlformats.org/officeDocument/2006/relationships/customXml" Target="../ink/ink467.xml"/><Relationship Id="rId1114" Type="http://schemas.openxmlformats.org/officeDocument/2006/relationships/image" Target="../media/image551.png"/><Relationship Id="rId1321" Type="http://schemas.openxmlformats.org/officeDocument/2006/relationships/image" Target="../media/image654.png"/><Relationship Id="rId58" Type="http://schemas.openxmlformats.org/officeDocument/2006/relationships/image" Target="../media/image28.png"/><Relationship Id="rId1419" Type="http://schemas.openxmlformats.org/officeDocument/2006/relationships/image" Target="../media/image703.png"/><Relationship Id="rId274" Type="http://schemas.openxmlformats.org/officeDocument/2006/relationships/customXml" Target="../ink/ink137.xml"/><Relationship Id="rId481" Type="http://schemas.openxmlformats.org/officeDocument/2006/relationships/image" Target="../media/image237.png"/><Relationship Id="rId134" Type="http://schemas.openxmlformats.org/officeDocument/2006/relationships/image" Target="../media/image66.png"/><Relationship Id="rId579" Type="http://schemas.openxmlformats.org/officeDocument/2006/relationships/image" Target="../media/image286.png"/><Relationship Id="rId786" Type="http://schemas.openxmlformats.org/officeDocument/2006/relationships/customXml" Target="../ink/ink395.xml"/><Relationship Id="rId993" Type="http://schemas.openxmlformats.org/officeDocument/2006/relationships/customXml" Target="../ink/ink499.xml"/><Relationship Id="rId341" Type="http://schemas.openxmlformats.org/officeDocument/2006/relationships/image" Target="../media/image168.png"/><Relationship Id="rId439" Type="http://schemas.openxmlformats.org/officeDocument/2006/relationships/image" Target="../media/image216.png"/><Relationship Id="rId646" Type="http://schemas.openxmlformats.org/officeDocument/2006/relationships/customXml" Target="../ink/ink324.xml"/><Relationship Id="rId1069" Type="http://schemas.openxmlformats.org/officeDocument/2006/relationships/image" Target="../media/image529.png"/><Relationship Id="rId1276" Type="http://schemas.openxmlformats.org/officeDocument/2006/relationships/customXml" Target="../ink/ink642.xml"/><Relationship Id="rId201" Type="http://schemas.openxmlformats.org/officeDocument/2006/relationships/image" Target="../media/image99.png"/><Relationship Id="rId506" Type="http://schemas.openxmlformats.org/officeDocument/2006/relationships/customXml" Target="../ink/ink254.xml"/><Relationship Id="rId853" Type="http://schemas.openxmlformats.org/officeDocument/2006/relationships/image" Target="../media/image422.png"/><Relationship Id="rId1136" Type="http://schemas.openxmlformats.org/officeDocument/2006/relationships/image" Target="../media/image562.png"/><Relationship Id="rId713" Type="http://schemas.openxmlformats.org/officeDocument/2006/relationships/image" Target="../media/image352.png"/><Relationship Id="rId920" Type="http://schemas.openxmlformats.org/officeDocument/2006/relationships/image" Target="../media/image455.png"/><Relationship Id="rId1343" Type="http://schemas.openxmlformats.org/officeDocument/2006/relationships/image" Target="../media/image665.png"/><Relationship Id="rId1203" Type="http://schemas.openxmlformats.org/officeDocument/2006/relationships/image" Target="../media/image595.png"/><Relationship Id="rId1410" Type="http://schemas.openxmlformats.org/officeDocument/2006/relationships/customXml" Target="../ink/ink709.xml"/><Relationship Id="rId296" Type="http://schemas.openxmlformats.org/officeDocument/2006/relationships/customXml" Target="../ink/ink148.xml"/><Relationship Id="rId156" Type="http://schemas.openxmlformats.org/officeDocument/2006/relationships/customXml" Target="../ink/ink77.xml"/><Relationship Id="rId363" Type="http://schemas.openxmlformats.org/officeDocument/2006/relationships/image" Target="../media/image179.png"/><Relationship Id="rId570" Type="http://schemas.openxmlformats.org/officeDocument/2006/relationships/customXml" Target="../ink/ink286.xml"/><Relationship Id="rId223" Type="http://schemas.openxmlformats.org/officeDocument/2006/relationships/image" Target="../media/image110.png"/><Relationship Id="rId430" Type="http://schemas.openxmlformats.org/officeDocument/2006/relationships/customXml" Target="../ink/ink215.xml"/><Relationship Id="rId668" Type="http://schemas.openxmlformats.org/officeDocument/2006/relationships/image" Target="../media/image330.png"/><Relationship Id="rId875" Type="http://schemas.openxmlformats.org/officeDocument/2006/relationships/image" Target="../media/image433.png"/><Relationship Id="rId1060" Type="http://schemas.openxmlformats.org/officeDocument/2006/relationships/image" Target="../media/image525.png"/><Relationship Id="rId1298" Type="http://schemas.openxmlformats.org/officeDocument/2006/relationships/customXml" Target="../ink/ink653.xml"/><Relationship Id="rId528" Type="http://schemas.openxmlformats.org/officeDocument/2006/relationships/customXml" Target="../ink/ink265.xml"/><Relationship Id="rId735" Type="http://schemas.openxmlformats.org/officeDocument/2006/relationships/image" Target="../media/image363.png"/><Relationship Id="rId942" Type="http://schemas.openxmlformats.org/officeDocument/2006/relationships/image" Target="../media/image466.png"/><Relationship Id="rId1158" Type="http://schemas.openxmlformats.org/officeDocument/2006/relationships/image" Target="../media/image573.png"/><Relationship Id="rId1365" Type="http://schemas.openxmlformats.org/officeDocument/2006/relationships/image" Target="../media/image676.png"/><Relationship Id="rId1018" Type="http://schemas.openxmlformats.org/officeDocument/2006/relationships/image" Target="../media/image504.png"/><Relationship Id="rId1225" Type="http://schemas.openxmlformats.org/officeDocument/2006/relationships/image" Target="../media/image606.png"/><Relationship Id="rId1432" Type="http://schemas.openxmlformats.org/officeDocument/2006/relationships/customXml" Target="../ink/ink720.xml"/><Relationship Id="rId71" Type="http://schemas.openxmlformats.org/officeDocument/2006/relationships/customXml" Target="../ink/ink34.xml"/><Relationship Id="rId802" Type="http://schemas.openxmlformats.org/officeDocument/2006/relationships/customXml" Target="../ink/ink403.xml"/><Relationship Id="rId29" Type="http://schemas.openxmlformats.org/officeDocument/2006/relationships/customXml" Target="../ink/ink13.xml"/><Relationship Id="rId178" Type="http://schemas.openxmlformats.org/officeDocument/2006/relationships/customXml" Target="../ink/ink88.xml"/><Relationship Id="rId385" Type="http://schemas.openxmlformats.org/officeDocument/2006/relationships/image" Target="../media/image190.png"/><Relationship Id="rId592" Type="http://schemas.openxmlformats.org/officeDocument/2006/relationships/customXml" Target="../ink/ink297.xml"/><Relationship Id="rId245" Type="http://schemas.openxmlformats.org/officeDocument/2006/relationships/image" Target="../media/image121.png"/><Relationship Id="rId452" Type="http://schemas.openxmlformats.org/officeDocument/2006/relationships/customXml" Target="../ink/ink227.xml"/><Relationship Id="rId897" Type="http://schemas.openxmlformats.org/officeDocument/2006/relationships/customXml" Target="../ink/ink451.xml"/><Relationship Id="rId1082" Type="http://schemas.openxmlformats.org/officeDocument/2006/relationships/customXml" Target="../ink/ink544.xml"/><Relationship Id="rId105" Type="http://schemas.openxmlformats.org/officeDocument/2006/relationships/customXml" Target="../ink/ink51.xml"/><Relationship Id="rId312" Type="http://schemas.openxmlformats.org/officeDocument/2006/relationships/customXml" Target="../ink/ink156.xml"/><Relationship Id="rId757" Type="http://schemas.openxmlformats.org/officeDocument/2006/relationships/image" Target="../media/image374.png"/><Relationship Id="rId964" Type="http://schemas.openxmlformats.org/officeDocument/2006/relationships/image" Target="../media/image477.png"/><Relationship Id="rId1387" Type="http://schemas.openxmlformats.org/officeDocument/2006/relationships/image" Target="../media/image687.png"/><Relationship Id="rId93" Type="http://schemas.openxmlformats.org/officeDocument/2006/relationships/customXml" Target="../ink/ink45.xml"/><Relationship Id="rId617" Type="http://schemas.openxmlformats.org/officeDocument/2006/relationships/image" Target="../media/image305.png"/><Relationship Id="rId824" Type="http://schemas.openxmlformats.org/officeDocument/2006/relationships/customXml" Target="../ink/ink414.xml"/><Relationship Id="rId1247" Type="http://schemas.openxmlformats.org/officeDocument/2006/relationships/image" Target="../media/image617.png"/><Relationship Id="rId1107" Type="http://schemas.openxmlformats.org/officeDocument/2006/relationships/customXml" Target="../ink/ink557.xml"/><Relationship Id="rId1314" Type="http://schemas.openxmlformats.org/officeDocument/2006/relationships/customXml" Target="../ink/ink661.xml"/><Relationship Id="rId20" Type="http://schemas.openxmlformats.org/officeDocument/2006/relationships/image" Target="../media/image9.png"/><Relationship Id="rId267" Type="http://schemas.openxmlformats.org/officeDocument/2006/relationships/image" Target="../media/image131.png"/><Relationship Id="rId474" Type="http://schemas.openxmlformats.org/officeDocument/2006/relationships/customXml" Target="../ink/ink238.xml"/><Relationship Id="rId127" Type="http://schemas.openxmlformats.org/officeDocument/2006/relationships/customXml" Target="../ink/ink62.xml"/><Relationship Id="rId681" Type="http://schemas.openxmlformats.org/officeDocument/2006/relationships/image" Target="../media/image336.png"/><Relationship Id="rId779" Type="http://schemas.openxmlformats.org/officeDocument/2006/relationships/image" Target="../media/image385.png"/><Relationship Id="rId986" Type="http://schemas.openxmlformats.org/officeDocument/2006/relationships/image" Target="../media/image488.png"/><Relationship Id="rId334" Type="http://schemas.openxmlformats.org/officeDocument/2006/relationships/customXml" Target="../ink/ink167.xml"/><Relationship Id="rId541" Type="http://schemas.openxmlformats.org/officeDocument/2006/relationships/image" Target="../media/image267.png"/><Relationship Id="rId639" Type="http://schemas.openxmlformats.org/officeDocument/2006/relationships/image" Target="../media/image316.png"/><Relationship Id="rId1171" Type="http://schemas.openxmlformats.org/officeDocument/2006/relationships/image" Target="../media/image579.png"/><Relationship Id="rId1269" Type="http://schemas.openxmlformats.org/officeDocument/2006/relationships/image" Target="../media/image628.png"/><Relationship Id="rId401" Type="http://schemas.openxmlformats.org/officeDocument/2006/relationships/image" Target="../media/image198.png"/><Relationship Id="rId846" Type="http://schemas.openxmlformats.org/officeDocument/2006/relationships/customXml" Target="../ink/ink425.xml"/><Relationship Id="rId1031" Type="http://schemas.openxmlformats.org/officeDocument/2006/relationships/customXml" Target="../ink/ink518.xml"/><Relationship Id="rId1129" Type="http://schemas.openxmlformats.org/officeDocument/2006/relationships/customXml" Target="../ink/ink568.xml"/><Relationship Id="rId706" Type="http://schemas.openxmlformats.org/officeDocument/2006/relationships/customXml" Target="../ink/ink355.xml"/><Relationship Id="rId913" Type="http://schemas.openxmlformats.org/officeDocument/2006/relationships/customXml" Target="../ink/ink459.xml"/><Relationship Id="rId1336" Type="http://schemas.openxmlformats.org/officeDocument/2006/relationships/customXml" Target="../ink/ink672.xml"/><Relationship Id="rId42" Type="http://schemas.openxmlformats.org/officeDocument/2006/relationships/image" Target="../media/image20.png"/><Relationship Id="rId1403" Type="http://schemas.openxmlformats.org/officeDocument/2006/relationships/image" Target="../media/image695.png"/><Relationship Id="rId191" Type="http://schemas.openxmlformats.org/officeDocument/2006/relationships/image" Target="../media/image94.png"/><Relationship Id="rId289" Type="http://schemas.openxmlformats.org/officeDocument/2006/relationships/image" Target="../media/image142.png"/><Relationship Id="rId496" Type="http://schemas.openxmlformats.org/officeDocument/2006/relationships/customXml" Target="../ink/ink249.xml"/><Relationship Id="rId149" Type="http://schemas.openxmlformats.org/officeDocument/2006/relationships/image" Target="../media/image73.png"/><Relationship Id="rId356" Type="http://schemas.openxmlformats.org/officeDocument/2006/relationships/customXml" Target="../ink/ink178.xml"/><Relationship Id="rId563" Type="http://schemas.openxmlformats.org/officeDocument/2006/relationships/image" Target="../media/image278.png"/><Relationship Id="rId770" Type="http://schemas.openxmlformats.org/officeDocument/2006/relationships/customXml" Target="../ink/ink387.xml"/><Relationship Id="rId1193" Type="http://schemas.openxmlformats.org/officeDocument/2006/relationships/image" Target="../media/image590.png"/><Relationship Id="rId216" Type="http://schemas.openxmlformats.org/officeDocument/2006/relationships/customXml" Target="../ink/ink107.xml"/><Relationship Id="rId423" Type="http://schemas.openxmlformats.org/officeDocument/2006/relationships/image" Target="../media/image209.png"/><Relationship Id="rId868" Type="http://schemas.openxmlformats.org/officeDocument/2006/relationships/customXml" Target="../ink/ink436.xml"/><Relationship Id="rId1053" Type="http://schemas.openxmlformats.org/officeDocument/2006/relationships/customXml" Target="../ink/ink529.xml"/><Relationship Id="rId1260" Type="http://schemas.openxmlformats.org/officeDocument/2006/relationships/customXml" Target="../ink/ink634.xml"/><Relationship Id="rId630" Type="http://schemas.openxmlformats.org/officeDocument/2006/relationships/customXml" Target="../ink/ink316.xml"/><Relationship Id="rId728" Type="http://schemas.openxmlformats.org/officeDocument/2006/relationships/customXml" Target="../ink/ink366.xml"/><Relationship Id="rId935" Type="http://schemas.openxmlformats.org/officeDocument/2006/relationships/customXml" Target="../ink/ink470.xml"/><Relationship Id="rId1358" Type="http://schemas.openxmlformats.org/officeDocument/2006/relationships/customXml" Target="../ink/ink683.xml"/><Relationship Id="rId64" Type="http://schemas.openxmlformats.org/officeDocument/2006/relationships/image" Target="../media/image31.png"/><Relationship Id="rId1120" Type="http://schemas.openxmlformats.org/officeDocument/2006/relationships/image" Target="../media/image554.png"/><Relationship Id="rId1218" Type="http://schemas.openxmlformats.org/officeDocument/2006/relationships/customXml" Target="../ink/ink613.xml"/><Relationship Id="rId1425" Type="http://schemas.openxmlformats.org/officeDocument/2006/relationships/image" Target="../media/image706.png"/><Relationship Id="rId280" Type="http://schemas.openxmlformats.org/officeDocument/2006/relationships/customXml" Target="../ink/ink140.xml"/><Relationship Id="rId140" Type="http://schemas.openxmlformats.org/officeDocument/2006/relationships/customXml" Target="../ink/ink69.xml"/><Relationship Id="rId378" Type="http://schemas.openxmlformats.org/officeDocument/2006/relationships/customXml" Target="../ink/ink189.xml"/><Relationship Id="rId585" Type="http://schemas.openxmlformats.org/officeDocument/2006/relationships/image" Target="../media/image289.png"/><Relationship Id="rId792" Type="http://schemas.openxmlformats.org/officeDocument/2006/relationships/customXml" Target="../ink/ink398.xml"/><Relationship Id="rId6" Type="http://schemas.openxmlformats.org/officeDocument/2006/relationships/image" Target="../media/image2.png"/><Relationship Id="rId238" Type="http://schemas.openxmlformats.org/officeDocument/2006/relationships/customXml" Target="../ink/ink118.xml"/><Relationship Id="rId445" Type="http://schemas.openxmlformats.org/officeDocument/2006/relationships/image" Target="../media/image219.png"/><Relationship Id="rId652" Type="http://schemas.openxmlformats.org/officeDocument/2006/relationships/image" Target="../media/image322.png"/><Relationship Id="rId1075" Type="http://schemas.openxmlformats.org/officeDocument/2006/relationships/image" Target="../media/image532.png"/><Relationship Id="rId1282" Type="http://schemas.openxmlformats.org/officeDocument/2006/relationships/customXml" Target="../ink/ink645.xml"/><Relationship Id="rId305" Type="http://schemas.openxmlformats.org/officeDocument/2006/relationships/image" Target="../media/image150.png"/><Relationship Id="rId512" Type="http://schemas.openxmlformats.org/officeDocument/2006/relationships/customXml" Target="../ink/ink257.xml"/><Relationship Id="rId957" Type="http://schemas.openxmlformats.org/officeDocument/2006/relationships/customXml" Target="../ink/ink481.xml"/><Relationship Id="rId1142" Type="http://schemas.openxmlformats.org/officeDocument/2006/relationships/image" Target="../media/image565.png"/><Relationship Id="rId86" Type="http://schemas.openxmlformats.org/officeDocument/2006/relationships/image" Target="../media/image42.png"/><Relationship Id="rId817" Type="http://schemas.openxmlformats.org/officeDocument/2006/relationships/image" Target="../media/image404.png"/><Relationship Id="rId1002" Type="http://schemas.openxmlformats.org/officeDocument/2006/relationships/image" Target="../media/image496.png"/><Relationship Id="rId1307" Type="http://schemas.openxmlformats.org/officeDocument/2006/relationships/image" Target="../media/image647.png"/><Relationship Id="rId13" Type="http://schemas.openxmlformats.org/officeDocument/2006/relationships/customXml" Target="../ink/ink5.xml"/><Relationship Id="rId162" Type="http://schemas.openxmlformats.org/officeDocument/2006/relationships/customXml" Target="../ink/ink80.xml"/><Relationship Id="rId467" Type="http://schemas.openxmlformats.org/officeDocument/2006/relationships/image" Target="../media/image230.png"/><Relationship Id="rId1097" Type="http://schemas.openxmlformats.org/officeDocument/2006/relationships/customXml" Target="../ink/ink552.xml"/><Relationship Id="rId674" Type="http://schemas.openxmlformats.org/officeDocument/2006/relationships/customXml" Target="../ink/ink339.xml"/><Relationship Id="rId881" Type="http://schemas.openxmlformats.org/officeDocument/2006/relationships/image" Target="../media/image436.png"/><Relationship Id="rId979" Type="http://schemas.openxmlformats.org/officeDocument/2006/relationships/customXml" Target="../ink/ink492.xml"/><Relationship Id="rId327" Type="http://schemas.openxmlformats.org/officeDocument/2006/relationships/image" Target="../media/image161.png"/><Relationship Id="rId534" Type="http://schemas.openxmlformats.org/officeDocument/2006/relationships/customXml" Target="../ink/ink268.xml"/><Relationship Id="rId741" Type="http://schemas.openxmlformats.org/officeDocument/2006/relationships/image" Target="../media/image366.png"/><Relationship Id="rId839" Type="http://schemas.openxmlformats.org/officeDocument/2006/relationships/image" Target="../media/image415.png"/><Relationship Id="rId1164" Type="http://schemas.openxmlformats.org/officeDocument/2006/relationships/customXml" Target="../ink/ink586.xml"/><Relationship Id="rId1371" Type="http://schemas.openxmlformats.org/officeDocument/2006/relationships/image" Target="../media/image679.png"/><Relationship Id="rId601" Type="http://schemas.openxmlformats.org/officeDocument/2006/relationships/image" Target="../media/image297.png"/><Relationship Id="rId1024" Type="http://schemas.openxmlformats.org/officeDocument/2006/relationships/image" Target="../media/image507.png"/><Relationship Id="rId1231" Type="http://schemas.openxmlformats.org/officeDocument/2006/relationships/image" Target="../media/image609.png"/><Relationship Id="rId906" Type="http://schemas.openxmlformats.org/officeDocument/2006/relationships/image" Target="../media/image448.png"/><Relationship Id="rId1329" Type="http://schemas.openxmlformats.org/officeDocument/2006/relationships/image" Target="../media/image658.png"/><Relationship Id="rId35" Type="http://schemas.openxmlformats.org/officeDocument/2006/relationships/customXml" Target="../ink/ink16.xml"/><Relationship Id="rId184" Type="http://schemas.openxmlformats.org/officeDocument/2006/relationships/customXml" Target="../ink/ink91.xml"/><Relationship Id="rId391" Type="http://schemas.openxmlformats.org/officeDocument/2006/relationships/image" Target="../media/image193.png"/><Relationship Id="rId251" Type="http://schemas.openxmlformats.org/officeDocument/2006/relationships/image" Target="../media/image124.png"/><Relationship Id="rId489" Type="http://schemas.openxmlformats.org/officeDocument/2006/relationships/image" Target="../media/image241.png"/><Relationship Id="rId696" Type="http://schemas.openxmlformats.org/officeDocument/2006/relationships/customXml" Target="../ink/ink350.xml"/><Relationship Id="rId349" Type="http://schemas.openxmlformats.org/officeDocument/2006/relationships/image" Target="../media/image172.png"/><Relationship Id="rId556" Type="http://schemas.openxmlformats.org/officeDocument/2006/relationships/customXml" Target="../ink/ink279.xml"/><Relationship Id="rId763" Type="http://schemas.openxmlformats.org/officeDocument/2006/relationships/image" Target="../media/image377.png"/><Relationship Id="rId1186" Type="http://schemas.openxmlformats.org/officeDocument/2006/relationships/customXml" Target="../ink/ink597.xml"/><Relationship Id="rId1393" Type="http://schemas.openxmlformats.org/officeDocument/2006/relationships/image" Target="../media/image690.png"/><Relationship Id="rId111" Type="http://schemas.openxmlformats.org/officeDocument/2006/relationships/customXml" Target="../ink/ink54.xml"/><Relationship Id="rId209" Type="http://schemas.openxmlformats.org/officeDocument/2006/relationships/image" Target="../media/image103.png"/><Relationship Id="rId416" Type="http://schemas.openxmlformats.org/officeDocument/2006/relationships/customXml" Target="../ink/ink208.xml"/><Relationship Id="rId970" Type="http://schemas.openxmlformats.org/officeDocument/2006/relationships/image" Target="../media/image480.png"/><Relationship Id="rId1046" Type="http://schemas.openxmlformats.org/officeDocument/2006/relationships/image" Target="../media/image518.png"/><Relationship Id="rId1253" Type="http://schemas.openxmlformats.org/officeDocument/2006/relationships/image" Target="../media/image620.png"/><Relationship Id="rId623" Type="http://schemas.openxmlformats.org/officeDocument/2006/relationships/image" Target="../media/image308.png"/><Relationship Id="rId830" Type="http://schemas.openxmlformats.org/officeDocument/2006/relationships/customXml" Target="../ink/ink417.xml"/><Relationship Id="rId928" Type="http://schemas.openxmlformats.org/officeDocument/2006/relationships/image" Target="../media/image459.png"/><Relationship Id="rId57" Type="http://schemas.openxmlformats.org/officeDocument/2006/relationships/customXml" Target="../ink/ink27.xml"/><Relationship Id="rId1113" Type="http://schemas.openxmlformats.org/officeDocument/2006/relationships/customXml" Target="../ink/ink560.xml"/><Relationship Id="rId1320" Type="http://schemas.openxmlformats.org/officeDocument/2006/relationships/customXml" Target="../ink/ink664.xml"/><Relationship Id="rId1418" Type="http://schemas.openxmlformats.org/officeDocument/2006/relationships/customXml" Target="../ink/ink713.xml"/><Relationship Id="rId273" Type="http://schemas.openxmlformats.org/officeDocument/2006/relationships/image" Target="../media/image134.png"/><Relationship Id="rId480" Type="http://schemas.openxmlformats.org/officeDocument/2006/relationships/customXml" Target="../ink/ink241.xml"/><Relationship Id="rId133" Type="http://schemas.openxmlformats.org/officeDocument/2006/relationships/customXml" Target="../ink/ink65.xml"/><Relationship Id="rId340" Type="http://schemas.openxmlformats.org/officeDocument/2006/relationships/customXml" Target="../ink/ink170.xml"/><Relationship Id="rId578" Type="http://schemas.openxmlformats.org/officeDocument/2006/relationships/customXml" Target="../ink/ink290.xml"/><Relationship Id="rId785" Type="http://schemas.openxmlformats.org/officeDocument/2006/relationships/image" Target="../media/image388.png"/><Relationship Id="rId992" Type="http://schemas.openxmlformats.org/officeDocument/2006/relationships/image" Target="../media/image491.png"/><Relationship Id="rId200" Type="http://schemas.openxmlformats.org/officeDocument/2006/relationships/customXml" Target="../ink/ink99.xml"/><Relationship Id="rId438" Type="http://schemas.openxmlformats.org/officeDocument/2006/relationships/customXml" Target="../ink/ink220.xml"/><Relationship Id="rId645" Type="http://schemas.openxmlformats.org/officeDocument/2006/relationships/image" Target="../media/image319.png"/><Relationship Id="rId852" Type="http://schemas.openxmlformats.org/officeDocument/2006/relationships/customXml" Target="../ink/ink428.xml"/><Relationship Id="rId1068" Type="http://schemas.openxmlformats.org/officeDocument/2006/relationships/customXml" Target="../ink/ink537.xml"/><Relationship Id="rId1275" Type="http://schemas.openxmlformats.org/officeDocument/2006/relationships/image" Target="../media/image631.png"/><Relationship Id="rId505" Type="http://schemas.openxmlformats.org/officeDocument/2006/relationships/image" Target="../media/image249.png"/><Relationship Id="rId712" Type="http://schemas.openxmlformats.org/officeDocument/2006/relationships/customXml" Target="../ink/ink358.xml"/><Relationship Id="rId1135" Type="http://schemas.openxmlformats.org/officeDocument/2006/relationships/customXml" Target="../ink/ink571.xml"/><Relationship Id="rId1342" Type="http://schemas.openxmlformats.org/officeDocument/2006/relationships/customXml" Target="../ink/ink675.xml"/><Relationship Id="rId79" Type="http://schemas.openxmlformats.org/officeDocument/2006/relationships/customXml" Target="../ink/ink38.xml"/><Relationship Id="rId1202" Type="http://schemas.openxmlformats.org/officeDocument/2006/relationships/customXml" Target="../ink/ink605.xml"/><Relationship Id="rId295" Type="http://schemas.openxmlformats.org/officeDocument/2006/relationships/image" Target="../media/image145.png"/><Relationship Id="rId723" Type="http://schemas.openxmlformats.org/officeDocument/2006/relationships/image" Target="../media/image357.png"/><Relationship Id="rId930" Type="http://schemas.openxmlformats.org/officeDocument/2006/relationships/image" Target="../media/image460.png"/><Relationship Id="rId1006" Type="http://schemas.openxmlformats.org/officeDocument/2006/relationships/image" Target="../media/image498.png"/><Relationship Id="rId1353" Type="http://schemas.openxmlformats.org/officeDocument/2006/relationships/image" Target="../media/image670.png"/><Relationship Id="rId155" Type="http://schemas.openxmlformats.org/officeDocument/2006/relationships/image" Target="../media/image76.png"/><Relationship Id="rId362" Type="http://schemas.openxmlformats.org/officeDocument/2006/relationships/customXml" Target="../ink/ink181.xml"/><Relationship Id="rId1213" Type="http://schemas.openxmlformats.org/officeDocument/2006/relationships/image" Target="../media/image600.png"/><Relationship Id="rId1297" Type="http://schemas.openxmlformats.org/officeDocument/2006/relationships/image" Target="../media/image642.png"/><Relationship Id="rId1420" Type="http://schemas.openxmlformats.org/officeDocument/2006/relationships/customXml" Target="../ink/ink714.xml"/><Relationship Id="rId222" Type="http://schemas.openxmlformats.org/officeDocument/2006/relationships/customXml" Target="../ink/ink110.xml"/><Relationship Id="rId667" Type="http://schemas.openxmlformats.org/officeDocument/2006/relationships/customXml" Target="../ink/ink335.xml"/><Relationship Id="rId874" Type="http://schemas.openxmlformats.org/officeDocument/2006/relationships/customXml" Target="../ink/ink439.xml"/><Relationship Id="rId17" Type="http://schemas.openxmlformats.org/officeDocument/2006/relationships/customXml" Target="../ink/ink7.xml"/><Relationship Id="rId527" Type="http://schemas.openxmlformats.org/officeDocument/2006/relationships/image" Target="../media/image260.png"/><Relationship Id="rId734" Type="http://schemas.openxmlformats.org/officeDocument/2006/relationships/customXml" Target="../ink/ink369.xml"/><Relationship Id="rId941" Type="http://schemas.openxmlformats.org/officeDocument/2006/relationships/customXml" Target="../ink/ink473.xml"/><Relationship Id="rId1157" Type="http://schemas.openxmlformats.org/officeDocument/2006/relationships/customXml" Target="../ink/ink582.xml"/><Relationship Id="rId1364" Type="http://schemas.openxmlformats.org/officeDocument/2006/relationships/customXml" Target="../ink/ink686.xml"/><Relationship Id="rId70" Type="http://schemas.openxmlformats.org/officeDocument/2006/relationships/image" Target="../media/image34.png"/><Relationship Id="rId166" Type="http://schemas.openxmlformats.org/officeDocument/2006/relationships/customXml" Target="../ink/ink82.xml"/><Relationship Id="rId373" Type="http://schemas.openxmlformats.org/officeDocument/2006/relationships/image" Target="../media/image184.png"/><Relationship Id="rId580" Type="http://schemas.openxmlformats.org/officeDocument/2006/relationships/customXml" Target="../ink/ink291.xml"/><Relationship Id="rId801" Type="http://schemas.openxmlformats.org/officeDocument/2006/relationships/image" Target="../media/image396.png"/><Relationship Id="rId1017" Type="http://schemas.openxmlformats.org/officeDocument/2006/relationships/customXml" Target="../ink/ink511.xml"/><Relationship Id="rId1224" Type="http://schemas.openxmlformats.org/officeDocument/2006/relationships/customXml" Target="../ink/ink616.xml"/><Relationship Id="rId1431" Type="http://schemas.openxmlformats.org/officeDocument/2006/relationships/image" Target="../media/image709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15.png"/><Relationship Id="rId440" Type="http://schemas.openxmlformats.org/officeDocument/2006/relationships/customXml" Target="../ink/ink221.xml"/><Relationship Id="rId678" Type="http://schemas.openxmlformats.org/officeDocument/2006/relationships/customXml" Target="../ink/ink341.xml"/><Relationship Id="rId885" Type="http://schemas.openxmlformats.org/officeDocument/2006/relationships/image" Target="../media/image438.png"/><Relationship Id="rId1070" Type="http://schemas.openxmlformats.org/officeDocument/2006/relationships/customXml" Target="../ink/ink538.xml"/><Relationship Id="rId28" Type="http://schemas.openxmlformats.org/officeDocument/2006/relationships/image" Target="../media/image13.png"/><Relationship Id="rId300" Type="http://schemas.openxmlformats.org/officeDocument/2006/relationships/customXml" Target="../ink/ink150.xml"/><Relationship Id="rId538" Type="http://schemas.openxmlformats.org/officeDocument/2006/relationships/customXml" Target="../ink/ink270.xml"/><Relationship Id="rId745" Type="http://schemas.openxmlformats.org/officeDocument/2006/relationships/image" Target="../media/image368.png"/><Relationship Id="rId952" Type="http://schemas.openxmlformats.org/officeDocument/2006/relationships/image" Target="../media/image471.png"/><Relationship Id="rId1168" Type="http://schemas.openxmlformats.org/officeDocument/2006/relationships/customXml" Target="../ink/ink588.xml"/><Relationship Id="rId1375" Type="http://schemas.openxmlformats.org/officeDocument/2006/relationships/image" Target="../media/image681.png"/><Relationship Id="rId81" Type="http://schemas.openxmlformats.org/officeDocument/2006/relationships/customXml" Target="../ink/ink39.xml"/><Relationship Id="rId177" Type="http://schemas.openxmlformats.org/officeDocument/2006/relationships/image" Target="../media/image87.png"/><Relationship Id="rId384" Type="http://schemas.openxmlformats.org/officeDocument/2006/relationships/customXml" Target="../ink/ink192.xml"/><Relationship Id="rId591" Type="http://schemas.openxmlformats.org/officeDocument/2006/relationships/image" Target="../media/image292.png"/><Relationship Id="rId605" Type="http://schemas.openxmlformats.org/officeDocument/2006/relationships/image" Target="../media/image299.png"/><Relationship Id="rId812" Type="http://schemas.openxmlformats.org/officeDocument/2006/relationships/customXml" Target="../ink/ink408.xml"/><Relationship Id="rId1028" Type="http://schemas.openxmlformats.org/officeDocument/2006/relationships/image" Target="../media/image509.png"/><Relationship Id="rId1235" Type="http://schemas.openxmlformats.org/officeDocument/2006/relationships/image" Target="../media/image611.png"/><Relationship Id="rId244" Type="http://schemas.openxmlformats.org/officeDocument/2006/relationships/customXml" Target="../ink/ink121.xml"/><Relationship Id="rId689" Type="http://schemas.openxmlformats.org/officeDocument/2006/relationships/image" Target="../media/image340.png"/><Relationship Id="rId896" Type="http://schemas.openxmlformats.org/officeDocument/2006/relationships/image" Target="../media/image443.png"/><Relationship Id="rId1081" Type="http://schemas.openxmlformats.org/officeDocument/2006/relationships/image" Target="../media/image535.png"/><Relationship Id="rId1302" Type="http://schemas.openxmlformats.org/officeDocument/2006/relationships/customXml" Target="../ink/ink655.xml"/><Relationship Id="rId39" Type="http://schemas.openxmlformats.org/officeDocument/2006/relationships/customXml" Target="../ink/ink18.xml"/><Relationship Id="rId451" Type="http://schemas.openxmlformats.org/officeDocument/2006/relationships/image" Target="../media/image222.png"/><Relationship Id="rId549" Type="http://schemas.openxmlformats.org/officeDocument/2006/relationships/image" Target="../media/image271.png"/><Relationship Id="rId756" Type="http://schemas.openxmlformats.org/officeDocument/2006/relationships/customXml" Target="../ink/ink380.xml"/><Relationship Id="rId1179" Type="http://schemas.openxmlformats.org/officeDocument/2006/relationships/image" Target="../media/image583.png"/><Relationship Id="rId1386" Type="http://schemas.openxmlformats.org/officeDocument/2006/relationships/customXml" Target="../ink/ink697.xml"/><Relationship Id="rId104" Type="http://schemas.openxmlformats.org/officeDocument/2006/relationships/image" Target="../media/image51.png"/><Relationship Id="rId188" Type="http://schemas.openxmlformats.org/officeDocument/2006/relationships/customXml" Target="../ink/ink93.xml"/><Relationship Id="rId311" Type="http://schemas.openxmlformats.org/officeDocument/2006/relationships/image" Target="../media/image153.png"/><Relationship Id="rId395" Type="http://schemas.openxmlformats.org/officeDocument/2006/relationships/image" Target="../media/image195.png"/><Relationship Id="rId409" Type="http://schemas.openxmlformats.org/officeDocument/2006/relationships/image" Target="../media/image202.png"/><Relationship Id="rId963" Type="http://schemas.openxmlformats.org/officeDocument/2006/relationships/customXml" Target="../ink/ink484.xml"/><Relationship Id="rId1039" Type="http://schemas.openxmlformats.org/officeDocument/2006/relationships/customXml" Target="../ink/ink522.xml"/><Relationship Id="rId1246" Type="http://schemas.openxmlformats.org/officeDocument/2006/relationships/customXml" Target="../ink/ink627.xml"/><Relationship Id="rId92" Type="http://schemas.openxmlformats.org/officeDocument/2006/relationships/image" Target="../media/image45.png"/><Relationship Id="rId616" Type="http://schemas.openxmlformats.org/officeDocument/2006/relationships/customXml" Target="../ink/ink309.xml"/><Relationship Id="rId823" Type="http://schemas.openxmlformats.org/officeDocument/2006/relationships/image" Target="../media/image407.png"/><Relationship Id="rId255" Type="http://schemas.openxmlformats.org/officeDocument/2006/relationships/customXml" Target="../ink/ink127.xml"/><Relationship Id="rId462" Type="http://schemas.openxmlformats.org/officeDocument/2006/relationships/customXml" Target="../ink/ink232.xml"/><Relationship Id="rId1092" Type="http://schemas.openxmlformats.org/officeDocument/2006/relationships/image" Target="../media/image540.png"/><Relationship Id="rId1106" Type="http://schemas.openxmlformats.org/officeDocument/2006/relationships/image" Target="../media/image547.png"/><Relationship Id="rId1313" Type="http://schemas.openxmlformats.org/officeDocument/2006/relationships/image" Target="../media/image650.png"/><Relationship Id="rId1397" Type="http://schemas.openxmlformats.org/officeDocument/2006/relationships/image" Target="../media/image692.png"/><Relationship Id="rId115" Type="http://schemas.openxmlformats.org/officeDocument/2006/relationships/customXml" Target="../ink/ink56.xml"/><Relationship Id="rId322" Type="http://schemas.openxmlformats.org/officeDocument/2006/relationships/customXml" Target="../ink/ink161.xml"/><Relationship Id="rId767" Type="http://schemas.openxmlformats.org/officeDocument/2006/relationships/image" Target="../media/image379.png"/><Relationship Id="rId974" Type="http://schemas.openxmlformats.org/officeDocument/2006/relationships/image" Target="../media/image482.png"/><Relationship Id="rId199" Type="http://schemas.openxmlformats.org/officeDocument/2006/relationships/image" Target="../media/image98.png"/><Relationship Id="rId627" Type="http://schemas.openxmlformats.org/officeDocument/2006/relationships/image" Target="../media/image310.png"/><Relationship Id="rId834" Type="http://schemas.openxmlformats.org/officeDocument/2006/relationships/customXml" Target="../ink/ink419.xml"/><Relationship Id="rId1257" Type="http://schemas.openxmlformats.org/officeDocument/2006/relationships/image" Target="../media/image622.png"/><Relationship Id="rId266" Type="http://schemas.openxmlformats.org/officeDocument/2006/relationships/customXml" Target="../ink/ink133.xml"/><Relationship Id="rId473" Type="http://schemas.openxmlformats.org/officeDocument/2006/relationships/image" Target="../media/image233.png"/><Relationship Id="rId680" Type="http://schemas.openxmlformats.org/officeDocument/2006/relationships/customXml" Target="../ink/ink342.xml"/><Relationship Id="rId901" Type="http://schemas.openxmlformats.org/officeDocument/2006/relationships/customXml" Target="../ink/ink453.xml"/><Relationship Id="rId1117" Type="http://schemas.openxmlformats.org/officeDocument/2006/relationships/customXml" Target="../ink/ink562.xml"/><Relationship Id="rId1324" Type="http://schemas.openxmlformats.org/officeDocument/2006/relationships/customXml" Target="../ink/ink666.xml"/><Relationship Id="rId30" Type="http://schemas.openxmlformats.org/officeDocument/2006/relationships/image" Target="../media/image14.png"/><Relationship Id="rId126" Type="http://schemas.openxmlformats.org/officeDocument/2006/relationships/image" Target="../media/image62.png"/><Relationship Id="rId333" Type="http://schemas.openxmlformats.org/officeDocument/2006/relationships/image" Target="../media/image164.png"/><Relationship Id="rId540" Type="http://schemas.openxmlformats.org/officeDocument/2006/relationships/customXml" Target="../ink/ink271.xml"/><Relationship Id="rId778" Type="http://schemas.openxmlformats.org/officeDocument/2006/relationships/customXml" Target="../ink/ink391.xml"/><Relationship Id="rId985" Type="http://schemas.openxmlformats.org/officeDocument/2006/relationships/customXml" Target="../ink/ink495.xml"/><Relationship Id="rId1170" Type="http://schemas.openxmlformats.org/officeDocument/2006/relationships/customXml" Target="../ink/ink589.xml"/><Relationship Id="rId638" Type="http://schemas.openxmlformats.org/officeDocument/2006/relationships/customXml" Target="../ink/ink320.xml"/><Relationship Id="rId845" Type="http://schemas.openxmlformats.org/officeDocument/2006/relationships/image" Target="../media/image418.png"/><Relationship Id="rId1030" Type="http://schemas.openxmlformats.org/officeDocument/2006/relationships/image" Target="../media/image510.png"/><Relationship Id="rId1268" Type="http://schemas.openxmlformats.org/officeDocument/2006/relationships/customXml" Target="../ink/ink638.xml"/><Relationship Id="rId277" Type="http://schemas.openxmlformats.org/officeDocument/2006/relationships/image" Target="../media/image136.png"/><Relationship Id="rId400" Type="http://schemas.openxmlformats.org/officeDocument/2006/relationships/customXml" Target="../ink/ink200.xml"/><Relationship Id="rId484" Type="http://schemas.openxmlformats.org/officeDocument/2006/relationships/customXml" Target="../ink/ink243.xml"/><Relationship Id="rId705" Type="http://schemas.openxmlformats.org/officeDocument/2006/relationships/image" Target="../media/image348.png"/><Relationship Id="rId1128" Type="http://schemas.openxmlformats.org/officeDocument/2006/relationships/image" Target="../media/image558.png"/><Relationship Id="rId1335" Type="http://schemas.openxmlformats.org/officeDocument/2006/relationships/image" Target="../media/image661.png"/><Relationship Id="rId137" Type="http://schemas.openxmlformats.org/officeDocument/2006/relationships/customXml" Target="../ink/ink67.xml"/><Relationship Id="rId344" Type="http://schemas.openxmlformats.org/officeDocument/2006/relationships/customXml" Target="../ink/ink172.xml"/><Relationship Id="rId691" Type="http://schemas.openxmlformats.org/officeDocument/2006/relationships/image" Target="../media/image341.png"/><Relationship Id="rId789" Type="http://schemas.openxmlformats.org/officeDocument/2006/relationships/image" Target="../media/image390.png"/><Relationship Id="rId912" Type="http://schemas.openxmlformats.org/officeDocument/2006/relationships/image" Target="../media/image451.png"/><Relationship Id="rId996" Type="http://schemas.openxmlformats.org/officeDocument/2006/relationships/image" Target="../media/image493.png"/><Relationship Id="rId41" Type="http://schemas.openxmlformats.org/officeDocument/2006/relationships/customXml" Target="../ink/ink19.xml"/><Relationship Id="rId551" Type="http://schemas.openxmlformats.org/officeDocument/2006/relationships/image" Target="../media/image272.png"/><Relationship Id="rId649" Type="http://schemas.openxmlformats.org/officeDocument/2006/relationships/customXml" Target="../ink/ink326.xml"/><Relationship Id="rId856" Type="http://schemas.openxmlformats.org/officeDocument/2006/relationships/customXml" Target="../ink/ink430.xml"/><Relationship Id="rId1181" Type="http://schemas.openxmlformats.org/officeDocument/2006/relationships/image" Target="../media/image584.png"/><Relationship Id="rId1279" Type="http://schemas.openxmlformats.org/officeDocument/2006/relationships/image" Target="../media/image633.png"/><Relationship Id="rId1402" Type="http://schemas.openxmlformats.org/officeDocument/2006/relationships/customXml" Target="../ink/ink705.xml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88" Type="http://schemas.openxmlformats.org/officeDocument/2006/relationships/customXml" Target="../ink/ink144.xml"/><Relationship Id="rId411" Type="http://schemas.openxmlformats.org/officeDocument/2006/relationships/image" Target="../media/image203.png"/><Relationship Id="rId509" Type="http://schemas.openxmlformats.org/officeDocument/2006/relationships/image" Target="../media/image251.png"/><Relationship Id="rId1041" Type="http://schemas.openxmlformats.org/officeDocument/2006/relationships/customXml" Target="../ink/ink523.xml"/><Relationship Id="rId1139" Type="http://schemas.openxmlformats.org/officeDocument/2006/relationships/customXml" Target="../ink/ink573.xml"/><Relationship Id="rId1346" Type="http://schemas.openxmlformats.org/officeDocument/2006/relationships/customXml" Target="../ink/ink677.xml"/><Relationship Id="rId495" Type="http://schemas.openxmlformats.org/officeDocument/2006/relationships/image" Target="../media/image244.png"/><Relationship Id="rId716" Type="http://schemas.openxmlformats.org/officeDocument/2006/relationships/customXml" Target="../ink/ink360.xml"/><Relationship Id="rId923" Type="http://schemas.openxmlformats.org/officeDocument/2006/relationships/customXml" Target="../ink/ink464.xml"/><Relationship Id="rId52" Type="http://schemas.openxmlformats.org/officeDocument/2006/relationships/image" Target="../media/image25.png"/><Relationship Id="rId148" Type="http://schemas.openxmlformats.org/officeDocument/2006/relationships/customXml" Target="../ink/ink73.xml"/><Relationship Id="rId355" Type="http://schemas.openxmlformats.org/officeDocument/2006/relationships/image" Target="../media/image175.png"/><Relationship Id="rId562" Type="http://schemas.openxmlformats.org/officeDocument/2006/relationships/customXml" Target="../ink/ink282.xml"/><Relationship Id="rId1192" Type="http://schemas.openxmlformats.org/officeDocument/2006/relationships/customXml" Target="../ink/ink600.xml"/><Relationship Id="rId1206" Type="http://schemas.openxmlformats.org/officeDocument/2006/relationships/customXml" Target="../ink/ink607.xml"/><Relationship Id="rId1413" Type="http://schemas.openxmlformats.org/officeDocument/2006/relationships/image" Target="../media/image700.png"/><Relationship Id="rId215" Type="http://schemas.openxmlformats.org/officeDocument/2006/relationships/image" Target="../media/image106.png"/><Relationship Id="rId422" Type="http://schemas.openxmlformats.org/officeDocument/2006/relationships/customXml" Target="../ink/ink211.xml"/><Relationship Id="rId867" Type="http://schemas.openxmlformats.org/officeDocument/2006/relationships/image" Target="../media/image429.png"/><Relationship Id="rId1052" Type="http://schemas.openxmlformats.org/officeDocument/2006/relationships/image" Target="../media/image521.png"/><Relationship Id="rId299" Type="http://schemas.openxmlformats.org/officeDocument/2006/relationships/image" Target="../media/image147.png"/><Relationship Id="rId727" Type="http://schemas.openxmlformats.org/officeDocument/2006/relationships/image" Target="../media/image359.png"/><Relationship Id="rId934" Type="http://schemas.openxmlformats.org/officeDocument/2006/relationships/image" Target="../media/image462.png"/><Relationship Id="rId1357" Type="http://schemas.openxmlformats.org/officeDocument/2006/relationships/image" Target="../media/image672.png"/><Relationship Id="rId63" Type="http://schemas.openxmlformats.org/officeDocument/2006/relationships/customXml" Target="../ink/ink30.xml"/><Relationship Id="rId159" Type="http://schemas.openxmlformats.org/officeDocument/2006/relationships/image" Target="../media/image78.png"/><Relationship Id="rId366" Type="http://schemas.openxmlformats.org/officeDocument/2006/relationships/customXml" Target="../ink/ink183.xml"/><Relationship Id="rId573" Type="http://schemas.openxmlformats.org/officeDocument/2006/relationships/image" Target="../media/image283.png"/><Relationship Id="rId780" Type="http://schemas.openxmlformats.org/officeDocument/2006/relationships/customXml" Target="../ink/ink392.xml"/><Relationship Id="rId1217" Type="http://schemas.openxmlformats.org/officeDocument/2006/relationships/image" Target="../media/image602.png"/><Relationship Id="rId1424" Type="http://schemas.openxmlformats.org/officeDocument/2006/relationships/customXml" Target="../ink/ink716.xml"/><Relationship Id="rId226" Type="http://schemas.openxmlformats.org/officeDocument/2006/relationships/customXml" Target="../ink/ink112.xml"/><Relationship Id="rId433" Type="http://schemas.openxmlformats.org/officeDocument/2006/relationships/image" Target="../media/image213.png"/><Relationship Id="rId878" Type="http://schemas.openxmlformats.org/officeDocument/2006/relationships/customXml" Target="../ink/ink441.xml"/><Relationship Id="rId1063" Type="http://schemas.openxmlformats.org/officeDocument/2006/relationships/customXml" Target="../ink/ink534.xml"/><Relationship Id="rId1270" Type="http://schemas.openxmlformats.org/officeDocument/2006/relationships/customXml" Target="../ink/ink639.xml"/><Relationship Id="rId640" Type="http://schemas.openxmlformats.org/officeDocument/2006/relationships/customXml" Target="../ink/ink321.xml"/><Relationship Id="rId738" Type="http://schemas.openxmlformats.org/officeDocument/2006/relationships/customXml" Target="../ink/ink371.xml"/><Relationship Id="rId945" Type="http://schemas.openxmlformats.org/officeDocument/2006/relationships/customXml" Target="../ink/ink475.xml"/><Relationship Id="rId1368" Type="http://schemas.openxmlformats.org/officeDocument/2006/relationships/customXml" Target="../ink/ink688.xml"/><Relationship Id="rId74" Type="http://schemas.openxmlformats.org/officeDocument/2006/relationships/image" Target="../media/image36.png"/><Relationship Id="rId377" Type="http://schemas.openxmlformats.org/officeDocument/2006/relationships/image" Target="../media/image186.png"/><Relationship Id="rId500" Type="http://schemas.openxmlformats.org/officeDocument/2006/relationships/customXml" Target="../ink/ink251.xml"/><Relationship Id="rId584" Type="http://schemas.openxmlformats.org/officeDocument/2006/relationships/customXml" Target="../ink/ink293.xml"/><Relationship Id="rId805" Type="http://schemas.openxmlformats.org/officeDocument/2006/relationships/image" Target="../media/image398.png"/><Relationship Id="rId1130" Type="http://schemas.openxmlformats.org/officeDocument/2006/relationships/image" Target="../media/image559.png"/><Relationship Id="rId1228" Type="http://schemas.openxmlformats.org/officeDocument/2006/relationships/customXml" Target="../ink/ink618.xml"/><Relationship Id="rId5" Type="http://schemas.openxmlformats.org/officeDocument/2006/relationships/customXml" Target="../ink/ink1.xml"/><Relationship Id="rId237" Type="http://schemas.openxmlformats.org/officeDocument/2006/relationships/image" Target="../media/image117.png"/><Relationship Id="rId791" Type="http://schemas.openxmlformats.org/officeDocument/2006/relationships/image" Target="../media/image391.png"/><Relationship Id="rId889" Type="http://schemas.openxmlformats.org/officeDocument/2006/relationships/customXml" Target="../ink/ink447.xml"/><Relationship Id="rId1074" Type="http://schemas.openxmlformats.org/officeDocument/2006/relationships/customXml" Target="../ink/ink540.xml"/><Relationship Id="rId444" Type="http://schemas.openxmlformats.org/officeDocument/2006/relationships/customXml" Target="../ink/ink223.xml"/><Relationship Id="rId651" Type="http://schemas.openxmlformats.org/officeDocument/2006/relationships/customXml" Target="../ink/ink327.xml"/><Relationship Id="rId749" Type="http://schemas.openxmlformats.org/officeDocument/2006/relationships/image" Target="../media/image370.png"/><Relationship Id="rId1281" Type="http://schemas.openxmlformats.org/officeDocument/2006/relationships/image" Target="../media/image634.png"/><Relationship Id="rId1379" Type="http://schemas.openxmlformats.org/officeDocument/2006/relationships/image" Target="../media/image683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image" Target="../media/image252.png"/><Relationship Id="rId609" Type="http://schemas.openxmlformats.org/officeDocument/2006/relationships/image" Target="../media/image301.png"/><Relationship Id="rId956" Type="http://schemas.openxmlformats.org/officeDocument/2006/relationships/image" Target="../media/image473.png"/><Relationship Id="rId1141" Type="http://schemas.openxmlformats.org/officeDocument/2006/relationships/customXml" Target="../ink/ink574.xml"/><Relationship Id="rId1239" Type="http://schemas.openxmlformats.org/officeDocument/2006/relationships/image" Target="../media/image613.png"/><Relationship Id="rId85" Type="http://schemas.openxmlformats.org/officeDocument/2006/relationships/customXml" Target="../ink/ink41.xml"/><Relationship Id="rId150" Type="http://schemas.openxmlformats.org/officeDocument/2006/relationships/customXml" Target="../ink/ink74.xml"/><Relationship Id="rId595" Type="http://schemas.openxmlformats.org/officeDocument/2006/relationships/image" Target="../media/image294.png"/><Relationship Id="rId816" Type="http://schemas.openxmlformats.org/officeDocument/2006/relationships/customXml" Target="../ink/ink410.xml"/><Relationship Id="rId1001" Type="http://schemas.openxmlformats.org/officeDocument/2006/relationships/customXml" Target="../ink/ink503.xml"/><Relationship Id="rId248" Type="http://schemas.openxmlformats.org/officeDocument/2006/relationships/customXml" Target="../ink/ink123.xml"/><Relationship Id="rId455" Type="http://schemas.openxmlformats.org/officeDocument/2006/relationships/image" Target="../media/image224.png"/><Relationship Id="rId662" Type="http://schemas.openxmlformats.org/officeDocument/2006/relationships/image" Target="../media/image327.png"/><Relationship Id="rId1085" Type="http://schemas.openxmlformats.org/officeDocument/2006/relationships/image" Target="../media/image537.png"/><Relationship Id="rId1292" Type="http://schemas.openxmlformats.org/officeDocument/2006/relationships/customXml" Target="../ink/ink650.xml"/><Relationship Id="rId1306" Type="http://schemas.openxmlformats.org/officeDocument/2006/relationships/customXml" Target="../ink/ink657.xml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image" Target="../media/image155.png"/><Relationship Id="rId522" Type="http://schemas.openxmlformats.org/officeDocument/2006/relationships/customXml" Target="../ink/ink262.xml"/><Relationship Id="rId967" Type="http://schemas.openxmlformats.org/officeDocument/2006/relationships/customXml" Target="../ink/ink486.xml"/><Relationship Id="rId1152" Type="http://schemas.openxmlformats.org/officeDocument/2006/relationships/image" Target="../media/image570.png"/><Relationship Id="rId96" Type="http://schemas.openxmlformats.org/officeDocument/2006/relationships/image" Target="../media/image47.png"/><Relationship Id="rId161" Type="http://schemas.openxmlformats.org/officeDocument/2006/relationships/image" Target="../media/image79.png"/><Relationship Id="rId399" Type="http://schemas.openxmlformats.org/officeDocument/2006/relationships/image" Target="../media/image197.png"/><Relationship Id="rId827" Type="http://schemas.openxmlformats.org/officeDocument/2006/relationships/image" Target="../media/image409.png"/><Relationship Id="rId1012" Type="http://schemas.openxmlformats.org/officeDocument/2006/relationships/image" Target="../media/image501.png"/><Relationship Id="rId259" Type="http://schemas.openxmlformats.org/officeDocument/2006/relationships/image" Target="../media/image127.png"/><Relationship Id="rId466" Type="http://schemas.openxmlformats.org/officeDocument/2006/relationships/customXml" Target="../ink/ink234.xml"/><Relationship Id="rId673" Type="http://schemas.openxmlformats.org/officeDocument/2006/relationships/image" Target="../media/image332.png"/><Relationship Id="rId880" Type="http://schemas.openxmlformats.org/officeDocument/2006/relationships/customXml" Target="../ink/ink442.xml"/><Relationship Id="rId1096" Type="http://schemas.openxmlformats.org/officeDocument/2006/relationships/image" Target="../media/image542.png"/><Relationship Id="rId1317" Type="http://schemas.openxmlformats.org/officeDocument/2006/relationships/image" Target="../media/image652.png"/><Relationship Id="rId23" Type="http://schemas.openxmlformats.org/officeDocument/2006/relationships/customXml" Target="../ink/ink10.xml"/><Relationship Id="rId119" Type="http://schemas.openxmlformats.org/officeDocument/2006/relationships/customXml" Target="../ink/ink58.xml"/><Relationship Id="rId326" Type="http://schemas.openxmlformats.org/officeDocument/2006/relationships/customXml" Target="../ink/ink163.xml"/><Relationship Id="rId533" Type="http://schemas.openxmlformats.org/officeDocument/2006/relationships/image" Target="../media/image263.png"/><Relationship Id="rId978" Type="http://schemas.openxmlformats.org/officeDocument/2006/relationships/image" Target="../media/image484.png"/><Relationship Id="rId1163" Type="http://schemas.openxmlformats.org/officeDocument/2006/relationships/image" Target="../media/image575.png"/><Relationship Id="rId1370" Type="http://schemas.openxmlformats.org/officeDocument/2006/relationships/customXml" Target="../ink/ink689.xml"/><Relationship Id="rId740" Type="http://schemas.openxmlformats.org/officeDocument/2006/relationships/customXml" Target="../ink/ink372.xml"/><Relationship Id="rId838" Type="http://schemas.openxmlformats.org/officeDocument/2006/relationships/customXml" Target="../ink/ink421.xml"/><Relationship Id="rId1023" Type="http://schemas.openxmlformats.org/officeDocument/2006/relationships/customXml" Target="../ink/ink514.xml"/><Relationship Id="rId172" Type="http://schemas.openxmlformats.org/officeDocument/2006/relationships/customXml" Target="../ink/ink85.xml"/><Relationship Id="rId477" Type="http://schemas.openxmlformats.org/officeDocument/2006/relationships/image" Target="../media/image235.png"/><Relationship Id="rId600" Type="http://schemas.openxmlformats.org/officeDocument/2006/relationships/customXml" Target="../ink/ink301.xml"/><Relationship Id="rId684" Type="http://schemas.openxmlformats.org/officeDocument/2006/relationships/customXml" Target="../ink/ink344.xml"/><Relationship Id="rId1230" Type="http://schemas.openxmlformats.org/officeDocument/2006/relationships/customXml" Target="../ink/ink619.xml"/><Relationship Id="rId1328" Type="http://schemas.openxmlformats.org/officeDocument/2006/relationships/customXml" Target="../ink/ink668.xml"/><Relationship Id="rId337" Type="http://schemas.openxmlformats.org/officeDocument/2006/relationships/image" Target="../media/image166.png"/><Relationship Id="rId891" Type="http://schemas.openxmlformats.org/officeDocument/2006/relationships/customXml" Target="../ink/ink448.xml"/><Relationship Id="rId905" Type="http://schemas.openxmlformats.org/officeDocument/2006/relationships/customXml" Target="../ink/ink455.xml"/><Relationship Id="rId989" Type="http://schemas.openxmlformats.org/officeDocument/2006/relationships/customXml" Target="../ink/ink497.xml"/><Relationship Id="rId34" Type="http://schemas.openxmlformats.org/officeDocument/2006/relationships/image" Target="../media/image16.png"/><Relationship Id="rId544" Type="http://schemas.openxmlformats.org/officeDocument/2006/relationships/customXml" Target="../ink/ink273.xml"/><Relationship Id="rId751" Type="http://schemas.openxmlformats.org/officeDocument/2006/relationships/image" Target="../media/image371.png"/><Relationship Id="rId849" Type="http://schemas.openxmlformats.org/officeDocument/2006/relationships/image" Target="../media/image420.png"/><Relationship Id="rId1174" Type="http://schemas.openxmlformats.org/officeDocument/2006/relationships/customXml" Target="../ink/ink591.xml"/><Relationship Id="rId1381" Type="http://schemas.openxmlformats.org/officeDocument/2006/relationships/image" Target="../media/image684.png"/><Relationship Id="rId183" Type="http://schemas.openxmlformats.org/officeDocument/2006/relationships/image" Target="../media/image90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image" Target="../media/image302.png"/><Relationship Id="rId1034" Type="http://schemas.openxmlformats.org/officeDocument/2006/relationships/image" Target="../media/image512.png"/><Relationship Id="rId1241" Type="http://schemas.openxmlformats.org/officeDocument/2006/relationships/image" Target="../media/image614.png"/><Relationship Id="rId1339" Type="http://schemas.openxmlformats.org/officeDocument/2006/relationships/image" Target="../media/image663.png"/><Relationship Id="rId250" Type="http://schemas.openxmlformats.org/officeDocument/2006/relationships/customXml" Target="../ink/ink124.xml"/><Relationship Id="rId488" Type="http://schemas.openxmlformats.org/officeDocument/2006/relationships/customXml" Target="../ink/ink245.xml"/><Relationship Id="rId695" Type="http://schemas.openxmlformats.org/officeDocument/2006/relationships/image" Target="../media/image343.png"/><Relationship Id="rId709" Type="http://schemas.openxmlformats.org/officeDocument/2006/relationships/image" Target="../media/image350.png"/><Relationship Id="rId916" Type="http://schemas.openxmlformats.org/officeDocument/2006/relationships/image" Target="../media/image453.png"/><Relationship Id="rId1101" Type="http://schemas.openxmlformats.org/officeDocument/2006/relationships/customXml" Target="../ink/ink554.xml"/><Relationship Id="rId45" Type="http://schemas.openxmlformats.org/officeDocument/2006/relationships/customXml" Target="../ink/ink21.xml"/><Relationship Id="rId110" Type="http://schemas.openxmlformats.org/officeDocument/2006/relationships/image" Target="../media/image54.png"/><Relationship Id="rId348" Type="http://schemas.openxmlformats.org/officeDocument/2006/relationships/customXml" Target="../ink/ink174.xml"/><Relationship Id="rId555" Type="http://schemas.openxmlformats.org/officeDocument/2006/relationships/image" Target="../media/image274.png"/><Relationship Id="rId762" Type="http://schemas.openxmlformats.org/officeDocument/2006/relationships/customXml" Target="../ink/ink383.xml"/><Relationship Id="rId1185" Type="http://schemas.openxmlformats.org/officeDocument/2006/relationships/image" Target="../media/image586.png"/><Relationship Id="rId1392" Type="http://schemas.openxmlformats.org/officeDocument/2006/relationships/customXml" Target="../ink/ink700.xml"/><Relationship Id="rId1406" Type="http://schemas.openxmlformats.org/officeDocument/2006/relationships/customXml" Target="../ink/ink707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205.png"/><Relationship Id="rId622" Type="http://schemas.openxmlformats.org/officeDocument/2006/relationships/customXml" Target="../ink/ink312.xml"/><Relationship Id="rId1045" Type="http://schemas.openxmlformats.org/officeDocument/2006/relationships/customXml" Target="../ink/ink525.xml"/><Relationship Id="rId1252" Type="http://schemas.openxmlformats.org/officeDocument/2006/relationships/customXml" Target="../ink/ink630.xml"/><Relationship Id="rId261" Type="http://schemas.openxmlformats.org/officeDocument/2006/relationships/image" Target="../media/image128.png"/><Relationship Id="rId499" Type="http://schemas.openxmlformats.org/officeDocument/2006/relationships/image" Target="../media/image246.png"/><Relationship Id="rId927" Type="http://schemas.openxmlformats.org/officeDocument/2006/relationships/customXml" Target="../ink/ink466.xml"/><Relationship Id="rId1112" Type="http://schemas.openxmlformats.org/officeDocument/2006/relationships/image" Target="../media/image550.png"/><Relationship Id="rId56" Type="http://schemas.openxmlformats.org/officeDocument/2006/relationships/image" Target="../media/image27.png"/><Relationship Id="rId359" Type="http://schemas.openxmlformats.org/officeDocument/2006/relationships/image" Target="../media/image177.png"/><Relationship Id="rId566" Type="http://schemas.openxmlformats.org/officeDocument/2006/relationships/customXml" Target="../ink/ink284.xml"/><Relationship Id="rId773" Type="http://schemas.openxmlformats.org/officeDocument/2006/relationships/image" Target="../media/image382.png"/><Relationship Id="rId1196" Type="http://schemas.openxmlformats.org/officeDocument/2006/relationships/customXml" Target="../ink/ink602.xml"/><Relationship Id="rId1417" Type="http://schemas.openxmlformats.org/officeDocument/2006/relationships/image" Target="../media/image702.png"/><Relationship Id="rId121" Type="http://schemas.openxmlformats.org/officeDocument/2006/relationships/customXml" Target="../ink/ink59.xml"/><Relationship Id="rId219" Type="http://schemas.openxmlformats.org/officeDocument/2006/relationships/image" Target="../media/image108.png"/><Relationship Id="rId426" Type="http://schemas.openxmlformats.org/officeDocument/2006/relationships/customXml" Target="../ink/ink213.xml"/><Relationship Id="rId633" Type="http://schemas.openxmlformats.org/officeDocument/2006/relationships/image" Target="../media/image313.png"/><Relationship Id="rId980" Type="http://schemas.openxmlformats.org/officeDocument/2006/relationships/image" Target="../media/image485.png"/><Relationship Id="rId1056" Type="http://schemas.openxmlformats.org/officeDocument/2006/relationships/image" Target="../media/image523.png"/><Relationship Id="rId1263" Type="http://schemas.openxmlformats.org/officeDocument/2006/relationships/image" Target="../media/image625.png"/><Relationship Id="rId840" Type="http://schemas.openxmlformats.org/officeDocument/2006/relationships/customXml" Target="../ink/ink422.xml"/><Relationship Id="rId938" Type="http://schemas.openxmlformats.org/officeDocument/2006/relationships/image" Target="../media/image464.png"/><Relationship Id="rId67" Type="http://schemas.openxmlformats.org/officeDocument/2006/relationships/customXml" Target="../ink/ink32.xml"/><Relationship Id="rId272" Type="http://schemas.openxmlformats.org/officeDocument/2006/relationships/customXml" Target="../ink/ink136.xml"/><Relationship Id="rId577" Type="http://schemas.openxmlformats.org/officeDocument/2006/relationships/image" Target="../media/image285.png"/><Relationship Id="rId700" Type="http://schemas.openxmlformats.org/officeDocument/2006/relationships/customXml" Target="../ink/ink352.xml"/><Relationship Id="rId1123" Type="http://schemas.openxmlformats.org/officeDocument/2006/relationships/customXml" Target="../ink/ink565.xml"/><Relationship Id="rId1330" Type="http://schemas.openxmlformats.org/officeDocument/2006/relationships/customXml" Target="../ink/ink669.xml"/><Relationship Id="rId1428" Type="http://schemas.openxmlformats.org/officeDocument/2006/relationships/customXml" Target="../ink/ink718.xml"/><Relationship Id="rId132" Type="http://schemas.openxmlformats.org/officeDocument/2006/relationships/image" Target="../media/image65.png"/><Relationship Id="rId784" Type="http://schemas.openxmlformats.org/officeDocument/2006/relationships/customXml" Target="../ink/ink394.xml"/><Relationship Id="rId991" Type="http://schemas.openxmlformats.org/officeDocument/2006/relationships/customXml" Target="../ink/ink498.xml"/><Relationship Id="rId1067" Type="http://schemas.openxmlformats.org/officeDocument/2006/relationships/customXml" Target="../ink/ink536.xml"/><Relationship Id="rId437" Type="http://schemas.openxmlformats.org/officeDocument/2006/relationships/image" Target="../media/image215.png"/><Relationship Id="rId644" Type="http://schemas.openxmlformats.org/officeDocument/2006/relationships/customXml" Target="../ink/ink323.xml"/><Relationship Id="rId851" Type="http://schemas.openxmlformats.org/officeDocument/2006/relationships/image" Target="../media/image421.png"/><Relationship Id="rId1274" Type="http://schemas.openxmlformats.org/officeDocument/2006/relationships/customXml" Target="../ink/ink641.xml"/><Relationship Id="rId283" Type="http://schemas.openxmlformats.org/officeDocument/2006/relationships/image" Target="../media/image139.png"/><Relationship Id="rId490" Type="http://schemas.openxmlformats.org/officeDocument/2006/relationships/customXml" Target="../ink/ink246.xml"/><Relationship Id="rId504" Type="http://schemas.openxmlformats.org/officeDocument/2006/relationships/customXml" Target="../ink/ink253.xml"/><Relationship Id="rId711" Type="http://schemas.openxmlformats.org/officeDocument/2006/relationships/image" Target="../media/image351.png"/><Relationship Id="rId949" Type="http://schemas.openxmlformats.org/officeDocument/2006/relationships/customXml" Target="../ink/ink477.xml"/><Relationship Id="rId1134" Type="http://schemas.openxmlformats.org/officeDocument/2006/relationships/image" Target="../media/image561.png"/><Relationship Id="rId1341" Type="http://schemas.openxmlformats.org/officeDocument/2006/relationships/image" Target="../media/image664.png"/><Relationship Id="rId78" Type="http://schemas.openxmlformats.org/officeDocument/2006/relationships/image" Target="../media/image38.png"/><Relationship Id="rId143" Type="http://schemas.openxmlformats.org/officeDocument/2006/relationships/image" Target="../media/image70.png"/><Relationship Id="rId350" Type="http://schemas.openxmlformats.org/officeDocument/2006/relationships/customXml" Target="../ink/ink175.xml"/><Relationship Id="rId588" Type="http://schemas.openxmlformats.org/officeDocument/2006/relationships/customXml" Target="../ink/ink295.xml"/><Relationship Id="rId795" Type="http://schemas.openxmlformats.org/officeDocument/2006/relationships/image" Target="../media/image393.png"/><Relationship Id="rId809" Type="http://schemas.openxmlformats.org/officeDocument/2006/relationships/image" Target="../media/image400.png"/><Relationship Id="rId1201" Type="http://schemas.openxmlformats.org/officeDocument/2006/relationships/image" Target="../media/image594.png"/><Relationship Id="rId9" Type="http://schemas.openxmlformats.org/officeDocument/2006/relationships/customXml" Target="../ink/ink3.xml"/><Relationship Id="rId210" Type="http://schemas.openxmlformats.org/officeDocument/2006/relationships/customXml" Target="../ink/ink104.xml"/><Relationship Id="rId448" Type="http://schemas.openxmlformats.org/officeDocument/2006/relationships/customXml" Target="../ink/ink225.xml"/><Relationship Id="rId655" Type="http://schemas.openxmlformats.org/officeDocument/2006/relationships/customXml" Target="../ink/ink329.xml"/><Relationship Id="rId862" Type="http://schemas.openxmlformats.org/officeDocument/2006/relationships/customXml" Target="../ink/ink433.xml"/><Relationship Id="rId1078" Type="http://schemas.openxmlformats.org/officeDocument/2006/relationships/customXml" Target="../ink/ink542.xml"/><Relationship Id="rId1285" Type="http://schemas.openxmlformats.org/officeDocument/2006/relationships/image" Target="../media/image6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4.png"/><Relationship Id="rId722" Type="http://schemas.openxmlformats.org/officeDocument/2006/relationships/customXml" Target="../ink/ink363.xml"/><Relationship Id="rId1145" Type="http://schemas.openxmlformats.org/officeDocument/2006/relationships/customXml" Target="../ink/ink576.xml"/><Relationship Id="rId1352" Type="http://schemas.openxmlformats.org/officeDocument/2006/relationships/customXml" Target="../ink/ink680.xml"/><Relationship Id="rId89" Type="http://schemas.openxmlformats.org/officeDocument/2006/relationships/customXml" Target="../ink/ink43.xml"/><Relationship Id="rId154" Type="http://schemas.openxmlformats.org/officeDocument/2006/relationships/customXml" Target="../ink/ink76.xml"/><Relationship Id="rId361" Type="http://schemas.openxmlformats.org/officeDocument/2006/relationships/image" Target="../media/image178.png"/><Relationship Id="rId599" Type="http://schemas.openxmlformats.org/officeDocument/2006/relationships/image" Target="../media/image296.png"/><Relationship Id="rId1005" Type="http://schemas.openxmlformats.org/officeDocument/2006/relationships/customXml" Target="../ink/ink505.xml"/><Relationship Id="rId1212" Type="http://schemas.openxmlformats.org/officeDocument/2006/relationships/customXml" Target="../ink/ink610.xml"/><Relationship Id="rId459" Type="http://schemas.openxmlformats.org/officeDocument/2006/relationships/image" Target="../media/image226.png"/><Relationship Id="rId666" Type="http://schemas.openxmlformats.org/officeDocument/2006/relationships/image" Target="../media/image329.png"/><Relationship Id="rId873" Type="http://schemas.openxmlformats.org/officeDocument/2006/relationships/image" Target="../media/image432.png"/><Relationship Id="rId1089" Type="http://schemas.openxmlformats.org/officeDocument/2006/relationships/customXml" Target="../ink/ink548.xml"/><Relationship Id="rId1296" Type="http://schemas.openxmlformats.org/officeDocument/2006/relationships/customXml" Target="../ink/ink652.xml"/><Relationship Id="rId16" Type="http://schemas.openxmlformats.org/officeDocument/2006/relationships/image" Target="../media/image7.png"/><Relationship Id="rId221" Type="http://schemas.openxmlformats.org/officeDocument/2006/relationships/image" Target="../media/image109.png"/><Relationship Id="rId319" Type="http://schemas.openxmlformats.org/officeDocument/2006/relationships/image" Target="../media/image157.png"/><Relationship Id="rId526" Type="http://schemas.openxmlformats.org/officeDocument/2006/relationships/customXml" Target="../ink/ink264.xml"/><Relationship Id="rId1156" Type="http://schemas.openxmlformats.org/officeDocument/2006/relationships/image" Target="../media/image572.png"/><Relationship Id="rId1363" Type="http://schemas.openxmlformats.org/officeDocument/2006/relationships/image" Target="../media/image675.png"/><Relationship Id="rId733" Type="http://schemas.openxmlformats.org/officeDocument/2006/relationships/image" Target="../media/image362.png"/><Relationship Id="rId940" Type="http://schemas.openxmlformats.org/officeDocument/2006/relationships/image" Target="../media/image465.png"/><Relationship Id="rId1016" Type="http://schemas.openxmlformats.org/officeDocument/2006/relationships/image" Target="../media/image503.png"/><Relationship Id="rId165" Type="http://schemas.openxmlformats.org/officeDocument/2006/relationships/image" Target="../media/image81.png"/><Relationship Id="rId372" Type="http://schemas.openxmlformats.org/officeDocument/2006/relationships/customXml" Target="../ink/ink186.xml"/><Relationship Id="rId677" Type="http://schemas.openxmlformats.org/officeDocument/2006/relationships/image" Target="../media/image334.png"/><Relationship Id="rId800" Type="http://schemas.openxmlformats.org/officeDocument/2006/relationships/customXml" Target="../ink/ink402.xml"/><Relationship Id="rId1223" Type="http://schemas.openxmlformats.org/officeDocument/2006/relationships/image" Target="../media/image605.png"/><Relationship Id="rId1430" Type="http://schemas.openxmlformats.org/officeDocument/2006/relationships/customXml" Target="../ink/ink719.xml"/><Relationship Id="rId232" Type="http://schemas.openxmlformats.org/officeDocument/2006/relationships/customXml" Target="../ink/ink115.xml"/><Relationship Id="rId884" Type="http://schemas.openxmlformats.org/officeDocument/2006/relationships/customXml" Target="../ink/ink444.xml"/><Relationship Id="rId27" Type="http://schemas.openxmlformats.org/officeDocument/2006/relationships/customXml" Target="../ink/ink12.xml"/><Relationship Id="rId537" Type="http://schemas.openxmlformats.org/officeDocument/2006/relationships/image" Target="../media/image265.png"/><Relationship Id="rId744" Type="http://schemas.openxmlformats.org/officeDocument/2006/relationships/customXml" Target="../ink/ink374.xml"/><Relationship Id="rId951" Type="http://schemas.openxmlformats.org/officeDocument/2006/relationships/customXml" Target="../ink/ink478.xml"/><Relationship Id="rId1167" Type="http://schemas.openxmlformats.org/officeDocument/2006/relationships/image" Target="../media/image577.png"/><Relationship Id="rId1374" Type="http://schemas.openxmlformats.org/officeDocument/2006/relationships/customXml" Target="../ink/ink691.xml"/><Relationship Id="rId80" Type="http://schemas.openxmlformats.org/officeDocument/2006/relationships/image" Target="../media/image39.png"/><Relationship Id="rId176" Type="http://schemas.openxmlformats.org/officeDocument/2006/relationships/customXml" Target="../ink/ink87.xml"/><Relationship Id="rId383" Type="http://schemas.openxmlformats.org/officeDocument/2006/relationships/image" Target="../media/image189.png"/><Relationship Id="rId590" Type="http://schemas.openxmlformats.org/officeDocument/2006/relationships/customXml" Target="../ink/ink296.xml"/><Relationship Id="rId604" Type="http://schemas.openxmlformats.org/officeDocument/2006/relationships/customXml" Target="../ink/ink303.xml"/><Relationship Id="rId811" Type="http://schemas.openxmlformats.org/officeDocument/2006/relationships/image" Target="../media/image401.png"/><Relationship Id="rId1027" Type="http://schemas.openxmlformats.org/officeDocument/2006/relationships/customXml" Target="../ink/ink516.xml"/><Relationship Id="rId1234" Type="http://schemas.openxmlformats.org/officeDocument/2006/relationships/customXml" Target="../ink/ink621.xml"/><Relationship Id="rId243" Type="http://schemas.openxmlformats.org/officeDocument/2006/relationships/image" Target="../media/image120.png"/><Relationship Id="rId450" Type="http://schemas.openxmlformats.org/officeDocument/2006/relationships/customXml" Target="../ink/ink226.xml"/><Relationship Id="rId688" Type="http://schemas.openxmlformats.org/officeDocument/2006/relationships/customXml" Target="../ink/ink346.xml"/><Relationship Id="rId895" Type="http://schemas.openxmlformats.org/officeDocument/2006/relationships/customXml" Target="../ink/ink450.xml"/><Relationship Id="rId909" Type="http://schemas.openxmlformats.org/officeDocument/2006/relationships/customXml" Target="../ink/ink457.xml"/><Relationship Id="rId1080" Type="http://schemas.openxmlformats.org/officeDocument/2006/relationships/customXml" Target="../ink/ink543.xml"/><Relationship Id="rId1301" Type="http://schemas.openxmlformats.org/officeDocument/2006/relationships/image" Target="../media/image644.png"/><Relationship Id="rId38" Type="http://schemas.openxmlformats.org/officeDocument/2006/relationships/image" Target="../media/image18.png"/><Relationship Id="rId103" Type="http://schemas.openxmlformats.org/officeDocument/2006/relationships/customXml" Target="../ink/ink50.xml"/><Relationship Id="rId310" Type="http://schemas.openxmlformats.org/officeDocument/2006/relationships/customXml" Target="../ink/ink155.xml"/><Relationship Id="rId548" Type="http://schemas.openxmlformats.org/officeDocument/2006/relationships/customXml" Target="../ink/ink275.xml"/><Relationship Id="rId755" Type="http://schemas.openxmlformats.org/officeDocument/2006/relationships/image" Target="../media/image373.png"/><Relationship Id="rId962" Type="http://schemas.openxmlformats.org/officeDocument/2006/relationships/image" Target="../media/image476.png"/><Relationship Id="rId1178" Type="http://schemas.openxmlformats.org/officeDocument/2006/relationships/customXml" Target="../ink/ink593.xml"/><Relationship Id="rId1385" Type="http://schemas.openxmlformats.org/officeDocument/2006/relationships/image" Target="../media/image686.png"/><Relationship Id="rId91" Type="http://schemas.openxmlformats.org/officeDocument/2006/relationships/customXml" Target="../ink/ink44.xml"/><Relationship Id="rId187" Type="http://schemas.openxmlformats.org/officeDocument/2006/relationships/image" Target="../media/image92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image" Target="../media/image304.png"/><Relationship Id="rId822" Type="http://schemas.openxmlformats.org/officeDocument/2006/relationships/customXml" Target="../ink/ink413.xml"/><Relationship Id="rId1038" Type="http://schemas.openxmlformats.org/officeDocument/2006/relationships/image" Target="../media/image514.png"/><Relationship Id="rId1245" Type="http://schemas.openxmlformats.org/officeDocument/2006/relationships/image" Target="../media/image616.png"/><Relationship Id="rId254" Type="http://schemas.openxmlformats.org/officeDocument/2006/relationships/customXml" Target="../ink/ink126.xml"/><Relationship Id="rId699" Type="http://schemas.openxmlformats.org/officeDocument/2006/relationships/image" Target="../media/image345.png"/><Relationship Id="rId1091" Type="http://schemas.openxmlformats.org/officeDocument/2006/relationships/customXml" Target="../ink/ink549.xml"/><Relationship Id="rId1105" Type="http://schemas.openxmlformats.org/officeDocument/2006/relationships/customXml" Target="../ink/ink556.xml"/><Relationship Id="rId1312" Type="http://schemas.openxmlformats.org/officeDocument/2006/relationships/customXml" Target="../ink/ink660.xml"/><Relationship Id="rId49" Type="http://schemas.openxmlformats.org/officeDocument/2006/relationships/customXml" Target="../ink/ink23.xml"/><Relationship Id="rId114" Type="http://schemas.openxmlformats.org/officeDocument/2006/relationships/image" Target="../media/image56.png"/><Relationship Id="rId461" Type="http://schemas.openxmlformats.org/officeDocument/2006/relationships/image" Target="../media/image227.png"/><Relationship Id="rId559" Type="http://schemas.openxmlformats.org/officeDocument/2006/relationships/image" Target="../media/image276.png"/><Relationship Id="rId766" Type="http://schemas.openxmlformats.org/officeDocument/2006/relationships/customXml" Target="../ink/ink385.xml"/><Relationship Id="rId1189" Type="http://schemas.openxmlformats.org/officeDocument/2006/relationships/image" Target="../media/image588.png"/><Relationship Id="rId1396" Type="http://schemas.openxmlformats.org/officeDocument/2006/relationships/customXml" Target="../ink/ink702.xml"/><Relationship Id="rId198" Type="http://schemas.openxmlformats.org/officeDocument/2006/relationships/customXml" Target="../ink/ink98.xml"/><Relationship Id="rId321" Type="http://schemas.openxmlformats.org/officeDocument/2006/relationships/image" Target="../media/image158.png"/><Relationship Id="rId419" Type="http://schemas.openxmlformats.org/officeDocument/2006/relationships/image" Target="../media/image207.png"/><Relationship Id="rId626" Type="http://schemas.openxmlformats.org/officeDocument/2006/relationships/customXml" Target="../ink/ink314.xml"/><Relationship Id="rId973" Type="http://schemas.openxmlformats.org/officeDocument/2006/relationships/customXml" Target="../ink/ink489.xml"/><Relationship Id="rId1049" Type="http://schemas.openxmlformats.org/officeDocument/2006/relationships/customXml" Target="../ink/ink527.xml"/><Relationship Id="rId1256" Type="http://schemas.openxmlformats.org/officeDocument/2006/relationships/customXml" Target="../ink/ink632.xml"/><Relationship Id="rId833" Type="http://schemas.openxmlformats.org/officeDocument/2006/relationships/image" Target="../media/image412.png"/><Relationship Id="rId1116" Type="http://schemas.openxmlformats.org/officeDocument/2006/relationships/image" Target="../media/image552.png"/><Relationship Id="rId265" Type="http://schemas.openxmlformats.org/officeDocument/2006/relationships/image" Target="../media/image130.png"/><Relationship Id="rId472" Type="http://schemas.openxmlformats.org/officeDocument/2006/relationships/customXml" Target="../ink/ink237.xml"/><Relationship Id="rId900" Type="http://schemas.openxmlformats.org/officeDocument/2006/relationships/image" Target="../media/image445.png"/><Relationship Id="rId1323" Type="http://schemas.openxmlformats.org/officeDocument/2006/relationships/image" Target="../media/image655.png"/><Relationship Id="rId125" Type="http://schemas.openxmlformats.org/officeDocument/2006/relationships/customXml" Target="../ink/ink61.xml"/><Relationship Id="rId332" Type="http://schemas.openxmlformats.org/officeDocument/2006/relationships/customXml" Target="../ink/ink166.xml"/><Relationship Id="rId777" Type="http://schemas.openxmlformats.org/officeDocument/2006/relationships/image" Target="../media/image384.png"/><Relationship Id="rId984" Type="http://schemas.openxmlformats.org/officeDocument/2006/relationships/image" Target="../media/image487.png"/><Relationship Id="rId637" Type="http://schemas.openxmlformats.org/officeDocument/2006/relationships/image" Target="../media/image315.png"/><Relationship Id="rId844" Type="http://schemas.openxmlformats.org/officeDocument/2006/relationships/customXml" Target="../ink/ink424.xml"/><Relationship Id="rId1267" Type="http://schemas.openxmlformats.org/officeDocument/2006/relationships/image" Target="../media/image627.png"/><Relationship Id="rId276" Type="http://schemas.openxmlformats.org/officeDocument/2006/relationships/customXml" Target="../ink/ink138.xml"/><Relationship Id="rId483" Type="http://schemas.openxmlformats.org/officeDocument/2006/relationships/image" Target="../media/image238.png"/><Relationship Id="rId690" Type="http://schemas.openxmlformats.org/officeDocument/2006/relationships/customXml" Target="../ink/ink347.xml"/><Relationship Id="rId704" Type="http://schemas.openxmlformats.org/officeDocument/2006/relationships/customXml" Target="../ink/ink354.xml"/><Relationship Id="rId911" Type="http://schemas.openxmlformats.org/officeDocument/2006/relationships/customXml" Target="../ink/ink458.xml"/><Relationship Id="rId1127" Type="http://schemas.openxmlformats.org/officeDocument/2006/relationships/customXml" Target="../ink/ink567.xml"/><Relationship Id="rId1334" Type="http://schemas.openxmlformats.org/officeDocument/2006/relationships/customXml" Target="../ink/ink671.xml"/><Relationship Id="rId40" Type="http://schemas.openxmlformats.org/officeDocument/2006/relationships/image" Target="../media/image19.png"/><Relationship Id="rId136" Type="http://schemas.openxmlformats.org/officeDocument/2006/relationships/image" Target="../media/image67.png"/><Relationship Id="rId343" Type="http://schemas.openxmlformats.org/officeDocument/2006/relationships/image" Target="../media/image169.png"/><Relationship Id="rId550" Type="http://schemas.openxmlformats.org/officeDocument/2006/relationships/customXml" Target="../ink/ink276.xml"/><Relationship Id="rId788" Type="http://schemas.openxmlformats.org/officeDocument/2006/relationships/customXml" Target="../ink/ink396.xml"/><Relationship Id="rId995" Type="http://schemas.openxmlformats.org/officeDocument/2006/relationships/customXml" Target="../ink/ink500.xml"/><Relationship Id="rId1180" Type="http://schemas.openxmlformats.org/officeDocument/2006/relationships/customXml" Target="../ink/ink594.xml"/><Relationship Id="rId1401" Type="http://schemas.openxmlformats.org/officeDocument/2006/relationships/image" Target="../media/image694.png"/><Relationship Id="rId203" Type="http://schemas.openxmlformats.org/officeDocument/2006/relationships/image" Target="../media/image100.png"/><Relationship Id="rId648" Type="http://schemas.openxmlformats.org/officeDocument/2006/relationships/image" Target="../media/image320.png"/><Relationship Id="rId855" Type="http://schemas.openxmlformats.org/officeDocument/2006/relationships/image" Target="../media/image423.png"/><Relationship Id="rId1040" Type="http://schemas.openxmlformats.org/officeDocument/2006/relationships/image" Target="../media/image515.png"/><Relationship Id="rId1278" Type="http://schemas.openxmlformats.org/officeDocument/2006/relationships/customXml" Target="../ink/ink643.xml"/><Relationship Id="rId287" Type="http://schemas.openxmlformats.org/officeDocument/2006/relationships/image" Target="../media/image141.png"/><Relationship Id="rId410" Type="http://schemas.openxmlformats.org/officeDocument/2006/relationships/customXml" Target="../ink/ink205.xml"/><Relationship Id="rId494" Type="http://schemas.openxmlformats.org/officeDocument/2006/relationships/customXml" Target="../ink/ink248.xml"/><Relationship Id="rId508" Type="http://schemas.openxmlformats.org/officeDocument/2006/relationships/customXml" Target="../ink/ink255.xml"/><Relationship Id="rId715" Type="http://schemas.openxmlformats.org/officeDocument/2006/relationships/image" Target="../media/image353.png"/><Relationship Id="rId922" Type="http://schemas.openxmlformats.org/officeDocument/2006/relationships/image" Target="../media/image456.png"/><Relationship Id="rId1138" Type="http://schemas.openxmlformats.org/officeDocument/2006/relationships/image" Target="../media/image563.png"/><Relationship Id="rId1345" Type="http://schemas.openxmlformats.org/officeDocument/2006/relationships/image" Target="../media/image666.png"/><Relationship Id="rId147" Type="http://schemas.openxmlformats.org/officeDocument/2006/relationships/image" Target="../media/image72.png"/><Relationship Id="rId354" Type="http://schemas.openxmlformats.org/officeDocument/2006/relationships/customXml" Target="../ink/ink177.xml"/><Relationship Id="rId799" Type="http://schemas.openxmlformats.org/officeDocument/2006/relationships/image" Target="../media/image395.png"/><Relationship Id="rId1191" Type="http://schemas.openxmlformats.org/officeDocument/2006/relationships/image" Target="../media/image589.png"/><Relationship Id="rId1205" Type="http://schemas.openxmlformats.org/officeDocument/2006/relationships/image" Target="../media/image596.png"/><Relationship Id="rId51" Type="http://schemas.openxmlformats.org/officeDocument/2006/relationships/customXml" Target="../ink/ink24.xml"/><Relationship Id="rId561" Type="http://schemas.openxmlformats.org/officeDocument/2006/relationships/image" Target="../media/image277.png"/><Relationship Id="rId659" Type="http://schemas.openxmlformats.org/officeDocument/2006/relationships/customXml" Target="../ink/ink331.xml"/><Relationship Id="rId866" Type="http://schemas.openxmlformats.org/officeDocument/2006/relationships/customXml" Target="../ink/ink435.xml"/><Relationship Id="rId1289" Type="http://schemas.openxmlformats.org/officeDocument/2006/relationships/image" Target="../media/image638.png"/><Relationship Id="rId1412" Type="http://schemas.openxmlformats.org/officeDocument/2006/relationships/customXml" Target="../ink/ink710.xml"/><Relationship Id="rId214" Type="http://schemas.openxmlformats.org/officeDocument/2006/relationships/customXml" Target="../ink/ink106.xml"/><Relationship Id="rId298" Type="http://schemas.openxmlformats.org/officeDocument/2006/relationships/customXml" Target="../ink/ink149.xml"/><Relationship Id="rId421" Type="http://schemas.openxmlformats.org/officeDocument/2006/relationships/image" Target="../media/image208.png"/><Relationship Id="rId519" Type="http://schemas.openxmlformats.org/officeDocument/2006/relationships/image" Target="../media/image256.png"/><Relationship Id="rId1051" Type="http://schemas.openxmlformats.org/officeDocument/2006/relationships/customXml" Target="../ink/ink528.xml"/><Relationship Id="rId1149" Type="http://schemas.openxmlformats.org/officeDocument/2006/relationships/customXml" Target="../ink/ink578.xml"/><Relationship Id="rId1356" Type="http://schemas.openxmlformats.org/officeDocument/2006/relationships/customXml" Target="../ink/ink682.xml"/><Relationship Id="rId158" Type="http://schemas.openxmlformats.org/officeDocument/2006/relationships/customXml" Target="../ink/ink78.xml"/><Relationship Id="rId726" Type="http://schemas.openxmlformats.org/officeDocument/2006/relationships/customXml" Target="../ink/ink365.xml"/><Relationship Id="rId933" Type="http://schemas.openxmlformats.org/officeDocument/2006/relationships/customXml" Target="../ink/ink469.xml"/><Relationship Id="rId1009" Type="http://schemas.openxmlformats.org/officeDocument/2006/relationships/customXml" Target="../ink/ink507.xml"/><Relationship Id="rId62" Type="http://schemas.openxmlformats.org/officeDocument/2006/relationships/image" Target="../media/image30.png"/><Relationship Id="rId365" Type="http://schemas.openxmlformats.org/officeDocument/2006/relationships/image" Target="../media/image180.png"/><Relationship Id="rId572" Type="http://schemas.openxmlformats.org/officeDocument/2006/relationships/customXml" Target="../ink/ink287.xml"/><Relationship Id="rId1216" Type="http://schemas.openxmlformats.org/officeDocument/2006/relationships/customXml" Target="../ink/ink612.xml"/><Relationship Id="rId1423" Type="http://schemas.openxmlformats.org/officeDocument/2006/relationships/image" Target="../media/image705.png"/><Relationship Id="rId225" Type="http://schemas.openxmlformats.org/officeDocument/2006/relationships/image" Target="../media/image111.png"/><Relationship Id="rId432" Type="http://schemas.openxmlformats.org/officeDocument/2006/relationships/customXml" Target="../ink/ink217.xml"/><Relationship Id="rId877" Type="http://schemas.openxmlformats.org/officeDocument/2006/relationships/image" Target="../media/image434.png"/><Relationship Id="rId1062" Type="http://schemas.openxmlformats.org/officeDocument/2006/relationships/image" Target="../media/image526.png"/><Relationship Id="rId737" Type="http://schemas.openxmlformats.org/officeDocument/2006/relationships/image" Target="../media/image364.png"/><Relationship Id="rId944" Type="http://schemas.openxmlformats.org/officeDocument/2006/relationships/image" Target="../media/image467.png"/><Relationship Id="rId1367" Type="http://schemas.openxmlformats.org/officeDocument/2006/relationships/image" Target="../media/image677.png"/><Relationship Id="rId73" Type="http://schemas.openxmlformats.org/officeDocument/2006/relationships/customXml" Target="../ink/ink35.xml"/><Relationship Id="rId169" Type="http://schemas.openxmlformats.org/officeDocument/2006/relationships/image" Target="../media/image83.png"/><Relationship Id="rId376" Type="http://schemas.openxmlformats.org/officeDocument/2006/relationships/customXml" Target="../ink/ink188.xml"/><Relationship Id="rId583" Type="http://schemas.openxmlformats.org/officeDocument/2006/relationships/image" Target="../media/image288.png"/><Relationship Id="rId790" Type="http://schemas.openxmlformats.org/officeDocument/2006/relationships/customXml" Target="../ink/ink397.xml"/><Relationship Id="rId804" Type="http://schemas.openxmlformats.org/officeDocument/2006/relationships/customXml" Target="../ink/ink404.xml"/><Relationship Id="rId1227" Type="http://schemas.openxmlformats.org/officeDocument/2006/relationships/image" Target="../media/image607.png"/><Relationship Id="rId4" Type="http://schemas.openxmlformats.org/officeDocument/2006/relationships/hyperlink" Target="http://www.bernhardkoester.de/vorlesungen/inhalt.html" TargetMode="External"/><Relationship Id="rId236" Type="http://schemas.openxmlformats.org/officeDocument/2006/relationships/customXml" Target="../ink/ink117.xml"/><Relationship Id="rId443" Type="http://schemas.openxmlformats.org/officeDocument/2006/relationships/image" Target="../media/image218.png"/><Relationship Id="rId650" Type="http://schemas.openxmlformats.org/officeDocument/2006/relationships/image" Target="../media/image321.png"/><Relationship Id="rId888" Type="http://schemas.openxmlformats.org/officeDocument/2006/relationships/customXml" Target="../ink/ink446.xml"/><Relationship Id="rId1073" Type="http://schemas.openxmlformats.org/officeDocument/2006/relationships/image" Target="../media/image531.png"/><Relationship Id="rId1280" Type="http://schemas.openxmlformats.org/officeDocument/2006/relationships/customXml" Target="../ink/ink644.xml"/><Relationship Id="rId303" Type="http://schemas.openxmlformats.org/officeDocument/2006/relationships/image" Target="../media/image149.png"/><Relationship Id="rId748" Type="http://schemas.openxmlformats.org/officeDocument/2006/relationships/customXml" Target="../ink/ink376.xml"/><Relationship Id="rId955" Type="http://schemas.openxmlformats.org/officeDocument/2006/relationships/customXml" Target="../ink/ink480.xml"/><Relationship Id="rId1140" Type="http://schemas.openxmlformats.org/officeDocument/2006/relationships/image" Target="../media/image564.png"/><Relationship Id="rId1378" Type="http://schemas.openxmlformats.org/officeDocument/2006/relationships/customXml" Target="../ink/ink693.xml"/><Relationship Id="rId84" Type="http://schemas.openxmlformats.org/officeDocument/2006/relationships/image" Target="../media/image41.png"/><Relationship Id="rId387" Type="http://schemas.openxmlformats.org/officeDocument/2006/relationships/image" Target="../media/image191.png"/><Relationship Id="rId510" Type="http://schemas.openxmlformats.org/officeDocument/2006/relationships/customXml" Target="../ink/ink256.xml"/><Relationship Id="rId594" Type="http://schemas.openxmlformats.org/officeDocument/2006/relationships/customXml" Target="../ink/ink298.xml"/><Relationship Id="rId608" Type="http://schemas.openxmlformats.org/officeDocument/2006/relationships/customXml" Target="../ink/ink305.xml"/><Relationship Id="rId815" Type="http://schemas.openxmlformats.org/officeDocument/2006/relationships/image" Target="../media/image403.png"/><Relationship Id="rId1238" Type="http://schemas.openxmlformats.org/officeDocument/2006/relationships/customXml" Target="../ink/ink623.xml"/><Relationship Id="rId247" Type="http://schemas.openxmlformats.org/officeDocument/2006/relationships/image" Target="../media/image122.png"/><Relationship Id="rId899" Type="http://schemas.openxmlformats.org/officeDocument/2006/relationships/customXml" Target="../ink/ink452.xml"/><Relationship Id="rId1000" Type="http://schemas.openxmlformats.org/officeDocument/2006/relationships/image" Target="../media/image495.png"/><Relationship Id="rId1084" Type="http://schemas.openxmlformats.org/officeDocument/2006/relationships/customXml" Target="../ink/ink545.xml"/><Relationship Id="rId1305" Type="http://schemas.openxmlformats.org/officeDocument/2006/relationships/image" Target="../media/image646.png"/><Relationship Id="rId107" Type="http://schemas.openxmlformats.org/officeDocument/2006/relationships/customXml" Target="../ink/ink52.xml"/><Relationship Id="rId454" Type="http://schemas.openxmlformats.org/officeDocument/2006/relationships/customXml" Target="../ink/ink228.xml"/><Relationship Id="rId661" Type="http://schemas.openxmlformats.org/officeDocument/2006/relationships/customXml" Target="../ink/ink332.xml"/><Relationship Id="rId759" Type="http://schemas.openxmlformats.org/officeDocument/2006/relationships/image" Target="../media/image375.png"/><Relationship Id="rId966" Type="http://schemas.openxmlformats.org/officeDocument/2006/relationships/image" Target="../media/image478.png"/><Relationship Id="rId1291" Type="http://schemas.openxmlformats.org/officeDocument/2006/relationships/image" Target="../media/image639.png"/><Relationship Id="rId1389" Type="http://schemas.openxmlformats.org/officeDocument/2006/relationships/image" Target="../media/image688.png"/><Relationship Id="rId11" Type="http://schemas.openxmlformats.org/officeDocument/2006/relationships/customXml" Target="../ink/ink4.xml"/><Relationship Id="rId314" Type="http://schemas.openxmlformats.org/officeDocument/2006/relationships/customXml" Target="../ink/ink157.xml"/><Relationship Id="rId398" Type="http://schemas.openxmlformats.org/officeDocument/2006/relationships/customXml" Target="../ink/ink199.xml"/><Relationship Id="rId521" Type="http://schemas.openxmlformats.org/officeDocument/2006/relationships/image" Target="../media/image257.png"/><Relationship Id="rId619" Type="http://schemas.openxmlformats.org/officeDocument/2006/relationships/image" Target="../media/image306.png"/><Relationship Id="rId1151" Type="http://schemas.openxmlformats.org/officeDocument/2006/relationships/customXml" Target="../ink/ink579.xml"/><Relationship Id="rId1249" Type="http://schemas.openxmlformats.org/officeDocument/2006/relationships/image" Target="../media/image618.png"/><Relationship Id="rId95" Type="http://schemas.openxmlformats.org/officeDocument/2006/relationships/customXml" Target="../ink/ink46.xml"/><Relationship Id="rId160" Type="http://schemas.openxmlformats.org/officeDocument/2006/relationships/customXml" Target="../ink/ink79.xml"/><Relationship Id="rId826" Type="http://schemas.openxmlformats.org/officeDocument/2006/relationships/customXml" Target="../ink/ink415.xml"/><Relationship Id="rId1011" Type="http://schemas.openxmlformats.org/officeDocument/2006/relationships/customXml" Target="../ink/ink508.xml"/><Relationship Id="rId1109" Type="http://schemas.openxmlformats.org/officeDocument/2006/relationships/customXml" Target="../ink/ink558.xml"/><Relationship Id="rId258" Type="http://schemas.openxmlformats.org/officeDocument/2006/relationships/customXml" Target="../ink/ink129.xml"/><Relationship Id="rId465" Type="http://schemas.openxmlformats.org/officeDocument/2006/relationships/image" Target="../media/image229.png"/><Relationship Id="rId672" Type="http://schemas.openxmlformats.org/officeDocument/2006/relationships/customXml" Target="../ink/ink338.xml"/><Relationship Id="rId1095" Type="http://schemas.openxmlformats.org/officeDocument/2006/relationships/customXml" Target="../ink/ink551.xml"/><Relationship Id="rId1316" Type="http://schemas.openxmlformats.org/officeDocument/2006/relationships/customXml" Target="../ink/ink662.xml"/><Relationship Id="rId22" Type="http://schemas.openxmlformats.org/officeDocument/2006/relationships/image" Target="../media/image10.png"/><Relationship Id="rId118" Type="http://schemas.openxmlformats.org/officeDocument/2006/relationships/image" Target="../media/image58.png"/><Relationship Id="rId325" Type="http://schemas.openxmlformats.org/officeDocument/2006/relationships/image" Target="../media/image160.png"/><Relationship Id="rId532" Type="http://schemas.openxmlformats.org/officeDocument/2006/relationships/customXml" Target="../ink/ink267.xml"/><Relationship Id="rId977" Type="http://schemas.openxmlformats.org/officeDocument/2006/relationships/customXml" Target="../ink/ink491.xml"/><Relationship Id="rId1162" Type="http://schemas.openxmlformats.org/officeDocument/2006/relationships/customXml" Target="../ink/ink585.xml"/><Relationship Id="rId171" Type="http://schemas.openxmlformats.org/officeDocument/2006/relationships/image" Target="../media/image84.png"/><Relationship Id="rId837" Type="http://schemas.openxmlformats.org/officeDocument/2006/relationships/image" Target="../media/image414.png"/><Relationship Id="rId1022" Type="http://schemas.openxmlformats.org/officeDocument/2006/relationships/image" Target="../media/image506.png"/><Relationship Id="rId269" Type="http://schemas.openxmlformats.org/officeDocument/2006/relationships/image" Target="../media/image132.png"/><Relationship Id="rId476" Type="http://schemas.openxmlformats.org/officeDocument/2006/relationships/customXml" Target="../ink/ink239.xml"/><Relationship Id="rId683" Type="http://schemas.openxmlformats.org/officeDocument/2006/relationships/image" Target="../media/image337.png"/><Relationship Id="rId890" Type="http://schemas.openxmlformats.org/officeDocument/2006/relationships/image" Target="../media/image440.png"/><Relationship Id="rId904" Type="http://schemas.openxmlformats.org/officeDocument/2006/relationships/image" Target="../media/image447.png"/><Relationship Id="rId1327" Type="http://schemas.openxmlformats.org/officeDocument/2006/relationships/image" Target="../media/image657.png"/><Relationship Id="rId33" Type="http://schemas.openxmlformats.org/officeDocument/2006/relationships/customXml" Target="../ink/ink15.xml"/><Relationship Id="rId129" Type="http://schemas.openxmlformats.org/officeDocument/2006/relationships/customXml" Target="../ink/ink63.xml"/><Relationship Id="rId336" Type="http://schemas.openxmlformats.org/officeDocument/2006/relationships/customXml" Target="../ink/ink168.xml"/><Relationship Id="rId543" Type="http://schemas.openxmlformats.org/officeDocument/2006/relationships/image" Target="../media/image268.png"/><Relationship Id="rId988" Type="http://schemas.openxmlformats.org/officeDocument/2006/relationships/image" Target="../media/image489.png"/><Relationship Id="rId1173" Type="http://schemas.openxmlformats.org/officeDocument/2006/relationships/image" Target="../media/image580.png"/><Relationship Id="rId1380" Type="http://schemas.openxmlformats.org/officeDocument/2006/relationships/customXml" Target="../ink/ink694.xml"/><Relationship Id="rId182" Type="http://schemas.openxmlformats.org/officeDocument/2006/relationships/customXml" Target="../ink/ink90.xml"/><Relationship Id="rId403" Type="http://schemas.openxmlformats.org/officeDocument/2006/relationships/image" Target="../media/image199.png"/><Relationship Id="rId750" Type="http://schemas.openxmlformats.org/officeDocument/2006/relationships/customXml" Target="../ink/ink377.xml"/><Relationship Id="rId848" Type="http://schemas.openxmlformats.org/officeDocument/2006/relationships/customXml" Target="../ink/ink426.xml"/><Relationship Id="rId1033" Type="http://schemas.openxmlformats.org/officeDocument/2006/relationships/customXml" Target="../ink/ink519.xml"/><Relationship Id="rId487" Type="http://schemas.openxmlformats.org/officeDocument/2006/relationships/image" Target="../media/image240.png"/><Relationship Id="rId610" Type="http://schemas.openxmlformats.org/officeDocument/2006/relationships/customXml" Target="../ink/ink306.xml"/><Relationship Id="rId694" Type="http://schemas.openxmlformats.org/officeDocument/2006/relationships/customXml" Target="../ink/ink349.xml"/><Relationship Id="rId708" Type="http://schemas.openxmlformats.org/officeDocument/2006/relationships/customXml" Target="../ink/ink356.xml"/><Relationship Id="rId915" Type="http://schemas.openxmlformats.org/officeDocument/2006/relationships/customXml" Target="../ink/ink460.xml"/><Relationship Id="rId1240" Type="http://schemas.openxmlformats.org/officeDocument/2006/relationships/customXml" Target="../ink/ink624.xml"/><Relationship Id="rId1338" Type="http://schemas.openxmlformats.org/officeDocument/2006/relationships/customXml" Target="../ink/ink673.xml"/><Relationship Id="rId347" Type="http://schemas.openxmlformats.org/officeDocument/2006/relationships/image" Target="../media/image171.png"/><Relationship Id="rId999" Type="http://schemas.openxmlformats.org/officeDocument/2006/relationships/customXml" Target="../ink/ink502.xml"/><Relationship Id="rId1100" Type="http://schemas.openxmlformats.org/officeDocument/2006/relationships/image" Target="../media/image544.png"/><Relationship Id="rId1184" Type="http://schemas.openxmlformats.org/officeDocument/2006/relationships/customXml" Target="../ink/ink596.xml"/><Relationship Id="rId1405" Type="http://schemas.openxmlformats.org/officeDocument/2006/relationships/image" Target="../media/image696.png"/><Relationship Id="rId44" Type="http://schemas.openxmlformats.org/officeDocument/2006/relationships/image" Target="../media/image21.png"/><Relationship Id="rId554" Type="http://schemas.openxmlformats.org/officeDocument/2006/relationships/customXml" Target="../ink/ink278.xml"/><Relationship Id="rId761" Type="http://schemas.openxmlformats.org/officeDocument/2006/relationships/image" Target="../media/image376.png"/><Relationship Id="rId859" Type="http://schemas.openxmlformats.org/officeDocument/2006/relationships/image" Target="../media/image425.png"/><Relationship Id="rId1391" Type="http://schemas.openxmlformats.org/officeDocument/2006/relationships/image" Target="../media/image689.png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414" Type="http://schemas.openxmlformats.org/officeDocument/2006/relationships/customXml" Target="../ink/ink207.xml"/><Relationship Id="rId498" Type="http://schemas.openxmlformats.org/officeDocument/2006/relationships/customXml" Target="../ink/ink250.xml"/><Relationship Id="rId621" Type="http://schemas.openxmlformats.org/officeDocument/2006/relationships/image" Target="../media/image307.png"/><Relationship Id="rId1044" Type="http://schemas.openxmlformats.org/officeDocument/2006/relationships/image" Target="../media/image517.png"/><Relationship Id="rId1251" Type="http://schemas.openxmlformats.org/officeDocument/2006/relationships/image" Target="../media/image619.png"/><Relationship Id="rId1349" Type="http://schemas.openxmlformats.org/officeDocument/2006/relationships/image" Target="../media/image668.png"/><Relationship Id="rId260" Type="http://schemas.openxmlformats.org/officeDocument/2006/relationships/customXml" Target="../ink/ink130.xml"/><Relationship Id="rId719" Type="http://schemas.openxmlformats.org/officeDocument/2006/relationships/image" Target="../media/image355.png"/><Relationship Id="rId926" Type="http://schemas.openxmlformats.org/officeDocument/2006/relationships/image" Target="../media/image458.png"/><Relationship Id="rId1111" Type="http://schemas.openxmlformats.org/officeDocument/2006/relationships/customXml" Target="../ink/ink559.xml"/><Relationship Id="rId55" Type="http://schemas.openxmlformats.org/officeDocument/2006/relationships/customXml" Target="../ink/ink26.xml"/><Relationship Id="rId120" Type="http://schemas.openxmlformats.org/officeDocument/2006/relationships/image" Target="../media/image59.png"/><Relationship Id="rId358" Type="http://schemas.openxmlformats.org/officeDocument/2006/relationships/customXml" Target="../ink/ink179.xml"/><Relationship Id="rId565" Type="http://schemas.openxmlformats.org/officeDocument/2006/relationships/image" Target="../media/image279.png"/><Relationship Id="rId772" Type="http://schemas.openxmlformats.org/officeDocument/2006/relationships/customXml" Target="../ink/ink388.xml"/><Relationship Id="rId1195" Type="http://schemas.openxmlformats.org/officeDocument/2006/relationships/image" Target="../media/image591.png"/><Relationship Id="rId1209" Type="http://schemas.openxmlformats.org/officeDocument/2006/relationships/image" Target="../media/image598.png"/><Relationship Id="rId1416" Type="http://schemas.openxmlformats.org/officeDocument/2006/relationships/customXml" Target="../ink/ink712.xml"/><Relationship Id="rId218" Type="http://schemas.openxmlformats.org/officeDocument/2006/relationships/customXml" Target="../ink/ink108.xml"/><Relationship Id="rId425" Type="http://schemas.openxmlformats.org/officeDocument/2006/relationships/image" Target="../media/image210.png"/><Relationship Id="rId632" Type="http://schemas.openxmlformats.org/officeDocument/2006/relationships/customXml" Target="../ink/ink317.xml"/><Relationship Id="rId1055" Type="http://schemas.openxmlformats.org/officeDocument/2006/relationships/customXml" Target="../ink/ink530.xml"/><Relationship Id="rId1262" Type="http://schemas.openxmlformats.org/officeDocument/2006/relationships/customXml" Target="../ink/ink635.xml"/><Relationship Id="rId271" Type="http://schemas.openxmlformats.org/officeDocument/2006/relationships/image" Target="../media/image133.png"/><Relationship Id="rId937" Type="http://schemas.openxmlformats.org/officeDocument/2006/relationships/customXml" Target="../ink/ink471.xml"/><Relationship Id="rId1122" Type="http://schemas.openxmlformats.org/officeDocument/2006/relationships/image" Target="../media/image555.png"/><Relationship Id="rId66" Type="http://schemas.openxmlformats.org/officeDocument/2006/relationships/image" Target="../media/image32.png"/><Relationship Id="rId131" Type="http://schemas.openxmlformats.org/officeDocument/2006/relationships/customXml" Target="../ink/ink64.xml"/><Relationship Id="rId369" Type="http://schemas.openxmlformats.org/officeDocument/2006/relationships/image" Target="../media/image182.png"/><Relationship Id="rId576" Type="http://schemas.openxmlformats.org/officeDocument/2006/relationships/customXml" Target="../ink/ink289.xml"/><Relationship Id="rId783" Type="http://schemas.openxmlformats.org/officeDocument/2006/relationships/image" Target="../media/image387.png"/><Relationship Id="rId990" Type="http://schemas.openxmlformats.org/officeDocument/2006/relationships/image" Target="../media/image490.png"/><Relationship Id="rId1427" Type="http://schemas.openxmlformats.org/officeDocument/2006/relationships/image" Target="../media/image707.png"/><Relationship Id="rId229" Type="http://schemas.openxmlformats.org/officeDocument/2006/relationships/image" Target="../media/image113.png"/><Relationship Id="rId436" Type="http://schemas.openxmlformats.org/officeDocument/2006/relationships/customXml" Target="../ink/ink219.xml"/><Relationship Id="rId643" Type="http://schemas.openxmlformats.org/officeDocument/2006/relationships/image" Target="../media/image318.png"/><Relationship Id="rId1066" Type="http://schemas.openxmlformats.org/officeDocument/2006/relationships/image" Target="../media/image528.png"/><Relationship Id="rId1273" Type="http://schemas.openxmlformats.org/officeDocument/2006/relationships/image" Target="../media/image630.png"/><Relationship Id="rId850" Type="http://schemas.openxmlformats.org/officeDocument/2006/relationships/customXml" Target="../ink/ink427.xml"/><Relationship Id="rId948" Type="http://schemas.openxmlformats.org/officeDocument/2006/relationships/image" Target="../media/image469.png"/><Relationship Id="rId1133" Type="http://schemas.openxmlformats.org/officeDocument/2006/relationships/customXml" Target="../ink/ink570.xml"/><Relationship Id="rId77" Type="http://schemas.openxmlformats.org/officeDocument/2006/relationships/customXml" Target="../ink/ink37.xml"/><Relationship Id="rId282" Type="http://schemas.openxmlformats.org/officeDocument/2006/relationships/customXml" Target="../ink/ink141.xml"/><Relationship Id="rId503" Type="http://schemas.openxmlformats.org/officeDocument/2006/relationships/image" Target="../media/image248.png"/><Relationship Id="rId587" Type="http://schemas.openxmlformats.org/officeDocument/2006/relationships/image" Target="../media/image290.png"/><Relationship Id="rId710" Type="http://schemas.openxmlformats.org/officeDocument/2006/relationships/customXml" Target="../ink/ink357.xml"/><Relationship Id="rId808" Type="http://schemas.openxmlformats.org/officeDocument/2006/relationships/customXml" Target="../ink/ink406.xml"/><Relationship Id="rId1340" Type="http://schemas.openxmlformats.org/officeDocument/2006/relationships/customXml" Target="../ink/ink674.xml"/><Relationship Id="rId8" Type="http://schemas.openxmlformats.org/officeDocument/2006/relationships/image" Target="../media/image3.png"/><Relationship Id="rId142" Type="http://schemas.openxmlformats.org/officeDocument/2006/relationships/customXml" Target="../ink/ink70.xml"/><Relationship Id="rId447" Type="http://schemas.openxmlformats.org/officeDocument/2006/relationships/image" Target="../media/image220.png"/><Relationship Id="rId794" Type="http://schemas.openxmlformats.org/officeDocument/2006/relationships/customXml" Target="../ink/ink399.xml"/><Relationship Id="rId1077" Type="http://schemas.openxmlformats.org/officeDocument/2006/relationships/image" Target="../media/image533.png"/><Relationship Id="rId1200" Type="http://schemas.openxmlformats.org/officeDocument/2006/relationships/customXml" Target="../ink/ink604.xml"/><Relationship Id="rId654" Type="http://schemas.openxmlformats.org/officeDocument/2006/relationships/image" Target="../media/image323.png"/><Relationship Id="rId861" Type="http://schemas.openxmlformats.org/officeDocument/2006/relationships/image" Target="../media/image426.png"/><Relationship Id="rId959" Type="http://schemas.openxmlformats.org/officeDocument/2006/relationships/customXml" Target="../ink/ink482.xml"/><Relationship Id="rId1284" Type="http://schemas.openxmlformats.org/officeDocument/2006/relationships/customXml" Target="../ink/ink646.xml"/><Relationship Id="rId293" Type="http://schemas.openxmlformats.org/officeDocument/2006/relationships/image" Target="../media/image144.png"/><Relationship Id="rId307" Type="http://schemas.openxmlformats.org/officeDocument/2006/relationships/image" Target="../media/image151.png"/><Relationship Id="rId514" Type="http://schemas.openxmlformats.org/officeDocument/2006/relationships/customXml" Target="../ink/ink258.xml"/><Relationship Id="rId721" Type="http://schemas.openxmlformats.org/officeDocument/2006/relationships/image" Target="../media/image356.png"/><Relationship Id="rId1144" Type="http://schemas.openxmlformats.org/officeDocument/2006/relationships/image" Target="../media/image566.png"/><Relationship Id="rId1351" Type="http://schemas.openxmlformats.org/officeDocument/2006/relationships/image" Target="../media/image669.png"/><Relationship Id="rId88" Type="http://schemas.openxmlformats.org/officeDocument/2006/relationships/image" Target="../media/image43.png"/><Relationship Id="rId153" Type="http://schemas.openxmlformats.org/officeDocument/2006/relationships/image" Target="../media/image75.png"/><Relationship Id="rId360" Type="http://schemas.openxmlformats.org/officeDocument/2006/relationships/customXml" Target="../ink/ink180.xml"/><Relationship Id="rId598" Type="http://schemas.openxmlformats.org/officeDocument/2006/relationships/customXml" Target="../ink/ink300.xml"/><Relationship Id="rId819" Type="http://schemas.openxmlformats.org/officeDocument/2006/relationships/image" Target="../media/image405.png"/><Relationship Id="rId1004" Type="http://schemas.openxmlformats.org/officeDocument/2006/relationships/image" Target="../media/image497.png"/><Relationship Id="rId1211" Type="http://schemas.openxmlformats.org/officeDocument/2006/relationships/image" Target="../media/image599.png"/><Relationship Id="rId220" Type="http://schemas.openxmlformats.org/officeDocument/2006/relationships/customXml" Target="../ink/ink109.xml"/><Relationship Id="rId458" Type="http://schemas.openxmlformats.org/officeDocument/2006/relationships/customXml" Target="../ink/ink230.xml"/><Relationship Id="rId665" Type="http://schemas.openxmlformats.org/officeDocument/2006/relationships/customXml" Target="../ink/ink334.xml"/><Relationship Id="rId872" Type="http://schemas.openxmlformats.org/officeDocument/2006/relationships/customXml" Target="../ink/ink438.xml"/><Relationship Id="rId1088" Type="http://schemas.openxmlformats.org/officeDocument/2006/relationships/image" Target="../media/image538.png"/><Relationship Id="rId1295" Type="http://schemas.openxmlformats.org/officeDocument/2006/relationships/image" Target="../media/image641.png"/><Relationship Id="rId1309" Type="http://schemas.openxmlformats.org/officeDocument/2006/relationships/image" Target="../media/image648.png"/><Relationship Id="rId15" Type="http://schemas.openxmlformats.org/officeDocument/2006/relationships/customXml" Target="../ink/ink6.xml"/><Relationship Id="rId318" Type="http://schemas.openxmlformats.org/officeDocument/2006/relationships/customXml" Target="../ink/ink159.xml"/><Relationship Id="rId525" Type="http://schemas.openxmlformats.org/officeDocument/2006/relationships/image" Target="../media/image259.png"/><Relationship Id="rId732" Type="http://schemas.openxmlformats.org/officeDocument/2006/relationships/customXml" Target="../ink/ink368.xml"/><Relationship Id="rId1155" Type="http://schemas.openxmlformats.org/officeDocument/2006/relationships/customXml" Target="../ink/ink581.xml"/><Relationship Id="rId1362" Type="http://schemas.openxmlformats.org/officeDocument/2006/relationships/customXml" Target="../ink/ink685.xml"/><Relationship Id="rId99" Type="http://schemas.openxmlformats.org/officeDocument/2006/relationships/customXml" Target="../ink/ink48.xml"/><Relationship Id="rId164" Type="http://schemas.openxmlformats.org/officeDocument/2006/relationships/customXml" Target="../ink/ink81.xml"/><Relationship Id="rId371" Type="http://schemas.openxmlformats.org/officeDocument/2006/relationships/image" Target="../media/image183.png"/><Relationship Id="rId1015" Type="http://schemas.openxmlformats.org/officeDocument/2006/relationships/customXml" Target="../ink/ink510.xml"/><Relationship Id="rId1222" Type="http://schemas.openxmlformats.org/officeDocument/2006/relationships/customXml" Target="../ink/ink615.xml"/><Relationship Id="rId469" Type="http://schemas.openxmlformats.org/officeDocument/2006/relationships/image" Target="../media/image231.png"/><Relationship Id="rId676" Type="http://schemas.openxmlformats.org/officeDocument/2006/relationships/customXml" Target="../ink/ink340.xml"/><Relationship Id="rId883" Type="http://schemas.openxmlformats.org/officeDocument/2006/relationships/image" Target="../media/image437.png"/><Relationship Id="rId1099" Type="http://schemas.openxmlformats.org/officeDocument/2006/relationships/customXml" Target="../ink/ink553.xml"/><Relationship Id="rId26" Type="http://schemas.openxmlformats.org/officeDocument/2006/relationships/image" Target="../media/image12.png"/><Relationship Id="rId231" Type="http://schemas.openxmlformats.org/officeDocument/2006/relationships/image" Target="../media/image114.png"/><Relationship Id="rId329" Type="http://schemas.openxmlformats.org/officeDocument/2006/relationships/image" Target="../media/image162.png"/><Relationship Id="rId536" Type="http://schemas.openxmlformats.org/officeDocument/2006/relationships/customXml" Target="../ink/ink269.xml"/><Relationship Id="rId1166" Type="http://schemas.openxmlformats.org/officeDocument/2006/relationships/customXml" Target="../ink/ink587.xml"/><Relationship Id="rId1373" Type="http://schemas.openxmlformats.org/officeDocument/2006/relationships/image" Target="../media/image680.png"/><Relationship Id="rId175" Type="http://schemas.openxmlformats.org/officeDocument/2006/relationships/image" Target="../media/image86.png"/><Relationship Id="rId743" Type="http://schemas.openxmlformats.org/officeDocument/2006/relationships/image" Target="../media/image367.png"/><Relationship Id="rId950" Type="http://schemas.openxmlformats.org/officeDocument/2006/relationships/image" Target="../media/image470.png"/><Relationship Id="rId1026" Type="http://schemas.openxmlformats.org/officeDocument/2006/relationships/image" Target="../media/image508.png"/><Relationship Id="rId382" Type="http://schemas.openxmlformats.org/officeDocument/2006/relationships/customXml" Target="../ink/ink191.xml"/><Relationship Id="rId603" Type="http://schemas.openxmlformats.org/officeDocument/2006/relationships/image" Target="../media/image298.png"/><Relationship Id="rId687" Type="http://schemas.openxmlformats.org/officeDocument/2006/relationships/image" Target="../media/image339.png"/><Relationship Id="rId810" Type="http://schemas.openxmlformats.org/officeDocument/2006/relationships/customXml" Target="../ink/ink407.xml"/><Relationship Id="rId908" Type="http://schemas.openxmlformats.org/officeDocument/2006/relationships/image" Target="../media/image449.png"/><Relationship Id="rId1233" Type="http://schemas.openxmlformats.org/officeDocument/2006/relationships/image" Target="../media/image610.png"/><Relationship Id="rId242" Type="http://schemas.openxmlformats.org/officeDocument/2006/relationships/customXml" Target="../ink/ink120.xml"/><Relationship Id="rId894" Type="http://schemas.openxmlformats.org/officeDocument/2006/relationships/image" Target="../media/image442.png"/><Relationship Id="rId1177" Type="http://schemas.openxmlformats.org/officeDocument/2006/relationships/image" Target="../media/image582.png"/><Relationship Id="rId1300" Type="http://schemas.openxmlformats.org/officeDocument/2006/relationships/customXml" Target="../ink/ink654.xml"/><Relationship Id="rId37" Type="http://schemas.openxmlformats.org/officeDocument/2006/relationships/customXml" Target="../ink/ink17.xml"/><Relationship Id="rId102" Type="http://schemas.openxmlformats.org/officeDocument/2006/relationships/image" Target="../media/image50.png"/><Relationship Id="rId547" Type="http://schemas.openxmlformats.org/officeDocument/2006/relationships/image" Target="../media/image270.png"/><Relationship Id="rId754" Type="http://schemas.openxmlformats.org/officeDocument/2006/relationships/customXml" Target="../ink/ink379.xml"/><Relationship Id="rId961" Type="http://schemas.openxmlformats.org/officeDocument/2006/relationships/customXml" Target="../ink/ink483.xml"/><Relationship Id="rId1384" Type="http://schemas.openxmlformats.org/officeDocument/2006/relationships/customXml" Target="../ink/ink696.xml"/><Relationship Id="rId90" Type="http://schemas.openxmlformats.org/officeDocument/2006/relationships/image" Target="../media/image44.png"/><Relationship Id="rId186" Type="http://schemas.openxmlformats.org/officeDocument/2006/relationships/customXml" Target="../ink/ink92.xml"/><Relationship Id="rId393" Type="http://schemas.openxmlformats.org/officeDocument/2006/relationships/image" Target="../media/image194.png"/><Relationship Id="rId407" Type="http://schemas.openxmlformats.org/officeDocument/2006/relationships/image" Target="../media/image201.png"/><Relationship Id="rId614" Type="http://schemas.openxmlformats.org/officeDocument/2006/relationships/customXml" Target="../ink/ink308.xml"/><Relationship Id="rId821" Type="http://schemas.openxmlformats.org/officeDocument/2006/relationships/image" Target="../media/image406.png"/><Relationship Id="rId1037" Type="http://schemas.openxmlformats.org/officeDocument/2006/relationships/customXml" Target="../ink/ink521.xml"/><Relationship Id="rId1244" Type="http://schemas.openxmlformats.org/officeDocument/2006/relationships/customXml" Target="../ink/ink626.xml"/><Relationship Id="rId253" Type="http://schemas.openxmlformats.org/officeDocument/2006/relationships/image" Target="../media/image125.png"/><Relationship Id="rId460" Type="http://schemas.openxmlformats.org/officeDocument/2006/relationships/customXml" Target="../ink/ink231.xml"/><Relationship Id="rId698" Type="http://schemas.openxmlformats.org/officeDocument/2006/relationships/customXml" Target="../ink/ink351.xml"/><Relationship Id="rId919" Type="http://schemas.openxmlformats.org/officeDocument/2006/relationships/customXml" Target="../ink/ink462.xml"/><Relationship Id="rId1090" Type="http://schemas.openxmlformats.org/officeDocument/2006/relationships/image" Target="../media/image539.png"/><Relationship Id="rId1104" Type="http://schemas.openxmlformats.org/officeDocument/2006/relationships/image" Target="../media/image546.png"/><Relationship Id="rId1311" Type="http://schemas.openxmlformats.org/officeDocument/2006/relationships/image" Target="../media/image649.png"/><Relationship Id="rId48" Type="http://schemas.openxmlformats.org/officeDocument/2006/relationships/image" Target="../media/image23.png"/><Relationship Id="rId113" Type="http://schemas.openxmlformats.org/officeDocument/2006/relationships/customXml" Target="../ink/ink55.xml"/><Relationship Id="rId320" Type="http://schemas.openxmlformats.org/officeDocument/2006/relationships/customXml" Target="../ink/ink160.xml"/><Relationship Id="rId558" Type="http://schemas.openxmlformats.org/officeDocument/2006/relationships/customXml" Target="../ink/ink280.xml"/><Relationship Id="rId765" Type="http://schemas.openxmlformats.org/officeDocument/2006/relationships/image" Target="../media/image378.png"/><Relationship Id="rId972" Type="http://schemas.openxmlformats.org/officeDocument/2006/relationships/image" Target="../media/image481.png"/><Relationship Id="rId1188" Type="http://schemas.openxmlformats.org/officeDocument/2006/relationships/customXml" Target="../ink/ink598.xml"/><Relationship Id="rId1395" Type="http://schemas.openxmlformats.org/officeDocument/2006/relationships/image" Target="../media/image691.png"/><Relationship Id="rId1409" Type="http://schemas.openxmlformats.org/officeDocument/2006/relationships/image" Target="../media/image698.png"/><Relationship Id="rId197" Type="http://schemas.openxmlformats.org/officeDocument/2006/relationships/image" Target="../media/image97.png"/><Relationship Id="rId418" Type="http://schemas.openxmlformats.org/officeDocument/2006/relationships/customXml" Target="../ink/ink209.xml"/><Relationship Id="rId625" Type="http://schemas.openxmlformats.org/officeDocument/2006/relationships/image" Target="../media/image309.png"/><Relationship Id="rId832" Type="http://schemas.openxmlformats.org/officeDocument/2006/relationships/customXml" Target="../ink/ink418.xml"/><Relationship Id="rId1048" Type="http://schemas.openxmlformats.org/officeDocument/2006/relationships/image" Target="../media/image519.png"/><Relationship Id="rId1255" Type="http://schemas.openxmlformats.org/officeDocument/2006/relationships/image" Target="../media/image621.png"/><Relationship Id="rId264" Type="http://schemas.openxmlformats.org/officeDocument/2006/relationships/customXml" Target="../ink/ink132.xml"/><Relationship Id="rId471" Type="http://schemas.openxmlformats.org/officeDocument/2006/relationships/image" Target="../media/image232.png"/><Relationship Id="rId1115" Type="http://schemas.openxmlformats.org/officeDocument/2006/relationships/customXml" Target="../ink/ink561.xml"/><Relationship Id="rId1322" Type="http://schemas.openxmlformats.org/officeDocument/2006/relationships/customXml" Target="../ink/ink665.xml"/><Relationship Id="rId59" Type="http://schemas.openxmlformats.org/officeDocument/2006/relationships/customXml" Target="../ink/ink28.xml"/><Relationship Id="rId124" Type="http://schemas.openxmlformats.org/officeDocument/2006/relationships/image" Target="../media/image61.png"/><Relationship Id="rId569" Type="http://schemas.openxmlformats.org/officeDocument/2006/relationships/image" Target="../media/image281.png"/><Relationship Id="rId776" Type="http://schemas.openxmlformats.org/officeDocument/2006/relationships/customXml" Target="../ink/ink390.xml"/><Relationship Id="rId983" Type="http://schemas.openxmlformats.org/officeDocument/2006/relationships/customXml" Target="../ink/ink494.xml"/><Relationship Id="rId1199" Type="http://schemas.openxmlformats.org/officeDocument/2006/relationships/image" Target="../media/image593.png"/><Relationship Id="rId331" Type="http://schemas.openxmlformats.org/officeDocument/2006/relationships/image" Target="../media/image163.png"/><Relationship Id="rId429" Type="http://schemas.openxmlformats.org/officeDocument/2006/relationships/image" Target="../media/image212.png"/><Relationship Id="rId636" Type="http://schemas.openxmlformats.org/officeDocument/2006/relationships/customXml" Target="../ink/ink319.xml"/><Relationship Id="rId1059" Type="http://schemas.openxmlformats.org/officeDocument/2006/relationships/customXml" Target="../ink/ink532.xml"/><Relationship Id="rId1266" Type="http://schemas.openxmlformats.org/officeDocument/2006/relationships/customXml" Target="../ink/ink637.xml"/><Relationship Id="rId843" Type="http://schemas.openxmlformats.org/officeDocument/2006/relationships/image" Target="../media/image417.png"/><Relationship Id="rId1126" Type="http://schemas.openxmlformats.org/officeDocument/2006/relationships/image" Target="../media/image557.png"/><Relationship Id="rId275" Type="http://schemas.openxmlformats.org/officeDocument/2006/relationships/image" Target="../media/image135.png"/><Relationship Id="rId482" Type="http://schemas.openxmlformats.org/officeDocument/2006/relationships/customXml" Target="../ink/ink242.xml"/><Relationship Id="rId703" Type="http://schemas.openxmlformats.org/officeDocument/2006/relationships/image" Target="../media/image347.png"/><Relationship Id="rId910" Type="http://schemas.openxmlformats.org/officeDocument/2006/relationships/image" Target="../media/image450.png"/><Relationship Id="rId1333" Type="http://schemas.openxmlformats.org/officeDocument/2006/relationships/image" Target="../media/image660.png"/><Relationship Id="rId135" Type="http://schemas.openxmlformats.org/officeDocument/2006/relationships/customXml" Target="../ink/ink66.xml"/><Relationship Id="rId342" Type="http://schemas.openxmlformats.org/officeDocument/2006/relationships/customXml" Target="../ink/ink171.xml"/><Relationship Id="rId787" Type="http://schemas.openxmlformats.org/officeDocument/2006/relationships/image" Target="../media/image389.png"/><Relationship Id="rId994" Type="http://schemas.openxmlformats.org/officeDocument/2006/relationships/image" Target="../media/image492.png"/><Relationship Id="rId1400" Type="http://schemas.openxmlformats.org/officeDocument/2006/relationships/customXml" Target="../ink/ink704.xml"/><Relationship Id="rId202" Type="http://schemas.openxmlformats.org/officeDocument/2006/relationships/customXml" Target="../ink/ink100.xml"/><Relationship Id="rId647" Type="http://schemas.openxmlformats.org/officeDocument/2006/relationships/customXml" Target="../ink/ink325.xml"/><Relationship Id="rId854" Type="http://schemas.openxmlformats.org/officeDocument/2006/relationships/customXml" Target="../ink/ink429.xml"/><Relationship Id="rId1277" Type="http://schemas.openxmlformats.org/officeDocument/2006/relationships/image" Target="../media/image632.png"/><Relationship Id="rId286" Type="http://schemas.openxmlformats.org/officeDocument/2006/relationships/customXml" Target="../ink/ink143.xml"/><Relationship Id="rId493" Type="http://schemas.openxmlformats.org/officeDocument/2006/relationships/image" Target="../media/image243.png"/><Relationship Id="rId507" Type="http://schemas.openxmlformats.org/officeDocument/2006/relationships/image" Target="../media/image250.png"/><Relationship Id="rId714" Type="http://schemas.openxmlformats.org/officeDocument/2006/relationships/customXml" Target="../ink/ink359.xml"/><Relationship Id="rId921" Type="http://schemas.openxmlformats.org/officeDocument/2006/relationships/customXml" Target="../ink/ink463.xml"/><Relationship Id="rId1137" Type="http://schemas.openxmlformats.org/officeDocument/2006/relationships/customXml" Target="../ink/ink572.xml"/><Relationship Id="rId1344" Type="http://schemas.openxmlformats.org/officeDocument/2006/relationships/customXml" Target="../ink/ink676.xml"/><Relationship Id="rId50" Type="http://schemas.openxmlformats.org/officeDocument/2006/relationships/image" Target="../media/image24.png"/><Relationship Id="rId146" Type="http://schemas.openxmlformats.org/officeDocument/2006/relationships/customXml" Target="../ink/ink72.xml"/><Relationship Id="rId353" Type="http://schemas.openxmlformats.org/officeDocument/2006/relationships/image" Target="../media/image174.png"/><Relationship Id="rId560" Type="http://schemas.openxmlformats.org/officeDocument/2006/relationships/customXml" Target="../ink/ink281.xml"/><Relationship Id="rId798" Type="http://schemas.openxmlformats.org/officeDocument/2006/relationships/customXml" Target="../ink/ink401.xml"/><Relationship Id="rId1190" Type="http://schemas.openxmlformats.org/officeDocument/2006/relationships/customXml" Target="../ink/ink599.xml"/><Relationship Id="rId1204" Type="http://schemas.openxmlformats.org/officeDocument/2006/relationships/customXml" Target="../ink/ink606.xml"/><Relationship Id="rId1411" Type="http://schemas.openxmlformats.org/officeDocument/2006/relationships/image" Target="../media/image699.png"/><Relationship Id="rId213" Type="http://schemas.openxmlformats.org/officeDocument/2006/relationships/image" Target="../media/image105.png"/><Relationship Id="rId420" Type="http://schemas.openxmlformats.org/officeDocument/2006/relationships/customXml" Target="../ink/ink210.xml"/><Relationship Id="rId658" Type="http://schemas.openxmlformats.org/officeDocument/2006/relationships/image" Target="../media/image325.png"/><Relationship Id="rId865" Type="http://schemas.openxmlformats.org/officeDocument/2006/relationships/image" Target="../media/image428.png"/><Relationship Id="rId1050" Type="http://schemas.openxmlformats.org/officeDocument/2006/relationships/image" Target="../media/image520.png"/><Relationship Id="rId1288" Type="http://schemas.openxmlformats.org/officeDocument/2006/relationships/customXml" Target="../ink/ink648.xml"/><Relationship Id="rId297" Type="http://schemas.openxmlformats.org/officeDocument/2006/relationships/image" Target="../media/image146.png"/><Relationship Id="rId518" Type="http://schemas.openxmlformats.org/officeDocument/2006/relationships/customXml" Target="../ink/ink260.xml"/><Relationship Id="rId725" Type="http://schemas.openxmlformats.org/officeDocument/2006/relationships/image" Target="../media/image358.png"/><Relationship Id="rId932" Type="http://schemas.openxmlformats.org/officeDocument/2006/relationships/image" Target="../media/image461.png"/><Relationship Id="rId1148" Type="http://schemas.openxmlformats.org/officeDocument/2006/relationships/image" Target="../media/image568.png"/><Relationship Id="rId1355" Type="http://schemas.openxmlformats.org/officeDocument/2006/relationships/image" Target="../media/image671.png"/><Relationship Id="rId157" Type="http://schemas.openxmlformats.org/officeDocument/2006/relationships/image" Target="../media/image77.png"/><Relationship Id="rId364" Type="http://schemas.openxmlformats.org/officeDocument/2006/relationships/customXml" Target="../ink/ink182.xml"/><Relationship Id="rId1008" Type="http://schemas.openxmlformats.org/officeDocument/2006/relationships/image" Target="../media/image499.png"/><Relationship Id="rId1215" Type="http://schemas.openxmlformats.org/officeDocument/2006/relationships/image" Target="../media/image601.png"/><Relationship Id="rId1422" Type="http://schemas.openxmlformats.org/officeDocument/2006/relationships/customXml" Target="../ink/ink715.xml"/><Relationship Id="rId61" Type="http://schemas.openxmlformats.org/officeDocument/2006/relationships/customXml" Target="../ink/ink29.xml"/><Relationship Id="rId571" Type="http://schemas.openxmlformats.org/officeDocument/2006/relationships/image" Target="../media/image282.png"/><Relationship Id="rId669" Type="http://schemas.openxmlformats.org/officeDocument/2006/relationships/customXml" Target="../ink/ink336.xml"/><Relationship Id="rId876" Type="http://schemas.openxmlformats.org/officeDocument/2006/relationships/customXml" Target="../ink/ink440.xml"/><Relationship Id="rId1299" Type="http://schemas.openxmlformats.org/officeDocument/2006/relationships/image" Target="../media/image643.png"/><Relationship Id="rId19" Type="http://schemas.openxmlformats.org/officeDocument/2006/relationships/customXml" Target="../ink/ink8.xml"/><Relationship Id="rId224" Type="http://schemas.openxmlformats.org/officeDocument/2006/relationships/customXml" Target="../ink/ink111.xml"/><Relationship Id="rId431" Type="http://schemas.openxmlformats.org/officeDocument/2006/relationships/customXml" Target="../ink/ink216.xml"/><Relationship Id="rId529" Type="http://schemas.openxmlformats.org/officeDocument/2006/relationships/image" Target="../media/image261.png"/><Relationship Id="rId736" Type="http://schemas.openxmlformats.org/officeDocument/2006/relationships/customXml" Target="../ink/ink370.xml"/><Relationship Id="rId1061" Type="http://schemas.openxmlformats.org/officeDocument/2006/relationships/customXml" Target="../ink/ink533.xml"/><Relationship Id="rId1159" Type="http://schemas.openxmlformats.org/officeDocument/2006/relationships/customXml" Target="../ink/ink583.xml"/><Relationship Id="rId1366" Type="http://schemas.openxmlformats.org/officeDocument/2006/relationships/customXml" Target="../ink/ink687.xml"/><Relationship Id="rId168" Type="http://schemas.openxmlformats.org/officeDocument/2006/relationships/customXml" Target="../ink/ink83.xml"/><Relationship Id="rId943" Type="http://schemas.openxmlformats.org/officeDocument/2006/relationships/customXml" Target="../ink/ink474.xml"/><Relationship Id="rId1019" Type="http://schemas.openxmlformats.org/officeDocument/2006/relationships/customXml" Target="../ink/ink512.xml"/><Relationship Id="rId72" Type="http://schemas.openxmlformats.org/officeDocument/2006/relationships/image" Target="../media/image35.png"/><Relationship Id="rId375" Type="http://schemas.openxmlformats.org/officeDocument/2006/relationships/image" Target="../media/image185.png"/><Relationship Id="rId582" Type="http://schemas.openxmlformats.org/officeDocument/2006/relationships/customXml" Target="../ink/ink292.xml"/><Relationship Id="rId803" Type="http://schemas.openxmlformats.org/officeDocument/2006/relationships/image" Target="../media/image397.png"/><Relationship Id="rId1226" Type="http://schemas.openxmlformats.org/officeDocument/2006/relationships/customXml" Target="../ink/ink617.xml"/><Relationship Id="rId1433" Type="http://schemas.openxmlformats.org/officeDocument/2006/relationships/image" Target="../media/image710.png"/><Relationship Id="rId3" Type="http://schemas.openxmlformats.org/officeDocument/2006/relationships/image" Target="../media/image1.jpeg"/><Relationship Id="rId235" Type="http://schemas.openxmlformats.org/officeDocument/2006/relationships/image" Target="../media/image116.png"/><Relationship Id="rId442" Type="http://schemas.openxmlformats.org/officeDocument/2006/relationships/customXml" Target="../ink/ink222.xml"/><Relationship Id="rId887" Type="http://schemas.openxmlformats.org/officeDocument/2006/relationships/image" Target="../media/image439.png"/><Relationship Id="rId1072" Type="http://schemas.openxmlformats.org/officeDocument/2006/relationships/customXml" Target="../ink/ink539.xml"/><Relationship Id="rId302" Type="http://schemas.openxmlformats.org/officeDocument/2006/relationships/customXml" Target="../ink/ink151.xml"/><Relationship Id="rId747" Type="http://schemas.openxmlformats.org/officeDocument/2006/relationships/image" Target="../media/image369.png"/><Relationship Id="rId954" Type="http://schemas.openxmlformats.org/officeDocument/2006/relationships/image" Target="../media/image472.png"/><Relationship Id="rId1377" Type="http://schemas.openxmlformats.org/officeDocument/2006/relationships/image" Target="../media/image682.png"/><Relationship Id="rId83" Type="http://schemas.openxmlformats.org/officeDocument/2006/relationships/customXml" Target="../ink/ink40.xml"/><Relationship Id="rId179" Type="http://schemas.openxmlformats.org/officeDocument/2006/relationships/image" Target="../media/image88.png"/><Relationship Id="rId386" Type="http://schemas.openxmlformats.org/officeDocument/2006/relationships/customXml" Target="../ink/ink193.xml"/><Relationship Id="rId593" Type="http://schemas.openxmlformats.org/officeDocument/2006/relationships/image" Target="../media/image293.png"/><Relationship Id="rId607" Type="http://schemas.openxmlformats.org/officeDocument/2006/relationships/image" Target="../media/image300.png"/><Relationship Id="rId814" Type="http://schemas.openxmlformats.org/officeDocument/2006/relationships/customXml" Target="../ink/ink409.xml"/><Relationship Id="rId1237" Type="http://schemas.openxmlformats.org/officeDocument/2006/relationships/image" Target="../media/image612.png"/><Relationship Id="rId246" Type="http://schemas.openxmlformats.org/officeDocument/2006/relationships/customXml" Target="../ink/ink122.xml"/><Relationship Id="rId453" Type="http://schemas.openxmlformats.org/officeDocument/2006/relationships/image" Target="../media/image223.png"/><Relationship Id="rId660" Type="http://schemas.openxmlformats.org/officeDocument/2006/relationships/image" Target="../media/image326.png"/><Relationship Id="rId898" Type="http://schemas.openxmlformats.org/officeDocument/2006/relationships/image" Target="../media/image444.png"/><Relationship Id="rId1083" Type="http://schemas.openxmlformats.org/officeDocument/2006/relationships/image" Target="../media/image536.png"/><Relationship Id="rId1290" Type="http://schemas.openxmlformats.org/officeDocument/2006/relationships/customXml" Target="../ink/ink649.xml"/><Relationship Id="rId1304" Type="http://schemas.openxmlformats.org/officeDocument/2006/relationships/customXml" Target="../ink/ink656.xml"/><Relationship Id="rId106" Type="http://schemas.openxmlformats.org/officeDocument/2006/relationships/image" Target="../media/image52.png"/><Relationship Id="rId313" Type="http://schemas.openxmlformats.org/officeDocument/2006/relationships/image" Target="../media/image154.png"/><Relationship Id="rId758" Type="http://schemas.openxmlformats.org/officeDocument/2006/relationships/customXml" Target="../ink/ink381.xml"/><Relationship Id="rId965" Type="http://schemas.openxmlformats.org/officeDocument/2006/relationships/customXml" Target="../ink/ink485.xml"/><Relationship Id="rId1150" Type="http://schemas.openxmlformats.org/officeDocument/2006/relationships/image" Target="../media/image569.png"/><Relationship Id="rId1388" Type="http://schemas.openxmlformats.org/officeDocument/2006/relationships/customXml" Target="../ink/ink698.xml"/><Relationship Id="rId10" Type="http://schemas.openxmlformats.org/officeDocument/2006/relationships/image" Target="../media/image4.png"/><Relationship Id="rId94" Type="http://schemas.openxmlformats.org/officeDocument/2006/relationships/image" Target="../media/image46.png"/><Relationship Id="rId397" Type="http://schemas.openxmlformats.org/officeDocument/2006/relationships/image" Target="../media/image196.png"/><Relationship Id="rId520" Type="http://schemas.openxmlformats.org/officeDocument/2006/relationships/customXml" Target="../ink/ink261.xml"/><Relationship Id="rId618" Type="http://schemas.openxmlformats.org/officeDocument/2006/relationships/customXml" Target="../ink/ink310.xml"/><Relationship Id="rId825" Type="http://schemas.openxmlformats.org/officeDocument/2006/relationships/image" Target="../media/image408.png"/><Relationship Id="rId1248" Type="http://schemas.openxmlformats.org/officeDocument/2006/relationships/customXml" Target="../ink/ink628.xml"/><Relationship Id="rId257" Type="http://schemas.openxmlformats.org/officeDocument/2006/relationships/image" Target="../media/image126.png"/><Relationship Id="rId464" Type="http://schemas.openxmlformats.org/officeDocument/2006/relationships/customXml" Target="../ink/ink233.xml"/><Relationship Id="rId1010" Type="http://schemas.openxmlformats.org/officeDocument/2006/relationships/image" Target="../media/image500.png"/><Relationship Id="rId1094" Type="http://schemas.openxmlformats.org/officeDocument/2006/relationships/image" Target="../media/image541.png"/><Relationship Id="rId1108" Type="http://schemas.openxmlformats.org/officeDocument/2006/relationships/image" Target="../media/image548.png"/><Relationship Id="rId1315" Type="http://schemas.openxmlformats.org/officeDocument/2006/relationships/image" Target="../media/image651.png"/><Relationship Id="rId117" Type="http://schemas.openxmlformats.org/officeDocument/2006/relationships/customXml" Target="../ink/ink57.xml"/><Relationship Id="rId671" Type="http://schemas.openxmlformats.org/officeDocument/2006/relationships/image" Target="../media/image331.png"/><Relationship Id="rId769" Type="http://schemas.openxmlformats.org/officeDocument/2006/relationships/image" Target="../media/image380.png"/><Relationship Id="rId976" Type="http://schemas.openxmlformats.org/officeDocument/2006/relationships/image" Target="../media/image483.png"/><Relationship Id="rId1399" Type="http://schemas.openxmlformats.org/officeDocument/2006/relationships/image" Target="../media/image693.png"/><Relationship Id="rId324" Type="http://schemas.openxmlformats.org/officeDocument/2006/relationships/customXml" Target="../ink/ink162.xml"/><Relationship Id="rId531" Type="http://schemas.openxmlformats.org/officeDocument/2006/relationships/image" Target="../media/image262.png"/><Relationship Id="rId629" Type="http://schemas.openxmlformats.org/officeDocument/2006/relationships/image" Target="../media/image311.png"/><Relationship Id="rId1161" Type="http://schemas.openxmlformats.org/officeDocument/2006/relationships/image" Target="../media/image574.png"/><Relationship Id="rId1259" Type="http://schemas.openxmlformats.org/officeDocument/2006/relationships/image" Target="../media/image623.png"/><Relationship Id="rId836" Type="http://schemas.openxmlformats.org/officeDocument/2006/relationships/customXml" Target="../ink/ink420.xml"/><Relationship Id="rId1021" Type="http://schemas.openxmlformats.org/officeDocument/2006/relationships/customXml" Target="../ink/ink513.xml"/><Relationship Id="rId1119" Type="http://schemas.openxmlformats.org/officeDocument/2006/relationships/customXml" Target="../ink/ink563.xml"/><Relationship Id="rId903" Type="http://schemas.openxmlformats.org/officeDocument/2006/relationships/customXml" Target="../ink/ink454.xml"/><Relationship Id="rId1326" Type="http://schemas.openxmlformats.org/officeDocument/2006/relationships/customXml" Target="../ink/ink667.xml"/><Relationship Id="rId32" Type="http://schemas.openxmlformats.org/officeDocument/2006/relationships/image" Target="../media/image15.png"/><Relationship Id="rId181" Type="http://schemas.openxmlformats.org/officeDocument/2006/relationships/image" Target="../media/image89.png"/><Relationship Id="rId279" Type="http://schemas.openxmlformats.org/officeDocument/2006/relationships/image" Target="../media/image137.png"/><Relationship Id="rId486" Type="http://schemas.openxmlformats.org/officeDocument/2006/relationships/customXml" Target="../ink/ink244.xml"/><Relationship Id="rId693" Type="http://schemas.openxmlformats.org/officeDocument/2006/relationships/image" Target="../media/image342.png"/><Relationship Id="rId139" Type="http://schemas.openxmlformats.org/officeDocument/2006/relationships/customXml" Target="../ink/ink68.xml"/><Relationship Id="rId346" Type="http://schemas.openxmlformats.org/officeDocument/2006/relationships/customXml" Target="../ink/ink173.xml"/><Relationship Id="rId553" Type="http://schemas.openxmlformats.org/officeDocument/2006/relationships/image" Target="../media/image273.png"/><Relationship Id="rId760" Type="http://schemas.openxmlformats.org/officeDocument/2006/relationships/customXml" Target="../ink/ink382.xml"/><Relationship Id="rId998" Type="http://schemas.openxmlformats.org/officeDocument/2006/relationships/image" Target="../media/image494.png"/><Relationship Id="rId1183" Type="http://schemas.openxmlformats.org/officeDocument/2006/relationships/image" Target="../media/image585.png"/><Relationship Id="rId1390" Type="http://schemas.openxmlformats.org/officeDocument/2006/relationships/customXml" Target="../ink/ink699.xml"/><Relationship Id="rId206" Type="http://schemas.openxmlformats.org/officeDocument/2006/relationships/customXml" Target="../ink/ink102.xml"/><Relationship Id="rId413" Type="http://schemas.openxmlformats.org/officeDocument/2006/relationships/image" Target="../media/image204.png"/><Relationship Id="rId858" Type="http://schemas.openxmlformats.org/officeDocument/2006/relationships/customXml" Target="../ink/ink431.xml"/><Relationship Id="rId1043" Type="http://schemas.openxmlformats.org/officeDocument/2006/relationships/customXml" Target="../ink/ink524.xml"/><Relationship Id="rId620" Type="http://schemas.openxmlformats.org/officeDocument/2006/relationships/customXml" Target="../ink/ink311.xml"/><Relationship Id="rId718" Type="http://schemas.openxmlformats.org/officeDocument/2006/relationships/customXml" Target="../ink/ink361.xml"/><Relationship Id="rId925" Type="http://schemas.openxmlformats.org/officeDocument/2006/relationships/customXml" Target="../ink/ink465.xml"/><Relationship Id="rId1250" Type="http://schemas.openxmlformats.org/officeDocument/2006/relationships/customXml" Target="../ink/ink629.xml"/><Relationship Id="rId1348" Type="http://schemas.openxmlformats.org/officeDocument/2006/relationships/customXml" Target="../ink/ink678.xml"/><Relationship Id="rId1110" Type="http://schemas.openxmlformats.org/officeDocument/2006/relationships/image" Target="../media/image549.png"/><Relationship Id="rId1208" Type="http://schemas.openxmlformats.org/officeDocument/2006/relationships/customXml" Target="../ink/ink608.xml"/><Relationship Id="rId1415" Type="http://schemas.openxmlformats.org/officeDocument/2006/relationships/image" Target="../media/image701.png"/><Relationship Id="rId54" Type="http://schemas.openxmlformats.org/officeDocument/2006/relationships/image" Target="../media/image26.png"/><Relationship Id="rId270" Type="http://schemas.openxmlformats.org/officeDocument/2006/relationships/customXml" Target="../ink/ink135.xml"/><Relationship Id="rId130" Type="http://schemas.openxmlformats.org/officeDocument/2006/relationships/image" Target="../media/image64.png"/><Relationship Id="rId368" Type="http://schemas.openxmlformats.org/officeDocument/2006/relationships/customXml" Target="../ink/ink184.xml"/><Relationship Id="rId575" Type="http://schemas.openxmlformats.org/officeDocument/2006/relationships/image" Target="../media/image284.png"/><Relationship Id="rId782" Type="http://schemas.openxmlformats.org/officeDocument/2006/relationships/customXml" Target="../ink/ink393.xml"/><Relationship Id="rId228" Type="http://schemas.openxmlformats.org/officeDocument/2006/relationships/customXml" Target="../ink/ink113.xml"/><Relationship Id="rId435" Type="http://schemas.openxmlformats.org/officeDocument/2006/relationships/image" Target="../media/image214.png"/><Relationship Id="rId642" Type="http://schemas.openxmlformats.org/officeDocument/2006/relationships/customXml" Target="../ink/ink322.xml"/><Relationship Id="rId1065" Type="http://schemas.openxmlformats.org/officeDocument/2006/relationships/customXml" Target="../ink/ink535.xml"/><Relationship Id="rId1272" Type="http://schemas.openxmlformats.org/officeDocument/2006/relationships/customXml" Target="../ink/ink640.xml"/><Relationship Id="rId502" Type="http://schemas.openxmlformats.org/officeDocument/2006/relationships/customXml" Target="../ink/ink252.xml"/><Relationship Id="rId947" Type="http://schemas.openxmlformats.org/officeDocument/2006/relationships/customXml" Target="../ink/ink476.xml"/><Relationship Id="rId1132" Type="http://schemas.openxmlformats.org/officeDocument/2006/relationships/image" Target="../media/image560.png"/><Relationship Id="rId76" Type="http://schemas.openxmlformats.org/officeDocument/2006/relationships/image" Target="../media/image37.png"/><Relationship Id="rId807" Type="http://schemas.openxmlformats.org/officeDocument/2006/relationships/image" Target="../media/image399.png"/><Relationship Id="rId292" Type="http://schemas.openxmlformats.org/officeDocument/2006/relationships/customXml" Target="../ink/ink146.xml"/><Relationship Id="rId597" Type="http://schemas.openxmlformats.org/officeDocument/2006/relationships/image" Target="../media/image295.png"/><Relationship Id="rId152" Type="http://schemas.openxmlformats.org/officeDocument/2006/relationships/customXml" Target="../ink/ink75.xml"/><Relationship Id="rId457" Type="http://schemas.openxmlformats.org/officeDocument/2006/relationships/image" Target="../media/image225.png"/><Relationship Id="rId1087" Type="http://schemas.openxmlformats.org/officeDocument/2006/relationships/customXml" Target="../ink/ink547.xml"/><Relationship Id="rId1294" Type="http://schemas.openxmlformats.org/officeDocument/2006/relationships/customXml" Target="../ink/ink651.xml"/><Relationship Id="rId664" Type="http://schemas.openxmlformats.org/officeDocument/2006/relationships/image" Target="../media/image328.png"/><Relationship Id="rId871" Type="http://schemas.openxmlformats.org/officeDocument/2006/relationships/image" Target="../media/image431.png"/><Relationship Id="rId969" Type="http://schemas.openxmlformats.org/officeDocument/2006/relationships/customXml" Target="../ink/ink487.xml"/><Relationship Id="rId317" Type="http://schemas.openxmlformats.org/officeDocument/2006/relationships/image" Target="../media/image156.png"/><Relationship Id="rId524" Type="http://schemas.openxmlformats.org/officeDocument/2006/relationships/customXml" Target="../ink/ink263.xml"/><Relationship Id="rId731" Type="http://schemas.openxmlformats.org/officeDocument/2006/relationships/image" Target="../media/image361.png"/><Relationship Id="rId1154" Type="http://schemas.openxmlformats.org/officeDocument/2006/relationships/image" Target="../media/image571.png"/><Relationship Id="rId1361" Type="http://schemas.openxmlformats.org/officeDocument/2006/relationships/image" Target="../media/image674.png"/><Relationship Id="rId98" Type="http://schemas.openxmlformats.org/officeDocument/2006/relationships/image" Target="../media/image48.png"/><Relationship Id="rId829" Type="http://schemas.openxmlformats.org/officeDocument/2006/relationships/image" Target="../media/image410.png"/><Relationship Id="rId1014" Type="http://schemas.openxmlformats.org/officeDocument/2006/relationships/image" Target="../media/image502.png"/><Relationship Id="rId1221" Type="http://schemas.openxmlformats.org/officeDocument/2006/relationships/image" Target="../media/image604.png"/><Relationship Id="rId1319" Type="http://schemas.openxmlformats.org/officeDocument/2006/relationships/image" Target="../media/image653.png"/><Relationship Id="rId25" Type="http://schemas.openxmlformats.org/officeDocument/2006/relationships/customXml" Target="../ink/ink11.xml"/><Relationship Id="rId174" Type="http://schemas.openxmlformats.org/officeDocument/2006/relationships/customXml" Target="../ink/ink86.xml"/><Relationship Id="rId381" Type="http://schemas.openxmlformats.org/officeDocument/2006/relationships/image" Target="../media/image188.png"/><Relationship Id="rId241" Type="http://schemas.openxmlformats.org/officeDocument/2006/relationships/image" Target="../media/image119.png"/><Relationship Id="rId479" Type="http://schemas.openxmlformats.org/officeDocument/2006/relationships/image" Target="../media/image236.png"/><Relationship Id="rId686" Type="http://schemas.openxmlformats.org/officeDocument/2006/relationships/customXml" Target="../ink/ink345.xml"/><Relationship Id="rId893" Type="http://schemas.openxmlformats.org/officeDocument/2006/relationships/customXml" Target="../ink/ink449.xml"/><Relationship Id="rId339" Type="http://schemas.openxmlformats.org/officeDocument/2006/relationships/image" Target="../media/image167.png"/><Relationship Id="rId546" Type="http://schemas.openxmlformats.org/officeDocument/2006/relationships/customXml" Target="../ink/ink274.xml"/><Relationship Id="rId753" Type="http://schemas.openxmlformats.org/officeDocument/2006/relationships/image" Target="../media/image372.png"/><Relationship Id="rId1176" Type="http://schemas.openxmlformats.org/officeDocument/2006/relationships/customXml" Target="../ink/ink592.xml"/><Relationship Id="rId1383" Type="http://schemas.openxmlformats.org/officeDocument/2006/relationships/image" Target="../media/image685.png"/><Relationship Id="rId101" Type="http://schemas.openxmlformats.org/officeDocument/2006/relationships/customXml" Target="../ink/ink49.xml"/><Relationship Id="rId406" Type="http://schemas.openxmlformats.org/officeDocument/2006/relationships/customXml" Target="../ink/ink203.xml"/><Relationship Id="rId960" Type="http://schemas.openxmlformats.org/officeDocument/2006/relationships/image" Target="../media/image475.png"/><Relationship Id="rId1036" Type="http://schemas.openxmlformats.org/officeDocument/2006/relationships/image" Target="../media/image513.png"/><Relationship Id="rId1243" Type="http://schemas.openxmlformats.org/officeDocument/2006/relationships/image" Target="../media/image615.png"/><Relationship Id="rId613" Type="http://schemas.openxmlformats.org/officeDocument/2006/relationships/image" Target="../media/image303.png"/><Relationship Id="rId820" Type="http://schemas.openxmlformats.org/officeDocument/2006/relationships/customXml" Target="../ink/ink412.xml"/><Relationship Id="rId918" Type="http://schemas.openxmlformats.org/officeDocument/2006/relationships/image" Target="../media/image454.png"/><Relationship Id="rId1103" Type="http://schemas.openxmlformats.org/officeDocument/2006/relationships/customXml" Target="../ink/ink555.xml"/><Relationship Id="rId1310" Type="http://schemas.openxmlformats.org/officeDocument/2006/relationships/customXml" Target="../ink/ink659.xml"/><Relationship Id="rId1408" Type="http://schemas.openxmlformats.org/officeDocument/2006/relationships/customXml" Target="../ink/ink708.xml"/><Relationship Id="rId47" Type="http://schemas.openxmlformats.org/officeDocument/2006/relationships/customXml" Target="../ink/ink22.xml"/><Relationship Id="rId196" Type="http://schemas.openxmlformats.org/officeDocument/2006/relationships/customXml" Target="../ink/ink97.xml"/><Relationship Id="rId263" Type="http://schemas.openxmlformats.org/officeDocument/2006/relationships/image" Target="../media/image129.png"/><Relationship Id="rId470" Type="http://schemas.openxmlformats.org/officeDocument/2006/relationships/customXml" Target="../ink/ink236.xml"/><Relationship Id="rId123" Type="http://schemas.openxmlformats.org/officeDocument/2006/relationships/customXml" Target="../ink/ink60.xml"/><Relationship Id="rId330" Type="http://schemas.openxmlformats.org/officeDocument/2006/relationships/customXml" Target="../ink/ink165.xml"/><Relationship Id="rId568" Type="http://schemas.openxmlformats.org/officeDocument/2006/relationships/customXml" Target="../ink/ink285.xml"/><Relationship Id="rId775" Type="http://schemas.openxmlformats.org/officeDocument/2006/relationships/image" Target="../media/image383.png"/><Relationship Id="rId982" Type="http://schemas.openxmlformats.org/officeDocument/2006/relationships/image" Target="../media/image486.png"/><Relationship Id="rId1198" Type="http://schemas.openxmlformats.org/officeDocument/2006/relationships/customXml" Target="../ink/ink603.xml"/><Relationship Id="rId428" Type="http://schemas.openxmlformats.org/officeDocument/2006/relationships/customXml" Target="../ink/ink214.xml"/><Relationship Id="rId635" Type="http://schemas.openxmlformats.org/officeDocument/2006/relationships/image" Target="../media/image314.png"/><Relationship Id="rId842" Type="http://schemas.openxmlformats.org/officeDocument/2006/relationships/customXml" Target="../ink/ink423.xml"/><Relationship Id="rId1058" Type="http://schemas.openxmlformats.org/officeDocument/2006/relationships/image" Target="../media/image524.png"/><Relationship Id="rId1265" Type="http://schemas.openxmlformats.org/officeDocument/2006/relationships/image" Target="../media/image626.png"/><Relationship Id="rId702" Type="http://schemas.openxmlformats.org/officeDocument/2006/relationships/customXml" Target="../ink/ink353.xml"/><Relationship Id="rId1125" Type="http://schemas.openxmlformats.org/officeDocument/2006/relationships/customXml" Target="../ink/ink566.xml"/><Relationship Id="rId1332" Type="http://schemas.openxmlformats.org/officeDocument/2006/relationships/customXml" Target="../ink/ink670.xml"/><Relationship Id="rId69" Type="http://schemas.openxmlformats.org/officeDocument/2006/relationships/customXml" Target="../ink/ink33.xml"/><Relationship Id="rId285" Type="http://schemas.openxmlformats.org/officeDocument/2006/relationships/image" Target="../media/image140.png"/><Relationship Id="rId492" Type="http://schemas.openxmlformats.org/officeDocument/2006/relationships/customXml" Target="../ink/ink247.xml"/><Relationship Id="rId797" Type="http://schemas.openxmlformats.org/officeDocument/2006/relationships/image" Target="../media/image394.png"/><Relationship Id="rId145" Type="http://schemas.openxmlformats.org/officeDocument/2006/relationships/image" Target="../media/image71.png"/><Relationship Id="rId352" Type="http://schemas.openxmlformats.org/officeDocument/2006/relationships/customXml" Target="../ink/ink176.xml"/><Relationship Id="rId1287" Type="http://schemas.openxmlformats.org/officeDocument/2006/relationships/image" Target="../media/image637.png"/><Relationship Id="rId212" Type="http://schemas.openxmlformats.org/officeDocument/2006/relationships/customXml" Target="../ink/ink105.xml"/><Relationship Id="rId657" Type="http://schemas.openxmlformats.org/officeDocument/2006/relationships/customXml" Target="../ink/ink330.xml"/><Relationship Id="rId864" Type="http://schemas.openxmlformats.org/officeDocument/2006/relationships/customXml" Target="../ink/ink434.xml"/><Relationship Id="rId517" Type="http://schemas.openxmlformats.org/officeDocument/2006/relationships/image" Target="../media/image255.png"/><Relationship Id="rId724" Type="http://schemas.openxmlformats.org/officeDocument/2006/relationships/customXml" Target="../ink/ink364.xml"/><Relationship Id="rId931" Type="http://schemas.openxmlformats.org/officeDocument/2006/relationships/customXml" Target="../ink/ink468.xml"/><Relationship Id="rId1147" Type="http://schemas.openxmlformats.org/officeDocument/2006/relationships/customXml" Target="../ink/ink577.xml"/><Relationship Id="rId1354" Type="http://schemas.openxmlformats.org/officeDocument/2006/relationships/customXml" Target="../ink/ink681.xml"/><Relationship Id="rId60" Type="http://schemas.openxmlformats.org/officeDocument/2006/relationships/image" Target="../media/image29.png"/><Relationship Id="rId1007" Type="http://schemas.openxmlformats.org/officeDocument/2006/relationships/customXml" Target="../ink/ink506.xml"/><Relationship Id="rId1214" Type="http://schemas.openxmlformats.org/officeDocument/2006/relationships/customXml" Target="../ink/ink611.xml"/><Relationship Id="rId1421" Type="http://schemas.openxmlformats.org/officeDocument/2006/relationships/image" Target="../media/image704.png"/><Relationship Id="rId18" Type="http://schemas.openxmlformats.org/officeDocument/2006/relationships/image" Target="../media/image8.png"/><Relationship Id="rId167" Type="http://schemas.openxmlformats.org/officeDocument/2006/relationships/image" Target="../media/image82.png"/><Relationship Id="rId374" Type="http://schemas.openxmlformats.org/officeDocument/2006/relationships/customXml" Target="../ink/ink187.xml"/><Relationship Id="rId581" Type="http://schemas.openxmlformats.org/officeDocument/2006/relationships/image" Target="../media/image287.png"/><Relationship Id="rId234" Type="http://schemas.openxmlformats.org/officeDocument/2006/relationships/customXml" Target="../ink/ink116.xml"/><Relationship Id="rId679" Type="http://schemas.openxmlformats.org/officeDocument/2006/relationships/image" Target="../media/image335.png"/><Relationship Id="rId886" Type="http://schemas.openxmlformats.org/officeDocument/2006/relationships/customXml" Target="../ink/ink445.xml"/><Relationship Id="rId2" Type="http://schemas.openxmlformats.org/officeDocument/2006/relationships/notesSlide" Target="../notesSlides/notesSlide1.xml"/><Relationship Id="rId441" Type="http://schemas.openxmlformats.org/officeDocument/2006/relationships/image" Target="../media/image217.png"/><Relationship Id="rId539" Type="http://schemas.openxmlformats.org/officeDocument/2006/relationships/image" Target="../media/image266.png"/><Relationship Id="rId746" Type="http://schemas.openxmlformats.org/officeDocument/2006/relationships/customXml" Target="../ink/ink375.xml"/><Relationship Id="rId1071" Type="http://schemas.openxmlformats.org/officeDocument/2006/relationships/image" Target="../media/image530.png"/><Relationship Id="rId1169" Type="http://schemas.openxmlformats.org/officeDocument/2006/relationships/image" Target="../media/image578.png"/><Relationship Id="rId1376" Type="http://schemas.openxmlformats.org/officeDocument/2006/relationships/customXml" Target="../ink/ink692.xml"/><Relationship Id="rId301" Type="http://schemas.openxmlformats.org/officeDocument/2006/relationships/image" Target="../media/image148.png"/><Relationship Id="rId953" Type="http://schemas.openxmlformats.org/officeDocument/2006/relationships/customXml" Target="../ink/ink479.xml"/><Relationship Id="rId1029" Type="http://schemas.openxmlformats.org/officeDocument/2006/relationships/customXml" Target="../ink/ink517.xml"/><Relationship Id="rId1236" Type="http://schemas.openxmlformats.org/officeDocument/2006/relationships/customXml" Target="../ink/ink622.xml"/><Relationship Id="rId82" Type="http://schemas.openxmlformats.org/officeDocument/2006/relationships/image" Target="../media/image40.png"/><Relationship Id="rId606" Type="http://schemas.openxmlformats.org/officeDocument/2006/relationships/customXml" Target="../ink/ink304.xml"/><Relationship Id="rId813" Type="http://schemas.openxmlformats.org/officeDocument/2006/relationships/image" Target="../media/image402.png"/><Relationship Id="rId1303" Type="http://schemas.openxmlformats.org/officeDocument/2006/relationships/image" Target="../media/image645.png"/><Relationship Id="rId189" Type="http://schemas.openxmlformats.org/officeDocument/2006/relationships/image" Target="../media/image93.png"/><Relationship Id="rId396" Type="http://schemas.openxmlformats.org/officeDocument/2006/relationships/customXml" Target="../ink/ink198.xml"/><Relationship Id="rId256" Type="http://schemas.openxmlformats.org/officeDocument/2006/relationships/customXml" Target="../ink/ink128.xml"/><Relationship Id="rId463" Type="http://schemas.openxmlformats.org/officeDocument/2006/relationships/image" Target="../media/image228.png"/><Relationship Id="rId670" Type="http://schemas.openxmlformats.org/officeDocument/2006/relationships/customXml" Target="../ink/ink337.xml"/><Relationship Id="rId1093" Type="http://schemas.openxmlformats.org/officeDocument/2006/relationships/customXml" Target="../ink/ink550.xml"/><Relationship Id="rId116" Type="http://schemas.openxmlformats.org/officeDocument/2006/relationships/image" Target="../media/image57.png"/><Relationship Id="rId323" Type="http://schemas.openxmlformats.org/officeDocument/2006/relationships/image" Target="../media/image159.png"/><Relationship Id="rId530" Type="http://schemas.openxmlformats.org/officeDocument/2006/relationships/customXml" Target="../ink/ink266.xml"/><Relationship Id="rId768" Type="http://schemas.openxmlformats.org/officeDocument/2006/relationships/customXml" Target="../ink/ink386.xml"/><Relationship Id="rId975" Type="http://schemas.openxmlformats.org/officeDocument/2006/relationships/customXml" Target="../ink/ink490.xml"/><Relationship Id="rId1160" Type="http://schemas.openxmlformats.org/officeDocument/2006/relationships/customXml" Target="../ink/ink584.xml"/><Relationship Id="rId1398" Type="http://schemas.openxmlformats.org/officeDocument/2006/relationships/customXml" Target="../ink/ink703.xml"/><Relationship Id="rId628" Type="http://schemas.openxmlformats.org/officeDocument/2006/relationships/customXml" Target="../ink/ink315.xml"/><Relationship Id="rId835" Type="http://schemas.openxmlformats.org/officeDocument/2006/relationships/image" Target="../media/image413.png"/><Relationship Id="rId1258" Type="http://schemas.openxmlformats.org/officeDocument/2006/relationships/customXml" Target="../ink/ink633.xml"/><Relationship Id="rId1020" Type="http://schemas.openxmlformats.org/officeDocument/2006/relationships/image" Target="../media/image505.png"/><Relationship Id="rId1118" Type="http://schemas.openxmlformats.org/officeDocument/2006/relationships/image" Target="../media/image553.png"/><Relationship Id="rId1325" Type="http://schemas.openxmlformats.org/officeDocument/2006/relationships/image" Target="../media/image656.png"/><Relationship Id="rId902" Type="http://schemas.openxmlformats.org/officeDocument/2006/relationships/image" Target="../media/image446.png"/><Relationship Id="rId31" Type="http://schemas.openxmlformats.org/officeDocument/2006/relationships/customXml" Target="../ink/ink14.xml"/><Relationship Id="rId180" Type="http://schemas.openxmlformats.org/officeDocument/2006/relationships/customXml" Target="../ink/ink89.xml"/><Relationship Id="rId278" Type="http://schemas.openxmlformats.org/officeDocument/2006/relationships/customXml" Target="../ink/ink139.xml"/><Relationship Id="rId485" Type="http://schemas.openxmlformats.org/officeDocument/2006/relationships/image" Target="../media/image239.png"/><Relationship Id="rId692" Type="http://schemas.openxmlformats.org/officeDocument/2006/relationships/customXml" Target="../ink/ink348.xml"/><Relationship Id="rId138" Type="http://schemas.openxmlformats.org/officeDocument/2006/relationships/image" Target="../media/image68.png"/><Relationship Id="rId345" Type="http://schemas.openxmlformats.org/officeDocument/2006/relationships/image" Target="../media/image170.png"/><Relationship Id="rId552" Type="http://schemas.openxmlformats.org/officeDocument/2006/relationships/customXml" Target="../ink/ink277.xml"/><Relationship Id="rId997" Type="http://schemas.openxmlformats.org/officeDocument/2006/relationships/customXml" Target="../ink/ink501.xml"/><Relationship Id="rId1182" Type="http://schemas.openxmlformats.org/officeDocument/2006/relationships/customXml" Target="../ink/ink595.xml"/><Relationship Id="rId205" Type="http://schemas.openxmlformats.org/officeDocument/2006/relationships/image" Target="../media/image101.png"/><Relationship Id="rId412" Type="http://schemas.openxmlformats.org/officeDocument/2006/relationships/customXml" Target="../ink/ink206.xml"/><Relationship Id="rId857" Type="http://schemas.openxmlformats.org/officeDocument/2006/relationships/image" Target="../media/image424.png"/><Relationship Id="rId1042" Type="http://schemas.openxmlformats.org/officeDocument/2006/relationships/image" Target="../media/image516.png"/><Relationship Id="rId717" Type="http://schemas.openxmlformats.org/officeDocument/2006/relationships/image" Target="../media/image354.png"/><Relationship Id="rId924" Type="http://schemas.openxmlformats.org/officeDocument/2006/relationships/image" Target="../media/image457.png"/><Relationship Id="rId1347" Type="http://schemas.openxmlformats.org/officeDocument/2006/relationships/image" Target="../media/image667.png"/><Relationship Id="rId53" Type="http://schemas.openxmlformats.org/officeDocument/2006/relationships/customXml" Target="../ink/ink25.xml"/><Relationship Id="rId1207" Type="http://schemas.openxmlformats.org/officeDocument/2006/relationships/image" Target="../media/image597.png"/><Relationship Id="rId1414" Type="http://schemas.openxmlformats.org/officeDocument/2006/relationships/customXml" Target="../ink/ink711.xml"/><Relationship Id="rId367" Type="http://schemas.openxmlformats.org/officeDocument/2006/relationships/image" Target="../media/image181.png"/><Relationship Id="rId574" Type="http://schemas.openxmlformats.org/officeDocument/2006/relationships/customXml" Target="../ink/ink288.xml"/><Relationship Id="rId227" Type="http://schemas.openxmlformats.org/officeDocument/2006/relationships/image" Target="../media/image112.png"/><Relationship Id="rId781" Type="http://schemas.openxmlformats.org/officeDocument/2006/relationships/image" Target="../media/image386.png"/><Relationship Id="rId879" Type="http://schemas.openxmlformats.org/officeDocument/2006/relationships/image" Target="../media/image435.png"/><Relationship Id="rId434" Type="http://schemas.openxmlformats.org/officeDocument/2006/relationships/customXml" Target="../ink/ink218.xml"/><Relationship Id="rId641" Type="http://schemas.openxmlformats.org/officeDocument/2006/relationships/image" Target="../media/image317.png"/><Relationship Id="rId739" Type="http://schemas.openxmlformats.org/officeDocument/2006/relationships/image" Target="../media/image365.png"/><Relationship Id="rId1064" Type="http://schemas.openxmlformats.org/officeDocument/2006/relationships/image" Target="../media/image527.png"/><Relationship Id="rId1271" Type="http://schemas.openxmlformats.org/officeDocument/2006/relationships/image" Target="../media/image629.png"/><Relationship Id="rId1369" Type="http://schemas.openxmlformats.org/officeDocument/2006/relationships/image" Target="../media/image678.png"/><Relationship Id="rId501" Type="http://schemas.openxmlformats.org/officeDocument/2006/relationships/image" Target="../media/image247.png"/><Relationship Id="rId946" Type="http://schemas.openxmlformats.org/officeDocument/2006/relationships/image" Target="../media/image468.png"/><Relationship Id="rId1131" Type="http://schemas.openxmlformats.org/officeDocument/2006/relationships/customXml" Target="../ink/ink569.xml"/><Relationship Id="rId1229" Type="http://schemas.openxmlformats.org/officeDocument/2006/relationships/image" Target="../media/image608.png"/><Relationship Id="rId75" Type="http://schemas.openxmlformats.org/officeDocument/2006/relationships/customXml" Target="../ink/ink36.xml"/><Relationship Id="rId806" Type="http://schemas.openxmlformats.org/officeDocument/2006/relationships/customXml" Target="../ink/ink405.xml"/><Relationship Id="rId291" Type="http://schemas.openxmlformats.org/officeDocument/2006/relationships/image" Target="../media/image143.png"/><Relationship Id="rId151" Type="http://schemas.openxmlformats.org/officeDocument/2006/relationships/image" Target="../media/image74.png"/><Relationship Id="rId389" Type="http://schemas.openxmlformats.org/officeDocument/2006/relationships/image" Target="../media/image192.png"/><Relationship Id="rId596" Type="http://schemas.openxmlformats.org/officeDocument/2006/relationships/customXml" Target="../ink/ink299.xml"/><Relationship Id="rId249" Type="http://schemas.openxmlformats.org/officeDocument/2006/relationships/image" Target="../media/image123.png"/><Relationship Id="rId456" Type="http://schemas.openxmlformats.org/officeDocument/2006/relationships/customXml" Target="../ink/ink229.xml"/><Relationship Id="rId663" Type="http://schemas.openxmlformats.org/officeDocument/2006/relationships/customXml" Target="../ink/ink333.xml"/><Relationship Id="rId870" Type="http://schemas.openxmlformats.org/officeDocument/2006/relationships/customXml" Target="../ink/ink437.xml"/><Relationship Id="rId1086" Type="http://schemas.openxmlformats.org/officeDocument/2006/relationships/customXml" Target="../ink/ink546.xml"/><Relationship Id="rId1293" Type="http://schemas.openxmlformats.org/officeDocument/2006/relationships/image" Target="../media/image640.png"/><Relationship Id="rId109" Type="http://schemas.openxmlformats.org/officeDocument/2006/relationships/customXml" Target="../ink/ink53.xml"/><Relationship Id="rId316" Type="http://schemas.openxmlformats.org/officeDocument/2006/relationships/customXml" Target="../ink/ink158.xml"/><Relationship Id="rId523" Type="http://schemas.openxmlformats.org/officeDocument/2006/relationships/image" Target="../media/image258.png"/><Relationship Id="rId968" Type="http://schemas.openxmlformats.org/officeDocument/2006/relationships/image" Target="../media/image479.png"/><Relationship Id="rId1153" Type="http://schemas.openxmlformats.org/officeDocument/2006/relationships/customXml" Target="../ink/ink580.xml"/><Relationship Id="rId97" Type="http://schemas.openxmlformats.org/officeDocument/2006/relationships/customXml" Target="../ink/ink47.xml"/><Relationship Id="rId730" Type="http://schemas.openxmlformats.org/officeDocument/2006/relationships/customXml" Target="../ink/ink367.xml"/><Relationship Id="rId828" Type="http://schemas.openxmlformats.org/officeDocument/2006/relationships/customXml" Target="../ink/ink416.xml"/><Relationship Id="rId1013" Type="http://schemas.openxmlformats.org/officeDocument/2006/relationships/customXml" Target="../ink/ink509.xml"/><Relationship Id="rId1360" Type="http://schemas.openxmlformats.org/officeDocument/2006/relationships/customXml" Target="../ink/ink684.xml"/><Relationship Id="rId1220" Type="http://schemas.openxmlformats.org/officeDocument/2006/relationships/customXml" Target="../ink/ink614.xml"/><Relationship Id="rId1318" Type="http://schemas.openxmlformats.org/officeDocument/2006/relationships/customXml" Target="../ink/ink663.xml"/><Relationship Id="rId24" Type="http://schemas.openxmlformats.org/officeDocument/2006/relationships/image" Target="../media/image11.png"/><Relationship Id="rId173" Type="http://schemas.openxmlformats.org/officeDocument/2006/relationships/image" Target="../media/image85.png"/><Relationship Id="rId380" Type="http://schemas.openxmlformats.org/officeDocument/2006/relationships/customXml" Target="../ink/ink190.xml"/><Relationship Id="rId240" Type="http://schemas.openxmlformats.org/officeDocument/2006/relationships/customXml" Target="../ink/ink119.xml"/><Relationship Id="rId478" Type="http://schemas.openxmlformats.org/officeDocument/2006/relationships/customXml" Target="../ink/ink240.xml"/><Relationship Id="rId685" Type="http://schemas.openxmlformats.org/officeDocument/2006/relationships/image" Target="../media/image338.png"/><Relationship Id="rId892" Type="http://schemas.openxmlformats.org/officeDocument/2006/relationships/image" Target="../media/image441.png"/><Relationship Id="rId100" Type="http://schemas.openxmlformats.org/officeDocument/2006/relationships/image" Target="../media/image49.png"/><Relationship Id="rId338" Type="http://schemas.openxmlformats.org/officeDocument/2006/relationships/customXml" Target="../ink/ink169.xml"/><Relationship Id="rId545" Type="http://schemas.openxmlformats.org/officeDocument/2006/relationships/image" Target="../media/image269.png"/><Relationship Id="rId752" Type="http://schemas.openxmlformats.org/officeDocument/2006/relationships/customXml" Target="../ink/ink378.xml"/><Relationship Id="rId1175" Type="http://schemas.openxmlformats.org/officeDocument/2006/relationships/image" Target="../media/image581.png"/><Relationship Id="rId1382" Type="http://schemas.openxmlformats.org/officeDocument/2006/relationships/customXml" Target="../ink/ink695.xml"/><Relationship Id="rId405" Type="http://schemas.openxmlformats.org/officeDocument/2006/relationships/image" Target="../media/image200.png"/><Relationship Id="rId612" Type="http://schemas.openxmlformats.org/officeDocument/2006/relationships/customXml" Target="../ink/ink307.xml"/><Relationship Id="rId1035" Type="http://schemas.openxmlformats.org/officeDocument/2006/relationships/customXml" Target="../ink/ink520.xml"/><Relationship Id="rId1242" Type="http://schemas.openxmlformats.org/officeDocument/2006/relationships/customXml" Target="../ink/ink625.xml"/><Relationship Id="rId917" Type="http://schemas.openxmlformats.org/officeDocument/2006/relationships/customXml" Target="../ink/ink461.xml"/><Relationship Id="rId1102" Type="http://schemas.openxmlformats.org/officeDocument/2006/relationships/image" Target="../media/image545.png"/><Relationship Id="rId46" Type="http://schemas.openxmlformats.org/officeDocument/2006/relationships/image" Target="../media/image22.png"/><Relationship Id="rId1407" Type="http://schemas.openxmlformats.org/officeDocument/2006/relationships/image" Target="../media/image697.png"/><Relationship Id="rId195" Type="http://schemas.openxmlformats.org/officeDocument/2006/relationships/image" Target="../media/image96.png"/><Relationship Id="rId262" Type="http://schemas.openxmlformats.org/officeDocument/2006/relationships/customXml" Target="../ink/ink131.xml"/><Relationship Id="rId567" Type="http://schemas.openxmlformats.org/officeDocument/2006/relationships/image" Target="../media/image280.png"/><Relationship Id="rId1197" Type="http://schemas.openxmlformats.org/officeDocument/2006/relationships/image" Target="../media/image592.png"/><Relationship Id="rId122" Type="http://schemas.openxmlformats.org/officeDocument/2006/relationships/image" Target="../media/image60.png"/><Relationship Id="rId774" Type="http://schemas.openxmlformats.org/officeDocument/2006/relationships/customXml" Target="../ink/ink389.xml"/><Relationship Id="rId981" Type="http://schemas.openxmlformats.org/officeDocument/2006/relationships/customXml" Target="../ink/ink493.xml"/><Relationship Id="rId1057" Type="http://schemas.openxmlformats.org/officeDocument/2006/relationships/customXml" Target="../ink/ink531.xml"/><Relationship Id="rId427" Type="http://schemas.openxmlformats.org/officeDocument/2006/relationships/image" Target="../media/image211.png"/><Relationship Id="rId634" Type="http://schemas.openxmlformats.org/officeDocument/2006/relationships/customXml" Target="../ink/ink318.xml"/><Relationship Id="rId841" Type="http://schemas.openxmlformats.org/officeDocument/2006/relationships/image" Target="../media/image416.png"/><Relationship Id="rId1264" Type="http://schemas.openxmlformats.org/officeDocument/2006/relationships/customXml" Target="../ink/ink636.xml"/><Relationship Id="rId701" Type="http://schemas.openxmlformats.org/officeDocument/2006/relationships/image" Target="../media/image346.png"/><Relationship Id="rId939" Type="http://schemas.openxmlformats.org/officeDocument/2006/relationships/customXml" Target="../ink/ink472.xml"/><Relationship Id="rId1124" Type="http://schemas.openxmlformats.org/officeDocument/2006/relationships/image" Target="../media/image556.png"/><Relationship Id="rId1331" Type="http://schemas.openxmlformats.org/officeDocument/2006/relationships/image" Target="../media/image659.png"/><Relationship Id="rId68" Type="http://schemas.openxmlformats.org/officeDocument/2006/relationships/image" Target="../media/image33.png"/><Relationship Id="rId1429" Type="http://schemas.openxmlformats.org/officeDocument/2006/relationships/image" Target="../media/image708.png"/><Relationship Id="rId284" Type="http://schemas.openxmlformats.org/officeDocument/2006/relationships/customXml" Target="../ink/ink142.xml"/><Relationship Id="rId491" Type="http://schemas.openxmlformats.org/officeDocument/2006/relationships/image" Target="../media/image242.png"/><Relationship Id="rId144" Type="http://schemas.openxmlformats.org/officeDocument/2006/relationships/customXml" Target="../ink/ink71.xml"/><Relationship Id="rId589" Type="http://schemas.openxmlformats.org/officeDocument/2006/relationships/image" Target="../media/image291.png"/><Relationship Id="rId796" Type="http://schemas.openxmlformats.org/officeDocument/2006/relationships/customXml" Target="../ink/ink400.xml"/><Relationship Id="rId351" Type="http://schemas.openxmlformats.org/officeDocument/2006/relationships/image" Target="../media/image173.png"/><Relationship Id="rId449" Type="http://schemas.openxmlformats.org/officeDocument/2006/relationships/image" Target="../media/image221.png"/><Relationship Id="rId656" Type="http://schemas.openxmlformats.org/officeDocument/2006/relationships/image" Target="../media/image324.png"/><Relationship Id="rId863" Type="http://schemas.openxmlformats.org/officeDocument/2006/relationships/image" Target="../media/image427.png"/><Relationship Id="rId1079" Type="http://schemas.openxmlformats.org/officeDocument/2006/relationships/image" Target="../media/image534.png"/><Relationship Id="rId1286" Type="http://schemas.openxmlformats.org/officeDocument/2006/relationships/customXml" Target="../ink/ink647.xml"/><Relationship Id="rId211" Type="http://schemas.openxmlformats.org/officeDocument/2006/relationships/image" Target="../media/image104.png"/><Relationship Id="rId309" Type="http://schemas.openxmlformats.org/officeDocument/2006/relationships/image" Target="../media/image152.png"/><Relationship Id="rId516" Type="http://schemas.openxmlformats.org/officeDocument/2006/relationships/customXml" Target="../ink/ink259.xml"/><Relationship Id="rId1146" Type="http://schemas.openxmlformats.org/officeDocument/2006/relationships/image" Target="../media/image56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07.xml"/><Relationship Id="rId299" Type="http://schemas.openxmlformats.org/officeDocument/2006/relationships/image" Target="../media/image1652.png"/><Relationship Id="rId21" Type="http://schemas.openxmlformats.org/officeDocument/2006/relationships/customXml" Target="../ink/ink2059.xml"/><Relationship Id="rId63" Type="http://schemas.openxmlformats.org/officeDocument/2006/relationships/customXml" Target="../ink/ink2080.xml"/><Relationship Id="rId159" Type="http://schemas.openxmlformats.org/officeDocument/2006/relationships/customXml" Target="../ink/ink2128.xml"/><Relationship Id="rId324" Type="http://schemas.openxmlformats.org/officeDocument/2006/relationships/customXml" Target="../ink/ink2211.xml"/><Relationship Id="rId366" Type="http://schemas.openxmlformats.org/officeDocument/2006/relationships/customXml" Target="../ink/ink2232.xml"/><Relationship Id="rId170" Type="http://schemas.openxmlformats.org/officeDocument/2006/relationships/image" Target="../media/image1589.png"/><Relationship Id="rId226" Type="http://schemas.openxmlformats.org/officeDocument/2006/relationships/image" Target="../media/image1617.png"/><Relationship Id="rId433" Type="http://schemas.openxmlformats.org/officeDocument/2006/relationships/customXml" Target="../ink/ink2266.xml"/><Relationship Id="rId268" Type="http://schemas.openxmlformats.org/officeDocument/2006/relationships/customXml" Target="../ink/ink2183.xml"/><Relationship Id="rId475" Type="http://schemas.openxmlformats.org/officeDocument/2006/relationships/image" Target="../media/image1739.png"/><Relationship Id="rId32" Type="http://schemas.openxmlformats.org/officeDocument/2006/relationships/image" Target="../media/image1520.png"/><Relationship Id="rId74" Type="http://schemas.openxmlformats.org/officeDocument/2006/relationships/image" Target="../media/image1541.png"/><Relationship Id="rId128" Type="http://schemas.openxmlformats.org/officeDocument/2006/relationships/image" Target="../media/image1568.png"/><Relationship Id="rId335" Type="http://schemas.openxmlformats.org/officeDocument/2006/relationships/image" Target="../media/image1670.png"/><Relationship Id="rId377" Type="http://schemas.openxmlformats.org/officeDocument/2006/relationships/image" Target="../media/image1691.png"/><Relationship Id="rId5" Type="http://schemas.openxmlformats.org/officeDocument/2006/relationships/customXml" Target="../ink/ink2051.xml"/><Relationship Id="rId181" Type="http://schemas.openxmlformats.org/officeDocument/2006/relationships/customXml" Target="../ink/ink2139.xml"/><Relationship Id="rId237" Type="http://schemas.openxmlformats.org/officeDocument/2006/relationships/customXml" Target="../ink/ink2167.xml"/><Relationship Id="rId402" Type="http://schemas.openxmlformats.org/officeDocument/2006/relationships/image" Target="../media/image1703.png"/><Relationship Id="rId279" Type="http://schemas.openxmlformats.org/officeDocument/2006/relationships/image" Target="../media/image1642.png"/><Relationship Id="rId444" Type="http://schemas.openxmlformats.org/officeDocument/2006/relationships/image" Target="../media/image1724.png"/><Relationship Id="rId486" Type="http://schemas.openxmlformats.org/officeDocument/2006/relationships/customXml" Target="../ink/ink2293.xml"/><Relationship Id="rId43" Type="http://schemas.openxmlformats.org/officeDocument/2006/relationships/customXml" Target="../ink/ink2070.xml"/><Relationship Id="rId139" Type="http://schemas.openxmlformats.org/officeDocument/2006/relationships/customXml" Target="../ink/ink2118.xml"/><Relationship Id="rId290" Type="http://schemas.openxmlformats.org/officeDocument/2006/relationships/customXml" Target="../ink/ink2194.xml"/><Relationship Id="rId304" Type="http://schemas.openxmlformats.org/officeDocument/2006/relationships/customXml" Target="../ink/ink2201.xml"/><Relationship Id="rId346" Type="http://schemas.openxmlformats.org/officeDocument/2006/relationships/customXml" Target="../ink/ink2222.xml"/><Relationship Id="rId388" Type="http://schemas.openxmlformats.org/officeDocument/2006/relationships/image" Target="../media/image1696.png"/><Relationship Id="rId85" Type="http://schemas.openxmlformats.org/officeDocument/2006/relationships/customXml" Target="../ink/ink2091.xml"/><Relationship Id="rId150" Type="http://schemas.openxmlformats.org/officeDocument/2006/relationships/image" Target="../media/image1579.png"/><Relationship Id="rId192" Type="http://schemas.openxmlformats.org/officeDocument/2006/relationships/image" Target="../media/image1600.png"/><Relationship Id="rId206" Type="http://schemas.openxmlformats.org/officeDocument/2006/relationships/image" Target="../media/image1607.png"/><Relationship Id="rId413" Type="http://schemas.openxmlformats.org/officeDocument/2006/relationships/customXml" Target="../ink/ink2256.xml"/><Relationship Id="rId248" Type="http://schemas.openxmlformats.org/officeDocument/2006/relationships/image" Target="../media/image1627.png"/><Relationship Id="rId455" Type="http://schemas.openxmlformats.org/officeDocument/2006/relationships/image" Target="../media/image1729.png"/><Relationship Id="rId497" Type="http://schemas.openxmlformats.org/officeDocument/2006/relationships/image" Target="../media/image1750.png"/><Relationship Id="rId12" Type="http://schemas.openxmlformats.org/officeDocument/2006/relationships/image" Target="../media/image1510.png"/><Relationship Id="rId108" Type="http://schemas.openxmlformats.org/officeDocument/2006/relationships/image" Target="../media/image1558.png"/><Relationship Id="rId315" Type="http://schemas.openxmlformats.org/officeDocument/2006/relationships/image" Target="../media/image1660.png"/><Relationship Id="rId357" Type="http://schemas.openxmlformats.org/officeDocument/2006/relationships/image" Target="../media/image1681.png"/><Relationship Id="rId54" Type="http://schemas.openxmlformats.org/officeDocument/2006/relationships/image" Target="../media/image1531.png"/><Relationship Id="rId96" Type="http://schemas.openxmlformats.org/officeDocument/2006/relationships/image" Target="../media/image1552.png"/><Relationship Id="rId161" Type="http://schemas.openxmlformats.org/officeDocument/2006/relationships/customXml" Target="../ink/ink2129.xml"/><Relationship Id="rId217" Type="http://schemas.openxmlformats.org/officeDocument/2006/relationships/customXml" Target="../ink/ink2157.xml"/><Relationship Id="rId399" Type="http://schemas.openxmlformats.org/officeDocument/2006/relationships/customXml" Target="../ink/ink2249.xml"/><Relationship Id="rId259" Type="http://schemas.openxmlformats.org/officeDocument/2006/relationships/customXml" Target="../ink/ink2178.xml"/><Relationship Id="rId424" Type="http://schemas.openxmlformats.org/officeDocument/2006/relationships/image" Target="../media/image1714.png"/><Relationship Id="rId466" Type="http://schemas.openxmlformats.org/officeDocument/2006/relationships/customXml" Target="../ink/ink2283.xml"/><Relationship Id="rId23" Type="http://schemas.openxmlformats.org/officeDocument/2006/relationships/customXml" Target="../ink/ink2060.xml"/><Relationship Id="rId119" Type="http://schemas.openxmlformats.org/officeDocument/2006/relationships/customXml" Target="../ink/ink2108.xml"/><Relationship Id="rId270" Type="http://schemas.openxmlformats.org/officeDocument/2006/relationships/customXml" Target="../ink/ink2184.xml"/><Relationship Id="rId326" Type="http://schemas.openxmlformats.org/officeDocument/2006/relationships/customXml" Target="../ink/ink2212.xml"/><Relationship Id="rId65" Type="http://schemas.openxmlformats.org/officeDocument/2006/relationships/customXml" Target="../ink/ink2081.xml"/><Relationship Id="rId130" Type="http://schemas.openxmlformats.org/officeDocument/2006/relationships/image" Target="../media/image1569.png"/><Relationship Id="rId368" Type="http://schemas.openxmlformats.org/officeDocument/2006/relationships/customXml" Target="../ink/ink2233.xml"/><Relationship Id="rId172" Type="http://schemas.openxmlformats.org/officeDocument/2006/relationships/image" Target="../media/image1590.png"/><Relationship Id="rId228" Type="http://schemas.openxmlformats.org/officeDocument/2006/relationships/image" Target="../media/image1618.png"/><Relationship Id="rId435" Type="http://schemas.openxmlformats.org/officeDocument/2006/relationships/customXml" Target="../ink/ink2267.xml"/><Relationship Id="rId477" Type="http://schemas.openxmlformats.org/officeDocument/2006/relationships/image" Target="../media/image1740.png"/><Relationship Id="rId281" Type="http://schemas.openxmlformats.org/officeDocument/2006/relationships/image" Target="../media/image1643.png"/><Relationship Id="rId337" Type="http://schemas.openxmlformats.org/officeDocument/2006/relationships/image" Target="../media/image1671.png"/><Relationship Id="rId34" Type="http://schemas.openxmlformats.org/officeDocument/2006/relationships/image" Target="../media/image1521.png"/><Relationship Id="rId76" Type="http://schemas.openxmlformats.org/officeDocument/2006/relationships/image" Target="../media/image1542.png"/><Relationship Id="rId141" Type="http://schemas.openxmlformats.org/officeDocument/2006/relationships/customXml" Target="../ink/ink2119.xml"/><Relationship Id="rId379" Type="http://schemas.openxmlformats.org/officeDocument/2006/relationships/image" Target="../media/image1692.png"/><Relationship Id="rId7" Type="http://schemas.openxmlformats.org/officeDocument/2006/relationships/customXml" Target="../ink/ink2052.xml"/><Relationship Id="rId183" Type="http://schemas.openxmlformats.org/officeDocument/2006/relationships/customXml" Target="../ink/ink2140.xml"/><Relationship Id="rId239" Type="http://schemas.openxmlformats.org/officeDocument/2006/relationships/customXml" Target="../ink/ink2168.xml"/><Relationship Id="rId390" Type="http://schemas.openxmlformats.org/officeDocument/2006/relationships/image" Target="../media/image1697.png"/><Relationship Id="rId404" Type="http://schemas.openxmlformats.org/officeDocument/2006/relationships/image" Target="../media/image1704.png"/><Relationship Id="rId446" Type="http://schemas.openxmlformats.org/officeDocument/2006/relationships/image" Target="../media/image1725.png"/><Relationship Id="rId250" Type="http://schemas.openxmlformats.org/officeDocument/2006/relationships/image" Target="../media/image1628.png"/><Relationship Id="rId292" Type="http://schemas.openxmlformats.org/officeDocument/2006/relationships/customXml" Target="../ink/ink2195.xml"/><Relationship Id="rId306" Type="http://schemas.openxmlformats.org/officeDocument/2006/relationships/customXml" Target="../ink/ink2202.xml"/><Relationship Id="rId488" Type="http://schemas.openxmlformats.org/officeDocument/2006/relationships/customXml" Target="../ink/ink2294.xml"/><Relationship Id="rId45" Type="http://schemas.openxmlformats.org/officeDocument/2006/relationships/customXml" Target="../ink/ink2071.xml"/><Relationship Id="rId87" Type="http://schemas.openxmlformats.org/officeDocument/2006/relationships/customXml" Target="../ink/ink2092.xml"/><Relationship Id="rId110" Type="http://schemas.openxmlformats.org/officeDocument/2006/relationships/image" Target="../media/image1559.png"/><Relationship Id="rId348" Type="http://schemas.openxmlformats.org/officeDocument/2006/relationships/customXml" Target="../ink/ink2223.xml"/><Relationship Id="rId152" Type="http://schemas.openxmlformats.org/officeDocument/2006/relationships/image" Target="../media/image1580.png"/><Relationship Id="rId194" Type="http://schemas.openxmlformats.org/officeDocument/2006/relationships/image" Target="../media/image1601.png"/><Relationship Id="rId208" Type="http://schemas.openxmlformats.org/officeDocument/2006/relationships/image" Target="../media/image1608.png"/><Relationship Id="rId415" Type="http://schemas.openxmlformats.org/officeDocument/2006/relationships/customXml" Target="../ink/ink2257.xml"/><Relationship Id="rId457" Type="http://schemas.openxmlformats.org/officeDocument/2006/relationships/image" Target="../media/image1730.png"/><Relationship Id="rId261" Type="http://schemas.openxmlformats.org/officeDocument/2006/relationships/customXml" Target="../ink/ink2179.xml"/><Relationship Id="rId14" Type="http://schemas.openxmlformats.org/officeDocument/2006/relationships/image" Target="../media/image1511.png"/><Relationship Id="rId56" Type="http://schemas.openxmlformats.org/officeDocument/2006/relationships/image" Target="../media/image1532.png"/><Relationship Id="rId317" Type="http://schemas.openxmlformats.org/officeDocument/2006/relationships/image" Target="../media/image1661.png"/><Relationship Id="rId359" Type="http://schemas.openxmlformats.org/officeDocument/2006/relationships/image" Target="../media/image1682.png"/><Relationship Id="rId98" Type="http://schemas.openxmlformats.org/officeDocument/2006/relationships/image" Target="../media/image1553.png"/><Relationship Id="rId121" Type="http://schemas.openxmlformats.org/officeDocument/2006/relationships/customXml" Target="../ink/ink2109.xml"/><Relationship Id="rId163" Type="http://schemas.openxmlformats.org/officeDocument/2006/relationships/customXml" Target="../ink/ink2130.xml"/><Relationship Id="rId219" Type="http://schemas.openxmlformats.org/officeDocument/2006/relationships/customXml" Target="../ink/ink2158.xml"/><Relationship Id="rId370" Type="http://schemas.openxmlformats.org/officeDocument/2006/relationships/customXml" Target="../ink/ink2234.xml"/><Relationship Id="rId426" Type="http://schemas.openxmlformats.org/officeDocument/2006/relationships/image" Target="../media/image1715.png"/><Relationship Id="rId230" Type="http://schemas.openxmlformats.org/officeDocument/2006/relationships/image" Target="../media/image1619.png"/><Relationship Id="rId468" Type="http://schemas.openxmlformats.org/officeDocument/2006/relationships/customXml" Target="../ink/ink2284.xml"/><Relationship Id="rId25" Type="http://schemas.openxmlformats.org/officeDocument/2006/relationships/customXml" Target="../ink/ink2061.xml"/><Relationship Id="rId67" Type="http://schemas.openxmlformats.org/officeDocument/2006/relationships/customXml" Target="../ink/ink2082.xml"/><Relationship Id="rId272" Type="http://schemas.openxmlformats.org/officeDocument/2006/relationships/customXml" Target="../ink/ink2185.xml"/><Relationship Id="rId328" Type="http://schemas.openxmlformats.org/officeDocument/2006/relationships/customXml" Target="../ink/ink2213.xml"/><Relationship Id="rId132" Type="http://schemas.openxmlformats.org/officeDocument/2006/relationships/image" Target="../media/image1570.png"/><Relationship Id="rId174" Type="http://schemas.openxmlformats.org/officeDocument/2006/relationships/image" Target="../media/image1591.png"/><Relationship Id="rId381" Type="http://schemas.openxmlformats.org/officeDocument/2006/relationships/image" Target="../media/image1693.png"/><Relationship Id="rId241" Type="http://schemas.openxmlformats.org/officeDocument/2006/relationships/customXml" Target="../ink/ink2169.xml"/><Relationship Id="rId437" Type="http://schemas.openxmlformats.org/officeDocument/2006/relationships/customXml" Target="../ink/ink2268.xml"/><Relationship Id="rId479" Type="http://schemas.openxmlformats.org/officeDocument/2006/relationships/image" Target="../media/image1741.png"/><Relationship Id="rId36" Type="http://schemas.openxmlformats.org/officeDocument/2006/relationships/image" Target="../media/image1522.png"/><Relationship Id="rId283" Type="http://schemas.openxmlformats.org/officeDocument/2006/relationships/image" Target="../media/image1644.png"/><Relationship Id="rId339" Type="http://schemas.openxmlformats.org/officeDocument/2006/relationships/image" Target="../media/image1672.png"/><Relationship Id="rId490" Type="http://schemas.openxmlformats.org/officeDocument/2006/relationships/customXml" Target="../ink/ink2295.xml"/><Relationship Id="rId78" Type="http://schemas.openxmlformats.org/officeDocument/2006/relationships/image" Target="../media/image1543.png"/><Relationship Id="rId101" Type="http://schemas.openxmlformats.org/officeDocument/2006/relationships/customXml" Target="../ink/ink2099.xml"/><Relationship Id="rId143" Type="http://schemas.openxmlformats.org/officeDocument/2006/relationships/customXml" Target="../ink/ink2120.xml"/><Relationship Id="rId185" Type="http://schemas.openxmlformats.org/officeDocument/2006/relationships/customXml" Target="../ink/ink2141.xml"/><Relationship Id="rId350" Type="http://schemas.openxmlformats.org/officeDocument/2006/relationships/customXml" Target="../ink/ink2224.xml"/><Relationship Id="rId406" Type="http://schemas.openxmlformats.org/officeDocument/2006/relationships/image" Target="../media/image1705.png"/><Relationship Id="rId9" Type="http://schemas.openxmlformats.org/officeDocument/2006/relationships/customXml" Target="../ink/ink2053.xml"/><Relationship Id="rId210" Type="http://schemas.openxmlformats.org/officeDocument/2006/relationships/image" Target="../media/image1609.png"/><Relationship Id="rId392" Type="http://schemas.openxmlformats.org/officeDocument/2006/relationships/image" Target="../media/image1698.png"/><Relationship Id="rId448" Type="http://schemas.openxmlformats.org/officeDocument/2006/relationships/image" Target="../media/image1726.png"/><Relationship Id="rId252" Type="http://schemas.openxmlformats.org/officeDocument/2006/relationships/image" Target="../media/image1629.png"/><Relationship Id="rId294" Type="http://schemas.openxmlformats.org/officeDocument/2006/relationships/customXml" Target="../ink/ink2196.xml"/><Relationship Id="rId308" Type="http://schemas.openxmlformats.org/officeDocument/2006/relationships/customXml" Target="../ink/ink2203.xml"/><Relationship Id="rId47" Type="http://schemas.openxmlformats.org/officeDocument/2006/relationships/customXml" Target="../ink/ink2072.xml"/><Relationship Id="rId89" Type="http://schemas.openxmlformats.org/officeDocument/2006/relationships/customXml" Target="../ink/ink2093.xml"/><Relationship Id="rId112" Type="http://schemas.openxmlformats.org/officeDocument/2006/relationships/image" Target="../media/image1560.png"/><Relationship Id="rId154" Type="http://schemas.openxmlformats.org/officeDocument/2006/relationships/image" Target="../media/image1581.png"/><Relationship Id="rId361" Type="http://schemas.openxmlformats.org/officeDocument/2006/relationships/image" Target="../media/image1683.png"/><Relationship Id="rId196" Type="http://schemas.openxmlformats.org/officeDocument/2006/relationships/image" Target="../media/image1602.png"/><Relationship Id="rId417" Type="http://schemas.openxmlformats.org/officeDocument/2006/relationships/customXml" Target="../ink/ink2258.xml"/><Relationship Id="rId459" Type="http://schemas.openxmlformats.org/officeDocument/2006/relationships/image" Target="../media/image1731.png"/><Relationship Id="rId16" Type="http://schemas.openxmlformats.org/officeDocument/2006/relationships/image" Target="../media/image1512.png"/><Relationship Id="rId221" Type="http://schemas.openxmlformats.org/officeDocument/2006/relationships/customXml" Target="../ink/ink2159.xml"/><Relationship Id="rId263" Type="http://schemas.openxmlformats.org/officeDocument/2006/relationships/customXml" Target="../ink/ink2180.xml"/><Relationship Id="rId319" Type="http://schemas.openxmlformats.org/officeDocument/2006/relationships/image" Target="../media/image1662.png"/><Relationship Id="rId470" Type="http://schemas.openxmlformats.org/officeDocument/2006/relationships/customXml" Target="../ink/ink2285.xml"/><Relationship Id="rId58" Type="http://schemas.openxmlformats.org/officeDocument/2006/relationships/image" Target="../media/image1533.png"/><Relationship Id="rId123" Type="http://schemas.openxmlformats.org/officeDocument/2006/relationships/customXml" Target="../ink/ink2110.xml"/><Relationship Id="rId330" Type="http://schemas.openxmlformats.org/officeDocument/2006/relationships/customXml" Target="../ink/ink2214.xml"/><Relationship Id="rId165" Type="http://schemas.openxmlformats.org/officeDocument/2006/relationships/customXml" Target="../ink/ink2131.xml"/><Relationship Id="rId372" Type="http://schemas.openxmlformats.org/officeDocument/2006/relationships/customXml" Target="../ink/ink2235.xml"/><Relationship Id="rId428" Type="http://schemas.openxmlformats.org/officeDocument/2006/relationships/image" Target="../media/image1716.png"/><Relationship Id="rId232" Type="http://schemas.openxmlformats.org/officeDocument/2006/relationships/image" Target="../media/image1620.png"/><Relationship Id="rId274" Type="http://schemas.openxmlformats.org/officeDocument/2006/relationships/customXml" Target="../ink/ink2186.xml"/><Relationship Id="rId481" Type="http://schemas.openxmlformats.org/officeDocument/2006/relationships/image" Target="../media/image1742.png"/><Relationship Id="rId27" Type="http://schemas.openxmlformats.org/officeDocument/2006/relationships/customXml" Target="../ink/ink2062.xml"/><Relationship Id="rId69" Type="http://schemas.openxmlformats.org/officeDocument/2006/relationships/customXml" Target="../ink/ink2083.xml"/><Relationship Id="rId134" Type="http://schemas.openxmlformats.org/officeDocument/2006/relationships/image" Target="../media/image1571.png"/><Relationship Id="rId80" Type="http://schemas.openxmlformats.org/officeDocument/2006/relationships/image" Target="../media/image1544.png"/><Relationship Id="rId176" Type="http://schemas.openxmlformats.org/officeDocument/2006/relationships/image" Target="../media/image1592.png"/><Relationship Id="rId341" Type="http://schemas.openxmlformats.org/officeDocument/2006/relationships/image" Target="../media/image1673.png"/><Relationship Id="rId383" Type="http://schemas.openxmlformats.org/officeDocument/2006/relationships/image" Target="../media/image1694.png"/><Relationship Id="rId439" Type="http://schemas.openxmlformats.org/officeDocument/2006/relationships/customXml" Target="../ink/ink2269.xml"/><Relationship Id="rId201" Type="http://schemas.openxmlformats.org/officeDocument/2006/relationships/customXml" Target="../ink/ink2149.xml"/><Relationship Id="rId243" Type="http://schemas.openxmlformats.org/officeDocument/2006/relationships/customXml" Target="../ink/ink2170.xml"/><Relationship Id="rId285" Type="http://schemas.openxmlformats.org/officeDocument/2006/relationships/image" Target="../media/image1645.png"/><Relationship Id="rId450" Type="http://schemas.openxmlformats.org/officeDocument/2006/relationships/image" Target="../media/image1727.png"/><Relationship Id="rId38" Type="http://schemas.openxmlformats.org/officeDocument/2006/relationships/image" Target="../media/image1523.png"/><Relationship Id="rId103" Type="http://schemas.openxmlformats.org/officeDocument/2006/relationships/customXml" Target="../ink/ink2100.xml"/><Relationship Id="rId310" Type="http://schemas.openxmlformats.org/officeDocument/2006/relationships/customXml" Target="../ink/ink2204.xml"/><Relationship Id="rId492" Type="http://schemas.openxmlformats.org/officeDocument/2006/relationships/customXml" Target="../ink/ink2296.xml"/><Relationship Id="rId91" Type="http://schemas.openxmlformats.org/officeDocument/2006/relationships/customXml" Target="../ink/ink2094.xml"/><Relationship Id="rId145" Type="http://schemas.openxmlformats.org/officeDocument/2006/relationships/customXml" Target="../ink/ink2121.xml"/><Relationship Id="rId187" Type="http://schemas.openxmlformats.org/officeDocument/2006/relationships/customXml" Target="../ink/ink2142.xml"/><Relationship Id="rId352" Type="http://schemas.openxmlformats.org/officeDocument/2006/relationships/customXml" Target="../ink/ink2225.xml"/><Relationship Id="rId394" Type="http://schemas.openxmlformats.org/officeDocument/2006/relationships/image" Target="../media/image1699.png"/><Relationship Id="rId408" Type="http://schemas.openxmlformats.org/officeDocument/2006/relationships/image" Target="../media/image1706.png"/><Relationship Id="rId212" Type="http://schemas.openxmlformats.org/officeDocument/2006/relationships/image" Target="../media/image1610.png"/><Relationship Id="rId254" Type="http://schemas.openxmlformats.org/officeDocument/2006/relationships/image" Target="../media/image1630.png"/><Relationship Id="rId49" Type="http://schemas.openxmlformats.org/officeDocument/2006/relationships/customXml" Target="../ink/ink2073.xml"/><Relationship Id="rId114" Type="http://schemas.openxmlformats.org/officeDocument/2006/relationships/image" Target="../media/image1561.png"/><Relationship Id="rId296" Type="http://schemas.openxmlformats.org/officeDocument/2006/relationships/customXml" Target="../ink/ink2197.xml"/><Relationship Id="rId461" Type="http://schemas.openxmlformats.org/officeDocument/2006/relationships/image" Target="../media/image1732.png"/><Relationship Id="rId60" Type="http://schemas.openxmlformats.org/officeDocument/2006/relationships/image" Target="../media/image1534.png"/><Relationship Id="rId156" Type="http://schemas.openxmlformats.org/officeDocument/2006/relationships/image" Target="../media/image1582.png"/><Relationship Id="rId198" Type="http://schemas.openxmlformats.org/officeDocument/2006/relationships/image" Target="../media/image1603.png"/><Relationship Id="rId321" Type="http://schemas.openxmlformats.org/officeDocument/2006/relationships/image" Target="../media/image1663.png"/><Relationship Id="rId363" Type="http://schemas.openxmlformats.org/officeDocument/2006/relationships/image" Target="../media/image1684.png"/><Relationship Id="rId419" Type="http://schemas.openxmlformats.org/officeDocument/2006/relationships/customXml" Target="../ink/ink2259.xml"/><Relationship Id="rId223" Type="http://schemas.openxmlformats.org/officeDocument/2006/relationships/customXml" Target="../ink/ink2160.xml"/><Relationship Id="rId430" Type="http://schemas.openxmlformats.org/officeDocument/2006/relationships/image" Target="../media/image1717.png"/><Relationship Id="rId18" Type="http://schemas.openxmlformats.org/officeDocument/2006/relationships/image" Target="../media/image1513.png"/><Relationship Id="rId265" Type="http://schemas.openxmlformats.org/officeDocument/2006/relationships/customXml" Target="../ink/ink2181.xml"/><Relationship Id="rId472" Type="http://schemas.openxmlformats.org/officeDocument/2006/relationships/customXml" Target="../ink/ink2286.xml"/><Relationship Id="rId125" Type="http://schemas.openxmlformats.org/officeDocument/2006/relationships/customXml" Target="../ink/ink2111.xml"/><Relationship Id="rId167" Type="http://schemas.openxmlformats.org/officeDocument/2006/relationships/customXml" Target="../ink/ink2132.xml"/><Relationship Id="rId332" Type="http://schemas.openxmlformats.org/officeDocument/2006/relationships/customXml" Target="../ink/ink2215.xml"/><Relationship Id="rId374" Type="http://schemas.openxmlformats.org/officeDocument/2006/relationships/customXml" Target="../ink/ink2236.xml"/><Relationship Id="rId71" Type="http://schemas.openxmlformats.org/officeDocument/2006/relationships/customXml" Target="../ink/ink2084.xml"/><Relationship Id="rId234" Type="http://schemas.openxmlformats.org/officeDocument/2006/relationships/image" Target="../media/image1621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2063.xml"/><Relationship Id="rId276" Type="http://schemas.openxmlformats.org/officeDocument/2006/relationships/customXml" Target="../ink/ink2187.xml"/><Relationship Id="rId441" Type="http://schemas.openxmlformats.org/officeDocument/2006/relationships/customXml" Target="../ink/ink2270.xml"/><Relationship Id="rId483" Type="http://schemas.openxmlformats.org/officeDocument/2006/relationships/image" Target="../media/image1743.png"/><Relationship Id="rId40" Type="http://schemas.openxmlformats.org/officeDocument/2006/relationships/image" Target="../media/image1524.png"/><Relationship Id="rId136" Type="http://schemas.openxmlformats.org/officeDocument/2006/relationships/image" Target="../media/image1572.png"/><Relationship Id="rId178" Type="http://schemas.openxmlformats.org/officeDocument/2006/relationships/image" Target="../media/image1593.png"/><Relationship Id="rId301" Type="http://schemas.openxmlformats.org/officeDocument/2006/relationships/image" Target="../media/image1653.png"/><Relationship Id="rId343" Type="http://schemas.openxmlformats.org/officeDocument/2006/relationships/image" Target="../media/image1674.png"/><Relationship Id="rId82" Type="http://schemas.openxmlformats.org/officeDocument/2006/relationships/image" Target="../media/image1545.png"/><Relationship Id="rId203" Type="http://schemas.openxmlformats.org/officeDocument/2006/relationships/customXml" Target="../ink/ink2150.xml"/><Relationship Id="rId385" Type="http://schemas.openxmlformats.org/officeDocument/2006/relationships/customXml" Target="../ink/ink2242.xml"/><Relationship Id="rId245" Type="http://schemas.openxmlformats.org/officeDocument/2006/relationships/customXml" Target="../ink/ink2171.xml"/><Relationship Id="rId287" Type="http://schemas.openxmlformats.org/officeDocument/2006/relationships/image" Target="../media/image1646.png"/><Relationship Id="rId410" Type="http://schemas.openxmlformats.org/officeDocument/2006/relationships/image" Target="../media/image1707.png"/><Relationship Id="rId452" Type="http://schemas.openxmlformats.org/officeDocument/2006/relationships/image" Target="../media/image1728.png"/><Relationship Id="rId494" Type="http://schemas.openxmlformats.org/officeDocument/2006/relationships/customXml" Target="../ink/ink2297.xml"/><Relationship Id="rId105" Type="http://schemas.openxmlformats.org/officeDocument/2006/relationships/customXml" Target="../ink/ink2101.xml"/><Relationship Id="rId147" Type="http://schemas.openxmlformats.org/officeDocument/2006/relationships/customXml" Target="../ink/ink2122.xml"/><Relationship Id="rId312" Type="http://schemas.openxmlformats.org/officeDocument/2006/relationships/customXml" Target="../ink/ink2205.xml"/><Relationship Id="rId354" Type="http://schemas.openxmlformats.org/officeDocument/2006/relationships/customXml" Target="../ink/ink2226.xml"/><Relationship Id="rId51" Type="http://schemas.openxmlformats.org/officeDocument/2006/relationships/customXml" Target="../ink/ink2074.xml"/><Relationship Id="rId93" Type="http://schemas.openxmlformats.org/officeDocument/2006/relationships/customXml" Target="../ink/ink2095.xml"/><Relationship Id="rId189" Type="http://schemas.openxmlformats.org/officeDocument/2006/relationships/customXml" Target="../ink/ink2143.xml"/><Relationship Id="rId396" Type="http://schemas.openxmlformats.org/officeDocument/2006/relationships/image" Target="../media/image1700.png"/><Relationship Id="rId214" Type="http://schemas.openxmlformats.org/officeDocument/2006/relationships/image" Target="../media/image1611.png"/><Relationship Id="rId256" Type="http://schemas.openxmlformats.org/officeDocument/2006/relationships/image" Target="../media/image1631.png"/><Relationship Id="rId298" Type="http://schemas.openxmlformats.org/officeDocument/2006/relationships/customXml" Target="../ink/ink2198.xml"/><Relationship Id="rId421" Type="http://schemas.openxmlformats.org/officeDocument/2006/relationships/customXml" Target="../ink/ink2260.xml"/><Relationship Id="rId463" Type="http://schemas.openxmlformats.org/officeDocument/2006/relationships/image" Target="../media/image1733.png"/><Relationship Id="rId116" Type="http://schemas.openxmlformats.org/officeDocument/2006/relationships/image" Target="../media/image1562.png"/><Relationship Id="rId158" Type="http://schemas.openxmlformats.org/officeDocument/2006/relationships/image" Target="../media/image1583.png"/><Relationship Id="rId323" Type="http://schemas.openxmlformats.org/officeDocument/2006/relationships/image" Target="../media/image1664.png"/><Relationship Id="rId20" Type="http://schemas.openxmlformats.org/officeDocument/2006/relationships/image" Target="../media/image1514.png"/><Relationship Id="rId62" Type="http://schemas.openxmlformats.org/officeDocument/2006/relationships/image" Target="../media/image1535.png"/><Relationship Id="rId365" Type="http://schemas.openxmlformats.org/officeDocument/2006/relationships/image" Target="../media/image1685.png"/><Relationship Id="rId225" Type="http://schemas.openxmlformats.org/officeDocument/2006/relationships/customXml" Target="../ink/ink2161.xml"/><Relationship Id="rId267" Type="http://schemas.openxmlformats.org/officeDocument/2006/relationships/customXml" Target="../ink/ink2182.xml"/><Relationship Id="rId432" Type="http://schemas.openxmlformats.org/officeDocument/2006/relationships/image" Target="../media/image1718.png"/><Relationship Id="rId474" Type="http://schemas.openxmlformats.org/officeDocument/2006/relationships/customXml" Target="../ink/ink2287.xml"/><Relationship Id="rId106" Type="http://schemas.openxmlformats.org/officeDocument/2006/relationships/image" Target="../media/image1557.png"/><Relationship Id="rId127" Type="http://schemas.openxmlformats.org/officeDocument/2006/relationships/customXml" Target="../ink/ink2112.xml"/><Relationship Id="rId313" Type="http://schemas.openxmlformats.org/officeDocument/2006/relationships/image" Target="../media/image1659.png"/><Relationship Id="rId495" Type="http://schemas.openxmlformats.org/officeDocument/2006/relationships/image" Target="../media/image1749.png"/><Relationship Id="rId10" Type="http://schemas.openxmlformats.org/officeDocument/2006/relationships/image" Target="../media/image1509.png"/><Relationship Id="rId31" Type="http://schemas.openxmlformats.org/officeDocument/2006/relationships/customXml" Target="../ink/ink2064.xml"/><Relationship Id="rId52" Type="http://schemas.openxmlformats.org/officeDocument/2006/relationships/image" Target="../media/image1530.png"/><Relationship Id="rId73" Type="http://schemas.openxmlformats.org/officeDocument/2006/relationships/customXml" Target="../ink/ink2085.xml"/><Relationship Id="rId94" Type="http://schemas.openxmlformats.org/officeDocument/2006/relationships/image" Target="../media/image1551.png"/><Relationship Id="rId148" Type="http://schemas.openxmlformats.org/officeDocument/2006/relationships/image" Target="../media/image1578.png"/><Relationship Id="rId169" Type="http://schemas.openxmlformats.org/officeDocument/2006/relationships/customXml" Target="../ink/ink2133.xml"/><Relationship Id="rId334" Type="http://schemas.openxmlformats.org/officeDocument/2006/relationships/customXml" Target="../ink/ink2216.xml"/><Relationship Id="rId355" Type="http://schemas.openxmlformats.org/officeDocument/2006/relationships/image" Target="../media/image1680.png"/><Relationship Id="rId376" Type="http://schemas.openxmlformats.org/officeDocument/2006/relationships/customXml" Target="../ink/ink2237.xml"/><Relationship Id="rId397" Type="http://schemas.openxmlformats.org/officeDocument/2006/relationships/customXml" Target="../ink/ink2248.xml"/><Relationship Id="rId4" Type="http://schemas.openxmlformats.org/officeDocument/2006/relationships/image" Target="../media/image1506.png"/><Relationship Id="rId180" Type="http://schemas.openxmlformats.org/officeDocument/2006/relationships/image" Target="../media/image1594.png"/><Relationship Id="rId215" Type="http://schemas.openxmlformats.org/officeDocument/2006/relationships/customXml" Target="../ink/ink2156.xml"/><Relationship Id="rId236" Type="http://schemas.openxmlformats.org/officeDocument/2006/relationships/image" Target="../media/image1137.png"/><Relationship Id="rId257" Type="http://schemas.openxmlformats.org/officeDocument/2006/relationships/customXml" Target="../ink/ink2177.xml"/><Relationship Id="rId278" Type="http://schemas.openxmlformats.org/officeDocument/2006/relationships/customXml" Target="../ink/ink2188.xml"/><Relationship Id="rId401" Type="http://schemas.openxmlformats.org/officeDocument/2006/relationships/customXml" Target="../ink/ink2250.xml"/><Relationship Id="rId422" Type="http://schemas.openxmlformats.org/officeDocument/2006/relationships/image" Target="../media/image1713.png"/><Relationship Id="rId443" Type="http://schemas.openxmlformats.org/officeDocument/2006/relationships/customXml" Target="../ink/ink2271.xml"/><Relationship Id="rId464" Type="http://schemas.openxmlformats.org/officeDocument/2006/relationships/customXml" Target="../ink/ink2282.xml"/><Relationship Id="rId303" Type="http://schemas.openxmlformats.org/officeDocument/2006/relationships/image" Target="../media/image1654.png"/><Relationship Id="rId485" Type="http://schemas.openxmlformats.org/officeDocument/2006/relationships/image" Target="../media/image1744.png"/><Relationship Id="rId42" Type="http://schemas.openxmlformats.org/officeDocument/2006/relationships/image" Target="../media/image1525.png"/><Relationship Id="rId84" Type="http://schemas.openxmlformats.org/officeDocument/2006/relationships/image" Target="../media/image1546.png"/><Relationship Id="rId138" Type="http://schemas.openxmlformats.org/officeDocument/2006/relationships/image" Target="../media/image1573.png"/><Relationship Id="rId345" Type="http://schemas.openxmlformats.org/officeDocument/2006/relationships/image" Target="../media/image1675.png"/><Relationship Id="rId387" Type="http://schemas.openxmlformats.org/officeDocument/2006/relationships/customXml" Target="../ink/ink2243.xml"/><Relationship Id="rId191" Type="http://schemas.openxmlformats.org/officeDocument/2006/relationships/customXml" Target="../ink/ink2144.xml"/><Relationship Id="rId205" Type="http://schemas.openxmlformats.org/officeDocument/2006/relationships/customXml" Target="../ink/ink2151.xml"/><Relationship Id="rId247" Type="http://schemas.openxmlformats.org/officeDocument/2006/relationships/customXml" Target="../ink/ink2172.xml"/><Relationship Id="rId412" Type="http://schemas.openxmlformats.org/officeDocument/2006/relationships/image" Target="../media/image1708.png"/><Relationship Id="rId107" Type="http://schemas.openxmlformats.org/officeDocument/2006/relationships/customXml" Target="../ink/ink2102.xml"/><Relationship Id="rId289" Type="http://schemas.openxmlformats.org/officeDocument/2006/relationships/image" Target="../media/image1647.png"/><Relationship Id="rId454" Type="http://schemas.openxmlformats.org/officeDocument/2006/relationships/customXml" Target="../ink/ink2277.xml"/><Relationship Id="rId496" Type="http://schemas.openxmlformats.org/officeDocument/2006/relationships/customXml" Target="../ink/ink2298.xml"/><Relationship Id="rId11" Type="http://schemas.openxmlformats.org/officeDocument/2006/relationships/customXml" Target="../ink/ink2054.xml"/><Relationship Id="rId53" Type="http://schemas.openxmlformats.org/officeDocument/2006/relationships/customXml" Target="../ink/ink2075.xml"/><Relationship Id="rId149" Type="http://schemas.openxmlformats.org/officeDocument/2006/relationships/customXml" Target="../ink/ink2123.xml"/><Relationship Id="rId314" Type="http://schemas.openxmlformats.org/officeDocument/2006/relationships/customXml" Target="../ink/ink2206.xml"/><Relationship Id="rId356" Type="http://schemas.openxmlformats.org/officeDocument/2006/relationships/customXml" Target="../ink/ink2227.xml"/><Relationship Id="rId398" Type="http://schemas.openxmlformats.org/officeDocument/2006/relationships/image" Target="../media/image1701.png"/><Relationship Id="rId95" Type="http://schemas.openxmlformats.org/officeDocument/2006/relationships/customXml" Target="../ink/ink2096.xml"/><Relationship Id="rId160" Type="http://schemas.openxmlformats.org/officeDocument/2006/relationships/image" Target="../media/image1584.png"/><Relationship Id="rId216" Type="http://schemas.openxmlformats.org/officeDocument/2006/relationships/image" Target="../media/image1612.png"/><Relationship Id="rId423" Type="http://schemas.openxmlformats.org/officeDocument/2006/relationships/customXml" Target="../ink/ink2261.xml"/><Relationship Id="rId258" Type="http://schemas.openxmlformats.org/officeDocument/2006/relationships/image" Target="../media/image1632.png"/><Relationship Id="rId465" Type="http://schemas.openxmlformats.org/officeDocument/2006/relationships/image" Target="../media/image1734.png"/><Relationship Id="rId22" Type="http://schemas.openxmlformats.org/officeDocument/2006/relationships/image" Target="../media/image1515.png"/><Relationship Id="rId64" Type="http://schemas.openxmlformats.org/officeDocument/2006/relationships/image" Target="../media/image1536.png"/><Relationship Id="rId118" Type="http://schemas.openxmlformats.org/officeDocument/2006/relationships/image" Target="../media/image1563.png"/><Relationship Id="rId325" Type="http://schemas.openxmlformats.org/officeDocument/2006/relationships/image" Target="../media/image1665.png"/><Relationship Id="rId367" Type="http://schemas.openxmlformats.org/officeDocument/2006/relationships/image" Target="../media/image1686.png"/><Relationship Id="rId171" Type="http://schemas.openxmlformats.org/officeDocument/2006/relationships/customXml" Target="../ink/ink2134.xml"/><Relationship Id="rId227" Type="http://schemas.openxmlformats.org/officeDocument/2006/relationships/customXml" Target="../ink/ink2162.xml"/><Relationship Id="rId269" Type="http://schemas.openxmlformats.org/officeDocument/2006/relationships/image" Target="../media/image1637.png"/><Relationship Id="rId434" Type="http://schemas.openxmlformats.org/officeDocument/2006/relationships/image" Target="../media/image1719.png"/><Relationship Id="rId476" Type="http://schemas.openxmlformats.org/officeDocument/2006/relationships/customXml" Target="../ink/ink2288.xml"/><Relationship Id="rId33" Type="http://schemas.openxmlformats.org/officeDocument/2006/relationships/customXml" Target="../ink/ink2065.xml"/><Relationship Id="rId129" Type="http://schemas.openxmlformats.org/officeDocument/2006/relationships/customXml" Target="../ink/ink2113.xml"/><Relationship Id="rId280" Type="http://schemas.openxmlformats.org/officeDocument/2006/relationships/customXml" Target="../ink/ink2189.xml"/><Relationship Id="rId336" Type="http://schemas.openxmlformats.org/officeDocument/2006/relationships/customXml" Target="../ink/ink2217.xml"/><Relationship Id="rId75" Type="http://schemas.openxmlformats.org/officeDocument/2006/relationships/customXml" Target="../ink/ink2086.xml"/><Relationship Id="rId140" Type="http://schemas.openxmlformats.org/officeDocument/2006/relationships/image" Target="../media/image1574.png"/><Relationship Id="rId182" Type="http://schemas.openxmlformats.org/officeDocument/2006/relationships/image" Target="../media/image1595.png"/><Relationship Id="rId378" Type="http://schemas.openxmlformats.org/officeDocument/2006/relationships/customXml" Target="../ink/ink2238.xml"/><Relationship Id="rId403" Type="http://schemas.openxmlformats.org/officeDocument/2006/relationships/customXml" Target="../ink/ink2251.xml"/><Relationship Id="rId6" Type="http://schemas.openxmlformats.org/officeDocument/2006/relationships/image" Target="../media/image1507.png"/><Relationship Id="rId238" Type="http://schemas.openxmlformats.org/officeDocument/2006/relationships/image" Target="../media/image1622.png"/><Relationship Id="rId445" Type="http://schemas.openxmlformats.org/officeDocument/2006/relationships/customXml" Target="../ink/ink2272.xml"/><Relationship Id="rId487" Type="http://schemas.openxmlformats.org/officeDocument/2006/relationships/image" Target="../media/image1745.png"/><Relationship Id="rId291" Type="http://schemas.openxmlformats.org/officeDocument/2006/relationships/image" Target="../media/image1648.png"/><Relationship Id="rId305" Type="http://schemas.openxmlformats.org/officeDocument/2006/relationships/image" Target="../media/image1655.png"/><Relationship Id="rId347" Type="http://schemas.openxmlformats.org/officeDocument/2006/relationships/image" Target="../media/image1676.png"/><Relationship Id="rId44" Type="http://schemas.openxmlformats.org/officeDocument/2006/relationships/image" Target="../media/image1526.png"/><Relationship Id="rId86" Type="http://schemas.openxmlformats.org/officeDocument/2006/relationships/image" Target="../media/image1547.png"/><Relationship Id="rId151" Type="http://schemas.openxmlformats.org/officeDocument/2006/relationships/customXml" Target="../ink/ink2124.xml"/><Relationship Id="rId389" Type="http://schemas.openxmlformats.org/officeDocument/2006/relationships/customXml" Target="../ink/ink2244.xml"/><Relationship Id="rId193" Type="http://schemas.openxmlformats.org/officeDocument/2006/relationships/customXml" Target="../ink/ink2145.xml"/><Relationship Id="rId207" Type="http://schemas.openxmlformats.org/officeDocument/2006/relationships/customXml" Target="../ink/ink2152.xml"/><Relationship Id="rId249" Type="http://schemas.openxmlformats.org/officeDocument/2006/relationships/customXml" Target="../ink/ink2173.xml"/><Relationship Id="rId414" Type="http://schemas.openxmlformats.org/officeDocument/2006/relationships/image" Target="../media/image1709.png"/><Relationship Id="rId456" Type="http://schemas.openxmlformats.org/officeDocument/2006/relationships/customXml" Target="../ink/ink2278.xml"/><Relationship Id="rId13" Type="http://schemas.openxmlformats.org/officeDocument/2006/relationships/customXml" Target="../ink/ink2055.xml"/><Relationship Id="rId109" Type="http://schemas.openxmlformats.org/officeDocument/2006/relationships/customXml" Target="../ink/ink2103.xml"/><Relationship Id="rId260" Type="http://schemas.openxmlformats.org/officeDocument/2006/relationships/image" Target="../media/image1633.png"/><Relationship Id="rId316" Type="http://schemas.openxmlformats.org/officeDocument/2006/relationships/customXml" Target="../ink/ink2207.xml"/><Relationship Id="rId55" Type="http://schemas.openxmlformats.org/officeDocument/2006/relationships/customXml" Target="../ink/ink2076.xml"/><Relationship Id="rId97" Type="http://schemas.openxmlformats.org/officeDocument/2006/relationships/customXml" Target="../ink/ink2097.xml"/><Relationship Id="rId120" Type="http://schemas.openxmlformats.org/officeDocument/2006/relationships/image" Target="../media/image1564.png"/><Relationship Id="rId358" Type="http://schemas.openxmlformats.org/officeDocument/2006/relationships/customXml" Target="../ink/ink2228.xml"/><Relationship Id="rId162" Type="http://schemas.openxmlformats.org/officeDocument/2006/relationships/image" Target="../media/image1585.png"/><Relationship Id="rId218" Type="http://schemas.openxmlformats.org/officeDocument/2006/relationships/image" Target="../media/image1613.png"/><Relationship Id="rId425" Type="http://schemas.openxmlformats.org/officeDocument/2006/relationships/customXml" Target="../ink/ink2262.xml"/><Relationship Id="rId467" Type="http://schemas.openxmlformats.org/officeDocument/2006/relationships/image" Target="../media/image1735.png"/><Relationship Id="rId271" Type="http://schemas.openxmlformats.org/officeDocument/2006/relationships/image" Target="../media/image1638.png"/><Relationship Id="rId24" Type="http://schemas.openxmlformats.org/officeDocument/2006/relationships/image" Target="../media/image1516.png"/><Relationship Id="rId66" Type="http://schemas.openxmlformats.org/officeDocument/2006/relationships/image" Target="../media/image1537.png"/><Relationship Id="rId131" Type="http://schemas.openxmlformats.org/officeDocument/2006/relationships/customXml" Target="../ink/ink2114.xml"/><Relationship Id="rId327" Type="http://schemas.openxmlformats.org/officeDocument/2006/relationships/image" Target="../media/image1666.png"/><Relationship Id="rId369" Type="http://schemas.openxmlformats.org/officeDocument/2006/relationships/image" Target="../media/image1687.png"/><Relationship Id="rId173" Type="http://schemas.openxmlformats.org/officeDocument/2006/relationships/customXml" Target="../ink/ink2135.xml"/><Relationship Id="rId229" Type="http://schemas.openxmlformats.org/officeDocument/2006/relationships/customXml" Target="../ink/ink2163.xml"/><Relationship Id="rId380" Type="http://schemas.openxmlformats.org/officeDocument/2006/relationships/customXml" Target="../ink/ink2239.xml"/><Relationship Id="rId436" Type="http://schemas.openxmlformats.org/officeDocument/2006/relationships/image" Target="../media/image1720.png"/><Relationship Id="rId240" Type="http://schemas.openxmlformats.org/officeDocument/2006/relationships/image" Target="../media/image1623.png"/><Relationship Id="rId478" Type="http://schemas.openxmlformats.org/officeDocument/2006/relationships/customXml" Target="../ink/ink2289.xml"/><Relationship Id="rId35" Type="http://schemas.openxmlformats.org/officeDocument/2006/relationships/customXml" Target="../ink/ink2066.xml"/><Relationship Id="rId77" Type="http://schemas.openxmlformats.org/officeDocument/2006/relationships/customXml" Target="../ink/ink2087.xml"/><Relationship Id="rId100" Type="http://schemas.openxmlformats.org/officeDocument/2006/relationships/image" Target="../media/image1554.png"/><Relationship Id="rId282" Type="http://schemas.openxmlformats.org/officeDocument/2006/relationships/customXml" Target="../ink/ink2190.xml"/><Relationship Id="rId338" Type="http://schemas.openxmlformats.org/officeDocument/2006/relationships/customXml" Target="../ink/ink2218.xml"/><Relationship Id="rId8" Type="http://schemas.openxmlformats.org/officeDocument/2006/relationships/image" Target="../media/image1508.png"/><Relationship Id="rId142" Type="http://schemas.openxmlformats.org/officeDocument/2006/relationships/image" Target="../media/image1575.png"/><Relationship Id="rId184" Type="http://schemas.openxmlformats.org/officeDocument/2006/relationships/image" Target="../media/image1596.png"/><Relationship Id="rId391" Type="http://schemas.openxmlformats.org/officeDocument/2006/relationships/customXml" Target="../ink/ink2245.xml"/><Relationship Id="rId405" Type="http://schemas.openxmlformats.org/officeDocument/2006/relationships/customXml" Target="../ink/ink2252.xml"/><Relationship Id="rId447" Type="http://schemas.openxmlformats.org/officeDocument/2006/relationships/customXml" Target="../ink/ink2273.xml"/><Relationship Id="rId251" Type="http://schemas.openxmlformats.org/officeDocument/2006/relationships/customXml" Target="../ink/ink2174.xml"/><Relationship Id="rId489" Type="http://schemas.openxmlformats.org/officeDocument/2006/relationships/image" Target="../media/image1746.png"/><Relationship Id="rId46" Type="http://schemas.openxmlformats.org/officeDocument/2006/relationships/image" Target="../media/image1527.png"/><Relationship Id="rId293" Type="http://schemas.openxmlformats.org/officeDocument/2006/relationships/image" Target="../media/image1649.png"/><Relationship Id="rId307" Type="http://schemas.openxmlformats.org/officeDocument/2006/relationships/image" Target="../media/image1656.png"/><Relationship Id="rId349" Type="http://schemas.openxmlformats.org/officeDocument/2006/relationships/image" Target="../media/image1677.png"/><Relationship Id="rId88" Type="http://schemas.openxmlformats.org/officeDocument/2006/relationships/image" Target="../media/image1548.png"/><Relationship Id="rId111" Type="http://schemas.openxmlformats.org/officeDocument/2006/relationships/customXml" Target="../ink/ink2104.xml"/><Relationship Id="rId153" Type="http://schemas.openxmlformats.org/officeDocument/2006/relationships/customXml" Target="../ink/ink2125.xml"/><Relationship Id="rId195" Type="http://schemas.openxmlformats.org/officeDocument/2006/relationships/customXml" Target="../ink/ink2146.xml"/><Relationship Id="rId209" Type="http://schemas.openxmlformats.org/officeDocument/2006/relationships/customXml" Target="../ink/ink2153.xml"/><Relationship Id="rId360" Type="http://schemas.openxmlformats.org/officeDocument/2006/relationships/customXml" Target="../ink/ink2229.xml"/><Relationship Id="rId416" Type="http://schemas.openxmlformats.org/officeDocument/2006/relationships/image" Target="../media/image1710.png"/><Relationship Id="rId220" Type="http://schemas.openxmlformats.org/officeDocument/2006/relationships/image" Target="../media/image1614.png"/><Relationship Id="rId458" Type="http://schemas.openxmlformats.org/officeDocument/2006/relationships/customXml" Target="../ink/ink2279.xml"/><Relationship Id="rId15" Type="http://schemas.openxmlformats.org/officeDocument/2006/relationships/customXml" Target="../ink/ink2056.xml"/><Relationship Id="rId57" Type="http://schemas.openxmlformats.org/officeDocument/2006/relationships/customXml" Target="../ink/ink2077.xml"/><Relationship Id="rId262" Type="http://schemas.openxmlformats.org/officeDocument/2006/relationships/image" Target="../media/image1634.png"/><Relationship Id="rId318" Type="http://schemas.openxmlformats.org/officeDocument/2006/relationships/customXml" Target="../ink/ink2208.xml"/><Relationship Id="rId99" Type="http://schemas.openxmlformats.org/officeDocument/2006/relationships/customXml" Target="../ink/ink2098.xml"/><Relationship Id="rId122" Type="http://schemas.openxmlformats.org/officeDocument/2006/relationships/image" Target="../media/image1565.png"/><Relationship Id="rId164" Type="http://schemas.openxmlformats.org/officeDocument/2006/relationships/image" Target="../media/image1586.png"/><Relationship Id="rId371" Type="http://schemas.openxmlformats.org/officeDocument/2006/relationships/image" Target="../media/image1688.png"/><Relationship Id="rId427" Type="http://schemas.openxmlformats.org/officeDocument/2006/relationships/customXml" Target="../ink/ink2263.xml"/><Relationship Id="rId469" Type="http://schemas.openxmlformats.org/officeDocument/2006/relationships/image" Target="../media/image1736.png"/><Relationship Id="rId26" Type="http://schemas.openxmlformats.org/officeDocument/2006/relationships/image" Target="../media/image1517.png"/><Relationship Id="rId231" Type="http://schemas.openxmlformats.org/officeDocument/2006/relationships/customXml" Target="../ink/ink2164.xml"/><Relationship Id="rId273" Type="http://schemas.openxmlformats.org/officeDocument/2006/relationships/image" Target="../media/image1639.png"/><Relationship Id="rId329" Type="http://schemas.openxmlformats.org/officeDocument/2006/relationships/image" Target="../media/image1667.png"/><Relationship Id="rId480" Type="http://schemas.openxmlformats.org/officeDocument/2006/relationships/customXml" Target="../ink/ink2290.xml"/><Relationship Id="rId68" Type="http://schemas.openxmlformats.org/officeDocument/2006/relationships/image" Target="../media/image1538.png"/><Relationship Id="rId133" Type="http://schemas.openxmlformats.org/officeDocument/2006/relationships/customXml" Target="../ink/ink2115.xml"/><Relationship Id="rId175" Type="http://schemas.openxmlformats.org/officeDocument/2006/relationships/customXml" Target="../ink/ink2136.xml"/><Relationship Id="rId340" Type="http://schemas.openxmlformats.org/officeDocument/2006/relationships/customXml" Target="../ink/ink2219.xml"/><Relationship Id="rId200" Type="http://schemas.openxmlformats.org/officeDocument/2006/relationships/image" Target="../media/image1604.png"/><Relationship Id="rId382" Type="http://schemas.openxmlformats.org/officeDocument/2006/relationships/customXml" Target="../ink/ink2240.xml"/><Relationship Id="rId438" Type="http://schemas.openxmlformats.org/officeDocument/2006/relationships/image" Target="../media/image1721.png"/><Relationship Id="rId242" Type="http://schemas.openxmlformats.org/officeDocument/2006/relationships/image" Target="../media/image1624.png"/><Relationship Id="rId284" Type="http://schemas.openxmlformats.org/officeDocument/2006/relationships/customXml" Target="../ink/ink2191.xml"/><Relationship Id="rId491" Type="http://schemas.openxmlformats.org/officeDocument/2006/relationships/image" Target="../media/image1747.png"/><Relationship Id="rId37" Type="http://schemas.openxmlformats.org/officeDocument/2006/relationships/customXml" Target="../ink/ink2067.xml"/><Relationship Id="rId79" Type="http://schemas.openxmlformats.org/officeDocument/2006/relationships/customXml" Target="../ink/ink2088.xml"/><Relationship Id="rId102" Type="http://schemas.openxmlformats.org/officeDocument/2006/relationships/image" Target="../media/image1555.png"/><Relationship Id="rId144" Type="http://schemas.openxmlformats.org/officeDocument/2006/relationships/image" Target="../media/image1576.png"/><Relationship Id="rId90" Type="http://schemas.openxmlformats.org/officeDocument/2006/relationships/image" Target="../media/image1549.png"/><Relationship Id="rId186" Type="http://schemas.openxmlformats.org/officeDocument/2006/relationships/image" Target="../media/image1597.png"/><Relationship Id="rId351" Type="http://schemas.openxmlformats.org/officeDocument/2006/relationships/image" Target="../media/image1678.png"/><Relationship Id="rId393" Type="http://schemas.openxmlformats.org/officeDocument/2006/relationships/customXml" Target="../ink/ink2246.xml"/><Relationship Id="rId407" Type="http://schemas.openxmlformats.org/officeDocument/2006/relationships/customXml" Target="../ink/ink2253.xml"/><Relationship Id="rId449" Type="http://schemas.openxmlformats.org/officeDocument/2006/relationships/customXml" Target="../ink/ink2274.xml"/><Relationship Id="rId211" Type="http://schemas.openxmlformats.org/officeDocument/2006/relationships/customXml" Target="../ink/ink2154.xml"/><Relationship Id="rId253" Type="http://schemas.openxmlformats.org/officeDocument/2006/relationships/customXml" Target="../ink/ink2175.xml"/><Relationship Id="rId295" Type="http://schemas.openxmlformats.org/officeDocument/2006/relationships/image" Target="../media/image1650.png"/><Relationship Id="rId309" Type="http://schemas.openxmlformats.org/officeDocument/2006/relationships/image" Target="../media/image1657.png"/><Relationship Id="rId460" Type="http://schemas.openxmlformats.org/officeDocument/2006/relationships/customXml" Target="../ink/ink2280.xml"/><Relationship Id="rId48" Type="http://schemas.openxmlformats.org/officeDocument/2006/relationships/image" Target="../media/image1528.png"/><Relationship Id="rId113" Type="http://schemas.openxmlformats.org/officeDocument/2006/relationships/customXml" Target="../ink/ink2105.xml"/><Relationship Id="rId320" Type="http://schemas.openxmlformats.org/officeDocument/2006/relationships/customXml" Target="../ink/ink2209.xml"/><Relationship Id="rId155" Type="http://schemas.openxmlformats.org/officeDocument/2006/relationships/customXml" Target="../ink/ink2126.xml"/><Relationship Id="rId197" Type="http://schemas.openxmlformats.org/officeDocument/2006/relationships/customXml" Target="../ink/ink2147.xml"/><Relationship Id="rId362" Type="http://schemas.openxmlformats.org/officeDocument/2006/relationships/customXml" Target="../ink/ink2230.xml"/><Relationship Id="rId418" Type="http://schemas.openxmlformats.org/officeDocument/2006/relationships/image" Target="../media/image1711.png"/><Relationship Id="rId222" Type="http://schemas.openxmlformats.org/officeDocument/2006/relationships/image" Target="../media/image1615.png"/><Relationship Id="rId264" Type="http://schemas.openxmlformats.org/officeDocument/2006/relationships/image" Target="../media/image1635.png"/><Relationship Id="rId471" Type="http://schemas.openxmlformats.org/officeDocument/2006/relationships/image" Target="../media/image1737.png"/><Relationship Id="rId17" Type="http://schemas.openxmlformats.org/officeDocument/2006/relationships/customXml" Target="../ink/ink2057.xml"/><Relationship Id="rId59" Type="http://schemas.openxmlformats.org/officeDocument/2006/relationships/customXml" Target="../ink/ink2078.xml"/><Relationship Id="rId124" Type="http://schemas.openxmlformats.org/officeDocument/2006/relationships/image" Target="../media/image1566.png"/><Relationship Id="rId70" Type="http://schemas.openxmlformats.org/officeDocument/2006/relationships/image" Target="../media/image1539.png"/><Relationship Id="rId166" Type="http://schemas.openxmlformats.org/officeDocument/2006/relationships/image" Target="../media/image1587.png"/><Relationship Id="rId331" Type="http://schemas.openxmlformats.org/officeDocument/2006/relationships/image" Target="../media/image1668.png"/><Relationship Id="rId373" Type="http://schemas.openxmlformats.org/officeDocument/2006/relationships/image" Target="../media/image1689.png"/><Relationship Id="rId429" Type="http://schemas.openxmlformats.org/officeDocument/2006/relationships/customXml" Target="../ink/ink226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65.xml"/><Relationship Id="rId440" Type="http://schemas.openxmlformats.org/officeDocument/2006/relationships/image" Target="../media/image1722.png"/><Relationship Id="rId28" Type="http://schemas.openxmlformats.org/officeDocument/2006/relationships/image" Target="../media/image1518.png"/><Relationship Id="rId275" Type="http://schemas.openxmlformats.org/officeDocument/2006/relationships/image" Target="../media/image1640.png"/><Relationship Id="rId300" Type="http://schemas.openxmlformats.org/officeDocument/2006/relationships/customXml" Target="../ink/ink2199.xml"/><Relationship Id="rId482" Type="http://schemas.openxmlformats.org/officeDocument/2006/relationships/customXml" Target="../ink/ink2291.xml"/><Relationship Id="rId81" Type="http://schemas.openxmlformats.org/officeDocument/2006/relationships/customXml" Target="../ink/ink2089.xml"/><Relationship Id="rId135" Type="http://schemas.openxmlformats.org/officeDocument/2006/relationships/customXml" Target="../ink/ink2116.xml"/><Relationship Id="rId177" Type="http://schemas.openxmlformats.org/officeDocument/2006/relationships/customXml" Target="../ink/ink2137.xml"/><Relationship Id="rId342" Type="http://schemas.openxmlformats.org/officeDocument/2006/relationships/customXml" Target="../ink/ink2220.xml"/><Relationship Id="rId384" Type="http://schemas.openxmlformats.org/officeDocument/2006/relationships/customXml" Target="../ink/ink2241.xml"/><Relationship Id="rId202" Type="http://schemas.openxmlformats.org/officeDocument/2006/relationships/image" Target="../media/image1605.png"/><Relationship Id="rId244" Type="http://schemas.openxmlformats.org/officeDocument/2006/relationships/image" Target="../media/image1625.png"/><Relationship Id="rId39" Type="http://schemas.openxmlformats.org/officeDocument/2006/relationships/customXml" Target="../ink/ink2068.xml"/><Relationship Id="rId286" Type="http://schemas.openxmlformats.org/officeDocument/2006/relationships/customXml" Target="../ink/ink2192.xml"/><Relationship Id="rId451" Type="http://schemas.openxmlformats.org/officeDocument/2006/relationships/customXml" Target="../ink/ink2275.xml"/><Relationship Id="rId493" Type="http://schemas.openxmlformats.org/officeDocument/2006/relationships/image" Target="../media/image1748.png"/><Relationship Id="rId50" Type="http://schemas.openxmlformats.org/officeDocument/2006/relationships/image" Target="../media/image1529.png"/><Relationship Id="rId104" Type="http://schemas.openxmlformats.org/officeDocument/2006/relationships/image" Target="../media/image1556.png"/><Relationship Id="rId146" Type="http://schemas.openxmlformats.org/officeDocument/2006/relationships/image" Target="../media/image1577.png"/><Relationship Id="rId188" Type="http://schemas.openxmlformats.org/officeDocument/2006/relationships/image" Target="../media/image1598.png"/><Relationship Id="rId311" Type="http://schemas.openxmlformats.org/officeDocument/2006/relationships/image" Target="../media/image1658.png"/><Relationship Id="rId353" Type="http://schemas.openxmlformats.org/officeDocument/2006/relationships/image" Target="../media/image1679.png"/><Relationship Id="rId395" Type="http://schemas.openxmlformats.org/officeDocument/2006/relationships/customXml" Target="../ink/ink2247.xml"/><Relationship Id="rId409" Type="http://schemas.openxmlformats.org/officeDocument/2006/relationships/customXml" Target="../ink/ink2254.xml"/><Relationship Id="rId92" Type="http://schemas.openxmlformats.org/officeDocument/2006/relationships/image" Target="../media/image1550.png"/><Relationship Id="rId213" Type="http://schemas.openxmlformats.org/officeDocument/2006/relationships/customXml" Target="../ink/ink2155.xml"/><Relationship Id="rId420" Type="http://schemas.openxmlformats.org/officeDocument/2006/relationships/image" Target="../media/image1712.png"/><Relationship Id="rId255" Type="http://schemas.openxmlformats.org/officeDocument/2006/relationships/customXml" Target="../ink/ink2176.xml"/><Relationship Id="rId297" Type="http://schemas.openxmlformats.org/officeDocument/2006/relationships/image" Target="../media/image1651.png"/><Relationship Id="rId462" Type="http://schemas.openxmlformats.org/officeDocument/2006/relationships/customXml" Target="../ink/ink2281.xml"/><Relationship Id="rId115" Type="http://schemas.openxmlformats.org/officeDocument/2006/relationships/customXml" Target="../ink/ink2106.xml"/><Relationship Id="rId157" Type="http://schemas.openxmlformats.org/officeDocument/2006/relationships/customXml" Target="../ink/ink2127.xml"/><Relationship Id="rId322" Type="http://schemas.openxmlformats.org/officeDocument/2006/relationships/customXml" Target="../ink/ink2210.xml"/><Relationship Id="rId364" Type="http://schemas.openxmlformats.org/officeDocument/2006/relationships/customXml" Target="../ink/ink2231.xml"/><Relationship Id="rId61" Type="http://schemas.openxmlformats.org/officeDocument/2006/relationships/customXml" Target="../ink/ink2079.xml"/><Relationship Id="rId199" Type="http://schemas.openxmlformats.org/officeDocument/2006/relationships/customXml" Target="../ink/ink2148.xml"/><Relationship Id="rId19" Type="http://schemas.openxmlformats.org/officeDocument/2006/relationships/customXml" Target="../ink/ink2058.xml"/><Relationship Id="rId224" Type="http://schemas.openxmlformats.org/officeDocument/2006/relationships/image" Target="../media/image1616.png"/><Relationship Id="rId266" Type="http://schemas.openxmlformats.org/officeDocument/2006/relationships/image" Target="../media/image1636.png"/><Relationship Id="rId431" Type="http://schemas.openxmlformats.org/officeDocument/2006/relationships/customXml" Target="../ink/ink2265.xml"/><Relationship Id="rId473" Type="http://schemas.openxmlformats.org/officeDocument/2006/relationships/image" Target="../media/image1738.png"/><Relationship Id="rId30" Type="http://schemas.openxmlformats.org/officeDocument/2006/relationships/image" Target="../media/image1519.png"/><Relationship Id="rId126" Type="http://schemas.openxmlformats.org/officeDocument/2006/relationships/image" Target="../media/image1567.png"/><Relationship Id="rId168" Type="http://schemas.openxmlformats.org/officeDocument/2006/relationships/image" Target="../media/image1588.png"/><Relationship Id="rId333" Type="http://schemas.openxmlformats.org/officeDocument/2006/relationships/image" Target="../media/image1669.png"/><Relationship Id="rId72" Type="http://schemas.openxmlformats.org/officeDocument/2006/relationships/image" Target="../media/image1540.png"/><Relationship Id="rId375" Type="http://schemas.openxmlformats.org/officeDocument/2006/relationships/image" Target="../media/image1690.png"/><Relationship Id="rId3" Type="http://schemas.openxmlformats.org/officeDocument/2006/relationships/customXml" Target="../ink/ink2050.xml"/><Relationship Id="rId235" Type="http://schemas.openxmlformats.org/officeDocument/2006/relationships/customXml" Target="../ink/ink2166.xml"/><Relationship Id="rId277" Type="http://schemas.openxmlformats.org/officeDocument/2006/relationships/image" Target="../media/image1641.png"/><Relationship Id="rId400" Type="http://schemas.openxmlformats.org/officeDocument/2006/relationships/image" Target="../media/image1702.png"/><Relationship Id="rId442" Type="http://schemas.openxmlformats.org/officeDocument/2006/relationships/image" Target="../media/image1723.png"/><Relationship Id="rId484" Type="http://schemas.openxmlformats.org/officeDocument/2006/relationships/customXml" Target="../ink/ink2292.xml"/><Relationship Id="rId137" Type="http://schemas.openxmlformats.org/officeDocument/2006/relationships/customXml" Target="../ink/ink2117.xml"/><Relationship Id="rId302" Type="http://schemas.openxmlformats.org/officeDocument/2006/relationships/customXml" Target="../ink/ink2200.xml"/><Relationship Id="rId344" Type="http://schemas.openxmlformats.org/officeDocument/2006/relationships/customXml" Target="../ink/ink2221.xml"/><Relationship Id="rId41" Type="http://schemas.openxmlformats.org/officeDocument/2006/relationships/customXml" Target="../ink/ink2069.xml"/><Relationship Id="rId83" Type="http://schemas.openxmlformats.org/officeDocument/2006/relationships/customXml" Target="../ink/ink2090.xml"/><Relationship Id="rId179" Type="http://schemas.openxmlformats.org/officeDocument/2006/relationships/customXml" Target="../ink/ink2138.xml"/><Relationship Id="rId386" Type="http://schemas.openxmlformats.org/officeDocument/2006/relationships/image" Target="../media/image1695.png"/><Relationship Id="rId190" Type="http://schemas.openxmlformats.org/officeDocument/2006/relationships/image" Target="../media/image1599.png"/><Relationship Id="rId204" Type="http://schemas.openxmlformats.org/officeDocument/2006/relationships/image" Target="../media/image1606.png"/><Relationship Id="rId246" Type="http://schemas.openxmlformats.org/officeDocument/2006/relationships/image" Target="../media/image1626.png"/><Relationship Id="rId288" Type="http://schemas.openxmlformats.org/officeDocument/2006/relationships/customXml" Target="../ink/ink2193.xml"/><Relationship Id="rId411" Type="http://schemas.openxmlformats.org/officeDocument/2006/relationships/customXml" Target="../ink/ink2255.xml"/><Relationship Id="rId453" Type="http://schemas.openxmlformats.org/officeDocument/2006/relationships/customXml" Target="../ink/ink22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3.png"/><Relationship Id="rId13" Type="http://schemas.openxmlformats.org/officeDocument/2006/relationships/customXml" Target="../ink/ink2304.xml"/><Relationship Id="rId18" Type="http://schemas.openxmlformats.org/officeDocument/2006/relationships/image" Target="../media/image1758.png"/><Relationship Id="rId26" Type="http://schemas.openxmlformats.org/officeDocument/2006/relationships/image" Target="../media/image1762.png"/><Relationship Id="rId3" Type="http://schemas.openxmlformats.org/officeDocument/2006/relationships/customXml" Target="../ink/ink2299.xml"/><Relationship Id="rId21" Type="http://schemas.openxmlformats.org/officeDocument/2006/relationships/customXml" Target="../ink/ink2308.xml"/><Relationship Id="rId7" Type="http://schemas.openxmlformats.org/officeDocument/2006/relationships/customXml" Target="../ink/ink2301.xml"/><Relationship Id="rId12" Type="http://schemas.openxmlformats.org/officeDocument/2006/relationships/image" Target="../media/image1755.png"/><Relationship Id="rId17" Type="http://schemas.openxmlformats.org/officeDocument/2006/relationships/customXml" Target="../ink/ink2306.xml"/><Relationship Id="rId25" Type="http://schemas.openxmlformats.org/officeDocument/2006/relationships/customXml" Target="../ink/ink2310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57.png"/><Relationship Id="rId20" Type="http://schemas.openxmlformats.org/officeDocument/2006/relationships/image" Target="../media/image17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2.png"/><Relationship Id="rId11" Type="http://schemas.openxmlformats.org/officeDocument/2006/relationships/customXml" Target="../ink/ink2303.xml"/><Relationship Id="rId24" Type="http://schemas.openxmlformats.org/officeDocument/2006/relationships/image" Target="../media/image1761.png"/><Relationship Id="rId5" Type="http://schemas.openxmlformats.org/officeDocument/2006/relationships/customXml" Target="../ink/ink2300.xml"/><Relationship Id="rId15" Type="http://schemas.openxmlformats.org/officeDocument/2006/relationships/customXml" Target="../ink/ink2305.xml"/><Relationship Id="rId23" Type="http://schemas.openxmlformats.org/officeDocument/2006/relationships/customXml" Target="../ink/ink2309.xml"/><Relationship Id="rId28" Type="http://schemas.openxmlformats.org/officeDocument/2006/relationships/image" Target="../media/image1763.png"/><Relationship Id="rId10" Type="http://schemas.openxmlformats.org/officeDocument/2006/relationships/image" Target="../media/image1754.png"/><Relationship Id="rId19" Type="http://schemas.openxmlformats.org/officeDocument/2006/relationships/customXml" Target="../ink/ink2307.xml"/><Relationship Id="rId4" Type="http://schemas.openxmlformats.org/officeDocument/2006/relationships/image" Target="../media/image1751.png"/><Relationship Id="rId9" Type="http://schemas.openxmlformats.org/officeDocument/2006/relationships/customXml" Target="../ink/ink2302.xml"/><Relationship Id="rId14" Type="http://schemas.openxmlformats.org/officeDocument/2006/relationships/image" Target="../media/image1756.png"/><Relationship Id="rId22" Type="http://schemas.openxmlformats.org/officeDocument/2006/relationships/image" Target="../media/image1760.png"/><Relationship Id="rId27" Type="http://schemas.openxmlformats.org/officeDocument/2006/relationships/customXml" Target="../ink/ink23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5.png"/><Relationship Id="rId5" Type="http://schemas.openxmlformats.org/officeDocument/2006/relationships/customXml" Target="../ink/ink2313.xml"/><Relationship Id="rId4" Type="http://schemas.openxmlformats.org/officeDocument/2006/relationships/image" Target="../media/image1764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21.png"/><Relationship Id="rId299" Type="http://schemas.openxmlformats.org/officeDocument/2006/relationships/customXml" Target="../ink/ink2463.xml"/><Relationship Id="rId21" Type="http://schemas.openxmlformats.org/officeDocument/2006/relationships/customXml" Target="../ink/ink2323.xml"/><Relationship Id="rId63" Type="http://schemas.openxmlformats.org/officeDocument/2006/relationships/image" Target="../media/image1794.png"/><Relationship Id="rId159" Type="http://schemas.openxmlformats.org/officeDocument/2006/relationships/image" Target="../media/image1841.png"/><Relationship Id="rId170" Type="http://schemas.openxmlformats.org/officeDocument/2006/relationships/customXml" Target="../ink/ink2398.xml"/><Relationship Id="rId226" Type="http://schemas.openxmlformats.org/officeDocument/2006/relationships/image" Target="../media/image1874.png"/><Relationship Id="rId268" Type="http://schemas.openxmlformats.org/officeDocument/2006/relationships/image" Target="../media/image1895.png"/><Relationship Id="rId32" Type="http://schemas.openxmlformats.org/officeDocument/2006/relationships/image" Target="../media/image1779.png"/><Relationship Id="rId74" Type="http://schemas.openxmlformats.org/officeDocument/2006/relationships/customXml" Target="../ink/ink2350.xml"/><Relationship Id="rId128" Type="http://schemas.openxmlformats.org/officeDocument/2006/relationships/customXml" Target="../ink/ink2377.xml"/><Relationship Id="rId5" Type="http://schemas.openxmlformats.org/officeDocument/2006/relationships/customXml" Target="../ink/ink2315.xml"/><Relationship Id="rId181" Type="http://schemas.openxmlformats.org/officeDocument/2006/relationships/image" Target="../media/image1852.png"/><Relationship Id="rId237" Type="http://schemas.openxmlformats.org/officeDocument/2006/relationships/customXml" Target="../ink/ink2432.xml"/><Relationship Id="rId279" Type="http://schemas.openxmlformats.org/officeDocument/2006/relationships/customXml" Target="../ink/ink2453.xml"/><Relationship Id="rId43" Type="http://schemas.openxmlformats.org/officeDocument/2006/relationships/customXml" Target="../ink/ink2334.xml"/><Relationship Id="rId139" Type="http://schemas.openxmlformats.org/officeDocument/2006/relationships/image" Target="../media/image1831.png"/><Relationship Id="rId290" Type="http://schemas.openxmlformats.org/officeDocument/2006/relationships/image" Target="../media/image1906.png"/><Relationship Id="rId304" Type="http://schemas.openxmlformats.org/officeDocument/2006/relationships/customXml" Target="../ink/ink2466.xml"/><Relationship Id="rId85" Type="http://schemas.openxmlformats.org/officeDocument/2006/relationships/image" Target="../media/image1805.png"/><Relationship Id="rId150" Type="http://schemas.openxmlformats.org/officeDocument/2006/relationships/customXml" Target="../ink/ink2388.xml"/><Relationship Id="rId192" Type="http://schemas.openxmlformats.org/officeDocument/2006/relationships/customXml" Target="../ink/ink2409.xml"/><Relationship Id="rId206" Type="http://schemas.openxmlformats.org/officeDocument/2006/relationships/customXml" Target="../ink/ink2416.xml"/><Relationship Id="rId248" Type="http://schemas.openxmlformats.org/officeDocument/2006/relationships/image" Target="../media/image1885.png"/><Relationship Id="rId12" Type="http://schemas.openxmlformats.org/officeDocument/2006/relationships/image" Target="../media/image1770.png"/><Relationship Id="rId108" Type="http://schemas.openxmlformats.org/officeDocument/2006/relationships/customXml" Target="../ink/ink2367.xml"/><Relationship Id="rId54" Type="http://schemas.openxmlformats.org/officeDocument/2006/relationships/customXml" Target="../ink/ink2340.xml"/><Relationship Id="rId96" Type="http://schemas.openxmlformats.org/officeDocument/2006/relationships/customXml" Target="../ink/ink2361.xml"/><Relationship Id="rId161" Type="http://schemas.openxmlformats.org/officeDocument/2006/relationships/image" Target="../media/image1842.png"/><Relationship Id="rId217" Type="http://schemas.openxmlformats.org/officeDocument/2006/relationships/customXml" Target="../ink/ink2422.xml"/><Relationship Id="rId259" Type="http://schemas.openxmlformats.org/officeDocument/2006/relationships/customXml" Target="../ink/ink2443.xml"/><Relationship Id="rId23" Type="http://schemas.openxmlformats.org/officeDocument/2006/relationships/customXml" Target="../ink/ink2324.xml"/><Relationship Id="rId119" Type="http://schemas.openxmlformats.org/officeDocument/2006/relationships/image" Target="../media/image1104.png"/><Relationship Id="rId270" Type="http://schemas.openxmlformats.org/officeDocument/2006/relationships/image" Target="../media/image1896.png"/><Relationship Id="rId44" Type="http://schemas.openxmlformats.org/officeDocument/2006/relationships/image" Target="../media/image1785.png"/><Relationship Id="rId65" Type="http://schemas.openxmlformats.org/officeDocument/2006/relationships/image" Target="../media/image1795.png"/><Relationship Id="rId86" Type="http://schemas.openxmlformats.org/officeDocument/2006/relationships/customXml" Target="../ink/ink2356.xml"/><Relationship Id="rId130" Type="http://schemas.openxmlformats.org/officeDocument/2006/relationships/customXml" Target="../ink/ink2378.xml"/><Relationship Id="rId151" Type="http://schemas.openxmlformats.org/officeDocument/2006/relationships/image" Target="../media/image1837.png"/><Relationship Id="rId172" Type="http://schemas.openxmlformats.org/officeDocument/2006/relationships/customXml" Target="../ink/ink2399.xml"/><Relationship Id="rId193" Type="http://schemas.openxmlformats.org/officeDocument/2006/relationships/image" Target="../media/image1858.png"/><Relationship Id="rId207" Type="http://schemas.openxmlformats.org/officeDocument/2006/relationships/image" Target="../media/image1865.png"/><Relationship Id="rId228" Type="http://schemas.openxmlformats.org/officeDocument/2006/relationships/image" Target="../media/image1875.png"/><Relationship Id="rId249" Type="http://schemas.openxmlformats.org/officeDocument/2006/relationships/customXml" Target="../ink/ink2438.xml"/><Relationship Id="rId13" Type="http://schemas.openxmlformats.org/officeDocument/2006/relationships/customXml" Target="../ink/ink2319.xml"/><Relationship Id="rId109" Type="http://schemas.openxmlformats.org/officeDocument/2006/relationships/image" Target="../media/image1817.png"/><Relationship Id="rId260" Type="http://schemas.openxmlformats.org/officeDocument/2006/relationships/image" Target="../media/image1891.png"/><Relationship Id="rId281" Type="http://schemas.openxmlformats.org/officeDocument/2006/relationships/customXml" Target="../ink/ink2454.xml"/><Relationship Id="rId34" Type="http://schemas.openxmlformats.org/officeDocument/2006/relationships/image" Target="../media/image1780.png"/><Relationship Id="rId55" Type="http://schemas.openxmlformats.org/officeDocument/2006/relationships/image" Target="../media/image1790.png"/><Relationship Id="rId76" Type="http://schemas.openxmlformats.org/officeDocument/2006/relationships/customXml" Target="../ink/ink2351.xml"/><Relationship Id="rId97" Type="http://schemas.openxmlformats.org/officeDocument/2006/relationships/image" Target="../media/image1811.png"/><Relationship Id="rId120" Type="http://schemas.openxmlformats.org/officeDocument/2006/relationships/customXml" Target="../ink/ink2373.xml"/><Relationship Id="rId141" Type="http://schemas.openxmlformats.org/officeDocument/2006/relationships/image" Target="../media/image1832.png"/><Relationship Id="rId7" Type="http://schemas.openxmlformats.org/officeDocument/2006/relationships/customXml" Target="../ink/ink2316.xml"/><Relationship Id="rId162" Type="http://schemas.openxmlformats.org/officeDocument/2006/relationships/customXml" Target="../ink/ink2394.xml"/><Relationship Id="rId183" Type="http://schemas.openxmlformats.org/officeDocument/2006/relationships/image" Target="../media/image1853.png"/><Relationship Id="rId218" Type="http://schemas.openxmlformats.org/officeDocument/2006/relationships/image" Target="../media/image1870.png"/><Relationship Id="rId239" Type="http://schemas.openxmlformats.org/officeDocument/2006/relationships/customXml" Target="../ink/ink2433.xml"/><Relationship Id="rId250" Type="http://schemas.openxmlformats.org/officeDocument/2006/relationships/image" Target="../media/image1886.png"/><Relationship Id="rId271" Type="http://schemas.openxmlformats.org/officeDocument/2006/relationships/customXml" Target="../ink/ink2449.xml"/><Relationship Id="rId292" Type="http://schemas.openxmlformats.org/officeDocument/2006/relationships/image" Target="../media/image1367.png"/><Relationship Id="rId306" Type="http://schemas.openxmlformats.org/officeDocument/2006/relationships/customXml" Target="../ink/ink2467.xml"/><Relationship Id="rId24" Type="http://schemas.openxmlformats.org/officeDocument/2006/relationships/image" Target="../media/image1775.png"/><Relationship Id="rId45" Type="http://schemas.openxmlformats.org/officeDocument/2006/relationships/customXml" Target="../ink/ink2335.xml"/><Relationship Id="rId66" Type="http://schemas.openxmlformats.org/officeDocument/2006/relationships/customXml" Target="../ink/ink2346.xml"/><Relationship Id="rId87" Type="http://schemas.openxmlformats.org/officeDocument/2006/relationships/image" Target="../media/image1806.png"/><Relationship Id="rId110" Type="http://schemas.openxmlformats.org/officeDocument/2006/relationships/customXml" Target="../ink/ink2368.xml"/><Relationship Id="rId131" Type="http://schemas.openxmlformats.org/officeDocument/2006/relationships/image" Target="../media/image1827.png"/><Relationship Id="rId152" Type="http://schemas.openxmlformats.org/officeDocument/2006/relationships/customXml" Target="../ink/ink2389.xml"/><Relationship Id="rId173" Type="http://schemas.openxmlformats.org/officeDocument/2006/relationships/image" Target="../media/image1848.png"/><Relationship Id="rId194" Type="http://schemas.openxmlformats.org/officeDocument/2006/relationships/customXml" Target="../ink/ink2410.xml"/><Relationship Id="rId208" Type="http://schemas.openxmlformats.org/officeDocument/2006/relationships/customXml" Target="../ink/ink2417.xml"/><Relationship Id="rId229" Type="http://schemas.openxmlformats.org/officeDocument/2006/relationships/customXml" Target="../ink/ink2428.xml"/><Relationship Id="rId240" Type="http://schemas.openxmlformats.org/officeDocument/2006/relationships/image" Target="../media/image1881.png"/><Relationship Id="rId261" Type="http://schemas.openxmlformats.org/officeDocument/2006/relationships/customXml" Target="../ink/ink2444.xml"/><Relationship Id="rId14" Type="http://schemas.openxmlformats.org/officeDocument/2006/relationships/image" Target="../media/image1771.png"/><Relationship Id="rId35" Type="http://schemas.openxmlformats.org/officeDocument/2006/relationships/customXml" Target="../ink/ink2330.xml"/><Relationship Id="rId56" Type="http://schemas.openxmlformats.org/officeDocument/2006/relationships/customXml" Target="../ink/ink2341.xml"/><Relationship Id="rId77" Type="http://schemas.openxmlformats.org/officeDocument/2006/relationships/image" Target="../media/image1801.png"/><Relationship Id="rId100" Type="http://schemas.openxmlformats.org/officeDocument/2006/relationships/customXml" Target="../ink/ink2363.xml"/><Relationship Id="rId282" Type="http://schemas.openxmlformats.org/officeDocument/2006/relationships/image" Target="../media/image1902.png"/><Relationship Id="rId8" Type="http://schemas.openxmlformats.org/officeDocument/2006/relationships/image" Target="../media/image1768.png"/><Relationship Id="rId98" Type="http://schemas.openxmlformats.org/officeDocument/2006/relationships/customXml" Target="../ink/ink2362.xml"/><Relationship Id="rId121" Type="http://schemas.openxmlformats.org/officeDocument/2006/relationships/image" Target="../media/image1822.png"/><Relationship Id="rId142" Type="http://schemas.openxmlformats.org/officeDocument/2006/relationships/customXml" Target="../ink/ink2384.xml"/><Relationship Id="rId163" Type="http://schemas.openxmlformats.org/officeDocument/2006/relationships/image" Target="../media/image1843.png"/><Relationship Id="rId184" Type="http://schemas.openxmlformats.org/officeDocument/2006/relationships/customXml" Target="../ink/ink2405.xml"/><Relationship Id="rId219" Type="http://schemas.openxmlformats.org/officeDocument/2006/relationships/customXml" Target="../ink/ink2423.xml"/><Relationship Id="rId230" Type="http://schemas.openxmlformats.org/officeDocument/2006/relationships/image" Target="../media/image1876.png"/><Relationship Id="rId251" Type="http://schemas.openxmlformats.org/officeDocument/2006/relationships/customXml" Target="../ink/ink2439.xml"/><Relationship Id="rId25" Type="http://schemas.openxmlformats.org/officeDocument/2006/relationships/customXml" Target="../ink/ink2325.xml"/><Relationship Id="rId46" Type="http://schemas.openxmlformats.org/officeDocument/2006/relationships/image" Target="../media/image1786.png"/><Relationship Id="rId67" Type="http://schemas.openxmlformats.org/officeDocument/2006/relationships/image" Target="../media/image1796.png"/><Relationship Id="rId272" Type="http://schemas.openxmlformats.org/officeDocument/2006/relationships/image" Target="../media/image1897.png"/><Relationship Id="rId293" Type="http://schemas.openxmlformats.org/officeDocument/2006/relationships/customXml" Target="../ink/ink2460.xml"/><Relationship Id="rId307" Type="http://schemas.openxmlformats.org/officeDocument/2006/relationships/image" Target="../media/image1913.png"/><Relationship Id="rId88" Type="http://schemas.openxmlformats.org/officeDocument/2006/relationships/customXml" Target="../ink/ink2357.xml"/><Relationship Id="rId111" Type="http://schemas.openxmlformats.org/officeDocument/2006/relationships/image" Target="../media/image1818.png"/><Relationship Id="rId132" Type="http://schemas.openxmlformats.org/officeDocument/2006/relationships/customXml" Target="../ink/ink2379.xml"/><Relationship Id="rId153" Type="http://schemas.openxmlformats.org/officeDocument/2006/relationships/image" Target="../media/image1838.png"/><Relationship Id="rId174" Type="http://schemas.openxmlformats.org/officeDocument/2006/relationships/customXml" Target="../ink/ink2400.xml"/><Relationship Id="rId195" Type="http://schemas.openxmlformats.org/officeDocument/2006/relationships/image" Target="../media/image1859.png"/><Relationship Id="rId209" Type="http://schemas.openxmlformats.org/officeDocument/2006/relationships/image" Target="../media/image1866.png"/><Relationship Id="rId220" Type="http://schemas.openxmlformats.org/officeDocument/2006/relationships/image" Target="../media/image1871.png"/><Relationship Id="rId241" Type="http://schemas.openxmlformats.org/officeDocument/2006/relationships/customXml" Target="../ink/ink2434.xml"/><Relationship Id="rId15" Type="http://schemas.openxmlformats.org/officeDocument/2006/relationships/customXml" Target="../ink/ink2320.xml"/><Relationship Id="rId36" Type="http://schemas.openxmlformats.org/officeDocument/2006/relationships/image" Target="../media/image1781.png"/><Relationship Id="rId57" Type="http://schemas.openxmlformats.org/officeDocument/2006/relationships/image" Target="../media/image1791.png"/><Relationship Id="rId262" Type="http://schemas.openxmlformats.org/officeDocument/2006/relationships/image" Target="../media/image1892.png"/><Relationship Id="rId283" Type="http://schemas.openxmlformats.org/officeDocument/2006/relationships/customXml" Target="../ink/ink2455.xml"/><Relationship Id="rId78" Type="http://schemas.openxmlformats.org/officeDocument/2006/relationships/customXml" Target="../ink/ink2352.xml"/><Relationship Id="rId99" Type="http://schemas.openxmlformats.org/officeDocument/2006/relationships/image" Target="../media/image1812.png"/><Relationship Id="rId101" Type="http://schemas.openxmlformats.org/officeDocument/2006/relationships/image" Target="../media/image1813.png"/><Relationship Id="rId122" Type="http://schemas.openxmlformats.org/officeDocument/2006/relationships/customXml" Target="../ink/ink2374.xml"/><Relationship Id="rId143" Type="http://schemas.openxmlformats.org/officeDocument/2006/relationships/image" Target="../media/image1833.png"/><Relationship Id="rId164" Type="http://schemas.openxmlformats.org/officeDocument/2006/relationships/customXml" Target="../ink/ink2395.xml"/><Relationship Id="rId185" Type="http://schemas.openxmlformats.org/officeDocument/2006/relationships/image" Target="../media/image1854.png"/><Relationship Id="rId9" Type="http://schemas.openxmlformats.org/officeDocument/2006/relationships/customXml" Target="../ink/ink2317.xml"/><Relationship Id="rId210" Type="http://schemas.openxmlformats.org/officeDocument/2006/relationships/customXml" Target="../ink/ink2418.xml"/><Relationship Id="rId26" Type="http://schemas.openxmlformats.org/officeDocument/2006/relationships/image" Target="../media/image1776.png"/><Relationship Id="rId231" Type="http://schemas.openxmlformats.org/officeDocument/2006/relationships/customXml" Target="../ink/ink2429.xml"/><Relationship Id="rId252" Type="http://schemas.openxmlformats.org/officeDocument/2006/relationships/image" Target="../media/image1887.png"/><Relationship Id="rId273" Type="http://schemas.openxmlformats.org/officeDocument/2006/relationships/customXml" Target="../ink/ink2450.xml"/><Relationship Id="rId294" Type="http://schemas.openxmlformats.org/officeDocument/2006/relationships/image" Target="../media/image1907.png"/><Relationship Id="rId308" Type="http://schemas.openxmlformats.org/officeDocument/2006/relationships/customXml" Target="../ink/ink2468.xml"/><Relationship Id="rId47" Type="http://schemas.openxmlformats.org/officeDocument/2006/relationships/customXml" Target="../ink/ink2336.xml"/><Relationship Id="rId68" Type="http://schemas.openxmlformats.org/officeDocument/2006/relationships/customXml" Target="../ink/ink2347.xml"/><Relationship Id="rId89" Type="http://schemas.openxmlformats.org/officeDocument/2006/relationships/image" Target="../media/image1807.png"/><Relationship Id="rId112" Type="http://schemas.openxmlformats.org/officeDocument/2006/relationships/customXml" Target="../ink/ink2369.xml"/><Relationship Id="rId133" Type="http://schemas.openxmlformats.org/officeDocument/2006/relationships/image" Target="../media/image1828.png"/><Relationship Id="rId154" Type="http://schemas.openxmlformats.org/officeDocument/2006/relationships/customXml" Target="../ink/ink2390.xml"/><Relationship Id="rId175" Type="http://schemas.openxmlformats.org/officeDocument/2006/relationships/image" Target="../media/image1849.png"/><Relationship Id="rId196" Type="http://schemas.openxmlformats.org/officeDocument/2006/relationships/customXml" Target="../ink/ink2411.xml"/><Relationship Id="rId200" Type="http://schemas.openxmlformats.org/officeDocument/2006/relationships/customXml" Target="../ink/ink2413.xml"/><Relationship Id="rId16" Type="http://schemas.openxmlformats.org/officeDocument/2006/relationships/image" Target="../media/image1772.png"/><Relationship Id="rId221" Type="http://schemas.openxmlformats.org/officeDocument/2006/relationships/customXml" Target="../ink/ink2424.xml"/><Relationship Id="rId242" Type="http://schemas.openxmlformats.org/officeDocument/2006/relationships/image" Target="../media/image1882.png"/><Relationship Id="rId263" Type="http://schemas.openxmlformats.org/officeDocument/2006/relationships/customXml" Target="../ink/ink2445.xml"/><Relationship Id="rId284" Type="http://schemas.openxmlformats.org/officeDocument/2006/relationships/image" Target="../media/image1903.png"/><Relationship Id="rId37" Type="http://schemas.openxmlformats.org/officeDocument/2006/relationships/customXml" Target="../ink/ink2331.xml"/><Relationship Id="rId58" Type="http://schemas.openxmlformats.org/officeDocument/2006/relationships/customXml" Target="../ink/ink2342.xml"/><Relationship Id="rId79" Type="http://schemas.openxmlformats.org/officeDocument/2006/relationships/image" Target="../media/image1802.png"/><Relationship Id="rId102" Type="http://schemas.openxmlformats.org/officeDocument/2006/relationships/customXml" Target="../ink/ink2364.xml"/><Relationship Id="rId123" Type="http://schemas.openxmlformats.org/officeDocument/2006/relationships/image" Target="../media/image1823.png"/><Relationship Id="rId144" Type="http://schemas.openxmlformats.org/officeDocument/2006/relationships/customXml" Target="../ink/ink2385.xml"/><Relationship Id="rId90" Type="http://schemas.openxmlformats.org/officeDocument/2006/relationships/customXml" Target="../ink/ink2358.xml"/><Relationship Id="rId165" Type="http://schemas.openxmlformats.org/officeDocument/2006/relationships/image" Target="../media/image1844.png"/><Relationship Id="rId186" Type="http://schemas.openxmlformats.org/officeDocument/2006/relationships/customXml" Target="../ink/ink2406.xml"/><Relationship Id="rId211" Type="http://schemas.openxmlformats.org/officeDocument/2006/relationships/image" Target="../media/image1867.png"/><Relationship Id="rId232" Type="http://schemas.openxmlformats.org/officeDocument/2006/relationships/image" Target="../media/image1877.png"/><Relationship Id="rId253" Type="http://schemas.openxmlformats.org/officeDocument/2006/relationships/customXml" Target="../ink/ink2440.xml"/><Relationship Id="rId274" Type="http://schemas.openxmlformats.org/officeDocument/2006/relationships/image" Target="../media/image1898.png"/><Relationship Id="rId295" Type="http://schemas.openxmlformats.org/officeDocument/2006/relationships/customXml" Target="../ink/ink2461.xml"/><Relationship Id="rId309" Type="http://schemas.openxmlformats.org/officeDocument/2006/relationships/image" Target="../media/image1914.png"/><Relationship Id="rId27" Type="http://schemas.openxmlformats.org/officeDocument/2006/relationships/customXml" Target="../ink/ink2326.xml"/><Relationship Id="rId48" Type="http://schemas.openxmlformats.org/officeDocument/2006/relationships/image" Target="../media/image1787.png"/><Relationship Id="rId69" Type="http://schemas.openxmlformats.org/officeDocument/2006/relationships/image" Target="../media/image1797.png"/><Relationship Id="rId113" Type="http://schemas.openxmlformats.org/officeDocument/2006/relationships/image" Target="../media/image1819.png"/><Relationship Id="rId134" Type="http://schemas.openxmlformats.org/officeDocument/2006/relationships/customXml" Target="../ink/ink2380.xml"/><Relationship Id="rId80" Type="http://schemas.openxmlformats.org/officeDocument/2006/relationships/customXml" Target="../ink/ink2353.xml"/><Relationship Id="rId155" Type="http://schemas.openxmlformats.org/officeDocument/2006/relationships/image" Target="../media/image1839.png"/><Relationship Id="rId176" Type="http://schemas.openxmlformats.org/officeDocument/2006/relationships/customXml" Target="../ink/ink2401.xml"/><Relationship Id="rId197" Type="http://schemas.openxmlformats.org/officeDocument/2006/relationships/image" Target="../media/image1860.png"/><Relationship Id="rId201" Type="http://schemas.openxmlformats.org/officeDocument/2006/relationships/image" Target="../media/image1862.png"/><Relationship Id="rId222" Type="http://schemas.openxmlformats.org/officeDocument/2006/relationships/image" Target="../media/image1872.png"/><Relationship Id="rId243" Type="http://schemas.openxmlformats.org/officeDocument/2006/relationships/customXml" Target="../ink/ink2435.xml"/><Relationship Id="rId264" Type="http://schemas.openxmlformats.org/officeDocument/2006/relationships/image" Target="../media/image1893.png"/><Relationship Id="rId285" Type="http://schemas.openxmlformats.org/officeDocument/2006/relationships/customXml" Target="../ink/ink2456.xml"/><Relationship Id="rId17" Type="http://schemas.openxmlformats.org/officeDocument/2006/relationships/customXml" Target="../ink/ink2321.xml"/><Relationship Id="rId38" Type="http://schemas.openxmlformats.org/officeDocument/2006/relationships/image" Target="../media/image1782.png"/><Relationship Id="rId59" Type="http://schemas.openxmlformats.org/officeDocument/2006/relationships/image" Target="../media/image1792.png"/><Relationship Id="rId103" Type="http://schemas.openxmlformats.org/officeDocument/2006/relationships/image" Target="../media/image1814.png"/><Relationship Id="rId124" Type="http://schemas.openxmlformats.org/officeDocument/2006/relationships/customXml" Target="../ink/ink2375.xml"/><Relationship Id="rId70" Type="http://schemas.openxmlformats.org/officeDocument/2006/relationships/customXml" Target="../ink/ink2348.xml"/><Relationship Id="rId91" Type="http://schemas.openxmlformats.org/officeDocument/2006/relationships/image" Target="../media/image1808.png"/><Relationship Id="rId145" Type="http://schemas.openxmlformats.org/officeDocument/2006/relationships/image" Target="../media/image1834.png"/><Relationship Id="rId166" Type="http://schemas.openxmlformats.org/officeDocument/2006/relationships/customXml" Target="../ink/ink2396.xml"/><Relationship Id="rId187" Type="http://schemas.openxmlformats.org/officeDocument/2006/relationships/image" Target="../media/image18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19.xml"/><Relationship Id="rId233" Type="http://schemas.openxmlformats.org/officeDocument/2006/relationships/customXml" Target="../ink/ink2430.xml"/><Relationship Id="rId254" Type="http://schemas.openxmlformats.org/officeDocument/2006/relationships/image" Target="../media/image1888.png"/><Relationship Id="rId28" Type="http://schemas.openxmlformats.org/officeDocument/2006/relationships/image" Target="../media/image1777.png"/><Relationship Id="rId49" Type="http://schemas.openxmlformats.org/officeDocument/2006/relationships/customXml" Target="../ink/ink2337.xml"/><Relationship Id="rId114" Type="http://schemas.openxmlformats.org/officeDocument/2006/relationships/customXml" Target="../ink/ink2370.xml"/><Relationship Id="rId275" Type="http://schemas.openxmlformats.org/officeDocument/2006/relationships/customXml" Target="../ink/ink2451.xml"/><Relationship Id="rId296" Type="http://schemas.openxmlformats.org/officeDocument/2006/relationships/image" Target="../media/image1908.png"/><Relationship Id="rId300" Type="http://schemas.openxmlformats.org/officeDocument/2006/relationships/customXml" Target="../ink/ink2464.xml"/><Relationship Id="rId60" Type="http://schemas.openxmlformats.org/officeDocument/2006/relationships/customXml" Target="../ink/ink2343.xml"/><Relationship Id="rId81" Type="http://schemas.openxmlformats.org/officeDocument/2006/relationships/image" Target="../media/image1803.png"/><Relationship Id="rId135" Type="http://schemas.openxmlformats.org/officeDocument/2006/relationships/image" Target="../media/image1829.png"/><Relationship Id="rId156" Type="http://schemas.openxmlformats.org/officeDocument/2006/relationships/customXml" Target="../ink/ink2391.xml"/><Relationship Id="rId177" Type="http://schemas.openxmlformats.org/officeDocument/2006/relationships/image" Target="../media/image1850.png"/><Relationship Id="rId198" Type="http://schemas.openxmlformats.org/officeDocument/2006/relationships/customXml" Target="../ink/ink2412.xml"/><Relationship Id="rId202" Type="http://schemas.openxmlformats.org/officeDocument/2006/relationships/customXml" Target="../ink/ink2414.xml"/><Relationship Id="rId223" Type="http://schemas.openxmlformats.org/officeDocument/2006/relationships/customXml" Target="../ink/ink2425.xml"/><Relationship Id="rId244" Type="http://schemas.openxmlformats.org/officeDocument/2006/relationships/image" Target="../media/image1883.png"/><Relationship Id="rId18" Type="http://schemas.openxmlformats.org/officeDocument/2006/relationships/image" Target="../media/image1773.png"/><Relationship Id="rId39" Type="http://schemas.openxmlformats.org/officeDocument/2006/relationships/customXml" Target="../ink/ink2332.xml"/><Relationship Id="rId265" Type="http://schemas.openxmlformats.org/officeDocument/2006/relationships/customXml" Target="../ink/ink2446.xml"/><Relationship Id="rId286" Type="http://schemas.openxmlformats.org/officeDocument/2006/relationships/image" Target="../media/image1904.png"/><Relationship Id="rId50" Type="http://schemas.openxmlformats.org/officeDocument/2006/relationships/image" Target="../media/image1788.png"/><Relationship Id="rId104" Type="http://schemas.openxmlformats.org/officeDocument/2006/relationships/customXml" Target="../ink/ink2365.xml"/><Relationship Id="rId125" Type="http://schemas.openxmlformats.org/officeDocument/2006/relationships/image" Target="../media/image1824.png"/><Relationship Id="rId146" Type="http://schemas.openxmlformats.org/officeDocument/2006/relationships/customXml" Target="../ink/ink2386.xml"/><Relationship Id="rId167" Type="http://schemas.openxmlformats.org/officeDocument/2006/relationships/image" Target="../media/image1845.png"/><Relationship Id="rId188" Type="http://schemas.openxmlformats.org/officeDocument/2006/relationships/customXml" Target="../ink/ink2407.xml"/><Relationship Id="rId71" Type="http://schemas.openxmlformats.org/officeDocument/2006/relationships/image" Target="../media/image1798.png"/><Relationship Id="rId92" Type="http://schemas.openxmlformats.org/officeDocument/2006/relationships/customXml" Target="../ink/ink2359.xml"/><Relationship Id="rId213" Type="http://schemas.openxmlformats.org/officeDocument/2006/relationships/image" Target="../media/image1868.png"/><Relationship Id="rId234" Type="http://schemas.openxmlformats.org/officeDocument/2006/relationships/image" Target="../media/image1878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2327.xml"/><Relationship Id="rId255" Type="http://schemas.openxmlformats.org/officeDocument/2006/relationships/customXml" Target="../ink/ink2441.xml"/><Relationship Id="rId276" Type="http://schemas.openxmlformats.org/officeDocument/2006/relationships/image" Target="../media/image1899.png"/><Relationship Id="rId297" Type="http://schemas.openxmlformats.org/officeDocument/2006/relationships/customXml" Target="../ink/ink2462.xml"/><Relationship Id="rId40" Type="http://schemas.openxmlformats.org/officeDocument/2006/relationships/image" Target="../media/image1783.png"/><Relationship Id="rId115" Type="http://schemas.openxmlformats.org/officeDocument/2006/relationships/image" Target="../media/image1820.png"/><Relationship Id="rId136" Type="http://schemas.openxmlformats.org/officeDocument/2006/relationships/customXml" Target="../ink/ink2381.xml"/><Relationship Id="rId157" Type="http://schemas.openxmlformats.org/officeDocument/2006/relationships/image" Target="../media/image1840.png"/><Relationship Id="rId178" Type="http://schemas.openxmlformats.org/officeDocument/2006/relationships/customXml" Target="../ink/ink2402.xml"/><Relationship Id="rId301" Type="http://schemas.openxmlformats.org/officeDocument/2006/relationships/image" Target="../media/image1910.png"/><Relationship Id="rId61" Type="http://schemas.openxmlformats.org/officeDocument/2006/relationships/image" Target="../media/image1793.png"/><Relationship Id="rId82" Type="http://schemas.openxmlformats.org/officeDocument/2006/relationships/customXml" Target="../ink/ink2354.xml"/><Relationship Id="rId199" Type="http://schemas.openxmlformats.org/officeDocument/2006/relationships/image" Target="../media/image1861.png"/><Relationship Id="rId203" Type="http://schemas.openxmlformats.org/officeDocument/2006/relationships/image" Target="../media/image1863.png"/><Relationship Id="rId19" Type="http://schemas.openxmlformats.org/officeDocument/2006/relationships/customXml" Target="../ink/ink2322.xml"/><Relationship Id="rId224" Type="http://schemas.openxmlformats.org/officeDocument/2006/relationships/image" Target="../media/image1873.png"/><Relationship Id="rId245" Type="http://schemas.openxmlformats.org/officeDocument/2006/relationships/customXml" Target="../ink/ink2436.xml"/><Relationship Id="rId266" Type="http://schemas.openxmlformats.org/officeDocument/2006/relationships/image" Target="../media/image1894.png"/><Relationship Id="rId287" Type="http://schemas.openxmlformats.org/officeDocument/2006/relationships/customXml" Target="../ink/ink2457.xml"/><Relationship Id="rId30" Type="http://schemas.openxmlformats.org/officeDocument/2006/relationships/image" Target="../media/image1778.png"/><Relationship Id="rId105" Type="http://schemas.openxmlformats.org/officeDocument/2006/relationships/image" Target="../media/image1815.png"/><Relationship Id="rId126" Type="http://schemas.openxmlformats.org/officeDocument/2006/relationships/customXml" Target="../ink/ink2376.xml"/><Relationship Id="rId147" Type="http://schemas.openxmlformats.org/officeDocument/2006/relationships/image" Target="../media/image1835.png"/><Relationship Id="rId168" Type="http://schemas.openxmlformats.org/officeDocument/2006/relationships/customXml" Target="../ink/ink2397.xml"/><Relationship Id="rId51" Type="http://schemas.openxmlformats.org/officeDocument/2006/relationships/customXml" Target="../ink/ink2338.xml"/><Relationship Id="rId72" Type="http://schemas.openxmlformats.org/officeDocument/2006/relationships/customXml" Target="../ink/ink2349.xml"/><Relationship Id="rId93" Type="http://schemas.openxmlformats.org/officeDocument/2006/relationships/image" Target="../media/image1809.png"/><Relationship Id="rId189" Type="http://schemas.openxmlformats.org/officeDocument/2006/relationships/image" Target="../media/image1856.png"/><Relationship Id="rId3" Type="http://schemas.openxmlformats.org/officeDocument/2006/relationships/customXml" Target="../ink/ink2314.xml"/><Relationship Id="rId214" Type="http://schemas.openxmlformats.org/officeDocument/2006/relationships/customXml" Target="../ink/ink2420.xml"/><Relationship Id="rId235" Type="http://schemas.openxmlformats.org/officeDocument/2006/relationships/customXml" Target="../ink/ink2431.xml"/><Relationship Id="rId256" Type="http://schemas.openxmlformats.org/officeDocument/2006/relationships/image" Target="../media/image1889.png"/><Relationship Id="rId277" Type="http://schemas.openxmlformats.org/officeDocument/2006/relationships/customXml" Target="../ink/ink2452.xml"/><Relationship Id="rId298" Type="http://schemas.openxmlformats.org/officeDocument/2006/relationships/image" Target="../media/image1909.png"/><Relationship Id="rId116" Type="http://schemas.openxmlformats.org/officeDocument/2006/relationships/customXml" Target="../ink/ink2371.xml"/><Relationship Id="rId137" Type="http://schemas.openxmlformats.org/officeDocument/2006/relationships/image" Target="../media/image1830.png"/><Relationship Id="rId158" Type="http://schemas.openxmlformats.org/officeDocument/2006/relationships/customXml" Target="../ink/ink2392.xml"/><Relationship Id="rId302" Type="http://schemas.openxmlformats.org/officeDocument/2006/relationships/customXml" Target="../ink/ink2465.xml"/><Relationship Id="rId20" Type="http://schemas.openxmlformats.org/officeDocument/2006/relationships/image" Target="../media/image1137.png"/><Relationship Id="rId41" Type="http://schemas.openxmlformats.org/officeDocument/2006/relationships/customXml" Target="../ink/ink2333.xml"/><Relationship Id="rId62" Type="http://schemas.openxmlformats.org/officeDocument/2006/relationships/customXml" Target="../ink/ink2344.xml"/><Relationship Id="rId83" Type="http://schemas.openxmlformats.org/officeDocument/2006/relationships/image" Target="../media/image1804.png"/><Relationship Id="rId179" Type="http://schemas.openxmlformats.org/officeDocument/2006/relationships/image" Target="../media/image1851.png"/><Relationship Id="rId190" Type="http://schemas.openxmlformats.org/officeDocument/2006/relationships/customXml" Target="../ink/ink2408.xml"/><Relationship Id="rId204" Type="http://schemas.openxmlformats.org/officeDocument/2006/relationships/customXml" Target="../ink/ink2415.xml"/><Relationship Id="rId225" Type="http://schemas.openxmlformats.org/officeDocument/2006/relationships/customXml" Target="../ink/ink2426.xml"/><Relationship Id="rId246" Type="http://schemas.openxmlformats.org/officeDocument/2006/relationships/image" Target="../media/image1884.png"/><Relationship Id="rId267" Type="http://schemas.openxmlformats.org/officeDocument/2006/relationships/customXml" Target="../ink/ink2447.xml"/><Relationship Id="rId288" Type="http://schemas.openxmlformats.org/officeDocument/2006/relationships/image" Target="../media/image1905.png"/><Relationship Id="rId106" Type="http://schemas.openxmlformats.org/officeDocument/2006/relationships/customXml" Target="../ink/ink2366.xml"/><Relationship Id="rId127" Type="http://schemas.openxmlformats.org/officeDocument/2006/relationships/image" Target="../media/image1825.png"/><Relationship Id="rId10" Type="http://schemas.openxmlformats.org/officeDocument/2006/relationships/image" Target="../media/image1769.png"/><Relationship Id="rId31" Type="http://schemas.openxmlformats.org/officeDocument/2006/relationships/customXml" Target="../ink/ink2328.xml"/><Relationship Id="rId52" Type="http://schemas.openxmlformats.org/officeDocument/2006/relationships/customXml" Target="../ink/ink2339.xml"/><Relationship Id="rId73" Type="http://schemas.openxmlformats.org/officeDocument/2006/relationships/image" Target="../media/image1799.png"/><Relationship Id="rId94" Type="http://schemas.openxmlformats.org/officeDocument/2006/relationships/customXml" Target="../ink/ink2360.xml"/><Relationship Id="rId148" Type="http://schemas.openxmlformats.org/officeDocument/2006/relationships/customXml" Target="../ink/ink2387.xml"/><Relationship Id="rId169" Type="http://schemas.openxmlformats.org/officeDocument/2006/relationships/image" Target="../media/image1846.png"/><Relationship Id="rId4" Type="http://schemas.openxmlformats.org/officeDocument/2006/relationships/image" Target="../media/image1766.png"/><Relationship Id="rId180" Type="http://schemas.openxmlformats.org/officeDocument/2006/relationships/customXml" Target="../ink/ink2403.xml"/><Relationship Id="rId215" Type="http://schemas.openxmlformats.org/officeDocument/2006/relationships/image" Target="../media/image1869.png"/><Relationship Id="rId236" Type="http://schemas.openxmlformats.org/officeDocument/2006/relationships/image" Target="../media/image1879.png"/><Relationship Id="rId257" Type="http://schemas.openxmlformats.org/officeDocument/2006/relationships/customXml" Target="../ink/ink2442.xml"/><Relationship Id="rId278" Type="http://schemas.openxmlformats.org/officeDocument/2006/relationships/image" Target="../media/image1900.png"/><Relationship Id="rId303" Type="http://schemas.openxmlformats.org/officeDocument/2006/relationships/image" Target="../media/image1911.png"/><Relationship Id="rId42" Type="http://schemas.openxmlformats.org/officeDocument/2006/relationships/image" Target="../media/image1784.png"/><Relationship Id="rId84" Type="http://schemas.openxmlformats.org/officeDocument/2006/relationships/customXml" Target="../ink/ink2355.xml"/><Relationship Id="rId138" Type="http://schemas.openxmlformats.org/officeDocument/2006/relationships/customXml" Target="../ink/ink2382.xml"/><Relationship Id="rId191" Type="http://schemas.openxmlformats.org/officeDocument/2006/relationships/image" Target="../media/image1857.png"/><Relationship Id="rId205" Type="http://schemas.openxmlformats.org/officeDocument/2006/relationships/image" Target="../media/image1864.png"/><Relationship Id="rId247" Type="http://schemas.openxmlformats.org/officeDocument/2006/relationships/customXml" Target="../ink/ink2437.xml"/><Relationship Id="rId107" Type="http://schemas.openxmlformats.org/officeDocument/2006/relationships/image" Target="../media/image1816.png"/><Relationship Id="rId289" Type="http://schemas.openxmlformats.org/officeDocument/2006/relationships/customXml" Target="../ink/ink2458.xml"/><Relationship Id="rId11" Type="http://schemas.openxmlformats.org/officeDocument/2006/relationships/customXml" Target="../ink/ink2318.xml"/><Relationship Id="rId53" Type="http://schemas.openxmlformats.org/officeDocument/2006/relationships/image" Target="../media/image1789.png"/><Relationship Id="rId149" Type="http://schemas.openxmlformats.org/officeDocument/2006/relationships/image" Target="../media/image1836.png"/><Relationship Id="rId95" Type="http://schemas.openxmlformats.org/officeDocument/2006/relationships/image" Target="../media/image1810.png"/><Relationship Id="rId160" Type="http://schemas.openxmlformats.org/officeDocument/2006/relationships/customXml" Target="../ink/ink2393.xml"/><Relationship Id="rId216" Type="http://schemas.openxmlformats.org/officeDocument/2006/relationships/customXml" Target="../ink/ink2421.xml"/><Relationship Id="rId258" Type="http://schemas.openxmlformats.org/officeDocument/2006/relationships/image" Target="../media/image1890.png"/><Relationship Id="rId22" Type="http://schemas.openxmlformats.org/officeDocument/2006/relationships/image" Target="../media/image1774.png"/><Relationship Id="rId64" Type="http://schemas.openxmlformats.org/officeDocument/2006/relationships/customXml" Target="../ink/ink2345.xml"/><Relationship Id="rId118" Type="http://schemas.openxmlformats.org/officeDocument/2006/relationships/customXml" Target="../ink/ink2372.xml"/><Relationship Id="rId171" Type="http://schemas.openxmlformats.org/officeDocument/2006/relationships/image" Target="../media/image1847.png"/><Relationship Id="rId227" Type="http://schemas.openxmlformats.org/officeDocument/2006/relationships/customXml" Target="../ink/ink2427.xml"/><Relationship Id="rId269" Type="http://schemas.openxmlformats.org/officeDocument/2006/relationships/customXml" Target="../ink/ink2448.xml"/><Relationship Id="rId33" Type="http://schemas.openxmlformats.org/officeDocument/2006/relationships/customXml" Target="../ink/ink2329.xml"/><Relationship Id="rId129" Type="http://schemas.openxmlformats.org/officeDocument/2006/relationships/image" Target="../media/image1826.png"/><Relationship Id="rId280" Type="http://schemas.openxmlformats.org/officeDocument/2006/relationships/image" Target="../media/image1901.png"/><Relationship Id="rId75" Type="http://schemas.openxmlformats.org/officeDocument/2006/relationships/image" Target="../media/image1800.png"/><Relationship Id="rId140" Type="http://schemas.openxmlformats.org/officeDocument/2006/relationships/customXml" Target="../ink/ink2383.xml"/><Relationship Id="rId182" Type="http://schemas.openxmlformats.org/officeDocument/2006/relationships/customXml" Target="../ink/ink2404.xml"/><Relationship Id="rId6" Type="http://schemas.openxmlformats.org/officeDocument/2006/relationships/image" Target="../media/image1767.png"/><Relationship Id="rId238" Type="http://schemas.openxmlformats.org/officeDocument/2006/relationships/image" Target="../media/image1880.png"/><Relationship Id="rId291" Type="http://schemas.openxmlformats.org/officeDocument/2006/relationships/customXml" Target="../ink/ink2459.xml"/><Relationship Id="rId305" Type="http://schemas.openxmlformats.org/officeDocument/2006/relationships/image" Target="../media/image1912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26.xml"/><Relationship Id="rId671" Type="http://schemas.openxmlformats.org/officeDocument/2006/relationships/image" Target="../media/image2245.png"/><Relationship Id="rId21" Type="http://schemas.openxmlformats.org/officeDocument/2006/relationships/customXml" Target="../ink/ink2478.xml"/><Relationship Id="rId324" Type="http://schemas.openxmlformats.org/officeDocument/2006/relationships/customXml" Target="../ink/ink2630.xml"/><Relationship Id="rId531" Type="http://schemas.openxmlformats.org/officeDocument/2006/relationships/image" Target="../media/image2176.png"/><Relationship Id="rId629" Type="http://schemas.openxmlformats.org/officeDocument/2006/relationships/customXml" Target="../ink/ink2784.xml"/><Relationship Id="rId170" Type="http://schemas.openxmlformats.org/officeDocument/2006/relationships/image" Target="../media/image1997.png"/><Relationship Id="rId268" Type="http://schemas.openxmlformats.org/officeDocument/2006/relationships/customXml" Target="../ink/ink2602.xml"/><Relationship Id="rId475" Type="http://schemas.openxmlformats.org/officeDocument/2006/relationships/customXml" Target="../ink/ink2706.xml"/><Relationship Id="rId32" Type="http://schemas.openxmlformats.org/officeDocument/2006/relationships/image" Target="../media/image1928.png"/><Relationship Id="rId128" Type="http://schemas.openxmlformats.org/officeDocument/2006/relationships/image" Target="../media/image1976.png"/><Relationship Id="rId335" Type="http://schemas.openxmlformats.org/officeDocument/2006/relationships/image" Target="../media/image2079.png"/><Relationship Id="rId542" Type="http://schemas.openxmlformats.org/officeDocument/2006/relationships/customXml" Target="../ink/ink2740.xml"/><Relationship Id="rId181" Type="http://schemas.openxmlformats.org/officeDocument/2006/relationships/customXml" Target="../ink/ink2558.xml"/><Relationship Id="rId402" Type="http://schemas.openxmlformats.org/officeDocument/2006/relationships/image" Target="../media/image2112.png"/><Relationship Id="rId279" Type="http://schemas.openxmlformats.org/officeDocument/2006/relationships/image" Target="../media/image2051.png"/><Relationship Id="rId486" Type="http://schemas.openxmlformats.org/officeDocument/2006/relationships/image" Target="../media/image2154.png"/><Relationship Id="rId43" Type="http://schemas.openxmlformats.org/officeDocument/2006/relationships/customXml" Target="../ink/ink2489.xml"/><Relationship Id="rId139" Type="http://schemas.openxmlformats.org/officeDocument/2006/relationships/customXml" Target="../ink/ink2537.xml"/><Relationship Id="rId346" Type="http://schemas.openxmlformats.org/officeDocument/2006/relationships/customXml" Target="../ink/ink2641.xml"/><Relationship Id="rId553" Type="http://schemas.openxmlformats.org/officeDocument/2006/relationships/image" Target="../media/image2187.png"/><Relationship Id="rId192" Type="http://schemas.openxmlformats.org/officeDocument/2006/relationships/customXml" Target="../ink/ink2564.xml"/><Relationship Id="rId206" Type="http://schemas.openxmlformats.org/officeDocument/2006/relationships/customXml" Target="../ink/ink2571.xml"/><Relationship Id="rId413" Type="http://schemas.openxmlformats.org/officeDocument/2006/relationships/customXml" Target="../ink/ink2675.xml"/><Relationship Id="rId497" Type="http://schemas.openxmlformats.org/officeDocument/2006/relationships/customXml" Target="../ink/ink2717.xml"/><Relationship Id="rId620" Type="http://schemas.openxmlformats.org/officeDocument/2006/relationships/image" Target="../media/image2220.png"/><Relationship Id="rId357" Type="http://schemas.openxmlformats.org/officeDocument/2006/relationships/image" Target="../media/image2090.png"/><Relationship Id="rId54" Type="http://schemas.openxmlformats.org/officeDocument/2006/relationships/image" Target="../media/image1939.png"/><Relationship Id="rId217" Type="http://schemas.openxmlformats.org/officeDocument/2006/relationships/image" Target="../media/image2020.png"/><Relationship Id="rId564" Type="http://schemas.openxmlformats.org/officeDocument/2006/relationships/customXml" Target="../ink/ink2751.xml"/><Relationship Id="rId424" Type="http://schemas.openxmlformats.org/officeDocument/2006/relationships/image" Target="../media/image2123.png"/><Relationship Id="rId631" Type="http://schemas.openxmlformats.org/officeDocument/2006/relationships/customXml" Target="../ink/ink2785.xml"/><Relationship Id="rId270" Type="http://schemas.openxmlformats.org/officeDocument/2006/relationships/customXml" Target="../ink/ink2603.xml"/><Relationship Id="rId65" Type="http://schemas.openxmlformats.org/officeDocument/2006/relationships/customXml" Target="../ink/ink2500.xml"/><Relationship Id="rId130" Type="http://schemas.openxmlformats.org/officeDocument/2006/relationships/image" Target="../media/image1977.png"/><Relationship Id="rId368" Type="http://schemas.openxmlformats.org/officeDocument/2006/relationships/image" Target="../media/image2095.png"/><Relationship Id="rId575" Type="http://schemas.openxmlformats.org/officeDocument/2006/relationships/image" Target="../media/image2198.png"/><Relationship Id="rId228" Type="http://schemas.openxmlformats.org/officeDocument/2006/relationships/customXml" Target="../ink/ink2582.xml"/><Relationship Id="rId435" Type="http://schemas.openxmlformats.org/officeDocument/2006/relationships/customXml" Target="../ink/ink2686.xml"/><Relationship Id="rId642" Type="http://schemas.openxmlformats.org/officeDocument/2006/relationships/image" Target="../media/image2231.png"/><Relationship Id="rId281" Type="http://schemas.openxmlformats.org/officeDocument/2006/relationships/image" Target="../media/image2052.png"/><Relationship Id="rId502" Type="http://schemas.openxmlformats.org/officeDocument/2006/relationships/image" Target="../media/image2162.png"/><Relationship Id="rId76" Type="http://schemas.openxmlformats.org/officeDocument/2006/relationships/image" Target="../media/image1950.png"/><Relationship Id="rId141" Type="http://schemas.openxmlformats.org/officeDocument/2006/relationships/customXml" Target="../ink/ink2538.xml"/><Relationship Id="rId379" Type="http://schemas.openxmlformats.org/officeDocument/2006/relationships/customXml" Target="../ink/ink2658.xml"/><Relationship Id="rId586" Type="http://schemas.openxmlformats.org/officeDocument/2006/relationships/customXml" Target="../ink/ink2762.xml"/><Relationship Id="rId7" Type="http://schemas.openxmlformats.org/officeDocument/2006/relationships/customXml" Target="../ink/ink2471.xml"/><Relationship Id="rId239" Type="http://schemas.openxmlformats.org/officeDocument/2006/relationships/image" Target="../media/image2031.png"/><Relationship Id="rId446" Type="http://schemas.openxmlformats.org/officeDocument/2006/relationships/image" Target="../media/image2134.png"/><Relationship Id="rId653" Type="http://schemas.openxmlformats.org/officeDocument/2006/relationships/customXml" Target="../ink/ink2796.xml"/><Relationship Id="rId292" Type="http://schemas.openxmlformats.org/officeDocument/2006/relationships/customXml" Target="../ink/ink2614.xml"/><Relationship Id="rId306" Type="http://schemas.openxmlformats.org/officeDocument/2006/relationships/customXml" Target="../ink/ink2621.xml"/><Relationship Id="rId87" Type="http://schemas.openxmlformats.org/officeDocument/2006/relationships/customXml" Target="../ink/ink2511.xml"/><Relationship Id="rId513" Type="http://schemas.openxmlformats.org/officeDocument/2006/relationships/image" Target="../media/image2167.png"/><Relationship Id="rId597" Type="http://schemas.openxmlformats.org/officeDocument/2006/relationships/image" Target="../media/image2209.png"/><Relationship Id="rId152" Type="http://schemas.openxmlformats.org/officeDocument/2006/relationships/image" Target="../media/image1988.png"/><Relationship Id="rId457" Type="http://schemas.openxmlformats.org/officeDocument/2006/relationships/customXml" Target="../ink/ink2697.xml"/><Relationship Id="rId664" Type="http://schemas.openxmlformats.org/officeDocument/2006/relationships/customXml" Target="../ink/ink2802.xml"/><Relationship Id="rId14" Type="http://schemas.openxmlformats.org/officeDocument/2006/relationships/image" Target="../media/image1920.png"/><Relationship Id="rId317" Type="http://schemas.openxmlformats.org/officeDocument/2006/relationships/image" Target="../media/image2070.png"/><Relationship Id="rId524" Type="http://schemas.openxmlformats.org/officeDocument/2006/relationships/customXml" Target="../ink/ink2731.xml"/><Relationship Id="rId98" Type="http://schemas.openxmlformats.org/officeDocument/2006/relationships/image" Target="../media/image1961.png"/><Relationship Id="rId163" Type="http://schemas.openxmlformats.org/officeDocument/2006/relationships/customXml" Target="../ink/ink2549.xml"/><Relationship Id="rId370" Type="http://schemas.openxmlformats.org/officeDocument/2006/relationships/image" Target="../media/image2096.png"/><Relationship Id="rId230" Type="http://schemas.openxmlformats.org/officeDocument/2006/relationships/customXml" Target="../ink/ink2583.xml"/><Relationship Id="rId468" Type="http://schemas.openxmlformats.org/officeDocument/2006/relationships/image" Target="../media/image2145.png"/><Relationship Id="rId25" Type="http://schemas.openxmlformats.org/officeDocument/2006/relationships/customXml" Target="../ink/ink2480.xml"/><Relationship Id="rId328" Type="http://schemas.openxmlformats.org/officeDocument/2006/relationships/customXml" Target="../ink/ink2632.xml"/><Relationship Id="rId535" Type="http://schemas.openxmlformats.org/officeDocument/2006/relationships/image" Target="../media/image2178.png"/><Relationship Id="rId174" Type="http://schemas.openxmlformats.org/officeDocument/2006/relationships/image" Target="../media/image1999.png"/><Relationship Id="rId381" Type="http://schemas.openxmlformats.org/officeDocument/2006/relationships/customXml" Target="../ink/ink2659.xml"/><Relationship Id="rId602" Type="http://schemas.openxmlformats.org/officeDocument/2006/relationships/customXml" Target="../ink/ink2770.xml"/><Relationship Id="rId241" Type="http://schemas.openxmlformats.org/officeDocument/2006/relationships/image" Target="../media/image2032.png"/><Relationship Id="rId479" Type="http://schemas.openxmlformats.org/officeDocument/2006/relationships/customXml" Target="../ink/ink2708.xml"/><Relationship Id="rId36" Type="http://schemas.openxmlformats.org/officeDocument/2006/relationships/image" Target="../media/image1930.png"/><Relationship Id="rId339" Type="http://schemas.openxmlformats.org/officeDocument/2006/relationships/image" Target="../media/image2081.png"/><Relationship Id="rId546" Type="http://schemas.openxmlformats.org/officeDocument/2006/relationships/customXml" Target="../ink/ink2742.xml"/><Relationship Id="rId101" Type="http://schemas.openxmlformats.org/officeDocument/2006/relationships/customXml" Target="../ink/ink2518.xml"/><Relationship Id="rId185" Type="http://schemas.openxmlformats.org/officeDocument/2006/relationships/customXml" Target="../ink/ink2560.xml"/><Relationship Id="rId406" Type="http://schemas.openxmlformats.org/officeDocument/2006/relationships/image" Target="../media/image2114.png"/><Relationship Id="rId392" Type="http://schemas.openxmlformats.org/officeDocument/2006/relationships/image" Target="../media/image2107.png"/><Relationship Id="rId613" Type="http://schemas.openxmlformats.org/officeDocument/2006/relationships/image" Target="../media/image2217.png"/><Relationship Id="rId252" Type="http://schemas.openxmlformats.org/officeDocument/2006/relationships/customXml" Target="../ink/ink2594.xml"/><Relationship Id="rId47" Type="http://schemas.openxmlformats.org/officeDocument/2006/relationships/customXml" Target="../ink/ink2491.xml"/><Relationship Id="rId112" Type="http://schemas.openxmlformats.org/officeDocument/2006/relationships/image" Target="../media/image1968.png"/><Relationship Id="rId557" Type="http://schemas.openxmlformats.org/officeDocument/2006/relationships/image" Target="../media/image2189.png"/><Relationship Id="rId196" Type="http://schemas.openxmlformats.org/officeDocument/2006/relationships/customXml" Target="../ink/ink2566.xml"/><Relationship Id="rId417" Type="http://schemas.openxmlformats.org/officeDocument/2006/relationships/customXml" Target="../ink/ink2677.xml"/><Relationship Id="rId624" Type="http://schemas.openxmlformats.org/officeDocument/2006/relationships/image" Target="../media/image2222.png"/><Relationship Id="rId263" Type="http://schemas.openxmlformats.org/officeDocument/2006/relationships/image" Target="../media/image2043.png"/><Relationship Id="rId470" Type="http://schemas.openxmlformats.org/officeDocument/2006/relationships/image" Target="../media/image2146.png"/><Relationship Id="rId58" Type="http://schemas.openxmlformats.org/officeDocument/2006/relationships/image" Target="../media/image1941.png"/><Relationship Id="rId123" Type="http://schemas.openxmlformats.org/officeDocument/2006/relationships/customXml" Target="../ink/ink2529.xml"/><Relationship Id="rId330" Type="http://schemas.openxmlformats.org/officeDocument/2006/relationships/customXml" Target="../ink/ink2633.xml"/><Relationship Id="rId568" Type="http://schemas.openxmlformats.org/officeDocument/2006/relationships/customXml" Target="../ink/ink2753.xml"/><Relationship Id="rId428" Type="http://schemas.openxmlformats.org/officeDocument/2006/relationships/image" Target="../media/image2125.png"/><Relationship Id="rId635" Type="http://schemas.openxmlformats.org/officeDocument/2006/relationships/customXml" Target="../ink/ink2787.xml"/><Relationship Id="rId274" Type="http://schemas.openxmlformats.org/officeDocument/2006/relationships/customXml" Target="../ink/ink2605.xml"/><Relationship Id="rId481" Type="http://schemas.openxmlformats.org/officeDocument/2006/relationships/customXml" Target="../ink/ink2709.xml"/><Relationship Id="rId69" Type="http://schemas.openxmlformats.org/officeDocument/2006/relationships/customXml" Target="../ink/ink2502.xml"/><Relationship Id="rId134" Type="http://schemas.openxmlformats.org/officeDocument/2006/relationships/image" Target="../media/image1979.png"/><Relationship Id="rId579" Type="http://schemas.openxmlformats.org/officeDocument/2006/relationships/image" Target="../media/image2200.png"/><Relationship Id="rId341" Type="http://schemas.openxmlformats.org/officeDocument/2006/relationships/image" Target="../media/image2082.png"/><Relationship Id="rId439" Type="http://schemas.openxmlformats.org/officeDocument/2006/relationships/customXml" Target="../ink/ink2688.xml"/><Relationship Id="rId646" Type="http://schemas.openxmlformats.org/officeDocument/2006/relationships/image" Target="../media/image2233.png"/><Relationship Id="rId201" Type="http://schemas.openxmlformats.org/officeDocument/2006/relationships/image" Target="../media/image2012.png"/><Relationship Id="rId243" Type="http://schemas.openxmlformats.org/officeDocument/2006/relationships/image" Target="../media/image2033.png"/><Relationship Id="rId285" Type="http://schemas.openxmlformats.org/officeDocument/2006/relationships/image" Target="../media/image2054.png"/><Relationship Id="rId450" Type="http://schemas.openxmlformats.org/officeDocument/2006/relationships/image" Target="../media/image2136.png"/><Relationship Id="rId506" Type="http://schemas.openxmlformats.org/officeDocument/2006/relationships/image" Target="../media/image2164.png"/><Relationship Id="rId38" Type="http://schemas.openxmlformats.org/officeDocument/2006/relationships/image" Target="../media/image1931.png"/><Relationship Id="rId103" Type="http://schemas.openxmlformats.org/officeDocument/2006/relationships/customXml" Target="../ink/ink2519.xml"/><Relationship Id="rId310" Type="http://schemas.openxmlformats.org/officeDocument/2006/relationships/customXml" Target="../ink/ink2623.xml"/><Relationship Id="rId492" Type="http://schemas.openxmlformats.org/officeDocument/2006/relationships/image" Target="../media/image2157.png"/><Relationship Id="rId548" Type="http://schemas.openxmlformats.org/officeDocument/2006/relationships/customXml" Target="../ink/ink2743.xml"/><Relationship Id="rId91" Type="http://schemas.openxmlformats.org/officeDocument/2006/relationships/customXml" Target="../ink/ink2513.xml"/><Relationship Id="rId145" Type="http://schemas.openxmlformats.org/officeDocument/2006/relationships/customXml" Target="../ink/ink2540.xml"/><Relationship Id="rId187" Type="http://schemas.openxmlformats.org/officeDocument/2006/relationships/customXml" Target="../ink/ink2561.xml"/><Relationship Id="rId352" Type="http://schemas.openxmlformats.org/officeDocument/2006/relationships/customXml" Target="../ink/ink2644.xml"/><Relationship Id="rId394" Type="http://schemas.openxmlformats.org/officeDocument/2006/relationships/image" Target="../media/image2108.png"/><Relationship Id="rId408" Type="http://schemas.openxmlformats.org/officeDocument/2006/relationships/image" Target="../media/image2115.png"/><Relationship Id="rId615" Type="http://schemas.openxmlformats.org/officeDocument/2006/relationships/image" Target="../media/image2218.png"/><Relationship Id="rId212" Type="http://schemas.openxmlformats.org/officeDocument/2006/relationships/customXml" Target="../ink/ink2574.xml"/><Relationship Id="rId254" Type="http://schemas.openxmlformats.org/officeDocument/2006/relationships/customXml" Target="../ink/ink2595.xml"/><Relationship Id="rId657" Type="http://schemas.openxmlformats.org/officeDocument/2006/relationships/customXml" Target="../ink/ink2798.xml"/><Relationship Id="rId49" Type="http://schemas.openxmlformats.org/officeDocument/2006/relationships/customXml" Target="../ink/ink2492.xml"/><Relationship Id="rId114" Type="http://schemas.openxmlformats.org/officeDocument/2006/relationships/image" Target="../media/image1969.png"/><Relationship Id="rId296" Type="http://schemas.openxmlformats.org/officeDocument/2006/relationships/customXml" Target="../ink/ink2616.xml"/><Relationship Id="rId461" Type="http://schemas.openxmlformats.org/officeDocument/2006/relationships/customXml" Target="../ink/ink2699.xml"/><Relationship Id="rId517" Type="http://schemas.openxmlformats.org/officeDocument/2006/relationships/image" Target="../media/image2169.png"/><Relationship Id="rId559" Type="http://schemas.openxmlformats.org/officeDocument/2006/relationships/image" Target="../media/image2190.png"/><Relationship Id="rId60" Type="http://schemas.openxmlformats.org/officeDocument/2006/relationships/image" Target="../media/image1942.png"/><Relationship Id="rId156" Type="http://schemas.openxmlformats.org/officeDocument/2006/relationships/image" Target="../media/image1990.png"/><Relationship Id="rId198" Type="http://schemas.openxmlformats.org/officeDocument/2006/relationships/customXml" Target="../ink/ink2567.xml"/><Relationship Id="rId321" Type="http://schemas.openxmlformats.org/officeDocument/2006/relationships/image" Target="../media/image2072.png"/><Relationship Id="rId363" Type="http://schemas.openxmlformats.org/officeDocument/2006/relationships/customXml" Target="../ink/ink2650.xml"/><Relationship Id="rId419" Type="http://schemas.openxmlformats.org/officeDocument/2006/relationships/customXml" Target="../ink/ink2678.xml"/><Relationship Id="rId570" Type="http://schemas.openxmlformats.org/officeDocument/2006/relationships/customXml" Target="../ink/ink2754.xml"/><Relationship Id="rId626" Type="http://schemas.openxmlformats.org/officeDocument/2006/relationships/image" Target="../media/image2223.png"/><Relationship Id="rId223" Type="http://schemas.openxmlformats.org/officeDocument/2006/relationships/image" Target="../media/image2023.png"/><Relationship Id="rId430" Type="http://schemas.openxmlformats.org/officeDocument/2006/relationships/image" Target="../media/image2126.png"/><Relationship Id="rId668" Type="http://schemas.openxmlformats.org/officeDocument/2006/relationships/customXml" Target="../ink/ink2804.xml"/><Relationship Id="rId18" Type="http://schemas.openxmlformats.org/officeDocument/2006/relationships/image" Target="../media/image1305.png"/><Relationship Id="rId265" Type="http://schemas.openxmlformats.org/officeDocument/2006/relationships/image" Target="../media/image2044.png"/><Relationship Id="rId472" Type="http://schemas.openxmlformats.org/officeDocument/2006/relationships/image" Target="../media/image2147.png"/><Relationship Id="rId528" Type="http://schemas.openxmlformats.org/officeDocument/2006/relationships/customXml" Target="../ink/ink2733.xml"/><Relationship Id="rId125" Type="http://schemas.openxmlformats.org/officeDocument/2006/relationships/customXml" Target="../ink/ink2530.xml"/><Relationship Id="rId167" Type="http://schemas.openxmlformats.org/officeDocument/2006/relationships/customXml" Target="../ink/ink2551.xml"/><Relationship Id="rId332" Type="http://schemas.openxmlformats.org/officeDocument/2006/relationships/customXml" Target="../ink/ink2634.xml"/><Relationship Id="rId374" Type="http://schemas.openxmlformats.org/officeDocument/2006/relationships/image" Target="../media/image2098.png"/><Relationship Id="rId581" Type="http://schemas.openxmlformats.org/officeDocument/2006/relationships/image" Target="../media/image2201.png"/><Relationship Id="rId71" Type="http://schemas.openxmlformats.org/officeDocument/2006/relationships/customXml" Target="../ink/ink2503.xml"/><Relationship Id="rId234" Type="http://schemas.openxmlformats.org/officeDocument/2006/relationships/customXml" Target="../ink/ink2585.xml"/><Relationship Id="rId637" Type="http://schemas.openxmlformats.org/officeDocument/2006/relationships/customXml" Target="../ink/ink2788.xm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482.xml"/><Relationship Id="rId276" Type="http://schemas.openxmlformats.org/officeDocument/2006/relationships/customXml" Target="../ink/ink2606.xml"/><Relationship Id="rId441" Type="http://schemas.openxmlformats.org/officeDocument/2006/relationships/customXml" Target="../ink/ink2689.xml"/><Relationship Id="rId483" Type="http://schemas.openxmlformats.org/officeDocument/2006/relationships/customXml" Target="../ink/ink2710.xml"/><Relationship Id="rId539" Type="http://schemas.openxmlformats.org/officeDocument/2006/relationships/image" Target="../media/image2180.png"/><Relationship Id="rId40" Type="http://schemas.openxmlformats.org/officeDocument/2006/relationships/image" Target="../media/image1932.png"/><Relationship Id="rId136" Type="http://schemas.openxmlformats.org/officeDocument/2006/relationships/image" Target="../media/image1980.png"/><Relationship Id="rId178" Type="http://schemas.openxmlformats.org/officeDocument/2006/relationships/image" Target="../media/image2001.png"/><Relationship Id="rId301" Type="http://schemas.openxmlformats.org/officeDocument/2006/relationships/image" Target="../media/image2062.png"/><Relationship Id="rId343" Type="http://schemas.openxmlformats.org/officeDocument/2006/relationships/image" Target="../media/image2083.png"/><Relationship Id="rId550" Type="http://schemas.openxmlformats.org/officeDocument/2006/relationships/customXml" Target="../ink/ink2744.xml"/><Relationship Id="rId82" Type="http://schemas.openxmlformats.org/officeDocument/2006/relationships/image" Target="../media/image1953.png"/><Relationship Id="rId203" Type="http://schemas.openxmlformats.org/officeDocument/2006/relationships/image" Target="../media/image2013.png"/><Relationship Id="rId385" Type="http://schemas.openxmlformats.org/officeDocument/2006/relationships/customXml" Target="../ink/ink2661.xml"/><Relationship Id="rId592" Type="http://schemas.openxmlformats.org/officeDocument/2006/relationships/customXml" Target="../ink/ink2765.xml"/><Relationship Id="rId606" Type="http://schemas.openxmlformats.org/officeDocument/2006/relationships/customXml" Target="../ink/ink2772.xml"/><Relationship Id="rId648" Type="http://schemas.openxmlformats.org/officeDocument/2006/relationships/image" Target="../media/image2234.png"/><Relationship Id="rId245" Type="http://schemas.openxmlformats.org/officeDocument/2006/relationships/image" Target="../media/image2034.png"/><Relationship Id="rId287" Type="http://schemas.openxmlformats.org/officeDocument/2006/relationships/image" Target="../media/image2055.png"/><Relationship Id="rId410" Type="http://schemas.openxmlformats.org/officeDocument/2006/relationships/image" Target="../media/image2116.png"/><Relationship Id="rId452" Type="http://schemas.openxmlformats.org/officeDocument/2006/relationships/image" Target="../media/image2137.png"/><Relationship Id="rId494" Type="http://schemas.openxmlformats.org/officeDocument/2006/relationships/image" Target="../media/image2158.png"/><Relationship Id="rId508" Type="http://schemas.openxmlformats.org/officeDocument/2006/relationships/customXml" Target="../ink/ink2723.xml"/><Relationship Id="rId105" Type="http://schemas.openxmlformats.org/officeDocument/2006/relationships/customXml" Target="../ink/ink2520.xml"/><Relationship Id="rId147" Type="http://schemas.openxmlformats.org/officeDocument/2006/relationships/customXml" Target="../ink/ink2541.xml"/><Relationship Id="rId312" Type="http://schemas.openxmlformats.org/officeDocument/2006/relationships/customXml" Target="../ink/ink2624.xml"/><Relationship Id="rId354" Type="http://schemas.openxmlformats.org/officeDocument/2006/relationships/customXml" Target="../ink/ink2645.xml"/><Relationship Id="rId51" Type="http://schemas.openxmlformats.org/officeDocument/2006/relationships/customXml" Target="../ink/ink2493.xml"/><Relationship Id="rId93" Type="http://schemas.openxmlformats.org/officeDocument/2006/relationships/customXml" Target="../ink/ink2514.xml"/><Relationship Id="rId189" Type="http://schemas.openxmlformats.org/officeDocument/2006/relationships/customXml" Target="../ink/ink2562.xml"/><Relationship Id="rId396" Type="http://schemas.openxmlformats.org/officeDocument/2006/relationships/image" Target="../media/image2109.png"/><Relationship Id="rId561" Type="http://schemas.openxmlformats.org/officeDocument/2006/relationships/image" Target="../media/image2191.png"/><Relationship Id="rId617" Type="http://schemas.openxmlformats.org/officeDocument/2006/relationships/image" Target="../media/image2219.png"/><Relationship Id="rId659" Type="http://schemas.openxmlformats.org/officeDocument/2006/relationships/customXml" Target="../ink/ink2799.xml"/><Relationship Id="rId214" Type="http://schemas.openxmlformats.org/officeDocument/2006/relationships/customXml" Target="../ink/ink2575.xml"/><Relationship Id="rId256" Type="http://schemas.openxmlformats.org/officeDocument/2006/relationships/customXml" Target="../ink/ink2596.xml"/><Relationship Id="rId298" Type="http://schemas.openxmlformats.org/officeDocument/2006/relationships/customXml" Target="../ink/ink2617.xml"/><Relationship Id="rId421" Type="http://schemas.openxmlformats.org/officeDocument/2006/relationships/customXml" Target="../ink/ink2679.xml"/><Relationship Id="rId463" Type="http://schemas.openxmlformats.org/officeDocument/2006/relationships/customXml" Target="../ink/ink2700.xml"/><Relationship Id="rId519" Type="http://schemas.openxmlformats.org/officeDocument/2006/relationships/image" Target="../media/image2170.png"/><Relationship Id="rId670" Type="http://schemas.openxmlformats.org/officeDocument/2006/relationships/customXml" Target="../ink/ink2805.xml"/><Relationship Id="rId116" Type="http://schemas.openxmlformats.org/officeDocument/2006/relationships/image" Target="../media/image1970.png"/><Relationship Id="rId158" Type="http://schemas.openxmlformats.org/officeDocument/2006/relationships/image" Target="../media/image1991.png"/><Relationship Id="rId323" Type="http://schemas.openxmlformats.org/officeDocument/2006/relationships/image" Target="../media/image2073.png"/><Relationship Id="rId530" Type="http://schemas.openxmlformats.org/officeDocument/2006/relationships/customXml" Target="../ink/ink2734.xml"/><Relationship Id="rId20" Type="http://schemas.openxmlformats.org/officeDocument/2006/relationships/image" Target="../media/image1922.png"/><Relationship Id="rId62" Type="http://schemas.openxmlformats.org/officeDocument/2006/relationships/image" Target="../media/image1943.png"/><Relationship Id="rId365" Type="http://schemas.openxmlformats.org/officeDocument/2006/relationships/customXml" Target="../ink/ink2651.xml"/><Relationship Id="rId572" Type="http://schemas.openxmlformats.org/officeDocument/2006/relationships/customXml" Target="../ink/ink2755.xml"/><Relationship Id="rId628" Type="http://schemas.openxmlformats.org/officeDocument/2006/relationships/image" Target="../media/image2224.png"/><Relationship Id="rId225" Type="http://schemas.openxmlformats.org/officeDocument/2006/relationships/image" Target="../media/image2024.png"/><Relationship Id="rId267" Type="http://schemas.openxmlformats.org/officeDocument/2006/relationships/image" Target="../media/image2045.png"/><Relationship Id="rId432" Type="http://schemas.openxmlformats.org/officeDocument/2006/relationships/image" Target="../media/image2127.png"/><Relationship Id="rId474" Type="http://schemas.openxmlformats.org/officeDocument/2006/relationships/image" Target="../media/image2148.png"/><Relationship Id="rId127" Type="http://schemas.openxmlformats.org/officeDocument/2006/relationships/customXml" Target="../ink/ink2531.xml"/><Relationship Id="rId31" Type="http://schemas.openxmlformats.org/officeDocument/2006/relationships/customXml" Target="../ink/ink2483.xml"/><Relationship Id="rId73" Type="http://schemas.openxmlformats.org/officeDocument/2006/relationships/customXml" Target="../ink/ink2504.xml"/><Relationship Id="rId169" Type="http://schemas.openxmlformats.org/officeDocument/2006/relationships/customXml" Target="../ink/ink2552.xml"/><Relationship Id="rId334" Type="http://schemas.openxmlformats.org/officeDocument/2006/relationships/customXml" Target="../ink/ink2635.xml"/><Relationship Id="rId376" Type="http://schemas.openxmlformats.org/officeDocument/2006/relationships/image" Target="../media/image2099.png"/><Relationship Id="rId541" Type="http://schemas.openxmlformats.org/officeDocument/2006/relationships/image" Target="../media/image2181.png"/><Relationship Id="rId583" Type="http://schemas.openxmlformats.org/officeDocument/2006/relationships/image" Target="../media/image2202.png"/><Relationship Id="rId639" Type="http://schemas.openxmlformats.org/officeDocument/2006/relationships/customXml" Target="../ink/ink2789.xml"/><Relationship Id="rId4" Type="http://schemas.openxmlformats.org/officeDocument/2006/relationships/image" Target="../media/image1915.png"/><Relationship Id="rId180" Type="http://schemas.openxmlformats.org/officeDocument/2006/relationships/image" Target="../media/image2002.png"/><Relationship Id="rId236" Type="http://schemas.openxmlformats.org/officeDocument/2006/relationships/customXml" Target="../ink/ink2586.xml"/><Relationship Id="rId278" Type="http://schemas.openxmlformats.org/officeDocument/2006/relationships/customXml" Target="../ink/ink2607.xml"/><Relationship Id="rId401" Type="http://schemas.openxmlformats.org/officeDocument/2006/relationships/customXml" Target="../ink/ink2669.xml"/><Relationship Id="rId443" Type="http://schemas.openxmlformats.org/officeDocument/2006/relationships/customXml" Target="../ink/ink2690.xml"/><Relationship Id="rId650" Type="http://schemas.openxmlformats.org/officeDocument/2006/relationships/image" Target="../media/image2235.png"/><Relationship Id="rId303" Type="http://schemas.openxmlformats.org/officeDocument/2006/relationships/image" Target="../media/image2063.png"/><Relationship Id="rId485" Type="http://schemas.openxmlformats.org/officeDocument/2006/relationships/customXml" Target="../ink/ink2711.xml"/><Relationship Id="rId42" Type="http://schemas.openxmlformats.org/officeDocument/2006/relationships/image" Target="../media/image1933.png"/><Relationship Id="rId84" Type="http://schemas.openxmlformats.org/officeDocument/2006/relationships/image" Target="../media/image1954.png"/><Relationship Id="rId138" Type="http://schemas.openxmlformats.org/officeDocument/2006/relationships/image" Target="../media/image1981.png"/><Relationship Id="rId345" Type="http://schemas.openxmlformats.org/officeDocument/2006/relationships/image" Target="../media/image2084.png"/><Relationship Id="rId387" Type="http://schemas.openxmlformats.org/officeDocument/2006/relationships/customXml" Target="../ink/ink2662.xml"/><Relationship Id="rId510" Type="http://schemas.openxmlformats.org/officeDocument/2006/relationships/customXml" Target="../ink/ink2724.xml"/><Relationship Id="rId552" Type="http://schemas.openxmlformats.org/officeDocument/2006/relationships/customXml" Target="../ink/ink2745.xml"/><Relationship Id="rId594" Type="http://schemas.openxmlformats.org/officeDocument/2006/relationships/customXml" Target="../ink/ink2766.xml"/><Relationship Id="rId608" Type="http://schemas.openxmlformats.org/officeDocument/2006/relationships/customXml" Target="../ink/ink2773.xml"/><Relationship Id="rId191" Type="http://schemas.openxmlformats.org/officeDocument/2006/relationships/customXml" Target="../ink/ink2563.xml"/><Relationship Id="rId205" Type="http://schemas.openxmlformats.org/officeDocument/2006/relationships/image" Target="../media/image2014.png"/><Relationship Id="rId247" Type="http://schemas.openxmlformats.org/officeDocument/2006/relationships/image" Target="../media/image2035.png"/><Relationship Id="rId412" Type="http://schemas.openxmlformats.org/officeDocument/2006/relationships/image" Target="../media/image2117.png"/><Relationship Id="rId107" Type="http://schemas.openxmlformats.org/officeDocument/2006/relationships/customXml" Target="../ink/ink2521.xml"/><Relationship Id="rId289" Type="http://schemas.openxmlformats.org/officeDocument/2006/relationships/image" Target="../media/image2056.png"/><Relationship Id="rId454" Type="http://schemas.openxmlformats.org/officeDocument/2006/relationships/image" Target="../media/image2138.png"/><Relationship Id="rId496" Type="http://schemas.openxmlformats.org/officeDocument/2006/relationships/image" Target="../media/image2159.png"/><Relationship Id="rId661" Type="http://schemas.openxmlformats.org/officeDocument/2006/relationships/customXml" Target="../ink/ink2800.xml"/><Relationship Id="rId11" Type="http://schemas.openxmlformats.org/officeDocument/2006/relationships/customXml" Target="../ink/ink2473.xml"/><Relationship Id="rId53" Type="http://schemas.openxmlformats.org/officeDocument/2006/relationships/customXml" Target="../ink/ink2494.xml"/><Relationship Id="rId149" Type="http://schemas.openxmlformats.org/officeDocument/2006/relationships/customXml" Target="../ink/ink2542.xml"/><Relationship Id="rId314" Type="http://schemas.openxmlformats.org/officeDocument/2006/relationships/customXml" Target="../ink/ink2625.xml"/><Relationship Id="rId356" Type="http://schemas.openxmlformats.org/officeDocument/2006/relationships/customXml" Target="../ink/ink2646.xml"/><Relationship Id="rId398" Type="http://schemas.openxmlformats.org/officeDocument/2006/relationships/image" Target="../media/image2110.png"/><Relationship Id="rId521" Type="http://schemas.openxmlformats.org/officeDocument/2006/relationships/image" Target="../media/image2171.png"/><Relationship Id="rId563" Type="http://schemas.openxmlformats.org/officeDocument/2006/relationships/image" Target="../media/image2192.png"/><Relationship Id="rId619" Type="http://schemas.openxmlformats.org/officeDocument/2006/relationships/customXml" Target="../ink/ink2779.xml"/><Relationship Id="rId95" Type="http://schemas.openxmlformats.org/officeDocument/2006/relationships/customXml" Target="../ink/ink2515.xml"/><Relationship Id="rId160" Type="http://schemas.openxmlformats.org/officeDocument/2006/relationships/image" Target="../media/image1992.png"/><Relationship Id="rId216" Type="http://schemas.openxmlformats.org/officeDocument/2006/relationships/customXml" Target="../ink/ink2576.xml"/><Relationship Id="rId423" Type="http://schemas.openxmlformats.org/officeDocument/2006/relationships/customXml" Target="../ink/ink2680.xml"/><Relationship Id="rId258" Type="http://schemas.openxmlformats.org/officeDocument/2006/relationships/customXml" Target="../ink/ink2597.xml"/><Relationship Id="rId465" Type="http://schemas.openxmlformats.org/officeDocument/2006/relationships/customXml" Target="../ink/ink2701.xml"/><Relationship Id="rId630" Type="http://schemas.openxmlformats.org/officeDocument/2006/relationships/image" Target="../media/image2225.png"/><Relationship Id="rId672" Type="http://schemas.openxmlformats.org/officeDocument/2006/relationships/customXml" Target="../ink/ink2806.xml"/><Relationship Id="rId22" Type="http://schemas.openxmlformats.org/officeDocument/2006/relationships/image" Target="../media/image1923.png"/><Relationship Id="rId64" Type="http://schemas.openxmlformats.org/officeDocument/2006/relationships/image" Target="../media/image1944.png"/><Relationship Id="rId118" Type="http://schemas.openxmlformats.org/officeDocument/2006/relationships/image" Target="../media/image1971.png"/><Relationship Id="rId325" Type="http://schemas.openxmlformats.org/officeDocument/2006/relationships/image" Target="../media/image2074.png"/><Relationship Id="rId367" Type="http://schemas.openxmlformats.org/officeDocument/2006/relationships/customXml" Target="../ink/ink2652.xml"/><Relationship Id="rId532" Type="http://schemas.openxmlformats.org/officeDocument/2006/relationships/customXml" Target="../ink/ink2735.xml"/><Relationship Id="rId574" Type="http://schemas.openxmlformats.org/officeDocument/2006/relationships/customXml" Target="../ink/ink2756.xml"/><Relationship Id="rId171" Type="http://schemas.openxmlformats.org/officeDocument/2006/relationships/customXml" Target="../ink/ink2553.xml"/><Relationship Id="rId227" Type="http://schemas.openxmlformats.org/officeDocument/2006/relationships/image" Target="../media/image2025.png"/><Relationship Id="rId269" Type="http://schemas.openxmlformats.org/officeDocument/2006/relationships/image" Target="../media/image2046.png"/><Relationship Id="rId434" Type="http://schemas.openxmlformats.org/officeDocument/2006/relationships/image" Target="../media/image2128.png"/><Relationship Id="rId476" Type="http://schemas.openxmlformats.org/officeDocument/2006/relationships/image" Target="../media/image2149.png"/><Relationship Id="rId641" Type="http://schemas.openxmlformats.org/officeDocument/2006/relationships/customXml" Target="../ink/ink2790.xml"/><Relationship Id="rId33" Type="http://schemas.openxmlformats.org/officeDocument/2006/relationships/customXml" Target="../ink/ink2484.xml"/><Relationship Id="rId129" Type="http://schemas.openxmlformats.org/officeDocument/2006/relationships/customXml" Target="../ink/ink2532.xml"/><Relationship Id="rId280" Type="http://schemas.openxmlformats.org/officeDocument/2006/relationships/customXml" Target="../ink/ink2608.xml"/><Relationship Id="rId336" Type="http://schemas.openxmlformats.org/officeDocument/2006/relationships/customXml" Target="../ink/ink2636.xml"/><Relationship Id="rId501" Type="http://schemas.openxmlformats.org/officeDocument/2006/relationships/customXml" Target="../ink/ink2719.xml"/><Relationship Id="rId543" Type="http://schemas.openxmlformats.org/officeDocument/2006/relationships/image" Target="../media/image2182.png"/><Relationship Id="rId75" Type="http://schemas.openxmlformats.org/officeDocument/2006/relationships/customXml" Target="../ink/ink2505.xml"/><Relationship Id="rId140" Type="http://schemas.openxmlformats.org/officeDocument/2006/relationships/image" Target="../media/image1982.png"/><Relationship Id="rId182" Type="http://schemas.openxmlformats.org/officeDocument/2006/relationships/image" Target="../media/image2003.png"/><Relationship Id="rId378" Type="http://schemas.openxmlformats.org/officeDocument/2006/relationships/image" Target="../media/image2100.png"/><Relationship Id="rId403" Type="http://schemas.openxmlformats.org/officeDocument/2006/relationships/customXml" Target="../ink/ink2670.xml"/><Relationship Id="rId585" Type="http://schemas.openxmlformats.org/officeDocument/2006/relationships/image" Target="../media/image2203.png"/><Relationship Id="rId6" Type="http://schemas.openxmlformats.org/officeDocument/2006/relationships/image" Target="../media/image1916.png"/><Relationship Id="rId238" Type="http://schemas.openxmlformats.org/officeDocument/2006/relationships/customXml" Target="../ink/ink2587.xml"/><Relationship Id="rId445" Type="http://schemas.openxmlformats.org/officeDocument/2006/relationships/customXml" Target="../ink/ink2691.xml"/><Relationship Id="rId487" Type="http://schemas.openxmlformats.org/officeDocument/2006/relationships/customXml" Target="../ink/ink2712.xml"/><Relationship Id="rId610" Type="http://schemas.openxmlformats.org/officeDocument/2006/relationships/customXml" Target="../ink/ink2774.xml"/><Relationship Id="rId652" Type="http://schemas.openxmlformats.org/officeDocument/2006/relationships/image" Target="../media/image2236.png"/><Relationship Id="rId291" Type="http://schemas.openxmlformats.org/officeDocument/2006/relationships/image" Target="../media/image2057.png"/><Relationship Id="rId305" Type="http://schemas.openxmlformats.org/officeDocument/2006/relationships/image" Target="../media/image2064.png"/><Relationship Id="rId347" Type="http://schemas.openxmlformats.org/officeDocument/2006/relationships/image" Target="../media/image2085.png"/><Relationship Id="rId512" Type="http://schemas.openxmlformats.org/officeDocument/2006/relationships/customXml" Target="../ink/ink2725.xml"/><Relationship Id="rId44" Type="http://schemas.openxmlformats.org/officeDocument/2006/relationships/image" Target="../media/image1934.png"/><Relationship Id="rId86" Type="http://schemas.openxmlformats.org/officeDocument/2006/relationships/image" Target="../media/image1955.png"/><Relationship Id="rId151" Type="http://schemas.openxmlformats.org/officeDocument/2006/relationships/customXml" Target="../ink/ink2543.xml"/><Relationship Id="rId389" Type="http://schemas.openxmlformats.org/officeDocument/2006/relationships/customXml" Target="../ink/ink2663.xml"/><Relationship Id="rId554" Type="http://schemas.openxmlformats.org/officeDocument/2006/relationships/customXml" Target="../ink/ink2746.xml"/><Relationship Id="rId596" Type="http://schemas.openxmlformats.org/officeDocument/2006/relationships/customXml" Target="../ink/ink2767.xml"/><Relationship Id="rId193" Type="http://schemas.openxmlformats.org/officeDocument/2006/relationships/image" Target="../media/image2008.png"/><Relationship Id="rId207" Type="http://schemas.openxmlformats.org/officeDocument/2006/relationships/image" Target="../media/image2015.png"/><Relationship Id="rId249" Type="http://schemas.openxmlformats.org/officeDocument/2006/relationships/image" Target="../media/image2036.png"/><Relationship Id="rId414" Type="http://schemas.openxmlformats.org/officeDocument/2006/relationships/image" Target="../media/image2118.png"/><Relationship Id="rId456" Type="http://schemas.openxmlformats.org/officeDocument/2006/relationships/image" Target="../media/image2139.png"/><Relationship Id="rId498" Type="http://schemas.openxmlformats.org/officeDocument/2006/relationships/image" Target="../media/image2160.png"/><Relationship Id="rId621" Type="http://schemas.openxmlformats.org/officeDocument/2006/relationships/customXml" Target="../ink/ink2780.xml"/><Relationship Id="rId663" Type="http://schemas.openxmlformats.org/officeDocument/2006/relationships/image" Target="../media/image2241.png"/><Relationship Id="rId13" Type="http://schemas.openxmlformats.org/officeDocument/2006/relationships/customXml" Target="../ink/ink2474.xml"/><Relationship Id="rId109" Type="http://schemas.openxmlformats.org/officeDocument/2006/relationships/customXml" Target="../ink/ink2522.xml"/><Relationship Id="rId260" Type="http://schemas.openxmlformats.org/officeDocument/2006/relationships/customXml" Target="../ink/ink2598.xml"/><Relationship Id="rId316" Type="http://schemas.openxmlformats.org/officeDocument/2006/relationships/customXml" Target="../ink/ink2626.xml"/><Relationship Id="rId523" Type="http://schemas.openxmlformats.org/officeDocument/2006/relationships/image" Target="../media/image2172.png"/><Relationship Id="rId55" Type="http://schemas.openxmlformats.org/officeDocument/2006/relationships/customXml" Target="../ink/ink2495.xml"/><Relationship Id="rId97" Type="http://schemas.openxmlformats.org/officeDocument/2006/relationships/customXml" Target="../ink/ink2516.xml"/><Relationship Id="rId120" Type="http://schemas.openxmlformats.org/officeDocument/2006/relationships/image" Target="../media/image1972.png"/><Relationship Id="rId358" Type="http://schemas.openxmlformats.org/officeDocument/2006/relationships/customXml" Target="../ink/ink2647.xml"/><Relationship Id="rId565" Type="http://schemas.openxmlformats.org/officeDocument/2006/relationships/image" Target="../media/image2193.png"/><Relationship Id="rId162" Type="http://schemas.openxmlformats.org/officeDocument/2006/relationships/image" Target="../media/image1993.png"/><Relationship Id="rId218" Type="http://schemas.openxmlformats.org/officeDocument/2006/relationships/customXml" Target="../ink/ink2577.xml"/><Relationship Id="rId425" Type="http://schemas.openxmlformats.org/officeDocument/2006/relationships/customXml" Target="../ink/ink2681.xml"/><Relationship Id="rId467" Type="http://schemas.openxmlformats.org/officeDocument/2006/relationships/customXml" Target="../ink/ink2702.xml"/><Relationship Id="rId632" Type="http://schemas.openxmlformats.org/officeDocument/2006/relationships/image" Target="../media/image2226.png"/><Relationship Id="rId271" Type="http://schemas.openxmlformats.org/officeDocument/2006/relationships/image" Target="../media/image2047.png"/><Relationship Id="rId24" Type="http://schemas.openxmlformats.org/officeDocument/2006/relationships/image" Target="../media/image1924.png"/><Relationship Id="rId66" Type="http://schemas.openxmlformats.org/officeDocument/2006/relationships/image" Target="../media/image1945.png"/><Relationship Id="rId131" Type="http://schemas.openxmlformats.org/officeDocument/2006/relationships/customXml" Target="../ink/ink2533.xml"/><Relationship Id="rId327" Type="http://schemas.openxmlformats.org/officeDocument/2006/relationships/image" Target="../media/image2075.png"/><Relationship Id="rId369" Type="http://schemas.openxmlformats.org/officeDocument/2006/relationships/customXml" Target="../ink/ink2653.xml"/><Relationship Id="rId534" Type="http://schemas.openxmlformats.org/officeDocument/2006/relationships/customXml" Target="../ink/ink2736.xml"/><Relationship Id="rId576" Type="http://schemas.openxmlformats.org/officeDocument/2006/relationships/customXml" Target="../ink/ink2757.xml"/><Relationship Id="rId173" Type="http://schemas.openxmlformats.org/officeDocument/2006/relationships/customXml" Target="../ink/ink2554.xml"/><Relationship Id="rId229" Type="http://schemas.openxmlformats.org/officeDocument/2006/relationships/image" Target="../media/image2026.png"/><Relationship Id="rId380" Type="http://schemas.openxmlformats.org/officeDocument/2006/relationships/image" Target="../media/image2101.png"/><Relationship Id="rId436" Type="http://schemas.openxmlformats.org/officeDocument/2006/relationships/image" Target="../media/image2129.png"/><Relationship Id="rId601" Type="http://schemas.openxmlformats.org/officeDocument/2006/relationships/image" Target="../media/image2211.png"/><Relationship Id="rId643" Type="http://schemas.openxmlformats.org/officeDocument/2006/relationships/customXml" Target="../ink/ink2791.xml"/><Relationship Id="rId240" Type="http://schemas.openxmlformats.org/officeDocument/2006/relationships/customXml" Target="../ink/ink2588.xml"/><Relationship Id="rId478" Type="http://schemas.openxmlformats.org/officeDocument/2006/relationships/image" Target="../media/image2150.png"/><Relationship Id="rId35" Type="http://schemas.openxmlformats.org/officeDocument/2006/relationships/customXml" Target="../ink/ink2485.xml"/><Relationship Id="rId77" Type="http://schemas.openxmlformats.org/officeDocument/2006/relationships/customXml" Target="../ink/ink2506.xml"/><Relationship Id="rId100" Type="http://schemas.openxmlformats.org/officeDocument/2006/relationships/image" Target="../media/image1962.png"/><Relationship Id="rId282" Type="http://schemas.openxmlformats.org/officeDocument/2006/relationships/customXml" Target="../ink/ink2609.xml"/><Relationship Id="rId338" Type="http://schemas.openxmlformats.org/officeDocument/2006/relationships/customXml" Target="../ink/ink2637.xml"/><Relationship Id="rId503" Type="http://schemas.openxmlformats.org/officeDocument/2006/relationships/customXml" Target="../ink/ink2720.xml"/><Relationship Id="rId545" Type="http://schemas.openxmlformats.org/officeDocument/2006/relationships/image" Target="../media/image2183.png"/><Relationship Id="rId587" Type="http://schemas.openxmlformats.org/officeDocument/2006/relationships/image" Target="../media/image2204.png"/><Relationship Id="rId8" Type="http://schemas.openxmlformats.org/officeDocument/2006/relationships/image" Target="../media/image1917.png"/><Relationship Id="rId142" Type="http://schemas.openxmlformats.org/officeDocument/2006/relationships/image" Target="../media/image1983.png"/><Relationship Id="rId184" Type="http://schemas.openxmlformats.org/officeDocument/2006/relationships/image" Target="../media/image2004.png"/><Relationship Id="rId391" Type="http://schemas.openxmlformats.org/officeDocument/2006/relationships/customXml" Target="../ink/ink2664.xml"/><Relationship Id="rId405" Type="http://schemas.openxmlformats.org/officeDocument/2006/relationships/customXml" Target="../ink/ink2671.xml"/><Relationship Id="rId447" Type="http://schemas.openxmlformats.org/officeDocument/2006/relationships/customXml" Target="../ink/ink2692.xml"/><Relationship Id="rId612" Type="http://schemas.openxmlformats.org/officeDocument/2006/relationships/customXml" Target="../ink/ink2775.xml"/><Relationship Id="rId251" Type="http://schemas.openxmlformats.org/officeDocument/2006/relationships/image" Target="../media/image2037.png"/><Relationship Id="rId489" Type="http://schemas.openxmlformats.org/officeDocument/2006/relationships/customXml" Target="../ink/ink2713.xml"/><Relationship Id="rId654" Type="http://schemas.openxmlformats.org/officeDocument/2006/relationships/image" Target="../media/image2237.png"/><Relationship Id="rId46" Type="http://schemas.openxmlformats.org/officeDocument/2006/relationships/image" Target="../media/image1935.png"/><Relationship Id="rId293" Type="http://schemas.openxmlformats.org/officeDocument/2006/relationships/image" Target="../media/image2058.png"/><Relationship Id="rId307" Type="http://schemas.openxmlformats.org/officeDocument/2006/relationships/image" Target="../media/image2065.png"/><Relationship Id="rId349" Type="http://schemas.openxmlformats.org/officeDocument/2006/relationships/image" Target="../media/image2086.png"/><Relationship Id="rId514" Type="http://schemas.openxmlformats.org/officeDocument/2006/relationships/customXml" Target="../ink/ink2726.xml"/><Relationship Id="rId556" Type="http://schemas.openxmlformats.org/officeDocument/2006/relationships/customXml" Target="../ink/ink2747.xml"/><Relationship Id="rId88" Type="http://schemas.openxmlformats.org/officeDocument/2006/relationships/image" Target="../media/image1956.png"/><Relationship Id="rId111" Type="http://schemas.openxmlformats.org/officeDocument/2006/relationships/customXml" Target="../ink/ink2523.xml"/><Relationship Id="rId153" Type="http://schemas.openxmlformats.org/officeDocument/2006/relationships/customXml" Target="../ink/ink2544.xml"/><Relationship Id="rId195" Type="http://schemas.openxmlformats.org/officeDocument/2006/relationships/image" Target="../media/image2009.png"/><Relationship Id="rId209" Type="http://schemas.openxmlformats.org/officeDocument/2006/relationships/image" Target="../media/image2016.png"/><Relationship Id="rId360" Type="http://schemas.openxmlformats.org/officeDocument/2006/relationships/customXml" Target="../ink/ink2648.xml"/><Relationship Id="rId416" Type="http://schemas.openxmlformats.org/officeDocument/2006/relationships/image" Target="../media/image2119.png"/><Relationship Id="rId598" Type="http://schemas.openxmlformats.org/officeDocument/2006/relationships/customXml" Target="../ink/ink2768.xml"/><Relationship Id="rId220" Type="http://schemas.openxmlformats.org/officeDocument/2006/relationships/customXml" Target="../ink/ink2578.xml"/><Relationship Id="rId458" Type="http://schemas.openxmlformats.org/officeDocument/2006/relationships/image" Target="../media/image2140.png"/><Relationship Id="rId623" Type="http://schemas.openxmlformats.org/officeDocument/2006/relationships/customXml" Target="../ink/ink2781.xml"/><Relationship Id="rId665" Type="http://schemas.openxmlformats.org/officeDocument/2006/relationships/image" Target="../media/image2242.png"/><Relationship Id="rId15" Type="http://schemas.openxmlformats.org/officeDocument/2006/relationships/customXml" Target="../ink/ink2475.xml"/><Relationship Id="rId57" Type="http://schemas.openxmlformats.org/officeDocument/2006/relationships/customXml" Target="../ink/ink2496.xml"/><Relationship Id="rId262" Type="http://schemas.openxmlformats.org/officeDocument/2006/relationships/customXml" Target="../ink/ink2599.xml"/><Relationship Id="rId318" Type="http://schemas.openxmlformats.org/officeDocument/2006/relationships/customXml" Target="../ink/ink2627.xml"/><Relationship Id="rId525" Type="http://schemas.openxmlformats.org/officeDocument/2006/relationships/image" Target="../media/image2173.png"/><Relationship Id="rId567" Type="http://schemas.openxmlformats.org/officeDocument/2006/relationships/image" Target="../media/image2194.png"/><Relationship Id="rId99" Type="http://schemas.openxmlformats.org/officeDocument/2006/relationships/customXml" Target="../ink/ink2517.xml"/><Relationship Id="rId122" Type="http://schemas.openxmlformats.org/officeDocument/2006/relationships/image" Target="../media/image1973.png"/><Relationship Id="rId164" Type="http://schemas.openxmlformats.org/officeDocument/2006/relationships/image" Target="../media/image1994.png"/><Relationship Id="rId371" Type="http://schemas.openxmlformats.org/officeDocument/2006/relationships/customXml" Target="../ink/ink2654.xml"/><Relationship Id="rId427" Type="http://schemas.openxmlformats.org/officeDocument/2006/relationships/customXml" Target="../ink/ink2682.xml"/><Relationship Id="rId469" Type="http://schemas.openxmlformats.org/officeDocument/2006/relationships/customXml" Target="../ink/ink2703.xml"/><Relationship Id="rId634" Type="http://schemas.openxmlformats.org/officeDocument/2006/relationships/image" Target="../media/image2227.png"/><Relationship Id="rId26" Type="http://schemas.openxmlformats.org/officeDocument/2006/relationships/image" Target="../media/image1925.png"/><Relationship Id="rId231" Type="http://schemas.openxmlformats.org/officeDocument/2006/relationships/image" Target="../media/image2027.png"/><Relationship Id="rId273" Type="http://schemas.openxmlformats.org/officeDocument/2006/relationships/image" Target="../media/image2048.png"/><Relationship Id="rId329" Type="http://schemas.openxmlformats.org/officeDocument/2006/relationships/image" Target="../media/image2076.png"/><Relationship Id="rId480" Type="http://schemas.openxmlformats.org/officeDocument/2006/relationships/image" Target="../media/image2151.png"/><Relationship Id="rId536" Type="http://schemas.openxmlformats.org/officeDocument/2006/relationships/customXml" Target="../ink/ink2737.xml"/><Relationship Id="rId68" Type="http://schemas.openxmlformats.org/officeDocument/2006/relationships/image" Target="../media/image1946.png"/><Relationship Id="rId133" Type="http://schemas.openxmlformats.org/officeDocument/2006/relationships/customXml" Target="../ink/ink2534.xml"/><Relationship Id="rId175" Type="http://schemas.openxmlformats.org/officeDocument/2006/relationships/customXml" Target="../ink/ink2555.xml"/><Relationship Id="rId340" Type="http://schemas.openxmlformats.org/officeDocument/2006/relationships/customXml" Target="../ink/ink2638.xml"/><Relationship Id="rId578" Type="http://schemas.openxmlformats.org/officeDocument/2006/relationships/customXml" Target="../ink/ink2758.xml"/><Relationship Id="rId200" Type="http://schemas.openxmlformats.org/officeDocument/2006/relationships/customXml" Target="../ink/ink2568.xml"/><Relationship Id="rId382" Type="http://schemas.openxmlformats.org/officeDocument/2006/relationships/image" Target="../media/image2102.png"/><Relationship Id="rId438" Type="http://schemas.openxmlformats.org/officeDocument/2006/relationships/image" Target="../media/image2130.png"/><Relationship Id="rId603" Type="http://schemas.openxmlformats.org/officeDocument/2006/relationships/image" Target="../media/image2212.png"/><Relationship Id="rId645" Type="http://schemas.openxmlformats.org/officeDocument/2006/relationships/customXml" Target="../ink/ink2792.xml"/><Relationship Id="rId242" Type="http://schemas.openxmlformats.org/officeDocument/2006/relationships/customXml" Target="../ink/ink2589.xml"/><Relationship Id="rId284" Type="http://schemas.openxmlformats.org/officeDocument/2006/relationships/customXml" Target="../ink/ink2610.xml"/><Relationship Id="rId491" Type="http://schemas.openxmlformats.org/officeDocument/2006/relationships/customXml" Target="../ink/ink2714.xml"/><Relationship Id="rId505" Type="http://schemas.openxmlformats.org/officeDocument/2006/relationships/customXml" Target="../ink/ink2721.xml"/><Relationship Id="rId37" Type="http://schemas.openxmlformats.org/officeDocument/2006/relationships/customXml" Target="../ink/ink2486.xml"/><Relationship Id="rId79" Type="http://schemas.openxmlformats.org/officeDocument/2006/relationships/customXml" Target="../ink/ink2507.xml"/><Relationship Id="rId102" Type="http://schemas.openxmlformats.org/officeDocument/2006/relationships/image" Target="../media/image1963.png"/><Relationship Id="rId144" Type="http://schemas.openxmlformats.org/officeDocument/2006/relationships/image" Target="../media/image1984.png"/><Relationship Id="rId547" Type="http://schemas.openxmlformats.org/officeDocument/2006/relationships/image" Target="../media/image2184.png"/><Relationship Id="rId589" Type="http://schemas.openxmlformats.org/officeDocument/2006/relationships/image" Target="../media/image2205.png"/><Relationship Id="rId90" Type="http://schemas.openxmlformats.org/officeDocument/2006/relationships/image" Target="../media/image1957.png"/><Relationship Id="rId186" Type="http://schemas.openxmlformats.org/officeDocument/2006/relationships/image" Target="../media/image2005.png"/><Relationship Id="rId351" Type="http://schemas.openxmlformats.org/officeDocument/2006/relationships/image" Target="../media/image2087.png"/><Relationship Id="rId393" Type="http://schemas.openxmlformats.org/officeDocument/2006/relationships/customXml" Target="../ink/ink2665.xml"/><Relationship Id="rId407" Type="http://schemas.openxmlformats.org/officeDocument/2006/relationships/customXml" Target="../ink/ink2672.xml"/><Relationship Id="rId449" Type="http://schemas.openxmlformats.org/officeDocument/2006/relationships/customXml" Target="../ink/ink2693.xml"/><Relationship Id="rId614" Type="http://schemas.openxmlformats.org/officeDocument/2006/relationships/customXml" Target="../ink/ink2776.xml"/><Relationship Id="rId656" Type="http://schemas.openxmlformats.org/officeDocument/2006/relationships/image" Target="../media/image2238.png"/><Relationship Id="rId211" Type="http://schemas.openxmlformats.org/officeDocument/2006/relationships/image" Target="../media/image2017.png"/><Relationship Id="rId253" Type="http://schemas.openxmlformats.org/officeDocument/2006/relationships/image" Target="../media/image2038.png"/><Relationship Id="rId295" Type="http://schemas.openxmlformats.org/officeDocument/2006/relationships/image" Target="../media/image2059.png"/><Relationship Id="rId309" Type="http://schemas.openxmlformats.org/officeDocument/2006/relationships/image" Target="../media/image2066.png"/><Relationship Id="rId460" Type="http://schemas.openxmlformats.org/officeDocument/2006/relationships/image" Target="../media/image2141.png"/><Relationship Id="rId516" Type="http://schemas.openxmlformats.org/officeDocument/2006/relationships/customXml" Target="../ink/ink2727.xml"/><Relationship Id="rId48" Type="http://schemas.openxmlformats.org/officeDocument/2006/relationships/image" Target="../media/image1936.png"/><Relationship Id="rId113" Type="http://schemas.openxmlformats.org/officeDocument/2006/relationships/customXml" Target="../ink/ink2524.xml"/><Relationship Id="rId320" Type="http://schemas.openxmlformats.org/officeDocument/2006/relationships/customXml" Target="../ink/ink2628.xml"/><Relationship Id="rId558" Type="http://schemas.openxmlformats.org/officeDocument/2006/relationships/customXml" Target="../ink/ink2748.xml"/><Relationship Id="rId155" Type="http://schemas.openxmlformats.org/officeDocument/2006/relationships/customXml" Target="../ink/ink2545.xml"/><Relationship Id="rId197" Type="http://schemas.openxmlformats.org/officeDocument/2006/relationships/image" Target="../media/image2010.png"/><Relationship Id="rId362" Type="http://schemas.openxmlformats.org/officeDocument/2006/relationships/customXml" Target="../ink/ink2649.xml"/><Relationship Id="rId418" Type="http://schemas.openxmlformats.org/officeDocument/2006/relationships/image" Target="../media/image2120.png"/><Relationship Id="rId625" Type="http://schemas.openxmlformats.org/officeDocument/2006/relationships/customXml" Target="../ink/ink2782.xml"/><Relationship Id="rId222" Type="http://schemas.openxmlformats.org/officeDocument/2006/relationships/customXml" Target="../ink/ink2579.xml"/><Relationship Id="rId264" Type="http://schemas.openxmlformats.org/officeDocument/2006/relationships/customXml" Target="../ink/ink2600.xml"/><Relationship Id="rId471" Type="http://schemas.openxmlformats.org/officeDocument/2006/relationships/customXml" Target="../ink/ink2704.xml"/><Relationship Id="rId667" Type="http://schemas.openxmlformats.org/officeDocument/2006/relationships/image" Target="../media/image2243.png"/><Relationship Id="rId17" Type="http://schemas.openxmlformats.org/officeDocument/2006/relationships/customXml" Target="../ink/ink2476.xml"/><Relationship Id="rId59" Type="http://schemas.openxmlformats.org/officeDocument/2006/relationships/customXml" Target="../ink/ink2497.xml"/><Relationship Id="rId124" Type="http://schemas.openxmlformats.org/officeDocument/2006/relationships/image" Target="../media/image1974.png"/><Relationship Id="rId527" Type="http://schemas.openxmlformats.org/officeDocument/2006/relationships/image" Target="../media/image2174.png"/><Relationship Id="rId569" Type="http://schemas.openxmlformats.org/officeDocument/2006/relationships/image" Target="../media/image2195.png"/><Relationship Id="rId70" Type="http://schemas.openxmlformats.org/officeDocument/2006/relationships/image" Target="../media/image1947.png"/><Relationship Id="rId166" Type="http://schemas.openxmlformats.org/officeDocument/2006/relationships/image" Target="../media/image1995.png"/><Relationship Id="rId331" Type="http://schemas.openxmlformats.org/officeDocument/2006/relationships/image" Target="../media/image2077.png"/><Relationship Id="rId373" Type="http://schemas.openxmlformats.org/officeDocument/2006/relationships/customXml" Target="../ink/ink2655.xml"/><Relationship Id="rId429" Type="http://schemas.openxmlformats.org/officeDocument/2006/relationships/customXml" Target="../ink/ink2683.xml"/><Relationship Id="rId580" Type="http://schemas.openxmlformats.org/officeDocument/2006/relationships/customXml" Target="../ink/ink2759.xml"/><Relationship Id="rId636" Type="http://schemas.openxmlformats.org/officeDocument/2006/relationships/image" Target="../media/image222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28.png"/><Relationship Id="rId440" Type="http://schemas.openxmlformats.org/officeDocument/2006/relationships/image" Target="../media/image2131.png"/><Relationship Id="rId28" Type="http://schemas.openxmlformats.org/officeDocument/2006/relationships/image" Target="../media/image1926.png"/><Relationship Id="rId275" Type="http://schemas.openxmlformats.org/officeDocument/2006/relationships/image" Target="../media/image2049.png"/><Relationship Id="rId300" Type="http://schemas.openxmlformats.org/officeDocument/2006/relationships/customXml" Target="../ink/ink2618.xml"/><Relationship Id="rId482" Type="http://schemas.openxmlformats.org/officeDocument/2006/relationships/image" Target="../media/image2152.png"/><Relationship Id="rId538" Type="http://schemas.openxmlformats.org/officeDocument/2006/relationships/customXml" Target="../ink/ink2738.xml"/><Relationship Id="rId81" Type="http://schemas.openxmlformats.org/officeDocument/2006/relationships/customXml" Target="../ink/ink2508.xml"/><Relationship Id="rId135" Type="http://schemas.openxmlformats.org/officeDocument/2006/relationships/customXml" Target="../ink/ink2535.xml"/><Relationship Id="rId177" Type="http://schemas.openxmlformats.org/officeDocument/2006/relationships/customXml" Target="../ink/ink2556.xml"/><Relationship Id="rId342" Type="http://schemas.openxmlformats.org/officeDocument/2006/relationships/customXml" Target="../ink/ink2639.xml"/><Relationship Id="rId384" Type="http://schemas.openxmlformats.org/officeDocument/2006/relationships/image" Target="../media/image2103.png"/><Relationship Id="rId591" Type="http://schemas.openxmlformats.org/officeDocument/2006/relationships/image" Target="../media/image2206.png"/><Relationship Id="rId605" Type="http://schemas.openxmlformats.org/officeDocument/2006/relationships/image" Target="../media/image2213.png"/><Relationship Id="rId202" Type="http://schemas.openxmlformats.org/officeDocument/2006/relationships/customXml" Target="../ink/ink2569.xml"/><Relationship Id="rId244" Type="http://schemas.openxmlformats.org/officeDocument/2006/relationships/customXml" Target="../ink/ink2590.xml"/><Relationship Id="rId647" Type="http://schemas.openxmlformats.org/officeDocument/2006/relationships/customXml" Target="../ink/ink2793.xml"/><Relationship Id="rId39" Type="http://schemas.openxmlformats.org/officeDocument/2006/relationships/customXml" Target="../ink/ink2487.xml"/><Relationship Id="rId286" Type="http://schemas.openxmlformats.org/officeDocument/2006/relationships/customXml" Target="../ink/ink2611.xml"/><Relationship Id="rId451" Type="http://schemas.openxmlformats.org/officeDocument/2006/relationships/customXml" Target="../ink/ink2694.xml"/><Relationship Id="rId493" Type="http://schemas.openxmlformats.org/officeDocument/2006/relationships/customXml" Target="../ink/ink2715.xml"/><Relationship Id="rId507" Type="http://schemas.openxmlformats.org/officeDocument/2006/relationships/customXml" Target="../ink/ink2722.xml"/><Relationship Id="rId549" Type="http://schemas.openxmlformats.org/officeDocument/2006/relationships/image" Target="../media/image2185.png"/><Relationship Id="rId50" Type="http://schemas.openxmlformats.org/officeDocument/2006/relationships/image" Target="../media/image1937.png"/><Relationship Id="rId104" Type="http://schemas.openxmlformats.org/officeDocument/2006/relationships/image" Target="../media/image1964.png"/><Relationship Id="rId146" Type="http://schemas.openxmlformats.org/officeDocument/2006/relationships/image" Target="../media/image1985.png"/><Relationship Id="rId188" Type="http://schemas.openxmlformats.org/officeDocument/2006/relationships/image" Target="../media/image2006.png"/><Relationship Id="rId311" Type="http://schemas.openxmlformats.org/officeDocument/2006/relationships/image" Target="../media/image2067.png"/><Relationship Id="rId353" Type="http://schemas.openxmlformats.org/officeDocument/2006/relationships/image" Target="../media/image2088.png"/><Relationship Id="rId395" Type="http://schemas.openxmlformats.org/officeDocument/2006/relationships/customXml" Target="../ink/ink2666.xml"/><Relationship Id="rId409" Type="http://schemas.openxmlformats.org/officeDocument/2006/relationships/customXml" Target="../ink/ink2673.xml"/><Relationship Id="rId560" Type="http://schemas.openxmlformats.org/officeDocument/2006/relationships/customXml" Target="../ink/ink2749.xml"/><Relationship Id="rId92" Type="http://schemas.openxmlformats.org/officeDocument/2006/relationships/image" Target="../media/image1958.png"/><Relationship Id="rId213" Type="http://schemas.openxmlformats.org/officeDocument/2006/relationships/image" Target="../media/image2018.png"/><Relationship Id="rId420" Type="http://schemas.openxmlformats.org/officeDocument/2006/relationships/image" Target="../media/image2121.png"/><Relationship Id="rId616" Type="http://schemas.openxmlformats.org/officeDocument/2006/relationships/customXml" Target="../ink/ink2777.xml"/><Relationship Id="rId658" Type="http://schemas.openxmlformats.org/officeDocument/2006/relationships/image" Target="../media/image2239.png"/><Relationship Id="rId255" Type="http://schemas.openxmlformats.org/officeDocument/2006/relationships/image" Target="../media/image2039.png"/><Relationship Id="rId297" Type="http://schemas.openxmlformats.org/officeDocument/2006/relationships/image" Target="../media/image2060.png"/><Relationship Id="rId462" Type="http://schemas.openxmlformats.org/officeDocument/2006/relationships/image" Target="../media/image2142.png"/><Relationship Id="rId518" Type="http://schemas.openxmlformats.org/officeDocument/2006/relationships/customXml" Target="../ink/ink2728.xml"/><Relationship Id="rId115" Type="http://schemas.openxmlformats.org/officeDocument/2006/relationships/customXml" Target="../ink/ink2525.xml"/><Relationship Id="rId157" Type="http://schemas.openxmlformats.org/officeDocument/2006/relationships/customXml" Target="../ink/ink2546.xml"/><Relationship Id="rId322" Type="http://schemas.openxmlformats.org/officeDocument/2006/relationships/customXml" Target="../ink/ink2629.xml"/><Relationship Id="rId364" Type="http://schemas.openxmlformats.org/officeDocument/2006/relationships/image" Target="../media/image2093.png"/><Relationship Id="rId61" Type="http://schemas.openxmlformats.org/officeDocument/2006/relationships/customXml" Target="../ink/ink2498.xml"/><Relationship Id="rId199" Type="http://schemas.openxmlformats.org/officeDocument/2006/relationships/image" Target="../media/image2011.png"/><Relationship Id="rId571" Type="http://schemas.openxmlformats.org/officeDocument/2006/relationships/image" Target="../media/image2196.png"/><Relationship Id="rId627" Type="http://schemas.openxmlformats.org/officeDocument/2006/relationships/customXml" Target="../ink/ink2783.xml"/><Relationship Id="rId669" Type="http://schemas.openxmlformats.org/officeDocument/2006/relationships/image" Target="../media/image2244.png"/><Relationship Id="rId19" Type="http://schemas.openxmlformats.org/officeDocument/2006/relationships/customXml" Target="../ink/ink2477.xml"/><Relationship Id="rId224" Type="http://schemas.openxmlformats.org/officeDocument/2006/relationships/customXml" Target="../ink/ink2580.xml"/><Relationship Id="rId266" Type="http://schemas.openxmlformats.org/officeDocument/2006/relationships/customXml" Target="../ink/ink2601.xml"/><Relationship Id="rId431" Type="http://schemas.openxmlformats.org/officeDocument/2006/relationships/customXml" Target="../ink/ink2684.xml"/><Relationship Id="rId473" Type="http://schemas.openxmlformats.org/officeDocument/2006/relationships/customXml" Target="../ink/ink2705.xml"/><Relationship Id="rId529" Type="http://schemas.openxmlformats.org/officeDocument/2006/relationships/image" Target="../media/image2175.png"/><Relationship Id="rId30" Type="http://schemas.openxmlformats.org/officeDocument/2006/relationships/image" Target="../media/image1927.png"/><Relationship Id="rId126" Type="http://schemas.openxmlformats.org/officeDocument/2006/relationships/image" Target="../media/image1975.png"/><Relationship Id="rId168" Type="http://schemas.openxmlformats.org/officeDocument/2006/relationships/image" Target="../media/image1996.png"/><Relationship Id="rId333" Type="http://schemas.openxmlformats.org/officeDocument/2006/relationships/image" Target="../media/image2078.png"/><Relationship Id="rId540" Type="http://schemas.openxmlformats.org/officeDocument/2006/relationships/customXml" Target="../ink/ink2739.xml"/><Relationship Id="rId72" Type="http://schemas.openxmlformats.org/officeDocument/2006/relationships/image" Target="../media/image1948.png"/><Relationship Id="rId375" Type="http://schemas.openxmlformats.org/officeDocument/2006/relationships/customXml" Target="../ink/ink2656.xml"/><Relationship Id="rId582" Type="http://schemas.openxmlformats.org/officeDocument/2006/relationships/customXml" Target="../ink/ink2760.xml"/><Relationship Id="rId638" Type="http://schemas.openxmlformats.org/officeDocument/2006/relationships/image" Target="../media/image2229.png"/><Relationship Id="rId3" Type="http://schemas.openxmlformats.org/officeDocument/2006/relationships/customXml" Target="../ink/ink2469.xml"/><Relationship Id="rId235" Type="http://schemas.openxmlformats.org/officeDocument/2006/relationships/image" Target="../media/image2029.png"/><Relationship Id="rId277" Type="http://schemas.openxmlformats.org/officeDocument/2006/relationships/image" Target="../media/image2050.png"/><Relationship Id="rId400" Type="http://schemas.openxmlformats.org/officeDocument/2006/relationships/image" Target="../media/image2111.png"/><Relationship Id="rId442" Type="http://schemas.openxmlformats.org/officeDocument/2006/relationships/image" Target="../media/image2132.png"/><Relationship Id="rId484" Type="http://schemas.openxmlformats.org/officeDocument/2006/relationships/image" Target="../media/image2153.png"/><Relationship Id="rId137" Type="http://schemas.openxmlformats.org/officeDocument/2006/relationships/customXml" Target="../ink/ink2536.xml"/><Relationship Id="rId302" Type="http://schemas.openxmlformats.org/officeDocument/2006/relationships/customXml" Target="../ink/ink2619.xml"/><Relationship Id="rId344" Type="http://schemas.openxmlformats.org/officeDocument/2006/relationships/customXml" Target="../ink/ink2640.xml"/><Relationship Id="rId41" Type="http://schemas.openxmlformats.org/officeDocument/2006/relationships/customXml" Target="../ink/ink2488.xml"/><Relationship Id="rId83" Type="http://schemas.openxmlformats.org/officeDocument/2006/relationships/customXml" Target="../ink/ink2509.xml"/><Relationship Id="rId179" Type="http://schemas.openxmlformats.org/officeDocument/2006/relationships/customXml" Target="../ink/ink2557.xml"/><Relationship Id="rId386" Type="http://schemas.openxmlformats.org/officeDocument/2006/relationships/image" Target="../media/image2104.png"/><Relationship Id="rId551" Type="http://schemas.openxmlformats.org/officeDocument/2006/relationships/image" Target="../media/image2186.png"/><Relationship Id="rId593" Type="http://schemas.openxmlformats.org/officeDocument/2006/relationships/image" Target="../media/image2207.png"/><Relationship Id="rId607" Type="http://schemas.openxmlformats.org/officeDocument/2006/relationships/image" Target="../media/image2214.png"/><Relationship Id="rId649" Type="http://schemas.openxmlformats.org/officeDocument/2006/relationships/customXml" Target="../ink/ink2794.xml"/><Relationship Id="rId190" Type="http://schemas.openxmlformats.org/officeDocument/2006/relationships/image" Target="../media/image2007.png"/><Relationship Id="rId204" Type="http://schemas.openxmlformats.org/officeDocument/2006/relationships/customXml" Target="../ink/ink2570.xml"/><Relationship Id="rId246" Type="http://schemas.openxmlformats.org/officeDocument/2006/relationships/customXml" Target="../ink/ink2591.xml"/><Relationship Id="rId288" Type="http://schemas.openxmlformats.org/officeDocument/2006/relationships/customXml" Target="../ink/ink2612.xml"/><Relationship Id="rId411" Type="http://schemas.openxmlformats.org/officeDocument/2006/relationships/customXml" Target="../ink/ink2674.xml"/><Relationship Id="rId453" Type="http://schemas.openxmlformats.org/officeDocument/2006/relationships/customXml" Target="../ink/ink2695.xml"/><Relationship Id="rId509" Type="http://schemas.openxmlformats.org/officeDocument/2006/relationships/image" Target="../media/image2165.png"/><Relationship Id="rId660" Type="http://schemas.openxmlformats.org/officeDocument/2006/relationships/image" Target="../media/image2240.png"/><Relationship Id="rId106" Type="http://schemas.openxmlformats.org/officeDocument/2006/relationships/image" Target="../media/image1965.png"/><Relationship Id="rId313" Type="http://schemas.openxmlformats.org/officeDocument/2006/relationships/image" Target="../media/image2068.png"/><Relationship Id="rId495" Type="http://schemas.openxmlformats.org/officeDocument/2006/relationships/customXml" Target="../ink/ink2716.xml"/><Relationship Id="rId10" Type="http://schemas.openxmlformats.org/officeDocument/2006/relationships/image" Target="../media/image1918.png"/><Relationship Id="rId52" Type="http://schemas.openxmlformats.org/officeDocument/2006/relationships/image" Target="../media/image1938.png"/><Relationship Id="rId94" Type="http://schemas.openxmlformats.org/officeDocument/2006/relationships/image" Target="../media/image1959.png"/><Relationship Id="rId148" Type="http://schemas.openxmlformats.org/officeDocument/2006/relationships/image" Target="../media/image1986.png"/><Relationship Id="rId355" Type="http://schemas.openxmlformats.org/officeDocument/2006/relationships/image" Target="../media/image2089.png"/><Relationship Id="rId397" Type="http://schemas.openxmlformats.org/officeDocument/2006/relationships/customXml" Target="../ink/ink2667.xml"/><Relationship Id="rId520" Type="http://schemas.openxmlformats.org/officeDocument/2006/relationships/customXml" Target="../ink/ink2729.xml"/><Relationship Id="rId562" Type="http://schemas.openxmlformats.org/officeDocument/2006/relationships/customXml" Target="../ink/ink2750.xml"/><Relationship Id="rId618" Type="http://schemas.openxmlformats.org/officeDocument/2006/relationships/customXml" Target="../ink/ink2778.xml"/><Relationship Id="rId215" Type="http://schemas.openxmlformats.org/officeDocument/2006/relationships/image" Target="../media/image2019.png"/><Relationship Id="rId257" Type="http://schemas.openxmlformats.org/officeDocument/2006/relationships/image" Target="../media/image2040.png"/><Relationship Id="rId422" Type="http://schemas.openxmlformats.org/officeDocument/2006/relationships/image" Target="../media/image2122.png"/><Relationship Id="rId464" Type="http://schemas.openxmlformats.org/officeDocument/2006/relationships/image" Target="../media/image2143.png"/><Relationship Id="rId299" Type="http://schemas.openxmlformats.org/officeDocument/2006/relationships/image" Target="../media/image2061.png"/><Relationship Id="rId63" Type="http://schemas.openxmlformats.org/officeDocument/2006/relationships/customXml" Target="../ink/ink2499.xml"/><Relationship Id="rId159" Type="http://schemas.openxmlformats.org/officeDocument/2006/relationships/customXml" Target="../ink/ink2547.xml"/><Relationship Id="rId366" Type="http://schemas.openxmlformats.org/officeDocument/2006/relationships/image" Target="../media/image2094.png"/><Relationship Id="rId573" Type="http://schemas.openxmlformats.org/officeDocument/2006/relationships/image" Target="../media/image2197.png"/><Relationship Id="rId226" Type="http://schemas.openxmlformats.org/officeDocument/2006/relationships/customXml" Target="../ink/ink2581.xml"/><Relationship Id="rId433" Type="http://schemas.openxmlformats.org/officeDocument/2006/relationships/customXml" Target="../ink/ink2685.xml"/><Relationship Id="rId640" Type="http://schemas.openxmlformats.org/officeDocument/2006/relationships/image" Target="../media/image2230.png"/><Relationship Id="rId74" Type="http://schemas.openxmlformats.org/officeDocument/2006/relationships/image" Target="../media/image1949.png"/><Relationship Id="rId377" Type="http://schemas.openxmlformats.org/officeDocument/2006/relationships/customXml" Target="../ink/ink2657.xml"/><Relationship Id="rId500" Type="http://schemas.openxmlformats.org/officeDocument/2006/relationships/image" Target="../media/image2161.png"/><Relationship Id="rId584" Type="http://schemas.openxmlformats.org/officeDocument/2006/relationships/customXml" Target="../ink/ink2761.xml"/><Relationship Id="rId5" Type="http://schemas.openxmlformats.org/officeDocument/2006/relationships/customXml" Target="../ink/ink2470.xml"/><Relationship Id="rId237" Type="http://schemas.openxmlformats.org/officeDocument/2006/relationships/image" Target="../media/image2030.png"/><Relationship Id="rId444" Type="http://schemas.openxmlformats.org/officeDocument/2006/relationships/image" Target="../media/image2133.png"/><Relationship Id="rId651" Type="http://schemas.openxmlformats.org/officeDocument/2006/relationships/customXml" Target="../ink/ink2795.xml"/><Relationship Id="rId290" Type="http://schemas.openxmlformats.org/officeDocument/2006/relationships/customXml" Target="../ink/ink2613.xml"/><Relationship Id="rId304" Type="http://schemas.openxmlformats.org/officeDocument/2006/relationships/customXml" Target="../ink/ink2620.xml"/><Relationship Id="rId388" Type="http://schemas.openxmlformats.org/officeDocument/2006/relationships/image" Target="../media/image2105.png"/><Relationship Id="rId511" Type="http://schemas.openxmlformats.org/officeDocument/2006/relationships/image" Target="../media/image2166.png"/><Relationship Id="rId609" Type="http://schemas.openxmlformats.org/officeDocument/2006/relationships/image" Target="../media/image2215.png"/><Relationship Id="rId85" Type="http://schemas.openxmlformats.org/officeDocument/2006/relationships/customXml" Target="../ink/ink2510.xml"/><Relationship Id="rId150" Type="http://schemas.openxmlformats.org/officeDocument/2006/relationships/image" Target="../media/image1987.png"/><Relationship Id="rId595" Type="http://schemas.openxmlformats.org/officeDocument/2006/relationships/image" Target="../media/image2208.png"/><Relationship Id="rId248" Type="http://schemas.openxmlformats.org/officeDocument/2006/relationships/customXml" Target="../ink/ink2592.xml"/><Relationship Id="rId455" Type="http://schemas.openxmlformats.org/officeDocument/2006/relationships/customXml" Target="../ink/ink2696.xml"/><Relationship Id="rId662" Type="http://schemas.openxmlformats.org/officeDocument/2006/relationships/customXml" Target="../ink/ink2801.xml"/><Relationship Id="rId12" Type="http://schemas.openxmlformats.org/officeDocument/2006/relationships/image" Target="../media/image1919.png"/><Relationship Id="rId108" Type="http://schemas.openxmlformats.org/officeDocument/2006/relationships/image" Target="../media/image1966.png"/><Relationship Id="rId315" Type="http://schemas.openxmlformats.org/officeDocument/2006/relationships/image" Target="../media/image2069.png"/><Relationship Id="rId522" Type="http://schemas.openxmlformats.org/officeDocument/2006/relationships/customXml" Target="../ink/ink2730.xml"/><Relationship Id="rId96" Type="http://schemas.openxmlformats.org/officeDocument/2006/relationships/image" Target="../media/image1960.png"/><Relationship Id="rId161" Type="http://schemas.openxmlformats.org/officeDocument/2006/relationships/customXml" Target="../ink/ink2548.xml"/><Relationship Id="rId399" Type="http://schemas.openxmlformats.org/officeDocument/2006/relationships/customXml" Target="../ink/ink2668.xml"/><Relationship Id="rId259" Type="http://schemas.openxmlformats.org/officeDocument/2006/relationships/image" Target="../media/image2041.png"/><Relationship Id="rId466" Type="http://schemas.openxmlformats.org/officeDocument/2006/relationships/image" Target="../media/image2144.png"/><Relationship Id="rId673" Type="http://schemas.openxmlformats.org/officeDocument/2006/relationships/image" Target="../media/image2246.png"/><Relationship Id="rId23" Type="http://schemas.openxmlformats.org/officeDocument/2006/relationships/customXml" Target="../ink/ink2479.xml"/><Relationship Id="rId119" Type="http://schemas.openxmlformats.org/officeDocument/2006/relationships/customXml" Target="../ink/ink2527.xml"/><Relationship Id="rId326" Type="http://schemas.openxmlformats.org/officeDocument/2006/relationships/customXml" Target="../ink/ink2631.xml"/><Relationship Id="rId533" Type="http://schemas.openxmlformats.org/officeDocument/2006/relationships/image" Target="../media/image2177.png"/><Relationship Id="rId172" Type="http://schemas.openxmlformats.org/officeDocument/2006/relationships/image" Target="../media/image1998.png"/><Relationship Id="rId477" Type="http://schemas.openxmlformats.org/officeDocument/2006/relationships/customXml" Target="../ink/ink2707.xml"/><Relationship Id="rId600" Type="http://schemas.openxmlformats.org/officeDocument/2006/relationships/customXml" Target="../ink/ink2769.xml"/><Relationship Id="rId337" Type="http://schemas.openxmlformats.org/officeDocument/2006/relationships/image" Target="../media/image2080.png"/><Relationship Id="rId34" Type="http://schemas.openxmlformats.org/officeDocument/2006/relationships/image" Target="../media/image1929.png"/><Relationship Id="rId544" Type="http://schemas.openxmlformats.org/officeDocument/2006/relationships/customXml" Target="../ink/ink2741.xml"/><Relationship Id="rId183" Type="http://schemas.openxmlformats.org/officeDocument/2006/relationships/customXml" Target="../ink/ink2559.xml"/><Relationship Id="rId390" Type="http://schemas.openxmlformats.org/officeDocument/2006/relationships/image" Target="../media/image2106.png"/><Relationship Id="rId404" Type="http://schemas.openxmlformats.org/officeDocument/2006/relationships/image" Target="../media/image2113.png"/><Relationship Id="rId611" Type="http://schemas.openxmlformats.org/officeDocument/2006/relationships/image" Target="../media/image2216.png"/><Relationship Id="rId250" Type="http://schemas.openxmlformats.org/officeDocument/2006/relationships/customXml" Target="../ink/ink2593.xml"/><Relationship Id="rId488" Type="http://schemas.openxmlformats.org/officeDocument/2006/relationships/image" Target="../media/image2155.png"/><Relationship Id="rId45" Type="http://schemas.openxmlformats.org/officeDocument/2006/relationships/customXml" Target="../ink/ink2490.xml"/><Relationship Id="rId110" Type="http://schemas.openxmlformats.org/officeDocument/2006/relationships/image" Target="../media/image1967.png"/><Relationship Id="rId348" Type="http://schemas.openxmlformats.org/officeDocument/2006/relationships/customXml" Target="../ink/ink2642.xml"/><Relationship Id="rId555" Type="http://schemas.openxmlformats.org/officeDocument/2006/relationships/image" Target="../media/image2188.png"/><Relationship Id="rId194" Type="http://schemas.openxmlformats.org/officeDocument/2006/relationships/customXml" Target="../ink/ink2565.xml"/><Relationship Id="rId208" Type="http://schemas.openxmlformats.org/officeDocument/2006/relationships/customXml" Target="../ink/ink2572.xml"/><Relationship Id="rId415" Type="http://schemas.openxmlformats.org/officeDocument/2006/relationships/customXml" Target="../ink/ink2676.xml"/><Relationship Id="rId622" Type="http://schemas.openxmlformats.org/officeDocument/2006/relationships/image" Target="../media/image2221.png"/><Relationship Id="rId261" Type="http://schemas.openxmlformats.org/officeDocument/2006/relationships/image" Target="../media/image2042.png"/><Relationship Id="rId499" Type="http://schemas.openxmlformats.org/officeDocument/2006/relationships/customXml" Target="../ink/ink2718.xml"/><Relationship Id="rId56" Type="http://schemas.openxmlformats.org/officeDocument/2006/relationships/image" Target="../media/image1940.png"/><Relationship Id="rId359" Type="http://schemas.openxmlformats.org/officeDocument/2006/relationships/image" Target="../media/image2091.png"/><Relationship Id="rId566" Type="http://schemas.openxmlformats.org/officeDocument/2006/relationships/customXml" Target="../ink/ink2752.xml"/><Relationship Id="rId121" Type="http://schemas.openxmlformats.org/officeDocument/2006/relationships/customXml" Target="../ink/ink2528.xml"/><Relationship Id="rId219" Type="http://schemas.openxmlformats.org/officeDocument/2006/relationships/image" Target="../media/image2021.png"/><Relationship Id="rId426" Type="http://schemas.openxmlformats.org/officeDocument/2006/relationships/image" Target="../media/image2124.png"/><Relationship Id="rId633" Type="http://schemas.openxmlformats.org/officeDocument/2006/relationships/customXml" Target="../ink/ink2786.xml"/><Relationship Id="rId67" Type="http://schemas.openxmlformats.org/officeDocument/2006/relationships/customXml" Target="../ink/ink2501.xml"/><Relationship Id="rId272" Type="http://schemas.openxmlformats.org/officeDocument/2006/relationships/customXml" Target="../ink/ink2604.xml"/><Relationship Id="rId577" Type="http://schemas.openxmlformats.org/officeDocument/2006/relationships/image" Target="../media/image2199.png"/><Relationship Id="rId132" Type="http://schemas.openxmlformats.org/officeDocument/2006/relationships/image" Target="../media/image1978.png"/><Relationship Id="rId437" Type="http://schemas.openxmlformats.org/officeDocument/2006/relationships/customXml" Target="../ink/ink2687.xml"/><Relationship Id="rId644" Type="http://schemas.openxmlformats.org/officeDocument/2006/relationships/image" Target="../media/image2232.png"/><Relationship Id="rId283" Type="http://schemas.openxmlformats.org/officeDocument/2006/relationships/image" Target="../media/image2053.png"/><Relationship Id="rId490" Type="http://schemas.openxmlformats.org/officeDocument/2006/relationships/image" Target="../media/image2156.png"/><Relationship Id="rId504" Type="http://schemas.openxmlformats.org/officeDocument/2006/relationships/image" Target="../media/image2163.png"/><Relationship Id="rId78" Type="http://schemas.openxmlformats.org/officeDocument/2006/relationships/image" Target="../media/image1951.png"/><Relationship Id="rId143" Type="http://schemas.openxmlformats.org/officeDocument/2006/relationships/customXml" Target="../ink/ink2539.xml"/><Relationship Id="rId350" Type="http://schemas.openxmlformats.org/officeDocument/2006/relationships/customXml" Target="../ink/ink2643.xml"/><Relationship Id="rId588" Type="http://schemas.openxmlformats.org/officeDocument/2006/relationships/customXml" Target="../ink/ink2763.xml"/><Relationship Id="rId9" Type="http://schemas.openxmlformats.org/officeDocument/2006/relationships/customXml" Target="../ink/ink2472.xml"/><Relationship Id="rId210" Type="http://schemas.openxmlformats.org/officeDocument/2006/relationships/customXml" Target="../ink/ink2573.xml"/><Relationship Id="rId448" Type="http://schemas.openxmlformats.org/officeDocument/2006/relationships/image" Target="../media/image2135.png"/><Relationship Id="rId655" Type="http://schemas.openxmlformats.org/officeDocument/2006/relationships/customXml" Target="../ink/ink2797.xml"/><Relationship Id="rId294" Type="http://schemas.openxmlformats.org/officeDocument/2006/relationships/customXml" Target="../ink/ink2615.xml"/><Relationship Id="rId308" Type="http://schemas.openxmlformats.org/officeDocument/2006/relationships/customXml" Target="../ink/ink2622.xml"/><Relationship Id="rId515" Type="http://schemas.openxmlformats.org/officeDocument/2006/relationships/image" Target="../media/image2168.png"/><Relationship Id="rId89" Type="http://schemas.openxmlformats.org/officeDocument/2006/relationships/customXml" Target="../ink/ink2512.xml"/><Relationship Id="rId154" Type="http://schemas.openxmlformats.org/officeDocument/2006/relationships/image" Target="../media/image1989.png"/><Relationship Id="rId361" Type="http://schemas.openxmlformats.org/officeDocument/2006/relationships/image" Target="../media/image2092.png"/><Relationship Id="rId599" Type="http://schemas.openxmlformats.org/officeDocument/2006/relationships/image" Target="../media/image2210.png"/><Relationship Id="rId459" Type="http://schemas.openxmlformats.org/officeDocument/2006/relationships/customXml" Target="../ink/ink2698.xml"/><Relationship Id="rId666" Type="http://schemas.openxmlformats.org/officeDocument/2006/relationships/customXml" Target="../ink/ink2803.xml"/><Relationship Id="rId16" Type="http://schemas.openxmlformats.org/officeDocument/2006/relationships/image" Target="../media/image1921.png"/><Relationship Id="rId221" Type="http://schemas.openxmlformats.org/officeDocument/2006/relationships/image" Target="../media/image2022.png"/><Relationship Id="rId319" Type="http://schemas.openxmlformats.org/officeDocument/2006/relationships/image" Target="../media/image2071.png"/><Relationship Id="rId526" Type="http://schemas.openxmlformats.org/officeDocument/2006/relationships/customXml" Target="../ink/ink2732.xml"/><Relationship Id="rId165" Type="http://schemas.openxmlformats.org/officeDocument/2006/relationships/customXml" Target="../ink/ink2550.xml"/><Relationship Id="rId372" Type="http://schemas.openxmlformats.org/officeDocument/2006/relationships/image" Target="../media/image2097.png"/><Relationship Id="rId232" Type="http://schemas.openxmlformats.org/officeDocument/2006/relationships/customXml" Target="../ink/ink2584.xml"/><Relationship Id="rId27" Type="http://schemas.openxmlformats.org/officeDocument/2006/relationships/customXml" Target="../ink/ink2481.xml"/><Relationship Id="rId537" Type="http://schemas.openxmlformats.org/officeDocument/2006/relationships/image" Target="../media/image2179.png"/><Relationship Id="rId80" Type="http://schemas.openxmlformats.org/officeDocument/2006/relationships/image" Target="../media/image1952.png"/><Relationship Id="rId176" Type="http://schemas.openxmlformats.org/officeDocument/2006/relationships/image" Target="../media/image2000.png"/><Relationship Id="rId383" Type="http://schemas.openxmlformats.org/officeDocument/2006/relationships/customXml" Target="../ink/ink2660.xml"/><Relationship Id="rId590" Type="http://schemas.openxmlformats.org/officeDocument/2006/relationships/customXml" Target="../ink/ink2764.xml"/><Relationship Id="rId604" Type="http://schemas.openxmlformats.org/officeDocument/2006/relationships/customXml" Target="../ink/ink277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2.png"/><Relationship Id="rId671" Type="http://schemas.openxmlformats.org/officeDocument/2006/relationships/image" Target="../media/image2578.png"/><Relationship Id="rId769" Type="http://schemas.openxmlformats.org/officeDocument/2006/relationships/image" Target="../media/image2627.png"/><Relationship Id="rId21" Type="http://schemas.openxmlformats.org/officeDocument/2006/relationships/customXml" Target="../ink/ink2815.xml"/><Relationship Id="rId324" Type="http://schemas.openxmlformats.org/officeDocument/2006/relationships/image" Target="../media/image2405.png"/><Relationship Id="rId531" Type="http://schemas.openxmlformats.org/officeDocument/2006/relationships/image" Target="../media/image2508.png"/><Relationship Id="rId629" Type="http://schemas.openxmlformats.org/officeDocument/2006/relationships/image" Target="../media/image2557.png"/><Relationship Id="rId170" Type="http://schemas.openxmlformats.org/officeDocument/2006/relationships/customXml" Target="../ink/ink2890.xml"/><Relationship Id="rId836" Type="http://schemas.openxmlformats.org/officeDocument/2006/relationships/image" Target="../media/image2659.png"/><Relationship Id="rId268" Type="http://schemas.openxmlformats.org/officeDocument/2006/relationships/customXml" Target="../ink/ink2939.xml"/><Relationship Id="rId475" Type="http://schemas.openxmlformats.org/officeDocument/2006/relationships/image" Target="../media/image2480.png"/><Relationship Id="rId682" Type="http://schemas.openxmlformats.org/officeDocument/2006/relationships/customXml" Target="../ink/ink3147.xml"/><Relationship Id="rId32" Type="http://schemas.openxmlformats.org/officeDocument/2006/relationships/image" Target="../media/image2261.png"/><Relationship Id="rId128" Type="http://schemas.openxmlformats.org/officeDocument/2006/relationships/customXml" Target="../ink/ink2869.xml"/><Relationship Id="rId335" Type="http://schemas.openxmlformats.org/officeDocument/2006/relationships/image" Target="../media/image2410.png"/><Relationship Id="rId542" Type="http://schemas.openxmlformats.org/officeDocument/2006/relationships/customXml" Target="../ink/ink3077.xml"/><Relationship Id="rId181" Type="http://schemas.openxmlformats.org/officeDocument/2006/relationships/image" Target="../media/image2334.png"/><Relationship Id="rId402" Type="http://schemas.openxmlformats.org/officeDocument/2006/relationships/customXml" Target="../ink/ink3007.xml"/><Relationship Id="rId847" Type="http://schemas.openxmlformats.org/officeDocument/2006/relationships/customXml" Target="../ink/ink3230.xml"/><Relationship Id="rId279" Type="http://schemas.openxmlformats.org/officeDocument/2006/relationships/image" Target="../media/image2383.png"/><Relationship Id="rId486" Type="http://schemas.openxmlformats.org/officeDocument/2006/relationships/customXml" Target="../ink/ink3049.xml"/><Relationship Id="rId693" Type="http://schemas.openxmlformats.org/officeDocument/2006/relationships/image" Target="../media/image2589.png"/><Relationship Id="rId707" Type="http://schemas.openxmlformats.org/officeDocument/2006/relationships/image" Target="../media/image2596.png"/><Relationship Id="rId43" Type="http://schemas.openxmlformats.org/officeDocument/2006/relationships/customXml" Target="../ink/ink2826.xml"/><Relationship Id="rId139" Type="http://schemas.openxmlformats.org/officeDocument/2006/relationships/image" Target="../media/image2313.png"/><Relationship Id="rId346" Type="http://schemas.openxmlformats.org/officeDocument/2006/relationships/customXml" Target="../ink/ink2979.xml"/><Relationship Id="rId553" Type="http://schemas.openxmlformats.org/officeDocument/2006/relationships/image" Target="../media/image2519.png"/><Relationship Id="rId760" Type="http://schemas.openxmlformats.org/officeDocument/2006/relationships/customXml" Target="../ink/ink3186.xml"/><Relationship Id="rId192" Type="http://schemas.openxmlformats.org/officeDocument/2006/relationships/customXml" Target="../ink/ink2901.xml"/><Relationship Id="rId206" Type="http://schemas.openxmlformats.org/officeDocument/2006/relationships/customXml" Target="../ink/ink2908.xml"/><Relationship Id="rId413" Type="http://schemas.openxmlformats.org/officeDocument/2006/relationships/image" Target="../media/image2449.png"/><Relationship Id="rId858" Type="http://schemas.openxmlformats.org/officeDocument/2006/relationships/image" Target="../media/image2670.png"/><Relationship Id="rId497" Type="http://schemas.openxmlformats.org/officeDocument/2006/relationships/image" Target="../media/image2491.png"/><Relationship Id="rId620" Type="http://schemas.openxmlformats.org/officeDocument/2006/relationships/customXml" Target="../ink/ink3116.xml"/><Relationship Id="rId718" Type="http://schemas.openxmlformats.org/officeDocument/2006/relationships/customXml" Target="../ink/ink3165.xml"/><Relationship Id="rId357" Type="http://schemas.openxmlformats.org/officeDocument/2006/relationships/image" Target="../media/image2421.png"/><Relationship Id="rId54" Type="http://schemas.openxmlformats.org/officeDocument/2006/relationships/image" Target="../media/image2272.png"/><Relationship Id="rId217" Type="http://schemas.openxmlformats.org/officeDocument/2006/relationships/image" Target="../media/image2352.png"/><Relationship Id="rId564" Type="http://schemas.openxmlformats.org/officeDocument/2006/relationships/customXml" Target="../ink/ink3088.xml"/><Relationship Id="rId771" Type="http://schemas.openxmlformats.org/officeDocument/2006/relationships/image" Target="../media/image2628.png"/><Relationship Id="rId424" Type="http://schemas.openxmlformats.org/officeDocument/2006/relationships/customXml" Target="../ink/ink3018.xml"/><Relationship Id="rId631" Type="http://schemas.openxmlformats.org/officeDocument/2006/relationships/image" Target="../media/image2558.png"/><Relationship Id="rId729" Type="http://schemas.openxmlformats.org/officeDocument/2006/relationships/image" Target="../media/image2607.png"/><Relationship Id="rId270" Type="http://schemas.openxmlformats.org/officeDocument/2006/relationships/customXml" Target="../ink/ink2940.xml"/><Relationship Id="rId65" Type="http://schemas.openxmlformats.org/officeDocument/2006/relationships/customXml" Target="../ink/ink2837.xml"/><Relationship Id="rId130" Type="http://schemas.openxmlformats.org/officeDocument/2006/relationships/customXml" Target="../ink/ink2870.xml"/><Relationship Id="rId368" Type="http://schemas.openxmlformats.org/officeDocument/2006/relationships/customXml" Target="../ink/ink2990.xml"/><Relationship Id="rId575" Type="http://schemas.openxmlformats.org/officeDocument/2006/relationships/image" Target="../media/image2530.png"/><Relationship Id="rId782" Type="http://schemas.openxmlformats.org/officeDocument/2006/relationships/customXml" Target="../ink/ink3197.xml"/><Relationship Id="rId228" Type="http://schemas.openxmlformats.org/officeDocument/2006/relationships/customXml" Target="../ink/ink2919.xml"/><Relationship Id="rId435" Type="http://schemas.openxmlformats.org/officeDocument/2006/relationships/image" Target="../media/image2460.png"/><Relationship Id="rId642" Type="http://schemas.openxmlformats.org/officeDocument/2006/relationships/customXml" Target="../ink/ink3127.xml"/><Relationship Id="rId281" Type="http://schemas.openxmlformats.org/officeDocument/2006/relationships/image" Target="../media/image2384.png"/><Relationship Id="rId502" Type="http://schemas.openxmlformats.org/officeDocument/2006/relationships/customXml" Target="../ink/ink3057.xml"/><Relationship Id="rId76" Type="http://schemas.openxmlformats.org/officeDocument/2006/relationships/image" Target="../media/image2282.png"/><Relationship Id="rId141" Type="http://schemas.openxmlformats.org/officeDocument/2006/relationships/image" Target="../media/image2314.png"/><Relationship Id="rId379" Type="http://schemas.openxmlformats.org/officeDocument/2006/relationships/image" Target="../media/image2432.png"/><Relationship Id="rId586" Type="http://schemas.openxmlformats.org/officeDocument/2006/relationships/customXml" Target="../ink/ink3099.xml"/><Relationship Id="rId793" Type="http://schemas.openxmlformats.org/officeDocument/2006/relationships/customXml" Target="../ink/ink3203.xml"/><Relationship Id="rId807" Type="http://schemas.openxmlformats.org/officeDocument/2006/relationships/customXml" Target="../ink/ink3210.xml"/><Relationship Id="rId7" Type="http://schemas.openxmlformats.org/officeDocument/2006/relationships/customXml" Target="../ink/ink2808.xml"/><Relationship Id="rId239" Type="http://schemas.openxmlformats.org/officeDocument/2006/relationships/image" Target="../media/image2363.png"/><Relationship Id="rId446" Type="http://schemas.openxmlformats.org/officeDocument/2006/relationships/customXml" Target="../ink/ink3029.xml"/><Relationship Id="rId653" Type="http://schemas.openxmlformats.org/officeDocument/2006/relationships/image" Target="../media/image2569.png"/><Relationship Id="rId292" Type="http://schemas.openxmlformats.org/officeDocument/2006/relationships/customXml" Target="../ink/ink2951.xml"/><Relationship Id="rId306" Type="http://schemas.openxmlformats.org/officeDocument/2006/relationships/customXml" Target="../ink/ink2958.xml"/><Relationship Id="rId860" Type="http://schemas.openxmlformats.org/officeDocument/2006/relationships/image" Target="../media/image2671.png"/><Relationship Id="rId87" Type="http://schemas.openxmlformats.org/officeDocument/2006/relationships/customXml" Target="../ink/ink2848.xml"/><Relationship Id="rId513" Type="http://schemas.openxmlformats.org/officeDocument/2006/relationships/image" Target="../media/image2499.png"/><Relationship Id="rId597" Type="http://schemas.openxmlformats.org/officeDocument/2006/relationships/image" Target="../media/image2541.png"/><Relationship Id="rId720" Type="http://schemas.openxmlformats.org/officeDocument/2006/relationships/customXml" Target="../ink/ink3166.xml"/><Relationship Id="rId818" Type="http://schemas.openxmlformats.org/officeDocument/2006/relationships/image" Target="../media/image2651.png"/><Relationship Id="rId152" Type="http://schemas.openxmlformats.org/officeDocument/2006/relationships/customXml" Target="../ink/ink2881.xml"/><Relationship Id="rId457" Type="http://schemas.openxmlformats.org/officeDocument/2006/relationships/image" Target="../media/image2471.png"/><Relationship Id="rId664" Type="http://schemas.openxmlformats.org/officeDocument/2006/relationships/customXml" Target="../ink/ink3138.xml"/><Relationship Id="rId14" Type="http://schemas.openxmlformats.org/officeDocument/2006/relationships/image" Target="../media/image2252.png"/><Relationship Id="rId317" Type="http://schemas.openxmlformats.org/officeDocument/2006/relationships/image" Target="../media/image2402.png"/><Relationship Id="rId524" Type="http://schemas.openxmlformats.org/officeDocument/2006/relationships/customXml" Target="../ink/ink3068.xml"/><Relationship Id="rId731" Type="http://schemas.openxmlformats.org/officeDocument/2006/relationships/image" Target="../media/image2608.png"/><Relationship Id="rId98" Type="http://schemas.openxmlformats.org/officeDocument/2006/relationships/customXml" Target="../ink/ink2854.xml"/><Relationship Id="rId163" Type="http://schemas.openxmlformats.org/officeDocument/2006/relationships/image" Target="../media/image2325.png"/><Relationship Id="rId370" Type="http://schemas.openxmlformats.org/officeDocument/2006/relationships/customXml" Target="../ink/ink2991.xml"/><Relationship Id="rId829" Type="http://schemas.openxmlformats.org/officeDocument/2006/relationships/customXml" Target="../ink/ink3221.xml"/><Relationship Id="rId230" Type="http://schemas.openxmlformats.org/officeDocument/2006/relationships/customXml" Target="../ink/ink2920.xml"/><Relationship Id="rId468" Type="http://schemas.openxmlformats.org/officeDocument/2006/relationships/customXml" Target="../ink/ink3040.xml"/><Relationship Id="rId675" Type="http://schemas.openxmlformats.org/officeDocument/2006/relationships/image" Target="../media/image2580.png"/><Relationship Id="rId25" Type="http://schemas.openxmlformats.org/officeDocument/2006/relationships/customXml" Target="../ink/ink2817.xml"/><Relationship Id="rId328" Type="http://schemas.openxmlformats.org/officeDocument/2006/relationships/image" Target="../media/image2407.png"/><Relationship Id="rId535" Type="http://schemas.openxmlformats.org/officeDocument/2006/relationships/image" Target="../media/image2510.png"/><Relationship Id="rId742" Type="http://schemas.openxmlformats.org/officeDocument/2006/relationships/customXml" Target="../ink/ink3177.xml"/><Relationship Id="rId174" Type="http://schemas.openxmlformats.org/officeDocument/2006/relationships/customXml" Target="../ink/ink2892.xml"/><Relationship Id="rId381" Type="http://schemas.openxmlformats.org/officeDocument/2006/relationships/image" Target="../media/image2433.png"/><Relationship Id="rId602" Type="http://schemas.openxmlformats.org/officeDocument/2006/relationships/customXml" Target="../ink/ink3107.xml"/><Relationship Id="rId241" Type="http://schemas.openxmlformats.org/officeDocument/2006/relationships/image" Target="../media/image2364.png"/><Relationship Id="rId479" Type="http://schemas.openxmlformats.org/officeDocument/2006/relationships/image" Target="../media/image2482.png"/><Relationship Id="rId686" Type="http://schemas.openxmlformats.org/officeDocument/2006/relationships/customXml" Target="../ink/ink3149.xml"/><Relationship Id="rId36" Type="http://schemas.openxmlformats.org/officeDocument/2006/relationships/image" Target="../media/image2263.png"/><Relationship Id="rId339" Type="http://schemas.openxmlformats.org/officeDocument/2006/relationships/image" Target="../media/image2412.png"/><Relationship Id="rId546" Type="http://schemas.openxmlformats.org/officeDocument/2006/relationships/customXml" Target="../ink/ink3079.xml"/><Relationship Id="rId753" Type="http://schemas.openxmlformats.org/officeDocument/2006/relationships/image" Target="../media/image2619.png"/><Relationship Id="rId101" Type="http://schemas.openxmlformats.org/officeDocument/2006/relationships/image" Target="../media/image2294.png"/><Relationship Id="rId185" Type="http://schemas.openxmlformats.org/officeDocument/2006/relationships/image" Target="../media/image2336.png"/><Relationship Id="rId406" Type="http://schemas.openxmlformats.org/officeDocument/2006/relationships/customXml" Target="../ink/ink3009.xml"/><Relationship Id="rId392" Type="http://schemas.openxmlformats.org/officeDocument/2006/relationships/customXml" Target="../ink/ink3002.xml"/><Relationship Id="rId613" Type="http://schemas.openxmlformats.org/officeDocument/2006/relationships/image" Target="../media/image2549.png"/><Relationship Id="rId697" Type="http://schemas.openxmlformats.org/officeDocument/2006/relationships/image" Target="../media/image2591.png"/><Relationship Id="rId820" Type="http://schemas.openxmlformats.org/officeDocument/2006/relationships/image" Target="../media/image1137.png"/><Relationship Id="rId252" Type="http://schemas.openxmlformats.org/officeDocument/2006/relationships/customXml" Target="../ink/ink2931.xml"/><Relationship Id="rId47" Type="http://schemas.openxmlformats.org/officeDocument/2006/relationships/customXml" Target="../ink/ink2828.xml"/><Relationship Id="rId112" Type="http://schemas.openxmlformats.org/officeDocument/2006/relationships/customXml" Target="../ink/ink2861.xml"/><Relationship Id="rId557" Type="http://schemas.openxmlformats.org/officeDocument/2006/relationships/image" Target="../media/image2521.png"/><Relationship Id="rId764" Type="http://schemas.openxmlformats.org/officeDocument/2006/relationships/customXml" Target="../ink/ink3188.xml"/><Relationship Id="rId196" Type="http://schemas.openxmlformats.org/officeDocument/2006/relationships/customXml" Target="../ink/ink2903.xml"/><Relationship Id="rId417" Type="http://schemas.openxmlformats.org/officeDocument/2006/relationships/image" Target="../media/image2451.png"/><Relationship Id="rId624" Type="http://schemas.openxmlformats.org/officeDocument/2006/relationships/customXml" Target="../ink/ink3118.xml"/><Relationship Id="rId831" Type="http://schemas.openxmlformats.org/officeDocument/2006/relationships/customXml" Target="../ink/ink3222.xml"/><Relationship Id="rId263" Type="http://schemas.openxmlformats.org/officeDocument/2006/relationships/image" Target="../media/image2375.png"/><Relationship Id="rId470" Type="http://schemas.openxmlformats.org/officeDocument/2006/relationships/customXml" Target="../ink/ink3041.xml"/><Relationship Id="rId58" Type="http://schemas.openxmlformats.org/officeDocument/2006/relationships/image" Target="../media/image2274.png"/><Relationship Id="rId123" Type="http://schemas.openxmlformats.org/officeDocument/2006/relationships/image" Target="../media/image2305.png"/><Relationship Id="rId330" Type="http://schemas.openxmlformats.org/officeDocument/2006/relationships/image" Target="../media/image2408.png"/><Relationship Id="rId568" Type="http://schemas.openxmlformats.org/officeDocument/2006/relationships/customXml" Target="../ink/ink3090.xml"/><Relationship Id="rId775" Type="http://schemas.openxmlformats.org/officeDocument/2006/relationships/image" Target="../media/image2630.png"/><Relationship Id="rId428" Type="http://schemas.openxmlformats.org/officeDocument/2006/relationships/customXml" Target="../ink/ink3020.xml"/><Relationship Id="rId635" Type="http://schemas.openxmlformats.org/officeDocument/2006/relationships/image" Target="../media/image2560.png"/><Relationship Id="rId842" Type="http://schemas.openxmlformats.org/officeDocument/2006/relationships/image" Target="../media/image2662.png"/><Relationship Id="rId274" Type="http://schemas.openxmlformats.org/officeDocument/2006/relationships/customXml" Target="../ink/ink2942.xml"/><Relationship Id="rId481" Type="http://schemas.openxmlformats.org/officeDocument/2006/relationships/image" Target="../media/image2483.png"/><Relationship Id="rId702" Type="http://schemas.openxmlformats.org/officeDocument/2006/relationships/customXml" Target="../ink/ink3157.xml"/><Relationship Id="rId69" Type="http://schemas.openxmlformats.org/officeDocument/2006/relationships/customXml" Target="../ink/ink2839.xml"/><Relationship Id="rId134" Type="http://schemas.openxmlformats.org/officeDocument/2006/relationships/customXml" Target="../ink/ink2872.xml"/><Relationship Id="rId579" Type="http://schemas.openxmlformats.org/officeDocument/2006/relationships/image" Target="../media/image2532.png"/><Relationship Id="rId786" Type="http://schemas.openxmlformats.org/officeDocument/2006/relationships/customXml" Target="../ink/ink3199.xml"/><Relationship Id="rId341" Type="http://schemas.openxmlformats.org/officeDocument/2006/relationships/image" Target="../media/image2413.png"/><Relationship Id="rId439" Type="http://schemas.openxmlformats.org/officeDocument/2006/relationships/image" Target="../media/image2462.png"/><Relationship Id="rId646" Type="http://schemas.openxmlformats.org/officeDocument/2006/relationships/customXml" Target="../ink/ink3129.xml"/><Relationship Id="rId201" Type="http://schemas.openxmlformats.org/officeDocument/2006/relationships/image" Target="../media/image2344.png"/><Relationship Id="rId285" Type="http://schemas.openxmlformats.org/officeDocument/2006/relationships/image" Target="../media/image2386.png"/><Relationship Id="rId506" Type="http://schemas.openxmlformats.org/officeDocument/2006/relationships/customXml" Target="../ink/ink3059.xml"/><Relationship Id="rId853" Type="http://schemas.openxmlformats.org/officeDocument/2006/relationships/customXml" Target="../ink/ink3233.xml"/><Relationship Id="rId492" Type="http://schemas.openxmlformats.org/officeDocument/2006/relationships/customXml" Target="../ink/ink3052.xml"/><Relationship Id="rId713" Type="http://schemas.openxmlformats.org/officeDocument/2006/relationships/image" Target="../media/image2599.png"/><Relationship Id="rId797" Type="http://schemas.openxmlformats.org/officeDocument/2006/relationships/customXml" Target="../ink/ink3205.xml"/><Relationship Id="rId145" Type="http://schemas.openxmlformats.org/officeDocument/2006/relationships/image" Target="../media/image2316.png"/><Relationship Id="rId352" Type="http://schemas.openxmlformats.org/officeDocument/2006/relationships/customXml" Target="../ink/ink2982.xml"/><Relationship Id="rId212" Type="http://schemas.openxmlformats.org/officeDocument/2006/relationships/customXml" Target="../ink/ink2911.xml"/><Relationship Id="rId657" Type="http://schemas.openxmlformats.org/officeDocument/2006/relationships/image" Target="../media/image2571.png"/><Relationship Id="rId864" Type="http://schemas.openxmlformats.org/officeDocument/2006/relationships/image" Target="../media/image2673.png"/><Relationship Id="rId296" Type="http://schemas.openxmlformats.org/officeDocument/2006/relationships/customXml" Target="../ink/ink2953.xml"/><Relationship Id="rId517" Type="http://schemas.openxmlformats.org/officeDocument/2006/relationships/image" Target="../media/image2501.png"/><Relationship Id="rId724" Type="http://schemas.openxmlformats.org/officeDocument/2006/relationships/customXml" Target="../ink/ink3168.xml"/><Relationship Id="rId60" Type="http://schemas.openxmlformats.org/officeDocument/2006/relationships/image" Target="../media/image2275.png"/><Relationship Id="rId156" Type="http://schemas.openxmlformats.org/officeDocument/2006/relationships/customXml" Target="../ink/ink2883.xml"/><Relationship Id="rId363" Type="http://schemas.openxmlformats.org/officeDocument/2006/relationships/image" Target="../media/image2424.png"/><Relationship Id="rId570" Type="http://schemas.openxmlformats.org/officeDocument/2006/relationships/customXml" Target="../ink/ink3091.xml"/><Relationship Id="rId223" Type="http://schemas.openxmlformats.org/officeDocument/2006/relationships/image" Target="../media/image2355.png"/><Relationship Id="rId430" Type="http://schemas.openxmlformats.org/officeDocument/2006/relationships/customXml" Target="../ink/ink3021.xml"/><Relationship Id="rId668" Type="http://schemas.openxmlformats.org/officeDocument/2006/relationships/customXml" Target="../ink/ink3140.xml"/><Relationship Id="rId18" Type="http://schemas.openxmlformats.org/officeDocument/2006/relationships/image" Target="../media/image2254.png"/><Relationship Id="rId528" Type="http://schemas.openxmlformats.org/officeDocument/2006/relationships/customXml" Target="../ink/ink3070.xml"/><Relationship Id="rId735" Type="http://schemas.openxmlformats.org/officeDocument/2006/relationships/image" Target="../media/image2610.png"/><Relationship Id="rId167" Type="http://schemas.openxmlformats.org/officeDocument/2006/relationships/image" Target="../media/image2327.png"/><Relationship Id="rId374" Type="http://schemas.openxmlformats.org/officeDocument/2006/relationships/customXml" Target="../ink/ink2993.xml"/><Relationship Id="rId581" Type="http://schemas.openxmlformats.org/officeDocument/2006/relationships/image" Target="../media/image2533.png"/><Relationship Id="rId71" Type="http://schemas.openxmlformats.org/officeDocument/2006/relationships/customXml" Target="../ink/ink2840.xml"/><Relationship Id="rId234" Type="http://schemas.openxmlformats.org/officeDocument/2006/relationships/customXml" Target="../ink/ink2922.xml"/><Relationship Id="rId679" Type="http://schemas.openxmlformats.org/officeDocument/2006/relationships/image" Target="../media/image2582.png"/><Relationship Id="rId802" Type="http://schemas.openxmlformats.org/officeDocument/2006/relationships/image" Target="../media/image2643.png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2819.xml"/><Relationship Id="rId441" Type="http://schemas.openxmlformats.org/officeDocument/2006/relationships/image" Target="../media/image2463.png"/><Relationship Id="rId539" Type="http://schemas.openxmlformats.org/officeDocument/2006/relationships/image" Target="../media/image2512.png"/><Relationship Id="rId746" Type="http://schemas.openxmlformats.org/officeDocument/2006/relationships/customXml" Target="../ink/ink3179.xml"/><Relationship Id="rId178" Type="http://schemas.openxmlformats.org/officeDocument/2006/relationships/customXml" Target="../ink/ink2894.xml"/><Relationship Id="rId301" Type="http://schemas.openxmlformats.org/officeDocument/2006/relationships/image" Target="../media/image2394.png"/><Relationship Id="rId82" Type="http://schemas.openxmlformats.org/officeDocument/2006/relationships/image" Target="../media/image2285.png"/><Relationship Id="rId385" Type="http://schemas.openxmlformats.org/officeDocument/2006/relationships/image" Target="../media/image2435.png"/><Relationship Id="rId592" Type="http://schemas.openxmlformats.org/officeDocument/2006/relationships/customXml" Target="../ink/ink3102.xml"/><Relationship Id="rId606" Type="http://schemas.openxmlformats.org/officeDocument/2006/relationships/customXml" Target="../ink/ink3109.xml"/><Relationship Id="rId813" Type="http://schemas.openxmlformats.org/officeDocument/2006/relationships/customXml" Target="../ink/ink3213.xml"/><Relationship Id="rId245" Type="http://schemas.openxmlformats.org/officeDocument/2006/relationships/image" Target="../media/image2366.png"/><Relationship Id="rId452" Type="http://schemas.openxmlformats.org/officeDocument/2006/relationships/customXml" Target="../ink/ink3032.xml"/><Relationship Id="rId105" Type="http://schemas.openxmlformats.org/officeDocument/2006/relationships/image" Target="../media/image2296.png"/><Relationship Id="rId312" Type="http://schemas.openxmlformats.org/officeDocument/2006/relationships/customXml" Target="../ink/ink2961.xml"/><Relationship Id="rId757" Type="http://schemas.openxmlformats.org/officeDocument/2006/relationships/image" Target="../media/image2621.png"/><Relationship Id="rId93" Type="http://schemas.openxmlformats.org/officeDocument/2006/relationships/image" Target="../media/image2290.png"/><Relationship Id="rId189" Type="http://schemas.openxmlformats.org/officeDocument/2006/relationships/image" Target="../media/image2338.png"/><Relationship Id="rId396" Type="http://schemas.openxmlformats.org/officeDocument/2006/relationships/customXml" Target="../ink/ink3004.xml"/><Relationship Id="rId617" Type="http://schemas.openxmlformats.org/officeDocument/2006/relationships/image" Target="../media/image2551.png"/><Relationship Id="rId824" Type="http://schemas.openxmlformats.org/officeDocument/2006/relationships/image" Target="../media/image2653.png"/><Relationship Id="rId256" Type="http://schemas.openxmlformats.org/officeDocument/2006/relationships/customXml" Target="../ink/ink2933.xml"/><Relationship Id="rId463" Type="http://schemas.openxmlformats.org/officeDocument/2006/relationships/image" Target="../media/image2474.png"/><Relationship Id="rId670" Type="http://schemas.openxmlformats.org/officeDocument/2006/relationships/customXml" Target="../ink/ink3141.xml"/><Relationship Id="rId116" Type="http://schemas.openxmlformats.org/officeDocument/2006/relationships/customXml" Target="../ink/ink2863.xml"/><Relationship Id="rId323" Type="http://schemas.openxmlformats.org/officeDocument/2006/relationships/customXml" Target="../ink/ink2967.xml"/><Relationship Id="rId530" Type="http://schemas.openxmlformats.org/officeDocument/2006/relationships/customXml" Target="../ink/ink3071.xml"/><Relationship Id="rId768" Type="http://schemas.openxmlformats.org/officeDocument/2006/relationships/customXml" Target="../ink/ink3190.xml"/><Relationship Id="rId20" Type="http://schemas.openxmlformats.org/officeDocument/2006/relationships/image" Target="../media/image2255.png"/><Relationship Id="rId628" Type="http://schemas.openxmlformats.org/officeDocument/2006/relationships/customXml" Target="../ink/ink3120.xml"/><Relationship Id="rId835" Type="http://schemas.openxmlformats.org/officeDocument/2006/relationships/customXml" Target="../ink/ink3224.xml"/><Relationship Id="rId267" Type="http://schemas.openxmlformats.org/officeDocument/2006/relationships/image" Target="../media/image2377.png"/><Relationship Id="rId474" Type="http://schemas.openxmlformats.org/officeDocument/2006/relationships/customXml" Target="../ink/ink3043.xml"/><Relationship Id="rId127" Type="http://schemas.openxmlformats.org/officeDocument/2006/relationships/image" Target="../media/image2307.png"/><Relationship Id="rId681" Type="http://schemas.openxmlformats.org/officeDocument/2006/relationships/image" Target="../media/image2583.png"/><Relationship Id="rId779" Type="http://schemas.openxmlformats.org/officeDocument/2006/relationships/image" Target="../media/image2632.png"/><Relationship Id="rId31" Type="http://schemas.openxmlformats.org/officeDocument/2006/relationships/customXml" Target="../ink/ink2820.xml"/><Relationship Id="rId334" Type="http://schemas.openxmlformats.org/officeDocument/2006/relationships/customXml" Target="../ink/ink2973.xml"/><Relationship Id="rId541" Type="http://schemas.openxmlformats.org/officeDocument/2006/relationships/image" Target="../media/image2513.png"/><Relationship Id="rId639" Type="http://schemas.openxmlformats.org/officeDocument/2006/relationships/image" Target="../media/image2562.png"/><Relationship Id="rId180" Type="http://schemas.openxmlformats.org/officeDocument/2006/relationships/customXml" Target="../ink/ink2895.xml"/><Relationship Id="rId278" Type="http://schemas.openxmlformats.org/officeDocument/2006/relationships/customXml" Target="../ink/ink2944.xml"/><Relationship Id="rId401" Type="http://schemas.openxmlformats.org/officeDocument/2006/relationships/image" Target="../media/image2443.png"/><Relationship Id="rId846" Type="http://schemas.openxmlformats.org/officeDocument/2006/relationships/image" Target="../media/image2664.png"/><Relationship Id="rId485" Type="http://schemas.openxmlformats.org/officeDocument/2006/relationships/image" Target="../media/image2485.png"/><Relationship Id="rId692" Type="http://schemas.openxmlformats.org/officeDocument/2006/relationships/customXml" Target="../ink/ink3152.xml"/><Relationship Id="rId706" Type="http://schemas.openxmlformats.org/officeDocument/2006/relationships/customXml" Target="../ink/ink3159.xml"/><Relationship Id="rId42" Type="http://schemas.openxmlformats.org/officeDocument/2006/relationships/image" Target="../media/image2266.png"/><Relationship Id="rId138" Type="http://schemas.openxmlformats.org/officeDocument/2006/relationships/customXml" Target="../ink/ink2874.xml"/><Relationship Id="rId345" Type="http://schemas.openxmlformats.org/officeDocument/2006/relationships/image" Target="../media/image2415.png"/><Relationship Id="rId552" Type="http://schemas.openxmlformats.org/officeDocument/2006/relationships/customXml" Target="../ink/ink3082.xml"/><Relationship Id="rId191" Type="http://schemas.openxmlformats.org/officeDocument/2006/relationships/image" Target="../media/image2339.png"/><Relationship Id="rId205" Type="http://schemas.openxmlformats.org/officeDocument/2006/relationships/image" Target="../media/image2346.png"/><Relationship Id="rId412" Type="http://schemas.openxmlformats.org/officeDocument/2006/relationships/customXml" Target="../ink/ink3012.xml"/><Relationship Id="rId857" Type="http://schemas.openxmlformats.org/officeDocument/2006/relationships/customXml" Target="../ink/ink3235.xml"/><Relationship Id="rId289" Type="http://schemas.openxmlformats.org/officeDocument/2006/relationships/image" Target="../media/image2388.png"/><Relationship Id="rId496" Type="http://schemas.openxmlformats.org/officeDocument/2006/relationships/customXml" Target="../ink/ink3054.xml"/><Relationship Id="rId717" Type="http://schemas.openxmlformats.org/officeDocument/2006/relationships/image" Target="../media/image2601.png"/><Relationship Id="rId53" Type="http://schemas.openxmlformats.org/officeDocument/2006/relationships/customXml" Target="../ink/ink2831.xml"/><Relationship Id="rId149" Type="http://schemas.openxmlformats.org/officeDocument/2006/relationships/image" Target="../media/image2318.png"/><Relationship Id="rId356" Type="http://schemas.openxmlformats.org/officeDocument/2006/relationships/customXml" Target="../ink/ink2984.xml"/><Relationship Id="rId563" Type="http://schemas.openxmlformats.org/officeDocument/2006/relationships/image" Target="../media/image2524.png"/><Relationship Id="rId770" Type="http://schemas.openxmlformats.org/officeDocument/2006/relationships/customXml" Target="../ink/ink3191.xml"/><Relationship Id="rId216" Type="http://schemas.openxmlformats.org/officeDocument/2006/relationships/customXml" Target="../ink/ink2913.xml"/><Relationship Id="rId423" Type="http://schemas.openxmlformats.org/officeDocument/2006/relationships/image" Target="../media/image2454.png"/><Relationship Id="rId630" Type="http://schemas.openxmlformats.org/officeDocument/2006/relationships/customXml" Target="../ink/ink3121.xml"/><Relationship Id="rId728" Type="http://schemas.openxmlformats.org/officeDocument/2006/relationships/customXml" Target="../ink/ink3170.xml"/><Relationship Id="rId64" Type="http://schemas.openxmlformats.org/officeDocument/2006/relationships/image" Target="../media/image2277.png"/><Relationship Id="rId367" Type="http://schemas.openxmlformats.org/officeDocument/2006/relationships/image" Target="../media/image2426.png"/><Relationship Id="rId574" Type="http://schemas.openxmlformats.org/officeDocument/2006/relationships/customXml" Target="../ink/ink3093.xml"/><Relationship Id="rId227" Type="http://schemas.openxmlformats.org/officeDocument/2006/relationships/image" Target="../media/image2357.png"/><Relationship Id="rId781" Type="http://schemas.openxmlformats.org/officeDocument/2006/relationships/image" Target="../media/image2633.png"/><Relationship Id="rId434" Type="http://schemas.openxmlformats.org/officeDocument/2006/relationships/customXml" Target="../ink/ink3023.xml"/><Relationship Id="rId641" Type="http://schemas.openxmlformats.org/officeDocument/2006/relationships/image" Target="../media/image2563.png"/><Relationship Id="rId739" Type="http://schemas.openxmlformats.org/officeDocument/2006/relationships/image" Target="../media/image2612.png"/><Relationship Id="rId280" Type="http://schemas.openxmlformats.org/officeDocument/2006/relationships/customXml" Target="../ink/ink2945.xml"/><Relationship Id="rId501" Type="http://schemas.openxmlformats.org/officeDocument/2006/relationships/image" Target="../media/image2493.png"/><Relationship Id="rId75" Type="http://schemas.openxmlformats.org/officeDocument/2006/relationships/customXml" Target="../ink/ink2842.xml"/><Relationship Id="rId140" Type="http://schemas.openxmlformats.org/officeDocument/2006/relationships/customXml" Target="../ink/ink2875.xml"/><Relationship Id="rId378" Type="http://schemas.openxmlformats.org/officeDocument/2006/relationships/customXml" Target="../ink/ink2995.xml"/><Relationship Id="rId585" Type="http://schemas.openxmlformats.org/officeDocument/2006/relationships/image" Target="../media/image2535.png"/><Relationship Id="rId792" Type="http://schemas.openxmlformats.org/officeDocument/2006/relationships/customXml" Target="../ink/ink3202.xml"/><Relationship Id="rId806" Type="http://schemas.openxmlformats.org/officeDocument/2006/relationships/image" Target="../media/image2645.png"/><Relationship Id="rId6" Type="http://schemas.openxmlformats.org/officeDocument/2006/relationships/image" Target="../media/image2248.png"/><Relationship Id="rId238" Type="http://schemas.openxmlformats.org/officeDocument/2006/relationships/customXml" Target="../ink/ink2924.xml"/><Relationship Id="rId445" Type="http://schemas.openxmlformats.org/officeDocument/2006/relationships/image" Target="../media/image2465.png"/><Relationship Id="rId652" Type="http://schemas.openxmlformats.org/officeDocument/2006/relationships/customXml" Target="../ink/ink3132.xml"/><Relationship Id="rId291" Type="http://schemas.openxmlformats.org/officeDocument/2006/relationships/image" Target="../media/image2389.png"/><Relationship Id="rId305" Type="http://schemas.openxmlformats.org/officeDocument/2006/relationships/image" Target="../media/image2396.png"/><Relationship Id="rId512" Type="http://schemas.openxmlformats.org/officeDocument/2006/relationships/customXml" Target="../ink/ink3062.xml"/><Relationship Id="rId86" Type="http://schemas.openxmlformats.org/officeDocument/2006/relationships/image" Target="../media/image2287.png"/><Relationship Id="rId151" Type="http://schemas.openxmlformats.org/officeDocument/2006/relationships/image" Target="../media/image2319.png"/><Relationship Id="rId389" Type="http://schemas.openxmlformats.org/officeDocument/2006/relationships/image" Target="../media/image2437.png"/><Relationship Id="rId596" Type="http://schemas.openxmlformats.org/officeDocument/2006/relationships/customXml" Target="../ink/ink3104.xml"/><Relationship Id="rId817" Type="http://schemas.openxmlformats.org/officeDocument/2006/relationships/customXml" Target="../ink/ink3215.xml"/><Relationship Id="rId249" Type="http://schemas.openxmlformats.org/officeDocument/2006/relationships/image" Target="../media/image2368.png"/><Relationship Id="rId456" Type="http://schemas.openxmlformats.org/officeDocument/2006/relationships/customXml" Target="../ink/ink3034.xml"/><Relationship Id="rId663" Type="http://schemas.openxmlformats.org/officeDocument/2006/relationships/image" Target="../media/image2574.png"/><Relationship Id="rId13" Type="http://schemas.openxmlformats.org/officeDocument/2006/relationships/customXml" Target="../ink/ink2811.xml"/><Relationship Id="rId109" Type="http://schemas.openxmlformats.org/officeDocument/2006/relationships/image" Target="../media/image2298.png"/><Relationship Id="rId316" Type="http://schemas.openxmlformats.org/officeDocument/2006/relationships/customXml" Target="../ink/ink2963.xml"/><Relationship Id="rId523" Type="http://schemas.openxmlformats.org/officeDocument/2006/relationships/image" Target="../media/image2504.png"/><Relationship Id="rId97" Type="http://schemas.openxmlformats.org/officeDocument/2006/relationships/image" Target="../media/image2292.png"/><Relationship Id="rId730" Type="http://schemas.openxmlformats.org/officeDocument/2006/relationships/customXml" Target="../ink/ink3171.xml"/><Relationship Id="rId828" Type="http://schemas.openxmlformats.org/officeDocument/2006/relationships/image" Target="../media/image2655.png"/><Relationship Id="rId162" Type="http://schemas.openxmlformats.org/officeDocument/2006/relationships/customXml" Target="../ink/ink2886.xml"/><Relationship Id="rId467" Type="http://schemas.openxmlformats.org/officeDocument/2006/relationships/image" Target="../media/image2476.png"/><Relationship Id="rId674" Type="http://schemas.openxmlformats.org/officeDocument/2006/relationships/customXml" Target="../ink/ink3143.xml"/><Relationship Id="rId24" Type="http://schemas.openxmlformats.org/officeDocument/2006/relationships/image" Target="../media/image2257.png"/><Relationship Id="rId327" Type="http://schemas.openxmlformats.org/officeDocument/2006/relationships/customXml" Target="../ink/ink2969.xml"/><Relationship Id="rId534" Type="http://schemas.openxmlformats.org/officeDocument/2006/relationships/customXml" Target="../ink/ink3073.xml"/><Relationship Id="rId741" Type="http://schemas.openxmlformats.org/officeDocument/2006/relationships/image" Target="../media/image2613.png"/><Relationship Id="rId839" Type="http://schemas.openxmlformats.org/officeDocument/2006/relationships/customXml" Target="../ink/ink3226.xml"/><Relationship Id="rId173" Type="http://schemas.openxmlformats.org/officeDocument/2006/relationships/image" Target="../media/image2330.png"/><Relationship Id="rId380" Type="http://schemas.openxmlformats.org/officeDocument/2006/relationships/customXml" Target="../ink/ink2996.xml"/><Relationship Id="rId601" Type="http://schemas.openxmlformats.org/officeDocument/2006/relationships/image" Target="../media/image2543.png"/><Relationship Id="rId240" Type="http://schemas.openxmlformats.org/officeDocument/2006/relationships/customXml" Target="../ink/ink2925.xml"/><Relationship Id="rId478" Type="http://schemas.openxmlformats.org/officeDocument/2006/relationships/customXml" Target="../ink/ink3045.xml"/><Relationship Id="rId685" Type="http://schemas.openxmlformats.org/officeDocument/2006/relationships/image" Target="../media/image2585.png"/><Relationship Id="rId35" Type="http://schemas.openxmlformats.org/officeDocument/2006/relationships/customXml" Target="../ink/ink2822.xml"/><Relationship Id="rId100" Type="http://schemas.openxmlformats.org/officeDocument/2006/relationships/customXml" Target="../ink/ink2855.xml"/><Relationship Id="rId338" Type="http://schemas.openxmlformats.org/officeDocument/2006/relationships/customXml" Target="../ink/ink2975.xml"/><Relationship Id="rId545" Type="http://schemas.openxmlformats.org/officeDocument/2006/relationships/image" Target="../media/image2515.png"/><Relationship Id="rId752" Type="http://schemas.openxmlformats.org/officeDocument/2006/relationships/customXml" Target="../ink/ink3182.xml"/><Relationship Id="rId8" Type="http://schemas.openxmlformats.org/officeDocument/2006/relationships/image" Target="../media/image2249.png"/><Relationship Id="rId142" Type="http://schemas.openxmlformats.org/officeDocument/2006/relationships/customXml" Target="../ink/ink2876.xml"/><Relationship Id="rId184" Type="http://schemas.openxmlformats.org/officeDocument/2006/relationships/customXml" Target="../ink/ink2897.xml"/><Relationship Id="rId391" Type="http://schemas.openxmlformats.org/officeDocument/2006/relationships/image" Target="../media/image2438.png"/><Relationship Id="rId405" Type="http://schemas.openxmlformats.org/officeDocument/2006/relationships/image" Target="../media/image2445.png"/><Relationship Id="rId447" Type="http://schemas.openxmlformats.org/officeDocument/2006/relationships/image" Target="../media/image2466.png"/><Relationship Id="rId612" Type="http://schemas.openxmlformats.org/officeDocument/2006/relationships/customXml" Target="../ink/ink3112.xml"/><Relationship Id="rId794" Type="http://schemas.openxmlformats.org/officeDocument/2006/relationships/image" Target="../media/image2639.png"/><Relationship Id="rId251" Type="http://schemas.openxmlformats.org/officeDocument/2006/relationships/image" Target="../media/image2369.png"/><Relationship Id="rId489" Type="http://schemas.openxmlformats.org/officeDocument/2006/relationships/image" Target="../media/image2487.png"/><Relationship Id="rId654" Type="http://schemas.openxmlformats.org/officeDocument/2006/relationships/customXml" Target="../ink/ink3133.xml"/><Relationship Id="rId696" Type="http://schemas.openxmlformats.org/officeDocument/2006/relationships/customXml" Target="../ink/ink3154.xml"/><Relationship Id="rId861" Type="http://schemas.openxmlformats.org/officeDocument/2006/relationships/customXml" Target="../ink/ink3237.xml"/><Relationship Id="rId46" Type="http://schemas.openxmlformats.org/officeDocument/2006/relationships/image" Target="../media/image2268.png"/><Relationship Id="rId293" Type="http://schemas.openxmlformats.org/officeDocument/2006/relationships/image" Target="../media/image2390.png"/><Relationship Id="rId307" Type="http://schemas.openxmlformats.org/officeDocument/2006/relationships/image" Target="../media/image2397.png"/><Relationship Id="rId349" Type="http://schemas.openxmlformats.org/officeDocument/2006/relationships/image" Target="../media/image2417.png"/><Relationship Id="rId514" Type="http://schemas.openxmlformats.org/officeDocument/2006/relationships/customXml" Target="../ink/ink3063.xml"/><Relationship Id="rId556" Type="http://schemas.openxmlformats.org/officeDocument/2006/relationships/customXml" Target="../ink/ink3084.xml"/><Relationship Id="rId721" Type="http://schemas.openxmlformats.org/officeDocument/2006/relationships/image" Target="../media/image2603.png"/><Relationship Id="rId763" Type="http://schemas.openxmlformats.org/officeDocument/2006/relationships/image" Target="../media/image2624.png"/><Relationship Id="rId88" Type="http://schemas.openxmlformats.org/officeDocument/2006/relationships/image" Target="../media/image2288.png"/><Relationship Id="rId111" Type="http://schemas.openxmlformats.org/officeDocument/2006/relationships/image" Target="../media/image2299.png"/><Relationship Id="rId153" Type="http://schemas.openxmlformats.org/officeDocument/2006/relationships/image" Target="../media/image2320.png"/><Relationship Id="rId195" Type="http://schemas.openxmlformats.org/officeDocument/2006/relationships/image" Target="../media/image2341.png"/><Relationship Id="rId209" Type="http://schemas.openxmlformats.org/officeDocument/2006/relationships/image" Target="../media/image2348.png"/><Relationship Id="rId360" Type="http://schemas.openxmlformats.org/officeDocument/2006/relationships/customXml" Target="../ink/ink2986.xml"/><Relationship Id="rId416" Type="http://schemas.openxmlformats.org/officeDocument/2006/relationships/customXml" Target="../ink/ink3014.xml"/><Relationship Id="rId598" Type="http://schemas.openxmlformats.org/officeDocument/2006/relationships/customXml" Target="../ink/ink3105.xml"/><Relationship Id="rId819" Type="http://schemas.openxmlformats.org/officeDocument/2006/relationships/customXml" Target="../ink/ink3216.xml"/><Relationship Id="rId220" Type="http://schemas.openxmlformats.org/officeDocument/2006/relationships/customXml" Target="../ink/ink2915.xml"/><Relationship Id="rId458" Type="http://schemas.openxmlformats.org/officeDocument/2006/relationships/customXml" Target="../ink/ink3035.xml"/><Relationship Id="rId623" Type="http://schemas.openxmlformats.org/officeDocument/2006/relationships/image" Target="../media/image2554.png"/><Relationship Id="rId665" Type="http://schemas.openxmlformats.org/officeDocument/2006/relationships/image" Target="../media/image2575.png"/><Relationship Id="rId830" Type="http://schemas.openxmlformats.org/officeDocument/2006/relationships/image" Target="../media/image2656.png"/><Relationship Id="rId15" Type="http://schemas.openxmlformats.org/officeDocument/2006/relationships/customXml" Target="../ink/ink2812.xml"/><Relationship Id="rId57" Type="http://schemas.openxmlformats.org/officeDocument/2006/relationships/customXml" Target="../ink/ink2833.xml"/><Relationship Id="rId262" Type="http://schemas.openxmlformats.org/officeDocument/2006/relationships/customXml" Target="../ink/ink2936.xml"/><Relationship Id="rId318" Type="http://schemas.openxmlformats.org/officeDocument/2006/relationships/customXml" Target="../ink/ink2964.xml"/><Relationship Id="rId525" Type="http://schemas.openxmlformats.org/officeDocument/2006/relationships/image" Target="../media/image2505.png"/><Relationship Id="rId567" Type="http://schemas.openxmlformats.org/officeDocument/2006/relationships/image" Target="../media/image2526.png"/><Relationship Id="rId732" Type="http://schemas.openxmlformats.org/officeDocument/2006/relationships/customXml" Target="../ink/ink3172.xml"/><Relationship Id="rId99" Type="http://schemas.openxmlformats.org/officeDocument/2006/relationships/image" Target="../media/image2293.png"/><Relationship Id="rId122" Type="http://schemas.openxmlformats.org/officeDocument/2006/relationships/customXml" Target="../ink/ink2866.xml"/><Relationship Id="rId164" Type="http://schemas.openxmlformats.org/officeDocument/2006/relationships/customXml" Target="../ink/ink2887.xml"/><Relationship Id="rId371" Type="http://schemas.openxmlformats.org/officeDocument/2006/relationships/image" Target="../media/image2428.png"/><Relationship Id="rId774" Type="http://schemas.openxmlformats.org/officeDocument/2006/relationships/customXml" Target="../ink/ink3193.xml"/><Relationship Id="rId427" Type="http://schemas.openxmlformats.org/officeDocument/2006/relationships/image" Target="../media/image2456.png"/><Relationship Id="rId469" Type="http://schemas.openxmlformats.org/officeDocument/2006/relationships/image" Target="../media/image2477.png"/><Relationship Id="rId634" Type="http://schemas.openxmlformats.org/officeDocument/2006/relationships/customXml" Target="../ink/ink3123.xml"/><Relationship Id="rId676" Type="http://schemas.openxmlformats.org/officeDocument/2006/relationships/customXml" Target="../ink/ink3144.xml"/><Relationship Id="rId841" Type="http://schemas.openxmlformats.org/officeDocument/2006/relationships/customXml" Target="../ink/ink3227.xml"/><Relationship Id="rId26" Type="http://schemas.openxmlformats.org/officeDocument/2006/relationships/image" Target="../media/image2258.png"/><Relationship Id="rId231" Type="http://schemas.openxmlformats.org/officeDocument/2006/relationships/image" Target="../media/image2359.png"/><Relationship Id="rId273" Type="http://schemas.openxmlformats.org/officeDocument/2006/relationships/image" Target="../media/image2380.png"/><Relationship Id="rId329" Type="http://schemas.openxmlformats.org/officeDocument/2006/relationships/customXml" Target="../ink/ink2970.xml"/><Relationship Id="rId480" Type="http://schemas.openxmlformats.org/officeDocument/2006/relationships/customXml" Target="../ink/ink3046.xml"/><Relationship Id="rId536" Type="http://schemas.openxmlformats.org/officeDocument/2006/relationships/customXml" Target="../ink/ink3074.xml"/><Relationship Id="rId701" Type="http://schemas.openxmlformats.org/officeDocument/2006/relationships/image" Target="../media/image2593.png"/><Relationship Id="rId68" Type="http://schemas.openxmlformats.org/officeDocument/2006/relationships/image" Target="../media/image2279.png"/><Relationship Id="rId133" Type="http://schemas.openxmlformats.org/officeDocument/2006/relationships/image" Target="../media/image2310.png"/><Relationship Id="rId175" Type="http://schemas.openxmlformats.org/officeDocument/2006/relationships/image" Target="../media/image2331.png"/><Relationship Id="rId340" Type="http://schemas.openxmlformats.org/officeDocument/2006/relationships/customXml" Target="../ink/ink2976.xml"/><Relationship Id="rId578" Type="http://schemas.openxmlformats.org/officeDocument/2006/relationships/customXml" Target="../ink/ink3095.xml"/><Relationship Id="rId743" Type="http://schemas.openxmlformats.org/officeDocument/2006/relationships/image" Target="../media/image2614.png"/><Relationship Id="rId785" Type="http://schemas.openxmlformats.org/officeDocument/2006/relationships/image" Target="../media/image2635.png"/><Relationship Id="rId200" Type="http://schemas.openxmlformats.org/officeDocument/2006/relationships/customXml" Target="../ink/ink2905.xml"/><Relationship Id="rId382" Type="http://schemas.openxmlformats.org/officeDocument/2006/relationships/customXml" Target="../ink/ink2997.xml"/><Relationship Id="rId438" Type="http://schemas.openxmlformats.org/officeDocument/2006/relationships/customXml" Target="../ink/ink3025.xml"/><Relationship Id="rId603" Type="http://schemas.openxmlformats.org/officeDocument/2006/relationships/image" Target="../media/image2544.png"/><Relationship Id="rId645" Type="http://schemas.openxmlformats.org/officeDocument/2006/relationships/image" Target="../media/image2565.png"/><Relationship Id="rId687" Type="http://schemas.openxmlformats.org/officeDocument/2006/relationships/image" Target="../media/image2586.png"/><Relationship Id="rId810" Type="http://schemas.openxmlformats.org/officeDocument/2006/relationships/image" Target="../media/image2647.png"/><Relationship Id="rId852" Type="http://schemas.openxmlformats.org/officeDocument/2006/relationships/image" Target="../media/image2667.png"/><Relationship Id="rId242" Type="http://schemas.openxmlformats.org/officeDocument/2006/relationships/customXml" Target="../ink/ink2926.xml"/><Relationship Id="rId284" Type="http://schemas.openxmlformats.org/officeDocument/2006/relationships/customXml" Target="../ink/ink2947.xml"/><Relationship Id="rId491" Type="http://schemas.openxmlformats.org/officeDocument/2006/relationships/image" Target="../media/image2488.png"/><Relationship Id="rId505" Type="http://schemas.openxmlformats.org/officeDocument/2006/relationships/image" Target="../media/image2495.png"/><Relationship Id="rId712" Type="http://schemas.openxmlformats.org/officeDocument/2006/relationships/customXml" Target="../ink/ink3162.xml"/><Relationship Id="rId37" Type="http://schemas.openxmlformats.org/officeDocument/2006/relationships/customXml" Target="../ink/ink2823.xml"/><Relationship Id="rId79" Type="http://schemas.openxmlformats.org/officeDocument/2006/relationships/customXml" Target="../ink/ink2844.xml"/><Relationship Id="rId102" Type="http://schemas.openxmlformats.org/officeDocument/2006/relationships/customXml" Target="../ink/ink2856.xml"/><Relationship Id="rId144" Type="http://schemas.openxmlformats.org/officeDocument/2006/relationships/customXml" Target="../ink/ink2877.xml"/><Relationship Id="rId547" Type="http://schemas.openxmlformats.org/officeDocument/2006/relationships/image" Target="../media/image2516.png"/><Relationship Id="rId589" Type="http://schemas.openxmlformats.org/officeDocument/2006/relationships/image" Target="../media/image2537.png"/><Relationship Id="rId754" Type="http://schemas.openxmlformats.org/officeDocument/2006/relationships/customXml" Target="../ink/ink3183.xml"/><Relationship Id="rId796" Type="http://schemas.openxmlformats.org/officeDocument/2006/relationships/image" Target="../media/image2640.png"/><Relationship Id="rId90" Type="http://schemas.openxmlformats.org/officeDocument/2006/relationships/image" Target="../media/image2289.png"/><Relationship Id="rId186" Type="http://schemas.openxmlformats.org/officeDocument/2006/relationships/customXml" Target="../ink/ink2898.xml"/><Relationship Id="rId351" Type="http://schemas.openxmlformats.org/officeDocument/2006/relationships/image" Target="../media/image2418.png"/><Relationship Id="rId393" Type="http://schemas.openxmlformats.org/officeDocument/2006/relationships/image" Target="../media/image2439.png"/><Relationship Id="rId407" Type="http://schemas.openxmlformats.org/officeDocument/2006/relationships/image" Target="../media/image2446.png"/><Relationship Id="rId449" Type="http://schemas.openxmlformats.org/officeDocument/2006/relationships/image" Target="../media/image2467.png"/><Relationship Id="rId614" Type="http://schemas.openxmlformats.org/officeDocument/2006/relationships/customXml" Target="../ink/ink3113.xml"/><Relationship Id="rId656" Type="http://schemas.openxmlformats.org/officeDocument/2006/relationships/customXml" Target="../ink/ink3134.xml"/><Relationship Id="rId821" Type="http://schemas.openxmlformats.org/officeDocument/2006/relationships/customXml" Target="../ink/ink3217.xml"/><Relationship Id="rId863" Type="http://schemas.openxmlformats.org/officeDocument/2006/relationships/customXml" Target="../ink/ink3238.xml"/><Relationship Id="rId211" Type="http://schemas.openxmlformats.org/officeDocument/2006/relationships/image" Target="../media/image2349.png"/><Relationship Id="rId253" Type="http://schemas.openxmlformats.org/officeDocument/2006/relationships/image" Target="../media/image2370.png"/><Relationship Id="rId295" Type="http://schemas.openxmlformats.org/officeDocument/2006/relationships/image" Target="../media/image2391.png"/><Relationship Id="rId309" Type="http://schemas.openxmlformats.org/officeDocument/2006/relationships/image" Target="../media/image2398.png"/><Relationship Id="rId460" Type="http://schemas.openxmlformats.org/officeDocument/2006/relationships/customXml" Target="../ink/ink3036.xml"/><Relationship Id="rId516" Type="http://schemas.openxmlformats.org/officeDocument/2006/relationships/customXml" Target="../ink/ink3064.xml"/><Relationship Id="rId698" Type="http://schemas.openxmlformats.org/officeDocument/2006/relationships/customXml" Target="../ink/ink3155.xml"/><Relationship Id="rId48" Type="http://schemas.openxmlformats.org/officeDocument/2006/relationships/image" Target="../media/image2269.png"/><Relationship Id="rId113" Type="http://schemas.openxmlformats.org/officeDocument/2006/relationships/image" Target="../media/image2300.png"/><Relationship Id="rId320" Type="http://schemas.openxmlformats.org/officeDocument/2006/relationships/customXml" Target="../ink/ink2965.xml"/><Relationship Id="rId558" Type="http://schemas.openxmlformats.org/officeDocument/2006/relationships/customXml" Target="../ink/ink3085.xml"/><Relationship Id="rId723" Type="http://schemas.openxmlformats.org/officeDocument/2006/relationships/image" Target="../media/image2604.png"/><Relationship Id="rId765" Type="http://schemas.openxmlformats.org/officeDocument/2006/relationships/image" Target="../media/image2625.png"/><Relationship Id="rId155" Type="http://schemas.openxmlformats.org/officeDocument/2006/relationships/image" Target="../media/image2321.png"/><Relationship Id="rId197" Type="http://schemas.openxmlformats.org/officeDocument/2006/relationships/image" Target="../media/image2342.png"/><Relationship Id="rId362" Type="http://schemas.openxmlformats.org/officeDocument/2006/relationships/customXml" Target="../ink/ink2987.xml"/><Relationship Id="rId418" Type="http://schemas.openxmlformats.org/officeDocument/2006/relationships/customXml" Target="../ink/ink3015.xml"/><Relationship Id="rId625" Type="http://schemas.openxmlformats.org/officeDocument/2006/relationships/image" Target="../media/image2555.png"/><Relationship Id="rId832" Type="http://schemas.openxmlformats.org/officeDocument/2006/relationships/image" Target="../media/image2657.png"/><Relationship Id="rId222" Type="http://schemas.openxmlformats.org/officeDocument/2006/relationships/customXml" Target="../ink/ink2916.xml"/><Relationship Id="rId264" Type="http://schemas.openxmlformats.org/officeDocument/2006/relationships/customXml" Target="../ink/ink2937.xml"/><Relationship Id="rId471" Type="http://schemas.openxmlformats.org/officeDocument/2006/relationships/image" Target="../media/image2478.png"/><Relationship Id="rId667" Type="http://schemas.openxmlformats.org/officeDocument/2006/relationships/image" Target="../media/image2576.png"/><Relationship Id="rId17" Type="http://schemas.openxmlformats.org/officeDocument/2006/relationships/customXml" Target="../ink/ink2813.xml"/><Relationship Id="rId59" Type="http://schemas.openxmlformats.org/officeDocument/2006/relationships/customXml" Target="../ink/ink2834.xml"/><Relationship Id="rId124" Type="http://schemas.openxmlformats.org/officeDocument/2006/relationships/customXml" Target="../ink/ink2867.xml"/><Relationship Id="rId527" Type="http://schemas.openxmlformats.org/officeDocument/2006/relationships/image" Target="../media/image2506.png"/><Relationship Id="rId569" Type="http://schemas.openxmlformats.org/officeDocument/2006/relationships/image" Target="../media/image2527.png"/><Relationship Id="rId734" Type="http://schemas.openxmlformats.org/officeDocument/2006/relationships/customXml" Target="../ink/ink3173.xml"/><Relationship Id="rId776" Type="http://schemas.openxmlformats.org/officeDocument/2006/relationships/customXml" Target="../ink/ink3194.xml"/><Relationship Id="rId70" Type="http://schemas.openxmlformats.org/officeDocument/2006/relationships/image" Target="../media/image1305.png"/><Relationship Id="rId166" Type="http://schemas.openxmlformats.org/officeDocument/2006/relationships/customXml" Target="../ink/ink2888.xml"/><Relationship Id="rId331" Type="http://schemas.openxmlformats.org/officeDocument/2006/relationships/customXml" Target="../ink/ink2971.xml"/><Relationship Id="rId373" Type="http://schemas.openxmlformats.org/officeDocument/2006/relationships/image" Target="../media/image2429.png"/><Relationship Id="rId429" Type="http://schemas.openxmlformats.org/officeDocument/2006/relationships/image" Target="../media/image2457.png"/><Relationship Id="rId580" Type="http://schemas.openxmlformats.org/officeDocument/2006/relationships/customXml" Target="../ink/ink3096.xml"/><Relationship Id="rId636" Type="http://schemas.openxmlformats.org/officeDocument/2006/relationships/customXml" Target="../ink/ink3124.xml"/><Relationship Id="rId801" Type="http://schemas.openxmlformats.org/officeDocument/2006/relationships/customXml" Target="../ink/ink320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360.png"/><Relationship Id="rId440" Type="http://schemas.openxmlformats.org/officeDocument/2006/relationships/customXml" Target="../ink/ink3026.xml"/><Relationship Id="rId678" Type="http://schemas.openxmlformats.org/officeDocument/2006/relationships/customXml" Target="../ink/ink3145.xml"/><Relationship Id="rId843" Type="http://schemas.openxmlformats.org/officeDocument/2006/relationships/customXml" Target="../ink/ink3228.xml"/><Relationship Id="rId28" Type="http://schemas.openxmlformats.org/officeDocument/2006/relationships/image" Target="../media/image2259.png"/><Relationship Id="rId275" Type="http://schemas.openxmlformats.org/officeDocument/2006/relationships/image" Target="../media/image2381.png"/><Relationship Id="rId300" Type="http://schemas.openxmlformats.org/officeDocument/2006/relationships/customXml" Target="../ink/ink2955.xml"/><Relationship Id="rId482" Type="http://schemas.openxmlformats.org/officeDocument/2006/relationships/customXml" Target="../ink/ink3047.xml"/><Relationship Id="rId538" Type="http://schemas.openxmlformats.org/officeDocument/2006/relationships/customXml" Target="../ink/ink3075.xml"/><Relationship Id="rId703" Type="http://schemas.openxmlformats.org/officeDocument/2006/relationships/image" Target="../media/image2594.png"/><Relationship Id="rId745" Type="http://schemas.openxmlformats.org/officeDocument/2006/relationships/image" Target="../media/image2615.png"/><Relationship Id="rId81" Type="http://schemas.openxmlformats.org/officeDocument/2006/relationships/customXml" Target="../ink/ink2845.xml"/><Relationship Id="rId135" Type="http://schemas.openxmlformats.org/officeDocument/2006/relationships/image" Target="../media/image2311.png"/><Relationship Id="rId177" Type="http://schemas.openxmlformats.org/officeDocument/2006/relationships/image" Target="../media/image2332.png"/><Relationship Id="rId342" Type="http://schemas.openxmlformats.org/officeDocument/2006/relationships/customXml" Target="../ink/ink2977.xml"/><Relationship Id="rId384" Type="http://schemas.openxmlformats.org/officeDocument/2006/relationships/customXml" Target="../ink/ink2998.xml"/><Relationship Id="rId591" Type="http://schemas.openxmlformats.org/officeDocument/2006/relationships/image" Target="../media/image2538.png"/><Relationship Id="rId605" Type="http://schemas.openxmlformats.org/officeDocument/2006/relationships/image" Target="../media/image2545.png"/><Relationship Id="rId787" Type="http://schemas.openxmlformats.org/officeDocument/2006/relationships/image" Target="../media/image2636.png"/><Relationship Id="rId812" Type="http://schemas.openxmlformats.org/officeDocument/2006/relationships/image" Target="../media/image2648.png"/><Relationship Id="rId202" Type="http://schemas.openxmlformats.org/officeDocument/2006/relationships/customXml" Target="../ink/ink2906.xml"/><Relationship Id="rId244" Type="http://schemas.openxmlformats.org/officeDocument/2006/relationships/customXml" Target="../ink/ink2927.xml"/><Relationship Id="rId647" Type="http://schemas.openxmlformats.org/officeDocument/2006/relationships/image" Target="../media/image2566.png"/><Relationship Id="rId689" Type="http://schemas.openxmlformats.org/officeDocument/2006/relationships/image" Target="../media/image2587.png"/><Relationship Id="rId854" Type="http://schemas.openxmlformats.org/officeDocument/2006/relationships/image" Target="../media/image2668.png"/><Relationship Id="rId39" Type="http://schemas.openxmlformats.org/officeDocument/2006/relationships/customXml" Target="../ink/ink2824.xml"/><Relationship Id="rId286" Type="http://schemas.openxmlformats.org/officeDocument/2006/relationships/customXml" Target="../ink/ink2948.xml"/><Relationship Id="rId451" Type="http://schemas.openxmlformats.org/officeDocument/2006/relationships/image" Target="../media/image2468.png"/><Relationship Id="rId493" Type="http://schemas.openxmlformats.org/officeDocument/2006/relationships/image" Target="../media/image2489.png"/><Relationship Id="rId507" Type="http://schemas.openxmlformats.org/officeDocument/2006/relationships/image" Target="../media/image2496.png"/><Relationship Id="rId549" Type="http://schemas.openxmlformats.org/officeDocument/2006/relationships/image" Target="../media/image2517.png"/><Relationship Id="rId714" Type="http://schemas.openxmlformats.org/officeDocument/2006/relationships/customXml" Target="../ink/ink3163.xml"/><Relationship Id="rId756" Type="http://schemas.openxmlformats.org/officeDocument/2006/relationships/customXml" Target="../ink/ink3184.xml"/><Relationship Id="rId50" Type="http://schemas.openxmlformats.org/officeDocument/2006/relationships/image" Target="../media/image2270.png"/><Relationship Id="rId104" Type="http://schemas.openxmlformats.org/officeDocument/2006/relationships/customXml" Target="../ink/ink2857.xml"/><Relationship Id="rId146" Type="http://schemas.openxmlformats.org/officeDocument/2006/relationships/customXml" Target="../ink/ink2878.xml"/><Relationship Id="rId188" Type="http://schemas.openxmlformats.org/officeDocument/2006/relationships/customXml" Target="../ink/ink2899.xml"/><Relationship Id="rId311" Type="http://schemas.openxmlformats.org/officeDocument/2006/relationships/image" Target="../media/image2399.png"/><Relationship Id="rId353" Type="http://schemas.openxmlformats.org/officeDocument/2006/relationships/image" Target="../media/image2419.png"/><Relationship Id="rId395" Type="http://schemas.openxmlformats.org/officeDocument/2006/relationships/image" Target="../media/image2440.png"/><Relationship Id="rId409" Type="http://schemas.openxmlformats.org/officeDocument/2006/relationships/image" Target="../media/image2447.png"/><Relationship Id="rId560" Type="http://schemas.openxmlformats.org/officeDocument/2006/relationships/customXml" Target="../ink/ink3086.xml"/><Relationship Id="rId798" Type="http://schemas.openxmlformats.org/officeDocument/2006/relationships/image" Target="../media/image2641.png"/><Relationship Id="rId92" Type="http://schemas.openxmlformats.org/officeDocument/2006/relationships/customXml" Target="../ink/ink2851.xml"/><Relationship Id="rId213" Type="http://schemas.openxmlformats.org/officeDocument/2006/relationships/image" Target="../media/image2350.png"/><Relationship Id="rId420" Type="http://schemas.openxmlformats.org/officeDocument/2006/relationships/customXml" Target="../ink/ink3016.xml"/><Relationship Id="rId616" Type="http://schemas.openxmlformats.org/officeDocument/2006/relationships/customXml" Target="../ink/ink3114.xml"/><Relationship Id="rId658" Type="http://schemas.openxmlformats.org/officeDocument/2006/relationships/customXml" Target="../ink/ink3135.xml"/><Relationship Id="rId823" Type="http://schemas.openxmlformats.org/officeDocument/2006/relationships/customXml" Target="../ink/ink3218.xml"/><Relationship Id="rId255" Type="http://schemas.openxmlformats.org/officeDocument/2006/relationships/image" Target="../media/image2371.png"/><Relationship Id="rId297" Type="http://schemas.openxmlformats.org/officeDocument/2006/relationships/image" Target="../media/image2392.png"/><Relationship Id="rId462" Type="http://schemas.openxmlformats.org/officeDocument/2006/relationships/customXml" Target="../ink/ink3037.xml"/><Relationship Id="rId518" Type="http://schemas.openxmlformats.org/officeDocument/2006/relationships/customXml" Target="../ink/ink3065.xml"/><Relationship Id="rId725" Type="http://schemas.openxmlformats.org/officeDocument/2006/relationships/image" Target="../media/image2605.png"/><Relationship Id="rId115" Type="http://schemas.openxmlformats.org/officeDocument/2006/relationships/image" Target="../media/image2301.png"/><Relationship Id="rId157" Type="http://schemas.openxmlformats.org/officeDocument/2006/relationships/image" Target="../media/image2322.png"/><Relationship Id="rId322" Type="http://schemas.openxmlformats.org/officeDocument/2006/relationships/customXml" Target="../ink/ink2966.xml"/><Relationship Id="rId364" Type="http://schemas.openxmlformats.org/officeDocument/2006/relationships/customXml" Target="../ink/ink2988.xml"/><Relationship Id="rId767" Type="http://schemas.openxmlformats.org/officeDocument/2006/relationships/image" Target="../media/image2626.png"/><Relationship Id="rId61" Type="http://schemas.openxmlformats.org/officeDocument/2006/relationships/customXml" Target="../ink/ink2835.xml"/><Relationship Id="rId199" Type="http://schemas.openxmlformats.org/officeDocument/2006/relationships/image" Target="../media/image2343.png"/><Relationship Id="rId571" Type="http://schemas.openxmlformats.org/officeDocument/2006/relationships/image" Target="../media/image2528.png"/><Relationship Id="rId627" Type="http://schemas.openxmlformats.org/officeDocument/2006/relationships/image" Target="../media/image2556.png"/><Relationship Id="rId669" Type="http://schemas.openxmlformats.org/officeDocument/2006/relationships/image" Target="../media/image2577.png"/><Relationship Id="rId834" Type="http://schemas.openxmlformats.org/officeDocument/2006/relationships/image" Target="../media/image2658.png"/><Relationship Id="rId19" Type="http://schemas.openxmlformats.org/officeDocument/2006/relationships/customXml" Target="../ink/ink2814.xml"/><Relationship Id="rId224" Type="http://schemas.openxmlformats.org/officeDocument/2006/relationships/customXml" Target="../ink/ink2917.xml"/><Relationship Id="rId266" Type="http://schemas.openxmlformats.org/officeDocument/2006/relationships/customXml" Target="../ink/ink2938.xml"/><Relationship Id="rId431" Type="http://schemas.openxmlformats.org/officeDocument/2006/relationships/image" Target="../media/image2458.png"/><Relationship Id="rId473" Type="http://schemas.openxmlformats.org/officeDocument/2006/relationships/image" Target="../media/image2479.png"/><Relationship Id="rId529" Type="http://schemas.openxmlformats.org/officeDocument/2006/relationships/image" Target="../media/image2507.png"/><Relationship Id="rId680" Type="http://schemas.openxmlformats.org/officeDocument/2006/relationships/customXml" Target="../ink/ink3146.xml"/><Relationship Id="rId736" Type="http://schemas.openxmlformats.org/officeDocument/2006/relationships/customXml" Target="../ink/ink3174.xml"/><Relationship Id="rId30" Type="http://schemas.openxmlformats.org/officeDocument/2006/relationships/image" Target="../media/image2260.png"/><Relationship Id="rId126" Type="http://schemas.openxmlformats.org/officeDocument/2006/relationships/customXml" Target="../ink/ink2868.xml"/><Relationship Id="rId168" Type="http://schemas.openxmlformats.org/officeDocument/2006/relationships/customXml" Target="../ink/ink2889.xml"/><Relationship Id="rId333" Type="http://schemas.openxmlformats.org/officeDocument/2006/relationships/customXml" Target="../ink/ink2972.xml"/><Relationship Id="rId540" Type="http://schemas.openxmlformats.org/officeDocument/2006/relationships/customXml" Target="../ink/ink3076.xml"/><Relationship Id="rId778" Type="http://schemas.openxmlformats.org/officeDocument/2006/relationships/customXml" Target="../ink/ink3195.xml"/><Relationship Id="rId72" Type="http://schemas.openxmlformats.org/officeDocument/2006/relationships/image" Target="../media/image2280.png"/><Relationship Id="rId375" Type="http://schemas.openxmlformats.org/officeDocument/2006/relationships/image" Target="../media/image2430.png"/><Relationship Id="rId582" Type="http://schemas.openxmlformats.org/officeDocument/2006/relationships/customXml" Target="../ink/ink3097.xml"/><Relationship Id="rId638" Type="http://schemas.openxmlformats.org/officeDocument/2006/relationships/customXml" Target="../ink/ink3125.xml"/><Relationship Id="rId803" Type="http://schemas.openxmlformats.org/officeDocument/2006/relationships/customXml" Target="../ink/ink3208.xml"/><Relationship Id="rId845" Type="http://schemas.openxmlformats.org/officeDocument/2006/relationships/customXml" Target="../ink/ink3229.xml"/><Relationship Id="rId3" Type="http://schemas.openxmlformats.org/officeDocument/2006/relationships/image" Target="../media/image836.png"/><Relationship Id="rId235" Type="http://schemas.openxmlformats.org/officeDocument/2006/relationships/image" Target="../media/image2361.png"/><Relationship Id="rId277" Type="http://schemas.openxmlformats.org/officeDocument/2006/relationships/image" Target="../media/image2382.png"/><Relationship Id="rId400" Type="http://schemas.openxmlformats.org/officeDocument/2006/relationships/customXml" Target="../ink/ink3006.xml"/><Relationship Id="rId442" Type="http://schemas.openxmlformats.org/officeDocument/2006/relationships/customXml" Target="../ink/ink3027.xml"/><Relationship Id="rId484" Type="http://schemas.openxmlformats.org/officeDocument/2006/relationships/customXml" Target="../ink/ink3048.xml"/><Relationship Id="rId705" Type="http://schemas.openxmlformats.org/officeDocument/2006/relationships/image" Target="../media/image2595.png"/><Relationship Id="rId137" Type="http://schemas.openxmlformats.org/officeDocument/2006/relationships/image" Target="../media/image2312.png"/><Relationship Id="rId302" Type="http://schemas.openxmlformats.org/officeDocument/2006/relationships/customXml" Target="../ink/ink2956.xml"/><Relationship Id="rId344" Type="http://schemas.openxmlformats.org/officeDocument/2006/relationships/customXml" Target="../ink/ink2978.xml"/><Relationship Id="rId691" Type="http://schemas.openxmlformats.org/officeDocument/2006/relationships/image" Target="../media/image2588.png"/><Relationship Id="rId747" Type="http://schemas.openxmlformats.org/officeDocument/2006/relationships/image" Target="../media/image2616.png"/><Relationship Id="rId789" Type="http://schemas.openxmlformats.org/officeDocument/2006/relationships/image" Target="../media/image2637.png"/><Relationship Id="rId41" Type="http://schemas.openxmlformats.org/officeDocument/2006/relationships/customXml" Target="../ink/ink2825.xml"/><Relationship Id="rId83" Type="http://schemas.openxmlformats.org/officeDocument/2006/relationships/customXml" Target="../ink/ink2846.xml"/><Relationship Id="rId179" Type="http://schemas.openxmlformats.org/officeDocument/2006/relationships/image" Target="../media/image2333.png"/><Relationship Id="rId386" Type="http://schemas.openxmlformats.org/officeDocument/2006/relationships/customXml" Target="../ink/ink2999.xml"/><Relationship Id="rId551" Type="http://schemas.openxmlformats.org/officeDocument/2006/relationships/image" Target="../media/image2518.png"/><Relationship Id="rId593" Type="http://schemas.openxmlformats.org/officeDocument/2006/relationships/image" Target="../media/image2539.png"/><Relationship Id="rId607" Type="http://schemas.openxmlformats.org/officeDocument/2006/relationships/image" Target="../media/image2546.png"/><Relationship Id="rId649" Type="http://schemas.openxmlformats.org/officeDocument/2006/relationships/image" Target="../media/image2567.png"/><Relationship Id="rId814" Type="http://schemas.openxmlformats.org/officeDocument/2006/relationships/image" Target="../media/image2649.png"/><Relationship Id="rId856" Type="http://schemas.openxmlformats.org/officeDocument/2006/relationships/image" Target="../media/image2669.png"/><Relationship Id="rId190" Type="http://schemas.openxmlformats.org/officeDocument/2006/relationships/customXml" Target="../ink/ink2900.xml"/><Relationship Id="rId204" Type="http://schemas.openxmlformats.org/officeDocument/2006/relationships/customXml" Target="../ink/ink2907.xml"/><Relationship Id="rId246" Type="http://schemas.openxmlformats.org/officeDocument/2006/relationships/customXml" Target="../ink/ink2928.xml"/><Relationship Id="rId288" Type="http://schemas.openxmlformats.org/officeDocument/2006/relationships/customXml" Target="../ink/ink2949.xml"/><Relationship Id="rId411" Type="http://schemas.openxmlformats.org/officeDocument/2006/relationships/image" Target="../media/image2448.png"/><Relationship Id="rId453" Type="http://schemas.openxmlformats.org/officeDocument/2006/relationships/image" Target="../media/image2469.png"/><Relationship Id="rId509" Type="http://schemas.openxmlformats.org/officeDocument/2006/relationships/image" Target="../media/image2497.png"/><Relationship Id="rId660" Type="http://schemas.openxmlformats.org/officeDocument/2006/relationships/customXml" Target="../ink/ink3136.xml"/><Relationship Id="rId106" Type="http://schemas.openxmlformats.org/officeDocument/2006/relationships/customXml" Target="../ink/ink2858.xml"/><Relationship Id="rId313" Type="http://schemas.openxmlformats.org/officeDocument/2006/relationships/image" Target="../media/image2400.png"/><Relationship Id="rId495" Type="http://schemas.openxmlformats.org/officeDocument/2006/relationships/image" Target="../media/image2490.png"/><Relationship Id="rId716" Type="http://schemas.openxmlformats.org/officeDocument/2006/relationships/customXml" Target="../ink/ink3164.xml"/><Relationship Id="rId758" Type="http://schemas.openxmlformats.org/officeDocument/2006/relationships/customXml" Target="../ink/ink3185.xml"/><Relationship Id="rId10" Type="http://schemas.openxmlformats.org/officeDocument/2006/relationships/image" Target="../media/image2250.png"/><Relationship Id="rId52" Type="http://schemas.openxmlformats.org/officeDocument/2006/relationships/image" Target="../media/image2271.png"/><Relationship Id="rId94" Type="http://schemas.openxmlformats.org/officeDocument/2006/relationships/customXml" Target="../ink/ink2852.xml"/><Relationship Id="rId148" Type="http://schemas.openxmlformats.org/officeDocument/2006/relationships/customXml" Target="../ink/ink2879.xml"/><Relationship Id="rId355" Type="http://schemas.openxmlformats.org/officeDocument/2006/relationships/image" Target="../media/image2420.png"/><Relationship Id="rId397" Type="http://schemas.openxmlformats.org/officeDocument/2006/relationships/image" Target="../media/image2441.png"/><Relationship Id="rId520" Type="http://schemas.openxmlformats.org/officeDocument/2006/relationships/customXml" Target="../ink/ink3066.xml"/><Relationship Id="rId562" Type="http://schemas.openxmlformats.org/officeDocument/2006/relationships/customXml" Target="../ink/ink3087.xml"/><Relationship Id="rId618" Type="http://schemas.openxmlformats.org/officeDocument/2006/relationships/customXml" Target="../ink/ink3115.xml"/><Relationship Id="rId825" Type="http://schemas.openxmlformats.org/officeDocument/2006/relationships/customXml" Target="../ink/ink3219.xml"/><Relationship Id="rId215" Type="http://schemas.openxmlformats.org/officeDocument/2006/relationships/image" Target="../media/image2351.png"/><Relationship Id="rId257" Type="http://schemas.openxmlformats.org/officeDocument/2006/relationships/image" Target="../media/image2372.png"/><Relationship Id="rId422" Type="http://schemas.openxmlformats.org/officeDocument/2006/relationships/customXml" Target="../ink/ink3017.xml"/><Relationship Id="rId464" Type="http://schemas.openxmlformats.org/officeDocument/2006/relationships/customXml" Target="../ink/ink3038.xml"/><Relationship Id="rId299" Type="http://schemas.openxmlformats.org/officeDocument/2006/relationships/image" Target="../media/image2393.png"/><Relationship Id="rId727" Type="http://schemas.openxmlformats.org/officeDocument/2006/relationships/image" Target="../media/image2606.png"/><Relationship Id="rId63" Type="http://schemas.openxmlformats.org/officeDocument/2006/relationships/customXml" Target="../ink/ink2836.xml"/><Relationship Id="rId159" Type="http://schemas.openxmlformats.org/officeDocument/2006/relationships/image" Target="../media/image2323.png"/><Relationship Id="rId366" Type="http://schemas.openxmlformats.org/officeDocument/2006/relationships/customXml" Target="../ink/ink2989.xml"/><Relationship Id="rId573" Type="http://schemas.openxmlformats.org/officeDocument/2006/relationships/image" Target="../media/image2529.png"/><Relationship Id="rId780" Type="http://schemas.openxmlformats.org/officeDocument/2006/relationships/customXml" Target="../ink/ink3196.xml"/><Relationship Id="rId226" Type="http://schemas.openxmlformats.org/officeDocument/2006/relationships/customXml" Target="../ink/ink2918.xml"/><Relationship Id="rId433" Type="http://schemas.openxmlformats.org/officeDocument/2006/relationships/image" Target="../media/image2459.png"/><Relationship Id="rId640" Type="http://schemas.openxmlformats.org/officeDocument/2006/relationships/customXml" Target="../ink/ink3126.xml"/><Relationship Id="rId738" Type="http://schemas.openxmlformats.org/officeDocument/2006/relationships/customXml" Target="../ink/ink3175.xml"/><Relationship Id="rId74" Type="http://schemas.openxmlformats.org/officeDocument/2006/relationships/image" Target="../media/image2281.png"/><Relationship Id="rId377" Type="http://schemas.openxmlformats.org/officeDocument/2006/relationships/image" Target="../media/image2431.png"/><Relationship Id="rId500" Type="http://schemas.openxmlformats.org/officeDocument/2006/relationships/customXml" Target="../ink/ink3056.xml"/><Relationship Id="rId584" Type="http://schemas.openxmlformats.org/officeDocument/2006/relationships/customXml" Target="../ink/ink3098.xml"/><Relationship Id="rId805" Type="http://schemas.openxmlformats.org/officeDocument/2006/relationships/customXml" Target="../ink/ink3209.xml"/><Relationship Id="rId5" Type="http://schemas.openxmlformats.org/officeDocument/2006/relationships/customXml" Target="../ink/ink2807.xml"/><Relationship Id="rId237" Type="http://schemas.openxmlformats.org/officeDocument/2006/relationships/image" Target="../media/image2362.png"/><Relationship Id="rId791" Type="http://schemas.openxmlformats.org/officeDocument/2006/relationships/image" Target="../media/image2638.png"/><Relationship Id="rId444" Type="http://schemas.openxmlformats.org/officeDocument/2006/relationships/customXml" Target="../ink/ink3028.xml"/><Relationship Id="rId651" Type="http://schemas.openxmlformats.org/officeDocument/2006/relationships/image" Target="../media/image2568.png"/><Relationship Id="rId749" Type="http://schemas.openxmlformats.org/officeDocument/2006/relationships/image" Target="../media/image2617.png"/><Relationship Id="rId290" Type="http://schemas.openxmlformats.org/officeDocument/2006/relationships/customXml" Target="../ink/ink2950.xml"/><Relationship Id="rId304" Type="http://schemas.openxmlformats.org/officeDocument/2006/relationships/customXml" Target="../ink/ink2957.xml"/><Relationship Id="rId388" Type="http://schemas.openxmlformats.org/officeDocument/2006/relationships/customXml" Target="../ink/ink3000.xml"/><Relationship Id="rId511" Type="http://schemas.openxmlformats.org/officeDocument/2006/relationships/image" Target="../media/image2498.png"/><Relationship Id="rId609" Type="http://schemas.openxmlformats.org/officeDocument/2006/relationships/image" Target="../media/image2547.png"/><Relationship Id="rId85" Type="http://schemas.openxmlformats.org/officeDocument/2006/relationships/customXml" Target="../ink/ink2847.xml"/><Relationship Id="rId150" Type="http://schemas.openxmlformats.org/officeDocument/2006/relationships/customXml" Target="../ink/ink2880.xml"/><Relationship Id="rId595" Type="http://schemas.openxmlformats.org/officeDocument/2006/relationships/image" Target="../media/image2540.png"/><Relationship Id="rId816" Type="http://schemas.openxmlformats.org/officeDocument/2006/relationships/image" Target="../media/image2650.png"/><Relationship Id="rId248" Type="http://schemas.openxmlformats.org/officeDocument/2006/relationships/customXml" Target="../ink/ink2929.xml"/><Relationship Id="rId455" Type="http://schemas.openxmlformats.org/officeDocument/2006/relationships/image" Target="../media/image2470.png"/><Relationship Id="rId662" Type="http://schemas.openxmlformats.org/officeDocument/2006/relationships/customXml" Target="../ink/ink3137.xml"/><Relationship Id="rId12" Type="http://schemas.openxmlformats.org/officeDocument/2006/relationships/image" Target="../media/image2251.png"/><Relationship Id="rId108" Type="http://schemas.openxmlformats.org/officeDocument/2006/relationships/customXml" Target="../ink/ink2859.xml"/><Relationship Id="rId315" Type="http://schemas.openxmlformats.org/officeDocument/2006/relationships/image" Target="../media/image2401.png"/><Relationship Id="rId522" Type="http://schemas.openxmlformats.org/officeDocument/2006/relationships/customXml" Target="../ink/ink3067.xml"/><Relationship Id="rId96" Type="http://schemas.openxmlformats.org/officeDocument/2006/relationships/customXml" Target="../ink/ink2853.xml"/><Relationship Id="rId161" Type="http://schemas.openxmlformats.org/officeDocument/2006/relationships/image" Target="../media/image2324.png"/><Relationship Id="rId399" Type="http://schemas.openxmlformats.org/officeDocument/2006/relationships/image" Target="../media/image2442.png"/><Relationship Id="rId827" Type="http://schemas.openxmlformats.org/officeDocument/2006/relationships/customXml" Target="../ink/ink3220.xml"/><Relationship Id="rId259" Type="http://schemas.openxmlformats.org/officeDocument/2006/relationships/image" Target="../media/image2373.png"/><Relationship Id="rId466" Type="http://schemas.openxmlformats.org/officeDocument/2006/relationships/customXml" Target="../ink/ink3039.xml"/><Relationship Id="rId673" Type="http://schemas.openxmlformats.org/officeDocument/2006/relationships/image" Target="../media/image2579.png"/><Relationship Id="rId23" Type="http://schemas.openxmlformats.org/officeDocument/2006/relationships/customXml" Target="../ink/ink2816.xml"/><Relationship Id="rId119" Type="http://schemas.openxmlformats.org/officeDocument/2006/relationships/image" Target="../media/image2303.png"/><Relationship Id="rId326" Type="http://schemas.openxmlformats.org/officeDocument/2006/relationships/image" Target="../media/image2406.png"/><Relationship Id="rId533" Type="http://schemas.openxmlformats.org/officeDocument/2006/relationships/image" Target="../media/image2509.png"/><Relationship Id="rId740" Type="http://schemas.openxmlformats.org/officeDocument/2006/relationships/customXml" Target="../ink/ink3176.xml"/><Relationship Id="rId838" Type="http://schemas.openxmlformats.org/officeDocument/2006/relationships/image" Target="../media/image2660.png"/><Relationship Id="rId172" Type="http://schemas.openxmlformats.org/officeDocument/2006/relationships/customXml" Target="../ink/ink2891.xml"/><Relationship Id="rId477" Type="http://schemas.openxmlformats.org/officeDocument/2006/relationships/image" Target="../media/image2481.png"/><Relationship Id="rId600" Type="http://schemas.openxmlformats.org/officeDocument/2006/relationships/customXml" Target="../ink/ink3106.xml"/><Relationship Id="rId684" Type="http://schemas.openxmlformats.org/officeDocument/2006/relationships/customXml" Target="../ink/ink3148.xml"/><Relationship Id="rId337" Type="http://schemas.openxmlformats.org/officeDocument/2006/relationships/image" Target="../media/image2411.png"/><Relationship Id="rId34" Type="http://schemas.openxmlformats.org/officeDocument/2006/relationships/image" Target="../media/image2262.png"/><Relationship Id="rId544" Type="http://schemas.openxmlformats.org/officeDocument/2006/relationships/customXml" Target="../ink/ink3078.xml"/><Relationship Id="rId751" Type="http://schemas.openxmlformats.org/officeDocument/2006/relationships/image" Target="../media/image2618.png"/><Relationship Id="rId849" Type="http://schemas.openxmlformats.org/officeDocument/2006/relationships/customXml" Target="../ink/ink3231.xml"/><Relationship Id="rId183" Type="http://schemas.openxmlformats.org/officeDocument/2006/relationships/image" Target="../media/image2335.png"/><Relationship Id="rId390" Type="http://schemas.openxmlformats.org/officeDocument/2006/relationships/customXml" Target="../ink/ink3001.xml"/><Relationship Id="rId404" Type="http://schemas.openxmlformats.org/officeDocument/2006/relationships/customXml" Target="../ink/ink3008.xml"/><Relationship Id="rId611" Type="http://schemas.openxmlformats.org/officeDocument/2006/relationships/image" Target="../media/image2548.png"/><Relationship Id="rId250" Type="http://schemas.openxmlformats.org/officeDocument/2006/relationships/customXml" Target="../ink/ink2930.xml"/><Relationship Id="rId488" Type="http://schemas.openxmlformats.org/officeDocument/2006/relationships/customXml" Target="../ink/ink3050.xml"/><Relationship Id="rId695" Type="http://schemas.openxmlformats.org/officeDocument/2006/relationships/image" Target="../media/image2590.png"/><Relationship Id="rId709" Type="http://schemas.openxmlformats.org/officeDocument/2006/relationships/image" Target="../media/image2597.png"/><Relationship Id="rId45" Type="http://schemas.openxmlformats.org/officeDocument/2006/relationships/customXml" Target="../ink/ink2827.xml"/><Relationship Id="rId110" Type="http://schemas.openxmlformats.org/officeDocument/2006/relationships/customXml" Target="../ink/ink2860.xml"/><Relationship Id="rId348" Type="http://schemas.openxmlformats.org/officeDocument/2006/relationships/customXml" Target="../ink/ink2980.xml"/><Relationship Id="rId555" Type="http://schemas.openxmlformats.org/officeDocument/2006/relationships/image" Target="../media/image2520.png"/><Relationship Id="rId762" Type="http://schemas.openxmlformats.org/officeDocument/2006/relationships/customXml" Target="../ink/ink3187.xml"/><Relationship Id="rId194" Type="http://schemas.openxmlformats.org/officeDocument/2006/relationships/customXml" Target="../ink/ink2902.xml"/><Relationship Id="rId208" Type="http://schemas.openxmlformats.org/officeDocument/2006/relationships/customXml" Target="../ink/ink2909.xml"/><Relationship Id="rId415" Type="http://schemas.openxmlformats.org/officeDocument/2006/relationships/image" Target="../media/image2450.png"/><Relationship Id="rId622" Type="http://schemas.openxmlformats.org/officeDocument/2006/relationships/customXml" Target="../ink/ink3117.xml"/><Relationship Id="rId261" Type="http://schemas.openxmlformats.org/officeDocument/2006/relationships/image" Target="../media/image2374.png"/><Relationship Id="rId499" Type="http://schemas.openxmlformats.org/officeDocument/2006/relationships/image" Target="../media/image2492.png"/><Relationship Id="rId56" Type="http://schemas.openxmlformats.org/officeDocument/2006/relationships/image" Target="../media/image2273.png"/><Relationship Id="rId359" Type="http://schemas.openxmlformats.org/officeDocument/2006/relationships/image" Target="../media/image2422.png"/><Relationship Id="rId566" Type="http://schemas.openxmlformats.org/officeDocument/2006/relationships/customXml" Target="../ink/ink3089.xml"/><Relationship Id="rId773" Type="http://schemas.openxmlformats.org/officeDocument/2006/relationships/image" Target="../media/image2629.png"/><Relationship Id="rId121" Type="http://schemas.openxmlformats.org/officeDocument/2006/relationships/image" Target="../media/image2304.png"/><Relationship Id="rId219" Type="http://schemas.openxmlformats.org/officeDocument/2006/relationships/image" Target="../media/image2353.png"/><Relationship Id="rId426" Type="http://schemas.openxmlformats.org/officeDocument/2006/relationships/customXml" Target="../ink/ink3019.xml"/><Relationship Id="rId633" Type="http://schemas.openxmlformats.org/officeDocument/2006/relationships/image" Target="../media/image2559.png"/><Relationship Id="rId840" Type="http://schemas.openxmlformats.org/officeDocument/2006/relationships/image" Target="../media/image2661.png"/><Relationship Id="rId67" Type="http://schemas.openxmlformats.org/officeDocument/2006/relationships/customXml" Target="../ink/ink2838.xml"/><Relationship Id="rId272" Type="http://schemas.openxmlformats.org/officeDocument/2006/relationships/customXml" Target="../ink/ink2941.xml"/><Relationship Id="rId577" Type="http://schemas.openxmlformats.org/officeDocument/2006/relationships/image" Target="../media/image2531.png"/><Relationship Id="rId700" Type="http://schemas.openxmlformats.org/officeDocument/2006/relationships/customXml" Target="../ink/ink3156.xml"/><Relationship Id="rId132" Type="http://schemas.openxmlformats.org/officeDocument/2006/relationships/customXml" Target="../ink/ink2871.xml"/><Relationship Id="rId784" Type="http://schemas.openxmlformats.org/officeDocument/2006/relationships/customXml" Target="../ink/ink3198.xml"/><Relationship Id="rId437" Type="http://schemas.openxmlformats.org/officeDocument/2006/relationships/image" Target="../media/image2461.png"/><Relationship Id="rId644" Type="http://schemas.openxmlformats.org/officeDocument/2006/relationships/customXml" Target="../ink/ink3128.xml"/><Relationship Id="rId851" Type="http://schemas.openxmlformats.org/officeDocument/2006/relationships/customXml" Target="../ink/ink3232.xml"/><Relationship Id="rId283" Type="http://schemas.openxmlformats.org/officeDocument/2006/relationships/image" Target="../media/image2385.png"/><Relationship Id="rId490" Type="http://schemas.openxmlformats.org/officeDocument/2006/relationships/customXml" Target="../ink/ink3051.xml"/><Relationship Id="rId504" Type="http://schemas.openxmlformats.org/officeDocument/2006/relationships/customXml" Target="../ink/ink3058.xml"/><Relationship Id="rId711" Type="http://schemas.openxmlformats.org/officeDocument/2006/relationships/image" Target="../media/image2598.png"/><Relationship Id="rId78" Type="http://schemas.openxmlformats.org/officeDocument/2006/relationships/image" Target="../media/image2283.png"/><Relationship Id="rId143" Type="http://schemas.openxmlformats.org/officeDocument/2006/relationships/image" Target="../media/image2315.png"/><Relationship Id="rId350" Type="http://schemas.openxmlformats.org/officeDocument/2006/relationships/customXml" Target="../ink/ink2981.xml"/><Relationship Id="rId588" Type="http://schemas.openxmlformats.org/officeDocument/2006/relationships/customXml" Target="../ink/ink3100.xml"/><Relationship Id="rId795" Type="http://schemas.openxmlformats.org/officeDocument/2006/relationships/customXml" Target="../ink/ink3204.xml"/><Relationship Id="rId809" Type="http://schemas.openxmlformats.org/officeDocument/2006/relationships/customXml" Target="../ink/ink3211.xml"/><Relationship Id="rId9" Type="http://schemas.openxmlformats.org/officeDocument/2006/relationships/customXml" Target="../ink/ink2809.xml"/><Relationship Id="rId210" Type="http://schemas.openxmlformats.org/officeDocument/2006/relationships/customXml" Target="../ink/ink2910.xml"/><Relationship Id="rId448" Type="http://schemas.openxmlformats.org/officeDocument/2006/relationships/customXml" Target="../ink/ink3030.xml"/><Relationship Id="rId655" Type="http://schemas.openxmlformats.org/officeDocument/2006/relationships/image" Target="../media/image2570.png"/><Relationship Id="rId862" Type="http://schemas.openxmlformats.org/officeDocument/2006/relationships/image" Target="../media/image2672.png"/><Relationship Id="rId294" Type="http://schemas.openxmlformats.org/officeDocument/2006/relationships/customXml" Target="../ink/ink2952.xml"/><Relationship Id="rId308" Type="http://schemas.openxmlformats.org/officeDocument/2006/relationships/customXml" Target="../ink/ink2959.xml"/><Relationship Id="rId515" Type="http://schemas.openxmlformats.org/officeDocument/2006/relationships/image" Target="../media/image2500.png"/><Relationship Id="rId722" Type="http://schemas.openxmlformats.org/officeDocument/2006/relationships/customXml" Target="../ink/ink3167.xml"/><Relationship Id="rId89" Type="http://schemas.openxmlformats.org/officeDocument/2006/relationships/customXml" Target="../ink/ink2849.xml"/><Relationship Id="rId154" Type="http://schemas.openxmlformats.org/officeDocument/2006/relationships/customXml" Target="../ink/ink2882.xml"/><Relationship Id="rId361" Type="http://schemas.openxmlformats.org/officeDocument/2006/relationships/image" Target="../media/image2423.png"/><Relationship Id="rId599" Type="http://schemas.openxmlformats.org/officeDocument/2006/relationships/image" Target="../media/image2542.png"/><Relationship Id="rId459" Type="http://schemas.openxmlformats.org/officeDocument/2006/relationships/image" Target="../media/image2472.png"/><Relationship Id="rId666" Type="http://schemas.openxmlformats.org/officeDocument/2006/relationships/customXml" Target="../ink/ink3139.xml"/><Relationship Id="rId16" Type="http://schemas.openxmlformats.org/officeDocument/2006/relationships/image" Target="../media/image2253.png"/><Relationship Id="rId221" Type="http://schemas.openxmlformats.org/officeDocument/2006/relationships/image" Target="../media/image2354.png"/><Relationship Id="rId319" Type="http://schemas.openxmlformats.org/officeDocument/2006/relationships/image" Target="../media/image2403.png"/><Relationship Id="rId526" Type="http://schemas.openxmlformats.org/officeDocument/2006/relationships/customXml" Target="../ink/ink3069.xml"/><Relationship Id="rId733" Type="http://schemas.openxmlformats.org/officeDocument/2006/relationships/image" Target="../media/image2609.png"/><Relationship Id="rId165" Type="http://schemas.openxmlformats.org/officeDocument/2006/relationships/image" Target="../media/image2326.png"/><Relationship Id="rId372" Type="http://schemas.openxmlformats.org/officeDocument/2006/relationships/customXml" Target="../ink/ink2992.xml"/><Relationship Id="rId677" Type="http://schemas.openxmlformats.org/officeDocument/2006/relationships/image" Target="../media/image2581.png"/><Relationship Id="rId800" Type="http://schemas.openxmlformats.org/officeDocument/2006/relationships/image" Target="../media/image2642.png"/><Relationship Id="rId232" Type="http://schemas.openxmlformats.org/officeDocument/2006/relationships/customXml" Target="../ink/ink2921.xml"/><Relationship Id="rId27" Type="http://schemas.openxmlformats.org/officeDocument/2006/relationships/customXml" Target="../ink/ink2818.xml"/><Relationship Id="rId537" Type="http://schemas.openxmlformats.org/officeDocument/2006/relationships/image" Target="../media/image2511.png"/><Relationship Id="rId744" Type="http://schemas.openxmlformats.org/officeDocument/2006/relationships/customXml" Target="../ink/ink3178.xml"/><Relationship Id="rId80" Type="http://schemas.openxmlformats.org/officeDocument/2006/relationships/image" Target="../media/image2284.png"/><Relationship Id="rId176" Type="http://schemas.openxmlformats.org/officeDocument/2006/relationships/customXml" Target="../ink/ink2893.xml"/><Relationship Id="rId383" Type="http://schemas.openxmlformats.org/officeDocument/2006/relationships/image" Target="../media/image2434.png"/><Relationship Id="rId590" Type="http://schemas.openxmlformats.org/officeDocument/2006/relationships/customXml" Target="../ink/ink3101.xml"/><Relationship Id="rId604" Type="http://schemas.openxmlformats.org/officeDocument/2006/relationships/customXml" Target="../ink/ink3108.xml"/><Relationship Id="rId811" Type="http://schemas.openxmlformats.org/officeDocument/2006/relationships/customXml" Target="../ink/ink3212.xml"/><Relationship Id="rId243" Type="http://schemas.openxmlformats.org/officeDocument/2006/relationships/image" Target="../media/image2365.png"/><Relationship Id="rId450" Type="http://schemas.openxmlformats.org/officeDocument/2006/relationships/customXml" Target="../ink/ink3031.xml"/><Relationship Id="rId688" Type="http://schemas.openxmlformats.org/officeDocument/2006/relationships/customXml" Target="../ink/ink3150.xml"/><Relationship Id="rId38" Type="http://schemas.openxmlformats.org/officeDocument/2006/relationships/image" Target="../media/image2264.png"/><Relationship Id="rId103" Type="http://schemas.openxmlformats.org/officeDocument/2006/relationships/image" Target="../media/image2295.png"/><Relationship Id="rId310" Type="http://schemas.openxmlformats.org/officeDocument/2006/relationships/customXml" Target="../ink/ink2960.xml"/><Relationship Id="rId548" Type="http://schemas.openxmlformats.org/officeDocument/2006/relationships/customXml" Target="../ink/ink3080.xml"/><Relationship Id="rId755" Type="http://schemas.openxmlformats.org/officeDocument/2006/relationships/image" Target="../media/image2620.png"/><Relationship Id="rId91" Type="http://schemas.openxmlformats.org/officeDocument/2006/relationships/customXml" Target="../ink/ink2850.xml"/><Relationship Id="rId187" Type="http://schemas.openxmlformats.org/officeDocument/2006/relationships/image" Target="../media/image2337.png"/><Relationship Id="rId394" Type="http://schemas.openxmlformats.org/officeDocument/2006/relationships/customXml" Target="../ink/ink3003.xml"/><Relationship Id="rId408" Type="http://schemas.openxmlformats.org/officeDocument/2006/relationships/customXml" Target="../ink/ink3010.xml"/><Relationship Id="rId615" Type="http://schemas.openxmlformats.org/officeDocument/2006/relationships/image" Target="../media/image2550.png"/><Relationship Id="rId822" Type="http://schemas.openxmlformats.org/officeDocument/2006/relationships/image" Target="../media/image2652.png"/><Relationship Id="rId254" Type="http://schemas.openxmlformats.org/officeDocument/2006/relationships/customXml" Target="../ink/ink2932.xml"/><Relationship Id="rId699" Type="http://schemas.openxmlformats.org/officeDocument/2006/relationships/image" Target="../media/image2592.png"/><Relationship Id="rId49" Type="http://schemas.openxmlformats.org/officeDocument/2006/relationships/customXml" Target="../ink/ink2829.xml"/><Relationship Id="rId114" Type="http://schemas.openxmlformats.org/officeDocument/2006/relationships/customXml" Target="../ink/ink2862.xml"/><Relationship Id="rId461" Type="http://schemas.openxmlformats.org/officeDocument/2006/relationships/image" Target="../media/image2473.png"/><Relationship Id="rId559" Type="http://schemas.openxmlformats.org/officeDocument/2006/relationships/image" Target="../media/image2522.png"/><Relationship Id="rId766" Type="http://schemas.openxmlformats.org/officeDocument/2006/relationships/customXml" Target="../ink/ink3189.xml"/><Relationship Id="rId198" Type="http://schemas.openxmlformats.org/officeDocument/2006/relationships/customXml" Target="../ink/ink2904.xml"/><Relationship Id="rId321" Type="http://schemas.openxmlformats.org/officeDocument/2006/relationships/image" Target="../media/image2404.png"/><Relationship Id="rId419" Type="http://schemas.openxmlformats.org/officeDocument/2006/relationships/image" Target="../media/image2452.png"/><Relationship Id="rId626" Type="http://schemas.openxmlformats.org/officeDocument/2006/relationships/customXml" Target="../ink/ink3119.xml"/><Relationship Id="rId833" Type="http://schemas.openxmlformats.org/officeDocument/2006/relationships/customXml" Target="../ink/ink3223.xml"/><Relationship Id="rId265" Type="http://schemas.openxmlformats.org/officeDocument/2006/relationships/image" Target="../media/image2376.png"/><Relationship Id="rId472" Type="http://schemas.openxmlformats.org/officeDocument/2006/relationships/customXml" Target="../ink/ink3042.xml"/><Relationship Id="rId125" Type="http://schemas.openxmlformats.org/officeDocument/2006/relationships/image" Target="../media/image2306.png"/><Relationship Id="rId332" Type="http://schemas.openxmlformats.org/officeDocument/2006/relationships/image" Target="../media/image2409.png"/><Relationship Id="rId777" Type="http://schemas.openxmlformats.org/officeDocument/2006/relationships/image" Target="../media/image2631.png"/><Relationship Id="rId637" Type="http://schemas.openxmlformats.org/officeDocument/2006/relationships/image" Target="../media/image2561.png"/><Relationship Id="rId844" Type="http://schemas.openxmlformats.org/officeDocument/2006/relationships/image" Target="../media/image2663.png"/><Relationship Id="rId276" Type="http://schemas.openxmlformats.org/officeDocument/2006/relationships/customXml" Target="../ink/ink2943.xml"/><Relationship Id="rId483" Type="http://schemas.openxmlformats.org/officeDocument/2006/relationships/image" Target="../media/image2484.png"/><Relationship Id="rId690" Type="http://schemas.openxmlformats.org/officeDocument/2006/relationships/customXml" Target="../ink/ink3151.xml"/><Relationship Id="rId704" Type="http://schemas.openxmlformats.org/officeDocument/2006/relationships/customXml" Target="../ink/ink3158.xml"/><Relationship Id="rId40" Type="http://schemas.openxmlformats.org/officeDocument/2006/relationships/image" Target="../media/image2265.png"/><Relationship Id="rId136" Type="http://schemas.openxmlformats.org/officeDocument/2006/relationships/customXml" Target="../ink/ink2873.xml"/><Relationship Id="rId343" Type="http://schemas.openxmlformats.org/officeDocument/2006/relationships/image" Target="../media/image2414.png"/><Relationship Id="rId550" Type="http://schemas.openxmlformats.org/officeDocument/2006/relationships/customXml" Target="../ink/ink3081.xml"/><Relationship Id="rId788" Type="http://schemas.openxmlformats.org/officeDocument/2006/relationships/customXml" Target="../ink/ink3200.xml"/><Relationship Id="rId203" Type="http://schemas.openxmlformats.org/officeDocument/2006/relationships/image" Target="../media/image2345.png"/><Relationship Id="rId648" Type="http://schemas.openxmlformats.org/officeDocument/2006/relationships/customXml" Target="../ink/ink3130.xml"/><Relationship Id="rId855" Type="http://schemas.openxmlformats.org/officeDocument/2006/relationships/customXml" Target="../ink/ink3234.xml"/><Relationship Id="rId287" Type="http://schemas.openxmlformats.org/officeDocument/2006/relationships/image" Target="../media/image2387.png"/><Relationship Id="rId410" Type="http://schemas.openxmlformats.org/officeDocument/2006/relationships/customXml" Target="../ink/ink3011.xml"/><Relationship Id="rId494" Type="http://schemas.openxmlformats.org/officeDocument/2006/relationships/customXml" Target="../ink/ink3053.xml"/><Relationship Id="rId508" Type="http://schemas.openxmlformats.org/officeDocument/2006/relationships/customXml" Target="../ink/ink3060.xml"/><Relationship Id="rId715" Type="http://schemas.openxmlformats.org/officeDocument/2006/relationships/image" Target="../media/image2600.png"/><Relationship Id="rId147" Type="http://schemas.openxmlformats.org/officeDocument/2006/relationships/image" Target="../media/image2317.png"/><Relationship Id="rId354" Type="http://schemas.openxmlformats.org/officeDocument/2006/relationships/customXml" Target="../ink/ink2983.xml"/><Relationship Id="rId799" Type="http://schemas.openxmlformats.org/officeDocument/2006/relationships/customXml" Target="../ink/ink3206.xml"/><Relationship Id="rId51" Type="http://schemas.openxmlformats.org/officeDocument/2006/relationships/customXml" Target="../ink/ink2830.xml"/><Relationship Id="rId561" Type="http://schemas.openxmlformats.org/officeDocument/2006/relationships/image" Target="../media/image2523.png"/><Relationship Id="rId659" Type="http://schemas.openxmlformats.org/officeDocument/2006/relationships/image" Target="../media/image2572.png"/><Relationship Id="rId214" Type="http://schemas.openxmlformats.org/officeDocument/2006/relationships/customXml" Target="../ink/ink2912.xml"/><Relationship Id="rId298" Type="http://schemas.openxmlformats.org/officeDocument/2006/relationships/customXml" Target="../ink/ink2954.xml"/><Relationship Id="rId421" Type="http://schemas.openxmlformats.org/officeDocument/2006/relationships/image" Target="../media/image2453.png"/><Relationship Id="rId519" Type="http://schemas.openxmlformats.org/officeDocument/2006/relationships/image" Target="../media/image2502.png"/><Relationship Id="rId158" Type="http://schemas.openxmlformats.org/officeDocument/2006/relationships/customXml" Target="../ink/ink2884.xml"/><Relationship Id="rId726" Type="http://schemas.openxmlformats.org/officeDocument/2006/relationships/customXml" Target="../ink/ink3169.xml"/><Relationship Id="rId62" Type="http://schemas.openxmlformats.org/officeDocument/2006/relationships/image" Target="../media/image2276.png"/><Relationship Id="rId365" Type="http://schemas.openxmlformats.org/officeDocument/2006/relationships/image" Target="../media/image2425.png"/><Relationship Id="rId572" Type="http://schemas.openxmlformats.org/officeDocument/2006/relationships/customXml" Target="../ink/ink3092.xml"/><Relationship Id="rId225" Type="http://schemas.openxmlformats.org/officeDocument/2006/relationships/image" Target="../media/image2356.png"/><Relationship Id="rId432" Type="http://schemas.openxmlformats.org/officeDocument/2006/relationships/customXml" Target="../ink/ink3022.xml"/><Relationship Id="rId737" Type="http://schemas.openxmlformats.org/officeDocument/2006/relationships/image" Target="../media/image2611.png"/><Relationship Id="rId73" Type="http://schemas.openxmlformats.org/officeDocument/2006/relationships/customXml" Target="../ink/ink2841.xml"/><Relationship Id="rId169" Type="http://schemas.openxmlformats.org/officeDocument/2006/relationships/image" Target="../media/image2328.png"/><Relationship Id="rId376" Type="http://schemas.openxmlformats.org/officeDocument/2006/relationships/customXml" Target="../ink/ink2994.xml"/><Relationship Id="rId583" Type="http://schemas.openxmlformats.org/officeDocument/2006/relationships/image" Target="../media/image2534.png"/><Relationship Id="rId790" Type="http://schemas.openxmlformats.org/officeDocument/2006/relationships/customXml" Target="../ink/ink3201.xml"/><Relationship Id="rId804" Type="http://schemas.openxmlformats.org/officeDocument/2006/relationships/image" Target="../media/image2644.png"/><Relationship Id="rId4" Type="http://schemas.openxmlformats.org/officeDocument/2006/relationships/hyperlink" Target="https://policy.trade.ec.europa.eu/eu-trade-relationships-country-and-region/countries-and-regions/united-states_en" TargetMode="External"/><Relationship Id="rId236" Type="http://schemas.openxmlformats.org/officeDocument/2006/relationships/customXml" Target="../ink/ink2923.xml"/><Relationship Id="rId443" Type="http://schemas.openxmlformats.org/officeDocument/2006/relationships/image" Target="../media/image2464.png"/><Relationship Id="rId650" Type="http://schemas.openxmlformats.org/officeDocument/2006/relationships/customXml" Target="../ink/ink3131.xml"/><Relationship Id="rId303" Type="http://schemas.openxmlformats.org/officeDocument/2006/relationships/image" Target="../media/image2395.png"/><Relationship Id="rId748" Type="http://schemas.openxmlformats.org/officeDocument/2006/relationships/customXml" Target="../ink/ink3180.xml"/><Relationship Id="rId84" Type="http://schemas.openxmlformats.org/officeDocument/2006/relationships/image" Target="../media/image2286.png"/><Relationship Id="rId387" Type="http://schemas.openxmlformats.org/officeDocument/2006/relationships/image" Target="../media/image2436.png"/><Relationship Id="rId510" Type="http://schemas.openxmlformats.org/officeDocument/2006/relationships/customXml" Target="../ink/ink3061.xml"/><Relationship Id="rId594" Type="http://schemas.openxmlformats.org/officeDocument/2006/relationships/customXml" Target="../ink/ink3103.xml"/><Relationship Id="rId608" Type="http://schemas.openxmlformats.org/officeDocument/2006/relationships/customXml" Target="../ink/ink3110.xml"/><Relationship Id="rId815" Type="http://schemas.openxmlformats.org/officeDocument/2006/relationships/customXml" Target="../ink/ink3214.xml"/><Relationship Id="rId247" Type="http://schemas.openxmlformats.org/officeDocument/2006/relationships/image" Target="../media/image2367.png"/><Relationship Id="rId107" Type="http://schemas.openxmlformats.org/officeDocument/2006/relationships/image" Target="../media/image2297.png"/><Relationship Id="rId454" Type="http://schemas.openxmlformats.org/officeDocument/2006/relationships/customXml" Target="../ink/ink3033.xml"/><Relationship Id="rId661" Type="http://schemas.openxmlformats.org/officeDocument/2006/relationships/image" Target="../media/image2573.png"/><Relationship Id="rId759" Type="http://schemas.openxmlformats.org/officeDocument/2006/relationships/image" Target="../media/image2622.png"/><Relationship Id="rId11" Type="http://schemas.openxmlformats.org/officeDocument/2006/relationships/customXml" Target="../ink/ink2810.xml"/><Relationship Id="rId314" Type="http://schemas.openxmlformats.org/officeDocument/2006/relationships/customXml" Target="../ink/ink2962.xml"/><Relationship Id="rId398" Type="http://schemas.openxmlformats.org/officeDocument/2006/relationships/customXml" Target="../ink/ink3005.xml"/><Relationship Id="rId521" Type="http://schemas.openxmlformats.org/officeDocument/2006/relationships/image" Target="../media/image2503.png"/><Relationship Id="rId619" Type="http://schemas.openxmlformats.org/officeDocument/2006/relationships/image" Target="../media/image2552.png"/><Relationship Id="rId95" Type="http://schemas.openxmlformats.org/officeDocument/2006/relationships/image" Target="../media/image2291.png"/><Relationship Id="rId160" Type="http://schemas.openxmlformats.org/officeDocument/2006/relationships/customXml" Target="../ink/ink2885.xml"/><Relationship Id="rId826" Type="http://schemas.openxmlformats.org/officeDocument/2006/relationships/image" Target="../media/image2654.png"/><Relationship Id="rId258" Type="http://schemas.openxmlformats.org/officeDocument/2006/relationships/customXml" Target="../ink/ink2934.xml"/><Relationship Id="rId465" Type="http://schemas.openxmlformats.org/officeDocument/2006/relationships/image" Target="../media/image2475.png"/><Relationship Id="rId672" Type="http://schemas.openxmlformats.org/officeDocument/2006/relationships/customXml" Target="../ink/ink3142.xml"/><Relationship Id="rId22" Type="http://schemas.openxmlformats.org/officeDocument/2006/relationships/image" Target="../media/image2256.png"/><Relationship Id="rId118" Type="http://schemas.openxmlformats.org/officeDocument/2006/relationships/customXml" Target="../ink/ink2864.xml"/><Relationship Id="rId325" Type="http://schemas.openxmlformats.org/officeDocument/2006/relationships/customXml" Target="../ink/ink2968.xml"/><Relationship Id="rId532" Type="http://schemas.openxmlformats.org/officeDocument/2006/relationships/customXml" Target="../ink/ink3072.xml"/><Relationship Id="rId171" Type="http://schemas.openxmlformats.org/officeDocument/2006/relationships/image" Target="../media/image2329.png"/><Relationship Id="rId837" Type="http://schemas.openxmlformats.org/officeDocument/2006/relationships/customXml" Target="../ink/ink3225.xml"/><Relationship Id="rId269" Type="http://schemas.openxmlformats.org/officeDocument/2006/relationships/image" Target="../media/image2378.png"/><Relationship Id="rId476" Type="http://schemas.openxmlformats.org/officeDocument/2006/relationships/customXml" Target="../ink/ink3044.xml"/><Relationship Id="rId683" Type="http://schemas.openxmlformats.org/officeDocument/2006/relationships/image" Target="../media/image2584.png"/><Relationship Id="rId33" Type="http://schemas.openxmlformats.org/officeDocument/2006/relationships/customXml" Target="../ink/ink2821.xml"/><Relationship Id="rId129" Type="http://schemas.openxmlformats.org/officeDocument/2006/relationships/image" Target="../media/image2308.png"/><Relationship Id="rId336" Type="http://schemas.openxmlformats.org/officeDocument/2006/relationships/customXml" Target="../ink/ink2974.xml"/><Relationship Id="rId543" Type="http://schemas.openxmlformats.org/officeDocument/2006/relationships/image" Target="../media/image2514.png"/><Relationship Id="rId182" Type="http://schemas.openxmlformats.org/officeDocument/2006/relationships/customXml" Target="../ink/ink2896.xml"/><Relationship Id="rId403" Type="http://schemas.openxmlformats.org/officeDocument/2006/relationships/image" Target="../media/image2444.png"/><Relationship Id="rId750" Type="http://schemas.openxmlformats.org/officeDocument/2006/relationships/customXml" Target="../ink/ink3181.xml"/><Relationship Id="rId848" Type="http://schemas.openxmlformats.org/officeDocument/2006/relationships/image" Target="../media/image2665.png"/><Relationship Id="rId487" Type="http://schemas.openxmlformats.org/officeDocument/2006/relationships/image" Target="../media/image2486.png"/><Relationship Id="rId610" Type="http://schemas.openxmlformats.org/officeDocument/2006/relationships/customXml" Target="../ink/ink3111.xml"/><Relationship Id="rId694" Type="http://schemas.openxmlformats.org/officeDocument/2006/relationships/customXml" Target="../ink/ink3153.xml"/><Relationship Id="rId708" Type="http://schemas.openxmlformats.org/officeDocument/2006/relationships/customXml" Target="../ink/ink3160.xml"/><Relationship Id="rId347" Type="http://schemas.openxmlformats.org/officeDocument/2006/relationships/image" Target="../media/image2416.png"/><Relationship Id="rId44" Type="http://schemas.openxmlformats.org/officeDocument/2006/relationships/image" Target="../media/image2267.png"/><Relationship Id="rId554" Type="http://schemas.openxmlformats.org/officeDocument/2006/relationships/customXml" Target="../ink/ink3083.xml"/><Relationship Id="rId761" Type="http://schemas.openxmlformats.org/officeDocument/2006/relationships/image" Target="../media/image2623.png"/><Relationship Id="rId859" Type="http://schemas.openxmlformats.org/officeDocument/2006/relationships/customXml" Target="../ink/ink3236.xml"/><Relationship Id="rId193" Type="http://schemas.openxmlformats.org/officeDocument/2006/relationships/image" Target="../media/image2340.png"/><Relationship Id="rId207" Type="http://schemas.openxmlformats.org/officeDocument/2006/relationships/image" Target="../media/image2347.png"/><Relationship Id="rId414" Type="http://schemas.openxmlformats.org/officeDocument/2006/relationships/customXml" Target="../ink/ink3013.xml"/><Relationship Id="rId498" Type="http://schemas.openxmlformats.org/officeDocument/2006/relationships/customXml" Target="../ink/ink3055.xml"/><Relationship Id="rId621" Type="http://schemas.openxmlformats.org/officeDocument/2006/relationships/image" Target="../media/image2553.png"/><Relationship Id="rId260" Type="http://schemas.openxmlformats.org/officeDocument/2006/relationships/customXml" Target="../ink/ink2935.xml"/><Relationship Id="rId719" Type="http://schemas.openxmlformats.org/officeDocument/2006/relationships/image" Target="../media/image2602.png"/><Relationship Id="rId55" Type="http://schemas.openxmlformats.org/officeDocument/2006/relationships/customXml" Target="../ink/ink2832.xml"/><Relationship Id="rId120" Type="http://schemas.openxmlformats.org/officeDocument/2006/relationships/customXml" Target="../ink/ink2865.xml"/><Relationship Id="rId358" Type="http://schemas.openxmlformats.org/officeDocument/2006/relationships/customXml" Target="../ink/ink2985.xml"/><Relationship Id="rId565" Type="http://schemas.openxmlformats.org/officeDocument/2006/relationships/image" Target="../media/image2525.png"/><Relationship Id="rId772" Type="http://schemas.openxmlformats.org/officeDocument/2006/relationships/customXml" Target="../ink/ink3192.xml"/><Relationship Id="rId218" Type="http://schemas.openxmlformats.org/officeDocument/2006/relationships/customXml" Target="../ink/ink2914.xml"/><Relationship Id="rId425" Type="http://schemas.openxmlformats.org/officeDocument/2006/relationships/image" Target="../media/image2455.png"/><Relationship Id="rId632" Type="http://schemas.openxmlformats.org/officeDocument/2006/relationships/customXml" Target="../ink/ink3122.xml"/><Relationship Id="rId271" Type="http://schemas.openxmlformats.org/officeDocument/2006/relationships/image" Target="../media/image2379.png"/><Relationship Id="rId66" Type="http://schemas.openxmlformats.org/officeDocument/2006/relationships/image" Target="../media/image2278.png"/><Relationship Id="rId131" Type="http://schemas.openxmlformats.org/officeDocument/2006/relationships/image" Target="../media/image2309.png"/><Relationship Id="rId369" Type="http://schemas.openxmlformats.org/officeDocument/2006/relationships/image" Target="../media/image2427.png"/><Relationship Id="rId576" Type="http://schemas.openxmlformats.org/officeDocument/2006/relationships/customXml" Target="../ink/ink3094.xml"/><Relationship Id="rId783" Type="http://schemas.openxmlformats.org/officeDocument/2006/relationships/image" Target="../media/image2634.png"/><Relationship Id="rId229" Type="http://schemas.openxmlformats.org/officeDocument/2006/relationships/image" Target="../media/image2358.png"/><Relationship Id="rId436" Type="http://schemas.openxmlformats.org/officeDocument/2006/relationships/customXml" Target="../ink/ink3024.xml"/><Relationship Id="rId643" Type="http://schemas.openxmlformats.org/officeDocument/2006/relationships/image" Target="../media/image2564.png"/><Relationship Id="rId850" Type="http://schemas.openxmlformats.org/officeDocument/2006/relationships/image" Target="../media/image2666.png"/><Relationship Id="rId77" Type="http://schemas.openxmlformats.org/officeDocument/2006/relationships/customXml" Target="../ink/ink2843.xml"/><Relationship Id="rId282" Type="http://schemas.openxmlformats.org/officeDocument/2006/relationships/customXml" Target="../ink/ink2946.xml"/><Relationship Id="rId503" Type="http://schemas.openxmlformats.org/officeDocument/2006/relationships/image" Target="../media/image2494.png"/><Relationship Id="rId587" Type="http://schemas.openxmlformats.org/officeDocument/2006/relationships/image" Target="../media/image2536.png"/><Relationship Id="rId710" Type="http://schemas.openxmlformats.org/officeDocument/2006/relationships/customXml" Target="../ink/ink3161.xml"/><Relationship Id="rId808" Type="http://schemas.openxmlformats.org/officeDocument/2006/relationships/image" Target="../media/image26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14-581-international-economics-i-spring-2013/download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30.png"/><Relationship Id="rId21" Type="http://schemas.openxmlformats.org/officeDocument/2006/relationships/image" Target="../media/image2682.png"/><Relationship Id="rId42" Type="http://schemas.openxmlformats.org/officeDocument/2006/relationships/customXml" Target="../ink/ink3258.xml"/><Relationship Id="rId63" Type="http://schemas.openxmlformats.org/officeDocument/2006/relationships/image" Target="../media/image2703.png"/><Relationship Id="rId84" Type="http://schemas.openxmlformats.org/officeDocument/2006/relationships/customXml" Target="../ink/ink3279.xml"/><Relationship Id="rId138" Type="http://schemas.openxmlformats.org/officeDocument/2006/relationships/customXml" Target="../ink/ink3306.xml"/><Relationship Id="rId159" Type="http://schemas.openxmlformats.org/officeDocument/2006/relationships/image" Target="../media/image2751.png"/><Relationship Id="rId107" Type="http://schemas.openxmlformats.org/officeDocument/2006/relationships/image" Target="../media/image2725.png"/><Relationship Id="rId11" Type="http://schemas.openxmlformats.org/officeDocument/2006/relationships/image" Target="../media/image2677.png"/><Relationship Id="rId32" Type="http://schemas.openxmlformats.org/officeDocument/2006/relationships/customXml" Target="../ink/ink3253.xml"/><Relationship Id="rId53" Type="http://schemas.openxmlformats.org/officeDocument/2006/relationships/image" Target="../media/image2698.png"/><Relationship Id="rId74" Type="http://schemas.openxmlformats.org/officeDocument/2006/relationships/customXml" Target="../ink/ink3274.xml"/><Relationship Id="rId128" Type="http://schemas.openxmlformats.org/officeDocument/2006/relationships/customXml" Target="../ink/ink3301.xml"/><Relationship Id="rId149" Type="http://schemas.openxmlformats.org/officeDocument/2006/relationships/image" Target="../media/image2746.png"/><Relationship Id="rId5" Type="http://schemas.openxmlformats.org/officeDocument/2006/relationships/image" Target="../media/image2674.png"/><Relationship Id="rId95" Type="http://schemas.openxmlformats.org/officeDocument/2006/relationships/image" Target="../media/image2719.png"/><Relationship Id="rId160" Type="http://schemas.openxmlformats.org/officeDocument/2006/relationships/customXml" Target="../ink/ink3317.xml"/><Relationship Id="rId22" Type="http://schemas.openxmlformats.org/officeDocument/2006/relationships/customXml" Target="../ink/ink3248.xml"/><Relationship Id="rId43" Type="http://schemas.openxmlformats.org/officeDocument/2006/relationships/image" Target="../media/image2693.png"/><Relationship Id="rId64" Type="http://schemas.openxmlformats.org/officeDocument/2006/relationships/customXml" Target="../ink/ink3269.xml"/><Relationship Id="rId118" Type="http://schemas.openxmlformats.org/officeDocument/2006/relationships/customXml" Target="../ink/ink3296.xml"/><Relationship Id="rId139" Type="http://schemas.openxmlformats.org/officeDocument/2006/relationships/image" Target="../media/image2741.png"/><Relationship Id="rId85" Type="http://schemas.openxmlformats.org/officeDocument/2006/relationships/image" Target="../media/image2714.png"/><Relationship Id="rId150" Type="http://schemas.openxmlformats.org/officeDocument/2006/relationships/customXml" Target="../ink/ink3312.xml"/><Relationship Id="rId12" Type="http://schemas.openxmlformats.org/officeDocument/2006/relationships/customXml" Target="../ink/ink3243.xml"/><Relationship Id="rId17" Type="http://schemas.openxmlformats.org/officeDocument/2006/relationships/image" Target="../media/image2680.png"/><Relationship Id="rId33" Type="http://schemas.openxmlformats.org/officeDocument/2006/relationships/image" Target="../media/image2688.png"/><Relationship Id="rId38" Type="http://schemas.openxmlformats.org/officeDocument/2006/relationships/customXml" Target="../ink/ink3256.xml"/><Relationship Id="rId59" Type="http://schemas.openxmlformats.org/officeDocument/2006/relationships/image" Target="../media/image2701.png"/><Relationship Id="rId103" Type="http://schemas.openxmlformats.org/officeDocument/2006/relationships/image" Target="../media/image2723.png"/><Relationship Id="rId108" Type="http://schemas.openxmlformats.org/officeDocument/2006/relationships/customXml" Target="../ink/ink3291.xml"/><Relationship Id="rId124" Type="http://schemas.openxmlformats.org/officeDocument/2006/relationships/customXml" Target="../ink/ink3299.xml"/><Relationship Id="rId129" Type="http://schemas.openxmlformats.org/officeDocument/2006/relationships/image" Target="../media/image2736.png"/><Relationship Id="rId54" Type="http://schemas.openxmlformats.org/officeDocument/2006/relationships/customXml" Target="../ink/ink3264.xml"/><Relationship Id="rId70" Type="http://schemas.openxmlformats.org/officeDocument/2006/relationships/customXml" Target="../ink/ink3272.xml"/><Relationship Id="rId75" Type="http://schemas.openxmlformats.org/officeDocument/2006/relationships/image" Target="../media/image2709.png"/><Relationship Id="rId91" Type="http://schemas.openxmlformats.org/officeDocument/2006/relationships/image" Target="../media/image2717.png"/><Relationship Id="rId96" Type="http://schemas.openxmlformats.org/officeDocument/2006/relationships/customXml" Target="../ink/ink3285.xml"/><Relationship Id="rId140" Type="http://schemas.openxmlformats.org/officeDocument/2006/relationships/customXml" Target="../ink/ink3307.xml"/><Relationship Id="rId145" Type="http://schemas.openxmlformats.org/officeDocument/2006/relationships/image" Target="../media/image2744.png"/><Relationship Id="rId161" Type="http://schemas.openxmlformats.org/officeDocument/2006/relationships/image" Target="../media/image27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40.xml"/><Relationship Id="rId23" Type="http://schemas.openxmlformats.org/officeDocument/2006/relationships/image" Target="../media/image2683.png"/><Relationship Id="rId28" Type="http://schemas.openxmlformats.org/officeDocument/2006/relationships/customXml" Target="../ink/ink3251.xml"/><Relationship Id="rId49" Type="http://schemas.openxmlformats.org/officeDocument/2006/relationships/image" Target="../media/image2696.png"/><Relationship Id="rId114" Type="http://schemas.openxmlformats.org/officeDocument/2006/relationships/customXml" Target="../ink/ink3294.xml"/><Relationship Id="rId119" Type="http://schemas.openxmlformats.org/officeDocument/2006/relationships/image" Target="../media/image2731.png"/><Relationship Id="rId44" Type="http://schemas.openxmlformats.org/officeDocument/2006/relationships/customXml" Target="../ink/ink3259.xml"/><Relationship Id="rId60" Type="http://schemas.openxmlformats.org/officeDocument/2006/relationships/customXml" Target="../ink/ink3267.xml"/><Relationship Id="rId65" Type="http://schemas.openxmlformats.org/officeDocument/2006/relationships/image" Target="../media/image2704.png"/><Relationship Id="rId81" Type="http://schemas.openxmlformats.org/officeDocument/2006/relationships/image" Target="../media/image2712.png"/><Relationship Id="rId86" Type="http://schemas.openxmlformats.org/officeDocument/2006/relationships/customXml" Target="../ink/ink3280.xml"/><Relationship Id="rId130" Type="http://schemas.openxmlformats.org/officeDocument/2006/relationships/customXml" Target="../ink/ink3302.xml"/><Relationship Id="rId135" Type="http://schemas.openxmlformats.org/officeDocument/2006/relationships/image" Target="../media/image2739.png"/><Relationship Id="rId151" Type="http://schemas.openxmlformats.org/officeDocument/2006/relationships/image" Target="../media/image2747.png"/><Relationship Id="rId156" Type="http://schemas.openxmlformats.org/officeDocument/2006/relationships/customXml" Target="../ink/ink3315.xml"/><Relationship Id="rId13" Type="http://schemas.openxmlformats.org/officeDocument/2006/relationships/image" Target="../media/image2678.png"/><Relationship Id="rId18" Type="http://schemas.openxmlformats.org/officeDocument/2006/relationships/customXml" Target="../ink/ink3246.xml"/><Relationship Id="rId39" Type="http://schemas.openxmlformats.org/officeDocument/2006/relationships/image" Target="../media/image2691.png"/><Relationship Id="rId109" Type="http://schemas.openxmlformats.org/officeDocument/2006/relationships/image" Target="../media/image2726.png"/><Relationship Id="rId34" Type="http://schemas.openxmlformats.org/officeDocument/2006/relationships/customXml" Target="../ink/ink3254.xml"/><Relationship Id="rId50" Type="http://schemas.openxmlformats.org/officeDocument/2006/relationships/customXml" Target="../ink/ink3262.xml"/><Relationship Id="rId55" Type="http://schemas.openxmlformats.org/officeDocument/2006/relationships/image" Target="../media/image2699.png"/><Relationship Id="rId76" Type="http://schemas.openxmlformats.org/officeDocument/2006/relationships/customXml" Target="../ink/ink3275.xml"/><Relationship Id="rId97" Type="http://schemas.openxmlformats.org/officeDocument/2006/relationships/image" Target="../media/image2720.png"/><Relationship Id="rId104" Type="http://schemas.openxmlformats.org/officeDocument/2006/relationships/customXml" Target="../ink/ink3289.xml"/><Relationship Id="rId120" Type="http://schemas.openxmlformats.org/officeDocument/2006/relationships/customXml" Target="../ink/ink3297.xml"/><Relationship Id="rId125" Type="http://schemas.openxmlformats.org/officeDocument/2006/relationships/image" Target="../media/image2734.png"/><Relationship Id="rId141" Type="http://schemas.openxmlformats.org/officeDocument/2006/relationships/image" Target="../media/image2742.png"/><Relationship Id="rId146" Type="http://schemas.openxmlformats.org/officeDocument/2006/relationships/customXml" Target="../ink/ink3310.xml"/><Relationship Id="rId7" Type="http://schemas.openxmlformats.org/officeDocument/2006/relationships/image" Target="../media/image2675.png"/><Relationship Id="rId71" Type="http://schemas.openxmlformats.org/officeDocument/2006/relationships/image" Target="../media/image2707.png"/><Relationship Id="rId92" Type="http://schemas.openxmlformats.org/officeDocument/2006/relationships/customXml" Target="../ink/ink3283.xml"/><Relationship Id="rId162" Type="http://schemas.openxmlformats.org/officeDocument/2006/relationships/customXml" Target="../ink/ink3318.xml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2686.png"/><Relationship Id="rId24" Type="http://schemas.openxmlformats.org/officeDocument/2006/relationships/customXml" Target="../ink/ink3249.xml"/><Relationship Id="rId40" Type="http://schemas.openxmlformats.org/officeDocument/2006/relationships/customXml" Target="../ink/ink3257.xml"/><Relationship Id="rId45" Type="http://schemas.openxmlformats.org/officeDocument/2006/relationships/image" Target="../media/image2694.png"/><Relationship Id="rId66" Type="http://schemas.openxmlformats.org/officeDocument/2006/relationships/customXml" Target="../ink/ink3270.xml"/><Relationship Id="rId87" Type="http://schemas.openxmlformats.org/officeDocument/2006/relationships/image" Target="../media/image2715.png"/><Relationship Id="rId110" Type="http://schemas.openxmlformats.org/officeDocument/2006/relationships/customXml" Target="../ink/ink3292.xml"/><Relationship Id="rId115" Type="http://schemas.openxmlformats.org/officeDocument/2006/relationships/image" Target="../media/image2729.png"/><Relationship Id="rId131" Type="http://schemas.openxmlformats.org/officeDocument/2006/relationships/image" Target="../media/image2737.png"/><Relationship Id="rId136" Type="http://schemas.openxmlformats.org/officeDocument/2006/relationships/customXml" Target="../ink/ink3305.xml"/><Relationship Id="rId157" Type="http://schemas.openxmlformats.org/officeDocument/2006/relationships/image" Target="../media/image2750.png"/><Relationship Id="rId61" Type="http://schemas.openxmlformats.org/officeDocument/2006/relationships/image" Target="../media/image2702.png"/><Relationship Id="rId82" Type="http://schemas.openxmlformats.org/officeDocument/2006/relationships/customXml" Target="../ink/ink3278.xml"/><Relationship Id="rId152" Type="http://schemas.openxmlformats.org/officeDocument/2006/relationships/customXml" Target="../ink/ink3313.xml"/><Relationship Id="rId19" Type="http://schemas.openxmlformats.org/officeDocument/2006/relationships/image" Target="../media/image2681.png"/><Relationship Id="rId14" Type="http://schemas.openxmlformats.org/officeDocument/2006/relationships/customXml" Target="../ink/ink3244.xml"/><Relationship Id="rId30" Type="http://schemas.openxmlformats.org/officeDocument/2006/relationships/customXml" Target="../ink/ink3252.xml"/><Relationship Id="rId35" Type="http://schemas.openxmlformats.org/officeDocument/2006/relationships/image" Target="../media/image2689.png"/><Relationship Id="rId56" Type="http://schemas.openxmlformats.org/officeDocument/2006/relationships/customXml" Target="../ink/ink3265.xml"/><Relationship Id="rId77" Type="http://schemas.openxmlformats.org/officeDocument/2006/relationships/image" Target="../media/image2710.png"/><Relationship Id="rId100" Type="http://schemas.openxmlformats.org/officeDocument/2006/relationships/customXml" Target="../ink/ink3287.xml"/><Relationship Id="rId105" Type="http://schemas.openxmlformats.org/officeDocument/2006/relationships/image" Target="../media/image2724.png"/><Relationship Id="rId126" Type="http://schemas.openxmlformats.org/officeDocument/2006/relationships/customXml" Target="../ink/ink3300.xml"/><Relationship Id="rId147" Type="http://schemas.openxmlformats.org/officeDocument/2006/relationships/image" Target="../media/image2745.png"/><Relationship Id="rId8" Type="http://schemas.openxmlformats.org/officeDocument/2006/relationships/customXml" Target="../ink/ink3241.xml"/><Relationship Id="rId51" Type="http://schemas.openxmlformats.org/officeDocument/2006/relationships/image" Target="../media/image2697.png"/><Relationship Id="rId72" Type="http://schemas.openxmlformats.org/officeDocument/2006/relationships/customXml" Target="../ink/ink3273.xml"/><Relationship Id="rId93" Type="http://schemas.openxmlformats.org/officeDocument/2006/relationships/image" Target="../media/image2718.png"/><Relationship Id="rId98" Type="http://schemas.openxmlformats.org/officeDocument/2006/relationships/customXml" Target="../ink/ink3286.xml"/><Relationship Id="rId121" Type="http://schemas.openxmlformats.org/officeDocument/2006/relationships/image" Target="../media/image2732.png"/><Relationship Id="rId142" Type="http://schemas.openxmlformats.org/officeDocument/2006/relationships/customXml" Target="../ink/ink3308.xml"/><Relationship Id="rId163" Type="http://schemas.openxmlformats.org/officeDocument/2006/relationships/image" Target="../media/image2753.png"/><Relationship Id="rId3" Type="http://schemas.openxmlformats.org/officeDocument/2006/relationships/image" Target="../media/image2247.png"/><Relationship Id="rId25" Type="http://schemas.openxmlformats.org/officeDocument/2006/relationships/image" Target="../media/image2684.png"/><Relationship Id="rId46" Type="http://schemas.openxmlformats.org/officeDocument/2006/relationships/customXml" Target="../ink/ink3260.xml"/><Relationship Id="rId67" Type="http://schemas.openxmlformats.org/officeDocument/2006/relationships/image" Target="../media/image2705.png"/><Relationship Id="rId116" Type="http://schemas.openxmlformats.org/officeDocument/2006/relationships/customXml" Target="../ink/ink3295.xml"/><Relationship Id="rId137" Type="http://schemas.openxmlformats.org/officeDocument/2006/relationships/image" Target="../media/image2740.png"/><Relationship Id="rId158" Type="http://schemas.openxmlformats.org/officeDocument/2006/relationships/customXml" Target="../ink/ink3316.xml"/><Relationship Id="rId20" Type="http://schemas.openxmlformats.org/officeDocument/2006/relationships/customXml" Target="../ink/ink3247.xml"/><Relationship Id="rId41" Type="http://schemas.openxmlformats.org/officeDocument/2006/relationships/image" Target="../media/image2692.png"/><Relationship Id="rId62" Type="http://schemas.openxmlformats.org/officeDocument/2006/relationships/customXml" Target="../ink/ink3268.xml"/><Relationship Id="rId83" Type="http://schemas.openxmlformats.org/officeDocument/2006/relationships/image" Target="../media/image2713.png"/><Relationship Id="rId88" Type="http://schemas.openxmlformats.org/officeDocument/2006/relationships/customXml" Target="../ink/ink3281.xml"/><Relationship Id="rId111" Type="http://schemas.openxmlformats.org/officeDocument/2006/relationships/image" Target="../media/image2727.png"/><Relationship Id="rId132" Type="http://schemas.openxmlformats.org/officeDocument/2006/relationships/customXml" Target="../ink/ink3303.xml"/><Relationship Id="rId153" Type="http://schemas.openxmlformats.org/officeDocument/2006/relationships/image" Target="../media/image2748.png"/><Relationship Id="rId15" Type="http://schemas.openxmlformats.org/officeDocument/2006/relationships/image" Target="../media/image2679.png"/><Relationship Id="rId36" Type="http://schemas.openxmlformats.org/officeDocument/2006/relationships/customXml" Target="../ink/ink3255.xml"/><Relationship Id="rId57" Type="http://schemas.openxmlformats.org/officeDocument/2006/relationships/image" Target="../media/image2700.png"/><Relationship Id="rId106" Type="http://schemas.openxmlformats.org/officeDocument/2006/relationships/customXml" Target="../ink/ink3290.xml"/><Relationship Id="rId127" Type="http://schemas.openxmlformats.org/officeDocument/2006/relationships/image" Target="../media/image2735.png"/><Relationship Id="rId10" Type="http://schemas.openxmlformats.org/officeDocument/2006/relationships/customXml" Target="../ink/ink3242.xml"/><Relationship Id="rId31" Type="http://schemas.openxmlformats.org/officeDocument/2006/relationships/image" Target="../media/image2687.png"/><Relationship Id="rId52" Type="http://schemas.openxmlformats.org/officeDocument/2006/relationships/customXml" Target="../ink/ink3263.xml"/><Relationship Id="rId73" Type="http://schemas.openxmlformats.org/officeDocument/2006/relationships/image" Target="../media/image2708.png"/><Relationship Id="rId78" Type="http://schemas.openxmlformats.org/officeDocument/2006/relationships/customXml" Target="../ink/ink3276.xml"/><Relationship Id="rId94" Type="http://schemas.openxmlformats.org/officeDocument/2006/relationships/customXml" Target="../ink/ink3284.xml"/><Relationship Id="rId99" Type="http://schemas.openxmlformats.org/officeDocument/2006/relationships/image" Target="../media/image2721.png"/><Relationship Id="rId101" Type="http://schemas.openxmlformats.org/officeDocument/2006/relationships/image" Target="../media/image2722.png"/><Relationship Id="rId122" Type="http://schemas.openxmlformats.org/officeDocument/2006/relationships/customXml" Target="../ink/ink3298.xml"/><Relationship Id="rId143" Type="http://schemas.openxmlformats.org/officeDocument/2006/relationships/image" Target="../media/image2743.png"/><Relationship Id="rId148" Type="http://schemas.openxmlformats.org/officeDocument/2006/relationships/customXml" Target="../ink/ink3311.xml"/><Relationship Id="rId164" Type="http://schemas.openxmlformats.org/officeDocument/2006/relationships/customXml" Target="../ink/ink3319.xml"/><Relationship Id="rId4" Type="http://schemas.openxmlformats.org/officeDocument/2006/relationships/customXml" Target="../ink/ink3239.xml"/><Relationship Id="rId9" Type="http://schemas.openxmlformats.org/officeDocument/2006/relationships/image" Target="../media/image2676.png"/><Relationship Id="rId26" Type="http://schemas.openxmlformats.org/officeDocument/2006/relationships/customXml" Target="../ink/ink3250.xml"/><Relationship Id="rId47" Type="http://schemas.openxmlformats.org/officeDocument/2006/relationships/image" Target="../media/image2695.png"/><Relationship Id="rId68" Type="http://schemas.openxmlformats.org/officeDocument/2006/relationships/customXml" Target="../ink/ink3271.xml"/><Relationship Id="rId89" Type="http://schemas.openxmlformats.org/officeDocument/2006/relationships/image" Target="../media/image2716.png"/><Relationship Id="rId112" Type="http://schemas.openxmlformats.org/officeDocument/2006/relationships/customXml" Target="../ink/ink3293.xml"/><Relationship Id="rId133" Type="http://schemas.openxmlformats.org/officeDocument/2006/relationships/image" Target="../media/image2738.png"/><Relationship Id="rId154" Type="http://schemas.openxmlformats.org/officeDocument/2006/relationships/customXml" Target="../ink/ink3314.xml"/><Relationship Id="rId16" Type="http://schemas.openxmlformats.org/officeDocument/2006/relationships/customXml" Target="../ink/ink3245.xml"/><Relationship Id="rId37" Type="http://schemas.openxmlformats.org/officeDocument/2006/relationships/image" Target="../media/image2690.png"/><Relationship Id="rId58" Type="http://schemas.openxmlformats.org/officeDocument/2006/relationships/customXml" Target="../ink/ink3266.xml"/><Relationship Id="rId79" Type="http://schemas.openxmlformats.org/officeDocument/2006/relationships/image" Target="../media/image2711.png"/><Relationship Id="rId102" Type="http://schemas.openxmlformats.org/officeDocument/2006/relationships/customXml" Target="../ink/ink3288.xml"/><Relationship Id="rId123" Type="http://schemas.openxmlformats.org/officeDocument/2006/relationships/image" Target="../media/image2733.png"/><Relationship Id="rId144" Type="http://schemas.openxmlformats.org/officeDocument/2006/relationships/customXml" Target="../ink/ink3309.xml"/><Relationship Id="rId90" Type="http://schemas.openxmlformats.org/officeDocument/2006/relationships/customXml" Target="../ink/ink3282.xml"/><Relationship Id="rId165" Type="http://schemas.openxmlformats.org/officeDocument/2006/relationships/image" Target="../media/image2754.png"/><Relationship Id="rId27" Type="http://schemas.openxmlformats.org/officeDocument/2006/relationships/image" Target="../media/image2685.png"/><Relationship Id="rId48" Type="http://schemas.openxmlformats.org/officeDocument/2006/relationships/customXml" Target="../ink/ink3261.xml"/><Relationship Id="rId69" Type="http://schemas.openxmlformats.org/officeDocument/2006/relationships/image" Target="../media/image2706.png"/><Relationship Id="rId113" Type="http://schemas.openxmlformats.org/officeDocument/2006/relationships/image" Target="../media/image2728.png"/><Relationship Id="rId134" Type="http://schemas.openxmlformats.org/officeDocument/2006/relationships/customXml" Target="../ink/ink3304.xml"/><Relationship Id="rId80" Type="http://schemas.openxmlformats.org/officeDocument/2006/relationships/customXml" Target="../ink/ink3277.xml"/><Relationship Id="rId155" Type="http://schemas.openxmlformats.org/officeDocument/2006/relationships/image" Target="../media/image274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33.png"/><Relationship Id="rId671" Type="http://schemas.openxmlformats.org/officeDocument/2006/relationships/customXml" Target="../ink/ink1056.xml"/><Relationship Id="rId769" Type="http://schemas.openxmlformats.org/officeDocument/2006/relationships/image" Target="../media/image5056.png"/><Relationship Id="rId21" Type="http://schemas.openxmlformats.org/officeDocument/2006/relationships/image" Target="../media/image4685.png"/><Relationship Id="rId324" Type="http://schemas.openxmlformats.org/officeDocument/2006/relationships/image" Target="../media/image4835.png"/><Relationship Id="rId531" Type="http://schemas.openxmlformats.org/officeDocument/2006/relationships/customXml" Target="../ink/ink986.xml"/><Relationship Id="rId629" Type="http://schemas.openxmlformats.org/officeDocument/2006/relationships/customXml" Target="../ink/ink1035.xml"/><Relationship Id="rId170" Type="http://schemas.openxmlformats.org/officeDocument/2006/relationships/customXml" Target="../ink/ink804.xml"/><Relationship Id="rId836" Type="http://schemas.openxmlformats.org/officeDocument/2006/relationships/customXml" Target="../ink/ink1139.xml"/><Relationship Id="rId268" Type="http://schemas.openxmlformats.org/officeDocument/2006/relationships/image" Target="../media/image4807.png"/><Relationship Id="rId475" Type="http://schemas.openxmlformats.org/officeDocument/2006/relationships/customXml" Target="../ink/ink958.xml"/><Relationship Id="rId682" Type="http://schemas.openxmlformats.org/officeDocument/2006/relationships/image" Target="../media/image5013.png"/><Relationship Id="rId903" Type="http://schemas.openxmlformats.org/officeDocument/2006/relationships/customXml" Target="../ink/ink1172.xml"/><Relationship Id="rId32" Type="http://schemas.openxmlformats.org/officeDocument/2006/relationships/customXml" Target="../ink/ink735.xml"/><Relationship Id="rId128" Type="http://schemas.openxmlformats.org/officeDocument/2006/relationships/customXml" Target="../ink/ink783.xml"/><Relationship Id="rId335" Type="http://schemas.openxmlformats.org/officeDocument/2006/relationships/customXml" Target="../ink/ink887.xml"/><Relationship Id="rId542" Type="http://schemas.openxmlformats.org/officeDocument/2006/relationships/image" Target="../media/image4943.png"/><Relationship Id="rId181" Type="http://schemas.openxmlformats.org/officeDocument/2006/relationships/customXml" Target="../ink/ink810.xml"/><Relationship Id="rId402" Type="http://schemas.openxmlformats.org/officeDocument/2006/relationships/image" Target="../media/image4873.png"/><Relationship Id="rId847" Type="http://schemas.openxmlformats.org/officeDocument/2006/relationships/image" Target="../media/image5095.png"/><Relationship Id="rId279" Type="http://schemas.openxmlformats.org/officeDocument/2006/relationships/customXml" Target="../ink/ink859.xml"/><Relationship Id="rId486" Type="http://schemas.openxmlformats.org/officeDocument/2006/relationships/image" Target="../media/image4915.png"/><Relationship Id="rId693" Type="http://schemas.openxmlformats.org/officeDocument/2006/relationships/customXml" Target="../ink/ink1067.xml"/><Relationship Id="rId707" Type="http://schemas.openxmlformats.org/officeDocument/2006/relationships/customXml" Target="../ink/ink1074.xml"/><Relationship Id="rId914" Type="http://schemas.openxmlformats.org/officeDocument/2006/relationships/image" Target="../media/image5129.png"/><Relationship Id="rId43" Type="http://schemas.openxmlformats.org/officeDocument/2006/relationships/image" Target="../media/image4696.png"/><Relationship Id="rId139" Type="http://schemas.openxmlformats.org/officeDocument/2006/relationships/image" Target="../media/image4744.png"/><Relationship Id="rId346" Type="http://schemas.openxmlformats.org/officeDocument/2006/relationships/image" Target="../media/image4846.png"/><Relationship Id="rId553" Type="http://schemas.openxmlformats.org/officeDocument/2006/relationships/customXml" Target="../ink/ink997.xml"/><Relationship Id="rId760" Type="http://schemas.openxmlformats.org/officeDocument/2006/relationships/customXml" Target="../ink/ink1101.xml"/><Relationship Id="rId192" Type="http://schemas.openxmlformats.org/officeDocument/2006/relationships/image" Target="../media/image4769.png"/><Relationship Id="rId206" Type="http://schemas.openxmlformats.org/officeDocument/2006/relationships/image" Target="../media/image4776.png"/><Relationship Id="rId413" Type="http://schemas.openxmlformats.org/officeDocument/2006/relationships/customXml" Target="../ink/ink927.xml"/><Relationship Id="rId858" Type="http://schemas.openxmlformats.org/officeDocument/2006/relationships/image" Target="../media/image5101.png"/><Relationship Id="rId497" Type="http://schemas.openxmlformats.org/officeDocument/2006/relationships/customXml" Target="../ink/ink969.xml"/><Relationship Id="rId620" Type="http://schemas.openxmlformats.org/officeDocument/2006/relationships/image" Target="../media/image4982.png"/><Relationship Id="rId718" Type="http://schemas.openxmlformats.org/officeDocument/2006/relationships/customXml" Target="../ink/ink1080.xml"/><Relationship Id="rId925" Type="http://schemas.openxmlformats.org/officeDocument/2006/relationships/customXml" Target="../ink/ink1183.xml"/><Relationship Id="rId357" Type="http://schemas.openxmlformats.org/officeDocument/2006/relationships/image" Target="../media/image4851.png"/><Relationship Id="rId54" Type="http://schemas.openxmlformats.org/officeDocument/2006/relationships/customXml" Target="../ink/ink746.xml"/><Relationship Id="rId217" Type="http://schemas.openxmlformats.org/officeDocument/2006/relationships/customXml" Target="../ink/ink828.xml"/><Relationship Id="rId564" Type="http://schemas.openxmlformats.org/officeDocument/2006/relationships/image" Target="../media/image4954.png"/><Relationship Id="rId771" Type="http://schemas.openxmlformats.org/officeDocument/2006/relationships/image" Target="../media/image5057.png"/><Relationship Id="rId869" Type="http://schemas.openxmlformats.org/officeDocument/2006/relationships/customXml" Target="../ink/ink1155.xml"/><Relationship Id="rId424" Type="http://schemas.openxmlformats.org/officeDocument/2006/relationships/image" Target="../media/image4884.png"/><Relationship Id="rId631" Type="http://schemas.openxmlformats.org/officeDocument/2006/relationships/customXml" Target="../ink/ink1036.xml"/><Relationship Id="rId729" Type="http://schemas.openxmlformats.org/officeDocument/2006/relationships/image" Target="../media/image5036.png"/><Relationship Id="rId270" Type="http://schemas.openxmlformats.org/officeDocument/2006/relationships/image" Target="../media/image4808.png"/><Relationship Id="rId936" Type="http://schemas.openxmlformats.org/officeDocument/2006/relationships/image" Target="../media/image5140.png"/><Relationship Id="rId65" Type="http://schemas.openxmlformats.org/officeDocument/2006/relationships/image" Target="../media/image4707.png"/><Relationship Id="rId130" Type="http://schemas.openxmlformats.org/officeDocument/2006/relationships/customXml" Target="../ink/ink784.xml"/><Relationship Id="rId368" Type="http://schemas.openxmlformats.org/officeDocument/2006/relationships/customXml" Target="../ink/ink904.xml"/><Relationship Id="rId575" Type="http://schemas.openxmlformats.org/officeDocument/2006/relationships/customXml" Target="../ink/ink1008.xml"/><Relationship Id="rId782" Type="http://schemas.openxmlformats.org/officeDocument/2006/relationships/customXml" Target="../ink/ink1112.xml"/><Relationship Id="rId228" Type="http://schemas.openxmlformats.org/officeDocument/2006/relationships/image" Target="../media/image4787.png"/><Relationship Id="rId435" Type="http://schemas.openxmlformats.org/officeDocument/2006/relationships/customXml" Target="../ink/ink938.xml"/><Relationship Id="rId642" Type="http://schemas.openxmlformats.org/officeDocument/2006/relationships/image" Target="../media/image4993.png"/><Relationship Id="rId281" Type="http://schemas.openxmlformats.org/officeDocument/2006/relationships/customXml" Target="../ink/ink860.xml"/><Relationship Id="rId502" Type="http://schemas.openxmlformats.org/officeDocument/2006/relationships/image" Target="../media/image4923.png"/><Relationship Id="rId947" Type="http://schemas.openxmlformats.org/officeDocument/2006/relationships/customXml" Target="../ink/ink1194.xml"/><Relationship Id="rId76" Type="http://schemas.openxmlformats.org/officeDocument/2006/relationships/customXml" Target="../ink/ink757.xml"/><Relationship Id="rId141" Type="http://schemas.openxmlformats.org/officeDocument/2006/relationships/image" Target="../media/image4745.png"/><Relationship Id="rId379" Type="http://schemas.openxmlformats.org/officeDocument/2006/relationships/customXml" Target="../ink/ink910.xml"/><Relationship Id="rId586" Type="http://schemas.openxmlformats.org/officeDocument/2006/relationships/image" Target="../media/image4965.png"/><Relationship Id="rId793" Type="http://schemas.openxmlformats.org/officeDocument/2006/relationships/image" Target="../media/image5068.png"/><Relationship Id="rId807" Type="http://schemas.openxmlformats.org/officeDocument/2006/relationships/image" Target="../media/image5075.png"/><Relationship Id="rId7" Type="http://schemas.openxmlformats.org/officeDocument/2006/relationships/image" Target="../media/image4678.png"/><Relationship Id="rId239" Type="http://schemas.openxmlformats.org/officeDocument/2006/relationships/customXml" Target="../ink/ink839.xml"/><Relationship Id="rId446" Type="http://schemas.openxmlformats.org/officeDocument/2006/relationships/image" Target="../media/image4895.png"/><Relationship Id="rId653" Type="http://schemas.openxmlformats.org/officeDocument/2006/relationships/customXml" Target="../ink/ink1047.xml"/><Relationship Id="rId292" Type="http://schemas.openxmlformats.org/officeDocument/2006/relationships/image" Target="../media/image4819.png"/><Relationship Id="rId306" Type="http://schemas.openxmlformats.org/officeDocument/2006/relationships/image" Target="../media/image4826.png"/><Relationship Id="rId860" Type="http://schemas.openxmlformats.org/officeDocument/2006/relationships/image" Target="../media/image5102.png"/><Relationship Id="rId958" Type="http://schemas.openxmlformats.org/officeDocument/2006/relationships/image" Target="../media/image5151.png"/><Relationship Id="rId87" Type="http://schemas.openxmlformats.org/officeDocument/2006/relationships/image" Target="../media/image4718.png"/><Relationship Id="rId513" Type="http://schemas.openxmlformats.org/officeDocument/2006/relationships/customXml" Target="../ink/ink977.xml"/><Relationship Id="rId597" Type="http://schemas.openxmlformats.org/officeDocument/2006/relationships/customXml" Target="../ink/ink1019.xml"/><Relationship Id="rId720" Type="http://schemas.openxmlformats.org/officeDocument/2006/relationships/customXml" Target="../ink/ink1081.xml"/><Relationship Id="rId818" Type="http://schemas.openxmlformats.org/officeDocument/2006/relationships/customXml" Target="../ink/ink1130.xml"/><Relationship Id="rId152" Type="http://schemas.openxmlformats.org/officeDocument/2006/relationships/customXml" Target="../ink/ink795.xml"/><Relationship Id="rId457" Type="http://schemas.openxmlformats.org/officeDocument/2006/relationships/customXml" Target="../ink/ink949.xml"/><Relationship Id="rId664" Type="http://schemas.openxmlformats.org/officeDocument/2006/relationships/image" Target="../media/image5004.png"/><Relationship Id="rId871" Type="http://schemas.openxmlformats.org/officeDocument/2006/relationships/customXml" Target="../ink/ink1156.xml"/><Relationship Id="rId14" Type="http://schemas.openxmlformats.org/officeDocument/2006/relationships/customXml" Target="../ink/ink726.xml"/><Relationship Id="rId317" Type="http://schemas.openxmlformats.org/officeDocument/2006/relationships/customXml" Target="../ink/ink878.xml"/><Relationship Id="rId524" Type="http://schemas.openxmlformats.org/officeDocument/2006/relationships/image" Target="../media/image4934.png"/><Relationship Id="rId731" Type="http://schemas.openxmlformats.org/officeDocument/2006/relationships/image" Target="../media/image5037.png"/><Relationship Id="rId98" Type="http://schemas.openxmlformats.org/officeDocument/2006/relationships/customXml" Target="../ink/ink768.xml"/><Relationship Id="rId163" Type="http://schemas.openxmlformats.org/officeDocument/2006/relationships/image" Target="../media/image4755.png"/><Relationship Id="rId370" Type="http://schemas.openxmlformats.org/officeDocument/2006/relationships/customXml" Target="../ink/ink905.xml"/><Relationship Id="rId829" Type="http://schemas.openxmlformats.org/officeDocument/2006/relationships/image" Target="../media/image5086.png"/><Relationship Id="rId230" Type="http://schemas.openxmlformats.org/officeDocument/2006/relationships/image" Target="../media/image4788.png"/><Relationship Id="rId468" Type="http://schemas.openxmlformats.org/officeDocument/2006/relationships/image" Target="../media/image4906.png"/><Relationship Id="rId675" Type="http://schemas.openxmlformats.org/officeDocument/2006/relationships/customXml" Target="../ink/ink1058.xml"/><Relationship Id="rId882" Type="http://schemas.openxmlformats.org/officeDocument/2006/relationships/image" Target="../media/image5113.png"/><Relationship Id="rId25" Type="http://schemas.openxmlformats.org/officeDocument/2006/relationships/image" Target="../media/image4687.png"/><Relationship Id="rId328" Type="http://schemas.openxmlformats.org/officeDocument/2006/relationships/image" Target="../media/image4837.png"/><Relationship Id="rId535" Type="http://schemas.openxmlformats.org/officeDocument/2006/relationships/customXml" Target="../ink/ink988.xml"/><Relationship Id="rId742" Type="http://schemas.openxmlformats.org/officeDocument/2006/relationships/customXml" Target="../ink/ink1092.xml"/><Relationship Id="rId174" Type="http://schemas.openxmlformats.org/officeDocument/2006/relationships/customXml" Target="../ink/ink806.xml"/><Relationship Id="rId381" Type="http://schemas.openxmlformats.org/officeDocument/2006/relationships/customXml" Target="../ink/ink911.xml"/><Relationship Id="rId602" Type="http://schemas.openxmlformats.org/officeDocument/2006/relationships/image" Target="../media/image4973.png"/><Relationship Id="rId241" Type="http://schemas.openxmlformats.org/officeDocument/2006/relationships/customXml" Target="../ink/ink840.xml"/><Relationship Id="rId479" Type="http://schemas.openxmlformats.org/officeDocument/2006/relationships/customXml" Target="../ink/ink960.xml"/><Relationship Id="rId686" Type="http://schemas.openxmlformats.org/officeDocument/2006/relationships/image" Target="../media/image5015.png"/><Relationship Id="rId893" Type="http://schemas.openxmlformats.org/officeDocument/2006/relationships/customXml" Target="../ink/ink1167.xml"/><Relationship Id="rId907" Type="http://schemas.openxmlformats.org/officeDocument/2006/relationships/customXml" Target="../ink/ink1174.xml"/><Relationship Id="rId36" Type="http://schemas.openxmlformats.org/officeDocument/2006/relationships/customXml" Target="../ink/ink737.xml"/><Relationship Id="rId339" Type="http://schemas.openxmlformats.org/officeDocument/2006/relationships/customXml" Target="../ink/ink889.xml"/><Relationship Id="rId546" Type="http://schemas.openxmlformats.org/officeDocument/2006/relationships/image" Target="../media/image4945.png"/><Relationship Id="rId753" Type="http://schemas.openxmlformats.org/officeDocument/2006/relationships/image" Target="../media/image5048.png"/><Relationship Id="rId101" Type="http://schemas.openxmlformats.org/officeDocument/2006/relationships/image" Target="../media/image4725.png"/><Relationship Id="rId185" Type="http://schemas.openxmlformats.org/officeDocument/2006/relationships/customXml" Target="../ink/ink812.xml"/><Relationship Id="rId406" Type="http://schemas.openxmlformats.org/officeDocument/2006/relationships/image" Target="../media/image4875.png"/><Relationship Id="rId960" Type="http://schemas.openxmlformats.org/officeDocument/2006/relationships/image" Target="../media/image5152.png"/><Relationship Id="rId392" Type="http://schemas.openxmlformats.org/officeDocument/2006/relationships/image" Target="../media/image4868.png"/><Relationship Id="rId613" Type="http://schemas.openxmlformats.org/officeDocument/2006/relationships/customXml" Target="../ink/ink1027.xml"/><Relationship Id="rId697" Type="http://schemas.openxmlformats.org/officeDocument/2006/relationships/customXml" Target="../ink/ink1069.xml"/><Relationship Id="rId820" Type="http://schemas.openxmlformats.org/officeDocument/2006/relationships/customXml" Target="../ink/ink1131.xml"/><Relationship Id="rId918" Type="http://schemas.openxmlformats.org/officeDocument/2006/relationships/image" Target="../media/image5131.png"/><Relationship Id="rId252" Type="http://schemas.openxmlformats.org/officeDocument/2006/relationships/image" Target="../media/image4799.png"/><Relationship Id="rId47" Type="http://schemas.openxmlformats.org/officeDocument/2006/relationships/image" Target="../media/image4698.png"/><Relationship Id="rId112" Type="http://schemas.openxmlformats.org/officeDocument/2006/relationships/customXml" Target="../ink/ink775.xml"/><Relationship Id="rId557" Type="http://schemas.openxmlformats.org/officeDocument/2006/relationships/customXml" Target="../ink/ink999.xml"/><Relationship Id="rId764" Type="http://schemas.openxmlformats.org/officeDocument/2006/relationships/customXml" Target="../ink/ink1103.xml"/><Relationship Id="rId196" Type="http://schemas.openxmlformats.org/officeDocument/2006/relationships/image" Target="../media/image4771.png"/><Relationship Id="rId417" Type="http://schemas.openxmlformats.org/officeDocument/2006/relationships/customXml" Target="../ink/ink929.xml"/><Relationship Id="rId624" Type="http://schemas.openxmlformats.org/officeDocument/2006/relationships/image" Target="../media/image4984.png"/><Relationship Id="rId831" Type="http://schemas.openxmlformats.org/officeDocument/2006/relationships/image" Target="../media/image5087.png"/><Relationship Id="rId263" Type="http://schemas.openxmlformats.org/officeDocument/2006/relationships/customXml" Target="../ink/ink851.xml"/><Relationship Id="rId470" Type="http://schemas.openxmlformats.org/officeDocument/2006/relationships/image" Target="../media/image4907.png"/><Relationship Id="rId929" Type="http://schemas.openxmlformats.org/officeDocument/2006/relationships/customXml" Target="../ink/ink1185.xml"/><Relationship Id="rId58" Type="http://schemas.openxmlformats.org/officeDocument/2006/relationships/customXml" Target="../ink/ink748.xml"/><Relationship Id="rId123" Type="http://schemas.openxmlformats.org/officeDocument/2006/relationships/image" Target="../media/image4736.png"/><Relationship Id="rId330" Type="http://schemas.openxmlformats.org/officeDocument/2006/relationships/image" Target="../media/image4838.png"/><Relationship Id="rId568" Type="http://schemas.openxmlformats.org/officeDocument/2006/relationships/image" Target="../media/image4956.png"/><Relationship Id="rId775" Type="http://schemas.openxmlformats.org/officeDocument/2006/relationships/image" Target="../media/image5059.png"/><Relationship Id="rId428" Type="http://schemas.openxmlformats.org/officeDocument/2006/relationships/image" Target="../media/image4886.png"/><Relationship Id="rId635" Type="http://schemas.openxmlformats.org/officeDocument/2006/relationships/customXml" Target="../ink/ink1038.xml"/><Relationship Id="rId842" Type="http://schemas.openxmlformats.org/officeDocument/2006/relationships/customXml" Target="../ink/ink1142.xml"/><Relationship Id="rId274" Type="http://schemas.openxmlformats.org/officeDocument/2006/relationships/image" Target="../media/image4810.png"/><Relationship Id="rId481" Type="http://schemas.openxmlformats.org/officeDocument/2006/relationships/customXml" Target="../ink/ink961.xml"/><Relationship Id="rId702" Type="http://schemas.openxmlformats.org/officeDocument/2006/relationships/image" Target="../media/image5023.png"/><Relationship Id="rId69" Type="http://schemas.openxmlformats.org/officeDocument/2006/relationships/image" Target="../media/image4709.png"/><Relationship Id="rId134" Type="http://schemas.openxmlformats.org/officeDocument/2006/relationships/customXml" Target="../ink/ink786.xml"/><Relationship Id="rId579" Type="http://schemas.openxmlformats.org/officeDocument/2006/relationships/customXml" Target="../ink/ink1010.xml"/><Relationship Id="rId786" Type="http://schemas.openxmlformats.org/officeDocument/2006/relationships/customXml" Target="../ink/ink1114.xml"/><Relationship Id="rId341" Type="http://schemas.openxmlformats.org/officeDocument/2006/relationships/customXml" Target="../ink/ink890.xml"/><Relationship Id="rId439" Type="http://schemas.openxmlformats.org/officeDocument/2006/relationships/customXml" Target="../ink/ink940.xml"/><Relationship Id="rId646" Type="http://schemas.openxmlformats.org/officeDocument/2006/relationships/image" Target="../media/image4995.png"/><Relationship Id="rId201" Type="http://schemas.openxmlformats.org/officeDocument/2006/relationships/customXml" Target="../ink/ink820.xml"/><Relationship Id="rId285" Type="http://schemas.openxmlformats.org/officeDocument/2006/relationships/customXml" Target="../ink/ink862.xml"/><Relationship Id="rId506" Type="http://schemas.openxmlformats.org/officeDocument/2006/relationships/image" Target="../media/image4925.png"/><Relationship Id="rId853" Type="http://schemas.openxmlformats.org/officeDocument/2006/relationships/customXml" Target="../ink/ink1147.xml"/><Relationship Id="rId492" Type="http://schemas.openxmlformats.org/officeDocument/2006/relationships/image" Target="../media/image4918.png"/><Relationship Id="rId713" Type="http://schemas.openxmlformats.org/officeDocument/2006/relationships/image" Target="../media/image5028.png"/><Relationship Id="rId797" Type="http://schemas.openxmlformats.org/officeDocument/2006/relationships/image" Target="../media/image5070.png"/><Relationship Id="rId920" Type="http://schemas.openxmlformats.org/officeDocument/2006/relationships/image" Target="../media/image5132.png"/><Relationship Id="rId145" Type="http://schemas.openxmlformats.org/officeDocument/2006/relationships/image" Target="../media/image4747.png"/><Relationship Id="rId352" Type="http://schemas.openxmlformats.org/officeDocument/2006/relationships/customXml" Target="../ink/ink896.xml"/><Relationship Id="rId212" Type="http://schemas.openxmlformats.org/officeDocument/2006/relationships/image" Target="../media/image4779.png"/><Relationship Id="rId657" Type="http://schemas.openxmlformats.org/officeDocument/2006/relationships/customXml" Target="../ink/ink1049.xml"/><Relationship Id="rId864" Type="http://schemas.openxmlformats.org/officeDocument/2006/relationships/image" Target="../media/image5104.png"/><Relationship Id="rId296" Type="http://schemas.openxmlformats.org/officeDocument/2006/relationships/image" Target="../media/image4821.png"/><Relationship Id="rId517" Type="http://schemas.openxmlformats.org/officeDocument/2006/relationships/customXml" Target="../ink/ink979.xml"/><Relationship Id="rId724" Type="http://schemas.openxmlformats.org/officeDocument/2006/relationships/customXml" Target="../ink/ink1083.xml"/><Relationship Id="rId931" Type="http://schemas.openxmlformats.org/officeDocument/2006/relationships/customXml" Target="../ink/ink1186.xml"/><Relationship Id="rId60" Type="http://schemas.openxmlformats.org/officeDocument/2006/relationships/customXml" Target="../ink/ink749.xml"/><Relationship Id="rId156" Type="http://schemas.openxmlformats.org/officeDocument/2006/relationships/customXml" Target="../ink/ink797.xml"/><Relationship Id="rId363" Type="http://schemas.openxmlformats.org/officeDocument/2006/relationships/image" Target="../media/image4854.png"/><Relationship Id="rId570" Type="http://schemas.openxmlformats.org/officeDocument/2006/relationships/image" Target="../media/image4957.png"/><Relationship Id="rId223" Type="http://schemas.openxmlformats.org/officeDocument/2006/relationships/customXml" Target="../ink/ink831.xml"/><Relationship Id="rId430" Type="http://schemas.openxmlformats.org/officeDocument/2006/relationships/image" Target="../media/image4887.png"/><Relationship Id="rId668" Type="http://schemas.openxmlformats.org/officeDocument/2006/relationships/image" Target="../media/image5006.png"/><Relationship Id="rId875" Type="http://schemas.openxmlformats.org/officeDocument/2006/relationships/customXml" Target="../ink/ink1158.xml"/><Relationship Id="rId18" Type="http://schemas.openxmlformats.org/officeDocument/2006/relationships/customXml" Target="../ink/ink728.xml"/><Relationship Id="rId528" Type="http://schemas.openxmlformats.org/officeDocument/2006/relationships/image" Target="../media/image4936.png"/><Relationship Id="rId735" Type="http://schemas.openxmlformats.org/officeDocument/2006/relationships/image" Target="../media/image5039.png"/><Relationship Id="rId942" Type="http://schemas.openxmlformats.org/officeDocument/2006/relationships/image" Target="../media/image5143.png"/><Relationship Id="rId167" Type="http://schemas.openxmlformats.org/officeDocument/2006/relationships/image" Target="../media/image4757.png"/><Relationship Id="rId374" Type="http://schemas.openxmlformats.org/officeDocument/2006/relationships/image" Target="../media/image4859.png"/><Relationship Id="rId581" Type="http://schemas.openxmlformats.org/officeDocument/2006/relationships/customXml" Target="../ink/ink1011.xml"/><Relationship Id="rId71" Type="http://schemas.openxmlformats.org/officeDocument/2006/relationships/image" Target="../media/image4710.png"/><Relationship Id="rId234" Type="http://schemas.openxmlformats.org/officeDocument/2006/relationships/image" Target="../media/image4790.png"/><Relationship Id="rId679" Type="http://schemas.openxmlformats.org/officeDocument/2006/relationships/customXml" Target="../ink/ink1060.xml"/><Relationship Id="rId802" Type="http://schemas.openxmlformats.org/officeDocument/2006/relationships/customXml" Target="../ink/ink1122.xml"/><Relationship Id="rId886" Type="http://schemas.openxmlformats.org/officeDocument/2006/relationships/image" Target="../media/image5115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4689.png"/><Relationship Id="rId441" Type="http://schemas.openxmlformats.org/officeDocument/2006/relationships/customXml" Target="../ink/ink941.xml"/><Relationship Id="rId539" Type="http://schemas.openxmlformats.org/officeDocument/2006/relationships/customXml" Target="../ink/ink990.xml"/><Relationship Id="rId746" Type="http://schemas.openxmlformats.org/officeDocument/2006/relationships/customXml" Target="../ink/ink1094.xml"/><Relationship Id="rId178" Type="http://schemas.openxmlformats.org/officeDocument/2006/relationships/image" Target="../media/image4762.png"/><Relationship Id="rId301" Type="http://schemas.openxmlformats.org/officeDocument/2006/relationships/customXml" Target="../ink/ink870.xml"/><Relationship Id="rId953" Type="http://schemas.openxmlformats.org/officeDocument/2006/relationships/customXml" Target="../ink/ink1197.xml"/><Relationship Id="rId82" Type="http://schemas.openxmlformats.org/officeDocument/2006/relationships/customXml" Target="../ink/ink760.xml"/><Relationship Id="rId385" Type="http://schemas.openxmlformats.org/officeDocument/2006/relationships/customXml" Target="../ink/ink913.xml"/><Relationship Id="rId592" Type="http://schemas.openxmlformats.org/officeDocument/2006/relationships/image" Target="../media/image4968.png"/><Relationship Id="rId606" Type="http://schemas.openxmlformats.org/officeDocument/2006/relationships/image" Target="../media/image4975.png"/><Relationship Id="rId813" Type="http://schemas.openxmlformats.org/officeDocument/2006/relationships/image" Target="../media/image5078.png"/><Relationship Id="rId245" Type="http://schemas.openxmlformats.org/officeDocument/2006/relationships/customXml" Target="../ink/ink842.xml"/><Relationship Id="rId452" Type="http://schemas.openxmlformats.org/officeDocument/2006/relationships/image" Target="../media/image4898.png"/><Relationship Id="rId897" Type="http://schemas.openxmlformats.org/officeDocument/2006/relationships/customXml" Target="../ink/ink1169.xml"/><Relationship Id="rId105" Type="http://schemas.openxmlformats.org/officeDocument/2006/relationships/image" Target="../media/image4727.png"/><Relationship Id="rId312" Type="http://schemas.openxmlformats.org/officeDocument/2006/relationships/image" Target="../media/image4829.png"/><Relationship Id="rId757" Type="http://schemas.openxmlformats.org/officeDocument/2006/relationships/image" Target="../media/image5050.png"/><Relationship Id="rId964" Type="http://schemas.openxmlformats.org/officeDocument/2006/relationships/image" Target="../media/image5154.png"/><Relationship Id="rId93" Type="http://schemas.openxmlformats.org/officeDocument/2006/relationships/image" Target="../media/image4721.png"/><Relationship Id="rId189" Type="http://schemas.openxmlformats.org/officeDocument/2006/relationships/customXml" Target="../ink/ink814.xml"/><Relationship Id="rId396" Type="http://schemas.openxmlformats.org/officeDocument/2006/relationships/image" Target="../media/image4870.png"/><Relationship Id="rId617" Type="http://schemas.openxmlformats.org/officeDocument/2006/relationships/customXml" Target="../ink/ink1029.xml"/><Relationship Id="rId824" Type="http://schemas.openxmlformats.org/officeDocument/2006/relationships/customXml" Target="../ink/ink1133.xml"/><Relationship Id="rId256" Type="http://schemas.openxmlformats.org/officeDocument/2006/relationships/image" Target="../media/image4801.png"/><Relationship Id="rId463" Type="http://schemas.openxmlformats.org/officeDocument/2006/relationships/customXml" Target="../ink/ink952.xml"/><Relationship Id="rId670" Type="http://schemas.openxmlformats.org/officeDocument/2006/relationships/image" Target="../media/image5007.png"/><Relationship Id="rId116" Type="http://schemas.openxmlformats.org/officeDocument/2006/relationships/customXml" Target="../ink/ink777.xml"/><Relationship Id="rId323" Type="http://schemas.openxmlformats.org/officeDocument/2006/relationships/customXml" Target="../ink/ink881.xml"/><Relationship Id="rId530" Type="http://schemas.openxmlformats.org/officeDocument/2006/relationships/image" Target="../media/image4937.png"/><Relationship Id="rId768" Type="http://schemas.openxmlformats.org/officeDocument/2006/relationships/customXml" Target="../ink/ink1105.xml"/><Relationship Id="rId20" Type="http://schemas.openxmlformats.org/officeDocument/2006/relationships/customXml" Target="../ink/ink729.xml"/><Relationship Id="rId628" Type="http://schemas.openxmlformats.org/officeDocument/2006/relationships/image" Target="../media/image4986.png"/><Relationship Id="rId835" Type="http://schemas.openxmlformats.org/officeDocument/2006/relationships/image" Target="../media/image5089.png"/><Relationship Id="rId267" Type="http://schemas.openxmlformats.org/officeDocument/2006/relationships/customXml" Target="../ink/ink853.xml"/><Relationship Id="rId474" Type="http://schemas.openxmlformats.org/officeDocument/2006/relationships/image" Target="../media/image4909.png"/><Relationship Id="rId127" Type="http://schemas.openxmlformats.org/officeDocument/2006/relationships/image" Target="../media/image4738.png"/><Relationship Id="rId681" Type="http://schemas.openxmlformats.org/officeDocument/2006/relationships/customXml" Target="../ink/ink1061.xml"/><Relationship Id="rId779" Type="http://schemas.openxmlformats.org/officeDocument/2006/relationships/image" Target="../media/image5061.png"/><Relationship Id="rId902" Type="http://schemas.openxmlformats.org/officeDocument/2006/relationships/image" Target="../media/image5123.png"/><Relationship Id="rId31" Type="http://schemas.openxmlformats.org/officeDocument/2006/relationships/image" Target="../media/image4690.png"/><Relationship Id="rId334" Type="http://schemas.openxmlformats.org/officeDocument/2006/relationships/image" Target="../media/image4840.png"/><Relationship Id="rId541" Type="http://schemas.openxmlformats.org/officeDocument/2006/relationships/customXml" Target="../ink/ink991.xml"/><Relationship Id="rId639" Type="http://schemas.openxmlformats.org/officeDocument/2006/relationships/customXml" Target="../ink/ink1040.xml"/><Relationship Id="rId180" Type="http://schemas.openxmlformats.org/officeDocument/2006/relationships/image" Target="../media/image4763.png"/><Relationship Id="rId278" Type="http://schemas.openxmlformats.org/officeDocument/2006/relationships/image" Target="../media/image4812.png"/><Relationship Id="rId401" Type="http://schemas.openxmlformats.org/officeDocument/2006/relationships/customXml" Target="../ink/ink921.xml"/><Relationship Id="rId846" Type="http://schemas.openxmlformats.org/officeDocument/2006/relationships/customXml" Target="../ink/ink1144.xml"/><Relationship Id="rId485" Type="http://schemas.openxmlformats.org/officeDocument/2006/relationships/customXml" Target="../ink/ink963.xml"/><Relationship Id="rId692" Type="http://schemas.openxmlformats.org/officeDocument/2006/relationships/image" Target="../media/image5018.png"/><Relationship Id="rId706" Type="http://schemas.openxmlformats.org/officeDocument/2006/relationships/image" Target="../media/image5025.png"/><Relationship Id="rId913" Type="http://schemas.openxmlformats.org/officeDocument/2006/relationships/customXml" Target="../ink/ink1177.xml"/><Relationship Id="rId42" Type="http://schemas.openxmlformats.org/officeDocument/2006/relationships/customXml" Target="../ink/ink740.xml"/><Relationship Id="rId138" Type="http://schemas.openxmlformats.org/officeDocument/2006/relationships/customXml" Target="../ink/ink788.xml"/><Relationship Id="rId345" Type="http://schemas.openxmlformats.org/officeDocument/2006/relationships/customXml" Target="../ink/ink892.xml"/><Relationship Id="rId552" Type="http://schemas.openxmlformats.org/officeDocument/2006/relationships/image" Target="../media/image4948.png"/><Relationship Id="rId191" Type="http://schemas.openxmlformats.org/officeDocument/2006/relationships/customXml" Target="../ink/ink815.xml"/><Relationship Id="rId205" Type="http://schemas.openxmlformats.org/officeDocument/2006/relationships/customXml" Target="../ink/ink822.xml"/><Relationship Id="rId412" Type="http://schemas.openxmlformats.org/officeDocument/2006/relationships/image" Target="../media/image4878.png"/><Relationship Id="rId857" Type="http://schemas.openxmlformats.org/officeDocument/2006/relationships/customXml" Target="../ink/ink1149.xml"/><Relationship Id="rId289" Type="http://schemas.openxmlformats.org/officeDocument/2006/relationships/customXml" Target="../ink/ink864.xml"/><Relationship Id="rId496" Type="http://schemas.openxmlformats.org/officeDocument/2006/relationships/image" Target="../media/image4920.png"/><Relationship Id="rId717" Type="http://schemas.openxmlformats.org/officeDocument/2006/relationships/image" Target="../media/image5030.png"/><Relationship Id="rId924" Type="http://schemas.openxmlformats.org/officeDocument/2006/relationships/image" Target="../media/image5134.png"/><Relationship Id="rId53" Type="http://schemas.openxmlformats.org/officeDocument/2006/relationships/image" Target="../media/image4701.png"/><Relationship Id="rId149" Type="http://schemas.openxmlformats.org/officeDocument/2006/relationships/image" Target="../media/image4749.png"/><Relationship Id="rId356" Type="http://schemas.openxmlformats.org/officeDocument/2006/relationships/customXml" Target="../ink/ink898.xml"/><Relationship Id="rId563" Type="http://schemas.openxmlformats.org/officeDocument/2006/relationships/customXml" Target="../ink/ink1002.xml"/><Relationship Id="rId770" Type="http://schemas.openxmlformats.org/officeDocument/2006/relationships/customXml" Target="../ink/ink1106.xml"/><Relationship Id="rId216" Type="http://schemas.openxmlformats.org/officeDocument/2006/relationships/image" Target="../media/image4781.png"/><Relationship Id="rId423" Type="http://schemas.openxmlformats.org/officeDocument/2006/relationships/customXml" Target="../ink/ink932.xml"/><Relationship Id="rId868" Type="http://schemas.openxmlformats.org/officeDocument/2006/relationships/image" Target="../media/image5106.png"/><Relationship Id="rId630" Type="http://schemas.openxmlformats.org/officeDocument/2006/relationships/image" Target="../media/image4987.png"/><Relationship Id="rId728" Type="http://schemas.openxmlformats.org/officeDocument/2006/relationships/customXml" Target="../ink/ink1085.xml"/><Relationship Id="rId935" Type="http://schemas.openxmlformats.org/officeDocument/2006/relationships/customXml" Target="../ink/ink1188.xml"/><Relationship Id="rId64" Type="http://schemas.openxmlformats.org/officeDocument/2006/relationships/customXml" Target="../ink/ink751.xml"/><Relationship Id="rId367" Type="http://schemas.openxmlformats.org/officeDocument/2006/relationships/image" Target="../media/image4856.png"/><Relationship Id="rId574" Type="http://schemas.openxmlformats.org/officeDocument/2006/relationships/image" Target="../media/image4959.png"/><Relationship Id="rId227" Type="http://schemas.openxmlformats.org/officeDocument/2006/relationships/customXml" Target="../ink/ink833.xml"/><Relationship Id="rId781" Type="http://schemas.openxmlformats.org/officeDocument/2006/relationships/image" Target="../media/image5062.png"/><Relationship Id="rId879" Type="http://schemas.openxmlformats.org/officeDocument/2006/relationships/customXml" Target="../ink/ink1160.xml"/><Relationship Id="rId434" Type="http://schemas.openxmlformats.org/officeDocument/2006/relationships/image" Target="../media/image4889.png"/><Relationship Id="rId641" Type="http://schemas.openxmlformats.org/officeDocument/2006/relationships/customXml" Target="../ink/ink1041.xml"/><Relationship Id="rId739" Type="http://schemas.openxmlformats.org/officeDocument/2006/relationships/image" Target="../media/image5041.png"/><Relationship Id="rId280" Type="http://schemas.openxmlformats.org/officeDocument/2006/relationships/image" Target="../media/image4813.png"/><Relationship Id="rId501" Type="http://schemas.openxmlformats.org/officeDocument/2006/relationships/customXml" Target="../ink/ink971.xml"/><Relationship Id="rId946" Type="http://schemas.openxmlformats.org/officeDocument/2006/relationships/image" Target="../media/image5145.png"/><Relationship Id="rId75" Type="http://schemas.openxmlformats.org/officeDocument/2006/relationships/image" Target="../media/image4712.png"/><Relationship Id="rId140" Type="http://schemas.openxmlformats.org/officeDocument/2006/relationships/customXml" Target="../ink/ink789.xml"/><Relationship Id="rId378" Type="http://schemas.openxmlformats.org/officeDocument/2006/relationships/image" Target="../media/image4861.png"/><Relationship Id="rId585" Type="http://schemas.openxmlformats.org/officeDocument/2006/relationships/customXml" Target="../ink/ink1013.xml"/><Relationship Id="rId792" Type="http://schemas.openxmlformats.org/officeDocument/2006/relationships/customXml" Target="../ink/ink1117.xml"/><Relationship Id="rId806" Type="http://schemas.openxmlformats.org/officeDocument/2006/relationships/customXml" Target="../ink/ink1124.xml"/><Relationship Id="rId6" Type="http://schemas.openxmlformats.org/officeDocument/2006/relationships/customXml" Target="../ink/ink722.xml"/><Relationship Id="rId238" Type="http://schemas.openxmlformats.org/officeDocument/2006/relationships/image" Target="../media/image4792.png"/><Relationship Id="rId445" Type="http://schemas.openxmlformats.org/officeDocument/2006/relationships/customXml" Target="../ink/ink943.xml"/><Relationship Id="rId652" Type="http://schemas.openxmlformats.org/officeDocument/2006/relationships/image" Target="../media/image4998.png"/><Relationship Id="rId291" Type="http://schemas.openxmlformats.org/officeDocument/2006/relationships/customXml" Target="../ink/ink865.xml"/><Relationship Id="rId305" Type="http://schemas.openxmlformats.org/officeDocument/2006/relationships/customXml" Target="../ink/ink872.xml"/><Relationship Id="rId512" Type="http://schemas.openxmlformats.org/officeDocument/2006/relationships/image" Target="../media/image4928.png"/><Relationship Id="rId957" Type="http://schemas.openxmlformats.org/officeDocument/2006/relationships/customXml" Target="../ink/ink1199.xml"/><Relationship Id="rId86" Type="http://schemas.openxmlformats.org/officeDocument/2006/relationships/customXml" Target="../ink/ink762.xml"/><Relationship Id="rId151" Type="http://schemas.openxmlformats.org/officeDocument/2006/relationships/image" Target="../media/image4750.png"/><Relationship Id="rId389" Type="http://schemas.openxmlformats.org/officeDocument/2006/relationships/customXml" Target="../ink/ink915.xml"/><Relationship Id="rId596" Type="http://schemas.openxmlformats.org/officeDocument/2006/relationships/image" Target="../media/image4970.png"/><Relationship Id="rId817" Type="http://schemas.openxmlformats.org/officeDocument/2006/relationships/image" Target="../media/image5080.png"/><Relationship Id="rId249" Type="http://schemas.openxmlformats.org/officeDocument/2006/relationships/customXml" Target="../ink/ink844.xml"/><Relationship Id="rId456" Type="http://schemas.openxmlformats.org/officeDocument/2006/relationships/image" Target="../media/image4900.png"/><Relationship Id="rId663" Type="http://schemas.openxmlformats.org/officeDocument/2006/relationships/customXml" Target="../ink/ink1052.xml"/><Relationship Id="rId870" Type="http://schemas.openxmlformats.org/officeDocument/2006/relationships/image" Target="../media/image5107.png"/><Relationship Id="rId13" Type="http://schemas.openxmlformats.org/officeDocument/2006/relationships/image" Target="../media/image4681.png"/><Relationship Id="rId109" Type="http://schemas.openxmlformats.org/officeDocument/2006/relationships/image" Target="../media/image4729.png"/><Relationship Id="rId316" Type="http://schemas.openxmlformats.org/officeDocument/2006/relationships/image" Target="../media/image4831.png"/><Relationship Id="rId523" Type="http://schemas.openxmlformats.org/officeDocument/2006/relationships/customXml" Target="../ink/ink982.xml"/><Relationship Id="rId97" Type="http://schemas.openxmlformats.org/officeDocument/2006/relationships/image" Target="../media/image4723.png"/><Relationship Id="rId730" Type="http://schemas.openxmlformats.org/officeDocument/2006/relationships/customXml" Target="../ink/ink1086.xml"/><Relationship Id="rId828" Type="http://schemas.openxmlformats.org/officeDocument/2006/relationships/customXml" Target="../ink/ink1135.xml"/><Relationship Id="rId162" Type="http://schemas.openxmlformats.org/officeDocument/2006/relationships/customXml" Target="../ink/ink800.xml"/><Relationship Id="rId467" Type="http://schemas.openxmlformats.org/officeDocument/2006/relationships/customXml" Target="../ink/ink954.xml"/><Relationship Id="rId674" Type="http://schemas.openxmlformats.org/officeDocument/2006/relationships/image" Target="../media/image5009.png"/><Relationship Id="rId881" Type="http://schemas.openxmlformats.org/officeDocument/2006/relationships/customXml" Target="../ink/ink1161.xml"/><Relationship Id="rId24" Type="http://schemas.openxmlformats.org/officeDocument/2006/relationships/customXml" Target="../ink/ink731.xml"/><Relationship Id="rId327" Type="http://schemas.openxmlformats.org/officeDocument/2006/relationships/customXml" Target="../ink/ink883.xml"/><Relationship Id="rId534" Type="http://schemas.openxmlformats.org/officeDocument/2006/relationships/image" Target="../media/image4939.png"/><Relationship Id="rId741" Type="http://schemas.openxmlformats.org/officeDocument/2006/relationships/image" Target="../media/image5042.png"/><Relationship Id="rId839" Type="http://schemas.openxmlformats.org/officeDocument/2006/relationships/image" Target="../media/image5091.png"/><Relationship Id="rId173" Type="http://schemas.openxmlformats.org/officeDocument/2006/relationships/image" Target="../media/image4760.png"/><Relationship Id="rId380" Type="http://schemas.openxmlformats.org/officeDocument/2006/relationships/image" Target="../media/image4862.png"/><Relationship Id="rId601" Type="http://schemas.openxmlformats.org/officeDocument/2006/relationships/customXml" Target="../ink/ink1021.xml"/><Relationship Id="rId240" Type="http://schemas.openxmlformats.org/officeDocument/2006/relationships/image" Target="../media/image4793.png"/><Relationship Id="rId478" Type="http://schemas.openxmlformats.org/officeDocument/2006/relationships/image" Target="../media/image4911.png"/><Relationship Id="rId685" Type="http://schemas.openxmlformats.org/officeDocument/2006/relationships/customXml" Target="../ink/ink1063.xml"/><Relationship Id="rId892" Type="http://schemas.openxmlformats.org/officeDocument/2006/relationships/image" Target="../media/image5118.png"/><Relationship Id="rId906" Type="http://schemas.openxmlformats.org/officeDocument/2006/relationships/image" Target="../media/image5125.png"/><Relationship Id="rId35" Type="http://schemas.openxmlformats.org/officeDocument/2006/relationships/image" Target="../media/image4692.png"/><Relationship Id="rId100" Type="http://schemas.openxmlformats.org/officeDocument/2006/relationships/customXml" Target="../ink/ink769.xml"/><Relationship Id="rId338" Type="http://schemas.openxmlformats.org/officeDocument/2006/relationships/image" Target="../media/image4842.png"/><Relationship Id="rId545" Type="http://schemas.openxmlformats.org/officeDocument/2006/relationships/customXml" Target="../ink/ink993.xml"/><Relationship Id="rId752" Type="http://schemas.openxmlformats.org/officeDocument/2006/relationships/customXml" Target="../ink/ink1097.xml"/><Relationship Id="rId184" Type="http://schemas.openxmlformats.org/officeDocument/2006/relationships/image" Target="../media/image4765.png"/><Relationship Id="rId391" Type="http://schemas.openxmlformats.org/officeDocument/2006/relationships/customXml" Target="../ink/ink916.xml"/><Relationship Id="rId405" Type="http://schemas.openxmlformats.org/officeDocument/2006/relationships/customXml" Target="../ink/ink923.xml"/><Relationship Id="rId612" Type="http://schemas.openxmlformats.org/officeDocument/2006/relationships/image" Target="../media/image4978.png"/><Relationship Id="rId251" Type="http://schemas.openxmlformats.org/officeDocument/2006/relationships/customXml" Target="../ink/ink845.xml"/><Relationship Id="rId489" Type="http://schemas.openxmlformats.org/officeDocument/2006/relationships/customXml" Target="../ink/ink965.xml"/><Relationship Id="rId696" Type="http://schemas.openxmlformats.org/officeDocument/2006/relationships/image" Target="../media/image5020.png"/><Relationship Id="rId917" Type="http://schemas.openxmlformats.org/officeDocument/2006/relationships/customXml" Target="../ink/ink1179.xml"/><Relationship Id="rId46" Type="http://schemas.openxmlformats.org/officeDocument/2006/relationships/customXml" Target="../ink/ink742.xml"/><Relationship Id="rId349" Type="http://schemas.openxmlformats.org/officeDocument/2006/relationships/customXml" Target="../ink/ink894.xml"/><Relationship Id="rId556" Type="http://schemas.openxmlformats.org/officeDocument/2006/relationships/image" Target="../media/image4950.png"/><Relationship Id="rId763" Type="http://schemas.openxmlformats.org/officeDocument/2006/relationships/image" Target="../media/image5053.png"/><Relationship Id="rId111" Type="http://schemas.openxmlformats.org/officeDocument/2006/relationships/image" Target="../media/image4730.png"/><Relationship Id="rId195" Type="http://schemas.openxmlformats.org/officeDocument/2006/relationships/customXml" Target="../ink/ink817.xml"/><Relationship Id="rId209" Type="http://schemas.openxmlformats.org/officeDocument/2006/relationships/customXml" Target="../ink/ink824.xml"/><Relationship Id="rId416" Type="http://schemas.openxmlformats.org/officeDocument/2006/relationships/image" Target="../media/image4880.png"/><Relationship Id="rId623" Type="http://schemas.openxmlformats.org/officeDocument/2006/relationships/customXml" Target="../ink/ink1032.xml"/><Relationship Id="rId830" Type="http://schemas.openxmlformats.org/officeDocument/2006/relationships/customXml" Target="../ink/ink1136.xml"/><Relationship Id="rId928" Type="http://schemas.openxmlformats.org/officeDocument/2006/relationships/image" Target="../media/image5136.png"/><Relationship Id="rId57" Type="http://schemas.openxmlformats.org/officeDocument/2006/relationships/image" Target="../media/image4703.png"/><Relationship Id="rId262" Type="http://schemas.openxmlformats.org/officeDocument/2006/relationships/image" Target="../media/image4804.png"/><Relationship Id="rId567" Type="http://schemas.openxmlformats.org/officeDocument/2006/relationships/customXml" Target="../ink/ink1004.xml"/><Relationship Id="rId122" Type="http://schemas.openxmlformats.org/officeDocument/2006/relationships/customXml" Target="../ink/ink780.xml"/><Relationship Id="rId774" Type="http://schemas.openxmlformats.org/officeDocument/2006/relationships/customXml" Target="../ink/ink1108.xml"/><Relationship Id="rId427" Type="http://schemas.openxmlformats.org/officeDocument/2006/relationships/customXml" Target="../ink/ink934.xml"/><Relationship Id="rId634" Type="http://schemas.openxmlformats.org/officeDocument/2006/relationships/image" Target="../media/image4989.png"/><Relationship Id="rId841" Type="http://schemas.openxmlformats.org/officeDocument/2006/relationships/image" Target="../media/image5092.png"/><Relationship Id="rId273" Type="http://schemas.openxmlformats.org/officeDocument/2006/relationships/customXml" Target="../ink/ink856.xml"/><Relationship Id="rId480" Type="http://schemas.openxmlformats.org/officeDocument/2006/relationships/image" Target="../media/image4912.png"/><Relationship Id="rId701" Type="http://schemas.openxmlformats.org/officeDocument/2006/relationships/customXml" Target="../ink/ink1071.xml"/><Relationship Id="rId939" Type="http://schemas.openxmlformats.org/officeDocument/2006/relationships/customXml" Target="../ink/ink1190.xml"/><Relationship Id="rId68" Type="http://schemas.openxmlformats.org/officeDocument/2006/relationships/customXml" Target="../ink/ink753.xml"/><Relationship Id="rId133" Type="http://schemas.openxmlformats.org/officeDocument/2006/relationships/image" Target="../media/image4741.png"/><Relationship Id="rId340" Type="http://schemas.openxmlformats.org/officeDocument/2006/relationships/image" Target="../media/image4843.png"/><Relationship Id="rId578" Type="http://schemas.openxmlformats.org/officeDocument/2006/relationships/image" Target="../media/image4961.png"/><Relationship Id="rId785" Type="http://schemas.openxmlformats.org/officeDocument/2006/relationships/image" Target="../media/image5064.png"/><Relationship Id="rId200" Type="http://schemas.openxmlformats.org/officeDocument/2006/relationships/image" Target="../media/image4773.png"/><Relationship Id="rId438" Type="http://schemas.openxmlformats.org/officeDocument/2006/relationships/image" Target="../media/image4891.png"/><Relationship Id="rId645" Type="http://schemas.openxmlformats.org/officeDocument/2006/relationships/customXml" Target="../ink/ink1043.xml"/><Relationship Id="rId852" Type="http://schemas.openxmlformats.org/officeDocument/2006/relationships/image" Target="../media/image5098.png"/><Relationship Id="rId284" Type="http://schemas.openxmlformats.org/officeDocument/2006/relationships/image" Target="../media/image4815.png"/><Relationship Id="rId491" Type="http://schemas.openxmlformats.org/officeDocument/2006/relationships/customXml" Target="../ink/ink966.xml"/><Relationship Id="rId505" Type="http://schemas.openxmlformats.org/officeDocument/2006/relationships/customXml" Target="../ink/ink973.xml"/><Relationship Id="rId712" Type="http://schemas.openxmlformats.org/officeDocument/2006/relationships/customXml" Target="../ink/ink1077.xml"/><Relationship Id="rId79" Type="http://schemas.openxmlformats.org/officeDocument/2006/relationships/image" Target="../media/image4714.png"/><Relationship Id="rId144" Type="http://schemas.openxmlformats.org/officeDocument/2006/relationships/customXml" Target="../ink/ink791.xml"/><Relationship Id="rId589" Type="http://schemas.openxmlformats.org/officeDocument/2006/relationships/customXml" Target="../ink/ink1015.xml"/><Relationship Id="rId796" Type="http://schemas.openxmlformats.org/officeDocument/2006/relationships/customXml" Target="../ink/ink1119.xml"/><Relationship Id="rId351" Type="http://schemas.openxmlformats.org/officeDocument/2006/relationships/customXml" Target="../ink/ink895.xml"/><Relationship Id="rId449" Type="http://schemas.openxmlformats.org/officeDocument/2006/relationships/customXml" Target="../ink/ink945.xml"/><Relationship Id="rId656" Type="http://schemas.openxmlformats.org/officeDocument/2006/relationships/image" Target="../media/image5000.png"/><Relationship Id="rId863" Type="http://schemas.openxmlformats.org/officeDocument/2006/relationships/customXml" Target="../ink/ink1152.xml"/><Relationship Id="rId211" Type="http://schemas.openxmlformats.org/officeDocument/2006/relationships/customXml" Target="../ink/ink825.xml"/><Relationship Id="rId295" Type="http://schemas.openxmlformats.org/officeDocument/2006/relationships/customXml" Target="../ink/ink867.xml"/><Relationship Id="rId309" Type="http://schemas.openxmlformats.org/officeDocument/2006/relationships/customXml" Target="../ink/ink874.xml"/><Relationship Id="rId516" Type="http://schemas.openxmlformats.org/officeDocument/2006/relationships/image" Target="../media/image4930.png"/><Relationship Id="rId723" Type="http://schemas.openxmlformats.org/officeDocument/2006/relationships/image" Target="../media/image5033.png"/><Relationship Id="rId930" Type="http://schemas.openxmlformats.org/officeDocument/2006/relationships/image" Target="../media/image5137.png"/><Relationship Id="rId155" Type="http://schemas.openxmlformats.org/officeDocument/2006/relationships/image" Target="../media/image4752.png"/><Relationship Id="rId362" Type="http://schemas.openxmlformats.org/officeDocument/2006/relationships/customXml" Target="../ink/ink901.xml"/><Relationship Id="rId222" Type="http://schemas.openxmlformats.org/officeDocument/2006/relationships/image" Target="../media/image4784.png"/><Relationship Id="rId667" Type="http://schemas.openxmlformats.org/officeDocument/2006/relationships/customXml" Target="../ink/ink1054.xml"/><Relationship Id="rId874" Type="http://schemas.openxmlformats.org/officeDocument/2006/relationships/image" Target="../media/image5109.png"/><Relationship Id="rId17" Type="http://schemas.openxmlformats.org/officeDocument/2006/relationships/image" Target="../media/image4683.png"/><Relationship Id="rId527" Type="http://schemas.openxmlformats.org/officeDocument/2006/relationships/customXml" Target="../ink/ink984.xml"/><Relationship Id="rId734" Type="http://schemas.openxmlformats.org/officeDocument/2006/relationships/customXml" Target="../ink/ink1088.xml"/><Relationship Id="rId941" Type="http://schemas.openxmlformats.org/officeDocument/2006/relationships/customXml" Target="../ink/ink1191.xml"/><Relationship Id="rId70" Type="http://schemas.openxmlformats.org/officeDocument/2006/relationships/customXml" Target="../ink/ink754.xml"/><Relationship Id="rId166" Type="http://schemas.openxmlformats.org/officeDocument/2006/relationships/customXml" Target="../ink/ink802.xml"/><Relationship Id="rId373" Type="http://schemas.openxmlformats.org/officeDocument/2006/relationships/customXml" Target="../ink/ink907.xml"/><Relationship Id="rId580" Type="http://schemas.openxmlformats.org/officeDocument/2006/relationships/image" Target="../media/image4962.png"/><Relationship Id="rId801" Type="http://schemas.openxmlformats.org/officeDocument/2006/relationships/image" Target="../media/image507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36.xml"/><Relationship Id="rId440" Type="http://schemas.openxmlformats.org/officeDocument/2006/relationships/image" Target="../media/image4892.png"/><Relationship Id="rId678" Type="http://schemas.openxmlformats.org/officeDocument/2006/relationships/image" Target="../media/image5011.png"/><Relationship Id="rId885" Type="http://schemas.openxmlformats.org/officeDocument/2006/relationships/customXml" Target="../ink/ink1163.xml"/><Relationship Id="rId28" Type="http://schemas.openxmlformats.org/officeDocument/2006/relationships/customXml" Target="../ink/ink733.xml"/><Relationship Id="rId300" Type="http://schemas.openxmlformats.org/officeDocument/2006/relationships/image" Target="../media/image4823.png"/><Relationship Id="rId538" Type="http://schemas.openxmlformats.org/officeDocument/2006/relationships/image" Target="../media/image4941.png"/><Relationship Id="rId745" Type="http://schemas.openxmlformats.org/officeDocument/2006/relationships/image" Target="../media/image5044.png"/><Relationship Id="rId952" Type="http://schemas.openxmlformats.org/officeDocument/2006/relationships/image" Target="../media/image5148.png"/><Relationship Id="rId81" Type="http://schemas.openxmlformats.org/officeDocument/2006/relationships/image" Target="../media/image4715.png"/><Relationship Id="rId177" Type="http://schemas.openxmlformats.org/officeDocument/2006/relationships/customXml" Target="../ink/ink808.xml"/><Relationship Id="rId384" Type="http://schemas.openxmlformats.org/officeDocument/2006/relationships/image" Target="../media/image4864.png"/><Relationship Id="rId591" Type="http://schemas.openxmlformats.org/officeDocument/2006/relationships/customXml" Target="../ink/ink1016.xml"/><Relationship Id="rId605" Type="http://schemas.openxmlformats.org/officeDocument/2006/relationships/customXml" Target="../ink/ink1023.xml"/><Relationship Id="rId812" Type="http://schemas.openxmlformats.org/officeDocument/2006/relationships/customXml" Target="../ink/ink1127.xml"/><Relationship Id="rId244" Type="http://schemas.openxmlformats.org/officeDocument/2006/relationships/image" Target="../media/image4795.png"/><Relationship Id="rId689" Type="http://schemas.openxmlformats.org/officeDocument/2006/relationships/customXml" Target="../ink/ink1065.xml"/><Relationship Id="rId896" Type="http://schemas.openxmlformats.org/officeDocument/2006/relationships/image" Target="../media/image5120.png"/><Relationship Id="rId39" Type="http://schemas.openxmlformats.org/officeDocument/2006/relationships/image" Target="../media/image4694.png"/><Relationship Id="rId451" Type="http://schemas.openxmlformats.org/officeDocument/2006/relationships/customXml" Target="../ink/ink946.xml"/><Relationship Id="rId549" Type="http://schemas.openxmlformats.org/officeDocument/2006/relationships/customXml" Target="../ink/ink995.xml"/><Relationship Id="rId756" Type="http://schemas.openxmlformats.org/officeDocument/2006/relationships/customXml" Target="../ink/ink1099.xml"/><Relationship Id="rId50" Type="http://schemas.openxmlformats.org/officeDocument/2006/relationships/customXml" Target="../ink/ink744.xml"/><Relationship Id="rId104" Type="http://schemas.openxmlformats.org/officeDocument/2006/relationships/customXml" Target="../ink/ink771.xml"/><Relationship Id="rId146" Type="http://schemas.openxmlformats.org/officeDocument/2006/relationships/customXml" Target="../ink/ink792.xml"/><Relationship Id="rId188" Type="http://schemas.openxmlformats.org/officeDocument/2006/relationships/image" Target="../media/image4767.png"/><Relationship Id="rId311" Type="http://schemas.openxmlformats.org/officeDocument/2006/relationships/customXml" Target="../ink/ink875.xml"/><Relationship Id="rId353" Type="http://schemas.openxmlformats.org/officeDocument/2006/relationships/image" Target="../media/image4849.png"/><Relationship Id="rId395" Type="http://schemas.openxmlformats.org/officeDocument/2006/relationships/customXml" Target="../ink/ink918.xml"/><Relationship Id="rId409" Type="http://schemas.openxmlformats.org/officeDocument/2006/relationships/customXml" Target="../ink/ink925.xml"/><Relationship Id="rId560" Type="http://schemas.openxmlformats.org/officeDocument/2006/relationships/image" Target="../media/image4952.png"/><Relationship Id="rId798" Type="http://schemas.openxmlformats.org/officeDocument/2006/relationships/customXml" Target="../ink/ink1120.xml"/><Relationship Id="rId963" Type="http://schemas.openxmlformats.org/officeDocument/2006/relationships/customXml" Target="../ink/ink1202.xml"/><Relationship Id="rId92" Type="http://schemas.openxmlformats.org/officeDocument/2006/relationships/customXml" Target="../ink/ink765.xml"/><Relationship Id="rId213" Type="http://schemas.openxmlformats.org/officeDocument/2006/relationships/customXml" Target="../ink/ink826.xml"/><Relationship Id="rId420" Type="http://schemas.openxmlformats.org/officeDocument/2006/relationships/image" Target="../media/image4882.png"/><Relationship Id="rId616" Type="http://schemas.openxmlformats.org/officeDocument/2006/relationships/image" Target="../media/image4980.png"/><Relationship Id="rId658" Type="http://schemas.openxmlformats.org/officeDocument/2006/relationships/image" Target="../media/image5001.png"/><Relationship Id="rId823" Type="http://schemas.openxmlformats.org/officeDocument/2006/relationships/image" Target="../media/image5083.png"/><Relationship Id="rId865" Type="http://schemas.openxmlformats.org/officeDocument/2006/relationships/customXml" Target="../ink/ink1153.xml"/><Relationship Id="rId255" Type="http://schemas.openxmlformats.org/officeDocument/2006/relationships/customXml" Target="../ink/ink847.xml"/><Relationship Id="rId297" Type="http://schemas.openxmlformats.org/officeDocument/2006/relationships/customXml" Target="../ink/ink868.xml"/><Relationship Id="rId462" Type="http://schemas.openxmlformats.org/officeDocument/2006/relationships/image" Target="../media/image4903.png"/><Relationship Id="rId518" Type="http://schemas.openxmlformats.org/officeDocument/2006/relationships/image" Target="../media/image4931.png"/><Relationship Id="rId725" Type="http://schemas.openxmlformats.org/officeDocument/2006/relationships/image" Target="../media/image5034.png"/><Relationship Id="rId932" Type="http://schemas.openxmlformats.org/officeDocument/2006/relationships/image" Target="../media/image5138.png"/><Relationship Id="rId115" Type="http://schemas.openxmlformats.org/officeDocument/2006/relationships/image" Target="../media/image4732.png"/><Relationship Id="rId157" Type="http://schemas.openxmlformats.org/officeDocument/2006/relationships/image" Target="../media/image4753.png"/><Relationship Id="rId322" Type="http://schemas.openxmlformats.org/officeDocument/2006/relationships/image" Target="../media/image4834.png"/><Relationship Id="rId364" Type="http://schemas.openxmlformats.org/officeDocument/2006/relationships/customXml" Target="../ink/ink902.xml"/><Relationship Id="rId767" Type="http://schemas.openxmlformats.org/officeDocument/2006/relationships/image" Target="../media/image5055.png"/><Relationship Id="rId61" Type="http://schemas.openxmlformats.org/officeDocument/2006/relationships/image" Target="../media/image4705.png"/><Relationship Id="rId199" Type="http://schemas.openxmlformats.org/officeDocument/2006/relationships/customXml" Target="../ink/ink819.xml"/><Relationship Id="rId571" Type="http://schemas.openxmlformats.org/officeDocument/2006/relationships/customXml" Target="../ink/ink1006.xml"/><Relationship Id="rId627" Type="http://schemas.openxmlformats.org/officeDocument/2006/relationships/customXml" Target="../ink/ink1034.xml"/><Relationship Id="rId669" Type="http://schemas.openxmlformats.org/officeDocument/2006/relationships/customXml" Target="../ink/ink1055.xml"/><Relationship Id="rId834" Type="http://schemas.openxmlformats.org/officeDocument/2006/relationships/customXml" Target="../ink/ink1138.xml"/><Relationship Id="rId876" Type="http://schemas.openxmlformats.org/officeDocument/2006/relationships/image" Target="../media/image5110.png"/><Relationship Id="rId19" Type="http://schemas.openxmlformats.org/officeDocument/2006/relationships/image" Target="../media/image4684.png"/><Relationship Id="rId224" Type="http://schemas.openxmlformats.org/officeDocument/2006/relationships/image" Target="../media/image4785.png"/><Relationship Id="rId266" Type="http://schemas.openxmlformats.org/officeDocument/2006/relationships/image" Target="../media/image4806.png"/><Relationship Id="rId431" Type="http://schemas.openxmlformats.org/officeDocument/2006/relationships/customXml" Target="../ink/ink936.xml"/><Relationship Id="rId473" Type="http://schemas.openxmlformats.org/officeDocument/2006/relationships/customXml" Target="../ink/ink957.xml"/><Relationship Id="rId529" Type="http://schemas.openxmlformats.org/officeDocument/2006/relationships/customXml" Target="../ink/ink985.xml"/><Relationship Id="rId680" Type="http://schemas.openxmlformats.org/officeDocument/2006/relationships/image" Target="../media/image5012.png"/><Relationship Id="rId736" Type="http://schemas.openxmlformats.org/officeDocument/2006/relationships/customXml" Target="../ink/ink1089.xml"/><Relationship Id="rId901" Type="http://schemas.openxmlformats.org/officeDocument/2006/relationships/customXml" Target="../ink/ink1171.xml"/><Relationship Id="rId30" Type="http://schemas.openxmlformats.org/officeDocument/2006/relationships/customXml" Target="../ink/ink734.xml"/><Relationship Id="rId126" Type="http://schemas.openxmlformats.org/officeDocument/2006/relationships/customXml" Target="../ink/ink782.xml"/><Relationship Id="rId168" Type="http://schemas.openxmlformats.org/officeDocument/2006/relationships/customXml" Target="../ink/ink803.xml"/><Relationship Id="rId333" Type="http://schemas.openxmlformats.org/officeDocument/2006/relationships/customXml" Target="../ink/ink886.xml"/><Relationship Id="rId540" Type="http://schemas.openxmlformats.org/officeDocument/2006/relationships/image" Target="../media/image4942.png"/><Relationship Id="rId778" Type="http://schemas.openxmlformats.org/officeDocument/2006/relationships/customXml" Target="../ink/ink1110.xml"/><Relationship Id="rId943" Type="http://schemas.openxmlformats.org/officeDocument/2006/relationships/customXml" Target="../ink/ink1192.xml"/><Relationship Id="rId72" Type="http://schemas.openxmlformats.org/officeDocument/2006/relationships/customXml" Target="../ink/ink755.xml"/><Relationship Id="rId375" Type="http://schemas.openxmlformats.org/officeDocument/2006/relationships/customXml" Target="../ink/ink908.xml"/><Relationship Id="rId582" Type="http://schemas.openxmlformats.org/officeDocument/2006/relationships/image" Target="../media/image4963.png"/><Relationship Id="rId638" Type="http://schemas.openxmlformats.org/officeDocument/2006/relationships/image" Target="../media/image4991.png"/><Relationship Id="rId803" Type="http://schemas.openxmlformats.org/officeDocument/2006/relationships/image" Target="../media/image5073.png"/><Relationship Id="rId845" Type="http://schemas.openxmlformats.org/officeDocument/2006/relationships/image" Target="../media/image5094.png"/><Relationship Id="rId3" Type="http://schemas.openxmlformats.org/officeDocument/2006/relationships/image" Target="../media/image43600.png"/><Relationship Id="rId235" Type="http://schemas.openxmlformats.org/officeDocument/2006/relationships/customXml" Target="../ink/ink837.xml"/><Relationship Id="rId277" Type="http://schemas.openxmlformats.org/officeDocument/2006/relationships/customXml" Target="../ink/ink858.xml"/><Relationship Id="rId400" Type="http://schemas.openxmlformats.org/officeDocument/2006/relationships/image" Target="../media/image4872.png"/><Relationship Id="rId442" Type="http://schemas.openxmlformats.org/officeDocument/2006/relationships/image" Target="../media/image4893.png"/><Relationship Id="rId484" Type="http://schemas.openxmlformats.org/officeDocument/2006/relationships/image" Target="../media/image4914.png"/><Relationship Id="rId705" Type="http://schemas.openxmlformats.org/officeDocument/2006/relationships/customXml" Target="../ink/ink1073.xml"/><Relationship Id="rId887" Type="http://schemas.openxmlformats.org/officeDocument/2006/relationships/customXml" Target="../ink/ink1164.xml"/><Relationship Id="rId137" Type="http://schemas.openxmlformats.org/officeDocument/2006/relationships/image" Target="../media/image4743.png"/><Relationship Id="rId302" Type="http://schemas.openxmlformats.org/officeDocument/2006/relationships/image" Target="../media/image4824.png"/><Relationship Id="rId344" Type="http://schemas.openxmlformats.org/officeDocument/2006/relationships/image" Target="../media/image4845.png"/><Relationship Id="rId691" Type="http://schemas.openxmlformats.org/officeDocument/2006/relationships/customXml" Target="../ink/ink1066.xml"/><Relationship Id="rId747" Type="http://schemas.openxmlformats.org/officeDocument/2006/relationships/image" Target="../media/image5045.png"/><Relationship Id="rId789" Type="http://schemas.openxmlformats.org/officeDocument/2006/relationships/image" Target="../media/image5066.png"/><Relationship Id="rId912" Type="http://schemas.openxmlformats.org/officeDocument/2006/relationships/image" Target="../media/image5128.png"/><Relationship Id="rId954" Type="http://schemas.openxmlformats.org/officeDocument/2006/relationships/image" Target="../media/image5149.png"/><Relationship Id="rId41" Type="http://schemas.openxmlformats.org/officeDocument/2006/relationships/image" Target="../media/image4695.png"/><Relationship Id="rId83" Type="http://schemas.openxmlformats.org/officeDocument/2006/relationships/image" Target="../media/image4716.png"/><Relationship Id="rId179" Type="http://schemas.openxmlformats.org/officeDocument/2006/relationships/customXml" Target="../ink/ink809.xml"/><Relationship Id="rId386" Type="http://schemas.openxmlformats.org/officeDocument/2006/relationships/image" Target="../media/image4865.png"/><Relationship Id="rId551" Type="http://schemas.openxmlformats.org/officeDocument/2006/relationships/customXml" Target="../ink/ink996.xml"/><Relationship Id="rId593" Type="http://schemas.openxmlformats.org/officeDocument/2006/relationships/customXml" Target="../ink/ink1017.xml"/><Relationship Id="rId607" Type="http://schemas.openxmlformats.org/officeDocument/2006/relationships/customXml" Target="../ink/ink1024.xml"/><Relationship Id="rId649" Type="http://schemas.openxmlformats.org/officeDocument/2006/relationships/customXml" Target="../ink/ink1045.xml"/><Relationship Id="rId814" Type="http://schemas.openxmlformats.org/officeDocument/2006/relationships/customXml" Target="../ink/ink1128.xml"/><Relationship Id="rId856" Type="http://schemas.openxmlformats.org/officeDocument/2006/relationships/image" Target="../media/image5100.png"/><Relationship Id="rId190" Type="http://schemas.openxmlformats.org/officeDocument/2006/relationships/image" Target="../media/image4768.png"/><Relationship Id="rId204" Type="http://schemas.openxmlformats.org/officeDocument/2006/relationships/image" Target="../media/image4775.png"/><Relationship Id="rId246" Type="http://schemas.openxmlformats.org/officeDocument/2006/relationships/image" Target="../media/image4796.png"/><Relationship Id="rId288" Type="http://schemas.openxmlformats.org/officeDocument/2006/relationships/image" Target="../media/image4817.png"/><Relationship Id="rId411" Type="http://schemas.openxmlformats.org/officeDocument/2006/relationships/customXml" Target="../ink/ink926.xml"/><Relationship Id="rId453" Type="http://schemas.openxmlformats.org/officeDocument/2006/relationships/customXml" Target="../ink/ink947.xml"/><Relationship Id="rId509" Type="http://schemas.openxmlformats.org/officeDocument/2006/relationships/customXml" Target="../ink/ink975.xml"/><Relationship Id="rId660" Type="http://schemas.openxmlformats.org/officeDocument/2006/relationships/image" Target="../media/image5002.png"/><Relationship Id="rId898" Type="http://schemas.openxmlformats.org/officeDocument/2006/relationships/image" Target="../media/image5121.png"/><Relationship Id="rId106" Type="http://schemas.openxmlformats.org/officeDocument/2006/relationships/customXml" Target="../ink/ink772.xml"/><Relationship Id="rId313" Type="http://schemas.openxmlformats.org/officeDocument/2006/relationships/customXml" Target="../ink/ink876.xml"/><Relationship Id="rId495" Type="http://schemas.openxmlformats.org/officeDocument/2006/relationships/customXml" Target="../ink/ink968.xml"/><Relationship Id="rId716" Type="http://schemas.openxmlformats.org/officeDocument/2006/relationships/customXml" Target="../ink/ink1079.xml"/><Relationship Id="rId758" Type="http://schemas.openxmlformats.org/officeDocument/2006/relationships/customXml" Target="../ink/ink1100.xml"/><Relationship Id="rId923" Type="http://schemas.openxmlformats.org/officeDocument/2006/relationships/customXml" Target="../ink/ink1182.xml"/><Relationship Id="rId10" Type="http://schemas.openxmlformats.org/officeDocument/2006/relationships/customXml" Target="../ink/ink724.xml"/><Relationship Id="rId52" Type="http://schemas.openxmlformats.org/officeDocument/2006/relationships/customXml" Target="../ink/ink745.xml"/><Relationship Id="rId94" Type="http://schemas.openxmlformats.org/officeDocument/2006/relationships/customXml" Target="../ink/ink766.xml"/><Relationship Id="rId148" Type="http://schemas.openxmlformats.org/officeDocument/2006/relationships/customXml" Target="../ink/ink793.xml"/><Relationship Id="rId355" Type="http://schemas.openxmlformats.org/officeDocument/2006/relationships/image" Target="../media/image4850.png"/><Relationship Id="rId397" Type="http://schemas.openxmlformats.org/officeDocument/2006/relationships/customXml" Target="../ink/ink919.xml"/><Relationship Id="rId520" Type="http://schemas.openxmlformats.org/officeDocument/2006/relationships/image" Target="../media/image4932.png"/><Relationship Id="rId562" Type="http://schemas.openxmlformats.org/officeDocument/2006/relationships/image" Target="../media/image4953.png"/><Relationship Id="rId618" Type="http://schemas.openxmlformats.org/officeDocument/2006/relationships/image" Target="../media/image4981.png"/><Relationship Id="rId825" Type="http://schemas.openxmlformats.org/officeDocument/2006/relationships/image" Target="../media/image5084.png"/><Relationship Id="rId215" Type="http://schemas.openxmlformats.org/officeDocument/2006/relationships/customXml" Target="../ink/ink827.xml"/><Relationship Id="rId257" Type="http://schemas.openxmlformats.org/officeDocument/2006/relationships/customXml" Target="../ink/ink848.xml"/><Relationship Id="rId422" Type="http://schemas.openxmlformats.org/officeDocument/2006/relationships/image" Target="../media/image4883.png"/><Relationship Id="rId464" Type="http://schemas.openxmlformats.org/officeDocument/2006/relationships/image" Target="../media/image4904.png"/><Relationship Id="rId867" Type="http://schemas.openxmlformats.org/officeDocument/2006/relationships/customXml" Target="../ink/ink1154.xml"/><Relationship Id="rId299" Type="http://schemas.openxmlformats.org/officeDocument/2006/relationships/customXml" Target="../ink/ink869.xml"/><Relationship Id="rId727" Type="http://schemas.openxmlformats.org/officeDocument/2006/relationships/image" Target="../media/image5035.png"/><Relationship Id="rId934" Type="http://schemas.openxmlformats.org/officeDocument/2006/relationships/image" Target="../media/image5139.png"/><Relationship Id="rId63" Type="http://schemas.openxmlformats.org/officeDocument/2006/relationships/image" Target="../media/image4706.png"/><Relationship Id="rId159" Type="http://schemas.openxmlformats.org/officeDocument/2006/relationships/image" Target="../media/image4754.png"/><Relationship Id="rId366" Type="http://schemas.openxmlformats.org/officeDocument/2006/relationships/customXml" Target="../ink/ink903.xml"/><Relationship Id="rId573" Type="http://schemas.openxmlformats.org/officeDocument/2006/relationships/customXml" Target="../ink/ink1007.xml"/><Relationship Id="rId780" Type="http://schemas.openxmlformats.org/officeDocument/2006/relationships/customXml" Target="../ink/ink1111.xml"/><Relationship Id="rId226" Type="http://schemas.openxmlformats.org/officeDocument/2006/relationships/image" Target="../media/image4786.png"/><Relationship Id="rId433" Type="http://schemas.openxmlformats.org/officeDocument/2006/relationships/customXml" Target="../ink/ink937.xml"/><Relationship Id="rId878" Type="http://schemas.openxmlformats.org/officeDocument/2006/relationships/image" Target="../media/image5111.png"/><Relationship Id="rId640" Type="http://schemas.openxmlformats.org/officeDocument/2006/relationships/image" Target="../media/image4992.png"/><Relationship Id="rId738" Type="http://schemas.openxmlformats.org/officeDocument/2006/relationships/customXml" Target="../ink/ink1090.xml"/><Relationship Id="rId945" Type="http://schemas.openxmlformats.org/officeDocument/2006/relationships/customXml" Target="../ink/ink1193.xml"/><Relationship Id="rId74" Type="http://schemas.openxmlformats.org/officeDocument/2006/relationships/customXml" Target="../ink/ink756.xml"/><Relationship Id="rId377" Type="http://schemas.openxmlformats.org/officeDocument/2006/relationships/customXml" Target="../ink/ink909.xml"/><Relationship Id="rId500" Type="http://schemas.openxmlformats.org/officeDocument/2006/relationships/image" Target="../media/image4922.png"/><Relationship Id="rId584" Type="http://schemas.openxmlformats.org/officeDocument/2006/relationships/image" Target="../media/image4964.png"/><Relationship Id="rId805" Type="http://schemas.openxmlformats.org/officeDocument/2006/relationships/image" Target="../media/image5074.png"/><Relationship Id="rId5" Type="http://schemas.openxmlformats.org/officeDocument/2006/relationships/image" Target="../media/image4677.png"/><Relationship Id="rId237" Type="http://schemas.openxmlformats.org/officeDocument/2006/relationships/customXml" Target="../ink/ink838.xml"/><Relationship Id="rId791" Type="http://schemas.openxmlformats.org/officeDocument/2006/relationships/image" Target="../media/image5067.png"/><Relationship Id="rId889" Type="http://schemas.openxmlformats.org/officeDocument/2006/relationships/customXml" Target="../ink/ink1165.xml"/><Relationship Id="rId444" Type="http://schemas.openxmlformats.org/officeDocument/2006/relationships/image" Target="../media/image4894.png"/><Relationship Id="rId651" Type="http://schemas.openxmlformats.org/officeDocument/2006/relationships/customXml" Target="../ink/ink1046.xml"/><Relationship Id="rId749" Type="http://schemas.openxmlformats.org/officeDocument/2006/relationships/image" Target="../media/image5046.png"/><Relationship Id="rId290" Type="http://schemas.openxmlformats.org/officeDocument/2006/relationships/image" Target="../media/image4818.png"/><Relationship Id="rId304" Type="http://schemas.openxmlformats.org/officeDocument/2006/relationships/image" Target="../media/image4825.png"/><Relationship Id="rId388" Type="http://schemas.openxmlformats.org/officeDocument/2006/relationships/image" Target="../media/image4866.png"/><Relationship Id="rId511" Type="http://schemas.openxmlformats.org/officeDocument/2006/relationships/customXml" Target="../ink/ink976.xml"/><Relationship Id="rId609" Type="http://schemas.openxmlformats.org/officeDocument/2006/relationships/customXml" Target="../ink/ink1025.xml"/><Relationship Id="rId956" Type="http://schemas.openxmlformats.org/officeDocument/2006/relationships/image" Target="../media/image5150.png"/><Relationship Id="rId85" Type="http://schemas.openxmlformats.org/officeDocument/2006/relationships/image" Target="../media/image4717.png"/><Relationship Id="rId150" Type="http://schemas.openxmlformats.org/officeDocument/2006/relationships/customXml" Target="../ink/ink794.xml"/><Relationship Id="rId595" Type="http://schemas.openxmlformats.org/officeDocument/2006/relationships/customXml" Target="../ink/ink1018.xml"/><Relationship Id="rId816" Type="http://schemas.openxmlformats.org/officeDocument/2006/relationships/customXml" Target="../ink/ink1129.xml"/><Relationship Id="rId248" Type="http://schemas.openxmlformats.org/officeDocument/2006/relationships/image" Target="../media/image4797.png"/><Relationship Id="rId455" Type="http://schemas.openxmlformats.org/officeDocument/2006/relationships/customXml" Target="../ink/ink948.xml"/><Relationship Id="rId662" Type="http://schemas.openxmlformats.org/officeDocument/2006/relationships/image" Target="../media/image5003.png"/><Relationship Id="rId12" Type="http://schemas.openxmlformats.org/officeDocument/2006/relationships/customXml" Target="../ink/ink725.xml"/><Relationship Id="rId108" Type="http://schemas.openxmlformats.org/officeDocument/2006/relationships/customXml" Target="../ink/ink773.xml"/><Relationship Id="rId315" Type="http://schemas.openxmlformats.org/officeDocument/2006/relationships/customXml" Target="../ink/ink877.xml"/><Relationship Id="rId522" Type="http://schemas.openxmlformats.org/officeDocument/2006/relationships/image" Target="../media/image4933.png"/><Relationship Id="rId96" Type="http://schemas.openxmlformats.org/officeDocument/2006/relationships/customXml" Target="../ink/ink767.xml"/><Relationship Id="rId161" Type="http://schemas.openxmlformats.org/officeDocument/2006/relationships/image" Target="../media/image4637.png"/><Relationship Id="rId399" Type="http://schemas.openxmlformats.org/officeDocument/2006/relationships/customXml" Target="../ink/ink920.xml"/><Relationship Id="rId827" Type="http://schemas.openxmlformats.org/officeDocument/2006/relationships/image" Target="../media/image5085.png"/><Relationship Id="rId259" Type="http://schemas.openxmlformats.org/officeDocument/2006/relationships/customXml" Target="../ink/ink849.xml"/><Relationship Id="rId466" Type="http://schemas.openxmlformats.org/officeDocument/2006/relationships/image" Target="../media/image4905.png"/><Relationship Id="rId673" Type="http://schemas.openxmlformats.org/officeDocument/2006/relationships/customXml" Target="../ink/ink1057.xml"/><Relationship Id="rId880" Type="http://schemas.openxmlformats.org/officeDocument/2006/relationships/image" Target="../media/image5112.png"/><Relationship Id="rId23" Type="http://schemas.openxmlformats.org/officeDocument/2006/relationships/image" Target="../media/image4686.png"/><Relationship Id="rId119" Type="http://schemas.openxmlformats.org/officeDocument/2006/relationships/image" Target="../media/image4734.png"/><Relationship Id="rId326" Type="http://schemas.openxmlformats.org/officeDocument/2006/relationships/image" Target="../media/image4836.png"/><Relationship Id="rId533" Type="http://schemas.openxmlformats.org/officeDocument/2006/relationships/customXml" Target="../ink/ink987.xml"/><Relationship Id="rId740" Type="http://schemas.openxmlformats.org/officeDocument/2006/relationships/customXml" Target="../ink/ink1091.xml"/><Relationship Id="rId838" Type="http://schemas.openxmlformats.org/officeDocument/2006/relationships/customXml" Target="../ink/ink1140.xml"/><Relationship Id="rId172" Type="http://schemas.openxmlformats.org/officeDocument/2006/relationships/customXml" Target="../ink/ink805.xml"/><Relationship Id="rId477" Type="http://schemas.openxmlformats.org/officeDocument/2006/relationships/customXml" Target="../ink/ink959.xml"/><Relationship Id="rId600" Type="http://schemas.openxmlformats.org/officeDocument/2006/relationships/image" Target="../media/image4972.png"/><Relationship Id="rId684" Type="http://schemas.openxmlformats.org/officeDocument/2006/relationships/image" Target="../media/image5014.png"/><Relationship Id="rId337" Type="http://schemas.openxmlformats.org/officeDocument/2006/relationships/customXml" Target="../ink/ink888.xml"/><Relationship Id="rId891" Type="http://schemas.openxmlformats.org/officeDocument/2006/relationships/customXml" Target="../ink/ink1166.xml"/><Relationship Id="rId905" Type="http://schemas.openxmlformats.org/officeDocument/2006/relationships/customXml" Target="../ink/ink1173.xml"/><Relationship Id="rId34" Type="http://schemas.openxmlformats.org/officeDocument/2006/relationships/customXml" Target="../ink/ink736.xml"/><Relationship Id="rId544" Type="http://schemas.openxmlformats.org/officeDocument/2006/relationships/image" Target="../media/image4944.png"/><Relationship Id="rId751" Type="http://schemas.openxmlformats.org/officeDocument/2006/relationships/image" Target="../media/image5047.png"/><Relationship Id="rId849" Type="http://schemas.openxmlformats.org/officeDocument/2006/relationships/image" Target="../media/image5096.png"/><Relationship Id="rId183" Type="http://schemas.openxmlformats.org/officeDocument/2006/relationships/customXml" Target="../ink/ink811.xml"/><Relationship Id="rId390" Type="http://schemas.openxmlformats.org/officeDocument/2006/relationships/image" Target="../media/image4867.png"/><Relationship Id="rId404" Type="http://schemas.openxmlformats.org/officeDocument/2006/relationships/image" Target="../media/image4874.png"/><Relationship Id="rId611" Type="http://schemas.openxmlformats.org/officeDocument/2006/relationships/customXml" Target="../ink/ink1026.xml"/><Relationship Id="rId250" Type="http://schemas.openxmlformats.org/officeDocument/2006/relationships/image" Target="../media/image4798.png"/><Relationship Id="rId488" Type="http://schemas.openxmlformats.org/officeDocument/2006/relationships/image" Target="../media/image4916.png"/><Relationship Id="rId695" Type="http://schemas.openxmlformats.org/officeDocument/2006/relationships/customXml" Target="../ink/ink1068.xml"/><Relationship Id="rId709" Type="http://schemas.openxmlformats.org/officeDocument/2006/relationships/customXml" Target="../ink/ink1075.xml"/><Relationship Id="rId916" Type="http://schemas.openxmlformats.org/officeDocument/2006/relationships/image" Target="../media/image5130.png"/><Relationship Id="rId45" Type="http://schemas.openxmlformats.org/officeDocument/2006/relationships/image" Target="../media/image4697.png"/><Relationship Id="rId110" Type="http://schemas.openxmlformats.org/officeDocument/2006/relationships/customXml" Target="../ink/ink774.xml"/><Relationship Id="rId348" Type="http://schemas.openxmlformats.org/officeDocument/2006/relationships/image" Target="../media/image4847.png"/><Relationship Id="rId555" Type="http://schemas.openxmlformats.org/officeDocument/2006/relationships/customXml" Target="../ink/ink998.xml"/><Relationship Id="rId762" Type="http://schemas.openxmlformats.org/officeDocument/2006/relationships/customXml" Target="../ink/ink1102.xml"/><Relationship Id="rId194" Type="http://schemas.openxmlformats.org/officeDocument/2006/relationships/image" Target="../media/image4770.png"/><Relationship Id="rId208" Type="http://schemas.openxmlformats.org/officeDocument/2006/relationships/image" Target="../media/image4777.png"/><Relationship Id="rId415" Type="http://schemas.openxmlformats.org/officeDocument/2006/relationships/customXml" Target="../ink/ink928.xml"/><Relationship Id="rId622" Type="http://schemas.openxmlformats.org/officeDocument/2006/relationships/image" Target="../media/image4983.png"/><Relationship Id="rId261" Type="http://schemas.openxmlformats.org/officeDocument/2006/relationships/customXml" Target="../ink/ink850.xml"/><Relationship Id="rId499" Type="http://schemas.openxmlformats.org/officeDocument/2006/relationships/customXml" Target="../ink/ink970.xml"/><Relationship Id="rId927" Type="http://schemas.openxmlformats.org/officeDocument/2006/relationships/customXml" Target="../ink/ink1184.xml"/><Relationship Id="rId56" Type="http://schemas.openxmlformats.org/officeDocument/2006/relationships/customXml" Target="../ink/ink747.xml"/><Relationship Id="rId359" Type="http://schemas.openxmlformats.org/officeDocument/2006/relationships/image" Target="../media/image4852.png"/><Relationship Id="rId566" Type="http://schemas.openxmlformats.org/officeDocument/2006/relationships/image" Target="../media/image4955.png"/><Relationship Id="rId773" Type="http://schemas.openxmlformats.org/officeDocument/2006/relationships/image" Target="../media/image5058.png"/><Relationship Id="rId121" Type="http://schemas.openxmlformats.org/officeDocument/2006/relationships/image" Target="../media/image4735.png"/><Relationship Id="rId219" Type="http://schemas.openxmlformats.org/officeDocument/2006/relationships/customXml" Target="../ink/ink829.xml"/><Relationship Id="rId426" Type="http://schemas.openxmlformats.org/officeDocument/2006/relationships/image" Target="../media/image4885.png"/><Relationship Id="rId633" Type="http://schemas.openxmlformats.org/officeDocument/2006/relationships/customXml" Target="../ink/ink1037.xml"/><Relationship Id="rId840" Type="http://schemas.openxmlformats.org/officeDocument/2006/relationships/customXml" Target="../ink/ink1141.xml"/><Relationship Id="rId938" Type="http://schemas.openxmlformats.org/officeDocument/2006/relationships/image" Target="../media/image5141.png"/><Relationship Id="rId67" Type="http://schemas.openxmlformats.org/officeDocument/2006/relationships/image" Target="../media/image4708.png"/><Relationship Id="rId272" Type="http://schemas.openxmlformats.org/officeDocument/2006/relationships/image" Target="../media/image4809.png"/><Relationship Id="rId577" Type="http://schemas.openxmlformats.org/officeDocument/2006/relationships/customXml" Target="../ink/ink1009.xml"/><Relationship Id="rId700" Type="http://schemas.openxmlformats.org/officeDocument/2006/relationships/image" Target="../media/image5022.png"/><Relationship Id="rId132" Type="http://schemas.openxmlformats.org/officeDocument/2006/relationships/customXml" Target="../ink/ink785.xml"/><Relationship Id="rId784" Type="http://schemas.openxmlformats.org/officeDocument/2006/relationships/customXml" Target="../ink/ink1113.xml"/><Relationship Id="rId437" Type="http://schemas.openxmlformats.org/officeDocument/2006/relationships/customXml" Target="../ink/ink939.xml"/><Relationship Id="rId644" Type="http://schemas.openxmlformats.org/officeDocument/2006/relationships/image" Target="../media/image4994.png"/><Relationship Id="rId851" Type="http://schemas.openxmlformats.org/officeDocument/2006/relationships/customXml" Target="../ink/ink1146.xml"/><Relationship Id="rId283" Type="http://schemas.openxmlformats.org/officeDocument/2006/relationships/customXml" Target="../ink/ink861.xml"/><Relationship Id="rId490" Type="http://schemas.openxmlformats.org/officeDocument/2006/relationships/image" Target="../media/image4917.png"/><Relationship Id="rId504" Type="http://schemas.openxmlformats.org/officeDocument/2006/relationships/image" Target="../media/image4924.png"/><Relationship Id="rId711" Type="http://schemas.openxmlformats.org/officeDocument/2006/relationships/image" Target="../media/image5027.png"/><Relationship Id="rId949" Type="http://schemas.openxmlformats.org/officeDocument/2006/relationships/customXml" Target="../ink/ink1195.xml"/><Relationship Id="rId78" Type="http://schemas.openxmlformats.org/officeDocument/2006/relationships/customXml" Target="../ink/ink758.xml"/><Relationship Id="rId143" Type="http://schemas.openxmlformats.org/officeDocument/2006/relationships/image" Target="../media/image4746.png"/><Relationship Id="rId350" Type="http://schemas.openxmlformats.org/officeDocument/2006/relationships/image" Target="../media/image4848.png"/><Relationship Id="rId588" Type="http://schemas.openxmlformats.org/officeDocument/2006/relationships/image" Target="../media/image4966.png"/><Relationship Id="rId795" Type="http://schemas.openxmlformats.org/officeDocument/2006/relationships/image" Target="../media/image5069.png"/><Relationship Id="rId809" Type="http://schemas.openxmlformats.org/officeDocument/2006/relationships/image" Target="../media/image5076.png"/><Relationship Id="rId9" Type="http://schemas.openxmlformats.org/officeDocument/2006/relationships/image" Target="../media/image4679.png"/><Relationship Id="rId210" Type="http://schemas.openxmlformats.org/officeDocument/2006/relationships/image" Target="../media/image4778.png"/><Relationship Id="rId448" Type="http://schemas.openxmlformats.org/officeDocument/2006/relationships/image" Target="../media/image4896.png"/><Relationship Id="rId655" Type="http://schemas.openxmlformats.org/officeDocument/2006/relationships/customXml" Target="../ink/ink1048.xml"/><Relationship Id="rId862" Type="http://schemas.openxmlformats.org/officeDocument/2006/relationships/image" Target="../media/image5103.png"/><Relationship Id="rId294" Type="http://schemas.openxmlformats.org/officeDocument/2006/relationships/image" Target="../media/image4820.png"/><Relationship Id="rId308" Type="http://schemas.openxmlformats.org/officeDocument/2006/relationships/image" Target="../media/image4827.png"/><Relationship Id="rId515" Type="http://schemas.openxmlformats.org/officeDocument/2006/relationships/customXml" Target="../ink/ink978.xml"/><Relationship Id="rId722" Type="http://schemas.openxmlformats.org/officeDocument/2006/relationships/customXml" Target="../ink/ink1082.xml"/><Relationship Id="rId89" Type="http://schemas.openxmlformats.org/officeDocument/2006/relationships/image" Target="../media/image4719.png"/><Relationship Id="rId154" Type="http://schemas.openxmlformats.org/officeDocument/2006/relationships/customXml" Target="../ink/ink796.xml"/><Relationship Id="rId361" Type="http://schemas.openxmlformats.org/officeDocument/2006/relationships/image" Target="../media/image4853.png"/><Relationship Id="rId599" Type="http://schemas.openxmlformats.org/officeDocument/2006/relationships/customXml" Target="../ink/ink1020.xml"/><Relationship Id="rId459" Type="http://schemas.openxmlformats.org/officeDocument/2006/relationships/customXml" Target="../ink/ink950.xml"/><Relationship Id="rId666" Type="http://schemas.openxmlformats.org/officeDocument/2006/relationships/image" Target="../media/image5005.png"/><Relationship Id="rId873" Type="http://schemas.openxmlformats.org/officeDocument/2006/relationships/customXml" Target="../ink/ink1157.xml"/><Relationship Id="rId16" Type="http://schemas.openxmlformats.org/officeDocument/2006/relationships/customXml" Target="../ink/ink727.xml"/><Relationship Id="rId221" Type="http://schemas.openxmlformats.org/officeDocument/2006/relationships/customXml" Target="../ink/ink830.xml"/><Relationship Id="rId319" Type="http://schemas.openxmlformats.org/officeDocument/2006/relationships/customXml" Target="../ink/ink879.xml"/><Relationship Id="rId526" Type="http://schemas.openxmlformats.org/officeDocument/2006/relationships/image" Target="../media/image4935.png"/><Relationship Id="rId733" Type="http://schemas.openxmlformats.org/officeDocument/2006/relationships/image" Target="../media/image5038.png"/><Relationship Id="rId940" Type="http://schemas.openxmlformats.org/officeDocument/2006/relationships/image" Target="../media/image5142.png"/><Relationship Id="rId165" Type="http://schemas.openxmlformats.org/officeDocument/2006/relationships/image" Target="../media/image4756.png"/><Relationship Id="rId372" Type="http://schemas.openxmlformats.org/officeDocument/2006/relationships/customXml" Target="../ink/ink906.xml"/><Relationship Id="rId677" Type="http://schemas.openxmlformats.org/officeDocument/2006/relationships/customXml" Target="../ink/ink1059.xml"/><Relationship Id="rId800" Type="http://schemas.openxmlformats.org/officeDocument/2006/relationships/customXml" Target="../ink/ink1121.xml"/><Relationship Id="rId232" Type="http://schemas.openxmlformats.org/officeDocument/2006/relationships/image" Target="../media/image4789.png"/><Relationship Id="rId884" Type="http://schemas.openxmlformats.org/officeDocument/2006/relationships/image" Target="../media/image5114.png"/><Relationship Id="rId27" Type="http://schemas.openxmlformats.org/officeDocument/2006/relationships/image" Target="../media/image4688.png"/><Relationship Id="rId537" Type="http://schemas.openxmlformats.org/officeDocument/2006/relationships/customXml" Target="../ink/ink989.xml"/><Relationship Id="rId744" Type="http://schemas.openxmlformats.org/officeDocument/2006/relationships/customXml" Target="../ink/ink1093.xml"/><Relationship Id="rId951" Type="http://schemas.openxmlformats.org/officeDocument/2006/relationships/customXml" Target="../ink/ink1196.xml"/><Relationship Id="rId80" Type="http://schemas.openxmlformats.org/officeDocument/2006/relationships/customXml" Target="../ink/ink759.xml"/><Relationship Id="rId176" Type="http://schemas.openxmlformats.org/officeDocument/2006/relationships/image" Target="../media/image4761.png"/><Relationship Id="rId383" Type="http://schemas.openxmlformats.org/officeDocument/2006/relationships/customXml" Target="../ink/ink912.xml"/><Relationship Id="rId590" Type="http://schemas.openxmlformats.org/officeDocument/2006/relationships/image" Target="../media/image4967.png"/><Relationship Id="rId604" Type="http://schemas.openxmlformats.org/officeDocument/2006/relationships/image" Target="../media/image4974.png"/><Relationship Id="rId811" Type="http://schemas.openxmlformats.org/officeDocument/2006/relationships/image" Target="../media/image5077.png"/><Relationship Id="rId243" Type="http://schemas.openxmlformats.org/officeDocument/2006/relationships/customXml" Target="../ink/ink841.xml"/><Relationship Id="rId450" Type="http://schemas.openxmlformats.org/officeDocument/2006/relationships/image" Target="../media/image4897.png"/><Relationship Id="rId688" Type="http://schemas.openxmlformats.org/officeDocument/2006/relationships/image" Target="../media/image5016.png"/><Relationship Id="rId895" Type="http://schemas.openxmlformats.org/officeDocument/2006/relationships/customXml" Target="../ink/ink1168.xml"/><Relationship Id="rId909" Type="http://schemas.openxmlformats.org/officeDocument/2006/relationships/customXml" Target="../ink/ink1175.xml"/><Relationship Id="rId38" Type="http://schemas.openxmlformats.org/officeDocument/2006/relationships/customXml" Target="../ink/ink738.xml"/><Relationship Id="rId103" Type="http://schemas.openxmlformats.org/officeDocument/2006/relationships/image" Target="../media/image4726.png"/><Relationship Id="rId310" Type="http://schemas.openxmlformats.org/officeDocument/2006/relationships/image" Target="../media/image4828.png"/><Relationship Id="rId548" Type="http://schemas.openxmlformats.org/officeDocument/2006/relationships/image" Target="../media/image4946.png"/><Relationship Id="rId755" Type="http://schemas.openxmlformats.org/officeDocument/2006/relationships/image" Target="../media/image5049.png"/><Relationship Id="rId962" Type="http://schemas.openxmlformats.org/officeDocument/2006/relationships/image" Target="../media/image5153.png"/><Relationship Id="rId91" Type="http://schemas.openxmlformats.org/officeDocument/2006/relationships/image" Target="../media/image4720.png"/><Relationship Id="rId187" Type="http://schemas.openxmlformats.org/officeDocument/2006/relationships/customXml" Target="../ink/ink813.xml"/><Relationship Id="rId394" Type="http://schemas.openxmlformats.org/officeDocument/2006/relationships/image" Target="../media/image4869.png"/><Relationship Id="rId408" Type="http://schemas.openxmlformats.org/officeDocument/2006/relationships/image" Target="../media/image4876.png"/><Relationship Id="rId615" Type="http://schemas.openxmlformats.org/officeDocument/2006/relationships/customXml" Target="../ink/ink1028.xml"/><Relationship Id="rId822" Type="http://schemas.openxmlformats.org/officeDocument/2006/relationships/customXml" Target="../ink/ink1132.xml"/><Relationship Id="rId254" Type="http://schemas.openxmlformats.org/officeDocument/2006/relationships/image" Target="../media/image4800.png"/><Relationship Id="rId699" Type="http://schemas.openxmlformats.org/officeDocument/2006/relationships/customXml" Target="../ink/ink1070.xml"/><Relationship Id="rId49" Type="http://schemas.openxmlformats.org/officeDocument/2006/relationships/image" Target="../media/image4699.png"/><Relationship Id="rId114" Type="http://schemas.openxmlformats.org/officeDocument/2006/relationships/customXml" Target="../ink/ink776.xml"/><Relationship Id="rId461" Type="http://schemas.openxmlformats.org/officeDocument/2006/relationships/customXml" Target="../ink/ink951.xml"/><Relationship Id="rId559" Type="http://schemas.openxmlformats.org/officeDocument/2006/relationships/customXml" Target="../ink/ink1000.xml"/><Relationship Id="rId766" Type="http://schemas.openxmlformats.org/officeDocument/2006/relationships/customXml" Target="../ink/ink1104.xml"/><Relationship Id="rId198" Type="http://schemas.openxmlformats.org/officeDocument/2006/relationships/image" Target="../media/image4772.png"/><Relationship Id="rId321" Type="http://schemas.openxmlformats.org/officeDocument/2006/relationships/customXml" Target="../ink/ink880.xml"/><Relationship Id="rId419" Type="http://schemas.openxmlformats.org/officeDocument/2006/relationships/customXml" Target="../ink/ink930.xml"/><Relationship Id="rId626" Type="http://schemas.openxmlformats.org/officeDocument/2006/relationships/image" Target="../media/image4985.png"/><Relationship Id="rId833" Type="http://schemas.openxmlformats.org/officeDocument/2006/relationships/image" Target="../media/image5088.png"/><Relationship Id="rId265" Type="http://schemas.openxmlformats.org/officeDocument/2006/relationships/customXml" Target="../ink/ink852.xml"/><Relationship Id="rId472" Type="http://schemas.openxmlformats.org/officeDocument/2006/relationships/image" Target="../media/image4908.png"/><Relationship Id="rId900" Type="http://schemas.openxmlformats.org/officeDocument/2006/relationships/image" Target="../media/image5122.png"/><Relationship Id="rId125" Type="http://schemas.openxmlformats.org/officeDocument/2006/relationships/image" Target="../media/image4737.png"/><Relationship Id="rId332" Type="http://schemas.openxmlformats.org/officeDocument/2006/relationships/image" Target="../media/image4839.png"/><Relationship Id="rId777" Type="http://schemas.openxmlformats.org/officeDocument/2006/relationships/image" Target="../media/image5060.png"/><Relationship Id="rId637" Type="http://schemas.openxmlformats.org/officeDocument/2006/relationships/customXml" Target="../ink/ink1039.xml"/><Relationship Id="rId844" Type="http://schemas.openxmlformats.org/officeDocument/2006/relationships/customXml" Target="../ink/ink1143.xml"/><Relationship Id="rId276" Type="http://schemas.openxmlformats.org/officeDocument/2006/relationships/image" Target="../media/image4811.png"/><Relationship Id="rId483" Type="http://schemas.openxmlformats.org/officeDocument/2006/relationships/customXml" Target="../ink/ink962.xml"/><Relationship Id="rId690" Type="http://schemas.openxmlformats.org/officeDocument/2006/relationships/image" Target="../media/image5017.png"/><Relationship Id="rId704" Type="http://schemas.openxmlformats.org/officeDocument/2006/relationships/image" Target="../media/image5024.png"/><Relationship Id="rId911" Type="http://schemas.openxmlformats.org/officeDocument/2006/relationships/customXml" Target="../ink/ink1176.xml"/><Relationship Id="rId40" Type="http://schemas.openxmlformats.org/officeDocument/2006/relationships/customXml" Target="../ink/ink739.xml"/><Relationship Id="rId136" Type="http://schemas.openxmlformats.org/officeDocument/2006/relationships/customXml" Target="../ink/ink787.xml"/><Relationship Id="rId343" Type="http://schemas.openxmlformats.org/officeDocument/2006/relationships/customXml" Target="../ink/ink891.xml"/><Relationship Id="rId550" Type="http://schemas.openxmlformats.org/officeDocument/2006/relationships/image" Target="../media/image4947.png"/><Relationship Id="rId788" Type="http://schemas.openxmlformats.org/officeDocument/2006/relationships/customXml" Target="../ink/ink1115.xml"/><Relationship Id="rId203" Type="http://schemas.openxmlformats.org/officeDocument/2006/relationships/customXml" Target="../ink/ink821.xml"/><Relationship Id="rId648" Type="http://schemas.openxmlformats.org/officeDocument/2006/relationships/image" Target="../media/image4996.png"/><Relationship Id="rId855" Type="http://schemas.openxmlformats.org/officeDocument/2006/relationships/customXml" Target="../ink/ink1148.xml"/><Relationship Id="rId287" Type="http://schemas.openxmlformats.org/officeDocument/2006/relationships/customXml" Target="../ink/ink863.xml"/><Relationship Id="rId410" Type="http://schemas.openxmlformats.org/officeDocument/2006/relationships/image" Target="../media/image4877.png"/><Relationship Id="rId494" Type="http://schemas.openxmlformats.org/officeDocument/2006/relationships/image" Target="../media/image4919.png"/><Relationship Id="rId508" Type="http://schemas.openxmlformats.org/officeDocument/2006/relationships/image" Target="../media/image4926.png"/><Relationship Id="rId715" Type="http://schemas.openxmlformats.org/officeDocument/2006/relationships/image" Target="../media/image5029.png"/><Relationship Id="rId922" Type="http://schemas.openxmlformats.org/officeDocument/2006/relationships/image" Target="../media/image5133.png"/><Relationship Id="rId147" Type="http://schemas.openxmlformats.org/officeDocument/2006/relationships/image" Target="../media/image4748.png"/><Relationship Id="rId354" Type="http://schemas.openxmlformats.org/officeDocument/2006/relationships/customXml" Target="../ink/ink897.xml"/><Relationship Id="rId799" Type="http://schemas.openxmlformats.org/officeDocument/2006/relationships/image" Target="../media/image5071.png"/><Relationship Id="rId51" Type="http://schemas.openxmlformats.org/officeDocument/2006/relationships/image" Target="../media/image4700.png"/><Relationship Id="rId561" Type="http://schemas.openxmlformats.org/officeDocument/2006/relationships/customXml" Target="../ink/ink1001.xml"/><Relationship Id="rId659" Type="http://schemas.openxmlformats.org/officeDocument/2006/relationships/customXml" Target="../ink/ink1050.xml"/><Relationship Id="rId866" Type="http://schemas.openxmlformats.org/officeDocument/2006/relationships/image" Target="../media/image5105.png"/><Relationship Id="rId214" Type="http://schemas.openxmlformats.org/officeDocument/2006/relationships/image" Target="../media/image4780.png"/><Relationship Id="rId298" Type="http://schemas.openxmlformats.org/officeDocument/2006/relationships/image" Target="../media/image4822.png"/><Relationship Id="rId421" Type="http://schemas.openxmlformats.org/officeDocument/2006/relationships/customXml" Target="../ink/ink931.xml"/><Relationship Id="rId519" Type="http://schemas.openxmlformats.org/officeDocument/2006/relationships/customXml" Target="../ink/ink980.xml"/><Relationship Id="rId158" Type="http://schemas.openxmlformats.org/officeDocument/2006/relationships/customXml" Target="../ink/ink798.xml"/><Relationship Id="rId726" Type="http://schemas.openxmlformats.org/officeDocument/2006/relationships/customXml" Target="../ink/ink1084.xml"/><Relationship Id="rId933" Type="http://schemas.openxmlformats.org/officeDocument/2006/relationships/customXml" Target="../ink/ink1187.xml"/><Relationship Id="rId62" Type="http://schemas.openxmlformats.org/officeDocument/2006/relationships/customXml" Target="../ink/ink750.xml"/><Relationship Id="rId365" Type="http://schemas.openxmlformats.org/officeDocument/2006/relationships/image" Target="../media/image4855.png"/><Relationship Id="rId572" Type="http://schemas.openxmlformats.org/officeDocument/2006/relationships/image" Target="../media/image4958.png"/><Relationship Id="rId225" Type="http://schemas.openxmlformats.org/officeDocument/2006/relationships/customXml" Target="../ink/ink832.xml"/><Relationship Id="rId432" Type="http://schemas.openxmlformats.org/officeDocument/2006/relationships/image" Target="../media/image4888.png"/><Relationship Id="rId877" Type="http://schemas.openxmlformats.org/officeDocument/2006/relationships/customXml" Target="../ink/ink1159.xml"/><Relationship Id="rId737" Type="http://schemas.openxmlformats.org/officeDocument/2006/relationships/image" Target="../media/image5040.png"/><Relationship Id="rId944" Type="http://schemas.openxmlformats.org/officeDocument/2006/relationships/image" Target="../media/image5144.png"/><Relationship Id="rId73" Type="http://schemas.openxmlformats.org/officeDocument/2006/relationships/image" Target="../media/image4711.png"/><Relationship Id="rId169" Type="http://schemas.openxmlformats.org/officeDocument/2006/relationships/image" Target="../media/image4758.png"/><Relationship Id="rId376" Type="http://schemas.openxmlformats.org/officeDocument/2006/relationships/image" Target="../media/image4860.png"/><Relationship Id="rId583" Type="http://schemas.openxmlformats.org/officeDocument/2006/relationships/customXml" Target="../ink/ink1012.xml"/><Relationship Id="rId790" Type="http://schemas.openxmlformats.org/officeDocument/2006/relationships/customXml" Target="../ink/ink1116.xml"/><Relationship Id="rId804" Type="http://schemas.openxmlformats.org/officeDocument/2006/relationships/customXml" Target="../ink/ink1123.xml"/><Relationship Id="rId4" Type="http://schemas.openxmlformats.org/officeDocument/2006/relationships/customXml" Target="../ink/ink721.xml"/><Relationship Id="rId236" Type="http://schemas.openxmlformats.org/officeDocument/2006/relationships/image" Target="../media/image4791.png"/><Relationship Id="rId443" Type="http://schemas.openxmlformats.org/officeDocument/2006/relationships/customXml" Target="../ink/ink942.xml"/><Relationship Id="rId650" Type="http://schemas.openxmlformats.org/officeDocument/2006/relationships/image" Target="../media/image4997.png"/><Relationship Id="rId888" Type="http://schemas.openxmlformats.org/officeDocument/2006/relationships/image" Target="../media/image5116.png"/><Relationship Id="rId303" Type="http://schemas.openxmlformats.org/officeDocument/2006/relationships/customXml" Target="../ink/ink871.xml"/><Relationship Id="rId748" Type="http://schemas.openxmlformats.org/officeDocument/2006/relationships/customXml" Target="../ink/ink1095.xml"/><Relationship Id="rId955" Type="http://schemas.openxmlformats.org/officeDocument/2006/relationships/customXml" Target="../ink/ink1198.xml"/><Relationship Id="rId84" Type="http://schemas.openxmlformats.org/officeDocument/2006/relationships/customXml" Target="../ink/ink761.xml"/><Relationship Id="rId387" Type="http://schemas.openxmlformats.org/officeDocument/2006/relationships/customXml" Target="../ink/ink914.xml"/><Relationship Id="rId510" Type="http://schemas.openxmlformats.org/officeDocument/2006/relationships/image" Target="../media/image4927.png"/><Relationship Id="rId594" Type="http://schemas.openxmlformats.org/officeDocument/2006/relationships/image" Target="../media/image4969.png"/><Relationship Id="rId608" Type="http://schemas.openxmlformats.org/officeDocument/2006/relationships/image" Target="../media/image4976.png"/><Relationship Id="rId815" Type="http://schemas.openxmlformats.org/officeDocument/2006/relationships/image" Target="../media/image5079.png"/><Relationship Id="rId247" Type="http://schemas.openxmlformats.org/officeDocument/2006/relationships/customXml" Target="../ink/ink843.xml"/><Relationship Id="rId899" Type="http://schemas.openxmlformats.org/officeDocument/2006/relationships/customXml" Target="../ink/ink1170.xml"/><Relationship Id="rId107" Type="http://schemas.openxmlformats.org/officeDocument/2006/relationships/image" Target="../media/image4728.png"/><Relationship Id="rId454" Type="http://schemas.openxmlformats.org/officeDocument/2006/relationships/image" Target="../media/image4899.png"/><Relationship Id="rId661" Type="http://schemas.openxmlformats.org/officeDocument/2006/relationships/customXml" Target="../ink/ink1051.xml"/><Relationship Id="rId759" Type="http://schemas.openxmlformats.org/officeDocument/2006/relationships/image" Target="../media/image5051.png"/><Relationship Id="rId11" Type="http://schemas.openxmlformats.org/officeDocument/2006/relationships/image" Target="../media/image4680.png"/><Relationship Id="rId314" Type="http://schemas.openxmlformats.org/officeDocument/2006/relationships/image" Target="../media/image4830.png"/><Relationship Id="rId398" Type="http://schemas.openxmlformats.org/officeDocument/2006/relationships/image" Target="../media/image4871.png"/><Relationship Id="rId521" Type="http://schemas.openxmlformats.org/officeDocument/2006/relationships/customXml" Target="../ink/ink981.xml"/><Relationship Id="rId619" Type="http://schemas.openxmlformats.org/officeDocument/2006/relationships/customXml" Target="../ink/ink1030.xml"/><Relationship Id="rId95" Type="http://schemas.openxmlformats.org/officeDocument/2006/relationships/image" Target="../media/image4722.png"/><Relationship Id="rId160" Type="http://schemas.openxmlformats.org/officeDocument/2006/relationships/customXml" Target="../ink/ink799.xml"/><Relationship Id="rId826" Type="http://schemas.openxmlformats.org/officeDocument/2006/relationships/customXml" Target="../ink/ink1134.xml"/><Relationship Id="rId258" Type="http://schemas.openxmlformats.org/officeDocument/2006/relationships/image" Target="../media/image4802.png"/><Relationship Id="rId465" Type="http://schemas.openxmlformats.org/officeDocument/2006/relationships/customXml" Target="../ink/ink953.xml"/><Relationship Id="rId672" Type="http://schemas.openxmlformats.org/officeDocument/2006/relationships/image" Target="../media/image5008.png"/><Relationship Id="rId22" Type="http://schemas.openxmlformats.org/officeDocument/2006/relationships/customXml" Target="../ink/ink730.xml"/><Relationship Id="rId118" Type="http://schemas.openxmlformats.org/officeDocument/2006/relationships/customXml" Target="../ink/ink778.xml"/><Relationship Id="rId325" Type="http://schemas.openxmlformats.org/officeDocument/2006/relationships/customXml" Target="../ink/ink882.xml"/><Relationship Id="rId532" Type="http://schemas.openxmlformats.org/officeDocument/2006/relationships/image" Target="../media/image4938.png"/><Relationship Id="rId171" Type="http://schemas.openxmlformats.org/officeDocument/2006/relationships/image" Target="../media/image4759.png"/><Relationship Id="rId837" Type="http://schemas.openxmlformats.org/officeDocument/2006/relationships/image" Target="../media/image5090.png"/><Relationship Id="rId269" Type="http://schemas.openxmlformats.org/officeDocument/2006/relationships/customXml" Target="../ink/ink854.xml"/><Relationship Id="rId476" Type="http://schemas.openxmlformats.org/officeDocument/2006/relationships/image" Target="../media/image4910.png"/><Relationship Id="rId683" Type="http://schemas.openxmlformats.org/officeDocument/2006/relationships/customXml" Target="../ink/ink1062.xml"/><Relationship Id="rId890" Type="http://schemas.openxmlformats.org/officeDocument/2006/relationships/image" Target="../media/image5117.png"/><Relationship Id="rId904" Type="http://schemas.openxmlformats.org/officeDocument/2006/relationships/image" Target="../media/image5124.png"/><Relationship Id="rId33" Type="http://schemas.openxmlformats.org/officeDocument/2006/relationships/image" Target="../media/image4691.png"/><Relationship Id="rId129" Type="http://schemas.openxmlformats.org/officeDocument/2006/relationships/image" Target="../media/image4739.png"/><Relationship Id="rId336" Type="http://schemas.openxmlformats.org/officeDocument/2006/relationships/image" Target="../media/image4841.png"/><Relationship Id="rId543" Type="http://schemas.openxmlformats.org/officeDocument/2006/relationships/customXml" Target="../ink/ink992.xml"/><Relationship Id="rId182" Type="http://schemas.openxmlformats.org/officeDocument/2006/relationships/image" Target="../media/image4764.png"/><Relationship Id="rId403" Type="http://schemas.openxmlformats.org/officeDocument/2006/relationships/customXml" Target="../ink/ink922.xml"/><Relationship Id="rId750" Type="http://schemas.openxmlformats.org/officeDocument/2006/relationships/customXml" Target="../ink/ink1096.xml"/><Relationship Id="rId848" Type="http://schemas.openxmlformats.org/officeDocument/2006/relationships/customXml" Target="../ink/ink1145.xml"/><Relationship Id="rId487" Type="http://schemas.openxmlformats.org/officeDocument/2006/relationships/customXml" Target="../ink/ink964.xml"/><Relationship Id="rId610" Type="http://schemas.openxmlformats.org/officeDocument/2006/relationships/image" Target="../media/image4977.png"/><Relationship Id="rId694" Type="http://schemas.openxmlformats.org/officeDocument/2006/relationships/image" Target="../media/image5019.png"/><Relationship Id="rId708" Type="http://schemas.openxmlformats.org/officeDocument/2006/relationships/image" Target="../media/image5026.png"/><Relationship Id="rId915" Type="http://schemas.openxmlformats.org/officeDocument/2006/relationships/customXml" Target="../ink/ink1178.xml"/><Relationship Id="rId347" Type="http://schemas.openxmlformats.org/officeDocument/2006/relationships/customXml" Target="../ink/ink893.xml"/><Relationship Id="rId44" Type="http://schemas.openxmlformats.org/officeDocument/2006/relationships/customXml" Target="../ink/ink741.xml"/><Relationship Id="rId554" Type="http://schemas.openxmlformats.org/officeDocument/2006/relationships/image" Target="../media/image4949.png"/><Relationship Id="rId761" Type="http://schemas.openxmlformats.org/officeDocument/2006/relationships/image" Target="../media/image5052.png"/><Relationship Id="rId859" Type="http://schemas.openxmlformats.org/officeDocument/2006/relationships/customXml" Target="../ink/ink1150.xml"/><Relationship Id="rId193" Type="http://schemas.openxmlformats.org/officeDocument/2006/relationships/customXml" Target="../ink/ink816.xml"/><Relationship Id="rId207" Type="http://schemas.openxmlformats.org/officeDocument/2006/relationships/customXml" Target="../ink/ink823.xml"/><Relationship Id="rId414" Type="http://schemas.openxmlformats.org/officeDocument/2006/relationships/image" Target="../media/image4879.png"/><Relationship Id="rId498" Type="http://schemas.openxmlformats.org/officeDocument/2006/relationships/image" Target="../media/image4921.png"/><Relationship Id="rId621" Type="http://schemas.openxmlformats.org/officeDocument/2006/relationships/customXml" Target="../ink/ink1031.xml"/><Relationship Id="rId260" Type="http://schemas.openxmlformats.org/officeDocument/2006/relationships/image" Target="../media/image4803.png"/><Relationship Id="rId719" Type="http://schemas.openxmlformats.org/officeDocument/2006/relationships/image" Target="../media/image5031.png"/><Relationship Id="rId926" Type="http://schemas.openxmlformats.org/officeDocument/2006/relationships/image" Target="../media/image5135.png"/><Relationship Id="rId55" Type="http://schemas.openxmlformats.org/officeDocument/2006/relationships/image" Target="../media/image4702.png"/><Relationship Id="rId120" Type="http://schemas.openxmlformats.org/officeDocument/2006/relationships/customXml" Target="../ink/ink779.xml"/><Relationship Id="rId358" Type="http://schemas.openxmlformats.org/officeDocument/2006/relationships/customXml" Target="../ink/ink899.xml"/><Relationship Id="rId565" Type="http://schemas.openxmlformats.org/officeDocument/2006/relationships/customXml" Target="../ink/ink1003.xml"/><Relationship Id="rId772" Type="http://schemas.openxmlformats.org/officeDocument/2006/relationships/customXml" Target="../ink/ink1107.xml"/><Relationship Id="rId218" Type="http://schemas.openxmlformats.org/officeDocument/2006/relationships/image" Target="../media/image4782.png"/><Relationship Id="rId425" Type="http://schemas.openxmlformats.org/officeDocument/2006/relationships/customXml" Target="../ink/ink933.xml"/><Relationship Id="rId632" Type="http://schemas.openxmlformats.org/officeDocument/2006/relationships/image" Target="../media/image4988.png"/><Relationship Id="rId271" Type="http://schemas.openxmlformats.org/officeDocument/2006/relationships/customXml" Target="../ink/ink855.xml"/><Relationship Id="rId937" Type="http://schemas.openxmlformats.org/officeDocument/2006/relationships/customXml" Target="../ink/ink1189.xml"/><Relationship Id="rId66" Type="http://schemas.openxmlformats.org/officeDocument/2006/relationships/customXml" Target="../ink/ink752.xml"/><Relationship Id="rId131" Type="http://schemas.openxmlformats.org/officeDocument/2006/relationships/image" Target="../media/image4740.png"/><Relationship Id="rId369" Type="http://schemas.openxmlformats.org/officeDocument/2006/relationships/image" Target="../media/image4857.png"/><Relationship Id="rId576" Type="http://schemas.openxmlformats.org/officeDocument/2006/relationships/image" Target="../media/image4960.png"/><Relationship Id="rId783" Type="http://schemas.openxmlformats.org/officeDocument/2006/relationships/image" Target="../media/image5063.png"/><Relationship Id="rId229" Type="http://schemas.openxmlformats.org/officeDocument/2006/relationships/customXml" Target="../ink/ink834.xml"/><Relationship Id="rId436" Type="http://schemas.openxmlformats.org/officeDocument/2006/relationships/image" Target="../media/image4890.png"/><Relationship Id="rId643" Type="http://schemas.openxmlformats.org/officeDocument/2006/relationships/customXml" Target="../ink/ink1042.xml"/><Relationship Id="rId850" Type="http://schemas.openxmlformats.org/officeDocument/2006/relationships/image" Target="../media/image711.png"/><Relationship Id="rId948" Type="http://schemas.openxmlformats.org/officeDocument/2006/relationships/image" Target="../media/image5146.png"/><Relationship Id="rId77" Type="http://schemas.openxmlformats.org/officeDocument/2006/relationships/image" Target="../media/image4713.png"/><Relationship Id="rId282" Type="http://schemas.openxmlformats.org/officeDocument/2006/relationships/image" Target="../media/image4814.png"/><Relationship Id="rId503" Type="http://schemas.openxmlformats.org/officeDocument/2006/relationships/customXml" Target="../ink/ink972.xml"/><Relationship Id="rId587" Type="http://schemas.openxmlformats.org/officeDocument/2006/relationships/customXml" Target="../ink/ink1014.xml"/><Relationship Id="rId710" Type="http://schemas.openxmlformats.org/officeDocument/2006/relationships/customXml" Target="../ink/ink1076.xml"/><Relationship Id="rId808" Type="http://schemas.openxmlformats.org/officeDocument/2006/relationships/customXml" Target="../ink/ink1125.xml"/><Relationship Id="rId8" Type="http://schemas.openxmlformats.org/officeDocument/2006/relationships/customXml" Target="../ink/ink723.xml"/><Relationship Id="rId142" Type="http://schemas.openxmlformats.org/officeDocument/2006/relationships/customXml" Target="../ink/ink790.xml"/><Relationship Id="rId447" Type="http://schemas.openxmlformats.org/officeDocument/2006/relationships/customXml" Target="../ink/ink944.xml"/><Relationship Id="rId794" Type="http://schemas.openxmlformats.org/officeDocument/2006/relationships/customXml" Target="../ink/ink1118.xml"/><Relationship Id="rId654" Type="http://schemas.openxmlformats.org/officeDocument/2006/relationships/image" Target="../media/image4999.png"/><Relationship Id="rId861" Type="http://schemas.openxmlformats.org/officeDocument/2006/relationships/customXml" Target="../ink/ink1151.xml"/><Relationship Id="rId959" Type="http://schemas.openxmlformats.org/officeDocument/2006/relationships/customXml" Target="../ink/ink1200.xml"/><Relationship Id="rId293" Type="http://schemas.openxmlformats.org/officeDocument/2006/relationships/customXml" Target="../ink/ink866.xml"/><Relationship Id="rId307" Type="http://schemas.openxmlformats.org/officeDocument/2006/relationships/customXml" Target="../ink/ink873.xml"/><Relationship Id="rId514" Type="http://schemas.openxmlformats.org/officeDocument/2006/relationships/image" Target="../media/image4929.png"/><Relationship Id="rId721" Type="http://schemas.openxmlformats.org/officeDocument/2006/relationships/image" Target="../media/image5032.png"/><Relationship Id="rId88" Type="http://schemas.openxmlformats.org/officeDocument/2006/relationships/customXml" Target="../ink/ink763.xml"/><Relationship Id="rId153" Type="http://schemas.openxmlformats.org/officeDocument/2006/relationships/image" Target="../media/image4751.png"/><Relationship Id="rId360" Type="http://schemas.openxmlformats.org/officeDocument/2006/relationships/customXml" Target="../ink/ink900.xml"/><Relationship Id="rId598" Type="http://schemas.openxmlformats.org/officeDocument/2006/relationships/image" Target="../media/image4971.png"/><Relationship Id="rId819" Type="http://schemas.openxmlformats.org/officeDocument/2006/relationships/image" Target="../media/image5081.png"/><Relationship Id="rId220" Type="http://schemas.openxmlformats.org/officeDocument/2006/relationships/image" Target="../media/image4783.png"/><Relationship Id="rId458" Type="http://schemas.openxmlformats.org/officeDocument/2006/relationships/image" Target="../media/image4901.png"/><Relationship Id="rId665" Type="http://schemas.openxmlformats.org/officeDocument/2006/relationships/customXml" Target="../ink/ink1053.xml"/><Relationship Id="rId872" Type="http://schemas.openxmlformats.org/officeDocument/2006/relationships/image" Target="../media/image5108.png"/><Relationship Id="rId15" Type="http://schemas.openxmlformats.org/officeDocument/2006/relationships/image" Target="../media/image4682.png"/><Relationship Id="rId318" Type="http://schemas.openxmlformats.org/officeDocument/2006/relationships/image" Target="../media/image4832.png"/><Relationship Id="rId525" Type="http://schemas.openxmlformats.org/officeDocument/2006/relationships/customXml" Target="../ink/ink983.xml"/><Relationship Id="rId732" Type="http://schemas.openxmlformats.org/officeDocument/2006/relationships/customXml" Target="../ink/ink1087.xml"/><Relationship Id="rId99" Type="http://schemas.openxmlformats.org/officeDocument/2006/relationships/image" Target="../media/image4724.png"/><Relationship Id="rId164" Type="http://schemas.openxmlformats.org/officeDocument/2006/relationships/customXml" Target="../ink/ink801.xml"/><Relationship Id="rId371" Type="http://schemas.openxmlformats.org/officeDocument/2006/relationships/image" Target="../media/image4858.png"/><Relationship Id="rId469" Type="http://schemas.openxmlformats.org/officeDocument/2006/relationships/customXml" Target="../ink/ink955.xml"/><Relationship Id="rId676" Type="http://schemas.openxmlformats.org/officeDocument/2006/relationships/image" Target="../media/image5010.png"/><Relationship Id="rId883" Type="http://schemas.openxmlformats.org/officeDocument/2006/relationships/customXml" Target="../ink/ink1162.xml"/><Relationship Id="rId26" Type="http://schemas.openxmlformats.org/officeDocument/2006/relationships/customXml" Target="../ink/ink732.xml"/><Relationship Id="rId231" Type="http://schemas.openxmlformats.org/officeDocument/2006/relationships/customXml" Target="../ink/ink835.xml"/><Relationship Id="rId329" Type="http://schemas.openxmlformats.org/officeDocument/2006/relationships/customXml" Target="../ink/ink884.xml"/><Relationship Id="rId536" Type="http://schemas.openxmlformats.org/officeDocument/2006/relationships/image" Target="../media/image4940.png"/><Relationship Id="rId175" Type="http://schemas.openxmlformats.org/officeDocument/2006/relationships/customXml" Target="../ink/ink807.xml"/><Relationship Id="rId743" Type="http://schemas.openxmlformats.org/officeDocument/2006/relationships/image" Target="../media/image5043.png"/><Relationship Id="rId950" Type="http://schemas.openxmlformats.org/officeDocument/2006/relationships/image" Target="../media/image5147.png"/><Relationship Id="rId382" Type="http://schemas.openxmlformats.org/officeDocument/2006/relationships/image" Target="../media/image4863.png"/><Relationship Id="rId603" Type="http://schemas.openxmlformats.org/officeDocument/2006/relationships/customXml" Target="../ink/ink1022.xml"/><Relationship Id="rId687" Type="http://schemas.openxmlformats.org/officeDocument/2006/relationships/customXml" Target="../ink/ink1064.xml"/><Relationship Id="rId810" Type="http://schemas.openxmlformats.org/officeDocument/2006/relationships/customXml" Target="../ink/ink1126.xml"/><Relationship Id="rId908" Type="http://schemas.openxmlformats.org/officeDocument/2006/relationships/image" Target="../media/image5126.png"/><Relationship Id="rId242" Type="http://schemas.openxmlformats.org/officeDocument/2006/relationships/image" Target="../media/image4794.png"/><Relationship Id="rId894" Type="http://schemas.openxmlformats.org/officeDocument/2006/relationships/image" Target="../media/image5119.png"/><Relationship Id="rId37" Type="http://schemas.openxmlformats.org/officeDocument/2006/relationships/image" Target="../media/image4693.png"/><Relationship Id="rId102" Type="http://schemas.openxmlformats.org/officeDocument/2006/relationships/customXml" Target="../ink/ink770.xml"/><Relationship Id="rId547" Type="http://schemas.openxmlformats.org/officeDocument/2006/relationships/customXml" Target="../ink/ink994.xml"/><Relationship Id="rId754" Type="http://schemas.openxmlformats.org/officeDocument/2006/relationships/customXml" Target="../ink/ink1098.xml"/><Relationship Id="rId961" Type="http://schemas.openxmlformats.org/officeDocument/2006/relationships/customXml" Target="../ink/ink1201.xml"/><Relationship Id="rId90" Type="http://schemas.openxmlformats.org/officeDocument/2006/relationships/customXml" Target="../ink/ink764.xml"/><Relationship Id="rId186" Type="http://schemas.openxmlformats.org/officeDocument/2006/relationships/image" Target="../media/image4766.png"/><Relationship Id="rId393" Type="http://schemas.openxmlformats.org/officeDocument/2006/relationships/customXml" Target="../ink/ink917.xml"/><Relationship Id="rId407" Type="http://schemas.openxmlformats.org/officeDocument/2006/relationships/customXml" Target="../ink/ink924.xml"/><Relationship Id="rId614" Type="http://schemas.openxmlformats.org/officeDocument/2006/relationships/image" Target="../media/image4979.png"/><Relationship Id="rId821" Type="http://schemas.openxmlformats.org/officeDocument/2006/relationships/image" Target="../media/image5082.png"/><Relationship Id="rId253" Type="http://schemas.openxmlformats.org/officeDocument/2006/relationships/customXml" Target="../ink/ink846.xml"/><Relationship Id="rId460" Type="http://schemas.openxmlformats.org/officeDocument/2006/relationships/image" Target="../media/image4902.png"/><Relationship Id="rId698" Type="http://schemas.openxmlformats.org/officeDocument/2006/relationships/image" Target="../media/image5021.png"/><Relationship Id="rId919" Type="http://schemas.openxmlformats.org/officeDocument/2006/relationships/customXml" Target="../ink/ink1180.xml"/><Relationship Id="rId48" Type="http://schemas.openxmlformats.org/officeDocument/2006/relationships/customXml" Target="../ink/ink743.xml"/><Relationship Id="rId113" Type="http://schemas.openxmlformats.org/officeDocument/2006/relationships/image" Target="../media/image4731.png"/><Relationship Id="rId320" Type="http://schemas.openxmlformats.org/officeDocument/2006/relationships/image" Target="../media/image4833.png"/><Relationship Id="rId558" Type="http://schemas.openxmlformats.org/officeDocument/2006/relationships/image" Target="../media/image4951.png"/><Relationship Id="rId765" Type="http://schemas.openxmlformats.org/officeDocument/2006/relationships/image" Target="../media/image5054.png"/><Relationship Id="rId197" Type="http://schemas.openxmlformats.org/officeDocument/2006/relationships/customXml" Target="../ink/ink818.xml"/><Relationship Id="rId418" Type="http://schemas.openxmlformats.org/officeDocument/2006/relationships/image" Target="../media/image4881.png"/><Relationship Id="rId625" Type="http://schemas.openxmlformats.org/officeDocument/2006/relationships/customXml" Target="../ink/ink1033.xml"/><Relationship Id="rId832" Type="http://schemas.openxmlformats.org/officeDocument/2006/relationships/customXml" Target="../ink/ink1137.xml"/><Relationship Id="rId264" Type="http://schemas.openxmlformats.org/officeDocument/2006/relationships/image" Target="../media/image4805.png"/><Relationship Id="rId471" Type="http://schemas.openxmlformats.org/officeDocument/2006/relationships/customXml" Target="../ink/ink956.xml"/><Relationship Id="rId59" Type="http://schemas.openxmlformats.org/officeDocument/2006/relationships/image" Target="../media/image4704.png"/><Relationship Id="rId124" Type="http://schemas.openxmlformats.org/officeDocument/2006/relationships/customXml" Target="../ink/ink781.xml"/><Relationship Id="rId569" Type="http://schemas.openxmlformats.org/officeDocument/2006/relationships/customXml" Target="../ink/ink1005.xml"/><Relationship Id="rId776" Type="http://schemas.openxmlformats.org/officeDocument/2006/relationships/customXml" Target="../ink/ink1109.xml"/><Relationship Id="rId331" Type="http://schemas.openxmlformats.org/officeDocument/2006/relationships/customXml" Target="../ink/ink885.xml"/><Relationship Id="rId429" Type="http://schemas.openxmlformats.org/officeDocument/2006/relationships/customXml" Target="../ink/ink935.xml"/><Relationship Id="rId636" Type="http://schemas.openxmlformats.org/officeDocument/2006/relationships/image" Target="../media/image4990.png"/><Relationship Id="rId843" Type="http://schemas.openxmlformats.org/officeDocument/2006/relationships/image" Target="../media/image5093.png"/><Relationship Id="rId275" Type="http://schemas.openxmlformats.org/officeDocument/2006/relationships/customXml" Target="../ink/ink857.xml"/><Relationship Id="rId482" Type="http://schemas.openxmlformats.org/officeDocument/2006/relationships/image" Target="../media/image4913.png"/><Relationship Id="rId703" Type="http://schemas.openxmlformats.org/officeDocument/2006/relationships/customXml" Target="../ink/ink1072.xml"/><Relationship Id="rId910" Type="http://schemas.openxmlformats.org/officeDocument/2006/relationships/image" Target="../media/image5127.png"/><Relationship Id="rId135" Type="http://schemas.openxmlformats.org/officeDocument/2006/relationships/image" Target="../media/image4742.png"/><Relationship Id="rId342" Type="http://schemas.openxmlformats.org/officeDocument/2006/relationships/image" Target="../media/image4844.png"/><Relationship Id="rId787" Type="http://schemas.openxmlformats.org/officeDocument/2006/relationships/image" Target="../media/image5065.png"/><Relationship Id="rId202" Type="http://schemas.openxmlformats.org/officeDocument/2006/relationships/image" Target="../media/image4774.png"/><Relationship Id="rId647" Type="http://schemas.openxmlformats.org/officeDocument/2006/relationships/customXml" Target="../ink/ink1044.xml"/><Relationship Id="rId854" Type="http://schemas.openxmlformats.org/officeDocument/2006/relationships/image" Target="../media/image5099.png"/><Relationship Id="rId286" Type="http://schemas.openxmlformats.org/officeDocument/2006/relationships/image" Target="../media/image4816.png"/><Relationship Id="rId493" Type="http://schemas.openxmlformats.org/officeDocument/2006/relationships/customXml" Target="../ink/ink967.xml"/><Relationship Id="rId507" Type="http://schemas.openxmlformats.org/officeDocument/2006/relationships/customXml" Target="../ink/ink974.xml"/><Relationship Id="rId714" Type="http://schemas.openxmlformats.org/officeDocument/2006/relationships/customXml" Target="../ink/ink1078.xml"/><Relationship Id="rId921" Type="http://schemas.openxmlformats.org/officeDocument/2006/relationships/customXml" Target="../ink/ink118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76.xml"/><Relationship Id="rId21" Type="http://schemas.openxmlformats.org/officeDocument/2006/relationships/customXml" Target="../ink/ink3328.xml"/><Relationship Id="rId42" Type="http://schemas.openxmlformats.org/officeDocument/2006/relationships/image" Target="../media/image2773.png"/><Relationship Id="rId63" Type="http://schemas.openxmlformats.org/officeDocument/2006/relationships/customXml" Target="../ink/ink3349.xml"/><Relationship Id="rId84" Type="http://schemas.openxmlformats.org/officeDocument/2006/relationships/image" Target="../media/image2794.png"/><Relationship Id="rId138" Type="http://schemas.openxmlformats.org/officeDocument/2006/relationships/image" Target="../media/image2821.png"/><Relationship Id="rId159" Type="http://schemas.openxmlformats.org/officeDocument/2006/relationships/customXml" Target="../ink/ink3397.xml"/><Relationship Id="rId170" Type="http://schemas.openxmlformats.org/officeDocument/2006/relationships/image" Target="../media/image2837.png"/><Relationship Id="rId191" Type="http://schemas.openxmlformats.org/officeDocument/2006/relationships/customXml" Target="../ink/ink3413.xml"/><Relationship Id="rId205" Type="http://schemas.openxmlformats.org/officeDocument/2006/relationships/customXml" Target="../ink/ink3420.xml"/><Relationship Id="rId226" Type="http://schemas.openxmlformats.org/officeDocument/2006/relationships/image" Target="../media/image2864.png"/><Relationship Id="rId107" Type="http://schemas.openxmlformats.org/officeDocument/2006/relationships/customXml" Target="../ink/ink3371.xml"/><Relationship Id="rId11" Type="http://schemas.openxmlformats.org/officeDocument/2006/relationships/customXml" Target="../ink/ink3323.xml"/><Relationship Id="rId32" Type="http://schemas.openxmlformats.org/officeDocument/2006/relationships/image" Target="../media/image2768.png"/><Relationship Id="rId53" Type="http://schemas.openxmlformats.org/officeDocument/2006/relationships/customXml" Target="../ink/ink3344.xml"/><Relationship Id="rId74" Type="http://schemas.openxmlformats.org/officeDocument/2006/relationships/image" Target="../media/image2789.png"/><Relationship Id="rId128" Type="http://schemas.openxmlformats.org/officeDocument/2006/relationships/image" Target="../media/image2816.png"/><Relationship Id="rId149" Type="http://schemas.openxmlformats.org/officeDocument/2006/relationships/customXml" Target="../ink/ink3392.xml"/><Relationship Id="rId5" Type="http://schemas.openxmlformats.org/officeDocument/2006/relationships/customXml" Target="../ink/ink3320.xml"/><Relationship Id="rId95" Type="http://schemas.openxmlformats.org/officeDocument/2006/relationships/customXml" Target="../ink/ink3365.xml"/><Relationship Id="rId160" Type="http://schemas.openxmlformats.org/officeDocument/2006/relationships/image" Target="../media/image2832.png"/><Relationship Id="rId181" Type="http://schemas.openxmlformats.org/officeDocument/2006/relationships/customXml" Target="../ink/ink3408.xml"/><Relationship Id="rId216" Type="http://schemas.openxmlformats.org/officeDocument/2006/relationships/image" Target="../media/image2860.png"/><Relationship Id="rId22" Type="http://schemas.openxmlformats.org/officeDocument/2006/relationships/image" Target="../media/image2763.png"/><Relationship Id="rId43" Type="http://schemas.openxmlformats.org/officeDocument/2006/relationships/customXml" Target="../ink/ink3339.xml"/><Relationship Id="rId64" Type="http://schemas.openxmlformats.org/officeDocument/2006/relationships/image" Target="../media/image2784.png"/><Relationship Id="rId118" Type="http://schemas.openxmlformats.org/officeDocument/2006/relationships/image" Target="../media/image2811.png"/><Relationship Id="rId139" Type="http://schemas.openxmlformats.org/officeDocument/2006/relationships/customXml" Target="../ink/ink3387.xml"/><Relationship Id="rId85" Type="http://schemas.openxmlformats.org/officeDocument/2006/relationships/customXml" Target="../ink/ink3360.xml"/><Relationship Id="rId150" Type="http://schemas.openxmlformats.org/officeDocument/2006/relationships/image" Target="../media/image2827.png"/><Relationship Id="rId171" Type="http://schemas.openxmlformats.org/officeDocument/2006/relationships/customXml" Target="../ink/ink3403.xml"/><Relationship Id="rId192" Type="http://schemas.openxmlformats.org/officeDocument/2006/relationships/image" Target="../media/image2848.png"/><Relationship Id="rId206" Type="http://schemas.openxmlformats.org/officeDocument/2006/relationships/image" Target="../media/image2855.png"/><Relationship Id="rId227" Type="http://schemas.openxmlformats.org/officeDocument/2006/relationships/customXml" Target="../ink/ink3431.xml"/><Relationship Id="rId12" Type="http://schemas.openxmlformats.org/officeDocument/2006/relationships/image" Target="../media/image2758.png"/><Relationship Id="rId33" Type="http://schemas.openxmlformats.org/officeDocument/2006/relationships/customXml" Target="../ink/ink3334.xml"/><Relationship Id="rId108" Type="http://schemas.openxmlformats.org/officeDocument/2006/relationships/image" Target="../media/image2806.png"/><Relationship Id="rId129" Type="http://schemas.openxmlformats.org/officeDocument/2006/relationships/customXml" Target="../ink/ink3382.xml"/><Relationship Id="rId54" Type="http://schemas.openxmlformats.org/officeDocument/2006/relationships/image" Target="../media/image2779.png"/><Relationship Id="rId75" Type="http://schemas.openxmlformats.org/officeDocument/2006/relationships/customXml" Target="../ink/ink3355.xml"/><Relationship Id="rId96" Type="http://schemas.openxmlformats.org/officeDocument/2006/relationships/image" Target="../media/image2800.png"/><Relationship Id="rId140" Type="http://schemas.openxmlformats.org/officeDocument/2006/relationships/image" Target="../media/image2822.png"/><Relationship Id="rId161" Type="http://schemas.openxmlformats.org/officeDocument/2006/relationships/customXml" Target="../ink/ink3398.xml"/><Relationship Id="rId182" Type="http://schemas.openxmlformats.org/officeDocument/2006/relationships/image" Target="../media/image2843.png"/><Relationship Id="rId217" Type="http://schemas.openxmlformats.org/officeDocument/2006/relationships/customXml" Target="../ink/ink3426.xml"/><Relationship Id="rId6" Type="http://schemas.openxmlformats.org/officeDocument/2006/relationships/image" Target="../media/image2755.png"/><Relationship Id="rId23" Type="http://schemas.openxmlformats.org/officeDocument/2006/relationships/customXml" Target="../ink/ink3329.xml"/><Relationship Id="rId119" Type="http://schemas.openxmlformats.org/officeDocument/2006/relationships/customXml" Target="../ink/ink3377.xml"/><Relationship Id="rId44" Type="http://schemas.openxmlformats.org/officeDocument/2006/relationships/image" Target="../media/image2774.png"/><Relationship Id="rId65" Type="http://schemas.openxmlformats.org/officeDocument/2006/relationships/customXml" Target="../ink/ink3350.xml"/><Relationship Id="rId86" Type="http://schemas.openxmlformats.org/officeDocument/2006/relationships/image" Target="../media/image2795.png"/><Relationship Id="rId130" Type="http://schemas.openxmlformats.org/officeDocument/2006/relationships/image" Target="../media/image2817.png"/><Relationship Id="rId151" Type="http://schemas.openxmlformats.org/officeDocument/2006/relationships/customXml" Target="../ink/ink3393.xml"/><Relationship Id="rId172" Type="http://schemas.openxmlformats.org/officeDocument/2006/relationships/image" Target="../media/image2838.png"/><Relationship Id="rId193" Type="http://schemas.openxmlformats.org/officeDocument/2006/relationships/customXml" Target="../ink/ink3414.xml"/><Relationship Id="rId207" Type="http://schemas.openxmlformats.org/officeDocument/2006/relationships/customXml" Target="../ink/ink3421.xml"/><Relationship Id="rId228" Type="http://schemas.openxmlformats.org/officeDocument/2006/relationships/image" Target="../media/image2865.png"/><Relationship Id="rId13" Type="http://schemas.openxmlformats.org/officeDocument/2006/relationships/customXml" Target="../ink/ink3324.xml"/><Relationship Id="rId109" Type="http://schemas.openxmlformats.org/officeDocument/2006/relationships/customXml" Target="../ink/ink3372.xml"/><Relationship Id="rId34" Type="http://schemas.openxmlformats.org/officeDocument/2006/relationships/image" Target="../media/image2769.png"/><Relationship Id="rId55" Type="http://schemas.openxmlformats.org/officeDocument/2006/relationships/customXml" Target="../ink/ink3345.xml"/><Relationship Id="rId76" Type="http://schemas.openxmlformats.org/officeDocument/2006/relationships/image" Target="../media/image2790.png"/><Relationship Id="rId97" Type="http://schemas.openxmlformats.org/officeDocument/2006/relationships/customXml" Target="../ink/ink3366.xml"/><Relationship Id="rId120" Type="http://schemas.openxmlformats.org/officeDocument/2006/relationships/image" Target="../media/image2812.png"/><Relationship Id="rId141" Type="http://schemas.openxmlformats.org/officeDocument/2006/relationships/customXml" Target="../ink/ink3388.xml"/><Relationship Id="rId7" Type="http://schemas.openxmlformats.org/officeDocument/2006/relationships/customXml" Target="../ink/ink3321.xml"/><Relationship Id="rId162" Type="http://schemas.openxmlformats.org/officeDocument/2006/relationships/image" Target="../media/image2833.png"/><Relationship Id="rId183" Type="http://schemas.openxmlformats.org/officeDocument/2006/relationships/customXml" Target="../ink/ink3409.xml"/><Relationship Id="rId218" Type="http://schemas.openxmlformats.org/officeDocument/2006/relationships/image" Target="../media/image2861.png"/><Relationship Id="rId24" Type="http://schemas.openxmlformats.org/officeDocument/2006/relationships/image" Target="../media/image2764.png"/><Relationship Id="rId45" Type="http://schemas.openxmlformats.org/officeDocument/2006/relationships/customXml" Target="../ink/ink3340.xml"/><Relationship Id="rId66" Type="http://schemas.openxmlformats.org/officeDocument/2006/relationships/image" Target="../media/image2785.png"/><Relationship Id="rId87" Type="http://schemas.openxmlformats.org/officeDocument/2006/relationships/customXml" Target="../ink/ink3361.xml"/><Relationship Id="rId110" Type="http://schemas.openxmlformats.org/officeDocument/2006/relationships/image" Target="../media/image2807.png"/><Relationship Id="rId131" Type="http://schemas.openxmlformats.org/officeDocument/2006/relationships/customXml" Target="../ink/ink3383.xml"/><Relationship Id="rId152" Type="http://schemas.openxmlformats.org/officeDocument/2006/relationships/image" Target="../media/image2828.png"/><Relationship Id="rId173" Type="http://schemas.openxmlformats.org/officeDocument/2006/relationships/customXml" Target="../ink/ink3404.xml"/><Relationship Id="rId194" Type="http://schemas.openxmlformats.org/officeDocument/2006/relationships/image" Target="../media/image2849.png"/><Relationship Id="rId208" Type="http://schemas.openxmlformats.org/officeDocument/2006/relationships/image" Target="../media/image2856.png"/><Relationship Id="rId14" Type="http://schemas.openxmlformats.org/officeDocument/2006/relationships/image" Target="../media/image2759.png"/><Relationship Id="rId35" Type="http://schemas.openxmlformats.org/officeDocument/2006/relationships/customXml" Target="../ink/ink3335.xml"/><Relationship Id="rId56" Type="http://schemas.openxmlformats.org/officeDocument/2006/relationships/image" Target="../media/image2780.png"/><Relationship Id="rId77" Type="http://schemas.openxmlformats.org/officeDocument/2006/relationships/customXml" Target="../ink/ink3356.xml"/><Relationship Id="rId100" Type="http://schemas.openxmlformats.org/officeDocument/2006/relationships/image" Target="../media/image2802.png"/><Relationship Id="rId8" Type="http://schemas.openxmlformats.org/officeDocument/2006/relationships/image" Target="../media/image2756.png"/><Relationship Id="rId98" Type="http://schemas.openxmlformats.org/officeDocument/2006/relationships/image" Target="../media/image2801.png"/><Relationship Id="rId121" Type="http://schemas.openxmlformats.org/officeDocument/2006/relationships/customXml" Target="../ink/ink3378.xml"/><Relationship Id="rId142" Type="http://schemas.openxmlformats.org/officeDocument/2006/relationships/image" Target="../media/image2823.png"/><Relationship Id="rId163" Type="http://schemas.openxmlformats.org/officeDocument/2006/relationships/customXml" Target="../ink/ink3399.xml"/><Relationship Id="rId184" Type="http://schemas.openxmlformats.org/officeDocument/2006/relationships/image" Target="../media/image2844.png"/><Relationship Id="rId219" Type="http://schemas.openxmlformats.org/officeDocument/2006/relationships/customXml" Target="../ink/ink3427.xml"/><Relationship Id="rId3" Type="http://schemas.openxmlformats.org/officeDocument/2006/relationships/image" Target="../media/image2247.png"/><Relationship Id="rId214" Type="http://schemas.openxmlformats.org/officeDocument/2006/relationships/image" Target="../media/image2859.png"/><Relationship Id="rId25" Type="http://schemas.openxmlformats.org/officeDocument/2006/relationships/customXml" Target="../ink/ink3330.xml"/><Relationship Id="rId46" Type="http://schemas.openxmlformats.org/officeDocument/2006/relationships/image" Target="../media/image2775.png"/><Relationship Id="rId67" Type="http://schemas.openxmlformats.org/officeDocument/2006/relationships/customXml" Target="../ink/ink3351.xml"/><Relationship Id="rId116" Type="http://schemas.openxmlformats.org/officeDocument/2006/relationships/image" Target="../media/image2810.png"/><Relationship Id="rId137" Type="http://schemas.openxmlformats.org/officeDocument/2006/relationships/customXml" Target="../ink/ink3386.xml"/><Relationship Id="rId158" Type="http://schemas.openxmlformats.org/officeDocument/2006/relationships/image" Target="../media/image2831.png"/><Relationship Id="rId20" Type="http://schemas.openxmlformats.org/officeDocument/2006/relationships/image" Target="../media/image2762.png"/><Relationship Id="rId41" Type="http://schemas.openxmlformats.org/officeDocument/2006/relationships/customXml" Target="../ink/ink3338.xml"/><Relationship Id="rId62" Type="http://schemas.openxmlformats.org/officeDocument/2006/relationships/image" Target="../media/image2783.png"/><Relationship Id="rId83" Type="http://schemas.openxmlformats.org/officeDocument/2006/relationships/customXml" Target="../ink/ink3359.xml"/><Relationship Id="rId88" Type="http://schemas.openxmlformats.org/officeDocument/2006/relationships/image" Target="../media/image2796.png"/><Relationship Id="rId111" Type="http://schemas.openxmlformats.org/officeDocument/2006/relationships/customXml" Target="../ink/ink3373.xml"/><Relationship Id="rId132" Type="http://schemas.openxmlformats.org/officeDocument/2006/relationships/image" Target="../media/image2818.png"/><Relationship Id="rId153" Type="http://schemas.openxmlformats.org/officeDocument/2006/relationships/customXml" Target="../ink/ink3394.xml"/><Relationship Id="rId174" Type="http://schemas.openxmlformats.org/officeDocument/2006/relationships/image" Target="../media/image2839.png"/><Relationship Id="rId179" Type="http://schemas.openxmlformats.org/officeDocument/2006/relationships/customXml" Target="../ink/ink3407.xml"/><Relationship Id="rId195" Type="http://schemas.openxmlformats.org/officeDocument/2006/relationships/customXml" Target="../ink/ink3415.xml"/><Relationship Id="rId209" Type="http://schemas.openxmlformats.org/officeDocument/2006/relationships/customXml" Target="../ink/ink3422.xml"/><Relationship Id="rId190" Type="http://schemas.openxmlformats.org/officeDocument/2006/relationships/image" Target="../media/image2847.png"/><Relationship Id="rId204" Type="http://schemas.openxmlformats.org/officeDocument/2006/relationships/image" Target="../media/image2854.png"/><Relationship Id="rId220" Type="http://schemas.openxmlformats.org/officeDocument/2006/relationships/image" Target="../media/image2862.png"/><Relationship Id="rId225" Type="http://schemas.openxmlformats.org/officeDocument/2006/relationships/customXml" Target="../ink/ink3430.xml"/><Relationship Id="rId15" Type="http://schemas.openxmlformats.org/officeDocument/2006/relationships/customXml" Target="../ink/ink3325.xml"/><Relationship Id="rId36" Type="http://schemas.openxmlformats.org/officeDocument/2006/relationships/image" Target="../media/image2770.png"/><Relationship Id="rId57" Type="http://schemas.openxmlformats.org/officeDocument/2006/relationships/customXml" Target="../ink/ink3346.xml"/><Relationship Id="rId106" Type="http://schemas.openxmlformats.org/officeDocument/2006/relationships/image" Target="../media/image2805.png"/><Relationship Id="rId127" Type="http://schemas.openxmlformats.org/officeDocument/2006/relationships/customXml" Target="../ink/ink3381.xml"/><Relationship Id="rId10" Type="http://schemas.openxmlformats.org/officeDocument/2006/relationships/image" Target="../media/image2757.png"/><Relationship Id="rId31" Type="http://schemas.openxmlformats.org/officeDocument/2006/relationships/customXml" Target="../ink/ink3333.xml"/><Relationship Id="rId52" Type="http://schemas.openxmlformats.org/officeDocument/2006/relationships/image" Target="../media/image2778.png"/><Relationship Id="rId73" Type="http://schemas.openxmlformats.org/officeDocument/2006/relationships/customXml" Target="../ink/ink3354.xml"/><Relationship Id="rId78" Type="http://schemas.openxmlformats.org/officeDocument/2006/relationships/image" Target="../media/image2791.png"/><Relationship Id="rId94" Type="http://schemas.openxmlformats.org/officeDocument/2006/relationships/image" Target="../media/image2799.png"/><Relationship Id="rId99" Type="http://schemas.openxmlformats.org/officeDocument/2006/relationships/customXml" Target="../ink/ink3367.xml"/><Relationship Id="rId101" Type="http://schemas.openxmlformats.org/officeDocument/2006/relationships/customXml" Target="../ink/ink3368.xml"/><Relationship Id="rId122" Type="http://schemas.openxmlformats.org/officeDocument/2006/relationships/image" Target="../media/image2813.png"/><Relationship Id="rId143" Type="http://schemas.openxmlformats.org/officeDocument/2006/relationships/customXml" Target="../ink/ink3389.xml"/><Relationship Id="rId148" Type="http://schemas.openxmlformats.org/officeDocument/2006/relationships/image" Target="../media/image2826.png"/><Relationship Id="rId164" Type="http://schemas.openxmlformats.org/officeDocument/2006/relationships/image" Target="../media/image2834.png"/><Relationship Id="rId169" Type="http://schemas.openxmlformats.org/officeDocument/2006/relationships/customXml" Target="../ink/ink3402.xml"/><Relationship Id="rId185" Type="http://schemas.openxmlformats.org/officeDocument/2006/relationships/customXml" Target="../ink/ink3410.xml"/><Relationship Id="rId4" Type="http://schemas.openxmlformats.org/officeDocument/2006/relationships/image" Target="../media/image2755.jpg"/><Relationship Id="rId9" Type="http://schemas.openxmlformats.org/officeDocument/2006/relationships/customXml" Target="../ink/ink3322.xml"/><Relationship Id="rId180" Type="http://schemas.openxmlformats.org/officeDocument/2006/relationships/image" Target="../media/image2842.png"/><Relationship Id="rId210" Type="http://schemas.openxmlformats.org/officeDocument/2006/relationships/image" Target="../media/image2857.png"/><Relationship Id="rId215" Type="http://schemas.openxmlformats.org/officeDocument/2006/relationships/customXml" Target="../ink/ink3425.xml"/><Relationship Id="rId26" Type="http://schemas.openxmlformats.org/officeDocument/2006/relationships/image" Target="../media/image2765.png"/><Relationship Id="rId47" Type="http://schemas.openxmlformats.org/officeDocument/2006/relationships/customXml" Target="../ink/ink3341.xml"/><Relationship Id="rId68" Type="http://schemas.openxmlformats.org/officeDocument/2006/relationships/image" Target="../media/image2786.png"/><Relationship Id="rId89" Type="http://schemas.openxmlformats.org/officeDocument/2006/relationships/customXml" Target="../ink/ink3362.xml"/><Relationship Id="rId112" Type="http://schemas.openxmlformats.org/officeDocument/2006/relationships/image" Target="../media/image2808.png"/><Relationship Id="rId133" Type="http://schemas.openxmlformats.org/officeDocument/2006/relationships/customXml" Target="../ink/ink3384.xml"/><Relationship Id="rId154" Type="http://schemas.openxmlformats.org/officeDocument/2006/relationships/image" Target="../media/image2829.png"/><Relationship Id="rId175" Type="http://schemas.openxmlformats.org/officeDocument/2006/relationships/customXml" Target="../ink/ink3405.xml"/><Relationship Id="rId196" Type="http://schemas.openxmlformats.org/officeDocument/2006/relationships/image" Target="../media/image2850.png"/><Relationship Id="rId200" Type="http://schemas.openxmlformats.org/officeDocument/2006/relationships/image" Target="../media/image2852.png"/><Relationship Id="rId16" Type="http://schemas.openxmlformats.org/officeDocument/2006/relationships/image" Target="../media/image2760.png"/><Relationship Id="rId221" Type="http://schemas.openxmlformats.org/officeDocument/2006/relationships/customXml" Target="../ink/ink3428.xml"/><Relationship Id="rId37" Type="http://schemas.openxmlformats.org/officeDocument/2006/relationships/customXml" Target="../ink/ink3336.xml"/><Relationship Id="rId58" Type="http://schemas.openxmlformats.org/officeDocument/2006/relationships/image" Target="../media/image2781.png"/><Relationship Id="rId79" Type="http://schemas.openxmlformats.org/officeDocument/2006/relationships/customXml" Target="../ink/ink3357.xml"/><Relationship Id="rId102" Type="http://schemas.openxmlformats.org/officeDocument/2006/relationships/image" Target="../media/image2803.png"/><Relationship Id="rId123" Type="http://schemas.openxmlformats.org/officeDocument/2006/relationships/customXml" Target="../ink/ink3379.xml"/><Relationship Id="rId144" Type="http://schemas.openxmlformats.org/officeDocument/2006/relationships/image" Target="../media/image2824.png"/><Relationship Id="rId90" Type="http://schemas.openxmlformats.org/officeDocument/2006/relationships/image" Target="../media/image2797.png"/><Relationship Id="rId165" Type="http://schemas.openxmlformats.org/officeDocument/2006/relationships/customXml" Target="../ink/ink3400.xml"/><Relationship Id="rId186" Type="http://schemas.openxmlformats.org/officeDocument/2006/relationships/image" Target="../media/image2845.png"/><Relationship Id="rId211" Type="http://schemas.openxmlformats.org/officeDocument/2006/relationships/customXml" Target="../ink/ink3423.xml"/><Relationship Id="rId27" Type="http://schemas.openxmlformats.org/officeDocument/2006/relationships/customXml" Target="../ink/ink3331.xml"/><Relationship Id="rId48" Type="http://schemas.openxmlformats.org/officeDocument/2006/relationships/image" Target="../media/image2776.png"/><Relationship Id="rId69" Type="http://schemas.openxmlformats.org/officeDocument/2006/relationships/customXml" Target="../ink/ink3352.xml"/><Relationship Id="rId113" Type="http://schemas.openxmlformats.org/officeDocument/2006/relationships/customXml" Target="../ink/ink3374.xml"/><Relationship Id="rId134" Type="http://schemas.openxmlformats.org/officeDocument/2006/relationships/image" Target="../media/image2819.png"/><Relationship Id="rId80" Type="http://schemas.openxmlformats.org/officeDocument/2006/relationships/image" Target="../media/image2792.png"/><Relationship Id="rId155" Type="http://schemas.openxmlformats.org/officeDocument/2006/relationships/customXml" Target="../ink/ink3395.xml"/><Relationship Id="rId176" Type="http://schemas.openxmlformats.org/officeDocument/2006/relationships/image" Target="../media/image2840.png"/><Relationship Id="rId197" Type="http://schemas.openxmlformats.org/officeDocument/2006/relationships/customXml" Target="../ink/ink3416.xml"/><Relationship Id="rId201" Type="http://schemas.openxmlformats.org/officeDocument/2006/relationships/customXml" Target="../ink/ink3418.xml"/><Relationship Id="rId222" Type="http://schemas.openxmlformats.org/officeDocument/2006/relationships/image" Target="../media/image2712.png"/><Relationship Id="rId17" Type="http://schemas.openxmlformats.org/officeDocument/2006/relationships/customXml" Target="../ink/ink3326.xml"/><Relationship Id="rId38" Type="http://schemas.openxmlformats.org/officeDocument/2006/relationships/image" Target="../media/image2771.png"/><Relationship Id="rId59" Type="http://schemas.openxmlformats.org/officeDocument/2006/relationships/customXml" Target="../ink/ink3347.xml"/><Relationship Id="rId103" Type="http://schemas.openxmlformats.org/officeDocument/2006/relationships/customXml" Target="../ink/ink3369.xml"/><Relationship Id="rId124" Type="http://schemas.openxmlformats.org/officeDocument/2006/relationships/image" Target="../media/image2814.png"/><Relationship Id="rId70" Type="http://schemas.openxmlformats.org/officeDocument/2006/relationships/image" Target="../media/image2787.png"/><Relationship Id="rId91" Type="http://schemas.openxmlformats.org/officeDocument/2006/relationships/customXml" Target="../ink/ink3363.xml"/><Relationship Id="rId145" Type="http://schemas.openxmlformats.org/officeDocument/2006/relationships/customXml" Target="../ink/ink3390.xml"/><Relationship Id="rId166" Type="http://schemas.openxmlformats.org/officeDocument/2006/relationships/image" Target="../media/image2835.png"/><Relationship Id="rId187" Type="http://schemas.openxmlformats.org/officeDocument/2006/relationships/customXml" Target="../ink/ink341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858.png"/><Relationship Id="rId28" Type="http://schemas.openxmlformats.org/officeDocument/2006/relationships/image" Target="../media/image2766.png"/><Relationship Id="rId49" Type="http://schemas.openxmlformats.org/officeDocument/2006/relationships/customXml" Target="../ink/ink3342.xml"/><Relationship Id="rId114" Type="http://schemas.openxmlformats.org/officeDocument/2006/relationships/image" Target="../media/image2809.png"/><Relationship Id="rId60" Type="http://schemas.openxmlformats.org/officeDocument/2006/relationships/image" Target="../media/image2782.png"/><Relationship Id="rId81" Type="http://schemas.openxmlformats.org/officeDocument/2006/relationships/customXml" Target="../ink/ink3358.xml"/><Relationship Id="rId135" Type="http://schemas.openxmlformats.org/officeDocument/2006/relationships/customXml" Target="../ink/ink3385.xml"/><Relationship Id="rId156" Type="http://schemas.openxmlformats.org/officeDocument/2006/relationships/image" Target="../media/image2830.png"/><Relationship Id="rId177" Type="http://schemas.openxmlformats.org/officeDocument/2006/relationships/customXml" Target="../ink/ink3406.xml"/><Relationship Id="rId198" Type="http://schemas.openxmlformats.org/officeDocument/2006/relationships/image" Target="../media/image2851.png"/><Relationship Id="rId202" Type="http://schemas.openxmlformats.org/officeDocument/2006/relationships/image" Target="../media/image2853.png"/><Relationship Id="rId223" Type="http://schemas.openxmlformats.org/officeDocument/2006/relationships/customXml" Target="../ink/ink3429.xml"/><Relationship Id="rId18" Type="http://schemas.openxmlformats.org/officeDocument/2006/relationships/image" Target="../media/image2761.png"/><Relationship Id="rId39" Type="http://schemas.openxmlformats.org/officeDocument/2006/relationships/customXml" Target="../ink/ink3337.xml"/><Relationship Id="rId50" Type="http://schemas.openxmlformats.org/officeDocument/2006/relationships/image" Target="../media/image2777.png"/><Relationship Id="rId104" Type="http://schemas.openxmlformats.org/officeDocument/2006/relationships/image" Target="../media/image2804.png"/><Relationship Id="rId125" Type="http://schemas.openxmlformats.org/officeDocument/2006/relationships/customXml" Target="../ink/ink3380.xml"/><Relationship Id="rId146" Type="http://schemas.openxmlformats.org/officeDocument/2006/relationships/image" Target="../media/image2825.png"/><Relationship Id="rId167" Type="http://schemas.openxmlformats.org/officeDocument/2006/relationships/customXml" Target="../ink/ink3401.xml"/><Relationship Id="rId188" Type="http://schemas.openxmlformats.org/officeDocument/2006/relationships/image" Target="../media/image2846.png"/><Relationship Id="rId71" Type="http://schemas.openxmlformats.org/officeDocument/2006/relationships/customXml" Target="../ink/ink3353.xml"/><Relationship Id="rId92" Type="http://schemas.openxmlformats.org/officeDocument/2006/relationships/image" Target="../media/image2798.png"/><Relationship Id="rId213" Type="http://schemas.openxmlformats.org/officeDocument/2006/relationships/customXml" Target="../ink/ink3424.xml"/><Relationship Id="rId2" Type="http://schemas.openxmlformats.org/officeDocument/2006/relationships/notesSlide" Target="../notesSlides/notesSlide20.xml"/><Relationship Id="rId29" Type="http://schemas.openxmlformats.org/officeDocument/2006/relationships/customXml" Target="../ink/ink3332.xml"/><Relationship Id="rId40" Type="http://schemas.openxmlformats.org/officeDocument/2006/relationships/image" Target="../media/image2772.png"/><Relationship Id="rId115" Type="http://schemas.openxmlformats.org/officeDocument/2006/relationships/customXml" Target="../ink/ink3375.xml"/><Relationship Id="rId136" Type="http://schemas.openxmlformats.org/officeDocument/2006/relationships/image" Target="../media/image2820.png"/><Relationship Id="rId157" Type="http://schemas.openxmlformats.org/officeDocument/2006/relationships/customXml" Target="../ink/ink3396.xml"/><Relationship Id="rId178" Type="http://schemas.openxmlformats.org/officeDocument/2006/relationships/image" Target="../media/image2841.png"/><Relationship Id="rId61" Type="http://schemas.openxmlformats.org/officeDocument/2006/relationships/customXml" Target="../ink/ink3348.xml"/><Relationship Id="rId82" Type="http://schemas.openxmlformats.org/officeDocument/2006/relationships/image" Target="../media/image2793.png"/><Relationship Id="rId199" Type="http://schemas.openxmlformats.org/officeDocument/2006/relationships/customXml" Target="../ink/ink3417.xml"/><Relationship Id="rId203" Type="http://schemas.openxmlformats.org/officeDocument/2006/relationships/customXml" Target="../ink/ink3419.xml"/><Relationship Id="rId19" Type="http://schemas.openxmlformats.org/officeDocument/2006/relationships/customXml" Target="../ink/ink3327.xml"/><Relationship Id="rId224" Type="http://schemas.openxmlformats.org/officeDocument/2006/relationships/image" Target="../media/image2863.png"/><Relationship Id="rId30" Type="http://schemas.openxmlformats.org/officeDocument/2006/relationships/image" Target="../media/image2767.png"/><Relationship Id="rId105" Type="http://schemas.openxmlformats.org/officeDocument/2006/relationships/customXml" Target="../ink/ink3370.xml"/><Relationship Id="rId126" Type="http://schemas.openxmlformats.org/officeDocument/2006/relationships/image" Target="../media/image2815.png"/><Relationship Id="rId147" Type="http://schemas.openxmlformats.org/officeDocument/2006/relationships/customXml" Target="../ink/ink3391.xml"/><Relationship Id="rId168" Type="http://schemas.openxmlformats.org/officeDocument/2006/relationships/image" Target="../media/image2836.png"/><Relationship Id="rId51" Type="http://schemas.openxmlformats.org/officeDocument/2006/relationships/customXml" Target="../ink/ink3343.xml"/><Relationship Id="rId72" Type="http://schemas.openxmlformats.org/officeDocument/2006/relationships/image" Target="../media/image2788.png"/><Relationship Id="rId93" Type="http://schemas.openxmlformats.org/officeDocument/2006/relationships/customXml" Target="../ink/ink3364.xml"/><Relationship Id="rId189" Type="http://schemas.openxmlformats.org/officeDocument/2006/relationships/customXml" Target="../ink/ink3412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23.png"/><Relationship Id="rId299" Type="http://schemas.openxmlformats.org/officeDocument/2006/relationships/customXml" Target="../ink/ink3579.xml"/><Relationship Id="rId21" Type="http://schemas.openxmlformats.org/officeDocument/2006/relationships/image" Target="../media/image2875.png"/><Relationship Id="rId63" Type="http://schemas.openxmlformats.org/officeDocument/2006/relationships/image" Target="../media/image2896.png"/><Relationship Id="rId159" Type="http://schemas.openxmlformats.org/officeDocument/2006/relationships/image" Target="../media/image2943.png"/><Relationship Id="rId324" Type="http://schemas.openxmlformats.org/officeDocument/2006/relationships/customXml" Target="../ink/ink3592.xml"/><Relationship Id="rId366" Type="http://schemas.openxmlformats.org/officeDocument/2006/relationships/image" Target="../media/image3045.png"/><Relationship Id="rId170" Type="http://schemas.openxmlformats.org/officeDocument/2006/relationships/customXml" Target="../ink/ink3514.xml"/><Relationship Id="rId226" Type="http://schemas.openxmlformats.org/officeDocument/2006/relationships/image" Target="../media/image2976.png"/><Relationship Id="rId433" Type="http://schemas.openxmlformats.org/officeDocument/2006/relationships/customXml" Target="../ink/ink3647.xml"/><Relationship Id="rId268" Type="http://schemas.openxmlformats.org/officeDocument/2006/relationships/image" Target="../media/image2997.png"/><Relationship Id="rId475" Type="http://schemas.openxmlformats.org/officeDocument/2006/relationships/image" Target="../media/image3099.png"/><Relationship Id="rId32" Type="http://schemas.openxmlformats.org/officeDocument/2006/relationships/customXml" Target="../ink/ink3445.xml"/><Relationship Id="rId74" Type="http://schemas.openxmlformats.org/officeDocument/2006/relationships/customXml" Target="../ink/ink3466.xml"/><Relationship Id="rId128" Type="http://schemas.openxmlformats.org/officeDocument/2006/relationships/customXml" Target="../ink/ink3493.xml"/><Relationship Id="rId335" Type="http://schemas.openxmlformats.org/officeDocument/2006/relationships/image" Target="../media/image3030.png"/><Relationship Id="rId377" Type="http://schemas.openxmlformats.org/officeDocument/2006/relationships/customXml" Target="../ink/ink3619.xml"/><Relationship Id="rId5" Type="http://schemas.openxmlformats.org/officeDocument/2006/relationships/customXml" Target="../ink/ink3432.xml"/><Relationship Id="rId181" Type="http://schemas.openxmlformats.org/officeDocument/2006/relationships/image" Target="../media/image2954.png"/><Relationship Id="rId237" Type="http://schemas.openxmlformats.org/officeDocument/2006/relationships/customXml" Target="../ink/ink3548.xml"/><Relationship Id="rId402" Type="http://schemas.openxmlformats.org/officeDocument/2006/relationships/image" Target="../media/image3063.png"/><Relationship Id="rId279" Type="http://schemas.openxmlformats.org/officeDocument/2006/relationships/customXml" Target="../ink/ink3569.xml"/><Relationship Id="rId444" Type="http://schemas.openxmlformats.org/officeDocument/2006/relationships/image" Target="../media/image3084.png"/><Relationship Id="rId486" Type="http://schemas.openxmlformats.org/officeDocument/2006/relationships/customXml" Target="../ink/ink3674.xml"/><Relationship Id="rId43" Type="http://schemas.openxmlformats.org/officeDocument/2006/relationships/image" Target="../media/image2886.png"/><Relationship Id="rId139" Type="http://schemas.openxmlformats.org/officeDocument/2006/relationships/image" Target="../media/image2934.png"/><Relationship Id="rId290" Type="http://schemas.openxmlformats.org/officeDocument/2006/relationships/image" Target="../media/image3008.png"/><Relationship Id="rId304" Type="http://schemas.openxmlformats.org/officeDocument/2006/relationships/image" Target="../media/image3015.png"/><Relationship Id="rId346" Type="http://schemas.openxmlformats.org/officeDocument/2006/relationships/customXml" Target="../ink/ink3603.xml"/><Relationship Id="rId388" Type="http://schemas.openxmlformats.org/officeDocument/2006/relationships/image" Target="../media/image3056.png"/><Relationship Id="rId85" Type="http://schemas.openxmlformats.org/officeDocument/2006/relationships/image" Target="../media/image2907.png"/><Relationship Id="rId150" Type="http://schemas.openxmlformats.org/officeDocument/2006/relationships/customXml" Target="../ink/ink3504.xml"/><Relationship Id="rId192" Type="http://schemas.openxmlformats.org/officeDocument/2006/relationships/customXml" Target="../ink/ink3525.xml"/><Relationship Id="rId206" Type="http://schemas.openxmlformats.org/officeDocument/2006/relationships/customXml" Target="../ink/ink3532.xml"/><Relationship Id="rId413" Type="http://schemas.openxmlformats.org/officeDocument/2006/relationships/customXml" Target="../ink/ink3637.xml"/><Relationship Id="rId248" Type="http://schemas.openxmlformats.org/officeDocument/2006/relationships/image" Target="../media/image2987.png"/><Relationship Id="rId455" Type="http://schemas.openxmlformats.org/officeDocument/2006/relationships/image" Target="../media/image3089.png"/><Relationship Id="rId12" Type="http://schemas.openxmlformats.org/officeDocument/2006/relationships/customXml" Target="../ink/ink3435.xml"/><Relationship Id="rId108" Type="http://schemas.openxmlformats.org/officeDocument/2006/relationships/customXml" Target="../ink/ink3483.xml"/><Relationship Id="rId315" Type="http://schemas.openxmlformats.org/officeDocument/2006/relationships/customXml" Target="../ink/ink3587.xml"/><Relationship Id="rId357" Type="http://schemas.openxmlformats.org/officeDocument/2006/relationships/image" Target="../media/image3041.png"/><Relationship Id="rId54" Type="http://schemas.openxmlformats.org/officeDocument/2006/relationships/customXml" Target="../ink/ink3456.xml"/><Relationship Id="rId96" Type="http://schemas.openxmlformats.org/officeDocument/2006/relationships/customXml" Target="../ink/ink3477.xml"/><Relationship Id="rId161" Type="http://schemas.openxmlformats.org/officeDocument/2006/relationships/image" Target="../media/image2944.png"/><Relationship Id="rId217" Type="http://schemas.openxmlformats.org/officeDocument/2006/relationships/customXml" Target="../ink/ink3538.xml"/><Relationship Id="rId399" Type="http://schemas.openxmlformats.org/officeDocument/2006/relationships/customXml" Target="../ink/ink3630.xml"/><Relationship Id="rId259" Type="http://schemas.openxmlformats.org/officeDocument/2006/relationships/customXml" Target="../ink/ink3559.xml"/><Relationship Id="rId424" Type="http://schemas.openxmlformats.org/officeDocument/2006/relationships/image" Target="../media/image3074.png"/><Relationship Id="rId466" Type="http://schemas.openxmlformats.org/officeDocument/2006/relationships/customXml" Target="../ink/ink3664.xml"/><Relationship Id="rId23" Type="http://schemas.openxmlformats.org/officeDocument/2006/relationships/image" Target="../media/image2876.png"/><Relationship Id="rId119" Type="http://schemas.openxmlformats.org/officeDocument/2006/relationships/image" Target="../media/image2924.png"/><Relationship Id="rId270" Type="http://schemas.openxmlformats.org/officeDocument/2006/relationships/image" Target="../media/image2998.png"/><Relationship Id="rId326" Type="http://schemas.openxmlformats.org/officeDocument/2006/relationships/customXml" Target="../ink/ink3593.xml"/><Relationship Id="rId65" Type="http://schemas.openxmlformats.org/officeDocument/2006/relationships/image" Target="../media/image2897.png"/><Relationship Id="rId130" Type="http://schemas.openxmlformats.org/officeDocument/2006/relationships/customXml" Target="../ink/ink3494.xml"/><Relationship Id="rId368" Type="http://schemas.openxmlformats.org/officeDocument/2006/relationships/image" Target="../media/image3046.png"/><Relationship Id="rId172" Type="http://schemas.openxmlformats.org/officeDocument/2006/relationships/customXml" Target="../ink/ink3515.xml"/><Relationship Id="rId228" Type="http://schemas.openxmlformats.org/officeDocument/2006/relationships/image" Target="../media/image2977.png"/><Relationship Id="rId435" Type="http://schemas.openxmlformats.org/officeDocument/2006/relationships/customXml" Target="../ink/ink3648.xml"/><Relationship Id="rId477" Type="http://schemas.openxmlformats.org/officeDocument/2006/relationships/image" Target="../media/image3100.png"/><Relationship Id="rId281" Type="http://schemas.openxmlformats.org/officeDocument/2006/relationships/customXml" Target="../ink/ink3570.xml"/><Relationship Id="rId337" Type="http://schemas.openxmlformats.org/officeDocument/2006/relationships/image" Target="../media/image3031.png"/><Relationship Id="rId34" Type="http://schemas.openxmlformats.org/officeDocument/2006/relationships/customXml" Target="../ink/ink3446.xml"/><Relationship Id="rId76" Type="http://schemas.openxmlformats.org/officeDocument/2006/relationships/customXml" Target="../ink/ink3467.xml"/><Relationship Id="rId141" Type="http://schemas.openxmlformats.org/officeDocument/2006/relationships/image" Target="../media/image2935.png"/><Relationship Id="rId379" Type="http://schemas.openxmlformats.org/officeDocument/2006/relationships/customXml" Target="../ink/ink3620.xml"/><Relationship Id="rId7" Type="http://schemas.openxmlformats.org/officeDocument/2006/relationships/customXml" Target="../ink/ink3433.xml"/><Relationship Id="rId183" Type="http://schemas.openxmlformats.org/officeDocument/2006/relationships/image" Target="../media/image2955.png"/><Relationship Id="rId239" Type="http://schemas.openxmlformats.org/officeDocument/2006/relationships/customXml" Target="../ink/ink3549.xml"/><Relationship Id="rId390" Type="http://schemas.openxmlformats.org/officeDocument/2006/relationships/image" Target="../media/image3057.png"/><Relationship Id="rId404" Type="http://schemas.openxmlformats.org/officeDocument/2006/relationships/image" Target="../media/image3064.png"/><Relationship Id="rId446" Type="http://schemas.openxmlformats.org/officeDocument/2006/relationships/image" Target="../media/image3085.png"/><Relationship Id="rId250" Type="http://schemas.openxmlformats.org/officeDocument/2006/relationships/image" Target="../media/image2988.png"/><Relationship Id="rId292" Type="http://schemas.openxmlformats.org/officeDocument/2006/relationships/image" Target="../media/image3009.png"/><Relationship Id="rId306" Type="http://schemas.openxmlformats.org/officeDocument/2006/relationships/image" Target="../media/image3016.png"/><Relationship Id="rId488" Type="http://schemas.openxmlformats.org/officeDocument/2006/relationships/customXml" Target="../ink/ink3675.xml"/><Relationship Id="rId45" Type="http://schemas.openxmlformats.org/officeDocument/2006/relationships/image" Target="../media/image2887.png"/><Relationship Id="rId87" Type="http://schemas.openxmlformats.org/officeDocument/2006/relationships/image" Target="../media/image2908.png"/><Relationship Id="rId110" Type="http://schemas.openxmlformats.org/officeDocument/2006/relationships/customXml" Target="../ink/ink3484.xml"/><Relationship Id="rId348" Type="http://schemas.openxmlformats.org/officeDocument/2006/relationships/customXml" Target="../ink/ink3604.xml"/><Relationship Id="rId152" Type="http://schemas.openxmlformats.org/officeDocument/2006/relationships/customXml" Target="../ink/ink3505.xml"/><Relationship Id="rId194" Type="http://schemas.openxmlformats.org/officeDocument/2006/relationships/customXml" Target="../ink/ink3526.xml"/><Relationship Id="rId208" Type="http://schemas.openxmlformats.org/officeDocument/2006/relationships/customXml" Target="../ink/ink3533.xml"/><Relationship Id="rId415" Type="http://schemas.openxmlformats.org/officeDocument/2006/relationships/customXml" Target="../ink/ink3638.xml"/><Relationship Id="rId457" Type="http://schemas.openxmlformats.org/officeDocument/2006/relationships/image" Target="../media/image3090.png"/><Relationship Id="rId261" Type="http://schemas.openxmlformats.org/officeDocument/2006/relationships/customXml" Target="../ink/ink3560.xml"/><Relationship Id="rId14" Type="http://schemas.openxmlformats.org/officeDocument/2006/relationships/customXml" Target="../ink/ink3436.xml"/><Relationship Id="rId56" Type="http://schemas.openxmlformats.org/officeDocument/2006/relationships/customXml" Target="../ink/ink3457.xml"/><Relationship Id="rId317" Type="http://schemas.openxmlformats.org/officeDocument/2006/relationships/customXml" Target="../ink/ink3588.xml"/><Relationship Id="rId359" Type="http://schemas.openxmlformats.org/officeDocument/2006/relationships/customXml" Target="../ink/ink3610.xml"/><Relationship Id="rId98" Type="http://schemas.openxmlformats.org/officeDocument/2006/relationships/customXml" Target="../ink/ink3478.xml"/><Relationship Id="rId121" Type="http://schemas.openxmlformats.org/officeDocument/2006/relationships/image" Target="../media/image2925.png"/><Relationship Id="rId163" Type="http://schemas.openxmlformats.org/officeDocument/2006/relationships/image" Target="../media/image2945.png"/><Relationship Id="rId219" Type="http://schemas.openxmlformats.org/officeDocument/2006/relationships/customXml" Target="../ink/ink3539.xml"/><Relationship Id="rId370" Type="http://schemas.openxmlformats.org/officeDocument/2006/relationships/image" Target="../media/image3047.png"/><Relationship Id="rId426" Type="http://schemas.openxmlformats.org/officeDocument/2006/relationships/image" Target="../media/image3075.png"/><Relationship Id="rId230" Type="http://schemas.openxmlformats.org/officeDocument/2006/relationships/image" Target="../media/image2978.png"/><Relationship Id="rId468" Type="http://schemas.openxmlformats.org/officeDocument/2006/relationships/customXml" Target="../ink/ink3665.xml"/><Relationship Id="rId25" Type="http://schemas.openxmlformats.org/officeDocument/2006/relationships/image" Target="../media/image2877.png"/><Relationship Id="rId67" Type="http://schemas.openxmlformats.org/officeDocument/2006/relationships/image" Target="../media/image2898.png"/><Relationship Id="rId272" Type="http://schemas.openxmlformats.org/officeDocument/2006/relationships/image" Target="../media/image2999.png"/><Relationship Id="rId328" Type="http://schemas.openxmlformats.org/officeDocument/2006/relationships/customXml" Target="../ink/ink3594.xml"/><Relationship Id="rId132" Type="http://schemas.openxmlformats.org/officeDocument/2006/relationships/customXml" Target="../ink/ink3495.xml"/><Relationship Id="rId174" Type="http://schemas.openxmlformats.org/officeDocument/2006/relationships/customXml" Target="../ink/ink3516.xml"/><Relationship Id="rId381" Type="http://schemas.openxmlformats.org/officeDocument/2006/relationships/customXml" Target="../ink/ink3621.xml"/><Relationship Id="rId241" Type="http://schemas.openxmlformats.org/officeDocument/2006/relationships/customXml" Target="../ink/ink3550.xml"/><Relationship Id="rId437" Type="http://schemas.openxmlformats.org/officeDocument/2006/relationships/customXml" Target="../ink/ink3649.xml"/><Relationship Id="rId479" Type="http://schemas.openxmlformats.org/officeDocument/2006/relationships/image" Target="../media/image3101.png"/><Relationship Id="rId36" Type="http://schemas.openxmlformats.org/officeDocument/2006/relationships/customXml" Target="../ink/ink3447.xml"/><Relationship Id="rId283" Type="http://schemas.openxmlformats.org/officeDocument/2006/relationships/customXml" Target="../ink/ink3571.xml"/><Relationship Id="rId339" Type="http://schemas.openxmlformats.org/officeDocument/2006/relationships/image" Target="../media/image3032.png"/><Relationship Id="rId490" Type="http://schemas.openxmlformats.org/officeDocument/2006/relationships/customXml" Target="../ink/ink3676.xml"/><Relationship Id="rId78" Type="http://schemas.openxmlformats.org/officeDocument/2006/relationships/customXml" Target="../ink/ink3468.xml"/><Relationship Id="rId101" Type="http://schemas.openxmlformats.org/officeDocument/2006/relationships/image" Target="../media/image2915.png"/><Relationship Id="rId143" Type="http://schemas.openxmlformats.org/officeDocument/2006/relationships/image" Target="../media/image2936.png"/><Relationship Id="rId185" Type="http://schemas.openxmlformats.org/officeDocument/2006/relationships/image" Target="../media/image2956.png"/><Relationship Id="rId350" Type="http://schemas.openxmlformats.org/officeDocument/2006/relationships/customXml" Target="../ink/ink3605.xml"/><Relationship Id="rId406" Type="http://schemas.openxmlformats.org/officeDocument/2006/relationships/image" Target="../media/image3065.png"/><Relationship Id="rId9" Type="http://schemas.openxmlformats.org/officeDocument/2006/relationships/image" Target="../media/image2869.png"/><Relationship Id="rId210" Type="http://schemas.openxmlformats.org/officeDocument/2006/relationships/customXml" Target="../ink/ink3534.xml"/><Relationship Id="rId392" Type="http://schemas.openxmlformats.org/officeDocument/2006/relationships/image" Target="../media/image3058.png"/><Relationship Id="rId448" Type="http://schemas.openxmlformats.org/officeDocument/2006/relationships/customXml" Target="../ink/ink3655.xml"/><Relationship Id="rId252" Type="http://schemas.openxmlformats.org/officeDocument/2006/relationships/image" Target="../media/image2989.png"/><Relationship Id="rId294" Type="http://schemas.openxmlformats.org/officeDocument/2006/relationships/image" Target="../media/image3010.png"/><Relationship Id="rId308" Type="http://schemas.openxmlformats.org/officeDocument/2006/relationships/image" Target="../media/image3017.png"/><Relationship Id="rId47" Type="http://schemas.openxmlformats.org/officeDocument/2006/relationships/image" Target="../media/image2888.png"/><Relationship Id="rId89" Type="http://schemas.openxmlformats.org/officeDocument/2006/relationships/image" Target="../media/image2909.png"/><Relationship Id="rId112" Type="http://schemas.openxmlformats.org/officeDocument/2006/relationships/customXml" Target="../ink/ink3485.xml"/><Relationship Id="rId154" Type="http://schemas.openxmlformats.org/officeDocument/2006/relationships/customXml" Target="../ink/ink3506.xml"/><Relationship Id="rId361" Type="http://schemas.openxmlformats.org/officeDocument/2006/relationships/customXml" Target="../ink/ink3611.xml"/><Relationship Id="rId196" Type="http://schemas.openxmlformats.org/officeDocument/2006/relationships/customXml" Target="../ink/ink3527.xml"/><Relationship Id="rId417" Type="http://schemas.openxmlformats.org/officeDocument/2006/relationships/customXml" Target="../ink/ink3639.xml"/><Relationship Id="rId459" Type="http://schemas.openxmlformats.org/officeDocument/2006/relationships/image" Target="../media/image3091.png"/><Relationship Id="rId16" Type="http://schemas.openxmlformats.org/officeDocument/2006/relationships/customXml" Target="../ink/ink3437.xml"/><Relationship Id="rId221" Type="http://schemas.openxmlformats.org/officeDocument/2006/relationships/customXml" Target="../ink/ink3540.xml"/><Relationship Id="rId263" Type="http://schemas.openxmlformats.org/officeDocument/2006/relationships/customXml" Target="../ink/ink3561.xml"/><Relationship Id="rId319" Type="http://schemas.openxmlformats.org/officeDocument/2006/relationships/customXml" Target="../ink/ink3589.xml"/><Relationship Id="rId470" Type="http://schemas.openxmlformats.org/officeDocument/2006/relationships/customXml" Target="../ink/ink3666.xml"/><Relationship Id="rId58" Type="http://schemas.openxmlformats.org/officeDocument/2006/relationships/customXml" Target="../ink/ink3458.xml"/><Relationship Id="rId123" Type="http://schemas.openxmlformats.org/officeDocument/2006/relationships/image" Target="../media/image2926.png"/><Relationship Id="rId330" Type="http://schemas.openxmlformats.org/officeDocument/2006/relationships/customXml" Target="../ink/ink3595.xml"/><Relationship Id="rId165" Type="http://schemas.openxmlformats.org/officeDocument/2006/relationships/image" Target="../media/image2946.png"/><Relationship Id="rId372" Type="http://schemas.openxmlformats.org/officeDocument/2006/relationships/image" Target="../media/image3048.png"/><Relationship Id="rId428" Type="http://schemas.openxmlformats.org/officeDocument/2006/relationships/image" Target="../media/image3076.png"/><Relationship Id="rId232" Type="http://schemas.openxmlformats.org/officeDocument/2006/relationships/image" Target="../media/image2979.png"/><Relationship Id="rId274" Type="http://schemas.openxmlformats.org/officeDocument/2006/relationships/image" Target="../media/image3000.png"/><Relationship Id="rId481" Type="http://schemas.openxmlformats.org/officeDocument/2006/relationships/image" Target="../media/image3102.png"/><Relationship Id="rId27" Type="http://schemas.openxmlformats.org/officeDocument/2006/relationships/image" Target="../media/image2878.png"/><Relationship Id="rId69" Type="http://schemas.openxmlformats.org/officeDocument/2006/relationships/image" Target="../media/image2899.png"/><Relationship Id="rId134" Type="http://schemas.openxmlformats.org/officeDocument/2006/relationships/customXml" Target="../ink/ink3496.xml"/><Relationship Id="rId80" Type="http://schemas.openxmlformats.org/officeDocument/2006/relationships/customXml" Target="../ink/ink3469.xml"/><Relationship Id="rId176" Type="http://schemas.openxmlformats.org/officeDocument/2006/relationships/customXml" Target="../ink/ink3517.xml"/><Relationship Id="rId341" Type="http://schemas.openxmlformats.org/officeDocument/2006/relationships/image" Target="../media/image3033.png"/><Relationship Id="rId383" Type="http://schemas.openxmlformats.org/officeDocument/2006/relationships/customXml" Target="../ink/ink3622.xml"/><Relationship Id="rId439" Type="http://schemas.openxmlformats.org/officeDocument/2006/relationships/customXml" Target="../ink/ink3650.xml"/><Relationship Id="rId201" Type="http://schemas.openxmlformats.org/officeDocument/2006/relationships/image" Target="../media/image2964.png"/><Relationship Id="rId243" Type="http://schemas.openxmlformats.org/officeDocument/2006/relationships/customXml" Target="../ink/ink3551.xml"/><Relationship Id="rId285" Type="http://schemas.openxmlformats.org/officeDocument/2006/relationships/customXml" Target="../ink/ink3572.xml"/><Relationship Id="rId450" Type="http://schemas.openxmlformats.org/officeDocument/2006/relationships/customXml" Target="../ink/ink3656.xml"/><Relationship Id="rId38" Type="http://schemas.openxmlformats.org/officeDocument/2006/relationships/customXml" Target="../ink/ink3448.xml"/><Relationship Id="rId103" Type="http://schemas.openxmlformats.org/officeDocument/2006/relationships/image" Target="../media/image2916.png"/><Relationship Id="rId310" Type="http://schemas.openxmlformats.org/officeDocument/2006/relationships/image" Target="../media/image3018.png"/><Relationship Id="rId492" Type="http://schemas.openxmlformats.org/officeDocument/2006/relationships/customXml" Target="../ink/ink3677.xml"/><Relationship Id="rId91" Type="http://schemas.openxmlformats.org/officeDocument/2006/relationships/image" Target="../media/image2910.png"/><Relationship Id="rId145" Type="http://schemas.openxmlformats.org/officeDocument/2006/relationships/image" Target="../media/image2937.png"/><Relationship Id="rId187" Type="http://schemas.openxmlformats.org/officeDocument/2006/relationships/image" Target="../media/image2957.png"/><Relationship Id="rId352" Type="http://schemas.openxmlformats.org/officeDocument/2006/relationships/customXml" Target="../ink/ink3606.xml"/><Relationship Id="rId394" Type="http://schemas.openxmlformats.org/officeDocument/2006/relationships/image" Target="../media/image3059.png"/><Relationship Id="rId408" Type="http://schemas.openxmlformats.org/officeDocument/2006/relationships/image" Target="../media/image3066.png"/><Relationship Id="rId212" Type="http://schemas.openxmlformats.org/officeDocument/2006/relationships/customXml" Target="../ink/ink3535.xml"/><Relationship Id="rId254" Type="http://schemas.openxmlformats.org/officeDocument/2006/relationships/image" Target="../media/image2990.png"/><Relationship Id="rId49" Type="http://schemas.openxmlformats.org/officeDocument/2006/relationships/image" Target="../media/image2889.png"/><Relationship Id="rId114" Type="http://schemas.openxmlformats.org/officeDocument/2006/relationships/customXml" Target="../ink/ink3486.xml"/><Relationship Id="rId296" Type="http://schemas.openxmlformats.org/officeDocument/2006/relationships/image" Target="../media/image3011.png"/><Relationship Id="rId461" Type="http://schemas.openxmlformats.org/officeDocument/2006/relationships/image" Target="../media/image3092.png"/><Relationship Id="rId60" Type="http://schemas.openxmlformats.org/officeDocument/2006/relationships/customXml" Target="../ink/ink3459.xml"/><Relationship Id="rId156" Type="http://schemas.openxmlformats.org/officeDocument/2006/relationships/customXml" Target="../ink/ink3507.xml"/><Relationship Id="rId198" Type="http://schemas.openxmlformats.org/officeDocument/2006/relationships/customXml" Target="../ink/ink3528.xml"/><Relationship Id="rId321" Type="http://schemas.openxmlformats.org/officeDocument/2006/relationships/customXml" Target="../ink/ink3590.xml"/><Relationship Id="rId363" Type="http://schemas.openxmlformats.org/officeDocument/2006/relationships/customXml" Target="../ink/ink3612.xml"/><Relationship Id="rId419" Type="http://schemas.openxmlformats.org/officeDocument/2006/relationships/customXml" Target="../ink/ink3640.xml"/><Relationship Id="rId223" Type="http://schemas.openxmlformats.org/officeDocument/2006/relationships/customXml" Target="../ink/ink3541.xml"/><Relationship Id="rId430" Type="http://schemas.openxmlformats.org/officeDocument/2006/relationships/image" Target="../media/image3077.png"/><Relationship Id="rId18" Type="http://schemas.openxmlformats.org/officeDocument/2006/relationships/customXml" Target="../ink/ink3438.xml"/><Relationship Id="rId265" Type="http://schemas.openxmlformats.org/officeDocument/2006/relationships/customXml" Target="../ink/ink3562.xml"/><Relationship Id="rId472" Type="http://schemas.openxmlformats.org/officeDocument/2006/relationships/customXml" Target="../ink/ink3667.xml"/><Relationship Id="rId125" Type="http://schemas.openxmlformats.org/officeDocument/2006/relationships/image" Target="../media/image2927.png"/><Relationship Id="rId167" Type="http://schemas.openxmlformats.org/officeDocument/2006/relationships/image" Target="../media/image2947.png"/><Relationship Id="rId332" Type="http://schemas.openxmlformats.org/officeDocument/2006/relationships/customXml" Target="../ink/ink3596.xml"/><Relationship Id="rId374" Type="http://schemas.openxmlformats.org/officeDocument/2006/relationships/image" Target="../media/image3049.png"/><Relationship Id="rId71" Type="http://schemas.openxmlformats.org/officeDocument/2006/relationships/image" Target="../media/image2900.png"/><Relationship Id="rId234" Type="http://schemas.openxmlformats.org/officeDocument/2006/relationships/image" Target="../media/image2980.png"/><Relationship Id="rId2" Type="http://schemas.openxmlformats.org/officeDocument/2006/relationships/notesSlide" Target="../notesSlides/notesSlide21.xml"/><Relationship Id="rId29" Type="http://schemas.openxmlformats.org/officeDocument/2006/relationships/image" Target="../media/image2879.png"/><Relationship Id="rId276" Type="http://schemas.openxmlformats.org/officeDocument/2006/relationships/image" Target="../media/image3001.png"/><Relationship Id="rId441" Type="http://schemas.openxmlformats.org/officeDocument/2006/relationships/customXml" Target="../ink/ink3651.xml"/><Relationship Id="rId483" Type="http://schemas.openxmlformats.org/officeDocument/2006/relationships/image" Target="../media/image3103.png"/><Relationship Id="rId40" Type="http://schemas.openxmlformats.org/officeDocument/2006/relationships/customXml" Target="../ink/ink3449.xml"/><Relationship Id="rId136" Type="http://schemas.openxmlformats.org/officeDocument/2006/relationships/customXml" Target="../ink/ink3497.xml"/><Relationship Id="rId178" Type="http://schemas.openxmlformats.org/officeDocument/2006/relationships/customXml" Target="../ink/ink3518.xml"/><Relationship Id="rId301" Type="http://schemas.openxmlformats.org/officeDocument/2006/relationships/customXml" Target="../ink/ink3580.xml"/><Relationship Id="rId343" Type="http://schemas.openxmlformats.org/officeDocument/2006/relationships/image" Target="../media/image3034.png"/><Relationship Id="rId82" Type="http://schemas.openxmlformats.org/officeDocument/2006/relationships/customXml" Target="../ink/ink3470.xml"/><Relationship Id="rId203" Type="http://schemas.openxmlformats.org/officeDocument/2006/relationships/image" Target="../media/image2965.png"/><Relationship Id="rId385" Type="http://schemas.openxmlformats.org/officeDocument/2006/relationships/customXml" Target="../ink/ink3623.xml"/><Relationship Id="rId245" Type="http://schemas.openxmlformats.org/officeDocument/2006/relationships/customXml" Target="../ink/ink3552.xml"/><Relationship Id="rId287" Type="http://schemas.openxmlformats.org/officeDocument/2006/relationships/customXml" Target="../ink/ink3573.xml"/><Relationship Id="rId410" Type="http://schemas.openxmlformats.org/officeDocument/2006/relationships/image" Target="../media/image3067.png"/><Relationship Id="rId452" Type="http://schemas.openxmlformats.org/officeDocument/2006/relationships/customXml" Target="../ink/ink3657.xml"/><Relationship Id="rId494" Type="http://schemas.openxmlformats.org/officeDocument/2006/relationships/customXml" Target="../ink/ink3678.xml"/><Relationship Id="rId105" Type="http://schemas.openxmlformats.org/officeDocument/2006/relationships/image" Target="../media/image2917.png"/><Relationship Id="rId147" Type="http://schemas.openxmlformats.org/officeDocument/2006/relationships/image" Target="../media/image2938.png"/><Relationship Id="rId312" Type="http://schemas.openxmlformats.org/officeDocument/2006/relationships/image" Target="../media/image3019.png"/><Relationship Id="rId354" Type="http://schemas.openxmlformats.org/officeDocument/2006/relationships/customXml" Target="../ink/ink3607.xml"/><Relationship Id="rId51" Type="http://schemas.openxmlformats.org/officeDocument/2006/relationships/image" Target="../media/image2890.png"/><Relationship Id="rId93" Type="http://schemas.openxmlformats.org/officeDocument/2006/relationships/image" Target="../media/image2911.png"/><Relationship Id="rId189" Type="http://schemas.openxmlformats.org/officeDocument/2006/relationships/image" Target="../media/image2958.png"/><Relationship Id="rId396" Type="http://schemas.openxmlformats.org/officeDocument/2006/relationships/image" Target="../media/image3060.png"/><Relationship Id="rId214" Type="http://schemas.openxmlformats.org/officeDocument/2006/relationships/image" Target="../media/image2970.png"/><Relationship Id="rId256" Type="http://schemas.openxmlformats.org/officeDocument/2006/relationships/image" Target="../media/image2991.png"/><Relationship Id="rId298" Type="http://schemas.openxmlformats.org/officeDocument/2006/relationships/image" Target="../media/image3012.png"/><Relationship Id="rId421" Type="http://schemas.openxmlformats.org/officeDocument/2006/relationships/customXml" Target="../ink/ink3641.xml"/><Relationship Id="rId463" Type="http://schemas.openxmlformats.org/officeDocument/2006/relationships/image" Target="../media/image3093.png"/><Relationship Id="rId116" Type="http://schemas.openxmlformats.org/officeDocument/2006/relationships/customXml" Target="../ink/ink3487.xml"/><Relationship Id="rId158" Type="http://schemas.openxmlformats.org/officeDocument/2006/relationships/customXml" Target="../ink/ink3508.xml"/><Relationship Id="rId323" Type="http://schemas.openxmlformats.org/officeDocument/2006/relationships/image" Target="../media/image3024.png"/><Relationship Id="rId20" Type="http://schemas.openxmlformats.org/officeDocument/2006/relationships/customXml" Target="../ink/ink3439.xml"/><Relationship Id="rId62" Type="http://schemas.openxmlformats.org/officeDocument/2006/relationships/customXml" Target="../ink/ink3460.xml"/><Relationship Id="rId365" Type="http://schemas.openxmlformats.org/officeDocument/2006/relationships/customXml" Target="../ink/ink3613.xml"/><Relationship Id="rId190" Type="http://schemas.openxmlformats.org/officeDocument/2006/relationships/customXml" Target="../ink/ink3524.xml"/><Relationship Id="rId204" Type="http://schemas.openxmlformats.org/officeDocument/2006/relationships/customXml" Target="../ink/ink3531.xml"/><Relationship Id="rId225" Type="http://schemas.openxmlformats.org/officeDocument/2006/relationships/customXml" Target="../ink/ink3542.xml"/><Relationship Id="rId246" Type="http://schemas.openxmlformats.org/officeDocument/2006/relationships/image" Target="../media/image2986.png"/><Relationship Id="rId267" Type="http://schemas.openxmlformats.org/officeDocument/2006/relationships/customXml" Target="../ink/ink3563.xml"/><Relationship Id="rId288" Type="http://schemas.openxmlformats.org/officeDocument/2006/relationships/image" Target="../media/image3007.png"/><Relationship Id="rId411" Type="http://schemas.openxmlformats.org/officeDocument/2006/relationships/customXml" Target="../ink/ink3636.xml"/><Relationship Id="rId432" Type="http://schemas.openxmlformats.org/officeDocument/2006/relationships/image" Target="../media/image3078.png"/><Relationship Id="rId453" Type="http://schemas.openxmlformats.org/officeDocument/2006/relationships/image" Target="../media/image3088.png"/><Relationship Id="rId474" Type="http://schemas.openxmlformats.org/officeDocument/2006/relationships/customXml" Target="../ink/ink3668.xml"/><Relationship Id="rId106" Type="http://schemas.openxmlformats.org/officeDocument/2006/relationships/customXml" Target="../ink/ink3482.xml"/><Relationship Id="rId127" Type="http://schemas.openxmlformats.org/officeDocument/2006/relationships/image" Target="../media/image2928.png"/><Relationship Id="rId313" Type="http://schemas.openxmlformats.org/officeDocument/2006/relationships/customXml" Target="../ink/ink3586.xml"/><Relationship Id="rId495" Type="http://schemas.openxmlformats.org/officeDocument/2006/relationships/image" Target="../media/image3109.png"/><Relationship Id="rId10" Type="http://schemas.openxmlformats.org/officeDocument/2006/relationships/customXml" Target="../ink/ink3434.xml"/><Relationship Id="rId31" Type="http://schemas.openxmlformats.org/officeDocument/2006/relationships/image" Target="../media/image2880.png"/><Relationship Id="rId52" Type="http://schemas.openxmlformats.org/officeDocument/2006/relationships/customXml" Target="../ink/ink3455.xml"/><Relationship Id="rId73" Type="http://schemas.openxmlformats.org/officeDocument/2006/relationships/image" Target="../media/image2901.png"/><Relationship Id="rId94" Type="http://schemas.openxmlformats.org/officeDocument/2006/relationships/customXml" Target="../ink/ink3476.xml"/><Relationship Id="rId148" Type="http://schemas.openxmlformats.org/officeDocument/2006/relationships/customXml" Target="../ink/ink3503.xml"/><Relationship Id="rId169" Type="http://schemas.openxmlformats.org/officeDocument/2006/relationships/image" Target="../media/image2948.png"/><Relationship Id="rId334" Type="http://schemas.openxmlformats.org/officeDocument/2006/relationships/customXml" Target="../ink/ink3597.xml"/><Relationship Id="rId355" Type="http://schemas.openxmlformats.org/officeDocument/2006/relationships/image" Target="../media/image3040.png"/><Relationship Id="rId376" Type="http://schemas.openxmlformats.org/officeDocument/2006/relationships/image" Target="../media/image3050.png"/><Relationship Id="rId397" Type="http://schemas.openxmlformats.org/officeDocument/2006/relationships/customXml" Target="../ink/ink3629.xml"/><Relationship Id="rId4" Type="http://schemas.openxmlformats.org/officeDocument/2006/relationships/image" Target="../media/image2866.png"/><Relationship Id="rId180" Type="http://schemas.openxmlformats.org/officeDocument/2006/relationships/customXml" Target="../ink/ink3519.xml"/><Relationship Id="rId215" Type="http://schemas.openxmlformats.org/officeDocument/2006/relationships/customXml" Target="../ink/ink3537.xml"/><Relationship Id="rId236" Type="http://schemas.openxmlformats.org/officeDocument/2006/relationships/image" Target="../media/image2981.png"/><Relationship Id="rId257" Type="http://schemas.openxmlformats.org/officeDocument/2006/relationships/customXml" Target="../ink/ink3558.xml"/><Relationship Id="rId278" Type="http://schemas.openxmlformats.org/officeDocument/2006/relationships/image" Target="../media/image3002.png"/><Relationship Id="rId401" Type="http://schemas.openxmlformats.org/officeDocument/2006/relationships/customXml" Target="../ink/ink3631.xml"/><Relationship Id="rId422" Type="http://schemas.openxmlformats.org/officeDocument/2006/relationships/image" Target="../media/image3073.png"/><Relationship Id="rId443" Type="http://schemas.openxmlformats.org/officeDocument/2006/relationships/customXml" Target="../ink/ink3652.xml"/><Relationship Id="rId464" Type="http://schemas.openxmlformats.org/officeDocument/2006/relationships/customXml" Target="../ink/ink3663.xml"/><Relationship Id="rId303" Type="http://schemas.openxmlformats.org/officeDocument/2006/relationships/customXml" Target="../ink/ink3581.xml"/><Relationship Id="rId485" Type="http://schemas.openxmlformats.org/officeDocument/2006/relationships/image" Target="../media/image3104.png"/><Relationship Id="rId42" Type="http://schemas.openxmlformats.org/officeDocument/2006/relationships/customXml" Target="../ink/ink3450.xml"/><Relationship Id="rId84" Type="http://schemas.openxmlformats.org/officeDocument/2006/relationships/customXml" Target="../ink/ink3471.xml"/><Relationship Id="rId138" Type="http://schemas.openxmlformats.org/officeDocument/2006/relationships/customXml" Target="../ink/ink3498.xml"/><Relationship Id="rId345" Type="http://schemas.openxmlformats.org/officeDocument/2006/relationships/image" Target="../media/image3035.png"/><Relationship Id="rId387" Type="http://schemas.openxmlformats.org/officeDocument/2006/relationships/customXml" Target="../ink/ink3624.xml"/><Relationship Id="rId191" Type="http://schemas.openxmlformats.org/officeDocument/2006/relationships/image" Target="../media/image2959.png"/><Relationship Id="rId205" Type="http://schemas.openxmlformats.org/officeDocument/2006/relationships/image" Target="../media/image2966.png"/><Relationship Id="rId247" Type="http://schemas.openxmlformats.org/officeDocument/2006/relationships/customXml" Target="../ink/ink3553.xml"/><Relationship Id="rId412" Type="http://schemas.openxmlformats.org/officeDocument/2006/relationships/image" Target="../media/image3068.png"/><Relationship Id="rId107" Type="http://schemas.openxmlformats.org/officeDocument/2006/relationships/image" Target="../media/image2918.png"/><Relationship Id="rId289" Type="http://schemas.openxmlformats.org/officeDocument/2006/relationships/customXml" Target="../ink/ink3574.xml"/><Relationship Id="rId454" Type="http://schemas.openxmlformats.org/officeDocument/2006/relationships/customXml" Target="../ink/ink3658.xml"/><Relationship Id="rId496" Type="http://schemas.openxmlformats.org/officeDocument/2006/relationships/image" Target="../media/image3110.png"/><Relationship Id="rId11" Type="http://schemas.openxmlformats.org/officeDocument/2006/relationships/image" Target="../media/image2870.png"/><Relationship Id="rId53" Type="http://schemas.openxmlformats.org/officeDocument/2006/relationships/image" Target="../media/image2891.png"/><Relationship Id="rId149" Type="http://schemas.openxmlformats.org/officeDocument/2006/relationships/image" Target="../media/image2939.png"/><Relationship Id="rId314" Type="http://schemas.openxmlformats.org/officeDocument/2006/relationships/image" Target="../media/image3020.png"/><Relationship Id="rId356" Type="http://schemas.openxmlformats.org/officeDocument/2006/relationships/customXml" Target="../ink/ink3608.xml"/><Relationship Id="rId398" Type="http://schemas.openxmlformats.org/officeDocument/2006/relationships/image" Target="../media/image3061.png"/><Relationship Id="rId95" Type="http://schemas.openxmlformats.org/officeDocument/2006/relationships/image" Target="../media/image2912.png"/><Relationship Id="rId160" Type="http://schemas.openxmlformats.org/officeDocument/2006/relationships/customXml" Target="../ink/ink3509.xml"/><Relationship Id="rId216" Type="http://schemas.openxmlformats.org/officeDocument/2006/relationships/image" Target="../media/image2971.png"/><Relationship Id="rId423" Type="http://schemas.openxmlformats.org/officeDocument/2006/relationships/customXml" Target="../ink/ink3642.xml"/><Relationship Id="rId258" Type="http://schemas.openxmlformats.org/officeDocument/2006/relationships/image" Target="../media/image2992.png"/><Relationship Id="rId465" Type="http://schemas.openxmlformats.org/officeDocument/2006/relationships/image" Target="../media/image3094.png"/><Relationship Id="rId22" Type="http://schemas.openxmlformats.org/officeDocument/2006/relationships/customXml" Target="../ink/ink3440.xml"/><Relationship Id="rId64" Type="http://schemas.openxmlformats.org/officeDocument/2006/relationships/customXml" Target="../ink/ink3461.xml"/><Relationship Id="rId118" Type="http://schemas.openxmlformats.org/officeDocument/2006/relationships/customXml" Target="../ink/ink3488.xml"/><Relationship Id="rId325" Type="http://schemas.openxmlformats.org/officeDocument/2006/relationships/image" Target="../media/image3025.png"/><Relationship Id="rId367" Type="http://schemas.openxmlformats.org/officeDocument/2006/relationships/customXml" Target="../ink/ink3614.xml"/><Relationship Id="rId171" Type="http://schemas.openxmlformats.org/officeDocument/2006/relationships/image" Target="../media/image2949.png"/><Relationship Id="rId227" Type="http://schemas.openxmlformats.org/officeDocument/2006/relationships/customXml" Target="../ink/ink3543.xml"/><Relationship Id="rId269" Type="http://schemas.openxmlformats.org/officeDocument/2006/relationships/customXml" Target="../ink/ink3564.xml"/><Relationship Id="rId434" Type="http://schemas.openxmlformats.org/officeDocument/2006/relationships/image" Target="../media/image3079.png"/><Relationship Id="rId476" Type="http://schemas.openxmlformats.org/officeDocument/2006/relationships/customXml" Target="../ink/ink3669.xml"/><Relationship Id="rId33" Type="http://schemas.openxmlformats.org/officeDocument/2006/relationships/image" Target="../media/image2881.png"/><Relationship Id="rId129" Type="http://schemas.openxmlformats.org/officeDocument/2006/relationships/image" Target="../media/image2929.png"/><Relationship Id="rId280" Type="http://schemas.openxmlformats.org/officeDocument/2006/relationships/image" Target="../media/image3003.png"/><Relationship Id="rId336" Type="http://schemas.openxmlformats.org/officeDocument/2006/relationships/customXml" Target="../ink/ink3598.xml"/><Relationship Id="rId75" Type="http://schemas.openxmlformats.org/officeDocument/2006/relationships/image" Target="../media/image2902.png"/><Relationship Id="rId140" Type="http://schemas.openxmlformats.org/officeDocument/2006/relationships/customXml" Target="../ink/ink3499.xml"/><Relationship Id="rId182" Type="http://schemas.openxmlformats.org/officeDocument/2006/relationships/customXml" Target="../ink/ink3520.xml"/><Relationship Id="rId378" Type="http://schemas.openxmlformats.org/officeDocument/2006/relationships/image" Target="../media/image3051.png"/><Relationship Id="rId403" Type="http://schemas.openxmlformats.org/officeDocument/2006/relationships/customXml" Target="../ink/ink3632.xml"/><Relationship Id="rId6" Type="http://schemas.openxmlformats.org/officeDocument/2006/relationships/image" Target="../media/image2867.png"/><Relationship Id="rId238" Type="http://schemas.openxmlformats.org/officeDocument/2006/relationships/image" Target="../media/image2982.png"/><Relationship Id="rId445" Type="http://schemas.openxmlformats.org/officeDocument/2006/relationships/customXml" Target="../ink/ink3653.xml"/><Relationship Id="rId487" Type="http://schemas.openxmlformats.org/officeDocument/2006/relationships/image" Target="../media/image3105.png"/><Relationship Id="rId291" Type="http://schemas.openxmlformats.org/officeDocument/2006/relationships/customXml" Target="../ink/ink3575.xml"/><Relationship Id="rId305" Type="http://schemas.openxmlformats.org/officeDocument/2006/relationships/customXml" Target="../ink/ink3582.xml"/><Relationship Id="rId347" Type="http://schemas.openxmlformats.org/officeDocument/2006/relationships/image" Target="../media/image3036.png"/><Relationship Id="rId44" Type="http://schemas.openxmlformats.org/officeDocument/2006/relationships/customXml" Target="../ink/ink3451.xml"/><Relationship Id="rId86" Type="http://schemas.openxmlformats.org/officeDocument/2006/relationships/customXml" Target="../ink/ink3472.xml"/><Relationship Id="rId151" Type="http://schemas.openxmlformats.org/officeDocument/2006/relationships/image" Target="../media/image2940.png"/><Relationship Id="rId389" Type="http://schemas.openxmlformats.org/officeDocument/2006/relationships/customXml" Target="../ink/ink3625.xml"/><Relationship Id="rId193" Type="http://schemas.openxmlformats.org/officeDocument/2006/relationships/image" Target="../media/image2960.png"/><Relationship Id="rId207" Type="http://schemas.openxmlformats.org/officeDocument/2006/relationships/image" Target="../media/image2967.png"/><Relationship Id="rId249" Type="http://schemas.openxmlformats.org/officeDocument/2006/relationships/customXml" Target="../ink/ink3554.xml"/><Relationship Id="rId414" Type="http://schemas.openxmlformats.org/officeDocument/2006/relationships/image" Target="../media/image3069.png"/><Relationship Id="rId456" Type="http://schemas.openxmlformats.org/officeDocument/2006/relationships/customXml" Target="../ink/ink3659.xml"/><Relationship Id="rId13" Type="http://schemas.openxmlformats.org/officeDocument/2006/relationships/image" Target="../media/image2871.png"/><Relationship Id="rId109" Type="http://schemas.openxmlformats.org/officeDocument/2006/relationships/image" Target="../media/image2919.png"/><Relationship Id="rId260" Type="http://schemas.openxmlformats.org/officeDocument/2006/relationships/image" Target="../media/image2993.png"/><Relationship Id="rId316" Type="http://schemas.openxmlformats.org/officeDocument/2006/relationships/image" Target="../media/image3021.png"/><Relationship Id="rId55" Type="http://schemas.openxmlformats.org/officeDocument/2006/relationships/image" Target="../media/image2892.png"/><Relationship Id="rId97" Type="http://schemas.openxmlformats.org/officeDocument/2006/relationships/image" Target="../media/image2913.png"/><Relationship Id="rId120" Type="http://schemas.openxmlformats.org/officeDocument/2006/relationships/customXml" Target="../ink/ink3489.xml"/><Relationship Id="rId358" Type="http://schemas.openxmlformats.org/officeDocument/2006/relationships/customXml" Target="../ink/ink3609.xml"/><Relationship Id="rId162" Type="http://schemas.openxmlformats.org/officeDocument/2006/relationships/customXml" Target="../ink/ink3510.xml"/><Relationship Id="rId218" Type="http://schemas.openxmlformats.org/officeDocument/2006/relationships/image" Target="../media/image2972.png"/><Relationship Id="rId425" Type="http://schemas.openxmlformats.org/officeDocument/2006/relationships/customXml" Target="../ink/ink3643.xml"/><Relationship Id="rId467" Type="http://schemas.openxmlformats.org/officeDocument/2006/relationships/image" Target="../media/image3095.png"/><Relationship Id="rId271" Type="http://schemas.openxmlformats.org/officeDocument/2006/relationships/customXml" Target="../ink/ink3565.xml"/><Relationship Id="rId24" Type="http://schemas.openxmlformats.org/officeDocument/2006/relationships/customXml" Target="../ink/ink3441.xml"/><Relationship Id="rId66" Type="http://schemas.openxmlformats.org/officeDocument/2006/relationships/customXml" Target="../ink/ink3462.xml"/><Relationship Id="rId131" Type="http://schemas.openxmlformats.org/officeDocument/2006/relationships/image" Target="../media/image2930.png"/><Relationship Id="rId327" Type="http://schemas.openxmlformats.org/officeDocument/2006/relationships/image" Target="../media/image3026.png"/><Relationship Id="rId369" Type="http://schemas.openxmlformats.org/officeDocument/2006/relationships/customXml" Target="../ink/ink3615.xml"/><Relationship Id="rId173" Type="http://schemas.openxmlformats.org/officeDocument/2006/relationships/image" Target="../media/image2950.png"/><Relationship Id="rId229" Type="http://schemas.openxmlformats.org/officeDocument/2006/relationships/customXml" Target="../ink/ink3544.xml"/><Relationship Id="rId380" Type="http://schemas.openxmlformats.org/officeDocument/2006/relationships/image" Target="../media/image3052.png"/><Relationship Id="rId436" Type="http://schemas.openxmlformats.org/officeDocument/2006/relationships/image" Target="../media/image3080.png"/><Relationship Id="rId240" Type="http://schemas.openxmlformats.org/officeDocument/2006/relationships/image" Target="../media/image2983.png"/><Relationship Id="rId478" Type="http://schemas.openxmlformats.org/officeDocument/2006/relationships/customXml" Target="../ink/ink3670.xml"/><Relationship Id="rId35" Type="http://schemas.openxmlformats.org/officeDocument/2006/relationships/image" Target="../media/image2882.png"/><Relationship Id="rId77" Type="http://schemas.openxmlformats.org/officeDocument/2006/relationships/image" Target="../media/image2903.png"/><Relationship Id="rId100" Type="http://schemas.openxmlformats.org/officeDocument/2006/relationships/customXml" Target="../ink/ink3479.xml"/><Relationship Id="rId282" Type="http://schemas.openxmlformats.org/officeDocument/2006/relationships/image" Target="../media/image3004.png"/><Relationship Id="rId338" Type="http://schemas.openxmlformats.org/officeDocument/2006/relationships/customXml" Target="../ink/ink3599.xml"/><Relationship Id="rId8" Type="http://schemas.openxmlformats.org/officeDocument/2006/relationships/image" Target="../media/image2868.png"/><Relationship Id="rId142" Type="http://schemas.openxmlformats.org/officeDocument/2006/relationships/customXml" Target="../ink/ink3500.xml"/><Relationship Id="rId184" Type="http://schemas.openxmlformats.org/officeDocument/2006/relationships/customXml" Target="../ink/ink3521.xml"/><Relationship Id="rId391" Type="http://schemas.openxmlformats.org/officeDocument/2006/relationships/customXml" Target="../ink/ink3626.xml"/><Relationship Id="rId405" Type="http://schemas.openxmlformats.org/officeDocument/2006/relationships/customXml" Target="../ink/ink3633.xml"/><Relationship Id="rId447" Type="http://schemas.openxmlformats.org/officeDocument/2006/relationships/customXml" Target="../ink/ink3654.xml"/><Relationship Id="rId251" Type="http://schemas.openxmlformats.org/officeDocument/2006/relationships/customXml" Target="../ink/ink3555.xml"/><Relationship Id="rId489" Type="http://schemas.openxmlformats.org/officeDocument/2006/relationships/image" Target="../media/image3106.png"/><Relationship Id="rId46" Type="http://schemas.openxmlformats.org/officeDocument/2006/relationships/customXml" Target="../ink/ink3452.xml"/><Relationship Id="rId293" Type="http://schemas.openxmlformats.org/officeDocument/2006/relationships/customXml" Target="../ink/ink3576.xml"/><Relationship Id="rId307" Type="http://schemas.openxmlformats.org/officeDocument/2006/relationships/customXml" Target="../ink/ink3583.xml"/><Relationship Id="rId349" Type="http://schemas.openxmlformats.org/officeDocument/2006/relationships/image" Target="../media/image3037.png"/><Relationship Id="rId88" Type="http://schemas.openxmlformats.org/officeDocument/2006/relationships/customXml" Target="../ink/ink3473.xml"/><Relationship Id="rId111" Type="http://schemas.openxmlformats.org/officeDocument/2006/relationships/image" Target="../media/image2920.png"/><Relationship Id="rId153" Type="http://schemas.openxmlformats.org/officeDocument/2006/relationships/image" Target="../media/image2941.png"/><Relationship Id="rId195" Type="http://schemas.openxmlformats.org/officeDocument/2006/relationships/image" Target="../media/image2961.png"/><Relationship Id="rId209" Type="http://schemas.openxmlformats.org/officeDocument/2006/relationships/image" Target="../media/image2968.png"/><Relationship Id="rId360" Type="http://schemas.openxmlformats.org/officeDocument/2006/relationships/image" Target="../media/image3042.png"/><Relationship Id="rId416" Type="http://schemas.openxmlformats.org/officeDocument/2006/relationships/image" Target="../media/image3070.png"/><Relationship Id="rId220" Type="http://schemas.openxmlformats.org/officeDocument/2006/relationships/image" Target="../media/image2973.png"/><Relationship Id="rId458" Type="http://schemas.openxmlformats.org/officeDocument/2006/relationships/customXml" Target="../ink/ink3660.xml"/><Relationship Id="rId15" Type="http://schemas.openxmlformats.org/officeDocument/2006/relationships/image" Target="../media/image2872.png"/><Relationship Id="rId57" Type="http://schemas.openxmlformats.org/officeDocument/2006/relationships/image" Target="../media/image2893.png"/><Relationship Id="rId262" Type="http://schemas.openxmlformats.org/officeDocument/2006/relationships/image" Target="../media/image2994.png"/><Relationship Id="rId318" Type="http://schemas.openxmlformats.org/officeDocument/2006/relationships/image" Target="../media/image3022.png"/><Relationship Id="rId99" Type="http://schemas.openxmlformats.org/officeDocument/2006/relationships/image" Target="../media/image2914.png"/><Relationship Id="rId122" Type="http://schemas.openxmlformats.org/officeDocument/2006/relationships/customXml" Target="../ink/ink3490.xml"/><Relationship Id="rId164" Type="http://schemas.openxmlformats.org/officeDocument/2006/relationships/customXml" Target="../ink/ink3511.xml"/><Relationship Id="rId371" Type="http://schemas.openxmlformats.org/officeDocument/2006/relationships/customXml" Target="../ink/ink3616.xml"/><Relationship Id="rId427" Type="http://schemas.openxmlformats.org/officeDocument/2006/relationships/customXml" Target="../ink/ink3644.xml"/><Relationship Id="rId469" Type="http://schemas.openxmlformats.org/officeDocument/2006/relationships/image" Target="../media/image3096.png"/><Relationship Id="rId26" Type="http://schemas.openxmlformats.org/officeDocument/2006/relationships/customXml" Target="../ink/ink3442.xml"/><Relationship Id="rId231" Type="http://schemas.openxmlformats.org/officeDocument/2006/relationships/customXml" Target="../ink/ink3545.xml"/><Relationship Id="rId273" Type="http://schemas.openxmlformats.org/officeDocument/2006/relationships/customXml" Target="../ink/ink3566.xml"/><Relationship Id="rId329" Type="http://schemas.openxmlformats.org/officeDocument/2006/relationships/image" Target="../media/image3027.png"/><Relationship Id="rId480" Type="http://schemas.openxmlformats.org/officeDocument/2006/relationships/customXml" Target="../ink/ink3671.xml"/><Relationship Id="rId68" Type="http://schemas.openxmlformats.org/officeDocument/2006/relationships/customXml" Target="../ink/ink3463.xml"/><Relationship Id="rId133" Type="http://schemas.openxmlformats.org/officeDocument/2006/relationships/image" Target="../media/image2931.png"/><Relationship Id="rId175" Type="http://schemas.openxmlformats.org/officeDocument/2006/relationships/image" Target="../media/image2951.png"/><Relationship Id="rId340" Type="http://schemas.openxmlformats.org/officeDocument/2006/relationships/customXml" Target="../ink/ink3600.xml"/><Relationship Id="rId200" Type="http://schemas.openxmlformats.org/officeDocument/2006/relationships/customXml" Target="../ink/ink3529.xml"/><Relationship Id="rId382" Type="http://schemas.openxmlformats.org/officeDocument/2006/relationships/image" Target="../media/image3053.png"/><Relationship Id="rId438" Type="http://schemas.openxmlformats.org/officeDocument/2006/relationships/image" Target="../media/image3081.png"/><Relationship Id="rId242" Type="http://schemas.openxmlformats.org/officeDocument/2006/relationships/image" Target="../media/image2984.png"/><Relationship Id="rId284" Type="http://schemas.openxmlformats.org/officeDocument/2006/relationships/image" Target="../media/image3005.png"/><Relationship Id="rId491" Type="http://schemas.openxmlformats.org/officeDocument/2006/relationships/image" Target="../media/image3107.png"/><Relationship Id="rId37" Type="http://schemas.openxmlformats.org/officeDocument/2006/relationships/image" Target="../media/image2883.png"/><Relationship Id="rId79" Type="http://schemas.openxmlformats.org/officeDocument/2006/relationships/image" Target="../media/image2904.png"/><Relationship Id="rId102" Type="http://schemas.openxmlformats.org/officeDocument/2006/relationships/customXml" Target="../ink/ink3480.xml"/><Relationship Id="rId144" Type="http://schemas.openxmlformats.org/officeDocument/2006/relationships/customXml" Target="../ink/ink3501.xml"/><Relationship Id="rId90" Type="http://schemas.openxmlformats.org/officeDocument/2006/relationships/customXml" Target="../ink/ink3474.xml"/><Relationship Id="rId186" Type="http://schemas.openxmlformats.org/officeDocument/2006/relationships/customXml" Target="../ink/ink3522.xml"/><Relationship Id="rId351" Type="http://schemas.openxmlformats.org/officeDocument/2006/relationships/image" Target="../media/image3038.png"/><Relationship Id="rId393" Type="http://schemas.openxmlformats.org/officeDocument/2006/relationships/customXml" Target="../ink/ink3627.xml"/><Relationship Id="rId407" Type="http://schemas.openxmlformats.org/officeDocument/2006/relationships/customXml" Target="../ink/ink3634.xml"/><Relationship Id="rId449" Type="http://schemas.openxmlformats.org/officeDocument/2006/relationships/image" Target="../media/image3086.png"/><Relationship Id="rId211" Type="http://schemas.openxmlformats.org/officeDocument/2006/relationships/image" Target="../media/image2969.png"/><Relationship Id="rId253" Type="http://schemas.openxmlformats.org/officeDocument/2006/relationships/customXml" Target="../ink/ink3556.xml"/><Relationship Id="rId295" Type="http://schemas.openxmlformats.org/officeDocument/2006/relationships/customXml" Target="../ink/ink3577.xml"/><Relationship Id="rId309" Type="http://schemas.openxmlformats.org/officeDocument/2006/relationships/customXml" Target="../ink/ink3584.xml"/><Relationship Id="rId460" Type="http://schemas.openxmlformats.org/officeDocument/2006/relationships/customXml" Target="../ink/ink3661.xml"/><Relationship Id="rId48" Type="http://schemas.openxmlformats.org/officeDocument/2006/relationships/customXml" Target="../ink/ink3453.xml"/><Relationship Id="rId113" Type="http://schemas.openxmlformats.org/officeDocument/2006/relationships/image" Target="../media/image2921.png"/><Relationship Id="rId320" Type="http://schemas.openxmlformats.org/officeDocument/2006/relationships/image" Target="../media/image3023.png"/><Relationship Id="rId155" Type="http://schemas.openxmlformats.org/officeDocument/2006/relationships/image" Target="../media/image2712.png"/><Relationship Id="rId197" Type="http://schemas.openxmlformats.org/officeDocument/2006/relationships/image" Target="../media/image2962.png"/><Relationship Id="rId362" Type="http://schemas.openxmlformats.org/officeDocument/2006/relationships/image" Target="../media/image3043.png"/><Relationship Id="rId418" Type="http://schemas.openxmlformats.org/officeDocument/2006/relationships/image" Target="../media/image3071.png"/><Relationship Id="rId222" Type="http://schemas.openxmlformats.org/officeDocument/2006/relationships/image" Target="../media/image2974.png"/><Relationship Id="rId264" Type="http://schemas.openxmlformats.org/officeDocument/2006/relationships/image" Target="../media/image2995.png"/><Relationship Id="rId471" Type="http://schemas.openxmlformats.org/officeDocument/2006/relationships/image" Target="../media/image3097.png"/><Relationship Id="rId17" Type="http://schemas.openxmlformats.org/officeDocument/2006/relationships/image" Target="../media/image2873.png"/><Relationship Id="rId59" Type="http://schemas.openxmlformats.org/officeDocument/2006/relationships/image" Target="../media/image2894.png"/><Relationship Id="rId124" Type="http://schemas.openxmlformats.org/officeDocument/2006/relationships/customXml" Target="../ink/ink3491.xml"/><Relationship Id="rId70" Type="http://schemas.openxmlformats.org/officeDocument/2006/relationships/customXml" Target="../ink/ink3464.xml"/><Relationship Id="rId166" Type="http://schemas.openxmlformats.org/officeDocument/2006/relationships/customXml" Target="../ink/ink3512.xml"/><Relationship Id="rId331" Type="http://schemas.openxmlformats.org/officeDocument/2006/relationships/image" Target="../media/image3028.png"/><Relationship Id="rId373" Type="http://schemas.openxmlformats.org/officeDocument/2006/relationships/customXml" Target="../ink/ink3617.xml"/><Relationship Id="rId429" Type="http://schemas.openxmlformats.org/officeDocument/2006/relationships/customXml" Target="../ink/ink364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546.xml"/><Relationship Id="rId440" Type="http://schemas.openxmlformats.org/officeDocument/2006/relationships/image" Target="../media/image3082.png"/><Relationship Id="rId28" Type="http://schemas.openxmlformats.org/officeDocument/2006/relationships/customXml" Target="../ink/ink3443.xml"/><Relationship Id="rId275" Type="http://schemas.openxmlformats.org/officeDocument/2006/relationships/customXml" Target="../ink/ink3567.xml"/><Relationship Id="rId300" Type="http://schemas.openxmlformats.org/officeDocument/2006/relationships/image" Target="../media/image3013.png"/><Relationship Id="rId482" Type="http://schemas.openxmlformats.org/officeDocument/2006/relationships/customXml" Target="../ink/ink3672.xml"/><Relationship Id="rId81" Type="http://schemas.openxmlformats.org/officeDocument/2006/relationships/image" Target="../media/image2905.png"/><Relationship Id="rId135" Type="http://schemas.openxmlformats.org/officeDocument/2006/relationships/image" Target="../media/image2932.png"/><Relationship Id="rId177" Type="http://schemas.openxmlformats.org/officeDocument/2006/relationships/image" Target="../media/image2952.png"/><Relationship Id="rId342" Type="http://schemas.openxmlformats.org/officeDocument/2006/relationships/customXml" Target="../ink/ink3601.xml"/><Relationship Id="rId384" Type="http://schemas.openxmlformats.org/officeDocument/2006/relationships/image" Target="../media/image3054.png"/><Relationship Id="rId202" Type="http://schemas.openxmlformats.org/officeDocument/2006/relationships/customXml" Target="../ink/ink3530.xml"/><Relationship Id="rId244" Type="http://schemas.openxmlformats.org/officeDocument/2006/relationships/image" Target="../media/image2985.png"/><Relationship Id="rId39" Type="http://schemas.openxmlformats.org/officeDocument/2006/relationships/image" Target="../media/image2884.png"/><Relationship Id="rId286" Type="http://schemas.openxmlformats.org/officeDocument/2006/relationships/image" Target="../media/image3006.png"/><Relationship Id="rId451" Type="http://schemas.openxmlformats.org/officeDocument/2006/relationships/image" Target="../media/image3087.png"/><Relationship Id="rId493" Type="http://schemas.openxmlformats.org/officeDocument/2006/relationships/image" Target="../media/image3108.png"/><Relationship Id="rId50" Type="http://schemas.openxmlformats.org/officeDocument/2006/relationships/customXml" Target="../ink/ink3454.xml"/><Relationship Id="rId104" Type="http://schemas.openxmlformats.org/officeDocument/2006/relationships/customXml" Target="../ink/ink3481.xml"/><Relationship Id="rId146" Type="http://schemas.openxmlformats.org/officeDocument/2006/relationships/customXml" Target="../ink/ink3502.xml"/><Relationship Id="rId188" Type="http://schemas.openxmlformats.org/officeDocument/2006/relationships/customXml" Target="../ink/ink3523.xml"/><Relationship Id="rId311" Type="http://schemas.openxmlformats.org/officeDocument/2006/relationships/customXml" Target="../ink/ink3585.xml"/><Relationship Id="rId353" Type="http://schemas.openxmlformats.org/officeDocument/2006/relationships/image" Target="../media/image3039.png"/><Relationship Id="rId395" Type="http://schemas.openxmlformats.org/officeDocument/2006/relationships/customXml" Target="../ink/ink3628.xml"/><Relationship Id="rId409" Type="http://schemas.openxmlformats.org/officeDocument/2006/relationships/customXml" Target="../ink/ink3635.xml"/><Relationship Id="rId92" Type="http://schemas.openxmlformats.org/officeDocument/2006/relationships/customXml" Target="../ink/ink3475.xml"/><Relationship Id="rId213" Type="http://schemas.openxmlformats.org/officeDocument/2006/relationships/customXml" Target="../ink/ink3536.xml"/><Relationship Id="rId420" Type="http://schemas.openxmlformats.org/officeDocument/2006/relationships/image" Target="../media/image3072.png"/><Relationship Id="rId255" Type="http://schemas.openxmlformats.org/officeDocument/2006/relationships/customXml" Target="../ink/ink3557.xml"/><Relationship Id="rId297" Type="http://schemas.openxmlformats.org/officeDocument/2006/relationships/customXml" Target="../ink/ink3578.xml"/><Relationship Id="rId462" Type="http://schemas.openxmlformats.org/officeDocument/2006/relationships/customXml" Target="../ink/ink3662.xml"/><Relationship Id="rId115" Type="http://schemas.openxmlformats.org/officeDocument/2006/relationships/image" Target="../media/image2922.png"/><Relationship Id="rId157" Type="http://schemas.openxmlformats.org/officeDocument/2006/relationships/image" Target="../media/image2942.png"/><Relationship Id="rId322" Type="http://schemas.openxmlformats.org/officeDocument/2006/relationships/customXml" Target="../ink/ink3591.xml"/><Relationship Id="rId364" Type="http://schemas.openxmlformats.org/officeDocument/2006/relationships/image" Target="../media/image3044.png"/><Relationship Id="rId61" Type="http://schemas.openxmlformats.org/officeDocument/2006/relationships/image" Target="../media/image2895.png"/><Relationship Id="rId199" Type="http://schemas.openxmlformats.org/officeDocument/2006/relationships/image" Target="../media/image2963.png"/><Relationship Id="rId19" Type="http://schemas.openxmlformats.org/officeDocument/2006/relationships/image" Target="../media/image2874.png"/><Relationship Id="rId224" Type="http://schemas.openxmlformats.org/officeDocument/2006/relationships/image" Target="../media/image2975.png"/><Relationship Id="rId266" Type="http://schemas.openxmlformats.org/officeDocument/2006/relationships/image" Target="../media/image2996.png"/><Relationship Id="rId431" Type="http://schemas.openxmlformats.org/officeDocument/2006/relationships/customXml" Target="../ink/ink3646.xml"/><Relationship Id="rId473" Type="http://schemas.openxmlformats.org/officeDocument/2006/relationships/image" Target="../media/image3098.png"/><Relationship Id="rId30" Type="http://schemas.openxmlformats.org/officeDocument/2006/relationships/customXml" Target="../ink/ink3444.xml"/><Relationship Id="rId126" Type="http://schemas.openxmlformats.org/officeDocument/2006/relationships/customXml" Target="../ink/ink3492.xml"/><Relationship Id="rId168" Type="http://schemas.openxmlformats.org/officeDocument/2006/relationships/customXml" Target="../ink/ink3513.xml"/><Relationship Id="rId333" Type="http://schemas.openxmlformats.org/officeDocument/2006/relationships/image" Target="../media/image3029.png"/><Relationship Id="rId72" Type="http://schemas.openxmlformats.org/officeDocument/2006/relationships/customXml" Target="../ink/ink3465.xml"/><Relationship Id="rId375" Type="http://schemas.openxmlformats.org/officeDocument/2006/relationships/customXml" Target="../ink/ink3618.xml"/><Relationship Id="rId3" Type="http://schemas.openxmlformats.org/officeDocument/2006/relationships/image" Target="../media/image2247.png"/><Relationship Id="rId235" Type="http://schemas.openxmlformats.org/officeDocument/2006/relationships/customXml" Target="../ink/ink3547.xml"/><Relationship Id="rId277" Type="http://schemas.openxmlformats.org/officeDocument/2006/relationships/customXml" Target="../ink/ink3568.xml"/><Relationship Id="rId400" Type="http://schemas.openxmlformats.org/officeDocument/2006/relationships/image" Target="../media/image3062.png"/><Relationship Id="rId442" Type="http://schemas.openxmlformats.org/officeDocument/2006/relationships/image" Target="../media/image3083.png"/><Relationship Id="rId484" Type="http://schemas.openxmlformats.org/officeDocument/2006/relationships/customXml" Target="../ink/ink3673.xml"/><Relationship Id="rId137" Type="http://schemas.openxmlformats.org/officeDocument/2006/relationships/image" Target="../media/image2933.png"/><Relationship Id="rId302" Type="http://schemas.openxmlformats.org/officeDocument/2006/relationships/image" Target="../media/image3014.png"/><Relationship Id="rId344" Type="http://schemas.openxmlformats.org/officeDocument/2006/relationships/customXml" Target="../ink/ink3602.xml"/><Relationship Id="rId41" Type="http://schemas.openxmlformats.org/officeDocument/2006/relationships/image" Target="../media/image2885.png"/><Relationship Id="rId83" Type="http://schemas.openxmlformats.org/officeDocument/2006/relationships/image" Target="../media/image2906.png"/><Relationship Id="rId179" Type="http://schemas.openxmlformats.org/officeDocument/2006/relationships/image" Target="../media/image2953.png"/><Relationship Id="rId386" Type="http://schemas.openxmlformats.org/officeDocument/2006/relationships/image" Target="../media/image3055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66.png"/><Relationship Id="rId21" Type="http://schemas.openxmlformats.org/officeDocument/2006/relationships/image" Target="../media/image3119.png"/><Relationship Id="rId42" Type="http://schemas.openxmlformats.org/officeDocument/2006/relationships/customXml" Target="../ink/ink3696.xml"/><Relationship Id="rId63" Type="http://schemas.openxmlformats.org/officeDocument/2006/relationships/image" Target="../media/image3140.png"/><Relationship Id="rId84" Type="http://schemas.openxmlformats.org/officeDocument/2006/relationships/customXml" Target="../ink/ink3717.xml"/><Relationship Id="rId138" Type="http://schemas.openxmlformats.org/officeDocument/2006/relationships/customXml" Target="../ink/ink3744.xml"/><Relationship Id="rId159" Type="http://schemas.openxmlformats.org/officeDocument/2006/relationships/image" Target="../media/image3187.png"/><Relationship Id="rId170" Type="http://schemas.openxmlformats.org/officeDocument/2006/relationships/customXml" Target="../ink/ink3760.xml"/><Relationship Id="rId107" Type="http://schemas.openxmlformats.org/officeDocument/2006/relationships/image" Target="../media/image3161.png"/><Relationship Id="rId11" Type="http://schemas.openxmlformats.org/officeDocument/2006/relationships/customXml" Target="../ink/ink3681.xml"/><Relationship Id="rId32" Type="http://schemas.openxmlformats.org/officeDocument/2006/relationships/customXml" Target="../ink/ink3691.xml"/><Relationship Id="rId53" Type="http://schemas.openxmlformats.org/officeDocument/2006/relationships/image" Target="../media/image3135.png"/><Relationship Id="rId74" Type="http://schemas.openxmlformats.org/officeDocument/2006/relationships/customXml" Target="../ink/ink3712.xml"/><Relationship Id="rId128" Type="http://schemas.openxmlformats.org/officeDocument/2006/relationships/customXml" Target="../ink/ink3739.xml"/><Relationship Id="rId149" Type="http://schemas.openxmlformats.org/officeDocument/2006/relationships/image" Target="../media/image3182.png"/><Relationship Id="rId5" Type="http://schemas.openxmlformats.org/officeDocument/2006/relationships/image" Target="../media/image2869.png"/><Relationship Id="rId95" Type="http://schemas.openxmlformats.org/officeDocument/2006/relationships/image" Target="../media/image3155.png"/><Relationship Id="rId160" Type="http://schemas.openxmlformats.org/officeDocument/2006/relationships/customXml" Target="../ink/ink3755.xml"/><Relationship Id="rId181" Type="http://schemas.openxmlformats.org/officeDocument/2006/relationships/image" Target="../media/image3198.png"/><Relationship Id="rId22" Type="http://schemas.openxmlformats.org/officeDocument/2006/relationships/customXml" Target="../ink/ink3686.xml"/><Relationship Id="rId43" Type="http://schemas.openxmlformats.org/officeDocument/2006/relationships/image" Target="../media/image3130.png"/><Relationship Id="rId64" Type="http://schemas.openxmlformats.org/officeDocument/2006/relationships/customXml" Target="../ink/ink3707.xml"/><Relationship Id="rId118" Type="http://schemas.openxmlformats.org/officeDocument/2006/relationships/customXml" Target="../ink/ink3734.xml"/><Relationship Id="rId139" Type="http://schemas.openxmlformats.org/officeDocument/2006/relationships/image" Target="../media/image3177.png"/><Relationship Id="rId85" Type="http://schemas.openxmlformats.org/officeDocument/2006/relationships/image" Target="../media/image3150.png"/><Relationship Id="rId150" Type="http://schemas.openxmlformats.org/officeDocument/2006/relationships/customXml" Target="../ink/ink3750.xml"/><Relationship Id="rId171" Type="http://schemas.openxmlformats.org/officeDocument/2006/relationships/image" Target="../media/image3193.png"/><Relationship Id="rId12" Type="http://schemas.openxmlformats.org/officeDocument/2006/relationships/image" Target="../media/image3114.png"/><Relationship Id="rId33" Type="http://schemas.openxmlformats.org/officeDocument/2006/relationships/image" Target="../media/image3125.png"/><Relationship Id="rId108" Type="http://schemas.openxmlformats.org/officeDocument/2006/relationships/customXml" Target="../ink/ink3729.xml"/><Relationship Id="rId129" Type="http://schemas.openxmlformats.org/officeDocument/2006/relationships/image" Target="../media/image3172.png"/><Relationship Id="rId54" Type="http://schemas.openxmlformats.org/officeDocument/2006/relationships/customXml" Target="../ink/ink3702.xml"/><Relationship Id="rId75" Type="http://schemas.openxmlformats.org/officeDocument/2006/relationships/image" Target="../media/image3145.png"/><Relationship Id="rId96" Type="http://schemas.openxmlformats.org/officeDocument/2006/relationships/customXml" Target="../ink/ink3723.xml"/><Relationship Id="rId140" Type="http://schemas.openxmlformats.org/officeDocument/2006/relationships/customXml" Target="../ink/ink3745.xml"/><Relationship Id="rId161" Type="http://schemas.openxmlformats.org/officeDocument/2006/relationships/image" Target="../media/image3188.png"/><Relationship Id="rId182" Type="http://schemas.openxmlformats.org/officeDocument/2006/relationships/customXml" Target="../ink/ink3766.xml"/><Relationship Id="rId6" Type="http://schemas.openxmlformats.org/officeDocument/2006/relationships/image" Target="../media/image3111.png"/><Relationship Id="rId23" Type="http://schemas.openxmlformats.org/officeDocument/2006/relationships/image" Target="../media/image3120.png"/><Relationship Id="rId119" Type="http://schemas.openxmlformats.org/officeDocument/2006/relationships/image" Target="../media/image3167.png"/><Relationship Id="rId44" Type="http://schemas.openxmlformats.org/officeDocument/2006/relationships/customXml" Target="../ink/ink3697.xml"/><Relationship Id="rId60" Type="http://schemas.openxmlformats.org/officeDocument/2006/relationships/customXml" Target="../ink/ink3705.xml"/><Relationship Id="rId65" Type="http://schemas.openxmlformats.org/officeDocument/2006/relationships/image" Target="../media/image3141.png"/><Relationship Id="rId81" Type="http://schemas.openxmlformats.org/officeDocument/2006/relationships/image" Target="../media/image3148.png"/><Relationship Id="rId86" Type="http://schemas.openxmlformats.org/officeDocument/2006/relationships/customXml" Target="../ink/ink3718.xml"/><Relationship Id="rId130" Type="http://schemas.openxmlformats.org/officeDocument/2006/relationships/customXml" Target="../ink/ink3740.xml"/><Relationship Id="rId135" Type="http://schemas.openxmlformats.org/officeDocument/2006/relationships/image" Target="../media/image3175.png"/><Relationship Id="rId151" Type="http://schemas.openxmlformats.org/officeDocument/2006/relationships/image" Target="../media/image3183.png"/><Relationship Id="rId156" Type="http://schemas.openxmlformats.org/officeDocument/2006/relationships/customXml" Target="../ink/ink3753.xml"/><Relationship Id="rId177" Type="http://schemas.openxmlformats.org/officeDocument/2006/relationships/image" Target="../media/image3196.png"/><Relationship Id="rId172" Type="http://schemas.openxmlformats.org/officeDocument/2006/relationships/customXml" Target="../ink/ink3761.xml"/><Relationship Id="rId13" Type="http://schemas.openxmlformats.org/officeDocument/2006/relationships/customXml" Target="../ink/ink3682.xml"/><Relationship Id="rId18" Type="http://schemas.openxmlformats.org/officeDocument/2006/relationships/customXml" Target="../ink/ink3684.xml"/><Relationship Id="rId39" Type="http://schemas.openxmlformats.org/officeDocument/2006/relationships/image" Target="../media/image3128.png"/><Relationship Id="rId109" Type="http://schemas.openxmlformats.org/officeDocument/2006/relationships/image" Target="../media/image3162.png"/><Relationship Id="rId34" Type="http://schemas.openxmlformats.org/officeDocument/2006/relationships/customXml" Target="../ink/ink3692.xml"/><Relationship Id="rId50" Type="http://schemas.openxmlformats.org/officeDocument/2006/relationships/customXml" Target="../ink/ink3700.xml"/><Relationship Id="rId55" Type="http://schemas.openxmlformats.org/officeDocument/2006/relationships/image" Target="../media/image3136.png"/><Relationship Id="rId76" Type="http://schemas.openxmlformats.org/officeDocument/2006/relationships/customXml" Target="../ink/ink3713.xml"/><Relationship Id="rId97" Type="http://schemas.openxmlformats.org/officeDocument/2006/relationships/image" Target="../media/image3156.png"/><Relationship Id="rId104" Type="http://schemas.openxmlformats.org/officeDocument/2006/relationships/customXml" Target="../ink/ink3727.xml"/><Relationship Id="rId120" Type="http://schemas.openxmlformats.org/officeDocument/2006/relationships/customXml" Target="../ink/ink3735.xml"/><Relationship Id="rId125" Type="http://schemas.openxmlformats.org/officeDocument/2006/relationships/image" Target="../media/image3170.png"/><Relationship Id="rId141" Type="http://schemas.openxmlformats.org/officeDocument/2006/relationships/image" Target="../media/image3178.png"/><Relationship Id="rId146" Type="http://schemas.openxmlformats.org/officeDocument/2006/relationships/customXml" Target="../ink/ink3748.xml"/><Relationship Id="rId167" Type="http://schemas.openxmlformats.org/officeDocument/2006/relationships/image" Target="../media/image3191.png"/><Relationship Id="rId7" Type="http://schemas.openxmlformats.org/officeDocument/2006/relationships/customXml" Target="../ink/ink3679.xml"/><Relationship Id="rId71" Type="http://schemas.openxmlformats.org/officeDocument/2006/relationships/image" Target="../media/image3143.png"/><Relationship Id="rId92" Type="http://schemas.openxmlformats.org/officeDocument/2006/relationships/customXml" Target="../ink/ink3721.xml"/><Relationship Id="rId162" Type="http://schemas.openxmlformats.org/officeDocument/2006/relationships/customXml" Target="../ink/ink3756.xml"/><Relationship Id="rId183" Type="http://schemas.openxmlformats.org/officeDocument/2006/relationships/image" Target="../media/image3199.png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3123.png"/><Relationship Id="rId24" Type="http://schemas.openxmlformats.org/officeDocument/2006/relationships/customXml" Target="../ink/ink3687.xml"/><Relationship Id="rId40" Type="http://schemas.openxmlformats.org/officeDocument/2006/relationships/customXml" Target="../ink/ink3695.xml"/><Relationship Id="rId45" Type="http://schemas.openxmlformats.org/officeDocument/2006/relationships/image" Target="../media/image3131.png"/><Relationship Id="rId66" Type="http://schemas.openxmlformats.org/officeDocument/2006/relationships/customXml" Target="../ink/ink3708.xml"/><Relationship Id="rId87" Type="http://schemas.openxmlformats.org/officeDocument/2006/relationships/image" Target="../media/image3151.png"/><Relationship Id="rId110" Type="http://schemas.openxmlformats.org/officeDocument/2006/relationships/customXml" Target="../ink/ink3730.xml"/><Relationship Id="rId115" Type="http://schemas.openxmlformats.org/officeDocument/2006/relationships/image" Target="../media/image3165.png"/><Relationship Id="rId131" Type="http://schemas.openxmlformats.org/officeDocument/2006/relationships/image" Target="../media/image3173.png"/><Relationship Id="rId136" Type="http://schemas.openxmlformats.org/officeDocument/2006/relationships/customXml" Target="../ink/ink3743.xml"/><Relationship Id="rId157" Type="http://schemas.openxmlformats.org/officeDocument/2006/relationships/image" Target="../media/image3186.png"/><Relationship Id="rId178" Type="http://schemas.openxmlformats.org/officeDocument/2006/relationships/customXml" Target="../ink/ink3764.xml"/><Relationship Id="rId61" Type="http://schemas.openxmlformats.org/officeDocument/2006/relationships/image" Target="../media/image3139.png"/><Relationship Id="rId82" Type="http://schemas.openxmlformats.org/officeDocument/2006/relationships/customXml" Target="../ink/ink3716.xml"/><Relationship Id="rId152" Type="http://schemas.openxmlformats.org/officeDocument/2006/relationships/customXml" Target="../ink/ink3751.xml"/><Relationship Id="rId173" Type="http://schemas.openxmlformats.org/officeDocument/2006/relationships/image" Target="../media/image3194.png"/><Relationship Id="rId19" Type="http://schemas.openxmlformats.org/officeDocument/2006/relationships/image" Target="../media/image3118.png"/><Relationship Id="rId14" Type="http://schemas.openxmlformats.org/officeDocument/2006/relationships/image" Target="../media/image3115.png"/><Relationship Id="rId30" Type="http://schemas.openxmlformats.org/officeDocument/2006/relationships/customXml" Target="../ink/ink3690.xml"/><Relationship Id="rId35" Type="http://schemas.openxmlformats.org/officeDocument/2006/relationships/image" Target="../media/image3126.png"/><Relationship Id="rId56" Type="http://schemas.openxmlformats.org/officeDocument/2006/relationships/customXml" Target="../ink/ink3703.xml"/><Relationship Id="rId77" Type="http://schemas.openxmlformats.org/officeDocument/2006/relationships/image" Target="../media/image3146.png"/><Relationship Id="rId100" Type="http://schemas.openxmlformats.org/officeDocument/2006/relationships/customXml" Target="../ink/ink3725.xml"/><Relationship Id="rId105" Type="http://schemas.openxmlformats.org/officeDocument/2006/relationships/image" Target="../media/image3160.png"/><Relationship Id="rId126" Type="http://schemas.openxmlformats.org/officeDocument/2006/relationships/customXml" Target="../ink/ink3738.xml"/><Relationship Id="rId147" Type="http://schemas.openxmlformats.org/officeDocument/2006/relationships/image" Target="../media/image3181.png"/><Relationship Id="rId168" Type="http://schemas.openxmlformats.org/officeDocument/2006/relationships/customXml" Target="../ink/ink3759.xml"/><Relationship Id="rId8" Type="http://schemas.openxmlformats.org/officeDocument/2006/relationships/image" Target="../media/image3112.png"/><Relationship Id="rId51" Type="http://schemas.openxmlformats.org/officeDocument/2006/relationships/image" Target="../media/image3134.png"/><Relationship Id="rId72" Type="http://schemas.openxmlformats.org/officeDocument/2006/relationships/customXml" Target="../ink/ink3711.xml"/><Relationship Id="rId93" Type="http://schemas.openxmlformats.org/officeDocument/2006/relationships/image" Target="../media/image3154.png"/><Relationship Id="rId98" Type="http://schemas.openxmlformats.org/officeDocument/2006/relationships/customXml" Target="../ink/ink3724.xml"/><Relationship Id="rId121" Type="http://schemas.openxmlformats.org/officeDocument/2006/relationships/image" Target="../media/image3168.png"/><Relationship Id="rId142" Type="http://schemas.openxmlformats.org/officeDocument/2006/relationships/customXml" Target="../ink/ink3746.xml"/><Relationship Id="rId163" Type="http://schemas.openxmlformats.org/officeDocument/2006/relationships/image" Target="../media/image3189.png"/><Relationship Id="rId3" Type="http://schemas.openxmlformats.org/officeDocument/2006/relationships/image" Target="../media/image2247.png"/><Relationship Id="rId25" Type="http://schemas.openxmlformats.org/officeDocument/2006/relationships/image" Target="../media/image3121.png"/><Relationship Id="rId46" Type="http://schemas.openxmlformats.org/officeDocument/2006/relationships/customXml" Target="../ink/ink3698.xml"/><Relationship Id="rId67" Type="http://schemas.openxmlformats.org/officeDocument/2006/relationships/image" Target="../media/image2712.png"/><Relationship Id="rId116" Type="http://schemas.openxmlformats.org/officeDocument/2006/relationships/customXml" Target="../ink/ink3733.xml"/><Relationship Id="rId137" Type="http://schemas.openxmlformats.org/officeDocument/2006/relationships/image" Target="../media/image3176.png"/><Relationship Id="rId158" Type="http://schemas.openxmlformats.org/officeDocument/2006/relationships/customXml" Target="../ink/ink3754.xml"/><Relationship Id="rId20" Type="http://schemas.openxmlformats.org/officeDocument/2006/relationships/customXml" Target="../ink/ink3685.xml"/><Relationship Id="rId41" Type="http://schemas.openxmlformats.org/officeDocument/2006/relationships/image" Target="../media/image3129.png"/><Relationship Id="rId62" Type="http://schemas.openxmlformats.org/officeDocument/2006/relationships/customXml" Target="../ink/ink3706.xml"/><Relationship Id="rId83" Type="http://schemas.openxmlformats.org/officeDocument/2006/relationships/image" Target="../media/image3149.png"/><Relationship Id="rId88" Type="http://schemas.openxmlformats.org/officeDocument/2006/relationships/customXml" Target="../ink/ink3719.xml"/><Relationship Id="rId111" Type="http://schemas.openxmlformats.org/officeDocument/2006/relationships/image" Target="../media/image3163.png"/><Relationship Id="rId132" Type="http://schemas.openxmlformats.org/officeDocument/2006/relationships/customXml" Target="../ink/ink3741.xml"/><Relationship Id="rId153" Type="http://schemas.openxmlformats.org/officeDocument/2006/relationships/image" Target="../media/image3184.png"/><Relationship Id="rId174" Type="http://schemas.openxmlformats.org/officeDocument/2006/relationships/customXml" Target="../ink/ink3762.xml"/><Relationship Id="rId179" Type="http://schemas.openxmlformats.org/officeDocument/2006/relationships/image" Target="../media/image3197.png"/><Relationship Id="rId15" Type="http://schemas.openxmlformats.org/officeDocument/2006/relationships/image" Target="../media/image3116.png"/><Relationship Id="rId36" Type="http://schemas.openxmlformats.org/officeDocument/2006/relationships/customXml" Target="../ink/ink3693.xml"/><Relationship Id="rId57" Type="http://schemas.openxmlformats.org/officeDocument/2006/relationships/image" Target="../media/image3137.png"/><Relationship Id="rId106" Type="http://schemas.openxmlformats.org/officeDocument/2006/relationships/customXml" Target="../ink/ink3728.xml"/><Relationship Id="rId127" Type="http://schemas.openxmlformats.org/officeDocument/2006/relationships/image" Target="../media/image3171.png"/><Relationship Id="rId10" Type="http://schemas.openxmlformats.org/officeDocument/2006/relationships/image" Target="../media/image3113.png"/><Relationship Id="rId31" Type="http://schemas.openxmlformats.org/officeDocument/2006/relationships/image" Target="../media/image3124.png"/><Relationship Id="rId52" Type="http://schemas.openxmlformats.org/officeDocument/2006/relationships/customXml" Target="../ink/ink3701.xml"/><Relationship Id="rId73" Type="http://schemas.openxmlformats.org/officeDocument/2006/relationships/image" Target="../media/image3144.png"/><Relationship Id="rId78" Type="http://schemas.openxmlformats.org/officeDocument/2006/relationships/customXml" Target="../ink/ink3714.xml"/><Relationship Id="rId94" Type="http://schemas.openxmlformats.org/officeDocument/2006/relationships/customXml" Target="../ink/ink3722.xml"/><Relationship Id="rId99" Type="http://schemas.openxmlformats.org/officeDocument/2006/relationships/image" Target="../media/image3157.png"/><Relationship Id="rId101" Type="http://schemas.openxmlformats.org/officeDocument/2006/relationships/image" Target="../media/image3158.png"/><Relationship Id="rId122" Type="http://schemas.openxmlformats.org/officeDocument/2006/relationships/customXml" Target="../ink/ink3736.xml"/><Relationship Id="rId143" Type="http://schemas.openxmlformats.org/officeDocument/2006/relationships/image" Target="../media/image3179.png"/><Relationship Id="rId148" Type="http://schemas.openxmlformats.org/officeDocument/2006/relationships/customXml" Target="../ink/ink3749.xml"/><Relationship Id="rId164" Type="http://schemas.openxmlformats.org/officeDocument/2006/relationships/customXml" Target="../ink/ink3757.xml"/><Relationship Id="rId169" Type="http://schemas.openxmlformats.org/officeDocument/2006/relationships/image" Target="../media/image3192.png"/><Relationship Id="rId4" Type="http://schemas.openxmlformats.org/officeDocument/2006/relationships/image" Target="../media/image2866.png"/><Relationship Id="rId9" Type="http://schemas.openxmlformats.org/officeDocument/2006/relationships/customXml" Target="../ink/ink3680.xml"/><Relationship Id="rId180" Type="http://schemas.openxmlformats.org/officeDocument/2006/relationships/customXml" Target="../ink/ink3765.xml"/><Relationship Id="rId26" Type="http://schemas.openxmlformats.org/officeDocument/2006/relationships/customXml" Target="../ink/ink3688.xml"/><Relationship Id="rId47" Type="http://schemas.openxmlformats.org/officeDocument/2006/relationships/image" Target="../media/image3132.png"/><Relationship Id="rId68" Type="http://schemas.openxmlformats.org/officeDocument/2006/relationships/customXml" Target="../ink/ink3709.xml"/><Relationship Id="rId89" Type="http://schemas.openxmlformats.org/officeDocument/2006/relationships/image" Target="../media/image3152.png"/><Relationship Id="rId112" Type="http://schemas.openxmlformats.org/officeDocument/2006/relationships/customXml" Target="../ink/ink3731.xml"/><Relationship Id="rId133" Type="http://schemas.openxmlformats.org/officeDocument/2006/relationships/image" Target="../media/image3174.png"/><Relationship Id="rId154" Type="http://schemas.openxmlformats.org/officeDocument/2006/relationships/customXml" Target="../ink/ink3752.xml"/><Relationship Id="rId175" Type="http://schemas.openxmlformats.org/officeDocument/2006/relationships/image" Target="../media/image3195.png"/><Relationship Id="rId16" Type="http://schemas.openxmlformats.org/officeDocument/2006/relationships/customXml" Target="../ink/ink3683.xml"/><Relationship Id="rId37" Type="http://schemas.openxmlformats.org/officeDocument/2006/relationships/image" Target="../media/image3127.png"/><Relationship Id="rId58" Type="http://schemas.openxmlformats.org/officeDocument/2006/relationships/customXml" Target="../ink/ink3704.xml"/><Relationship Id="rId79" Type="http://schemas.openxmlformats.org/officeDocument/2006/relationships/image" Target="../media/image3147.png"/><Relationship Id="rId102" Type="http://schemas.openxmlformats.org/officeDocument/2006/relationships/customXml" Target="../ink/ink3726.xml"/><Relationship Id="rId123" Type="http://schemas.openxmlformats.org/officeDocument/2006/relationships/image" Target="../media/image3169.png"/><Relationship Id="rId144" Type="http://schemas.openxmlformats.org/officeDocument/2006/relationships/customXml" Target="../ink/ink3747.xml"/><Relationship Id="rId90" Type="http://schemas.openxmlformats.org/officeDocument/2006/relationships/customXml" Target="../ink/ink3720.xml"/><Relationship Id="rId165" Type="http://schemas.openxmlformats.org/officeDocument/2006/relationships/image" Target="../media/image3190.png"/><Relationship Id="rId27" Type="http://schemas.openxmlformats.org/officeDocument/2006/relationships/image" Target="../media/image3122.png"/><Relationship Id="rId48" Type="http://schemas.openxmlformats.org/officeDocument/2006/relationships/customXml" Target="../ink/ink3699.xml"/><Relationship Id="rId69" Type="http://schemas.openxmlformats.org/officeDocument/2006/relationships/image" Target="../media/image3142.png"/><Relationship Id="rId113" Type="http://schemas.openxmlformats.org/officeDocument/2006/relationships/image" Target="../media/image3164.png"/><Relationship Id="rId134" Type="http://schemas.openxmlformats.org/officeDocument/2006/relationships/customXml" Target="../ink/ink3742.xml"/><Relationship Id="rId80" Type="http://schemas.openxmlformats.org/officeDocument/2006/relationships/customXml" Target="../ink/ink3715.xml"/><Relationship Id="rId155" Type="http://schemas.openxmlformats.org/officeDocument/2006/relationships/image" Target="../media/image3185.png"/><Relationship Id="rId176" Type="http://schemas.openxmlformats.org/officeDocument/2006/relationships/customXml" Target="../ink/ink3763.xml"/><Relationship Id="rId17" Type="http://schemas.openxmlformats.org/officeDocument/2006/relationships/image" Target="../media/image3117.png"/><Relationship Id="rId38" Type="http://schemas.openxmlformats.org/officeDocument/2006/relationships/customXml" Target="../ink/ink3694.xml"/><Relationship Id="rId59" Type="http://schemas.openxmlformats.org/officeDocument/2006/relationships/image" Target="../media/image3138.png"/><Relationship Id="rId103" Type="http://schemas.openxmlformats.org/officeDocument/2006/relationships/image" Target="../media/image3159.png"/><Relationship Id="rId124" Type="http://schemas.openxmlformats.org/officeDocument/2006/relationships/customXml" Target="../ink/ink3737.xml"/><Relationship Id="rId70" Type="http://schemas.openxmlformats.org/officeDocument/2006/relationships/customXml" Target="../ink/ink3710.xml"/><Relationship Id="rId91" Type="http://schemas.openxmlformats.org/officeDocument/2006/relationships/image" Target="../media/image3153.png"/><Relationship Id="rId145" Type="http://schemas.openxmlformats.org/officeDocument/2006/relationships/image" Target="../media/image3180.png"/><Relationship Id="rId166" Type="http://schemas.openxmlformats.org/officeDocument/2006/relationships/customXml" Target="../ink/ink3758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689.xml"/><Relationship Id="rId49" Type="http://schemas.openxmlformats.org/officeDocument/2006/relationships/image" Target="../media/image3133.png"/><Relationship Id="rId114" Type="http://schemas.openxmlformats.org/officeDocument/2006/relationships/customXml" Target="../ink/ink3732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23.xml"/><Relationship Id="rId21" Type="http://schemas.openxmlformats.org/officeDocument/2006/relationships/customXml" Target="../ink/ink3775.xml"/><Relationship Id="rId63" Type="http://schemas.openxmlformats.org/officeDocument/2006/relationships/customXml" Target="../ink/ink3796.xml"/><Relationship Id="rId159" Type="http://schemas.openxmlformats.org/officeDocument/2006/relationships/customXml" Target="../ink/ink3844.xml"/><Relationship Id="rId170" Type="http://schemas.openxmlformats.org/officeDocument/2006/relationships/image" Target="../media/image3282.png"/><Relationship Id="rId191" Type="http://schemas.openxmlformats.org/officeDocument/2006/relationships/customXml" Target="../ink/ink3860.xml"/><Relationship Id="rId205" Type="http://schemas.openxmlformats.org/officeDocument/2006/relationships/customXml" Target="../ink/ink3867.xml"/><Relationship Id="rId226" Type="http://schemas.openxmlformats.org/officeDocument/2006/relationships/image" Target="../media/image3310.png"/><Relationship Id="rId247" Type="http://schemas.openxmlformats.org/officeDocument/2006/relationships/image" Target="../media/image3320.png"/><Relationship Id="rId107" Type="http://schemas.openxmlformats.org/officeDocument/2006/relationships/customXml" Target="../ink/ink3818.xml"/><Relationship Id="rId11" Type="http://schemas.openxmlformats.org/officeDocument/2006/relationships/customXml" Target="../ink/ink3770.xml"/><Relationship Id="rId32" Type="http://schemas.openxmlformats.org/officeDocument/2006/relationships/image" Target="../media/image3213.png"/><Relationship Id="rId53" Type="http://schemas.openxmlformats.org/officeDocument/2006/relationships/customXml" Target="../ink/ink3791.xml"/><Relationship Id="rId74" Type="http://schemas.openxmlformats.org/officeDocument/2006/relationships/image" Target="../media/image3234.png"/><Relationship Id="rId128" Type="http://schemas.openxmlformats.org/officeDocument/2006/relationships/image" Target="../media/image3261.png"/><Relationship Id="rId149" Type="http://schemas.openxmlformats.org/officeDocument/2006/relationships/customXml" Target="../ink/ink3839.xml"/><Relationship Id="rId5" Type="http://schemas.openxmlformats.org/officeDocument/2006/relationships/customXml" Target="../ink/ink3767.xml"/><Relationship Id="rId95" Type="http://schemas.openxmlformats.org/officeDocument/2006/relationships/customXml" Target="../ink/ink3812.xml"/><Relationship Id="rId160" Type="http://schemas.openxmlformats.org/officeDocument/2006/relationships/image" Target="../media/image3277.png"/><Relationship Id="rId181" Type="http://schemas.openxmlformats.org/officeDocument/2006/relationships/customXml" Target="../ink/ink3855.xml"/><Relationship Id="rId216" Type="http://schemas.openxmlformats.org/officeDocument/2006/relationships/image" Target="../media/image3305.png"/><Relationship Id="rId237" Type="http://schemas.openxmlformats.org/officeDocument/2006/relationships/customXml" Target="../ink/ink3883.xml"/><Relationship Id="rId258" Type="http://schemas.openxmlformats.org/officeDocument/2006/relationships/customXml" Target="../ink/ink3894.xml"/><Relationship Id="rId22" Type="http://schemas.openxmlformats.org/officeDocument/2006/relationships/image" Target="../media/image3208.png"/><Relationship Id="rId43" Type="http://schemas.openxmlformats.org/officeDocument/2006/relationships/customXml" Target="../ink/ink3786.xml"/><Relationship Id="rId64" Type="http://schemas.openxmlformats.org/officeDocument/2006/relationships/image" Target="../media/image3229.png"/><Relationship Id="rId118" Type="http://schemas.openxmlformats.org/officeDocument/2006/relationships/image" Target="../media/image3256.png"/><Relationship Id="rId139" Type="http://schemas.openxmlformats.org/officeDocument/2006/relationships/customXml" Target="../ink/ink3834.xml"/><Relationship Id="rId85" Type="http://schemas.openxmlformats.org/officeDocument/2006/relationships/customXml" Target="../ink/ink3807.xml"/><Relationship Id="rId150" Type="http://schemas.openxmlformats.org/officeDocument/2006/relationships/image" Target="../media/image3272.png"/><Relationship Id="rId171" Type="http://schemas.openxmlformats.org/officeDocument/2006/relationships/customXml" Target="../ink/ink3850.xml"/><Relationship Id="rId192" Type="http://schemas.openxmlformats.org/officeDocument/2006/relationships/image" Target="../media/image3293.png"/><Relationship Id="rId206" Type="http://schemas.openxmlformats.org/officeDocument/2006/relationships/image" Target="../media/image3300.png"/><Relationship Id="rId227" Type="http://schemas.openxmlformats.org/officeDocument/2006/relationships/customXml" Target="../ink/ink3878.xml"/><Relationship Id="rId248" Type="http://schemas.openxmlformats.org/officeDocument/2006/relationships/customXml" Target="../ink/ink3889.xml"/><Relationship Id="rId12" Type="http://schemas.openxmlformats.org/officeDocument/2006/relationships/image" Target="../media/image3203.png"/><Relationship Id="rId33" Type="http://schemas.openxmlformats.org/officeDocument/2006/relationships/customXml" Target="../ink/ink3781.xml"/><Relationship Id="rId108" Type="http://schemas.openxmlformats.org/officeDocument/2006/relationships/image" Target="../media/image3251.png"/><Relationship Id="rId129" Type="http://schemas.openxmlformats.org/officeDocument/2006/relationships/customXml" Target="../ink/ink3829.xml"/><Relationship Id="rId54" Type="http://schemas.openxmlformats.org/officeDocument/2006/relationships/image" Target="../media/image3224.png"/><Relationship Id="rId75" Type="http://schemas.openxmlformats.org/officeDocument/2006/relationships/customXml" Target="../ink/ink3802.xml"/><Relationship Id="rId96" Type="http://schemas.openxmlformats.org/officeDocument/2006/relationships/image" Target="../media/image3245.png"/><Relationship Id="rId140" Type="http://schemas.openxmlformats.org/officeDocument/2006/relationships/image" Target="../media/image3267.png"/><Relationship Id="rId161" Type="http://schemas.openxmlformats.org/officeDocument/2006/relationships/customXml" Target="../ink/ink3845.xml"/><Relationship Id="rId182" Type="http://schemas.openxmlformats.org/officeDocument/2006/relationships/image" Target="../media/image3288.png"/><Relationship Id="rId217" Type="http://schemas.openxmlformats.org/officeDocument/2006/relationships/customXml" Target="../ink/ink3873.xml"/><Relationship Id="rId6" Type="http://schemas.openxmlformats.org/officeDocument/2006/relationships/image" Target="../media/image3200.png"/><Relationship Id="rId238" Type="http://schemas.openxmlformats.org/officeDocument/2006/relationships/customXml" Target="../ink/ink3884.xml"/><Relationship Id="rId259" Type="http://schemas.openxmlformats.org/officeDocument/2006/relationships/customXml" Target="../ink/ink3895.xml"/><Relationship Id="rId23" Type="http://schemas.openxmlformats.org/officeDocument/2006/relationships/customXml" Target="../ink/ink3776.xml"/><Relationship Id="rId119" Type="http://schemas.openxmlformats.org/officeDocument/2006/relationships/customXml" Target="../ink/ink3824.xml"/><Relationship Id="rId44" Type="http://schemas.openxmlformats.org/officeDocument/2006/relationships/image" Target="../media/image3219.png"/><Relationship Id="rId65" Type="http://schemas.openxmlformats.org/officeDocument/2006/relationships/customXml" Target="../ink/ink3797.xml"/><Relationship Id="rId86" Type="http://schemas.openxmlformats.org/officeDocument/2006/relationships/image" Target="../media/image3240.png"/><Relationship Id="rId130" Type="http://schemas.openxmlformats.org/officeDocument/2006/relationships/image" Target="../media/image3262.png"/><Relationship Id="rId151" Type="http://schemas.openxmlformats.org/officeDocument/2006/relationships/customXml" Target="../ink/ink3840.xml"/><Relationship Id="rId172" Type="http://schemas.openxmlformats.org/officeDocument/2006/relationships/image" Target="../media/image3283.png"/><Relationship Id="rId193" Type="http://schemas.openxmlformats.org/officeDocument/2006/relationships/customXml" Target="../ink/ink3861.xml"/><Relationship Id="rId207" Type="http://schemas.openxmlformats.org/officeDocument/2006/relationships/customXml" Target="../ink/ink3868.xml"/><Relationship Id="rId228" Type="http://schemas.openxmlformats.org/officeDocument/2006/relationships/image" Target="../media/image3311.png"/><Relationship Id="rId249" Type="http://schemas.openxmlformats.org/officeDocument/2006/relationships/image" Target="../media/image3321.png"/><Relationship Id="rId13" Type="http://schemas.openxmlformats.org/officeDocument/2006/relationships/customXml" Target="../ink/ink3771.xml"/><Relationship Id="rId109" Type="http://schemas.openxmlformats.org/officeDocument/2006/relationships/customXml" Target="../ink/ink3819.xml"/><Relationship Id="rId260" Type="http://schemas.openxmlformats.org/officeDocument/2006/relationships/image" Target="../media/image3326.png"/><Relationship Id="rId34" Type="http://schemas.openxmlformats.org/officeDocument/2006/relationships/image" Target="../media/image3214.png"/><Relationship Id="rId55" Type="http://schemas.openxmlformats.org/officeDocument/2006/relationships/customXml" Target="../ink/ink3792.xml"/><Relationship Id="rId76" Type="http://schemas.openxmlformats.org/officeDocument/2006/relationships/image" Target="../media/image3235.png"/><Relationship Id="rId97" Type="http://schemas.openxmlformats.org/officeDocument/2006/relationships/customXml" Target="../ink/ink3813.xml"/><Relationship Id="rId120" Type="http://schemas.openxmlformats.org/officeDocument/2006/relationships/image" Target="../media/image3257.png"/><Relationship Id="rId141" Type="http://schemas.openxmlformats.org/officeDocument/2006/relationships/customXml" Target="../ink/ink3835.xml"/><Relationship Id="rId7" Type="http://schemas.openxmlformats.org/officeDocument/2006/relationships/customXml" Target="../ink/ink3768.xml"/><Relationship Id="rId162" Type="http://schemas.openxmlformats.org/officeDocument/2006/relationships/image" Target="../media/image3278.png"/><Relationship Id="rId183" Type="http://schemas.openxmlformats.org/officeDocument/2006/relationships/customXml" Target="../ink/ink3856.xml"/><Relationship Id="rId218" Type="http://schemas.openxmlformats.org/officeDocument/2006/relationships/image" Target="../media/image3306.png"/><Relationship Id="rId239" Type="http://schemas.openxmlformats.org/officeDocument/2006/relationships/image" Target="../media/image3316.png"/><Relationship Id="rId250" Type="http://schemas.openxmlformats.org/officeDocument/2006/relationships/customXml" Target="../ink/ink3890.xml"/><Relationship Id="rId24" Type="http://schemas.openxmlformats.org/officeDocument/2006/relationships/image" Target="../media/image3209.png"/><Relationship Id="rId45" Type="http://schemas.openxmlformats.org/officeDocument/2006/relationships/customXml" Target="../ink/ink3787.xml"/><Relationship Id="rId66" Type="http://schemas.openxmlformats.org/officeDocument/2006/relationships/image" Target="../media/image3230.png"/><Relationship Id="rId87" Type="http://schemas.openxmlformats.org/officeDocument/2006/relationships/customXml" Target="../ink/ink3808.xml"/><Relationship Id="rId110" Type="http://schemas.openxmlformats.org/officeDocument/2006/relationships/image" Target="../media/image3252.png"/><Relationship Id="rId131" Type="http://schemas.openxmlformats.org/officeDocument/2006/relationships/customXml" Target="../ink/ink3830.xml"/><Relationship Id="rId152" Type="http://schemas.openxmlformats.org/officeDocument/2006/relationships/image" Target="../media/image3273.png"/><Relationship Id="rId173" Type="http://schemas.openxmlformats.org/officeDocument/2006/relationships/customXml" Target="../ink/ink3851.xml"/><Relationship Id="rId194" Type="http://schemas.openxmlformats.org/officeDocument/2006/relationships/image" Target="../media/image3294.png"/><Relationship Id="rId208" Type="http://schemas.openxmlformats.org/officeDocument/2006/relationships/image" Target="../media/image3301.png"/><Relationship Id="rId229" Type="http://schemas.openxmlformats.org/officeDocument/2006/relationships/customXml" Target="../ink/ink3879.xml"/><Relationship Id="rId240" Type="http://schemas.openxmlformats.org/officeDocument/2006/relationships/customXml" Target="../ink/ink3885.xml"/><Relationship Id="rId261" Type="http://schemas.openxmlformats.org/officeDocument/2006/relationships/customXml" Target="../ink/ink3896.xml"/><Relationship Id="rId14" Type="http://schemas.openxmlformats.org/officeDocument/2006/relationships/image" Target="../media/image3204.png"/><Relationship Id="rId35" Type="http://schemas.openxmlformats.org/officeDocument/2006/relationships/customXml" Target="../ink/ink3782.xml"/><Relationship Id="rId56" Type="http://schemas.openxmlformats.org/officeDocument/2006/relationships/image" Target="../media/image3225.png"/><Relationship Id="rId77" Type="http://schemas.openxmlformats.org/officeDocument/2006/relationships/customXml" Target="../ink/ink3803.xml"/><Relationship Id="rId100" Type="http://schemas.openxmlformats.org/officeDocument/2006/relationships/image" Target="../media/image3247.png"/><Relationship Id="rId8" Type="http://schemas.openxmlformats.org/officeDocument/2006/relationships/image" Target="../media/image3201.png"/><Relationship Id="rId98" Type="http://schemas.openxmlformats.org/officeDocument/2006/relationships/image" Target="../media/image3246.png"/><Relationship Id="rId121" Type="http://schemas.openxmlformats.org/officeDocument/2006/relationships/customXml" Target="../ink/ink3825.xml"/><Relationship Id="rId142" Type="http://schemas.openxmlformats.org/officeDocument/2006/relationships/image" Target="../media/image3268.png"/><Relationship Id="rId163" Type="http://schemas.openxmlformats.org/officeDocument/2006/relationships/customXml" Target="../ink/ink3846.xml"/><Relationship Id="rId184" Type="http://schemas.openxmlformats.org/officeDocument/2006/relationships/image" Target="../media/image3289.png"/><Relationship Id="rId219" Type="http://schemas.openxmlformats.org/officeDocument/2006/relationships/customXml" Target="../ink/ink3874.xml"/><Relationship Id="rId230" Type="http://schemas.openxmlformats.org/officeDocument/2006/relationships/image" Target="../media/image3312.png"/><Relationship Id="rId251" Type="http://schemas.openxmlformats.org/officeDocument/2006/relationships/image" Target="../media/image3322.png"/><Relationship Id="rId25" Type="http://schemas.openxmlformats.org/officeDocument/2006/relationships/customXml" Target="../ink/ink3777.xml"/><Relationship Id="rId46" Type="http://schemas.openxmlformats.org/officeDocument/2006/relationships/image" Target="../media/image3220.png"/><Relationship Id="rId67" Type="http://schemas.openxmlformats.org/officeDocument/2006/relationships/customXml" Target="../ink/ink3798.xml"/><Relationship Id="rId88" Type="http://schemas.openxmlformats.org/officeDocument/2006/relationships/image" Target="../media/image3241.png"/><Relationship Id="rId111" Type="http://schemas.openxmlformats.org/officeDocument/2006/relationships/customXml" Target="../ink/ink3820.xml"/><Relationship Id="rId132" Type="http://schemas.openxmlformats.org/officeDocument/2006/relationships/image" Target="../media/image3263.png"/><Relationship Id="rId153" Type="http://schemas.openxmlformats.org/officeDocument/2006/relationships/customXml" Target="../ink/ink3841.xml"/><Relationship Id="rId174" Type="http://schemas.openxmlformats.org/officeDocument/2006/relationships/image" Target="../media/image3284.png"/><Relationship Id="rId195" Type="http://schemas.openxmlformats.org/officeDocument/2006/relationships/customXml" Target="../ink/ink3862.xml"/><Relationship Id="rId209" Type="http://schemas.openxmlformats.org/officeDocument/2006/relationships/customXml" Target="../ink/ink3869.xml"/><Relationship Id="rId220" Type="http://schemas.openxmlformats.org/officeDocument/2006/relationships/image" Target="../media/image3307.png"/><Relationship Id="rId241" Type="http://schemas.openxmlformats.org/officeDocument/2006/relationships/image" Target="../media/image3317.png"/><Relationship Id="rId15" Type="http://schemas.openxmlformats.org/officeDocument/2006/relationships/customXml" Target="../ink/ink3772.xml"/><Relationship Id="rId36" Type="http://schemas.openxmlformats.org/officeDocument/2006/relationships/image" Target="../media/image3215.png"/><Relationship Id="rId57" Type="http://schemas.openxmlformats.org/officeDocument/2006/relationships/customXml" Target="../ink/ink3793.xml"/><Relationship Id="rId262" Type="http://schemas.openxmlformats.org/officeDocument/2006/relationships/image" Target="../media/image3327.png"/><Relationship Id="rId78" Type="http://schemas.openxmlformats.org/officeDocument/2006/relationships/image" Target="../media/image3236.png"/><Relationship Id="rId99" Type="http://schemas.openxmlformats.org/officeDocument/2006/relationships/customXml" Target="../ink/ink3814.xml"/><Relationship Id="rId101" Type="http://schemas.openxmlformats.org/officeDocument/2006/relationships/customXml" Target="../ink/ink3815.xml"/><Relationship Id="rId122" Type="http://schemas.openxmlformats.org/officeDocument/2006/relationships/image" Target="../media/image3258.png"/><Relationship Id="rId143" Type="http://schemas.openxmlformats.org/officeDocument/2006/relationships/customXml" Target="../ink/ink3836.xml"/><Relationship Id="rId164" Type="http://schemas.openxmlformats.org/officeDocument/2006/relationships/image" Target="../media/image3279.png"/><Relationship Id="rId185" Type="http://schemas.openxmlformats.org/officeDocument/2006/relationships/customXml" Target="../ink/ink3857.xml"/><Relationship Id="rId9" Type="http://schemas.openxmlformats.org/officeDocument/2006/relationships/customXml" Target="../ink/ink3769.xml"/><Relationship Id="rId210" Type="http://schemas.openxmlformats.org/officeDocument/2006/relationships/image" Target="../media/image3302.png"/><Relationship Id="rId26" Type="http://schemas.openxmlformats.org/officeDocument/2006/relationships/image" Target="../media/image3210.png"/><Relationship Id="rId231" Type="http://schemas.openxmlformats.org/officeDocument/2006/relationships/customXml" Target="../ink/ink3880.xml"/><Relationship Id="rId252" Type="http://schemas.openxmlformats.org/officeDocument/2006/relationships/customXml" Target="../ink/ink3891.xml"/><Relationship Id="rId47" Type="http://schemas.openxmlformats.org/officeDocument/2006/relationships/customXml" Target="../ink/ink3788.xml"/><Relationship Id="rId68" Type="http://schemas.openxmlformats.org/officeDocument/2006/relationships/image" Target="../media/image3231.png"/><Relationship Id="rId89" Type="http://schemas.openxmlformats.org/officeDocument/2006/relationships/customXml" Target="../ink/ink3809.xml"/><Relationship Id="rId112" Type="http://schemas.openxmlformats.org/officeDocument/2006/relationships/image" Target="../media/image3253.png"/><Relationship Id="rId133" Type="http://schemas.openxmlformats.org/officeDocument/2006/relationships/customXml" Target="../ink/ink3831.xml"/><Relationship Id="rId154" Type="http://schemas.openxmlformats.org/officeDocument/2006/relationships/image" Target="../media/image3274.png"/><Relationship Id="rId175" Type="http://schemas.openxmlformats.org/officeDocument/2006/relationships/customXml" Target="../ink/ink3852.xml"/><Relationship Id="rId196" Type="http://schemas.openxmlformats.org/officeDocument/2006/relationships/image" Target="../media/image3295.png"/><Relationship Id="rId200" Type="http://schemas.openxmlformats.org/officeDocument/2006/relationships/image" Target="../media/image3297.png"/><Relationship Id="rId16" Type="http://schemas.openxmlformats.org/officeDocument/2006/relationships/image" Target="../media/image3205.png"/><Relationship Id="rId221" Type="http://schemas.openxmlformats.org/officeDocument/2006/relationships/customXml" Target="../ink/ink3875.xml"/><Relationship Id="rId242" Type="http://schemas.openxmlformats.org/officeDocument/2006/relationships/customXml" Target="../ink/ink3886.xml"/><Relationship Id="rId263" Type="http://schemas.openxmlformats.org/officeDocument/2006/relationships/customXml" Target="../ink/ink3897.xml"/><Relationship Id="rId37" Type="http://schemas.openxmlformats.org/officeDocument/2006/relationships/customXml" Target="../ink/ink3783.xml"/><Relationship Id="rId58" Type="http://schemas.openxmlformats.org/officeDocument/2006/relationships/image" Target="../media/image3226.png"/><Relationship Id="rId79" Type="http://schemas.openxmlformats.org/officeDocument/2006/relationships/customXml" Target="../ink/ink3804.xml"/><Relationship Id="rId102" Type="http://schemas.openxmlformats.org/officeDocument/2006/relationships/image" Target="../media/image3248.png"/><Relationship Id="rId123" Type="http://schemas.openxmlformats.org/officeDocument/2006/relationships/customXml" Target="../ink/ink3826.xml"/><Relationship Id="rId144" Type="http://schemas.openxmlformats.org/officeDocument/2006/relationships/image" Target="../media/image3269.png"/><Relationship Id="rId90" Type="http://schemas.openxmlformats.org/officeDocument/2006/relationships/image" Target="../media/image3242.png"/><Relationship Id="rId165" Type="http://schemas.openxmlformats.org/officeDocument/2006/relationships/customXml" Target="../ink/ink3847.xml"/><Relationship Id="rId186" Type="http://schemas.openxmlformats.org/officeDocument/2006/relationships/image" Target="../media/image3290.png"/><Relationship Id="rId211" Type="http://schemas.openxmlformats.org/officeDocument/2006/relationships/customXml" Target="../ink/ink3870.xml"/><Relationship Id="rId232" Type="http://schemas.openxmlformats.org/officeDocument/2006/relationships/image" Target="../media/image3313.png"/><Relationship Id="rId253" Type="http://schemas.openxmlformats.org/officeDocument/2006/relationships/image" Target="../media/image3323.png"/><Relationship Id="rId27" Type="http://schemas.openxmlformats.org/officeDocument/2006/relationships/customXml" Target="../ink/ink3778.xml"/><Relationship Id="rId48" Type="http://schemas.openxmlformats.org/officeDocument/2006/relationships/image" Target="../media/image3221.png"/><Relationship Id="rId69" Type="http://schemas.openxmlformats.org/officeDocument/2006/relationships/customXml" Target="../ink/ink3799.xml"/><Relationship Id="rId113" Type="http://schemas.openxmlformats.org/officeDocument/2006/relationships/customXml" Target="../ink/ink3821.xml"/><Relationship Id="rId134" Type="http://schemas.openxmlformats.org/officeDocument/2006/relationships/image" Target="../media/image3264.png"/><Relationship Id="rId80" Type="http://schemas.openxmlformats.org/officeDocument/2006/relationships/image" Target="../media/image3237.png"/><Relationship Id="rId155" Type="http://schemas.openxmlformats.org/officeDocument/2006/relationships/customXml" Target="../ink/ink3842.xml"/><Relationship Id="rId176" Type="http://schemas.openxmlformats.org/officeDocument/2006/relationships/image" Target="../media/image3285.png"/><Relationship Id="rId197" Type="http://schemas.openxmlformats.org/officeDocument/2006/relationships/customXml" Target="../ink/ink3863.xml"/><Relationship Id="rId201" Type="http://schemas.openxmlformats.org/officeDocument/2006/relationships/customXml" Target="../ink/ink3865.xml"/><Relationship Id="rId222" Type="http://schemas.openxmlformats.org/officeDocument/2006/relationships/image" Target="../media/image3308.png"/><Relationship Id="rId243" Type="http://schemas.openxmlformats.org/officeDocument/2006/relationships/image" Target="../media/image3318.png"/><Relationship Id="rId264" Type="http://schemas.openxmlformats.org/officeDocument/2006/relationships/image" Target="../media/image3328.png"/><Relationship Id="rId17" Type="http://schemas.openxmlformats.org/officeDocument/2006/relationships/customXml" Target="../ink/ink3773.xml"/><Relationship Id="rId38" Type="http://schemas.openxmlformats.org/officeDocument/2006/relationships/image" Target="../media/image3216.png"/><Relationship Id="rId59" Type="http://schemas.openxmlformats.org/officeDocument/2006/relationships/customXml" Target="../ink/ink3794.xml"/><Relationship Id="rId103" Type="http://schemas.openxmlformats.org/officeDocument/2006/relationships/customXml" Target="../ink/ink3816.xml"/><Relationship Id="rId124" Type="http://schemas.openxmlformats.org/officeDocument/2006/relationships/image" Target="../media/image3259.png"/><Relationship Id="rId70" Type="http://schemas.openxmlformats.org/officeDocument/2006/relationships/image" Target="../media/image3232.png"/><Relationship Id="rId91" Type="http://schemas.openxmlformats.org/officeDocument/2006/relationships/customXml" Target="../ink/ink3810.xml"/><Relationship Id="rId145" Type="http://schemas.openxmlformats.org/officeDocument/2006/relationships/customXml" Target="../ink/ink3837.xml"/><Relationship Id="rId166" Type="http://schemas.openxmlformats.org/officeDocument/2006/relationships/image" Target="../media/image3280.png"/><Relationship Id="rId187" Type="http://schemas.openxmlformats.org/officeDocument/2006/relationships/customXml" Target="../ink/ink385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303.png"/><Relationship Id="rId233" Type="http://schemas.openxmlformats.org/officeDocument/2006/relationships/customXml" Target="../ink/ink3881.xml"/><Relationship Id="rId254" Type="http://schemas.openxmlformats.org/officeDocument/2006/relationships/customXml" Target="../ink/ink3892.xml"/><Relationship Id="rId28" Type="http://schemas.openxmlformats.org/officeDocument/2006/relationships/image" Target="../media/image3211.png"/><Relationship Id="rId49" Type="http://schemas.openxmlformats.org/officeDocument/2006/relationships/customXml" Target="../ink/ink3789.xml"/><Relationship Id="rId114" Type="http://schemas.openxmlformats.org/officeDocument/2006/relationships/image" Target="../media/image3254.png"/><Relationship Id="rId60" Type="http://schemas.openxmlformats.org/officeDocument/2006/relationships/image" Target="../media/image3227.png"/><Relationship Id="rId81" Type="http://schemas.openxmlformats.org/officeDocument/2006/relationships/customXml" Target="../ink/ink3805.xml"/><Relationship Id="rId135" Type="http://schemas.openxmlformats.org/officeDocument/2006/relationships/customXml" Target="../ink/ink3832.xml"/><Relationship Id="rId156" Type="http://schemas.openxmlformats.org/officeDocument/2006/relationships/image" Target="../media/image3275.png"/><Relationship Id="rId177" Type="http://schemas.openxmlformats.org/officeDocument/2006/relationships/customXml" Target="../ink/ink3853.xml"/><Relationship Id="rId198" Type="http://schemas.openxmlformats.org/officeDocument/2006/relationships/image" Target="../media/image3296.png"/><Relationship Id="rId202" Type="http://schemas.openxmlformats.org/officeDocument/2006/relationships/image" Target="../media/image3298.png"/><Relationship Id="rId223" Type="http://schemas.openxmlformats.org/officeDocument/2006/relationships/customXml" Target="../ink/ink3876.xml"/><Relationship Id="rId244" Type="http://schemas.openxmlformats.org/officeDocument/2006/relationships/customXml" Target="../ink/ink3887.xml"/><Relationship Id="rId18" Type="http://schemas.openxmlformats.org/officeDocument/2006/relationships/image" Target="../media/image3206.png"/><Relationship Id="rId39" Type="http://schemas.openxmlformats.org/officeDocument/2006/relationships/customXml" Target="../ink/ink3784.xml"/><Relationship Id="rId50" Type="http://schemas.openxmlformats.org/officeDocument/2006/relationships/image" Target="../media/image3222.png"/><Relationship Id="rId104" Type="http://schemas.openxmlformats.org/officeDocument/2006/relationships/image" Target="../media/image3249.png"/><Relationship Id="rId125" Type="http://schemas.openxmlformats.org/officeDocument/2006/relationships/customXml" Target="../ink/ink3827.xml"/><Relationship Id="rId146" Type="http://schemas.openxmlformats.org/officeDocument/2006/relationships/image" Target="../media/image3270.png"/><Relationship Id="rId167" Type="http://schemas.openxmlformats.org/officeDocument/2006/relationships/customXml" Target="../ink/ink3848.xml"/><Relationship Id="rId188" Type="http://schemas.openxmlformats.org/officeDocument/2006/relationships/image" Target="../media/image3291.png"/><Relationship Id="rId71" Type="http://schemas.openxmlformats.org/officeDocument/2006/relationships/customXml" Target="../ink/ink3800.xml"/><Relationship Id="rId92" Type="http://schemas.openxmlformats.org/officeDocument/2006/relationships/image" Target="../media/image3243.png"/><Relationship Id="rId213" Type="http://schemas.openxmlformats.org/officeDocument/2006/relationships/customXml" Target="../ink/ink3871.xml"/><Relationship Id="rId234" Type="http://schemas.openxmlformats.org/officeDocument/2006/relationships/image" Target="../media/image3314.png"/><Relationship Id="rId2" Type="http://schemas.openxmlformats.org/officeDocument/2006/relationships/notesSlide" Target="../notesSlides/notesSlide23.xml"/><Relationship Id="rId29" Type="http://schemas.openxmlformats.org/officeDocument/2006/relationships/customXml" Target="../ink/ink3779.xml"/><Relationship Id="rId255" Type="http://schemas.openxmlformats.org/officeDocument/2006/relationships/image" Target="../media/image3324.png"/><Relationship Id="rId40" Type="http://schemas.openxmlformats.org/officeDocument/2006/relationships/image" Target="../media/image3217.png"/><Relationship Id="rId115" Type="http://schemas.openxmlformats.org/officeDocument/2006/relationships/customXml" Target="../ink/ink3822.xml"/><Relationship Id="rId136" Type="http://schemas.openxmlformats.org/officeDocument/2006/relationships/image" Target="../media/image3265.png"/><Relationship Id="rId157" Type="http://schemas.openxmlformats.org/officeDocument/2006/relationships/customXml" Target="../ink/ink3843.xml"/><Relationship Id="rId178" Type="http://schemas.openxmlformats.org/officeDocument/2006/relationships/image" Target="../media/image3286.png"/><Relationship Id="rId61" Type="http://schemas.openxmlformats.org/officeDocument/2006/relationships/customXml" Target="../ink/ink3795.xml"/><Relationship Id="rId82" Type="http://schemas.openxmlformats.org/officeDocument/2006/relationships/image" Target="../media/image3238.png"/><Relationship Id="rId199" Type="http://schemas.openxmlformats.org/officeDocument/2006/relationships/customXml" Target="../ink/ink3864.xml"/><Relationship Id="rId203" Type="http://schemas.openxmlformats.org/officeDocument/2006/relationships/customXml" Target="../ink/ink3866.xml"/><Relationship Id="rId19" Type="http://schemas.openxmlformats.org/officeDocument/2006/relationships/customXml" Target="../ink/ink3774.xml"/><Relationship Id="rId224" Type="http://schemas.openxmlformats.org/officeDocument/2006/relationships/image" Target="../media/image3309.png"/><Relationship Id="rId245" Type="http://schemas.openxmlformats.org/officeDocument/2006/relationships/image" Target="../media/image3319.png"/><Relationship Id="rId30" Type="http://schemas.openxmlformats.org/officeDocument/2006/relationships/image" Target="../media/image3212.png"/><Relationship Id="rId105" Type="http://schemas.openxmlformats.org/officeDocument/2006/relationships/customXml" Target="../ink/ink3817.xml"/><Relationship Id="rId126" Type="http://schemas.openxmlformats.org/officeDocument/2006/relationships/image" Target="../media/image3260.png"/><Relationship Id="rId147" Type="http://schemas.openxmlformats.org/officeDocument/2006/relationships/customXml" Target="../ink/ink3838.xml"/><Relationship Id="rId168" Type="http://schemas.openxmlformats.org/officeDocument/2006/relationships/image" Target="../media/image3281.png"/><Relationship Id="rId51" Type="http://schemas.openxmlformats.org/officeDocument/2006/relationships/customXml" Target="../ink/ink3790.xml"/><Relationship Id="rId72" Type="http://schemas.openxmlformats.org/officeDocument/2006/relationships/image" Target="../media/image3233.png"/><Relationship Id="rId93" Type="http://schemas.openxmlformats.org/officeDocument/2006/relationships/customXml" Target="../ink/ink3811.xml"/><Relationship Id="rId189" Type="http://schemas.openxmlformats.org/officeDocument/2006/relationships/customXml" Target="../ink/ink3859.xml"/><Relationship Id="rId3" Type="http://schemas.openxmlformats.org/officeDocument/2006/relationships/image" Target="../media/image3117.emf"/><Relationship Id="rId214" Type="http://schemas.openxmlformats.org/officeDocument/2006/relationships/image" Target="../media/image3304.png"/><Relationship Id="rId235" Type="http://schemas.openxmlformats.org/officeDocument/2006/relationships/customXml" Target="../ink/ink3882.xml"/><Relationship Id="rId256" Type="http://schemas.openxmlformats.org/officeDocument/2006/relationships/customXml" Target="../ink/ink3893.xml"/><Relationship Id="rId116" Type="http://schemas.openxmlformats.org/officeDocument/2006/relationships/image" Target="../media/image3255.png"/><Relationship Id="rId137" Type="http://schemas.openxmlformats.org/officeDocument/2006/relationships/customXml" Target="../ink/ink3833.xml"/><Relationship Id="rId158" Type="http://schemas.openxmlformats.org/officeDocument/2006/relationships/image" Target="../media/image3276.png"/><Relationship Id="rId20" Type="http://schemas.openxmlformats.org/officeDocument/2006/relationships/image" Target="../media/image3207.png"/><Relationship Id="rId41" Type="http://schemas.openxmlformats.org/officeDocument/2006/relationships/customXml" Target="../ink/ink3785.xml"/><Relationship Id="rId62" Type="http://schemas.openxmlformats.org/officeDocument/2006/relationships/image" Target="../media/image3228.png"/><Relationship Id="rId83" Type="http://schemas.openxmlformats.org/officeDocument/2006/relationships/customXml" Target="../ink/ink3806.xml"/><Relationship Id="rId179" Type="http://schemas.openxmlformats.org/officeDocument/2006/relationships/customXml" Target="../ink/ink3854.xml"/><Relationship Id="rId190" Type="http://schemas.openxmlformats.org/officeDocument/2006/relationships/image" Target="../media/image3292.png"/><Relationship Id="rId204" Type="http://schemas.openxmlformats.org/officeDocument/2006/relationships/image" Target="../media/image3299.png"/><Relationship Id="rId225" Type="http://schemas.openxmlformats.org/officeDocument/2006/relationships/customXml" Target="../ink/ink3877.xml"/><Relationship Id="rId246" Type="http://schemas.openxmlformats.org/officeDocument/2006/relationships/customXml" Target="../ink/ink3888.xml"/><Relationship Id="rId106" Type="http://schemas.openxmlformats.org/officeDocument/2006/relationships/image" Target="../media/image3250.png"/><Relationship Id="rId127" Type="http://schemas.openxmlformats.org/officeDocument/2006/relationships/customXml" Target="../ink/ink3828.xml"/><Relationship Id="rId10" Type="http://schemas.openxmlformats.org/officeDocument/2006/relationships/image" Target="../media/image3202.png"/><Relationship Id="rId31" Type="http://schemas.openxmlformats.org/officeDocument/2006/relationships/customXml" Target="../ink/ink3780.xml"/><Relationship Id="rId52" Type="http://schemas.openxmlformats.org/officeDocument/2006/relationships/image" Target="../media/image3223.png"/><Relationship Id="rId73" Type="http://schemas.openxmlformats.org/officeDocument/2006/relationships/customXml" Target="../ink/ink3801.xml"/><Relationship Id="rId94" Type="http://schemas.openxmlformats.org/officeDocument/2006/relationships/image" Target="../media/image3244.png"/><Relationship Id="rId148" Type="http://schemas.openxmlformats.org/officeDocument/2006/relationships/image" Target="../media/image3271.png"/><Relationship Id="rId169" Type="http://schemas.openxmlformats.org/officeDocument/2006/relationships/customXml" Target="../ink/ink3849.xml"/><Relationship Id="rId4" Type="http://schemas.openxmlformats.org/officeDocument/2006/relationships/image" Target="../media/image3118.emf"/><Relationship Id="rId180" Type="http://schemas.openxmlformats.org/officeDocument/2006/relationships/image" Target="../media/image3287.png"/><Relationship Id="rId215" Type="http://schemas.openxmlformats.org/officeDocument/2006/relationships/customXml" Target="../ink/ink3872.xml"/><Relationship Id="rId236" Type="http://schemas.openxmlformats.org/officeDocument/2006/relationships/image" Target="../media/image3315.png"/><Relationship Id="rId257" Type="http://schemas.openxmlformats.org/officeDocument/2006/relationships/image" Target="../media/image3325.png"/><Relationship Id="rId42" Type="http://schemas.openxmlformats.org/officeDocument/2006/relationships/image" Target="../media/image3218.png"/><Relationship Id="rId84" Type="http://schemas.openxmlformats.org/officeDocument/2006/relationships/image" Target="../media/image3239.png"/><Relationship Id="rId138" Type="http://schemas.openxmlformats.org/officeDocument/2006/relationships/image" Target="../media/image3266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54.xml"/><Relationship Id="rId21" Type="http://schemas.openxmlformats.org/officeDocument/2006/relationships/customXml" Target="../ink/ink3906.xml"/><Relationship Id="rId42" Type="http://schemas.openxmlformats.org/officeDocument/2006/relationships/image" Target="../media/image3348.png"/><Relationship Id="rId63" Type="http://schemas.openxmlformats.org/officeDocument/2006/relationships/customXml" Target="../ink/ink3927.xml"/><Relationship Id="rId84" Type="http://schemas.openxmlformats.org/officeDocument/2006/relationships/image" Target="../media/image3369.png"/><Relationship Id="rId138" Type="http://schemas.openxmlformats.org/officeDocument/2006/relationships/customXml" Target="../ink/ink3965.xml"/><Relationship Id="rId159" Type="http://schemas.openxmlformats.org/officeDocument/2006/relationships/image" Target="../media/image3406.png"/><Relationship Id="rId170" Type="http://schemas.openxmlformats.org/officeDocument/2006/relationships/customXml" Target="../ink/ink3981.xml"/><Relationship Id="rId107" Type="http://schemas.openxmlformats.org/officeDocument/2006/relationships/customXml" Target="../ink/ink3949.xml"/><Relationship Id="rId11" Type="http://schemas.openxmlformats.org/officeDocument/2006/relationships/customXml" Target="../ink/ink3901.xml"/><Relationship Id="rId32" Type="http://schemas.openxmlformats.org/officeDocument/2006/relationships/image" Target="../media/image3343.png"/><Relationship Id="rId53" Type="http://schemas.openxmlformats.org/officeDocument/2006/relationships/customXml" Target="../ink/ink3922.xml"/><Relationship Id="rId74" Type="http://schemas.openxmlformats.org/officeDocument/2006/relationships/image" Target="../media/image3364.png"/><Relationship Id="rId128" Type="http://schemas.openxmlformats.org/officeDocument/2006/relationships/customXml" Target="../ink/ink3960.xml"/><Relationship Id="rId149" Type="http://schemas.openxmlformats.org/officeDocument/2006/relationships/image" Target="../media/image3401.png"/><Relationship Id="rId5" Type="http://schemas.openxmlformats.org/officeDocument/2006/relationships/customXml" Target="../ink/ink3898.xml"/><Relationship Id="rId95" Type="http://schemas.openxmlformats.org/officeDocument/2006/relationships/customXml" Target="../ink/ink3943.xml"/><Relationship Id="rId160" Type="http://schemas.openxmlformats.org/officeDocument/2006/relationships/customXml" Target="../ink/ink3976.xml"/><Relationship Id="rId181" Type="http://schemas.openxmlformats.org/officeDocument/2006/relationships/image" Target="../media/image3417.png"/><Relationship Id="rId22" Type="http://schemas.openxmlformats.org/officeDocument/2006/relationships/image" Target="../media/image3338.png"/><Relationship Id="rId43" Type="http://schemas.openxmlformats.org/officeDocument/2006/relationships/customXml" Target="../ink/ink3917.xml"/><Relationship Id="rId64" Type="http://schemas.openxmlformats.org/officeDocument/2006/relationships/image" Target="../media/image3359.png"/><Relationship Id="rId118" Type="http://schemas.openxmlformats.org/officeDocument/2006/relationships/image" Target="../media/image3386.png"/><Relationship Id="rId139" Type="http://schemas.openxmlformats.org/officeDocument/2006/relationships/image" Target="../media/image3396.png"/><Relationship Id="rId85" Type="http://schemas.openxmlformats.org/officeDocument/2006/relationships/customXml" Target="../ink/ink3938.xml"/><Relationship Id="rId150" Type="http://schemas.openxmlformats.org/officeDocument/2006/relationships/customXml" Target="../ink/ink3971.xml"/><Relationship Id="rId171" Type="http://schemas.openxmlformats.org/officeDocument/2006/relationships/image" Target="../media/image3412.png"/><Relationship Id="rId12" Type="http://schemas.openxmlformats.org/officeDocument/2006/relationships/image" Target="../media/image3222.png"/><Relationship Id="rId33" Type="http://schemas.openxmlformats.org/officeDocument/2006/relationships/customXml" Target="../ink/ink3912.xml"/><Relationship Id="rId108" Type="http://schemas.openxmlformats.org/officeDocument/2006/relationships/image" Target="../media/image3381.png"/><Relationship Id="rId129" Type="http://schemas.openxmlformats.org/officeDocument/2006/relationships/image" Target="../media/image3391.png"/><Relationship Id="rId54" Type="http://schemas.openxmlformats.org/officeDocument/2006/relationships/image" Target="../media/image3354.png"/><Relationship Id="rId75" Type="http://schemas.openxmlformats.org/officeDocument/2006/relationships/customXml" Target="../ink/ink3933.xml"/><Relationship Id="rId96" Type="http://schemas.openxmlformats.org/officeDocument/2006/relationships/image" Target="../media/image3375.png"/><Relationship Id="rId140" Type="http://schemas.openxmlformats.org/officeDocument/2006/relationships/customXml" Target="../ink/ink3966.xml"/><Relationship Id="rId161" Type="http://schemas.openxmlformats.org/officeDocument/2006/relationships/image" Target="../media/image3407.png"/><Relationship Id="rId182" Type="http://schemas.openxmlformats.org/officeDocument/2006/relationships/customXml" Target="../ink/ink3987.xml"/><Relationship Id="rId6" Type="http://schemas.openxmlformats.org/officeDocument/2006/relationships/image" Target="../media/image3331.png"/><Relationship Id="rId23" Type="http://schemas.openxmlformats.org/officeDocument/2006/relationships/customXml" Target="../ink/ink3907.xml"/><Relationship Id="rId119" Type="http://schemas.openxmlformats.org/officeDocument/2006/relationships/customXml" Target="../ink/ink3955.xml"/><Relationship Id="rId44" Type="http://schemas.openxmlformats.org/officeDocument/2006/relationships/image" Target="../media/image3349.png"/><Relationship Id="rId60" Type="http://schemas.openxmlformats.org/officeDocument/2006/relationships/image" Target="../media/image3357.png"/><Relationship Id="rId65" Type="http://schemas.openxmlformats.org/officeDocument/2006/relationships/customXml" Target="../ink/ink3928.xml"/><Relationship Id="rId81" Type="http://schemas.openxmlformats.org/officeDocument/2006/relationships/customXml" Target="../ink/ink3936.xml"/><Relationship Id="rId86" Type="http://schemas.openxmlformats.org/officeDocument/2006/relationships/image" Target="../media/image3370.png"/><Relationship Id="rId130" Type="http://schemas.openxmlformats.org/officeDocument/2006/relationships/customXml" Target="../ink/ink3961.xml"/><Relationship Id="rId135" Type="http://schemas.openxmlformats.org/officeDocument/2006/relationships/image" Target="../media/image3394.png"/><Relationship Id="rId151" Type="http://schemas.openxmlformats.org/officeDocument/2006/relationships/image" Target="../media/image3402.png"/><Relationship Id="rId156" Type="http://schemas.openxmlformats.org/officeDocument/2006/relationships/customXml" Target="../ink/ink3974.xml"/><Relationship Id="rId177" Type="http://schemas.openxmlformats.org/officeDocument/2006/relationships/image" Target="../media/image3415.png"/><Relationship Id="rId172" Type="http://schemas.openxmlformats.org/officeDocument/2006/relationships/customXml" Target="../ink/ink3982.xml"/><Relationship Id="rId13" Type="http://schemas.openxmlformats.org/officeDocument/2006/relationships/customXml" Target="../ink/ink3902.xml"/><Relationship Id="rId18" Type="http://schemas.openxmlformats.org/officeDocument/2006/relationships/image" Target="../media/image3336.png"/><Relationship Id="rId39" Type="http://schemas.openxmlformats.org/officeDocument/2006/relationships/customXml" Target="../ink/ink3915.xml"/><Relationship Id="rId109" Type="http://schemas.openxmlformats.org/officeDocument/2006/relationships/customXml" Target="../ink/ink3950.xml"/><Relationship Id="rId34" Type="http://schemas.openxmlformats.org/officeDocument/2006/relationships/image" Target="../media/image3344.png"/><Relationship Id="rId50" Type="http://schemas.openxmlformats.org/officeDocument/2006/relationships/image" Target="../media/image3352.png"/><Relationship Id="rId55" Type="http://schemas.openxmlformats.org/officeDocument/2006/relationships/customXml" Target="../ink/ink3923.xml"/><Relationship Id="rId76" Type="http://schemas.openxmlformats.org/officeDocument/2006/relationships/image" Target="../media/image3365.png"/><Relationship Id="rId97" Type="http://schemas.openxmlformats.org/officeDocument/2006/relationships/customXml" Target="../ink/ink3944.xml"/><Relationship Id="rId104" Type="http://schemas.openxmlformats.org/officeDocument/2006/relationships/image" Target="../media/image3379.png"/><Relationship Id="rId120" Type="http://schemas.openxmlformats.org/officeDocument/2006/relationships/image" Target="../media/image3387.png"/><Relationship Id="rId125" Type="http://schemas.openxmlformats.org/officeDocument/2006/relationships/customXml" Target="../ink/ink3958.xml"/><Relationship Id="rId141" Type="http://schemas.openxmlformats.org/officeDocument/2006/relationships/image" Target="../media/image3397.png"/><Relationship Id="rId146" Type="http://schemas.openxmlformats.org/officeDocument/2006/relationships/customXml" Target="../ink/ink3969.xml"/><Relationship Id="rId167" Type="http://schemas.openxmlformats.org/officeDocument/2006/relationships/image" Target="../media/image3410.png"/><Relationship Id="rId7" Type="http://schemas.openxmlformats.org/officeDocument/2006/relationships/customXml" Target="../ink/ink3899.xml"/><Relationship Id="rId71" Type="http://schemas.openxmlformats.org/officeDocument/2006/relationships/customXml" Target="../ink/ink3931.xml"/><Relationship Id="rId92" Type="http://schemas.openxmlformats.org/officeDocument/2006/relationships/image" Target="../media/image3373.png"/><Relationship Id="rId162" Type="http://schemas.openxmlformats.org/officeDocument/2006/relationships/customXml" Target="../ink/ink3977.xml"/><Relationship Id="rId183" Type="http://schemas.openxmlformats.org/officeDocument/2006/relationships/image" Target="../media/image3418.png"/><Relationship Id="rId2" Type="http://schemas.openxmlformats.org/officeDocument/2006/relationships/notesSlide" Target="../notesSlides/notesSlide24.xml"/><Relationship Id="rId29" Type="http://schemas.openxmlformats.org/officeDocument/2006/relationships/customXml" Target="../ink/ink3910.xml"/><Relationship Id="rId24" Type="http://schemas.openxmlformats.org/officeDocument/2006/relationships/image" Target="../media/image3339.png"/><Relationship Id="rId40" Type="http://schemas.openxmlformats.org/officeDocument/2006/relationships/image" Target="../media/image3347.png"/><Relationship Id="rId45" Type="http://schemas.openxmlformats.org/officeDocument/2006/relationships/customXml" Target="../ink/ink3918.xml"/><Relationship Id="rId66" Type="http://schemas.openxmlformats.org/officeDocument/2006/relationships/image" Target="../media/image3360.png"/><Relationship Id="rId87" Type="http://schemas.openxmlformats.org/officeDocument/2006/relationships/customXml" Target="../ink/ink3939.xml"/><Relationship Id="rId110" Type="http://schemas.openxmlformats.org/officeDocument/2006/relationships/image" Target="../media/image3382.png"/><Relationship Id="rId115" Type="http://schemas.openxmlformats.org/officeDocument/2006/relationships/customXml" Target="../ink/ink3953.xml"/><Relationship Id="rId131" Type="http://schemas.openxmlformats.org/officeDocument/2006/relationships/image" Target="../media/image3392.png"/><Relationship Id="rId136" Type="http://schemas.openxmlformats.org/officeDocument/2006/relationships/customXml" Target="../ink/ink3964.xml"/><Relationship Id="rId157" Type="http://schemas.openxmlformats.org/officeDocument/2006/relationships/image" Target="../media/image3405.png"/><Relationship Id="rId178" Type="http://schemas.openxmlformats.org/officeDocument/2006/relationships/customXml" Target="../ink/ink3985.xml"/><Relationship Id="rId61" Type="http://schemas.openxmlformats.org/officeDocument/2006/relationships/customXml" Target="../ink/ink3926.xml"/><Relationship Id="rId82" Type="http://schemas.openxmlformats.org/officeDocument/2006/relationships/image" Target="../media/image3368.png"/><Relationship Id="rId152" Type="http://schemas.openxmlformats.org/officeDocument/2006/relationships/customXml" Target="../ink/ink3972.xml"/><Relationship Id="rId173" Type="http://schemas.openxmlformats.org/officeDocument/2006/relationships/image" Target="../media/image3413.png"/><Relationship Id="rId19" Type="http://schemas.openxmlformats.org/officeDocument/2006/relationships/customXml" Target="../ink/ink3905.xml"/><Relationship Id="rId14" Type="http://schemas.openxmlformats.org/officeDocument/2006/relationships/image" Target="../media/image3334.png"/><Relationship Id="rId30" Type="http://schemas.openxmlformats.org/officeDocument/2006/relationships/image" Target="../media/image3342.png"/><Relationship Id="rId35" Type="http://schemas.openxmlformats.org/officeDocument/2006/relationships/customXml" Target="../ink/ink3913.xml"/><Relationship Id="rId56" Type="http://schemas.openxmlformats.org/officeDocument/2006/relationships/image" Target="../media/image3355.png"/><Relationship Id="rId77" Type="http://schemas.openxmlformats.org/officeDocument/2006/relationships/customXml" Target="../ink/ink3934.xml"/><Relationship Id="rId100" Type="http://schemas.openxmlformats.org/officeDocument/2006/relationships/image" Target="../media/image3377.png"/><Relationship Id="rId105" Type="http://schemas.openxmlformats.org/officeDocument/2006/relationships/customXml" Target="../ink/ink3948.xml"/><Relationship Id="rId126" Type="http://schemas.openxmlformats.org/officeDocument/2006/relationships/customXml" Target="../ink/ink3959.xml"/><Relationship Id="rId147" Type="http://schemas.openxmlformats.org/officeDocument/2006/relationships/image" Target="../media/image3400.png"/><Relationship Id="rId168" Type="http://schemas.openxmlformats.org/officeDocument/2006/relationships/customXml" Target="../ink/ink3980.xml"/><Relationship Id="rId8" Type="http://schemas.openxmlformats.org/officeDocument/2006/relationships/image" Target="../media/image3332.png"/><Relationship Id="rId51" Type="http://schemas.openxmlformats.org/officeDocument/2006/relationships/customXml" Target="../ink/ink3921.xml"/><Relationship Id="rId72" Type="http://schemas.openxmlformats.org/officeDocument/2006/relationships/image" Target="../media/image3363.png"/><Relationship Id="rId93" Type="http://schemas.openxmlformats.org/officeDocument/2006/relationships/customXml" Target="../ink/ink3942.xml"/><Relationship Id="rId98" Type="http://schemas.openxmlformats.org/officeDocument/2006/relationships/image" Target="../media/image3376.png"/><Relationship Id="rId121" Type="http://schemas.openxmlformats.org/officeDocument/2006/relationships/customXml" Target="../ink/ink3956.xml"/><Relationship Id="rId142" Type="http://schemas.openxmlformats.org/officeDocument/2006/relationships/customXml" Target="../ink/ink3967.xml"/><Relationship Id="rId163" Type="http://schemas.openxmlformats.org/officeDocument/2006/relationships/image" Target="../media/image3408.png"/><Relationship Id="rId3" Type="http://schemas.openxmlformats.org/officeDocument/2006/relationships/image" Target="../media/image3329.emf"/><Relationship Id="rId25" Type="http://schemas.openxmlformats.org/officeDocument/2006/relationships/customXml" Target="../ink/ink3908.xml"/><Relationship Id="rId46" Type="http://schemas.openxmlformats.org/officeDocument/2006/relationships/image" Target="../media/image3350.png"/><Relationship Id="rId67" Type="http://schemas.openxmlformats.org/officeDocument/2006/relationships/customXml" Target="../ink/ink3929.xml"/><Relationship Id="rId116" Type="http://schemas.openxmlformats.org/officeDocument/2006/relationships/image" Target="../media/image3385.png"/><Relationship Id="rId137" Type="http://schemas.openxmlformats.org/officeDocument/2006/relationships/image" Target="../media/image3395.png"/><Relationship Id="rId158" Type="http://schemas.openxmlformats.org/officeDocument/2006/relationships/customXml" Target="../ink/ink3975.xml"/><Relationship Id="rId20" Type="http://schemas.openxmlformats.org/officeDocument/2006/relationships/image" Target="../media/image3337.png"/><Relationship Id="rId41" Type="http://schemas.openxmlformats.org/officeDocument/2006/relationships/customXml" Target="../ink/ink3916.xml"/><Relationship Id="rId62" Type="http://schemas.openxmlformats.org/officeDocument/2006/relationships/image" Target="../media/image3358.png"/><Relationship Id="rId83" Type="http://schemas.openxmlformats.org/officeDocument/2006/relationships/customXml" Target="../ink/ink3937.xml"/><Relationship Id="rId88" Type="http://schemas.openxmlformats.org/officeDocument/2006/relationships/image" Target="../media/image3371.png"/><Relationship Id="rId111" Type="http://schemas.openxmlformats.org/officeDocument/2006/relationships/customXml" Target="../ink/ink3951.xml"/><Relationship Id="rId132" Type="http://schemas.openxmlformats.org/officeDocument/2006/relationships/customXml" Target="../ink/ink3962.xml"/><Relationship Id="rId153" Type="http://schemas.openxmlformats.org/officeDocument/2006/relationships/image" Target="../media/image3403.png"/><Relationship Id="rId174" Type="http://schemas.openxmlformats.org/officeDocument/2006/relationships/customXml" Target="../ink/ink3983.xml"/><Relationship Id="rId179" Type="http://schemas.openxmlformats.org/officeDocument/2006/relationships/image" Target="../media/image3416.png"/><Relationship Id="rId15" Type="http://schemas.openxmlformats.org/officeDocument/2006/relationships/customXml" Target="../ink/ink3903.xml"/><Relationship Id="rId36" Type="http://schemas.openxmlformats.org/officeDocument/2006/relationships/image" Target="../media/image3345.png"/><Relationship Id="rId57" Type="http://schemas.openxmlformats.org/officeDocument/2006/relationships/customXml" Target="../ink/ink3924.xml"/><Relationship Id="rId106" Type="http://schemas.openxmlformats.org/officeDocument/2006/relationships/image" Target="../media/image3380.png"/><Relationship Id="rId127" Type="http://schemas.openxmlformats.org/officeDocument/2006/relationships/image" Target="../media/image3390.png"/><Relationship Id="rId10" Type="http://schemas.openxmlformats.org/officeDocument/2006/relationships/image" Target="../media/image3333.png"/><Relationship Id="rId31" Type="http://schemas.openxmlformats.org/officeDocument/2006/relationships/customXml" Target="../ink/ink3911.xml"/><Relationship Id="rId52" Type="http://schemas.openxmlformats.org/officeDocument/2006/relationships/image" Target="../media/image3353.png"/><Relationship Id="rId73" Type="http://schemas.openxmlformats.org/officeDocument/2006/relationships/customXml" Target="../ink/ink3932.xml"/><Relationship Id="rId78" Type="http://schemas.openxmlformats.org/officeDocument/2006/relationships/image" Target="../media/image3366.png"/><Relationship Id="rId94" Type="http://schemas.openxmlformats.org/officeDocument/2006/relationships/image" Target="../media/image3374.png"/><Relationship Id="rId99" Type="http://schemas.openxmlformats.org/officeDocument/2006/relationships/customXml" Target="../ink/ink3945.xml"/><Relationship Id="rId101" Type="http://schemas.openxmlformats.org/officeDocument/2006/relationships/customXml" Target="../ink/ink3946.xml"/><Relationship Id="rId122" Type="http://schemas.openxmlformats.org/officeDocument/2006/relationships/image" Target="../media/image3388.png"/><Relationship Id="rId143" Type="http://schemas.openxmlformats.org/officeDocument/2006/relationships/image" Target="../media/image3398.png"/><Relationship Id="rId148" Type="http://schemas.openxmlformats.org/officeDocument/2006/relationships/customXml" Target="../ink/ink3970.xml"/><Relationship Id="rId164" Type="http://schemas.openxmlformats.org/officeDocument/2006/relationships/customXml" Target="../ink/ink3978.xml"/><Relationship Id="rId169" Type="http://schemas.openxmlformats.org/officeDocument/2006/relationships/image" Target="../media/image3411.png"/><Relationship Id="rId4" Type="http://schemas.openxmlformats.org/officeDocument/2006/relationships/image" Target="../media/image3330.png"/><Relationship Id="rId9" Type="http://schemas.openxmlformats.org/officeDocument/2006/relationships/customXml" Target="../ink/ink3900.xml"/><Relationship Id="rId180" Type="http://schemas.openxmlformats.org/officeDocument/2006/relationships/customXml" Target="../ink/ink3986.xml"/><Relationship Id="rId26" Type="http://schemas.openxmlformats.org/officeDocument/2006/relationships/image" Target="../media/image3340.png"/><Relationship Id="rId47" Type="http://schemas.openxmlformats.org/officeDocument/2006/relationships/customXml" Target="../ink/ink3919.xml"/><Relationship Id="rId68" Type="http://schemas.openxmlformats.org/officeDocument/2006/relationships/image" Target="../media/image3361.png"/><Relationship Id="rId89" Type="http://schemas.openxmlformats.org/officeDocument/2006/relationships/customXml" Target="../ink/ink3940.xml"/><Relationship Id="rId112" Type="http://schemas.openxmlformats.org/officeDocument/2006/relationships/image" Target="../media/image3383.png"/><Relationship Id="rId133" Type="http://schemas.openxmlformats.org/officeDocument/2006/relationships/image" Target="../media/image3393.png"/><Relationship Id="rId154" Type="http://schemas.openxmlformats.org/officeDocument/2006/relationships/customXml" Target="../ink/ink3973.xml"/><Relationship Id="rId175" Type="http://schemas.openxmlformats.org/officeDocument/2006/relationships/image" Target="../media/image3414.png"/><Relationship Id="rId16" Type="http://schemas.openxmlformats.org/officeDocument/2006/relationships/image" Target="../media/image3335.png"/><Relationship Id="rId37" Type="http://schemas.openxmlformats.org/officeDocument/2006/relationships/customXml" Target="../ink/ink3914.xml"/><Relationship Id="rId58" Type="http://schemas.openxmlformats.org/officeDocument/2006/relationships/image" Target="../media/image3356.png"/><Relationship Id="rId79" Type="http://schemas.openxmlformats.org/officeDocument/2006/relationships/customXml" Target="../ink/ink3935.xml"/><Relationship Id="rId102" Type="http://schemas.openxmlformats.org/officeDocument/2006/relationships/image" Target="../media/image3378.png"/><Relationship Id="rId123" Type="http://schemas.openxmlformats.org/officeDocument/2006/relationships/customXml" Target="../ink/ink3957.xml"/><Relationship Id="rId144" Type="http://schemas.openxmlformats.org/officeDocument/2006/relationships/customXml" Target="../ink/ink3968.xml"/><Relationship Id="rId90" Type="http://schemas.openxmlformats.org/officeDocument/2006/relationships/image" Target="../media/image3372.png"/><Relationship Id="rId165" Type="http://schemas.openxmlformats.org/officeDocument/2006/relationships/image" Target="../media/image3409.png"/><Relationship Id="rId27" Type="http://schemas.openxmlformats.org/officeDocument/2006/relationships/customXml" Target="../ink/ink3909.xml"/><Relationship Id="rId48" Type="http://schemas.openxmlformats.org/officeDocument/2006/relationships/image" Target="../media/image3351.png"/><Relationship Id="rId69" Type="http://schemas.openxmlformats.org/officeDocument/2006/relationships/customXml" Target="../ink/ink3930.xml"/><Relationship Id="rId113" Type="http://schemas.openxmlformats.org/officeDocument/2006/relationships/customXml" Target="../ink/ink3952.xml"/><Relationship Id="rId134" Type="http://schemas.openxmlformats.org/officeDocument/2006/relationships/customXml" Target="../ink/ink3963.xml"/><Relationship Id="rId80" Type="http://schemas.openxmlformats.org/officeDocument/2006/relationships/image" Target="../media/image3367.png"/><Relationship Id="rId155" Type="http://schemas.openxmlformats.org/officeDocument/2006/relationships/image" Target="../media/image3404.png"/><Relationship Id="rId176" Type="http://schemas.openxmlformats.org/officeDocument/2006/relationships/customXml" Target="../ink/ink3984.xml"/><Relationship Id="rId17" Type="http://schemas.openxmlformats.org/officeDocument/2006/relationships/customXml" Target="../ink/ink3904.xml"/><Relationship Id="rId38" Type="http://schemas.openxmlformats.org/officeDocument/2006/relationships/image" Target="../media/image3346.png"/><Relationship Id="rId59" Type="http://schemas.openxmlformats.org/officeDocument/2006/relationships/customXml" Target="../ink/ink3925.xml"/><Relationship Id="rId103" Type="http://schemas.openxmlformats.org/officeDocument/2006/relationships/customXml" Target="../ink/ink3947.xml"/><Relationship Id="rId124" Type="http://schemas.openxmlformats.org/officeDocument/2006/relationships/image" Target="../media/image3389.png"/><Relationship Id="rId70" Type="http://schemas.openxmlformats.org/officeDocument/2006/relationships/image" Target="../media/image3362.png"/><Relationship Id="rId91" Type="http://schemas.openxmlformats.org/officeDocument/2006/relationships/customXml" Target="../ink/ink3941.xml"/><Relationship Id="rId145" Type="http://schemas.openxmlformats.org/officeDocument/2006/relationships/image" Target="../media/image3399.png"/><Relationship Id="rId166" Type="http://schemas.openxmlformats.org/officeDocument/2006/relationships/customXml" Target="../ink/ink3979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3341.png"/><Relationship Id="rId49" Type="http://schemas.openxmlformats.org/officeDocument/2006/relationships/customXml" Target="../ink/ink3920.xml"/><Relationship Id="rId114" Type="http://schemas.openxmlformats.org/officeDocument/2006/relationships/image" Target="../media/image3384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75.png"/><Relationship Id="rId21" Type="http://schemas.openxmlformats.org/officeDocument/2006/relationships/customXml" Target="../ink/ink3996.xml"/><Relationship Id="rId42" Type="http://schemas.openxmlformats.org/officeDocument/2006/relationships/image" Target="../media/image3438.png"/><Relationship Id="rId63" Type="http://schemas.openxmlformats.org/officeDocument/2006/relationships/customXml" Target="../ink/ink4017.xml"/><Relationship Id="rId84" Type="http://schemas.openxmlformats.org/officeDocument/2006/relationships/customXml" Target="../ink/ink4028.xml"/><Relationship Id="rId138" Type="http://schemas.openxmlformats.org/officeDocument/2006/relationships/customXml" Target="../ink/ink4055.xml"/><Relationship Id="rId107" Type="http://schemas.openxmlformats.org/officeDocument/2006/relationships/image" Target="../media/image3470.png"/><Relationship Id="rId11" Type="http://schemas.openxmlformats.org/officeDocument/2006/relationships/customXml" Target="../ink/ink3991.xml"/><Relationship Id="rId32" Type="http://schemas.openxmlformats.org/officeDocument/2006/relationships/image" Target="../media/image3222.png"/><Relationship Id="rId53" Type="http://schemas.openxmlformats.org/officeDocument/2006/relationships/customXml" Target="../ink/ink4012.xml"/><Relationship Id="rId74" Type="http://schemas.openxmlformats.org/officeDocument/2006/relationships/image" Target="../media/image3454.png"/><Relationship Id="rId128" Type="http://schemas.openxmlformats.org/officeDocument/2006/relationships/customXml" Target="../ink/ink4050.xml"/><Relationship Id="rId5" Type="http://schemas.openxmlformats.org/officeDocument/2006/relationships/customXml" Target="../ink/ink3988.xml"/><Relationship Id="rId90" Type="http://schemas.openxmlformats.org/officeDocument/2006/relationships/customXml" Target="../ink/ink4031.xml"/><Relationship Id="rId95" Type="http://schemas.openxmlformats.org/officeDocument/2006/relationships/image" Target="../media/image3464.png"/><Relationship Id="rId22" Type="http://schemas.openxmlformats.org/officeDocument/2006/relationships/image" Target="../media/image3429.png"/><Relationship Id="rId27" Type="http://schemas.openxmlformats.org/officeDocument/2006/relationships/customXml" Target="../ink/ink3999.xml"/><Relationship Id="rId43" Type="http://schemas.openxmlformats.org/officeDocument/2006/relationships/customXml" Target="../ink/ink4007.xml"/><Relationship Id="rId48" Type="http://schemas.openxmlformats.org/officeDocument/2006/relationships/image" Target="../media/image3441.png"/><Relationship Id="rId64" Type="http://schemas.openxmlformats.org/officeDocument/2006/relationships/image" Target="../media/image3449.png"/><Relationship Id="rId69" Type="http://schemas.openxmlformats.org/officeDocument/2006/relationships/customXml" Target="../ink/ink4020.xml"/><Relationship Id="rId113" Type="http://schemas.openxmlformats.org/officeDocument/2006/relationships/image" Target="../media/image3473.png"/><Relationship Id="rId118" Type="http://schemas.openxmlformats.org/officeDocument/2006/relationships/customXml" Target="../ink/ink4045.xml"/><Relationship Id="rId134" Type="http://schemas.openxmlformats.org/officeDocument/2006/relationships/customXml" Target="../ink/ink4053.xml"/><Relationship Id="rId139" Type="http://schemas.openxmlformats.org/officeDocument/2006/relationships/image" Target="../media/image3486.png"/><Relationship Id="rId80" Type="http://schemas.openxmlformats.org/officeDocument/2006/relationships/customXml" Target="../ink/ink4026.xml"/><Relationship Id="rId85" Type="http://schemas.openxmlformats.org/officeDocument/2006/relationships/image" Target="../media/image3459.png"/><Relationship Id="rId12" Type="http://schemas.openxmlformats.org/officeDocument/2006/relationships/image" Target="../media/image3424.png"/><Relationship Id="rId17" Type="http://schemas.openxmlformats.org/officeDocument/2006/relationships/customXml" Target="../ink/ink3994.xml"/><Relationship Id="rId33" Type="http://schemas.openxmlformats.org/officeDocument/2006/relationships/customXml" Target="../ink/ink4002.xml"/><Relationship Id="rId38" Type="http://schemas.openxmlformats.org/officeDocument/2006/relationships/image" Target="../media/image3436.png"/><Relationship Id="rId59" Type="http://schemas.openxmlformats.org/officeDocument/2006/relationships/customXml" Target="../ink/ink4015.xml"/><Relationship Id="rId103" Type="http://schemas.openxmlformats.org/officeDocument/2006/relationships/image" Target="../media/image3468.png"/><Relationship Id="rId108" Type="http://schemas.openxmlformats.org/officeDocument/2006/relationships/customXml" Target="../ink/ink4040.xml"/><Relationship Id="rId124" Type="http://schemas.openxmlformats.org/officeDocument/2006/relationships/customXml" Target="../ink/ink4048.xml"/><Relationship Id="rId129" Type="http://schemas.openxmlformats.org/officeDocument/2006/relationships/image" Target="../media/image3481.png"/><Relationship Id="rId54" Type="http://schemas.openxmlformats.org/officeDocument/2006/relationships/image" Target="../media/image3444.png"/><Relationship Id="rId70" Type="http://schemas.openxmlformats.org/officeDocument/2006/relationships/image" Target="../media/image3452.png"/><Relationship Id="rId75" Type="http://schemas.openxmlformats.org/officeDocument/2006/relationships/customXml" Target="../ink/ink4023.xml"/><Relationship Id="rId91" Type="http://schemas.openxmlformats.org/officeDocument/2006/relationships/image" Target="../media/image3462.png"/><Relationship Id="rId96" Type="http://schemas.openxmlformats.org/officeDocument/2006/relationships/customXml" Target="../ink/ink4034.xml"/><Relationship Id="rId140" Type="http://schemas.openxmlformats.org/officeDocument/2006/relationships/customXml" Target="../ink/ink4056.xml"/><Relationship Id="rId145" Type="http://schemas.openxmlformats.org/officeDocument/2006/relationships/image" Target="../media/image34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21.png"/><Relationship Id="rId23" Type="http://schemas.openxmlformats.org/officeDocument/2006/relationships/customXml" Target="../ink/ink3997.xml"/><Relationship Id="rId28" Type="http://schemas.openxmlformats.org/officeDocument/2006/relationships/image" Target="../media/image3432.png"/><Relationship Id="rId49" Type="http://schemas.openxmlformats.org/officeDocument/2006/relationships/customXml" Target="../ink/ink4010.xml"/><Relationship Id="rId114" Type="http://schemas.openxmlformats.org/officeDocument/2006/relationships/customXml" Target="../ink/ink4043.xml"/><Relationship Id="rId119" Type="http://schemas.openxmlformats.org/officeDocument/2006/relationships/image" Target="../media/image3476.png"/><Relationship Id="rId44" Type="http://schemas.openxmlformats.org/officeDocument/2006/relationships/image" Target="../media/image3439.png"/><Relationship Id="rId60" Type="http://schemas.openxmlformats.org/officeDocument/2006/relationships/image" Target="../media/image3447.png"/><Relationship Id="rId65" Type="http://schemas.openxmlformats.org/officeDocument/2006/relationships/customXml" Target="../ink/ink4018.xml"/><Relationship Id="rId81" Type="http://schemas.openxmlformats.org/officeDocument/2006/relationships/image" Target="../media/image3457.png"/><Relationship Id="rId86" Type="http://schemas.openxmlformats.org/officeDocument/2006/relationships/customXml" Target="../ink/ink4029.xml"/><Relationship Id="rId130" Type="http://schemas.openxmlformats.org/officeDocument/2006/relationships/customXml" Target="../ink/ink4051.xml"/><Relationship Id="rId135" Type="http://schemas.openxmlformats.org/officeDocument/2006/relationships/image" Target="../media/image3484.png"/><Relationship Id="rId13" Type="http://schemas.openxmlformats.org/officeDocument/2006/relationships/customXml" Target="../ink/ink3992.xml"/><Relationship Id="rId18" Type="http://schemas.openxmlformats.org/officeDocument/2006/relationships/image" Target="../media/image3427.png"/><Relationship Id="rId39" Type="http://schemas.openxmlformats.org/officeDocument/2006/relationships/customXml" Target="../ink/ink4005.xml"/><Relationship Id="rId109" Type="http://schemas.openxmlformats.org/officeDocument/2006/relationships/image" Target="../media/image3471.png"/><Relationship Id="rId34" Type="http://schemas.openxmlformats.org/officeDocument/2006/relationships/image" Target="../media/image3434.png"/><Relationship Id="rId50" Type="http://schemas.openxmlformats.org/officeDocument/2006/relationships/image" Target="../media/image3442.png"/><Relationship Id="rId55" Type="http://schemas.openxmlformats.org/officeDocument/2006/relationships/customXml" Target="../ink/ink4013.xml"/><Relationship Id="rId76" Type="http://schemas.openxmlformats.org/officeDocument/2006/relationships/image" Target="../media/image3455.png"/><Relationship Id="rId97" Type="http://schemas.openxmlformats.org/officeDocument/2006/relationships/image" Target="../media/image3465.png"/><Relationship Id="rId104" Type="http://schemas.openxmlformats.org/officeDocument/2006/relationships/customXml" Target="../ink/ink4038.xml"/><Relationship Id="rId120" Type="http://schemas.openxmlformats.org/officeDocument/2006/relationships/customXml" Target="../ink/ink4046.xml"/><Relationship Id="rId125" Type="http://schemas.openxmlformats.org/officeDocument/2006/relationships/image" Target="../media/image3479.png"/><Relationship Id="rId141" Type="http://schemas.openxmlformats.org/officeDocument/2006/relationships/image" Target="../media/image3487.png"/><Relationship Id="rId146" Type="http://schemas.openxmlformats.org/officeDocument/2006/relationships/customXml" Target="../ink/ink4059.xml"/><Relationship Id="rId7" Type="http://schemas.openxmlformats.org/officeDocument/2006/relationships/customXml" Target="../ink/ink3989.xml"/><Relationship Id="rId71" Type="http://schemas.openxmlformats.org/officeDocument/2006/relationships/customXml" Target="../ink/ink4021.xml"/><Relationship Id="rId92" Type="http://schemas.openxmlformats.org/officeDocument/2006/relationships/customXml" Target="../ink/ink4032.xml"/><Relationship Id="rId2" Type="http://schemas.openxmlformats.org/officeDocument/2006/relationships/notesSlide" Target="../notesSlides/notesSlide25.xml"/><Relationship Id="rId29" Type="http://schemas.openxmlformats.org/officeDocument/2006/relationships/customXml" Target="../ink/ink4000.xml"/><Relationship Id="rId24" Type="http://schemas.openxmlformats.org/officeDocument/2006/relationships/image" Target="../media/image3430.png"/><Relationship Id="rId40" Type="http://schemas.openxmlformats.org/officeDocument/2006/relationships/image" Target="../media/image3437.png"/><Relationship Id="rId45" Type="http://schemas.openxmlformats.org/officeDocument/2006/relationships/customXml" Target="../ink/ink4008.xml"/><Relationship Id="rId66" Type="http://schemas.openxmlformats.org/officeDocument/2006/relationships/image" Target="../media/image3450.png"/><Relationship Id="rId87" Type="http://schemas.openxmlformats.org/officeDocument/2006/relationships/image" Target="../media/image3460.png"/><Relationship Id="rId110" Type="http://schemas.openxmlformats.org/officeDocument/2006/relationships/customXml" Target="../ink/ink4041.xml"/><Relationship Id="rId115" Type="http://schemas.openxmlformats.org/officeDocument/2006/relationships/image" Target="../media/image3474.png"/><Relationship Id="rId131" Type="http://schemas.openxmlformats.org/officeDocument/2006/relationships/image" Target="../media/image3482.png"/><Relationship Id="rId136" Type="http://schemas.openxmlformats.org/officeDocument/2006/relationships/customXml" Target="../ink/ink4054.xml"/><Relationship Id="rId61" Type="http://schemas.openxmlformats.org/officeDocument/2006/relationships/customXml" Target="../ink/ink4016.xml"/><Relationship Id="rId82" Type="http://schemas.openxmlformats.org/officeDocument/2006/relationships/customXml" Target="../ink/ink4027.xml"/><Relationship Id="rId19" Type="http://schemas.openxmlformats.org/officeDocument/2006/relationships/customXml" Target="../ink/ink3995.xml"/><Relationship Id="rId14" Type="http://schemas.openxmlformats.org/officeDocument/2006/relationships/image" Target="../media/image3425.png"/><Relationship Id="rId30" Type="http://schemas.openxmlformats.org/officeDocument/2006/relationships/image" Target="../media/image3433.png"/><Relationship Id="rId35" Type="http://schemas.openxmlformats.org/officeDocument/2006/relationships/customXml" Target="../ink/ink4003.xml"/><Relationship Id="rId56" Type="http://schemas.openxmlformats.org/officeDocument/2006/relationships/image" Target="../media/image3445.png"/><Relationship Id="rId77" Type="http://schemas.openxmlformats.org/officeDocument/2006/relationships/customXml" Target="../ink/ink4024.xml"/><Relationship Id="rId100" Type="http://schemas.openxmlformats.org/officeDocument/2006/relationships/customXml" Target="../ink/ink4036.xml"/><Relationship Id="rId105" Type="http://schemas.openxmlformats.org/officeDocument/2006/relationships/image" Target="../media/image3469.png"/><Relationship Id="rId126" Type="http://schemas.openxmlformats.org/officeDocument/2006/relationships/customXml" Target="../ink/ink4049.xml"/><Relationship Id="rId147" Type="http://schemas.openxmlformats.org/officeDocument/2006/relationships/image" Target="../media/image3490.png"/><Relationship Id="rId8" Type="http://schemas.openxmlformats.org/officeDocument/2006/relationships/image" Target="../media/image3422.png"/><Relationship Id="rId51" Type="http://schemas.openxmlformats.org/officeDocument/2006/relationships/customXml" Target="../ink/ink4011.xml"/><Relationship Id="rId72" Type="http://schemas.openxmlformats.org/officeDocument/2006/relationships/image" Target="../media/image3453.png"/><Relationship Id="rId93" Type="http://schemas.openxmlformats.org/officeDocument/2006/relationships/image" Target="../media/image3463.png"/><Relationship Id="rId98" Type="http://schemas.openxmlformats.org/officeDocument/2006/relationships/customXml" Target="../ink/ink4035.xml"/><Relationship Id="rId121" Type="http://schemas.openxmlformats.org/officeDocument/2006/relationships/image" Target="../media/image3477.png"/><Relationship Id="rId142" Type="http://schemas.openxmlformats.org/officeDocument/2006/relationships/customXml" Target="../ink/ink4057.xml"/><Relationship Id="rId3" Type="http://schemas.openxmlformats.org/officeDocument/2006/relationships/image" Target="../media/image3419.emf"/><Relationship Id="rId25" Type="http://schemas.openxmlformats.org/officeDocument/2006/relationships/customXml" Target="../ink/ink3998.xml"/><Relationship Id="rId46" Type="http://schemas.openxmlformats.org/officeDocument/2006/relationships/image" Target="../media/image3440.png"/><Relationship Id="rId67" Type="http://schemas.openxmlformats.org/officeDocument/2006/relationships/customXml" Target="../ink/ink4019.xml"/><Relationship Id="rId116" Type="http://schemas.openxmlformats.org/officeDocument/2006/relationships/customXml" Target="../ink/ink4044.xml"/><Relationship Id="rId137" Type="http://schemas.openxmlformats.org/officeDocument/2006/relationships/image" Target="../media/image3485.png"/><Relationship Id="rId20" Type="http://schemas.openxmlformats.org/officeDocument/2006/relationships/image" Target="../media/image3428.png"/><Relationship Id="rId41" Type="http://schemas.openxmlformats.org/officeDocument/2006/relationships/customXml" Target="../ink/ink4006.xml"/><Relationship Id="rId62" Type="http://schemas.openxmlformats.org/officeDocument/2006/relationships/image" Target="../media/image3448.png"/><Relationship Id="rId83" Type="http://schemas.openxmlformats.org/officeDocument/2006/relationships/image" Target="../media/image3458.png"/><Relationship Id="rId88" Type="http://schemas.openxmlformats.org/officeDocument/2006/relationships/customXml" Target="../ink/ink4030.xml"/><Relationship Id="rId111" Type="http://schemas.openxmlformats.org/officeDocument/2006/relationships/image" Target="../media/image3472.png"/><Relationship Id="rId132" Type="http://schemas.openxmlformats.org/officeDocument/2006/relationships/customXml" Target="../ink/ink4052.xml"/><Relationship Id="rId15" Type="http://schemas.openxmlformats.org/officeDocument/2006/relationships/customXml" Target="../ink/ink3993.xml"/><Relationship Id="rId36" Type="http://schemas.openxmlformats.org/officeDocument/2006/relationships/image" Target="../media/image3435.png"/><Relationship Id="rId57" Type="http://schemas.openxmlformats.org/officeDocument/2006/relationships/customXml" Target="../ink/ink4014.xml"/><Relationship Id="rId106" Type="http://schemas.openxmlformats.org/officeDocument/2006/relationships/customXml" Target="../ink/ink4039.xml"/><Relationship Id="rId127" Type="http://schemas.openxmlformats.org/officeDocument/2006/relationships/image" Target="../media/image3480.png"/><Relationship Id="rId10" Type="http://schemas.openxmlformats.org/officeDocument/2006/relationships/image" Target="../media/image3423.png"/><Relationship Id="rId31" Type="http://schemas.openxmlformats.org/officeDocument/2006/relationships/customXml" Target="../ink/ink4001.xml"/><Relationship Id="rId52" Type="http://schemas.openxmlformats.org/officeDocument/2006/relationships/image" Target="../media/image3443.png"/><Relationship Id="rId73" Type="http://schemas.openxmlformats.org/officeDocument/2006/relationships/customXml" Target="../ink/ink4022.xml"/><Relationship Id="rId78" Type="http://schemas.openxmlformats.org/officeDocument/2006/relationships/customXml" Target="../ink/ink4025.xml"/><Relationship Id="rId94" Type="http://schemas.openxmlformats.org/officeDocument/2006/relationships/customXml" Target="../ink/ink4033.xml"/><Relationship Id="rId99" Type="http://schemas.openxmlformats.org/officeDocument/2006/relationships/image" Target="../media/image3466.png"/><Relationship Id="rId101" Type="http://schemas.openxmlformats.org/officeDocument/2006/relationships/image" Target="../media/image3467.png"/><Relationship Id="rId122" Type="http://schemas.openxmlformats.org/officeDocument/2006/relationships/customXml" Target="../ink/ink4047.xml"/><Relationship Id="rId143" Type="http://schemas.openxmlformats.org/officeDocument/2006/relationships/image" Target="../media/image3488.png"/><Relationship Id="rId4" Type="http://schemas.openxmlformats.org/officeDocument/2006/relationships/image" Target="../media/image3420.png"/><Relationship Id="rId9" Type="http://schemas.openxmlformats.org/officeDocument/2006/relationships/customXml" Target="../ink/ink3990.xml"/><Relationship Id="rId26" Type="http://schemas.openxmlformats.org/officeDocument/2006/relationships/image" Target="../media/image3431.png"/><Relationship Id="rId47" Type="http://schemas.openxmlformats.org/officeDocument/2006/relationships/customXml" Target="../ink/ink4009.xml"/><Relationship Id="rId68" Type="http://schemas.openxmlformats.org/officeDocument/2006/relationships/image" Target="../media/image3451.png"/><Relationship Id="rId89" Type="http://schemas.openxmlformats.org/officeDocument/2006/relationships/image" Target="../media/image3461.png"/><Relationship Id="rId112" Type="http://schemas.openxmlformats.org/officeDocument/2006/relationships/customXml" Target="../ink/ink4042.xml"/><Relationship Id="rId133" Type="http://schemas.openxmlformats.org/officeDocument/2006/relationships/image" Target="../media/image3483.png"/><Relationship Id="rId16" Type="http://schemas.openxmlformats.org/officeDocument/2006/relationships/image" Target="../media/image3426.png"/><Relationship Id="rId37" Type="http://schemas.openxmlformats.org/officeDocument/2006/relationships/customXml" Target="../ink/ink4004.xml"/><Relationship Id="rId58" Type="http://schemas.openxmlformats.org/officeDocument/2006/relationships/image" Target="../media/image3446.png"/><Relationship Id="rId79" Type="http://schemas.openxmlformats.org/officeDocument/2006/relationships/image" Target="../media/image3456.png"/><Relationship Id="rId102" Type="http://schemas.openxmlformats.org/officeDocument/2006/relationships/customXml" Target="../ink/ink4037.xml"/><Relationship Id="rId123" Type="http://schemas.openxmlformats.org/officeDocument/2006/relationships/image" Target="../media/image3478.png"/><Relationship Id="rId144" Type="http://schemas.openxmlformats.org/officeDocument/2006/relationships/customXml" Target="../ink/ink405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62.xml"/><Relationship Id="rId13" Type="http://schemas.openxmlformats.org/officeDocument/2006/relationships/image" Target="../media/image3496.png"/><Relationship Id="rId18" Type="http://schemas.openxmlformats.org/officeDocument/2006/relationships/customXml" Target="../ink/ink4067.xml"/><Relationship Id="rId3" Type="http://schemas.openxmlformats.org/officeDocument/2006/relationships/image" Target="../media/image3491.png"/><Relationship Id="rId21" Type="http://schemas.openxmlformats.org/officeDocument/2006/relationships/image" Target="../media/image3500.png"/><Relationship Id="rId7" Type="http://schemas.openxmlformats.org/officeDocument/2006/relationships/image" Target="../media/image3493.png"/><Relationship Id="rId12" Type="http://schemas.openxmlformats.org/officeDocument/2006/relationships/customXml" Target="../ink/ink4064.xml"/><Relationship Id="rId17" Type="http://schemas.openxmlformats.org/officeDocument/2006/relationships/image" Target="../media/image3498.png"/><Relationship Id="rId2" Type="http://schemas.openxmlformats.org/officeDocument/2006/relationships/notesSlide" Target="../notesSlides/notesSlide26.xml"/><Relationship Id="rId16" Type="http://schemas.openxmlformats.org/officeDocument/2006/relationships/customXml" Target="../ink/ink4066.xml"/><Relationship Id="rId20" Type="http://schemas.openxmlformats.org/officeDocument/2006/relationships/customXml" Target="../ink/ink40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61.xml"/><Relationship Id="rId11" Type="http://schemas.openxmlformats.org/officeDocument/2006/relationships/image" Target="../media/image3495.png"/><Relationship Id="rId5" Type="http://schemas.openxmlformats.org/officeDocument/2006/relationships/image" Target="../media/image3492.png"/><Relationship Id="rId15" Type="http://schemas.openxmlformats.org/officeDocument/2006/relationships/image" Target="../media/image3497.png"/><Relationship Id="rId10" Type="http://schemas.openxmlformats.org/officeDocument/2006/relationships/customXml" Target="../ink/ink4063.xml"/><Relationship Id="rId19" Type="http://schemas.openxmlformats.org/officeDocument/2006/relationships/image" Target="../media/image3499.png"/><Relationship Id="rId4" Type="http://schemas.openxmlformats.org/officeDocument/2006/relationships/customXml" Target="../ink/ink4060.xml"/><Relationship Id="rId9" Type="http://schemas.openxmlformats.org/officeDocument/2006/relationships/image" Target="../media/image3494.png"/><Relationship Id="rId14" Type="http://schemas.openxmlformats.org/officeDocument/2006/relationships/customXml" Target="../ink/ink4065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57.png"/><Relationship Id="rId299" Type="http://schemas.openxmlformats.org/officeDocument/2006/relationships/image" Target="../media/image3647.png"/><Relationship Id="rId21" Type="http://schemas.openxmlformats.org/officeDocument/2006/relationships/image" Target="../media/image3510.png"/><Relationship Id="rId63" Type="http://schemas.openxmlformats.org/officeDocument/2006/relationships/image" Target="../media/image3530.png"/><Relationship Id="rId159" Type="http://schemas.openxmlformats.org/officeDocument/2006/relationships/image" Target="../media/image3578.png"/><Relationship Id="rId324" Type="http://schemas.openxmlformats.org/officeDocument/2006/relationships/image" Target="../media/image3659.png"/><Relationship Id="rId366" Type="http://schemas.openxmlformats.org/officeDocument/2006/relationships/image" Target="../media/image3680.png"/><Relationship Id="rId170" Type="http://schemas.openxmlformats.org/officeDocument/2006/relationships/customXml" Target="../ink/ink4152.xml"/><Relationship Id="rId226" Type="http://schemas.openxmlformats.org/officeDocument/2006/relationships/customXml" Target="../ink/ink4181.xml"/><Relationship Id="rId268" Type="http://schemas.openxmlformats.org/officeDocument/2006/relationships/customXml" Target="../ink/ink4202.xml"/><Relationship Id="rId32" Type="http://schemas.openxmlformats.org/officeDocument/2006/relationships/customXml" Target="../ink/ink4083.xml"/><Relationship Id="rId74" Type="http://schemas.openxmlformats.org/officeDocument/2006/relationships/customXml" Target="../ink/ink4104.xml"/><Relationship Id="rId128" Type="http://schemas.openxmlformats.org/officeDocument/2006/relationships/customXml" Target="../ink/ink4131.xml"/><Relationship Id="rId335" Type="http://schemas.openxmlformats.org/officeDocument/2006/relationships/customXml" Target="../ink/ink4236.xml"/><Relationship Id="rId377" Type="http://schemas.openxmlformats.org/officeDocument/2006/relationships/customXml" Target="../ink/ink4257.xml"/><Relationship Id="rId5" Type="http://schemas.openxmlformats.org/officeDocument/2006/relationships/image" Target="../media/image3502.png"/><Relationship Id="rId181" Type="http://schemas.openxmlformats.org/officeDocument/2006/relationships/image" Target="../media/image3589.png"/><Relationship Id="rId237" Type="http://schemas.openxmlformats.org/officeDocument/2006/relationships/image" Target="../media/image3616.png"/><Relationship Id="rId279" Type="http://schemas.openxmlformats.org/officeDocument/2006/relationships/image" Target="../media/image3637.png"/><Relationship Id="rId43" Type="http://schemas.openxmlformats.org/officeDocument/2006/relationships/image" Target="../media/image3520.png"/><Relationship Id="rId139" Type="http://schemas.openxmlformats.org/officeDocument/2006/relationships/image" Target="../media/image3568.png"/><Relationship Id="rId290" Type="http://schemas.openxmlformats.org/officeDocument/2006/relationships/customXml" Target="../ink/ink4213.xml"/><Relationship Id="rId304" Type="http://schemas.openxmlformats.org/officeDocument/2006/relationships/image" Target="../media/image3649.png"/><Relationship Id="rId346" Type="http://schemas.openxmlformats.org/officeDocument/2006/relationships/image" Target="../media/image3670.png"/><Relationship Id="rId388" Type="http://schemas.openxmlformats.org/officeDocument/2006/relationships/image" Target="../media/image3691.png"/><Relationship Id="rId85" Type="http://schemas.openxmlformats.org/officeDocument/2006/relationships/image" Target="../media/image3541.png"/><Relationship Id="rId150" Type="http://schemas.openxmlformats.org/officeDocument/2006/relationships/customXml" Target="../ink/ink4142.xml"/><Relationship Id="rId192" Type="http://schemas.openxmlformats.org/officeDocument/2006/relationships/customXml" Target="../ink/ink4163.xml"/><Relationship Id="rId206" Type="http://schemas.openxmlformats.org/officeDocument/2006/relationships/customXml" Target="../ink/ink4170.xml"/><Relationship Id="rId248" Type="http://schemas.openxmlformats.org/officeDocument/2006/relationships/customXml" Target="../ink/ink4192.xml"/><Relationship Id="rId12" Type="http://schemas.openxmlformats.org/officeDocument/2006/relationships/customXml" Target="../ink/ink4073.xml"/><Relationship Id="rId108" Type="http://schemas.openxmlformats.org/officeDocument/2006/relationships/customXml" Target="../ink/ink4121.xml"/><Relationship Id="rId315" Type="http://schemas.openxmlformats.org/officeDocument/2006/relationships/customXml" Target="../ink/ink4226.xml"/><Relationship Id="rId357" Type="http://schemas.openxmlformats.org/officeDocument/2006/relationships/customXml" Target="../ink/ink4247.xml"/><Relationship Id="rId54" Type="http://schemas.openxmlformats.org/officeDocument/2006/relationships/customXml" Target="../ink/ink4094.xml"/><Relationship Id="rId96" Type="http://schemas.openxmlformats.org/officeDocument/2006/relationships/customXml" Target="../ink/ink4115.xml"/><Relationship Id="rId161" Type="http://schemas.openxmlformats.org/officeDocument/2006/relationships/image" Target="../media/image3579.png"/><Relationship Id="rId217" Type="http://schemas.openxmlformats.org/officeDocument/2006/relationships/customXml" Target="../ink/ink4176.xml"/><Relationship Id="rId259" Type="http://schemas.openxmlformats.org/officeDocument/2006/relationships/image" Target="../media/image3627.png"/><Relationship Id="rId23" Type="http://schemas.openxmlformats.org/officeDocument/2006/relationships/image" Target="../media/image3511.png"/><Relationship Id="rId119" Type="http://schemas.openxmlformats.org/officeDocument/2006/relationships/image" Target="../media/image3558.png"/><Relationship Id="rId270" Type="http://schemas.openxmlformats.org/officeDocument/2006/relationships/customXml" Target="../ink/ink4203.xml"/><Relationship Id="rId326" Type="http://schemas.openxmlformats.org/officeDocument/2006/relationships/image" Target="../media/image3660.png"/><Relationship Id="rId65" Type="http://schemas.openxmlformats.org/officeDocument/2006/relationships/image" Target="../media/image3531.png"/><Relationship Id="rId130" Type="http://schemas.openxmlformats.org/officeDocument/2006/relationships/customXml" Target="../ink/ink4132.xml"/><Relationship Id="rId368" Type="http://schemas.openxmlformats.org/officeDocument/2006/relationships/image" Target="../media/image3681.png"/><Relationship Id="rId172" Type="http://schemas.openxmlformats.org/officeDocument/2006/relationships/customXml" Target="../ink/ink4153.xml"/><Relationship Id="rId228" Type="http://schemas.openxmlformats.org/officeDocument/2006/relationships/customXml" Target="../ink/ink4182.xml"/><Relationship Id="rId281" Type="http://schemas.openxmlformats.org/officeDocument/2006/relationships/image" Target="../media/image3638.png"/><Relationship Id="rId337" Type="http://schemas.openxmlformats.org/officeDocument/2006/relationships/customXml" Target="../ink/ink4237.xml"/><Relationship Id="rId34" Type="http://schemas.openxmlformats.org/officeDocument/2006/relationships/customXml" Target="../ink/ink4084.xml"/><Relationship Id="rId76" Type="http://schemas.openxmlformats.org/officeDocument/2006/relationships/customXml" Target="../ink/ink4105.xml"/><Relationship Id="rId141" Type="http://schemas.openxmlformats.org/officeDocument/2006/relationships/image" Target="../media/image3569.png"/><Relationship Id="rId379" Type="http://schemas.openxmlformats.org/officeDocument/2006/relationships/customXml" Target="../ink/ink4258.xml"/><Relationship Id="rId7" Type="http://schemas.openxmlformats.org/officeDocument/2006/relationships/image" Target="../media/image3503.png"/><Relationship Id="rId183" Type="http://schemas.openxmlformats.org/officeDocument/2006/relationships/image" Target="../media/image3590.png"/><Relationship Id="rId239" Type="http://schemas.openxmlformats.org/officeDocument/2006/relationships/image" Target="../media/image3617.png"/><Relationship Id="rId390" Type="http://schemas.openxmlformats.org/officeDocument/2006/relationships/image" Target="../media/image3692.png"/><Relationship Id="rId250" Type="http://schemas.openxmlformats.org/officeDocument/2006/relationships/customXml" Target="../ink/ink4193.xml"/><Relationship Id="rId292" Type="http://schemas.openxmlformats.org/officeDocument/2006/relationships/customXml" Target="../ink/ink4214.xml"/><Relationship Id="rId306" Type="http://schemas.openxmlformats.org/officeDocument/2006/relationships/image" Target="../media/image3650.png"/><Relationship Id="rId45" Type="http://schemas.openxmlformats.org/officeDocument/2006/relationships/image" Target="../media/image3521.png"/><Relationship Id="rId87" Type="http://schemas.openxmlformats.org/officeDocument/2006/relationships/image" Target="../media/image3542.png"/><Relationship Id="rId110" Type="http://schemas.openxmlformats.org/officeDocument/2006/relationships/customXml" Target="../ink/ink4122.xml"/><Relationship Id="rId348" Type="http://schemas.openxmlformats.org/officeDocument/2006/relationships/image" Target="../media/image3671.png"/><Relationship Id="rId152" Type="http://schemas.openxmlformats.org/officeDocument/2006/relationships/customXml" Target="../ink/ink4143.xml"/><Relationship Id="rId194" Type="http://schemas.openxmlformats.org/officeDocument/2006/relationships/customXml" Target="../ink/ink4164.xml"/><Relationship Id="rId208" Type="http://schemas.openxmlformats.org/officeDocument/2006/relationships/customXml" Target="../ink/ink4171.xml"/><Relationship Id="rId261" Type="http://schemas.openxmlformats.org/officeDocument/2006/relationships/image" Target="../media/image3628.png"/><Relationship Id="rId14" Type="http://schemas.openxmlformats.org/officeDocument/2006/relationships/customXml" Target="../ink/ink4074.xml"/><Relationship Id="rId56" Type="http://schemas.openxmlformats.org/officeDocument/2006/relationships/customXml" Target="../ink/ink4095.xml"/><Relationship Id="rId317" Type="http://schemas.openxmlformats.org/officeDocument/2006/relationships/customXml" Target="../ink/ink4227.xml"/><Relationship Id="rId359" Type="http://schemas.openxmlformats.org/officeDocument/2006/relationships/customXml" Target="../ink/ink4248.xml"/><Relationship Id="rId98" Type="http://schemas.openxmlformats.org/officeDocument/2006/relationships/customXml" Target="../ink/ink4116.xml"/><Relationship Id="rId121" Type="http://schemas.openxmlformats.org/officeDocument/2006/relationships/image" Target="../media/image3559.png"/><Relationship Id="rId163" Type="http://schemas.openxmlformats.org/officeDocument/2006/relationships/image" Target="../media/image3580.png"/><Relationship Id="rId219" Type="http://schemas.openxmlformats.org/officeDocument/2006/relationships/customXml" Target="../ink/ink4177.xml"/><Relationship Id="rId370" Type="http://schemas.openxmlformats.org/officeDocument/2006/relationships/image" Target="../media/image3682.png"/><Relationship Id="rId230" Type="http://schemas.openxmlformats.org/officeDocument/2006/relationships/customXml" Target="../ink/ink4183.xml"/><Relationship Id="rId25" Type="http://schemas.openxmlformats.org/officeDocument/2006/relationships/image" Target="../media/image3512.png"/><Relationship Id="rId67" Type="http://schemas.openxmlformats.org/officeDocument/2006/relationships/image" Target="../media/image3532.png"/><Relationship Id="rId272" Type="http://schemas.openxmlformats.org/officeDocument/2006/relationships/customXml" Target="../ink/ink4204.xml"/><Relationship Id="rId328" Type="http://schemas.openxmlformats.org/officeDocument/2006/relationships/image" Target="../media/image3661.png"/><Relationship Id="rId132" Type="http://schemas.openxmlformats.org/officeDocument/2006/relationships/customXml" Target="../ink/ink4133.xml"/><Relationship Id="rId174" Type="http://schemas.openxmlformats.org/officeDocument/2006/relationships/customXml" Target="../ink/ink4154.xml"/><Relationship Id="rId381" Type="http://schemas.openxmlformats.org/officeDocument/2006/relationships/customXml" Target="../ink/ink4259.xml"/><Relationship Id="rId241" Type="http://schemas.openxmlformats.org/officeDocument/2006/relationships/image" Target="../media/image3618.png"/><Relationship Id="rId36" Type="http://schemas.openxmlformats.org/officeDocument/2006/relationships/customXml" Target="../ink/ink4085.xml"/><Relationship Id="rId283" Type="http://schemas.openxmlformats.org/officeDocument/2006/relationships/image" Target="../media/image3639.png"/><Relationship Id="rId339" Type="http://schemas.openxmlformats.org/officeDocument/2006/relationships/customXml" Target="../ink/ink4238.xml"/><Relationship Id="rId78" Type="http://schemas.openxmlformats.org/officeDocument/2006/relationships/customXml" Target="../ink/ink4106.xml"/><Relationship Id="rId101" Type="http://schemas.openxmlformats.org/officeDocument/2006/relationships/image" Target="../media/image3549.png"/><Relationship Id="rId143" Type="http://schemas.openxmlformats.org/officeDocument/2006/relationships/image" Target="../media/image3570.png"/><Relationship Id="rId185" Type="http://schemas.openxmlformats.org/officeDocument/2006/relationships/image" Target="../media/image3591.png"/><Relationship Id="rId350" Type="http://schemas.openxmlformats.org/officeDocument/2006/relationships/image" Target="../media/image3672.png"/><Relationship Id="rId9" Type="http://schemas.openxmlformats.org/officeDocument/2006/relationships/image" Target="../media/image3504.png"/><Relationship Id="rId210" Type="http://schemas.openxmlformats.org/officeDocument/2006/relationships/customXml" Target="../ink/ink4172.xml"/><Relationship Id="rId392" Type="http://schemas.openxmlformats.org/officeDocument/2006/relationships/image" Target="../media/image3693.png"/><Relationship Id="rId252" Type="http://schemas.openxmlformats.org/officeDocument/2006/relationships/customXml" Target="../ink/ink4194.xml"/><Relationship Id="rId294" Type="http://schemas.openxmlformats.org/officeDocument/2006/relationships/customXml" Target="../ink/ink4215.xml"/><Relationship Id="rId308" Type="http://schemas.openxmlformats.org/officeDocument/2006/relationships/image" Target="../media/image3651.png"/><Relationship Id="rId47" Type="http://schemas.openxmlformats.org/officeDocument/2006/relationships/image" Target="../media/image3522.png"/><Relationship Id="rId89" Type="http://schemas.openxmlformats.org/officeDocument/2006/relationships/image" Target="../media/image3543.png"/><Relationship Id="rId112" Type="http://schemas.openxmlformats.org/officeDocument/2006/relationships/customXml" Target="../ink/ink4123.xml"/><Relationship Id="rId154" Type="http://schemas.openxmlformats.org/officeDocument/2006/relationships/customXml" Target="../ink/ink4144.xml"/><Relationship Id="rId361" Type="http://schemas.openxmlformats.org/officeDocument/2006/relationships/customXml" Target="../ink/ink4249.xml"/><Relationship Id="rId196" Type="http://schemas.openxmlformats.org/officeDocument/2006/relationships/customXml" Target="../ink/ink4165.xml"/><Relationship Id="rId16" Type="http://schemas.openxmlformats.org/officeDocument/2006/relationships/customXml" Target="../ink/ink4075.xml"/><Relationship Id="rId221" Type="http://schemas.openxmlformats.org/officeDocument/2006/relationships/image" Target="../media/image3608.png"/><Relationship Id="rId242" Type="http://schemas.openxmlformats.org/officeDocument/2006/relationships/customXml" Target="../ink/ink4189.xml"/><Relationship Id="rId263" Type="http://schemas.openxmlformats.org/officeDocument/2006/relationships/image" Target="../media/image3629.png"/><Relationship Id="rId284" Type="http://schemas.openxmlformats.org/officeDocument/2006/relationships/customXml" Target="../ink/ink4210.xml"/><Relationship Id="rId319" Type="http://schemas.openxmlformats.org/officeDocument/2006/relationships/customXml" Target="../ink/ink4228.xml"/><Relationship Id="rId37" Type="http://schemas.openxmlformats.org/officeDocument/2006/relationships/image" Target="../media/image3518.png"/><Relationship Id="rId58" Type="http://schemas.openxmlformats.org/officeDocument/2006/relationships/customXml" Target="../ink/ink4096.xml"/><Relationship Id="rId79" Type="http://schemas.openxmlformats.org/officeDocument/2006/relationships/image" Target="../media/image3538.png"/><Relationship Id="rId102" Type="http://schemas.openxmlformats.org/officeDocument/2006/relationships/customXml" Target="../ink/ink4118.xml"/><Relationship Id="rId123" Type="http://schemas.openxmlformats.org/officeDocument/2006/relationships/image" Target="../media/image3560.png"/><Relationship Id="rId144" Type="http://schemas.openxmlformats.org/officeDocument/2006/relationships/customXml" Target="../ink/ink4139.xml"/><Relationship Id="rId330" Type="http://schemas.openxmlformats.org/officeDocument/2006/relationships/image" Target="../media/image3662.png"/><Relationship Id="rId90" Type="http://schemas.openxmlformats.org/officeDocument/2006/relationships/customXml" Target="../ink/ink4112.xml"/><Relationship Id="rId165" Type="http://schemas.openxmlformats.org/officeDocument/2006/relationships/image" Target="../media/image3581.png"/><Relationship Id="rId186" Type="http://schemas.openxmlformats.org/officeDocument/2006/relationships/customXml" Target="../ink/ink4160.xml"/><Relationship Id="rId351" Type="http://schemas.openxmlformats.org/officeDocument/2006/relationships/customXml" Target="../ink/ink4244.xml"/><Relationship Id="rId372" Type="http://schemas.openxmlformats.org/officeDocument/2006/relationships/image" Target="../media/image3683.png"/><Relationship Id="rId393" Type="http://schemas.openxmlformats.org/officeDocument/2006/relationships/customXml" Target="../ink/ink4265.xml"/><Relationship Id="rId211" Type="http://schemas.openxmlformats.org/officeDocument/2006/relationships/image" Target="../media/image3604.png"/><Relationship Id="rId232" Type="http://schemas.openxmlformats.org/officeDocument/2006/relationships/customXml" Target="../ink/ink4184.xml"/><Relationship Id="rId253" Type="http://schemas.openxmlformats.org/officeDocument/2006/relationships/image" Target="../media/image3624.png"/><Relationship Id="rId274" Type="http://schemas.openxmlformats.org/officeDocument/2006/relationships/customXml" Target="../ink/ink4205.xml"/><Relationship Id="rId295" Type="http://schemas.openxmlformats.org/officeDocument/2006/relationships/image" Target="../media/image3645.png"/><Relationship Id="rId309" Type="http://schemas.openxmlformats.org/officeDocument/2006/relationships/customXml" Target="../ink/ink4223.xml"/><Relationship Id="rId27" Type="http://schemas.openxmlformats.org/officeDocument/2006/relationships/image" Target="../media/image3513.png"/><Relationship Id="rId48" Type="http://schemas.openxmlformats.org/officeDocument/2006/relationships/customXml" Target="../ink/ink4091.xml"/><Relationship Id="rId69" Type="http://schemas.openxmlformats.org/officeDocument/2006/relationships/image" Target="../media/image3533.png"/><Relationship Id="rId113" Type="http://schemas.openxmlformats.org/officeDocument/2006/relationships/image" Target="../media/image3555.png"/><Relationship Id="rId134" Type="http://schemas.openxmlformats.org/officeDocument/2006/relationships/customXml" Target="../ink/ink4134.xml"/><Relationship Id="rId320" Type="http://schemas.openxmlformats.org/officeDocument/2006/relationships/image" Target="../media/image3657.png"/><Relationship Id="rId80" Type="http://schemas.openxmlformats.org/officeDocument/2006/relationships/customXml" Target="../ink/ink4107.xml"/><Relationship Id="rId155" Type="http://schemas.openxmlformats.org/officeDocument/2006/relationships/image" Target="../media/image3576.png"/><Relationship Id="rId176" Type="http://schemas.openxmlformats.org/officeDocument/2006/relationships/customXml" Target="../ink/ink4155.xml"/><Relationship Id="rId197" Type="http://schemas.openxmlformats.org/officeDocument/2006/relationships/image" Target="../media/image3597.png"/><Relationship Id="rId341" Type="http://schemas.openxmlformats.org/officeDocument/2006/relationships/customXml" Target="../ink/ink4239.xml"/><Relationship Id="rId362" Type="http://schemas.openxmlformats.org/officeDocument/2006/relationships/image" Target="../media/image3678.png"/><Relationship Id="rId383" Type="http://schemas.openxmlformats.org/officeDocument/2006/relationships/customXml" Target="../ink/ink4260.xml"/><Relationship Id="rId201" Type="http://schemas.openxmlformats.org/officeDocument/2006/relationships/image" Target="../media/image3599.png"/><Relationship Id="rId222" Type="http://schemas.openxmlformats.org/officeDocument/2006/relationships/customXml" Target="../ink/ink4179.xml"/><Relationship Id="rId243" Type="http://schemas.openxmlformats.org/officeDocument/2006/relationships/image" Target="../media/image3619.png"/><Relationship Id="rId264" Type="http://schemas.openxmlformats.org/officeDocument/2006/relationships/customXml" Target="../ink/ink4200.xml"/><Relationship Id="rId285" Type="http://schemas.openxmlformats.org/officeDocument/2006/relationships/image" Target="../media/image3640.png"/><Relationship Id="rId17" Type="http://schemas.openxmlformats.org/officeDocument/2006/relationships/image" Target="../media/image3508.png"/><Relationship Id="rId38" Type="http://schemas.openxmlformats.org/officeDocument/2006/relationships/customXml" Target="../ink/ink4086.xml"/><Relationship Id="rId59" Type="http://schemas.openxmlformats.org/officeDocument/2006/relationships/image" Target="../media/image3528.png"/><Relationship Id="rId103" Type="http://schemas.openxmlformats.org/officeDocument/2006/relationships/image" Target="../media/image3550.png"/><Relationship Id="rId124" Type="http://schemas.openxmlformats.org/officeDocument/2006/relationships/customXml" Target="../ink/ink4129.xml"/><Relationship Id="rId310" Type="http://schemas.openxmlformats.org/officeDocument/2006/relationships/image" Target="../media/image3652.png"/><Relationship Id="rId70" Type="http://schemas.openxmlformats.org/officeDocument/2006/relationships/customXml" Target="../ink/ink4102.xml"/><Relationship Id="rId91" Type="http://schemas.openxmlformats.org/officeDocument/2006/relationships/image" Target="../media/image3544.png"/><Relationship Id="rId145" Type="http://schemas.openxmlformats.org/officeDocument/2006/relationships/image" Target="../media/image3571.png"/><Relationship Id="rId166" Type="http://schemas.openxmlformats.org/officeDocument/2006/relationships/customXml" Target="../ink/ink4150.xml"/><Relationship Id="rId187" Type="http://schemas.openxmlformats.org/officeDocument/2006/relationships/image" Target="../media/image3592.png"/><Relationship Id="rId331" Type="http://schemas.openxmlformats.org/officeDocument/2006/relationships/customXml" Target="../ink/ink4234.xml"/><Relationship Id="rId352" Type="http://schemas.openxmlformats.org/officeDocument/2006/relationships/image" Target="../media/image3673.png"/><Relationship Id="rId373" Type="http://schemas.openxmlformats.org/officeDocument/2006/relationships/customXml" Target="../ink/ink4255.xml"/><Relationship Id="rId394" Type="http://schemas.openxmlformats.org/officeDocument/2006/relationships/image" Target="../media/image369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173.xml"/><Relationship Id="rId233" Type="http://schemas.openxmlformats.org/officeDocument/2006/relationships/image" Target="../media/image3614.png"/><Relationship Id="rId254" Type="http://schemas.openxmlformats.org/officeDocument/2006/relationships/customXml" Target="../ink/ink4195.xml"/><Relationship Id="rId28" Type="http://schemas.openxmlformats.org/officeDocument/2006/relationships/customXml" Target="../ink/ink4081.xml"/><Relationship Id="rId49" Type="http://schemas.openxmlformats.org/officeDocument/2006/relationships/image" Target="../media/image3523.png"/><Relationship Id="rId114" Type="http://schemas.openxmlformats.org/officeDocument/2006/relationships/customXml" Target="../ink/ink4124.xml"/><Relationship Id="rId275" Type="http://schemas.openxmlformats.org/officeDocument/2006/relationships/image" Target="../media/image3635.png"/><Relationship Id="rId296" Type="http://schemas.openxmlformats.org/officeDocument/2006/relationships/customXml" Target="../ink/ink4216.xml"/><Relationship Id="rId300" Type="http://schemas.openxmlformats.org/officeDocument/2006/relationships/customXml" Target="../ink/ink4218.xml"/><Relationship Id="rId60" Type="http://schemas.openxmlformats.org/officeDocument/2006/relationships/customXml" Target="../ink/ink4097.xml"/><Relationship Id="rId81" Type="http://schemas.openxmlformats.org/officeDocument/2006/relationships/image" Target="../media/image3539.png"/><Relationship Id="rId135" Type="http://schemas.openxmlformats.org/officeDocument/2006/relationships/image" Target="../media/image3566.png"/><Relationship Id="rId156" Type="http://schemas.openxmlformats.org/officeDocument/2006/relationships/customXml" Target="../ink/ink4145.xml"/><Relationship Id="rId177" Type="http://schemas.openxmlformats.org/officeDocument/2006/relationships/image" Target="../media/image3587.png"/><Relationship Id="rId198" Type="http://schemas.openxmlformats.org/officeDocument/2006/relationships/customXml" Target="../ink/ink4166.xml"/><Relationship Id="rId321" Type="http://schemas.openxmlformats.org/officeDocument/2006/relationships/customXml" Target="../ink/ink4229.xml"/><Relationship Id="rId342" Type="http://schemas.openxmlformats.org/officeDocument/2006/relationships/image" Target="../media/image3668.png"/><Relationship Id="rId363" Type="http://schemas.openxmlformats.org/officeDocument/2006/relationships/customXml" Target="../ink/ink4250.xml"/><Relationship Id="rId384" Type="http://schemas.openxmlformats.org/officeDocument/2006/relationships/image" Target="../media/image3689.png"/><Relationship Id="rId202" Type="http://schemas.openxmlformats.org/officeDocument/2006/relationships/customXml" Target="../ink/ink4168.xml"/><Relationship Id="rId223" Type="http://schemas.openxmlformats.org/officeDocument/2006/relationships/image" Target="../media/image3609.png"/><Relationship Id="rId244" Type="http://schemas.openxmlformats.org/officeDocument/2006/relationships/customXml" Target="../ink/ink4190.xml"/><Relationship Id="rId18" Type="http://schemas.openxmlformats.org/officeDocument/2006/relationships/customXml" Target="../ink/ink4076.xml"/><Relationship Id="rId39" Type="http://schemas.openxmlformats.org/officeDocument/2006/relationships/image" Target="../media/image3222.png"/><Relationship Id="rId265" Type="http://schemas.openxmlformats.org/officeDocument/2006/relationships/image" Target="../media/image3630.png"/><Relationship Id="rId286" Type="http://schemas.openxmlformats.org/officeDocument/2006/relationships/customXml" Target="../ink/ink4211.xml"/><Relationship Id="rId50" Type="http://schemas.openxmlformats.org/officeDocument/2006/relationships/customXml" Target="../ink/ink4092.xml"/><Relationship Id="rId104" Type="http://schemas.openxmlformats.org/officeDocument/2006/relationships/customXml" Target="../ink/ink4119.xml"/><Relationship Id="rId125" Type="http://schemas.openxmlformats.org/officeDocument/2006/relationships/image" Target="../media/image3561.png"/><Relationship Id="rId146" Type="http://schemas.openxmlformats.org/officeDocument/2006/relationships/customXml" Target="../ink/ink4140.xml"/><Relationship Id="rId167" Type="http://schemas.openxmlformats.org/officeDocument/2006/relationships/image" Target="../media/image3582.png"/><Relationship Id="rId188" Type="http://schemas.openxmlformats.org/officeDocument/2006/relationships/customXml" Target="../ink/ink4161.xml"/><Relationship Id="rId311" Type="http://schemas.openxmlformats.org/officeDocument/2006/relationships/customXml" Target="../ink/ink4224.xml"/><Relationship Id="rId332" Type="http://schemas.openxmlformats.org/officeDocument/2006/relationships/image" Target="../media/image3663.png"/><Relationship Id="rId353" Type="http://schemas.openxmlformats.org/officeDocument/2006/relationships/customXml" Target="../ink/ink4245.xml"/><Relationship Id="rId374" Type="http://schemas.openxmlformats.org/officeDocument/2006/relationships/image" Target="../media/image3684.png"/><Relationship Id="rId71" Type="http://schemas.openxmlformats.org/officeDocument/2006/relationships/image" Target="../media/image3534.png"/><Relationship Id="rId92" Type="http://schemas.openxmlformats.org/officeDocument/2006/relationships/customXml" Target="../ink/ink4113.xml"/><Relationship Id="rId213" Type="http://schemas.openxmlformats.org/officeDocument/2006/relationships/image" Target="../media/image3605.png"/><Relationship Id="rId234" Type="http://schemas.openxmlformats.org/officeDocument/2006/relationships/customXml" Target="../ink/ink4185.xml"/><Relationship Id="rId2" Type="http://schemas.openxmlformats.org/officeDocument/2006/relationships/notesSlide" Target="../notesSlides/notesSlide27.xml"/><Relationship Id="rId29" Type="http://schemas.openxmlformats.org/officeDocument/2006/relationships/image" Target="../media/image3514.png"/><Relationship Id="rId255" Type="http://schemas.openxmlformats.org/officeDocument/2006/relationships/image" Target="../media/image3625.png"/><Relationship Id="rId276" Type="http://schemas.openxmlformats.org/officeDocument/2006/relationships/customXml" Target="../ink/ink4206.xml"/><Relationship Id="rId297" Type="http://schemas.openxmlformats.org/officeDocument/2006/relationships/image" Target="../media/image3646.png"/><Relationship Id="rId40" Type="http://schemas.openxmlformats.org/officeDocument/2006/relationships/customXml" Target="../ink/ink4087.xml"/><Relationship Id="rId115" Type="http://schemas.openxmlformats.org/officeDocument/2006/relationships/image" Target="../media/image3556.png"/><Relationship Id="rId136" Type="http://schemas.openxmlformats.org/officeDocument/2006/relationships/customXml" Target="../ink/ink4135.xml"/><Relationship Id="rId157" Type="http://schemas.openxmlformats.org/officeDocument/2006/relationships/image" Target="../media/image3577.png"/><Relationship Id="rId178" Type="http://schemas.openxmlformats.org/officeDocument/2006/relationships/customXml" Target="../ink/ink4156.xml"/><Relationship Id="rId301" Type="http://schemas.openxmlformats.org/officeDocument/2006/relationships/customXml" Target="../ink/ink4219.xml"/><Relationship Id="rId322" Type="http://schemas.openxmlformats.org/officeDocument/2006/relationships/image" Target="../media/image3658.png"/><Relationship Id="rId343" Type="http://schemas.openxmlformats.org/officeDocument/2006/relationships/customXml" Target="../ink/ink4240.xml"/><Relationship Id="rId364" Type="http://schemas.openxmlformats.org/officeDocument/2006/relationships/image" Target="../media/image3679.png"/><Relationship Id="rId61" Type="http://schemas.openxmlformats.org/officeDocument/2006/relationships/image" Target="../media/image3529.png"/><Relationship Id="rId82" Type="http://schemas.openxmlformats.org/officeDocument/2006/relationships/customXml" Target="../ink/ink4108.xml"/><Relationship Id="rId199" Type="http://schemas.openxmlformats.org/officeDocument/2006/relationships/image" Target="../media/image3598.png"/><Relationship Id="rId203" Type="http://schemas.openxmlformats.org/officeDocument/2006/relationships/image" Target="../media/image3600.png"/><Relationship Id="rId385" Type="http://schemas.openxmlformats.org/officeDocument/2006/relationships/customXml" Target="../ink/ink4261.xml"/><Relationship Id="rId19" Type="http://schemas.openxmlformats.org/officeDocument/2006/relationships/image" Target="../media/image3509.png"/><Relationship Id="rId224" Type="http://schemas.openxmlformats.org/officeDocument/2006/relationships/customXml" Target="../ink/ink4180.xml"/><Relationship Id="rId245" Type="http://schemas.openxmlformats.org/officeDocument/2006/relationships/image" Target="../media/image3620.png"/><Relationship Id="rId266" Type="http://schemas.openxmlformats.org/officeDocument/2006/relationships/customXml" Target="../ink/ink4201.xml"/><Relationship Id="rId287" Type="http://schemas.openxmlformats.org/officeDocument/2006/relationships/image" Target="../media/image3641.png"/><Relationship Id="rId30" Type="http://schemas.openxmlformats.org/officeDocument/2006/relationships/customXml" Target="../ink/ink4082.xml"/><Relationship Id="rId105" Type="http://schemas.openxmlformats.org/officeDocument/2006/relationships/image" Target="../media/image3551.png"/><Relationship Id="rId126" Type="http://schemas.openxmlformats.org/officeDocument/2006/relationships/customXml" Target="../ink/ink4130.xml"/><Relationship Id="rId147" Type="http://schemas.openxmlformats.org/officeDocument/2006/relationships/image" Target="../media/image3572.png"/><Relationship Id="rId168" Type="http://schemas.openxmlformats.org/officeDocument/2006/relationships/customXml" Target="../ink/ink4151.xml"/><Relationship Id="rId312" Type="http://schemas.openxmlformats.org/officeDocument/2006/relationships/image" Target="../media/image3653.png"/><Relationship Id="rId333" Type="http://schemas.openxmlformats.org/officeDocument/2006/relationships/customXml" Target="../ink/ink4235.xml"/><Relationship Id="rId354" Type="http://schemas.openxmlformats.org/officeDocument/2006/relationships/image" Target="../media/image3674.png"/><Relationship Id="rId51" Type="http://schemas.openxmlformats.org/officeDocument/2006/relationships/image" Target="../media/image3524.png"/><Relationship Id="rId72" Type="http://schemas.openxmlformats.org/officeDocument/2006/relationships/customXml" Target="../ink/ink4103.xml"/><Relationship Id="rId93" Type="http://schemas.openxmlformats.org/officeDocument/2006/relationships/image" Target="../media/image3545.png"/><Relationship Id="rId189" Type="http://schemas.openxmlformats.org/officeDocument/2006/relationships/image" Target="../media/image3593.png"/><Relationship Id="rId375" Type="http://schemas.openxmlformats.org/officeDocument/2006/relationships/customXml" Target="../ink/ink4256.xml"/><Relationship Id="rId3" Type="http://schemas.openxmlformats.org/officeDocument/2006/relationships/image" Target="../media/image3501.png"/><Relationship Id="rId214" Type="http://schemas.openxmlformats.org/officeDocument/2006/relationships/customXml" Target="../ink/ink4174.xml"/><Relationship Id="rId235" Type="http://schemas.openxmlformats.org/officeDocument/2006/relationships/image" Target="../media/image3615.png"/><Relationship Id="rId256" Type="http://schemas.openxmlformats.org/officeDocument/2006/relationships/customXml" Target="../ink/ink4196.xml"/><Relationship Id="rId277" Type="http://schemas.openxmlformats.org/officeDocument/2006/relationships/image" Target="../media/image3636.png"/><Relationship Id="rId298" Type="http://schemas.openxmlformats.org/officeDocument/2006/relationships/customXml" Target="../ink/ink4217.xml"/><Relationship Id="rId116" Type="http://schemas.openxmlformats.org/officeDocument/2006/relationships/customXml" Target="../ink/ink4125.xml"/><Relationship Id="rId137" Type="http://schemas.openxmlformats.org/officeDocument/2006/relationships/image" Target="../media/image3567.png"/><Relationship Id="rId158" Type="http://schemas.openxmlformats.org/officeDocument/2006/relationships/customXml" Target="../ink/ink4146.xml"/><Relationship Id="rId302" Type="http://schemas.openxmlformats.org/officeDocument/2006/relationships/image" Target="../media/image3648.png"/><Relationship Id="rId323" Type="http://schemas.openxmlformats.org/officeDocument/2006/relationships/customXml" Target="../ink/ink4230.xml"/><Relationship Id="rId344" Type="http://schemas.openxmlformats.org/officeDocument/2006/relationships/image" Target="../media/image3669.png"/><Relationship Id="rId20" Type="http://schemas.openxmlformats.org/officeDocument/2006/relationships/customXml" Target="../ink/ink4077.xml"/><Relationship Id="rId41" Type="http://schemas.openxmlformats.org/officeDocument/2006/relationships/image" Target="../media/image3519.png"/><Relationship Id="rId62" Type="http://schemas.openxmlformats.org/officeDocument/2006/relationships/customXml" Target="../ink/ink4098.xml"/><Relationship Id="rId83" Type="http://schemas.openxmlformats.org/officeDocument/2006/relationships/image" Target="../media/image3540.png"/><Relationship Id="rId179" Type="http://schemas.openxmlformats.org/officeDocument/2006/relationships/image" Target="../media/image3588.png"/><Relationship Id="rId365" Type="http://schemas.openxmlformats.org/officeDocument/2006/relationships/customXml" Target="../ink/ink4251.xml"/><Relationship Id="rId386" Type="http://schemas.openxmlformats.org/officeDocument/2006/relationships/image" Target="../media/image3690.png"/><Relationship Id="rId190" Type="http://schemas.openxmlformats.org/officeDocument/2006/relationships/customXml" Target="../ink/ink4162.xml"/><Relationship Id="rId204" Type="http://schemas.openxmlformats.org/officeDocument/2006/relationships/customXml" Target="../ink/ink4169.xml"/><Relationship Id="rId225" Type="http://schemas.openxmlformats.org/officeDocument/2006/relationships/image" Target="../media/image3610.png"/><Relationship Id="rId246" Type="http://schemas.openxmlformats.org/officeDocument/2006/relationships/customXml" Target="../ink/ink4191.xml"/><Relationship Id="rId267" Type="http://schemas.openxmlformats.org/officeDocument/2006/relationships/image" Target="../media/image3631.png"/><Relationship Id="rId288" Type="http://schemas.openxmlformats.org/officeDocument/2006/relationships/customXml" Target="../ink/ink4212.xml"/><Relationship Id="rId106" Type="http://schemas.openxmlformats.org/officeDocument/2006/relationships/customXml" Target="../ink/ink4120.xml"/><Relationship Id="rId127" Type="http://schemas.openxmlformats.org/officeDocument/2006/relationships/image" Target="../media/image3562.png"/><Relationship Id="rId313" Type="http://schemas.openxmlformats.org/officeDocument/2006/relationships/customXml" Target="../ink/ink4225.xml"/><Relationship Id="rId10" Type="http://schemas.openxmlformats.org/officeDocument/2006/relationships/customXml" Target="../ink/ink4072.xml"/><Relationship Id="rId31" Type="http://schemas.openxmlformats.org/officeDocument/2006/relationships/image" Target="../media/image3515.png"/><Relationship Id="rId52" Type="http://schemas.openxmlformats.org/officeDocument/2006/relationships/customXml" Target="../ink/ink4093.xml"/><Relationship Id="rId73" Type="http://schemas.openxmlformats.org/officeDocument/2006/relationships/image" Target="../media/image3535.png"/><Relationship Id="rId94" Type="http://schemas.openxmlformats.org/officeDocument/2006/relationships/customXml" Target="../ink/ink4114.xml"/><Relationship Id="rId148" Type="http://schemas.openxmlformats.org/officeDocument/2006/relationships/customXml" Target="../ink/ink4141.xml"/><Relationship Id="rId169" Type="http://schemas.openxmlformats.org/officeDocument/2006/relationships/image" Target="../media/image3583.png"/><Relationship Id="rId334" Type="http://schemas.openxmlformats.org/officeDocument/2006/relationships/image" Target="../media/image3664.png"/><Relationship Id="rId355" Type="http://schemas.openxmlformats.org/officeDocument/2006/relationships/customXml" Target="../ink/ink4246.xml"/><Relationship Id="rId376" Type="http://schemas.openxmlformats.org/officeDocument/2006/relationships/image" Target="../media/image3685.png"/><Relationship Id="rId4" Type="http://schemas.openxmlformats.org/officeDocument/2006/relationships/customXml" Target="../ink/ink4069.xml"/><Relationship Id="rId180" Type="http://schemas.openxmlformats.org/officeDocument/2006/relationships/customXml" Target="../ink/ink4157.xml"/><Relationship Id="rId215" Type="http://schemas.openxmlformats.org/officeDocument/2006/relationships/image" Target="../media/image3606.png"/><Relationship Id="rId236" Type="http://schemas.openxmlformats.org/officeDocument/2006/relationships/customXml" Target="../ink/ink4186.xml"/><Relationship Id="rId257" Type="http://schemas.openxmlformats.org/officeDocument/2006/relationships/image" Target="../media/image3626.png"/><Relationship Id="rId278" Type="http://schemas.openxmlformats.org/officeDocument/2006/relationships/customXml" Target="../ink/ink4207.xml"/><Relationship Id="rId303" Type="http://schemas.openxmlformats.org/officeDocument/2006/relationships/customXml" Target="../ink/ink4220.xml"/><Relationship Id="rId42" Type="http://schemas.openxmlformats.org/officeDocument/2006/relationships/customXml" Target="../ink/ink4088.xml"/><Relationship Id="rId84" Type="http://schemas.openxmlformats.org/officeDocument/2006/relationships/customXml" Target="../ink/ink4109.xml"/><Relationship Id="rId138" Type="http://schemas.openxmlformats.org/officeDocument/2006/relationships/customXml" Target="../ink/ink4136.xml"/><Relationship Id="rId345" Type="http://schemas.openxmlformats.org/officeDocument/2006/relationships/customXml" Target="../ink/ink4241.xml"/><Relationship Id="rId387" Type="http://schemas.openxmlformats.org/officeDocument/2006/relationships/customXml" Target="../ink/ink4262.xml"/><Relationship Id="rId191" Type="http://schemas.openxmlformats.org/officeDocument/2006/relationships/image" Target="../media/image3594.png"/><Relationship Id="rId205" Type="http://schemas.openxmlformats.org/officeDocument/2006/relationships/image" Target="../media/image3601.png"/><Relationship Id="rId247" Type="http://schemas.openxmlformats.org/officeDocument/2006/relationships/image" Target="../media/image3621.png"/><Relationship Id="rId107" Type="http://schemas.openxmlformats.org/officeDocument/2006/relationships/image" Target="../media/image3552.png"/><Relationship Id="rId289" Type="http://schemas.openxmlformats.org/officeDocument/2006/relationships/image" Target="../media/image3642.png"/><Relationship Id="rId11" Type="http://schemas.openxmlformats.org/officeDocument/2006/relationships/image" Target="../media/image3505.png"/><Relationship Id="rId53" Type="http://schemas.openxmlformats.org/officeDocument/2006/relationships/image" Target="../media/image3525.png"/><Relationship Id="rId149" Type="http://schemas.openxmlformats.org/officeDocument/2006/relationships/image" Target="../media/image3573.png"/><Relationship Id="rId314" Type="http://schemas.openxmlformats.org/officeDocument/2006/relationships/image" Target="../media/image3654.png"/><Relationship Id="rId356" Type="http://schemas.openxmlformats.org/officeDocument/2006/relationships/image" Target="../media/image3675.png"/><Relationship Id="rId95" Type="http://schemas.openxmlformats.org/officeDocument/2006/relationships/image" Target="../media/image3546.png"/><Relationship Id="rId160" Type="http://schemas.openxmlformats.org/officeDocument/2006/relationships/customXml" Target="../ink/ink4147.xml"/><Relationship Id="rId216" Type="http://schemas.openxmlformats.org/officeDocument/2006/relationships/customXml" Target="../ink/ink4175.xml"/><Relationship Id="rId258" Type="http://schemas.openxmlformats.org/officeDocument/2006/relationships/customXml" Target="../ink/ink4197.xml"/><Relationship Id="rId22" Type="http://schemas.openxmlformats.org/officeDocument/2006/relationships/customXml" Target="../ink/ink4078.xml"/><Relationship Id="rId64" Type="http://schemas.openxmlformats.org/officeDocument/2006/relationships/customXml" Target="../ink/ink4099.xml"/><Relationship Id="rId118" Type="http://schemas.openxmlformats.org/officeDocument/2006/relationships/customXml" Target="../ink/ink4126.xml"/><Relationship Id="rId325" Type="http://schemas.openxmlformats.org/officeDocument/2006/relationships/customXml" Target="../ink/ink4231.xml"/><Relationship Id="rId367" Type="http://schemas.openxmlformats.org/officeDocument/2006/relationships/customXml" Target="../ink/ink4252.xml"/><Relationship Id="rId171" Type="http://schemas.openxmlformats.org/officeDocument/2006/relationships/image" Target="../media/image3584.png"/><Relationship Id="rId227" Type="http://schemas.openxmlformats.org/officeDocument/2006/relationships/image" Target="../media/image3611.png"/><Relationship Id="rId269" Type="http://schemas.openxmlformats.org/officeDocument/2006/relationships/image" Target="../media/image3632.png"/><Relationship Id="rId33" Type="http://schemas.openxmlformats.org/officeDocument/2006/relationships/image" Target="../media/image3516.png"/><Relationship Id="rId129" Type="http://schemas.openxmlformats.org/officeDocument/2006/relationships/image" Target="../media/image3563.png"/><Relationship Id="rId280" Type="http://schemas.openxmlformats.org/officeDocument/2006/relationships/customXml" Target="../ink/ink4208.xml"/><Relationship Id="rId336" Type="http://schemas.openxmlformats.org/officeDocument/2006/relationships/image" Target="../media/image3665.png"/><Relationship Id="rId75" Type="http://schemas.openxmlformats.org/officeDocument/2006/relationships/image" Target="../media/image3536.png"/><Relationship Id="rId140" Type="http://schemas.openxmlformats.org/officeDocument/2006/relationships/customXml" Target="../ink/ink4137.xml"/><Relationship Id="rId182" Type="http://schemas.openxmlformats.org/officeDocument/2006/relationships/customXml" Target="../ink/ink4158.xml"/><Relationship Id="rId378" Type="http://schemas.openxmlformats.org/officeDocument/2006/relationships/image" Target="../media/image3686.png"/><Relationship Id="rId6" Type="http://schemas.openxmlformats.org/officeDocument/2006/relationships/customXml" Target="../ink/ink4070.xml"/><Relationship Id="rId238" Type="http://schemas.openxmlformats.org/officeDocument/2006/relationships/customXml" Target="../ink/ink4187.xml"/><Relationship Id="rId291" Type="http://schemas.openxmlformats.org/officeDocument/2006/relationships/image" Target="../media/image3643.png"/><Relationship Id="rId305" Type="http://schemas.openxmlformats.org/officeDocument/2006/relationships/customXml" Target="../ink/ink4221.xml"/><Relationship Id="rId347" Type="http://schemas.openxmlformats.org/officeDocument/2006/relationships/customXml" Target="../ink/ink4242.xml"/><Relationship Id="rId44" Type="http://schemas.openxmlformats.org/officeDocument/2006/relationships/customXml" Target="../ink/ink4089.xml"/><Relationship Id="rId86" Type="http://schemas.openxmlformats.org/officeDocument/2006/relationships/customXml" Target="../ink/ink4110.xml"/><Relationship Id="rId151" Type="http://schemas.openxmlformats.org/officeDocument/2006/relationships/image" Target="../media/image3574.png"/><Relationship Id="rId389" Type="http://schemas.openxmlformats.org/officeDocument/2006/relationships/customXml" Target="../ink/ink4263.xml"/><Relationship Id="rId193" Type="http://schemas.openxmlformats.org/officeDocument/2006/relationships/image" Target="../media/image3595.png"/><Relationship Id="rId207" Type="http://schemas.openxmlformats.org/officeDocument/2006/relationships/image" Target="../media/image3602.png"/><Relationship Id="rId249" Type="http://schemas.openxmlformats.org/officeDocument/2006/relationships/image" Target="../media/image3622.png"/><Relationship Id="rId13" Type="http://schemas.openxmlformats.org/officeDocument/2006/relationships/image" Target="../media/image3506.png"/><Relationship Id="rId109" Type="http://schemas.openxmlformats.org/officeDocument/2006/relationships/image" Target="../media/image3553.png"/><Relationship Id="rId260" Type="http://schemas.openxmlformats.org/officeDocument/2006/relationships/customXml" Target="../ink/ink4198.xml"/><Relationship Id="rId316" Type="http://schemas.openxmlformats.org/officeDocument/2006/relationships/image" Target="../media/image3655.png"/><Relationship Id="rId55" Type="http://schemas.openxmlformats.org/officeDocument/2006/relationships/image" Target="../media/image3526.png"/><Relationship Id="rId97" Type="http://schemas.openxmlformats.org/officeDocument/2006/relationships/image" Target="../media/image3547.png"/><Relationship Id="rId120" Type="http://schemas.openxmlformats.org/officeDocument/2006/relationships/customXml" Target="../ink/ink4127.xml"/><Relationship Id="rId358" Type="http://schemas.openxmlformats.org/officeDocument/2006/relationships/image" Target="../media/image3676.png"/><Relationship Id="rId162" Type="http://schemas.openxmlformats.org/officeDocument/2006/relationships/customXml" Target="../ink/ink4148.xml"/><Relationship Id="rId218" Type="http://schemas.openxmlformats.org/officeDocument/2006/relationships/image" Target="../media/image3607.png"/><Relationship Id="rId271" Type="http://schemas.openxmlformats.org/officeDocument/2006/relationships/image" Target="../media/image3633.png"/><Relationship Id="rId24" Type="http://schemas.openxmlformats.org/officeDocument/2006/relationships/customXml" Target="../ink/ink4079.xml"/><Relationship Id="rId66" Type="http://schemas.openxmlformats.org/officeDocument/2006/relationships/customXml" Target="../ink/ink4100.xml"/><Relationship Id="rId131" Type="http://schemas.openxmlformats.org/officeDocument/2006/relationships/image" Target="../media/image3564.png"/><Relationship Id="rId327" Type="http://schemas.openxmlformats.org/officeDocument/2006/relationships/customXml" Target="../ink/ink4232.xml"/><Relationship Id="rId369" Type="http://schemas.openxmlformats.org/officeDocument/2006/relationships/customXml" Target="../ink/ink4253.xml"/><Relationship Id="rId173" Type="http://schemas.openxmlformats.org/officeDocument/2006/relationships/image" Target="../media/image3585.png"/><Relationship Id="rId229" Type="http://schemas.openxmlformats.org/officeDocument/2006/relationships/image" Target="../media/image3612.png"/><Relationship Id="rId380" Type="http://schemas.openxmlformats.org/officeDocument/2006/relationships/image" Target="../media/image3687.png"/><Relationship Id="rId240" Type="http://schemas.openxmlformats.org/officeDocument/2006/relationships/customXml" Target="../ink/ink4188.xml"/><Relationship Id="rId35" Type="http://schemas.openxmlformats.org/officeDocument/2006/relationships/image" Target="../media/image3517.png"/><Relationship Id="rId77" Type="http://schemas.openxmlformats.org/officeDocument/2006/relationships/image" Target="../media/image3537.png"/><Relationship Id="rId100" Type="http://schemas.openxmlformats.org/officeDocument/2006/relationships/customXml" Target="../ink/ink4117.xml"/><Relationship Id="rId282" Type="http://schemas.openxmlformats.org/officeDocument/2006/relationships/customXml" Target="../ink/ink4209.xml"/><Relationship Id="rId338" Type="http://schemas.openxmlformats.org/officeDocument/2006/relationships/image" Target="../media/image3666.png"/><Relationship Id="rId8" Type="http://schemas.openxmlformats.org/officeDocument/2006/relationships/customXml" Target="../ink/ink4071.xml"/><Relationship Id="rId142" Type="http://schemas.openxmlformats.org/officeDocument/2006/relationships/customXml" Target="../ink/ink4138.xml"/><Relationship Id="rId184" Type="http://schemas.openxmlformats.org/officeDocument/2006/relationships/customXml" Target="../ink/ink4159.xml"/><Relationship Id="rId391" Type="http://schemas.openxmlformats.org/officeDocument/2006/relationships/customXml" Target="../ink/ink4264.xml"/><Relationship Id="rId251" Type="http://schemas.openxmlformats.org/officeDocument/2006/relationships/image" Target="../media/image3623.png"/><Relationship Id="rId46" Type="http://schemas.openxmlformats.org/officeDocument/2006/relationships/customXml" Target="../ink/ink4090.xml"/><Relationship Id="rId293" Type="http://schemas.openxmlformats.org/officeDocument/2006/relationships/image" Target="../media/image3644.png"/><Relationship Id="rId307" Type="http://schemas.openxmlformats.org/officeDocument/2006/relationships/customXml" Target="../ink/ink4222.xml"/><Relationship Id="rId349" Type="http://schemas.openxmlformats.org/officeDocument/2006/relationships/customXml" Target="../ink/ink4243.xml"/><Relationship Id="rId88" Type="http://schemas.openxmlformats.org/officeDocument/2006/relationships/customXml" Target="../ink/ink4111.xml"/><Relationship Id="rId111" Type="http://schemas.openxmlformats.org/officeDocument/2006/relationships/image" Target="../media/image3554.png"/><Relationship Id="rId153" Type="http://schemas.openxmlformats.org/officeDocument/2006/relationships/image" Target="../media/image3575.png"/><Relationship Id="rId195" Type="http://schemas.openxmlformats.org/officeDocument/2006/relationships/image" Target="../media/image3596.png"/><Relationship Id="rId209" Type="http://schemas.openxmlformats.org/officeDocument/2006/relationships/image" Target="../media/image3603.png"/><Relationship Id="rId360" Type="http://schemas.openxmlformats.org/officeDocument/2006/relationships/image" Target="../media/image3677.png"/><Relationship Id="rId220" Type="http://schemas.openxmlformats.org/officeDocument/2006/relationships/customXml" Target="../ink/ink4178.xml"/><Relationship Id="rId15" Type="http://schemas.openxmlformats.org/officeDocument/2006/relationships/image" Target="../media/image3507.png"/><Relationship Id="rId57" Type="http://schemas.openxmlformats.org/officeDocument/2006/relationships/image" Target="../media/image3527.png"/><Relationship Id="rId262" Type="http://schemas.openxmlformats.org/officeDocument/2006/relationships/customXml" Target="../ink/ink4199.xml"/><Relationship Id="rId318" Type="http://schemas.openxmlformats.org/officeDocument/2006/relationships/image" Target="../media/image3656.png"/><Relationship Id="rId99" Type="http://schemas.openxmlformats.org/officeDocument/2006/relationships/image" Target="../media/image3548.png"/><Relationship Id="rId122" Type="http://schemas.openxmlformats.org/officeDocument/2006/relationships/customXml" Target="../ink/ink4128.xml"/><Relationship Id="rId164" Type="http://schemas.openxmlformats.org/officeDocument/2006/relationships/customXml" Target="../ink/ink4149.xml"/><Relationship Id="rId371" Type="http://schemas.openxmlformats.org/officeDocument/2006/relationships/customXml" Target="../ink/ink4254.xml"/><Relationship Id="rId26" Type="http://schemas.openxmlformats.org/officeDocument/2006/relationships/customXml" Target="../ink/ink4080.xml"/><Relationship Id="rId231" Type="http://schemas.openxmlformats.org/officeDocument/2006/relationships/image" Target="../media/image3613.png"/><Relationship Id="rId273" Type="http://schemas.openxmlformats.org/officeDocument/2006/relationships/image" Target="../media/image3634.png"/><Relationship Id="rId329" Type="http://schemas.openxmlformats.org/officeDocument/2006/relationships/customXml" Target="../ink/ink4233.xml"/><Relationship Id="rId68" Type="http://schemas.openxmlformats.org/officeDocument/2006/relationships/customXml" Target="../ink/ink4101.xml"/><Relationship Id="rId133" Type="http://schemas.openxmlformats.org/officeDocument/2006/relationships/image" Target="../media/image3565.png"/><Relationship Id="rId175" Type="http://schemas.openxmlformats.org/officeDocument/2006/relationships/image" Target="../media/image3586.png"/><Relationship Id="rId340" Type="http://schemas.openxmlformats.org/officeDocument/2006/relationships/image" Target="../media/image3667.png"/><Relationship Id="rId200" Type="http://schemas.openxmlformats.org/officeDocument/2006/relationships/customXml" Target="../ink/ink4167.xml"/><Relationship Id="rId382" Type="http://schemas.openxmlformats.org/officeDocument/2006/relationships/image" Target="../media/image3688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51.png"/><Relationship Id="rId21" Type="http://schemas.openxmlformats.org/officeDocument/2006/relationships/image" Target="../media/image3703.png"/><Relationship Id="rId42" Type="http://schemas.openxmlformats.org/officeDocument/2006/relationships/customXml" Target="../ink/ink4285.xml"/><Relationship Id="rId63" Type="http://schemas.openxmlformats.org/officeDocument/2006/relationships/image" Target="../media/image3724.png"/><Relationship Id="rId84" Type="http://schemas.openxmlformats.org/officeDocument/2006/relationships/customXml" Target="../ink/ink4306.xml"/><Relationship Id="rId138" Type="http://schemas.openxmlformats.org/officeDocument/2006/relationships/customXml" Target="../ink/ink4333.xml"/><Relationship Id="rId159" Type="http://schemas.openxmlformats.org/officeDocument/2006/relationships/image" Target="../media/image3772.png"/><Relationship Id="rId170" Type="http://schemas.openxmlformats.org/officeDocument/2006/relationships/customXml" Target="../ink/ink4349.xml"/><Relationship Id="rId191" Type="http://schemas.openxmlformats.org/officeDocument/2006/relationships/image" Target="../media/image3788.png"/><Relationship Id="rId107" Type="http://schemas.openxmlformats.org/officeDocument/2006/relationships/image" Target="../media/image3746.png"/><Relationship Id="rId11" Type="http://schemas.openxmlformats.org/officeDocument/2006/relationships/image" Target="../media/image3698.png"/><Relationship Id="rId32" Type="http://schemas.openxmlformats.org/officeDocument/2006/relationships/customXml" Target="../ink/ink4280.xml"/><Relationship Id="rId53" Type="http://schemas.openxmlformats.org/officeDocument/2006/relationships/image" Target="../media/image3719.png"/><Relationship Id="rId74" Type="http://schemas.openxmlformats.org/officeDocument/2006/relationships/customXml" Target="../ink/ink4301.xml"/><Relationship Id="rId128" Type="http://schemas.openxmlformats.org/officeDocument/2006/relationships/customXml" Target="../ink/ink4328.xml"/><Relationship Id="rId149" Type="http://schemas.openxmlformats.org/officeDocument/2006/relationships/image" Target="../media/image3767.png"/><Relationship Id="rId5" Type="http://schemas.openxmlformats.org/officeDocument/2006/relationships/image" Target="../media/image3695.png"/><Relationship Id="rId95" Type="http://schemas.openxmlformats.org/officeDocument/2006/relationships/image" Target="../media/image3740.png"/><Relationship Id="rId160" Type="http://schemas.openxmlformats.org/officeDocument/2006/relationships/customXml" Target="../ink/ink4344.xml"/><Relationship Id="rId181" Type="http://schemas.openxmlformats.org/officeDocument/2006/relationships/image" Target="../media/image3783.png"/><Relationship Id="rId22" Type="http://schemas.openxmlformats.org/officeDocument/2006/relationships/customXml" Target="../ink/ink4275.xml"/><Relationship Id="rId43" Type="http://schemas.openxmlformats.org/officeDocument/2006/relationships/image" Target="../media/image3714.png"/><Relationship Id="rId64" Type="http://schemas.openxmlformats.org/officeDocument/2006/relationships/customXml" Target="../ink/ink4296.xml"/><Relationship Id="rId118" Type="http://schemas.openxmlformats.org/officeDocument/2006/relationships/customXml" Target="../ink/ink4323.xml"/><Relationship Id="rId139" Type="http://schemas.openxmlformats.org/officeDocument/2006/relationships/image" Target="../media/image3762.png"/><Relationship Id="rId85" Type="http://schemas.openxmlformats.org/officeDocument/2006/relationships/image" Target="../media/image3735.png"/><Relationship Id="rId150" Type="http://schemas.openxmlformats.org/officeDocument/2006/relationships/customXml" Target="../ink/ink4339.xml"/><Relationship Id="rId171" Type="http://schemas.openxmlformats.org/officeDocument/2006/relationships/image" Target="../media/image3778.png"/><Relationship Id="rId192" Type="http://schemas.openxmlformats.org/officeDocument/2006/relationships/customXml" Target="../ink/ink4360.xml"/><Relationship Id="rId12" Type="http://schemas.openxmlformats.org/officeDocument/2006/relationships/customXml" Target="../ink/ink4270.xml"/><Relationship Id="rId33" Type="http://schemas.openxmlformats.org/officeDocument/2006/relationships/image" Target="../media/image3709.png"/><Relationship Id="rId108" Type="http://schemas.openxmlformats.org/officeDocument/2006/relationships/customXml" Target="../ink/ink4318.xml"/><Relationship Id="rId129" Type="http://schemas.openxmlformats.org/officeDocument/2006/relationships/image" Target="../media/image3757.png"/><Relationship Id="rId54" Type="http://schemas.openxmlformats.org/officeDocument/2006/relationships/customXml" Target="../ink/ink4291.xml"/><Relationship Id="rId75" Type="http://schemas.openxmlformats.org/officeDocument/2006/relationships/image" Target="../media/image3730.png"/><Relationship Id="rId96" Type="http://schemas.openxmlformats.org/officeDocument/2006/relationships/customXml" Target="../ink/ink4312.xml"/><Relationship Id="rId140" Type="http://schemas.openxmlformats.org/officeDocument/2006/relationships/customXml" Target="../ink/ink4334.xml"/><Relationship Id="rId161" Type="http://schemas.openxmlformats.org/officeDocument/2006/relationships/image" Target="../media/image3773.png"/><Relationship Id="rId182" Type="http://schemas.openxmlformats.org/officeDocument/2006/relationships/customXml" Target="../ink/ink4355.xml"/><Relationship Id="rId6" Type="http://schemas.openxmlformats.org/officeDocument/2006/relationships/customXml" Target="../ink/ink4267.xml"/><Relationship Id="rId23" Type="http://schemas.openxmlformats.org/officeDocument/2006/relationships/image" Target="../media/image3704.png"/><Relationship Id="rId119" Type="http://schemas.openxmlformats.org/officeDocument/2006/relationships/image" Target="../media/image3752.png"/><Relationship Id="rId44" Type="http://schemas.openxmlformats.org/officeDocument/2006/relationships/customXml" Target="../ink/ink4286.xml"/><Relationship Id="rId65" Type="http://schemas.openxmlformats.org/officeDocument/2006/relationships/image" Target="../media/image3725.png"/><Relationship Id="rId86" Type="http://schemas.openxmlformats.org/officeDocument/2006/relationships/customXml" Target="../ink/ink4307.xml"/><Relationship Id="rId130" Type="http://schemas.openxmlformats.org/officeDocument/2006/relationships/customXml" Target="../ink/ink4329.xml"/><Relationship Id="rId151" Type="http://schemas.openxmlformats.org/officeDocument/2006/relationships/image" Target="../media/image3768.png"/><Relationship Id="rId172" Type="http://schemas.openxmlformats.org/officeDocument/2006/relationships/customXml" Target="../ink/ink4350.xml"/><Relationship Id="rId193" Type="http://schemas.openxmlformats.org/officeDocument/2006/relationships/image" Target="../media/image3789.png"/><Relationship Id="rId13" Type="http://schemas.openxmlformats.org/officeDocument/2006/relationships/image" Target="../media/image3699.png"/><Relationship Id="rId109" Type="http://schemas.openxmlformats.org/officeDocument/2006/relationships/image" Target="../media/image3747.png"/><Relationship Id="rId34" Type="http://schemas.openxmlformats.org/officeDocument/2006/relationships/customXml" Target="../ink/ink4281.xml"/><Relationship Id="rId55" Type="http://schemas.openxmlformats.org/officeDocument/2006/relationships/image" Target="../media/image3720.png"/><Relationship Id="rId76" Type="http://schemas.openxmlformats.org/officeDocument/2006/relationships/customXml" Target="../ink/ink4302.xml"/><Relationship Id="rId97" Type="http://schemas.openxmlformats.org/officeDocument/2006/relationships/image" Target="../media/image3741.png"/><Relationship Id="rId120" Type="http://schemas.openxmlformats.org/officeDocument/2006/relationships/customXml" Target="../ink/ink4324.xml"/><Relationship Id="rId141" Type="http://schemas.openxmlformats.org/officeDocument/2006/relationships/image" Target="../media/image3763.png"/><Relationship Id="rId7" Type="http://schemas.openxmlformats.org/officeDocument/2006/relationships/image" Target="../media/image3696.png"/><Relationship Id="rId162" Type="http://schemas.openxmlformats.org/officeDocument/2006/relationships/customXml" Target="../ink/ink4345.xml"/><Relationship Id="rId183" Type="http://schemas.openxmlformats.org/officeDocument/2006/relationships/image" Target="../media/image3784.png"/><Relationship Id="rId2" Type="http://schemas.openxmlformats.org/officeDocument/2006/relationships/notesSlide" Target="../notesSlides/notesSlide28.xml"/><Relationship Id="rId29" Type="http://schemas.openxmlformats.org/officeDocument/2006/relationships/image" Target="../media/image3707.png"/><Relationship Id="rId24" Type="http://schemas.openxmlformats.org/officeDocument/2006/relationships/customXml" Target="../ink/ink4276.xml"/><Relationship Id="rId40" Type="http://schemas.openxmlformats.org/officeDocument/2006/relationships/customXml" Target="../ink/ink4284.xml"/><Relationship Id="rId45" Type="http://schemas.openxmlformats.org/officeDocument/2006/relationships/image" Target="../media/image3715.png"/><Relationship Id="rId66" Type="http://schemas.openxmlformats.org/officeDocument/2006/relationships/customXml" Target="../ink/ink4297.xml"/><Relationship Id="rId87" Type="http://schemas.openxmlformats.org/officeDocument/2006/relationships/image" Target="../media/image3736.png"/><Relationship Id="rId110" Type="http://schemas.openxmlformats.org/officeDocument/2006/relationships/customXml" Target="../ink/ink4319.xml"/><Relationship Id="rId115" Type="http://schemas.openxmlformats.org/officeDocument/2006/relationships/image" Target="../media/image3750.png"/><Relationship Id="rId131" Type="http://schemas.openxmlformats.org/officeDocument/2006/relationships/image" Target="../media/image3758.png"/><Relationship Id="rId136" Type="http://schemas.openxmlformats.org/officeDocument/2006/relationships/customXml" Target="../ink/ink4332.xml"/><Relationship Id="rId157" Type="http://schemas.openxmlformats.org/officeDocument/2006/relationships/image" Target="../media/image3771.png"/><Relationship Id="rId178" Type="http://schemas.openxmlformats.org/officeDocument/2006/relationships/customXml" Target="../ink/ink4353.xml"/><Relationship Id="rId61" Type="http://schemas.openxmlformats.org/officeDocument/2006/relationships/image" Target="../media/image3723.png"/><Relationship Id="rId82" Type="http://schemas.openxmlformats.org/officeDocument/2006/relationships/customXml" Target="../ink/ink4305.xml"/><Relationship Id="rId152" Type="http://schemas.openxmlformats.org/officeDocument/2006/relationships/customXml" Target="../ink/ink4340.xml"/><Relationship Id="rId173" Type="http://schemas.openxmlformats.org/officeDocument/2006/relationships/image" Target="../media/image3779.png"/><Relationship Id="rId194" Type="http://schemas.openxmlformats.org/officeDocument/2006/relationships/customXml" Target="../ink/ink4361.xml"/><Relationship Id="rId199" Type="http://schemas.openxmlformats.org/officeDocument/2006/relationships/image" Target="../media/image3792.png"/><Relationship Id="rId203" Type="http://schemas.openxmlformats.org/officeDocument/2006/relationships/image" Target="../media/image3794.png"/><Relationship Id="rId19" Type="http://schemas.openxmlformats.org/officeDocument/2006/relationships/image" Target="../media/image3702.png"/><Relationship Id="rId14" Type="http://schemas.openxmlformats.org/officeDocument/2006/relationships/customXml" Target="../ink/ink4271.xml"/><Relationship Id="rId30" Type="http://schemas.openxmlformats.org/officeDocument/2006/relationships/customXml" Target="../ink/ink4279.xml"/><Relationship Id="rId35" Type="http://schemas.openxmlformats.org/officeDocument/2006/relationships/image" Target="../media/image3710.png"/><Relationship Id="rId56" Type="http://schemas.openxmlformats.org/officeDocument/2006/relationships/customXml" Target="../ink/ink4292.xml"/><Relationship Id="rId77" Type="http://schemas.openxmlformats.org/officeDocument/2006/relationships/image" Target="../media/image3731.png"/><Relationship Id="rId100" Type="http://schemas.openxmlformats.org/officeDocument/2006/relationships/customXml" Target="../ink/ink4314.xml"/><Relationship Id="rId105" Type="http://schemas.openxmlformats.org/officeDocument/2006/relationships/image" Target="../media/image3745.png"/><Relationship Id="rId126" Type="http://schemas.openxmlformats.org/officeDocument/2006/relationships/customXml" Target="../ink/ink4327.xml"/><Relationship Id="rId147" Type="http://schemas.openxmlformats.org/officeDocument/2006/relationships/image" Target="../media/image3766.png"/><Relationship Id="rId168" Type="http://schemas.openxmlformats.org/officeDocument/2006/relationships/customXml" Target="../ink/ink4348.xml"/><Relationship Id="rId8" Type="http://schemas.openxmlformats.org/officeDocument/2006/relationships/customXml" Target="../ink/ink4268.xml"/><Relationship Id="rId51" Type="http://schemas.openxmlformats.org/officeDocument/2006/relationships/image" Target="../media/image3718.png"/><Relationship Id="rId72" Type="http://schemas.openxmlformats.org/officeDocument/2006/relationships/customXml" Target="../ink/ink4300.xml"/><Relationship Id="rId93" Type="http://schemas.openxmlformats.org/officeDocument/2006/relationships/image" Target="../media/image3739.png"/><Relationship Id="rId98" Type="http://schemas.openxmlformats.org/officeDocument/2006/relationships/customXml" Target="../ink/ink4313.xml"/><Relationship Id="rId121" Type="http://schemas.openxmlformats.org/officeDocument/2006/relationships/image" Target="../media/image3753.png"/><Relationship Id="rId142" Type="http://schemas.openxmlformats.org/officeDocument/2006/relationships/customXml" Target="../ink/ink4335.xml"/><Relationship Id="rId163" Type="http://schemas.openxmlformats.org/officeDocument/2006/relationships/image" Target="../media/image3774.png"/><Relationship Id="rId184" Type="http://schemas.openxmlformats.org/officeDocument/2006/relationships/customXml" Target="../ink/ink4356.xml"/><Relationship Id="rId189" Type="http://schemas.openxmlformats.org/officeDocument/2006/relationships/image" Target="../media/image3787.png"/><Relationship Id="rId3" Type="http://schemas.openxmlformats.org/officeDocument/2006/relationships/image" Target="../media/image3501.png"/><Relationship Id="rId25" Type="http://schemas.openxmlformats.org/officeDocument/2006/relationships/image" Target="../media/image3705.png"/><Relationship Id="rId46" Type="http://schemas.openxmlformats.org/officeDocument/2006/relationships/customXml" Target="../ink/ink4287.xml"/><Relationship Id="rId67" Type="http://schemas.openxmlformats.org/officeDocument/2006/relationships/image" Target="../media/image3726.png"/><Relationship Id="rId116" Type="http://schemas.openxmlformats.org/officeDocument/2006/relationships/customXml" Target="../ink/ink4322.xml"/><Relationship Id="rId137" Type="http://schemas.openxmlformats.org/officeDocument/2006/relationships/image" Target="../media/image3761.png"/><Relationship Id="rId158" Type="http://schemas.openxmlformats.org/officeDocument/2006/relationships/customXml" Target="../ink/ink4343.xml"/><Relationship Id="rId20" Type="http://schemas.openxmlformats.org/officeDocument/2006/relationships/customXml" Target="../ink/ink4274.xml"/><Relationship Id="rId41" Type="http://schemas.openxmlformats.org/officeDocument/2006/relationships/image" Target="../media/image3713.png"/><Relationship Id="rId62" Type="http://schemas.openxmlformats.org/officeDocument/2006/relationships/customXml" Target="../ink/ink4295.xml"/><Relationship Id="rId83" Type="http://schemas.openxmlformats.org/officeDocument/2006/relationships/image" Target="../media/image3734.png"/><Relationship Id="rId88" Type="http://schemas.openxmlformats.org/officeDocument/2006/relationships/customXml" Target="../ink/ink4308.xml"/><Relationship Id="rId111" Type="http://schemas.openxmlformats.org/officeDocument/2006/relationships/image" Target="../media/image3748.png"/><Relationship Id="rId132" Type="http://schemas.openxmlformats.org/officeDocument/2006/relationships/customXml" Target="../ink/ink4330.xml"/><Relationship Id="rId153" Type="http://schemas.openxmlformats.org/officeDocument/2006/relationships/image" Target="../media/image3769.png"/><Relationship Id="rId174" Type="http://schemas.openxmlformats.org/officeDocument/2006/relationships/customXml" Target="../ink/ink4351.xml"/><Relationship Id="rId179" Type="http://schemas.openxmlformats.org/officeDocument/2006/relationships/image" Target="../media/image3782.png"/><Relationship Id="rId195" Type="http://schemas.openxmlformats.org/officeDocument/2006/relationships/image" Target="../media/image3790.png"/><Relationship Id="rId190" Type="http://schemas.openxmlformats.org/officeDocument/2006/relationships/customXml" Target="../ink/ink4359.xml"/><Relationship Id="rId15" Type="http://schemas.openxmlformats.org/officeDocument/2006/relationships/image" Target="../media/image3700.png"/><Relationship Id="rId36" Type="http://schemas.openxmlformats.org/officeDocument/2006/relationships/customXml" Target="../ink/ink4282.xml"/><Relationship Id="rId57" Type="http://schemas.openxmlformats.org/officeDocument/2006/relationships/image" Target="../media/image3721.png"/><Relationship Id="rId106" Type="http://schemas.openxmlformats.org/officeDocument/2006/relationships/customXml" Target="../ink/ink4317.xml"/><Relationship Id="rId127" Type="http://schemas.openxmlformats.org/officeDocument/2006/relationships/image" Target="../media/image3756.png"/><Relationship Id="rId10" Type="http://schemas.openxmlformats.org/officeDocument/2006/relationships/customXml" Target="../ink/ink4269.xml"/><Relationship Id="rId31" Type="http://schemas.openxmlformats.org/officeDocument/2006/relationships/image" Target="../media/image3708.png"/><Relationship Id="rId52" Type="http://schemas.openxmlformats.org/officeDocument/2006/relationships/customXml" Target="../ink/ink4290.xml"/><Relationship Id="rId73" Type="http://schemas.openxmlformats.org/officeDocument/2006/relationships/image" Target="../media/image3729.png"/><Relationship Id="rId78" Type="http://schemas.openxmlformats.org/officeDocument/2006/relationships/customXml" Target="../ink/ink4303.xml"/><Relationship Id="rId94" Type="http://schemas.openxmlformats.org/officeDocument/2006/relationships/customXml" Target="../ink/ink4311.xml"/><Relationship Id="rId99" Type="http://schemas.openxmlformats.org/officeDocument/2006/relationships/image" Target="../media/image3742.png"/><Relationship Id="rId101" Type="http://schemas.openxmlformats.org/officeDocument/2006/relationships/image" Target="../media/image3743.png"/><Relationship Id="rId122" Type="http://schemas.openxmlformats.org/officeDocument/2006/relationships/customXml" Target="../ink/ink4325.xml"/><Relationship Id="rId143" Type="http://schemas.openxmlformats.org/officeDocument/2006/relationships/image" Target="../media/image3764.png"/><Relationship Id="rId148" Type="http://schemas.openxmlformats.org/officeDocument/2006/relationships/customXml" Target="../ink/ink4338.xml"/><Relationship Id="rId164" Type="http://schemas.openxmlformats.org/officeDocument/2006/relationships/customXml" Target="../ink/ink4346.xml"/><Relationship Id="rId169" Type="http://schemas.openxmlformats.org/officeDocument/2006/relationships/image" Target="../media/image3777.png"/><Relationship Id="rId185" Type="http://schemas.openxmlformats.org/officeDocument/2006/relationships/image" Target="../media/image3785.png"/><Relationship Id="rId4" Type="http://schemas.openxmlformats.org/officeDocument/2006/relationships/customXml" Target="../ink/ink4266.xml"/><Relationship Id="rId9" Type="http://schemas.openxmlformats.org/officeDocument/2006/relationships/image" Target="../media/image3697.png"/><Relationship Id="rId180" Type="http://schemas.openxmlformats.org/officeDocument/2006/relationships/customXml" Target="../ink/ink4354.xml"/><Relationship Id="rId26" Type="http://schemas.openxmlformats.org/officeDocument/2006/relationships/customXml" Target="../ink/ink4277.xml"/><Relationship Id="rId47" Type="http://schemas.openxmlformats.org/officeDocument/2006/relationships/image" Target="../media/image3716.png"/><Relationship Id="rId68" Type="http://schemas.openxmlformats.org/officeDocument/2006/relationships/customXml" Target="../ink/ink4298.xml"/><Relationship Id="rId89" Type="http://schemas.openxmlformats.org/officeDocument/2006/relationships/image" Target="../media/image3737.png"/><Relationship Id="rId112" Type="http://schemas.openxmlformats.org/officeDocument/2006/relationships/customXml" Target="../ink/ink4320.xml"/><Relationship Id="rId133" Type="http://schemas.openxmlformats.org/officeDocument/2006/relationships/image" Target="../media/image3759.png"/><Relationship Id="rId154" Type="http://schemas.openxmlformats.org/officeDocument/2006/relationships/customXml" Target="../ink/ink4341.xml"/><Relationship Id="rId175" Type="http://schemas.openxmlformats.org/officeDocument/2006/relationships/image" Target="../media/image3780.png"/><Relationship Id="rId196" Type="http://schemas.openxmlformats.org/officeDocument/2006/relationships/customXml" Target="../ink/ink4362.xml"/><Relationship Id="rId200" Type="http://schemas.openxmlformats.org/officeDocument/2006/relationships/customXml" Target="../ink/ink4364.xml"/><Relationship Id="rId16" Type="http://schemas.openxmlformats.org/officeDocument/2006/relationships/customXml" Target="../ink/ink4272.xml"/><Relationship Id="rId37" Type="http://schemas.openxmlformats.org/officeDocument/2006/relationships/image" Target="../media/image3711.png"/><Relationship Id="rId58" Type="http://schemas.openxmlformats.org/officeDocument/2006/relationships/customXml" Target="../ink/ink4293.xml"/><Relationship Id="rId79" Type="http://schemas.openxmlformats.org/officeDocument/2006/relationships/image" Target="../media/image3732.png"/><Relationship Id="rId102" Type="http://schemas.openxmlformats.org/officeDocument/2006/relationships/customXml" Target="../ink/ink4315.xml"/><Relationship Id="rId123" Type="http://schemas.openxmlformats.org/officeDocument/2006/relationships/image" Target="../media/image3754.png"/><Relationship Id="rId144" Type="http://schemas.openxmlformats.org/officeDocument/2006/relationships/customXml" Target="../ink/ink4336.xml"/><Relationship Id="rId90" Type="http://schemas.openxmlformats.org/officeDocument/2006/relationships/customXml" Target="../ink/ink4309.xml"/><Relationship Id="rId165" Type="http://schemas.openxmlformats.org/officeDocument/2006/relationships/image" Target="../media/image3775.png"/><Relationship Id="rId186" Type="http://schemas.openxmlformats.org/officeDocument/2006/relationships/customXml" Target="../ink/ink4357.xml"/><Relationship Id="rId27" Type="http://schemas.openxmlformats.org/officeDocument/2006/relationships/image" Target="../media/image3706.png"/><Relationship Id="rId48" Type="http://schemas.openxmlformats.org/officeDocument/2006/relationships/customXml" Target="../ink/ink4288.xml"/><Relationship Id="rId69" Type="http://schemas.openxmlformats.org/officeDocument/2006/relationships/image" Target="../media/image3727.png"/><Relationship Id="rId113" Type="http://schemas.openxmlformats.org/officeDocument/2006/relationships/image" Target="../media/image3749.png"/><Relationship Id="rId134" Type="http://schemas.openxmlformats.org/officeDocument/2006/relationships/customXml" Target="../ink/ink4331.xml"/><Relationship Id="rId80" Type="http://schemas.openxmlformats.org/officeDocument/2006/relationships/customXml" Target="../ink/ink4304.xml"/><Relationship Id="rId155" Type="http://schemas.openxmlformats.org/officeDocument/2006/relationships/image" Target="../media/image3770.png"/><Relationship Id="rId176" Type="http://schemas.openxmlformats.org/officeDocument/2006/relationships/customXml" Target="../ink/ink4352.xml"/><Relationship Id="rId197" Type="http://schemas.openxmlformats.org/officeDocument/2006/relationships/image" Target="../media/image3791.png"/><Relationship Id="rId201" Type="http://schemas.openxmlformats.org/officeDocument/2006/relationships/image" Target="../media/image3793.png"/><Relationship Id="rId17" Type="http://schemas.openxmlformats.org/officeDocument/2006/relationships/image" Target="../media/image3701.png"/><Relationship Id="rId38" Type="http://schemas.openxmlformats.org/officeDocument/2006/relationships/customXml" Target="../ink/ink4283.xml"/><Relationship Id="rId59" Type="http://schemas.openxmlformats.org/officeDocument/2006/relationships/image" Target="../media/image3722.png"/><Relationship Id="rId103" Type="http://schemas.openxmlformats.org/officeDocument/2006/relationships/image" Target="../media/image3744.png"/><Relationship Id="rId124" Type="http://schemas.openxmlformats.org/officeDocument/2006/relationships/customXml" Target="../ink/ink4326.xml"/><Relationship Id="rId70" Type="http://schemas.openxmlformats.org/officeDocument/2006/relationships/customXml" Target="../ink/ink4299.xml"/><Relationship Id="rId91" Type="http://schemas.openxmlformats.org/officeDocument/2006/relationships/image" Target="../media/image3738.png"/><Relationship Id="rId145" Type="http://schemas.openxmlformats.org/officeDocument/2006/relationships/image" Target="../media/image3765.png"/><Relationship Id="rId166" Type="http://schemas.openxmlformats.org/officeDocument/2006/relationships/customXml" Target="../ink/ink4347.xml"/><Relationship Id="rId187" Type="http://schemas.openxmlformats.org/officeDocument/2006/relationships/image" Target="../media/image3786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4278.xml"/><Relationship Id="rId49" Type="http://schemas.openxmlformats.org/officeDocument/2006/relationships/image" Target="../media/image3717.png"/><Relationship Id="rId114" Type="http://schemas.openxmlformats.org/officeDocument/2006/relationships/customXml" Target="../ink/ink4321.xml"/><Relationship Id="rId60" Type="http://schemas.openxmlformats.org/officeDocument/2006/relationships/customXml" Target="../ink/ink4294.xml"/><Relationship Id="rId81" Type="http://schemas.openxmlformats.org/officeDocument/2006/relationships/image" Target="../media/image3733.png"/><Relationship Id="rId135" Type="http://schemas.openxmlformats.org/officeDocument/2006/relationships/image" Target="../media/image3760.png"/><Relationship Id="rId156" Type="http://schemas.openxmlformats.org/officeDocument/2006/relationships/customXml" Target="../ink/ink4342.xml"/><Relationship Id="rId177" Type="http://schemas.openxmlformats.org/officeDocument/2006/relationships/image" Target="../media/image3781.png"/><Relationship Id="rId198" Type="http://schemas.openxmlformats.org/officeDocument/2006/relationships/customXml" Target="../ink/ink4363.xml"/><Relationship Id="rId202" Type="http://schemas.openxmlformats.org/officeDocument/2006/relationships/customXml" Target="../ink/ink4365.xml"/><Relationship Id="rId18" Type="http://schemas.openxmlformats.org/officeDocument/2006/relationships/customXml" Target="../ink/ink4273.xml"/><Relationship Id="rId39" Type="http://schemas.openxmlformats.org/officeDocument/2006/relationships/image" Target="../media/image3712.png"/><Relationship Id="rId50" Type="http://schemas.openxmlformats.org/officeDocument/2006/relationships/customXml" Target="../ink/ink4289.xml"/><Relationship Id="rId104" Type="http://schemas.openxmlformats.org/officeDocument/2006/relationships/customXml" Target="../ink/ink4316.xml"/><Relationship Id="rId125" Type="http://schemas.openxmlformats.org/officeDocument/2006/relationships/image" Target="../media/image3755.png"/><Relationship Id="rId146" Type="http://schemas.openxmlformats.org/officeDocument/2006/relationships/customXml" Target="../ink/ink4337.xml"/><Relationship Id="rId167" Type="http://schemas.openxmlformats.org/officeDocument/2006/relationships/image" Target="../media/image3776.png"/><Relationship Id="rId188" Type="http://schemas.openxmlformats.org/officeDocument/2006/relationships/customXml" Target="../ink/ink4358.xml"/><Relationship Id="rId71" Type="http://schemas.openxmlformats.org/officeDocument/2006/relationships/image" Target="../media/image3728.png"/><Relationship Id="rId92" Type="http://schemas.openxmlformats.org/officeDocument/2006/relationships/customXml" Target="../ink/ink4310.xml"/></Relationships>
</file>

<file path=ppt/slides/_rels/slide29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2160.png"/><Relationship Id="rId170" Type="http://schemas.openxmlformats.org/officeDocument/2006/relationships/image" Target="../media/image32900.png"/><Relationship Id="rId268" Type="http://schemas.openxmlformats.org/officeDocument/2006/relationships/customXml" Target="../ink/ink4498.xml"/><Relationship Id="rId475" Type="http://schemas.openxmlformats.org/officeDocument/2006/relationships/customXml" Target="../ink/ink4602.xml"/><Relationship Id="rId682" Type="http://schemas.openxmlformats.org/officeDocument/2006/relationships/customXml" Target="../ink/ink4706.xml"/><Relationship Id="rId128" Type="http://schemas.openxmlformats.org/officeDocument/2006/relationships/customXml" Target="../ink/ink4427.xml"/><Relationship Id="rId335" Type="http://schemas.openxmlformats.org/officeDocument/2006/relationships/image" Target="../media/image3858.png"/><Relationship Id="rId542" Type="http://schemas.openxmlformats.org/officeDocument/2006/relationships/image" Target="../media/image3961.png"/><Relationship Id="rId987" Type="http://schemas.openxmlformats.org/officeDocument/2006/relationships/image" Target="../media/image4183.png"/><Relationship Id="rId1172" Type="http://schemas.openxmlformats.org/officeDocument/2006/relationships/customXml" Target="../ink/ink4951.xml"/><Relationship Id="rId402" Type="http://schemas.openxmlformats.org/officeDocument/2006/relationships/image" Target="../media/image3891.png"/><Relationship Id="rId847" Type="http://schemas.openxmlformats.org/officeDocument/2006/relationships/image" Target="../media/image4113.png"/><Relationship Id="rId1032" Type="http://schemas.openxmlformats.org/officeDocument/2006/relationships/customXml" Target="../ink/ink4881.xml"/><Relationship Id="rId707" Type="http://schemas.openxmlformats.org/officeDocument/2006/relationships/image" Target="../media/image4043.png"/><Relationship Id="rId914" Type="http://schemas.openxmlformats.org/officeDocument/2006/relationships/customXml" Target="../ink/ink4822.xml"/><Relationship Id="rId1337" Type="http://schemas.openxmlformats.org/officeDocument/2006/relationships/image" Target="../media/image4358.png"/><Relationship Id="rId43" Type="http://schemas.openxmlformats.org/officeDocument/2006/relationships/image" Target="../media/image32270.png"/><Relationship Id="rId192" Type="http://schemas.openxmlformats.org/officeDocument/2006/relationships/customXml" Target="../ink/ink4460.xml"/><Relationship Id="rId497" Type="http://schemas.openxmlformats.org/officeDocument/2006/relationships/customXml" Target="../ink/ink4613.xml"/><Relationship Id="rId357" Type="http://schemas.openxmlformats.org/officeDocument/2006/relationships/image" Target="../media/image3869.png"/><Relationship Id="rId1194" Type="http://schemas.openxmlformats.org/officeDocument/2006/relationships/customXml" Target="../ink/ink4962.xml"/><Relationship Id="rId217" Type="http://schemas.openxmlformats.org/officeDocument/2006/relationships/image" Target="../media/image3800.png"/><Relationship Id="rId564" Type="http://schemas.openxmlformats.org/officeDocument/2006/relationships/customXml" Target="../ink/ink4647.xml"/><Relationship Id="rId771" Type="http://schemas.openxmlformats.org/officeDocument/2006/relationships/image" Target="../media/image4075.png"/><Relationship Id="rId869" Type="http://schemas.openxmlformats.org/officeDocument/2006/relationships/image" Target="../media/image4124.png"/><Relationship Id="rId424" Type="http://schemas.openxmlformats.org/officeDocument/2006/relationships/image" Target="../media/image3902.png"/><Relationship Id="rId631" Type="http://schemas.openxmlformats.org/officeDocument/2006/relationships/image" Target="../media/image4005.png"/><Relationship Id="rId729" Type="http://schemas.openxmlformats.org/officeDocument/2006/relationships/image" Target="../media/image4054.png"/><Relationship Id="rId1054" Type="http://schemas.openxmlformats.org/officeDocument/2006/relationships/customXml" Target="../ink/ink4892.xml"/><Relationship Id="rId1261" Type="http://schemas.openxmlformats.org/officeDocument/2006/relationships/image" Target="../media/image4320.png"/><Relationship Id="rId1359" Type="http://schemas.openxmlformats.org/officeDocument/2006/relationships/image" Target="../media/image4369.png"/><Relationship Id="rId936" Type="http://schemas.openxmlformats.org/officeDocument/2006/relationships/customXml" Target="../ink/ink4833.xml"/><Relationship Id="rId1121" Type="http://schemas.openxmlformats.org/officeDocument/2006/relationships/image" Target="../media/image4250.png"/><Relationship Id="rId1219" Type="http://schemas.openxmlformats.org/officeDocument/2006/relationships/image" Target="../media/image4299.png"/><Relationship Id="rId65" Type="http://schemas.openxmlformats.org/officeDocument/2006/relationships/image" Target="../media/image32380.png"/><Relationship Id="rId281" Type="http://schemas.openxmlformats.org/officeDocument/2006/relationships/image" Target="../media/image3832.png"/><Relationship Id="rId141" Type="http://schemas.openxmlformats.org/officeDocument/2006/relationships/customXml" Target="../ink/ink4434.xml"/><Relationship Id="rId379" Type="http://schemas.openxmlformats.org/officeDocument/2006/relationships/image" Target="../media/image3880.png"/><Relationship Id="rId586" Type="http://schemas.openxmlformats.org/officeDocument/2006/relationships/customXml" Target="../ink/ink4658.xml"/><Relationship Id="rId793" Type="http://schemas.openxmlformats.org/officeDocument/2006/relationships/image" Target="../media/image4086.png"/><Relationship Id="rId7" Type="http://schemas.openxmlformats.org/officeDocument/2006/relationships/image" Target="../media/image32100.png"/><Relationship Id="rId239" Type="http://schemas.openxmlformats.org/officeDocument/2006/relationships/image" Target="../media/image3811.png"/><Relationship Id="rId446" Type="http://schemas.openxmlformats.org/officeDocument/2006/relationships/image" Target="../media/image3913.png"/><Relationship Id="rId653" Type="http://schemas.openxmlformats.org/officeDocument/2006/relationships/image" Target="../media/image4016.png"/><Relationship Id="rId1076" Type="http://schemas.openxmlformats.org/officeDocument/2006/relationships/customXml" Target="../ink/ink4903.xml"/><Relationship Id="rId1283" Type="http://schemas.openxmlformats.org/officeDocument/2006/relationships/image" Target="../media/image4331.png"/><Relationship Id="rId306" Type="http://schemas.openxmlformats.org/officeDocument/2006/relationships/customXml" Target="../ink/ink4517.xml"/><Relationship Id="rId860" Type="http://schemas.openxmlformats.org/officeDocument/2006/relationships/customXml" Target="../ink/ink4795.xml"/><Relationship Id="rId958" Type="http://schemas.openxmlformats.org/officeDocument/2006/relationships/customXml" Target="../ink/ink4844.xml"/><Relationship Id="rId1143" Type="http://schemas.openxmlformats.org/officeDocument/2006/relationships/image" Target="../media/image4261.png"/><Relationship Id="rId87" Type="http://schemas.openxmlformats.org/officeDocument/2006/relationships/image" Target="../media/image32490.png"/><Relationship Id="rId513" Type="http://schemas.openxmlformats.org/officeDocument/2006/relationships/customXml" Target="../ink/ink4621.xml"/><Relationship Id="rId720" Type="http://schemas.openxmlformats.org/officeDocument/2006/relationships/customXml" Target="../ink/ink4725.xml"/><Relationship Id="rId818" Type="http://schemas.openxmlformats.org/officeDocument/2006/relationships/customXml" Target="../ink/ink4774.xml"/><Relationship Id="rId1350" Type="http://schemas.openxmlformats.org/officeDocument/2006/relationships/customXml" Target="../ink/ink5040.xml"/><Relationship Id="rId1003" Type="http://schemas.openxmlformats.org/officeDocument/2006/relationships/image" Target="../media/image4191.png"/><Relationship Id="rId1210" Type="http://schemas.openxmlformats.org/officeDocument/2006/relationships/customXml" Target="../ink/ink4970.xml"/><Relationship Id="rId1308" Type="http://schemas.openxmlformats.org/officeDocument/2006/relationships/customXml" Target="../ink/ink5019.xml"/><Relationship Id="rId14" Type="http://schemas.openxmlformats.org/officeDocument/2006/relationships/customXml" Target="../ink/ink4370.xml"/><Relationship Id="rId163" Type="http://schemas.openxmlformats.org/officeDocument/2006/relationships/customXml" Target="../ink/ink4445.xml"/><Relationship Id="rId370" Type="http://schemas.openxmlformats.org/officeDocument/2006/relationships/customXml" Target="../ink/ink4549.xml"/><Relationship Id="rId230" Type="http://schemas.openxmlformats.org/officeDocument/2006/relationships/customXml" Target="../ink/ink4479.xml"/><Relationship Id="rId468" Type="http://schemas.openxmlformats.org/officeDocument/2006/relationships/image" Target="../media/image3924.png"/><Relationship Id="rId675" Type="http://schemas.openxmlformats.org/officeDocument/2006/relationships/image" Target="../media/image4027.png"/><Relationship Id="rId882" Type="http://schemas.openxmlformats.org/officeDocument/2006/relationships/customXml" Target="../ink/ink4806.xml"/><Relationship Id="rId1098" Type="http://schemas.openxmlformats.org/officeDocument/2006/relationships/customXml" Target="../ink/ink4914.xml"/><Relationship Id="rId328" Type="http://schemas.openxmlformats.org/officeDocument/2006/relationships/customXml" Target="../ink/ink4528.xml"/><Relationship Id="rId535" Type="http://schemas.openxmlformats.org/officeDocument/2006/relationships/customXml" Target="../ink/ink4632.xml"/><Relationship Id="rId742" Type="http://schemas.openxmlformats.org/officeDocument/2006/relationships/customXml" Target="../ink/ink4736.xml"/><Relationship Id="rId1165" Type="http://schemas.openxmlformats.org/officeDocument/2006/relationships/image" Target="../media/image4272.png"/><Relationship Id="rId602" Type="http://schemas.openxmlformats.org/officeDocument/2006/relationships/customXml" Target="../ink/ink4666.xml"/><Relationship Id="rId1025" Type="http://schemas.openxmlformats.org/officeDocument/2006/relationships/image" Target="../media/image4202.png"/><Relationship Id="rId1232" Type="http://schemas.openxmlformats.org/officeDocument/2006/relationships/customXml" Target="../ink/ink4981.xml"/><Relationship Id="rId907" Type="http://schemas.openxmlformats.org/officeDocument/2006/relationships/image" Target="../media/image4143.png"/><Relationship Id="rId36" Type="http://schemas.openxmlformats.org/officeDocument/2006/relationships/customXml" Target="../ink/ink4381.xml"/><Relationship Id="rId185" Type="http://schemas.openxmlformats.org/officeDocument/2006/relationships/image" Target="../media/image32970.png"/><Relationship Id="rId392" Type="http://schemas.openxmlformats.org/officeDocument/2006/relationships/customXml" Target="../ink/ink4560.xml"/><Relationship Id="rId697" Type="http://schemas.openxmlformats.org/officeDocument/2006/relationships/image" Target="../media/image4038.png"/><Relationship Id="rId252" Type="http://schemas.openxmlformats.org/officeDocument/2006/relationships/customXml" Target="../ink/ink4490.xml"/><Relationship Id="rId1187" Type="http://schemas.openxmlformats.org/officeDocument/2006/relationships/image" Target="../media/image4283.png"/><Relationship Id="rId112" Type="http://schemas.openxmlformats.org/officeDocument/2006/relationships/customXml" Target="../ink/ink4419.xml"/><Relationship Id="rId557" Type="http://schemas.openxmlformats.org/officeDocument/2006/relationships/image" Target="../media/image3968.png"/><Relationship Id="rId764" Type="http://schemas.openxmlformats.org/officeDocument/2006/relationships/customXml" Target="../ink/ink4747.xml"/><Relationship Id="rId971" Type="http://schemas.openxmlformats.org/officeDocument/2006/relationships/image" Target="../media/image4175.png"/><Relationship Id="rId417" Type="http://schemas.openxmlformats.org/officeDocument/2006/relationships/customXml" Target="../ink/ink4573.xml"/><Relationship Id="rId624" Type="http://schemas.openxmlformats.org/officeDocument/2006/relationships/customXml" Target="../ink/ink4677.xml"/><Relationship Id="rId831" Type="http://schemas.openxmlformats.org/officeDocument/2006/relationships/image" Target="../media/image4105.png"/><Relationship Id="rId1047" Type="http://schemas.openxmlformats.org/officeDocument/2006/relationships/image" Target="../media/image4213.png"/><Relationship Id="rId1254" Type="http://schemas.openxmlformats.org/officeDocument/2006/relationships/customXml" Target="../ink/ink4992.xml"/><Relationship Id="rId929" Type="http://schemas.openxmlformats.org/officeDocument/2006/relationships/image" Target="../media/image4154.png"/><Relationship Id="rId1114" Type="http://schemas.openxmlformats.org/officeDocument/2006/relationships/customXml" Target="../ink/ink4922.xml"/><Relationship Id="rId1321" Type="http://schemas.openxmlformats.org/officeDocument/2006/relationships/image" Target="../media/image4350.png"/><Relationship Id="rId58" Type="http://schemas.openxmlformats.org/officeDocument/2006/relationships/customXml" Target="../ink/ink4392.xml"/><Relationship Id="rId274" Type="http://schemas.openxmlformats.org/officeDocument/2006/relationships/customXml" Target="../ink/ink4501.xml"/><Relationship Id="rId481" Type="http://schemas.openxmlformats.org/officeDocument/2006/relationships/customXml" Target="../ink/ink4605.xml"/><Relationship Id="rId134" Type="http://schemas.openxmlformats.org/officeDocument/2006/relationships/image" Target="../media/image32720.png"/><Relationship Id="rId579" Type="http://schemas.openxmlformats.org/officeDocument/2006/relationships/image" Target="../media/image3979.png"/><Relationship Id="rId786" Type="http://schemas.openxmlformats.org/officeDocument/2006/relationships/customXml" Target="../ink/ink4758.xml"/><Relationship Id="rId993" Type="http://schemas.openxmlformats.org/officeDocument/2006/relationships/image" Target="../media/image4186.png"/><Relationship Id="rId341" Type="http://schemas.openxmlformats.org/officeDocument/2006/relationships/image" Target="../media/image3861.png"/><Relationship Id="rId439" Type="http://schemas.openxmlformats.org/officeDocument/2006/relationships/customXml" Target="../ink/ink4584.xml"/><Relationship Id="rId646" Type="http://schemas.openxmlformats.org/officeDocument/2006/relationships/customXml" Target="../ink/ink4688.xml"/><Relationship Id="rId1069" Type="http://schemas.openxmlformats.org/officeDocument/2006/relationships/image" Target="../media/image4224.png"/><Relationship Id="rId1276" Type="http://schemas.openxmlformats.org/officeDocument/2006/relationships/customXml" Target="../ink/ink5003.xml"/><Relationship Id="rId201" Type="http://schemas.openxmlformats.org/officeDocument/2006/relationships/image" Target="../media/image33050.png"/><Relationship Id="rId506" Type="http://schemas.openxmlformats.org/officeDocument/2006/relationships/image" Target="../media/image3943.png"/><Relationship Id="rId853" Type="http://schemas.openxmlformats.org/officeDocument/2006/relationships/image" Target="../media/image4116.png"/><Relationship Id="rId1136" Type="http://schemas.openxmlformats.org/officeDocument/2006/relationships/customXml" Target="../ink/ink4933.xml"/><Relationship Id="rId713" Type="http://schemas.openxmlformats.org/officeDocument/2006/relationships/image" Target="../media/image4046.png"/><Relationship Id="rId920" Type="http://schemas.openxmlformats.org/officeDocument/2006/relationships/customXml" Target="../ink/ink4825.xml"/><Relationship Id="rId1343" Type="http://schemas.openxmlformats.org/officeDocument/2006/relationships/image" Target="../media/image4361.png"/><Relationship Id="rId1203" Type="http://schemas.openxmlformats.org/officeDocument/2006/relationships/image" Target="../media/image4291.png"/><Relationship Id="rId296" Type="http://schemas.openxmlformats.org/officeDocument/2006/relationships/customXml" Target="../ink/ink4512.xml"/><Relationship Id="rId156" Type="http://schemas.openxmlformats.org/officeDocument/2006/relationships/image" Target="../media/image32830.png"/><Relationship Id="rId363" Type="http://schemas.openxmlformats.org/officeDocument/2006/relationships/image" Target="../media/image3872.png"/><Relationship Id="rId570" Type="http://schemas.openxmlformats.org/officeDocument/2006/relationships/customXml" Target="../ink/ink4650.xml"/><Relationship Id="rId223" Type="http://schemas.openxmlformats.org/officeDocument/2006/relationships/image" Target="../media/image3803.png"/><Relationship Id="rId430" Type="http://schemas.openxmlformats.org/officeDocument/2006/relationships/image" Target="../media/image3905.png"/><Relationship Id="rId668" Type="http://schemas.openxmlformats.org/officeDocument/2006/relationships/customXml" Target="../ink/ink4699.xml"/><Relationship Id="rId875" Type="http://schemas.openxmlformats.org/officeDocument/2006/relationships/image" Target="../media/image4127.png"/><Relationship Id="rId1060" Type="http://schemas.openxmlformats.org/officeDocument/2006/relationships/customXml" Target="../ink/ink4895.xml"/><Relationship Id="rId1298" Type="http://schemas.openxmlformats.org/officeDocument/2006/relationships/customXml" Target="../ink/ink5014.xml"/><Relationship Id="rId528" Type="http://schemas.openxmlformats.org/officeDocument/2006/relationships/image" Target="../media/image3954.png"/><Relationship Id="rId735" Type="http://schemas.openxmlformats.org/officeDocument/2006/relationships/image" Target="../media/image4057.png"/><Relationship Id="rId942" Type="http://schemas.openxmlformats.org/officeDocument/2006/relationships/customXml" Target="../ink/ink4836.xml"/><Relationship Id="rId1158" Type="http://schemas.openxmlformats.org/officeDocument/2006/relationships/customXml" Target="../ink/ink4944.xml"/><Relationship Id="rId1018" Type="http://schemas.openxmlformats.org/officeDocument/2006/relationships/customXml" Target="../ink/ink4874.xml"/><Relationship Id="rId1225" Type="http://schemas.openxmlformats.org/officeDocument/2006/relationships/image" Target="../media/image4302.png"/><Relationship Id="rId71" Type="http://schemas.openxmlformats.org/officeDocument/2006/relationships/image" Target="../media/image32410.png"/><Relationship Id="rId802" Type="http://schemas.openxmlformats.org/officeDocument/2006/relationships/customXml" Target="../ink/ink4766.xml"/><Relationship Id="rId29" Type="http://schemas.openxmlformats.org/officeDocument/2006/relationships/image" Target="../media/image32200.png"/><Relationship Id="rId178" Type="http://schemas.openxmlformats.org/officeDocument/2006/relationships/image" Target="../media/image32940.png"/><Relationship Id="rId385" Type="http://schemas.openxmlformats.org/officeDocument/2006/relationships/image" Target="../media/image3883.png"/><Relationship Id="rId592" Type="http://schemas.openxmlformats.org/officeDocument/2006/relationships/customXml" Target="../ink/ink4661.xml"/><Relationship Id="rId245" Type="http://schemas.openxmlformats.org/officeDocument/2006/relationships/image" Target="../media/image3814.png"/><Relationship Id="rId452" Type="http://schemas.openxmlformats.org/officeDocument/2006/relationships/image" Target="../media/image3916.png"/><Relationship Id="rId897" Type="http://schemas.openxmlformats.org/officeDocument/2006/relationships/image" Target="../media/image4138.png"/><Relationship Id="rId1082" Type="http://schemas.openxmlformats.org/officeDocument/2006/relationships/customXml" Target="../ink/ink4906.xml"/><Relationship Id="rId105" Type="http://schemas.openxmlformats.org/officeDocument/2006/relationships/image" Target="../media/image32580.png"/><Relationship Id="rId312" Type="http://schemas.openxmlformats.org/officeDocument/2006/relationships/customXml" Target="../ink/ink4520.xml"/><Relationship Id="rId757" Type="http://schemas.openxmlformats.org/officeDocument/2006/relationships/image" Target="../media/image4068.png"/><Relationship Id="rId964" Type="http://schemas.openxmlformats.org/officeDocument/2006/relationships/customXml" Target="../ink/ink4847.xml"/><Relationship Id="rId93" Type="http://schemas.openxmlformats.org/officeDocument/2006/relationships/image" Target="../media/image32520.png"/><Relationship Id="rId617" Type="http://schemas.openxmlformats.org/officeDocument/2006/relationships/image" Target="../media/image3998.png"/><Relationship Id="rId824" Type="http://schemas.openxmlformats.org/officeDocument/2006/relationships/customXml" Target="../ink/ink4777.xml"/><Relationship Id="rId1247" Type="http://schemas.openxmlformats.org/officeDocument/2006/relationships/image" Target="../media/image4313.png"/><Relationship Id="rId1107" Type="http://schemas.openxmlformats.org/officeDocument/2006/relationships/image" Target="../media/image4243.png"/><Relationship Id="rId1314" Type="http://schemas.openxmlformats.org/officeDocument/2006/relationships/customXml" Target="../ink/ink5022.xml"/><Relationship Id="rId20" Type="http://schemas.openxmlformats.org/officeDocument/2006/relationships/customXml" Target="../ink/ink4373.xml"/><Relationship Id="rId267" Type="http://schemas.openxmlformats.org/officeDocument/2006/relationships/image" Target="../media/image3825.png"/><Relationship Id="rId474" Type="http://schemas.openxmlformats.org/officeDocument/2006/relationships/image" Target="../media/image3927.png"/><Relationship Id="rId127" Type="http://schemas.openxmlformats.org/officeDocument/2006/relationships/image" Target="../media/image32690.png"/><Relationship Id="rId681" Type="http://schemas.openxmlformats.org/officeDocument/2006/relationships/image" Target="../media/image4030.png"/><Relationship Id="rId779" Type="http://schemas.openxmlformats.org/officeDocument/2006/relationships/image" Target="../media/image4079.png"/><Relationship Id="rId986" Type="http://schemas.openxmlformats.org/officeDocument/2006/relationships/customXml" Target="../ink/ink4858.xml"/><Relationship Id="rId334" Type="http://schemas.openxmlformats.org/officeDocument/2006/relationships/customXml" Target="../ink/ink4531.xml"/><Relationship Id="rId541" Type="http://schemas.openxmlformats.org/officeDocument/2006/relationships/customXml" Target="../ink/ink4635.xml"/><Relationship Id="rId639" Type="http://schemas.openxmlformats.org/officeDocument/2006/relationships/image" Target="../media/image4009.png"/><Relationship Id="rId1171" Type="http://schemas.openxmlformats.org/officeDocument/2006/relationships/image" Target="../media/image4275.png"/><Relationship Id="rId1269" Type="http://schemas.openxmlformats.org/officeDocument/2006/relationships/image" Target="../media/image4324.png"/><Relationship Id="rId401" Type="http://schemas.openxmlformats.org/officeDocument/2006/relationships/customXml" Target="../ink/ink4565.xml"/><Relationship Id="rId846" Type="http://schemas.openxmlformats.org/officeDocument/2006/relationships/customXml" Target="../ink/ink4788.xml"/><Relationship Id="rId1031" Type="http://schemas.openxmlformats.org/officeDocument/2006/relationships/image" Target="../media/image4205.png"/><Relationship Id="rId1129" Type="http://schemas.openxmlformats.org/officeDocument/2006/relationships/image" Target="../media/image4254.png"/><Relationship Id="rId706" Type="http://schemas.openxmlformats.org/officeDocument/2006/relationships/customXml" Target="../ink/ink4718.xml"/><Relationship Id="rId913" Type="http://schemas.openxmlformats.org/officeDocument/2006/relationships/image" Target="../media/image4146.png"/><Relationship Id="rId1336" Type="http://schemas.openxmlformats.org/officeDocument/2006/relationships/customXml" Target="../ink/ink5033.xml"/><Relationship Id="rId42" Type="http://schemas.openxmlformats.org/officeDocument/2006/relationships/customXml" Target="../ink/ink4384.xml"/><Relationship Id="rId191" Type="http://schemas.openxmlformats.org/officeDocument/2006/relationships/image" Target="../media/image33000.png"/><Relationship Id="rId289" Type="http://schemas.openxmlformats.org/officeDocument/2006/relationships/image" Target="../media/image3836.png"/><Relationship Id="rId496" Type="http://schemas.openxmlformats.org/officeDocument/2006/relationships/image" Target="../media/image3938.png"/><Relationship Id="rId149" Type="http://schemas.openxmlformats.org/officeDocument/2006/relationships/customXml" Target="../ink/ink4438.xml"/><Relationship Id="rId356" Type="http://schemas.openxmlformats.org/officeDocument/2006/relationships/customXml" Target="../ink/ink4542.xml"/><Relationship Id="rId563" Type="http://schemas.openxmlformats.org/officeDocument/2006/relationships/image" Target="../media/image3971.png"/><Relationship Id="rId770" Type="http://schemas.openxmlformats.org/officeDocument/2006/relationships/customXml" Target="../ink/ink4750.xml"/><Relationship Id="rId1193" Type="http://schemas.openxmlformats.org/officeDocument/2006/relationships/image" Target="../media/image4286.png"/><Relationship Id="rId216" Type="http://schemas.openxmlformats.org/officeDocument/2006/relationships/customXml" Target="../ink/ink4472.xml"/><Relationship Id="rId423" Type="http://schemas.openxmlformats.org/officeDocument/2006/relationships/customXml" Target="../ink/ink4576.xml"/><Relationship Id="rId868" Type="http://schemas.openxmlformats.org/officeDocument/2006/relationships/customXml" Target="../ink/ink4799.xml"/><Relationship Id="rId1053" Type="http://schemas.openxmlformats.org/officeDocument/2006/relationships/image" Target="../media/image4216.png"/><Relationship Id="rId1260" Type="http://schemas.openxmlformats.org/officeDocument/2006/relationships/customXml" Target="../ink/ink4995.xml"/><Relationship Id="rId630" Type="http://schemas.openxmlformats.org/officeDocument/2006/relationships/customXml" Target="../ink/ink4680.xml"/><Relationship Id="rId728" Type="http://schemas.openxmlformats.org/officeDocument/2006/relationships/customXml" Target="../ink/ink4729.xml"/><Relationship Id="rId935" Type="http://schemas.openxmlformats.org/officeDocument/2006/relationships/image" Target="../media/image4157.png"/><Relationship Id="rId1358" Type="http://schemas.openxmlformats.org/officeDocument/2006/relationships/customXml" Target="../ink/ink5044.xml"/><Relationship Id="rId64" Type="http://schemas.openxmlformats.org/officeDocument/2006/relationships/customXml" Target="../ink/ink4395.xml"/><Relationship Id="rId1120" Type="http://schemas.openxmlformats.org/officeDocument/2006/relationships/customXml" Target="../ink/ink4925.xml"/><Relationship Id="rId1218" Type="http://schemas.openxmlformats.org/officeDocument/2006/relationships/customXml" Target="../ink/ink4974.xml"/><Relationship Id="rId280" Type="http://schemas.openxmlformats.org/officeDocument/2006/relationships/customXml" Target="../ink/ink4504.xml"/><Relationship Id="rId140" Type="http://schemas.openxmlformats.org/officeDocument/2006/relationships/image" Target="../media/image32750.png"/><Relationship Id="rId378" Type="http://schemas.openxmlformats.org/officeDocument/2006/relationships/customXml" Target="../ink/ink4553.xml"/><Relationship Id="rId585" Type="http://schemas.openxmlformats.org/officeDocument/2006/relationships/image" Target="../media/image3982.png"/><Relationship Id="rId792" Type="http://schemas.openxmlformats.org/officeDocument/2006/relationships/customXml" Target="../ink/ink4761.xml"/><Relationship Id="rId6" Type="http://schemas.openxmlformats.org/officeDocument/2006/relationships/customXml" Target="../ink/ink4366.xml"/><Relationship Id="rId238" Type="http://schemas.openxmlformats.org/officeDocument/2006/relationships/customXml" Target="../ink/ink4483.xml"/><Relationship Id="rId445" Type="http://schemas.openxmlformats.org/officeDocument/2006/relationships/customXml" Target="../ink/ink4587.xml"/><Relationship Id="rId652" Type="http://schemas.openxmlformats.org/officeDocument/2006/relationships/customXml" Target="../ink/ink4691.xml"/><Relationship Id="rId1075" Type="http://schemas.openxmlformats.org/officeDocument/2006/relationships/image" Target="../media/image4227.png"/><Relationship Id="rId1282" Type="http://schemas.openxmlformats.org/officeDocument/2006/relationships/customXml" Target="../ink/ink5006.xml"/><Relationship Id="rId305" Type="http://schemas.openxmlformats.org/officeDocument/2006/relationships/image" Target="../media/image3844.png"/><Relationship Id="rId512" Type="http://schemas.openxmlformats.org/officeDocument/2006/relationships/image" Target="../media/image3946.png"/><Relationship Id="rId957" Type="http://schemas.openxmlformats.org/officeDocument/2006/relationships/image" Target="../media/image4168.png"/><Relationship Id="rId1142" Type="http://schemas.openxmlformats.org/officeDocument/2006/relationships/customXml" Target="../ink/ink4936.xml"/><Relationship Id="rId86" Type="http://schemas.openxmlformats.org/officeDocument/2006/relationships/customXml" Target="../ink/ink4406.xml"/><Relationship Id="rId817" Type="http://schemas.openxmlformats.org/officeDocument/2006/relationships/image" Target="../media/image4098.png"/><Relationship Id="rId1002" Type="http://schemas.openxmlformats.org/officeDocument/2006/relationships/customXml" Target="../ink/ink4866.xml"/><Relationship Id="rId1307" Type="http://schemas.openxmlformats.org/officeDocument/2006/relationships/image" Target="../media/image4343.png"/><Relationship Id="rId13" Type="http://schemas.openxmlformats.org/officeDocument/2006/relationships/image" Target="../media/image32120.png"/><Relationship Id="rId162" Type="http://schemas.openxmlformats.org/officeDocument/2006/relationships/image" Target="../media/image32860.png"/><Relationship Id="rId467" Type="http://schemas.openxmlformats.org/officeDocument/2006/relationships/customXml" Target="../ink/ink4598.xml"/><Relationship Id="rId1097" Type="http://schemas.openxmlformats.org/officeDocument/2006/relationships/image" Target="../media/image4238.png"/><Relationship Id="rId674" Type="http://schemas.openxmlformats.org/officeDocument/2006/relationships/customXml" Target="../ink/ink4702.xml"/><Relationship Id="rId881" Type="http://schemas.openxmlformats.org/officeDocument/2006/relationships/image" Target="../media/image4130.png"/><Relationship Id="rId979" Type="http://schemas.openxmlformats.org/officeDocument/2006/relationships/image" Target="../media/image4179.png"/><Relationship Id="rId327" Type="http://schemas.openxmlformats.org/officeDocument/2006/relationships/image" Target="../media/image3854.png"/><Relationship Id="rId534" Type="http://schemas.openxmlformats.org/officeDocument/2006/relationships/image" Target="../media/image3957.png"/><Relationship Id="rId741" Type="http://schemas.openxmlformats.org/officeDocument/2006/relationships/image" Target="../media/image4060.png"/><Relationship Id="rId839" Type="http://schemas.openxmlformats.org/officeDocument/2006/relationships/image" Target="../media/image4109.png"/><Relationship Id="rId1164" Type="http://schemas.openxmlformats.org/officeDocument/2006/relationships/customXml" Target="../ink/ink4947.xml"/><Relationship Id="rId173" Type="http://schemas.openxmlformats.org/officeDocument/2006/relationships/customXml" Target="../ink/ink4450.xml"/><Relationship Id="rId380" Type="http://schemas.openxmlformats.org/officeDocument/2006/relationships/customXml" Target="../ink/ink4554.xml"/><Relationship Id="rId601" Type="http://schemas.openxmlformats.org/officeDocument/2006/relationships/image" Target="../media/image3990.png"/><Relationship Id="rId1024" Type="http://schemas.openxmlformats.org/officeDocument/2006/relationships/customXml" Target="../ink/ink4877.xml"/><Relationship Id="rId1231" Type="http://schemas.openxmlformats.org/officeDocument/2006/relationships/image" Target="../media/image4305.png"/><Relationship Id="rId240" Type="http://schemas.openxmlformats.org/officeDocument/2006/relationships/customXml" Target="../ink/ink4484.xml"/><Relationship Id="rId478" Type="http://schemas.openxmlformats.org/officeDocument/2006/relationships/image" Target="../media/image3929.png"/><Relationship Id="rId685" Type="http://schemas.openxmlformats.org/officeDocument/2006/relationships/image" Target="../media/image4032.png"/><Relationship Id="rId892" Type="http://schemas.openxmlformats.org/officeDocument/2006/relationships/customXml" Target="../ink/ink4811.xml"/><Relationship Id="rId906" Type="http://schemas.openxmlformats.org/officeDocument/2006/relationships/customXml" Target="../ink/ink4818.xml"/><Relationship Id="rId1329" Type="http://schemas.openxmlformats.org/officeDocument/2006/relationships/image" Target="../media/image4354.png"/><Relationship Id="rId35" Type="http://schemas.openxmlformats.org/officeDocument/2006/relationships/image" Target="../media/image32230.png"/><Relationship Id="rId100" Type="http://schemas.openxmlformats.org/officeDocument/2006/relationships/customXml" Target="../ink/ink4413.xml"/><Relationship Id="rId338" Type="http://schemas.openxmlformats.org/officeDocument/2006/relationships/customXml" Target="../ink/ink4533.xml"/><Relationship Id="rId545" Type="http://schemas.openxmlformats.org/officeDocument/2006/relationships/customXml" Target="../ink/ink4637.xml"/><Relationship Id="rId752" Type="http://schemas.openxmlformats.org/officeDocument/2006/relationships/customXml" Target="../ink/ink4741.xml"/><Relationship Id="rId1175" Type="http://schemas.openxmlformats.org/officeDocument/2006/relationships/image" Target="../media/image4277.png"/><Relationship Id="rId184" Type="http://schemas.openxmlformats.org/officeDocument/2006/relationships/customXml" Target="../ink/ink4456.xml"/><Relationship Id="rId391" Type="http://schemas.openxmlformats.org/officeDocument/2006/relationships/image" Target="../media/image3886.png"/><Relationship Id="rId405" Type="http://schemas.openxmlformats.org/officeDocument/2006/relationships/customXml" Target="../ink/ink4567.xml"/><Relationship Id="rId612" Type="http://schemas.openxmlformats.org/officeDocument/2006/relationships/customXml" Target="../ink/ink4671.xml"/><Relationship Id="rId1035" Type="http://schemas.openxmlformats.org/officeDocument/2006/relationships/image" Target="../media/image4207.png"/><Relationship Id="rId1242" Type="http://schemas.openxmlformats.org/officeDocument/2006/relationships/customXml" Target="../ink/ink4986.xml"/><Relationship Id="rId251" Type="http://schemas.openxmlformats.org/officeDocument/2006/relationships/image" Target="../media/image3817.png"/><Relationship Id="rId489" Type="http://schemas.openxmlformats.org/officeDocument/2006/relationships/customXml" Target="../ink/ink4609.xml"/><Relationship Id="rId696" Type="http://schemas.openxmlformats.org/officeDocument/2006/relationships/customXml" Target="../ink/ink4713.xml"/><Relationship Id="rId917" Type="http://schemas.openxmlformats.org/officeDocument/2006/relationships/image" Target="../media/image4148.png"/><Relationship Id="rId1102" Type="http://schemas.openxmlformats.org/officeDocument/2006/relationships/customXml" Target="../ink/ink4916.xml"/><Relationship Id="rId46" Type="http://schemas.openxmlformats.org/officeDocument/2006/relationships/customXml" Target="../ink/ink4386.xml"/><Relationship Id="rId349" Type="http://schemas.openxmlformats.org/officeDocument/2006/relationships/image" Target="../media/image3865.png"/><Relationship Id="rId556" Type="http://schemas.openxmlformats.org/officeDocument/2006/relationships/customXml" Target="../ink/ink4643.xml"/><Relationship Id="rId763" Type="http://schemas.openxmlformats.org/officeDocument/2006/relationships/image" Target="../media/image4071.png"/><Relationship Id="rId1186" Type="http://schemas.openxmlformats.org/officeDocument/2006/relationships/customXml" Target="../ink/ink4958.xml"/><Relationship Id="rId111" Type="http://schemas.openxmlformats.org/officeDocument/2006/relationships/image" Target="../media/image32610.png"/><Relationship Id="rId195" Type="http://schemas.openxmlformats.org/officeDocument/2006/relationships/image" Target="../media/image33020.png"/><Relationship Id="rId209" Type="http://schemas.openxmlformats.org/officeDocument/2006/relationships/image" Target="../media/image33090.png"/><Relationship Id="rId416" Type="http://schemas.openxmlformats.org/officeDocument/2006/relationships/image" Target="../media/image3898.png"/><Relationship Id="rId970" Type="http://schemas.openxmlformats.org/officeDocument/2006/relationships/customXml" Target="../ink/ink4850.xml"/><Relationship Id="rId1046" Type="http://schemas.openxmlformats.org/officeDocument/2006/relationships/customXml" Target="../ink/ink4888.xml"/><Relationship Id="rId1253" Type="http://schemas.openxmlformats.org/officeDocument/2006/relationships/image" Target="../media/image4316.png"/><Relationship Id="rId623" Type="http://schemas.openxmlformats.org/officeDocument/2006/relationships/image" Target="../media/image4001.png"/><Relationship Id="rId830" Type="http://schemas.openxmlformats.org/officeDocument/2006/relationships/customXml" Target="../ink/ink4780.xml"/><Relationship Id="rId928" Type="http://schemas.openxmlformats.org/officeDocument/2006/relationships/customXml" Target="../ink/ink4829.xml"/><Relationship Id="rId57" Type="http://schemas.openxmlformats.org/officeDocument/2006/relationships/image" Target="../media/image32340.png"/><Relationship Id="rId262" Type="http://schemas.openxmlformats.org/officeDocument/2006/relationships/customXml" Target="../ink/ink4495.xml"/><Relationship Id="rId567" Type="http://schemas.openxmlformats.org/officeDocument/2006/relationships/image" Target="../media/image3973.png"/><Relationship Id="rId1113" Type="http://schemas.openxmlformats.org/officeDocument/2006/relationships/image" Target="../media/image4246.png"/><Relationship Id="rId1197" Type="http://schemas.openxmlformats.org/officeDocument/2006/relationships/image" Target="../media/image4288.png"/><Relationship Id="rId1320" Type="http://schemas.openxmlformats.org/officeDocument/2006/relationships/customXml" Target="../ink/ink5025.xml"/><Relationship Id="rId122" Type="http://schemas.openxmlformats.org/officeDocument/2006/relationships/customXml" Target="../ink/ink4424.xml"/><Relationship Id="rId774" Type="http://schemas.openxmlformats.org/officeDocument/2006/relationships/customXml" Target="../ink/ink4752.xml"/><Relationship Id="rId981" Type="http://schemas.openxmlformats.org/officeDocument/2006/relationships/image" Target="../media/image4180.png"/><Relationship Id="rId1057" Type="http://schemas.openxmlformats.org/officeDocument/2006/relationships/image" Target="../media/image4218.png"/><Relationship Id="rId427" Type="http://schemas.openxmlformats.org/officeDocument/2006/relationships/customXml" Target="../ink/ink4578.xml"/><Relationship Id="rId634" Type="http://schemas.openxmlformats.org/officeDocument/2006/relationships/customXml" Target="../ink/ink4682.xml"/><Relationship Id="rId841" Type="http://schemas.openxmlformats.org/officeDocument/2006/relationships/image" Target="../media/image4110.png"/><Relationship Id="rId1264" Type="http://schemas.openxmlformats.org/officeDocument/2006/relationships/customXml" Target="../ink/ink4997.xml"/><Relationship Id="rId273" Type="http://schemas.openxmlformats.org/officeDocument/2006/relationships/image" Target="../media/image3828.png"/><Relationship Id="rId480" Type="http://schemas.openxmlformats.org/officeDocument/2006/relationships/image" Target="../media/image3930.png"/><Relationship Id="rId701" Type="http://schemas.openxmlformats.org/officeDocument/2006/relationships/image" Target="../media/image4040.png"/><Relationship Id="rId939" Type="http://schemas.openxmlformats.org/officeDocument/2006/relationships/image" Target="../media/image4159.png"/><Relationship Id="rId1124" Type="http://schemas.openxmlformats.org/officeDocument/2006/relationships/customXml" Target="../ink/ink4927.xml"/><Relationship Id="rId1331" Type="http://schemas.openxmlformats.org/officeDocument/2006/relationships/image" Target="../media/image4355.png"/><Relationship Id="rId68" Type="http://schemas.openxmlformats.org/officeDocument/2006/relationships/customXml" Target="../ink/ink4397.xml"/><Relationship Id="rId133" Type="http://schemas.openxmlformats.org/officeDocument/2006/relationships/customXml" Target="../ink/ink4430.xml"/><Relationship Id="rId340" Type="http://schemas.openxmlformats.org/officeDocument/2006/relationships/customXml" Target="../ink/ink4534.xml"/><Relationship Id="rId578" Type="http://schemas.openxmlformats.org/officeDocument/2006/relationships/customXml" Target="../ink/ink4654.xml"/><Relationship Id="rId785" Type="http://schemas.openxmlformats.org/officeDocument/2006/relationships/image" Target="../media/image4082.png"/><Relationship Id="rId992" Type="http://schemas.openxmlformats.org/officeDocument/2006/relationships/customXml" Target="../ink/ink4861.xml"/><Relationship Id="rId200" Type="http://schemas.openxmlformats.org/officeDocument/2006/relationships/customXml" Target="../ink/ink4464.xml"/><Relationship Id="rId438" Type="http://schemas.openxmlformats.org/officeDocument/2006/relationships/image" Target="../media/image3909.png"/><Relationship Id="rId645" Type="http://schemas.openxmlformats.org/officeDocument/2006/relationships/image" Target="../media/image4012.png"/><Relationship Id="rId852" Type="http://schemas.openxmlformats.org/officeDocument/2006/relationships/customXml" Target="../ink/ink4791.xml"/><Relationship Id="rId1068" Type="http://schemas.openxmlformats.org/officeDocument/2006/relationships/customXml" Target="../ink/ink4899.xml"/><Relationship Id="rId1275" Type="http://schemas.openxmlformats.org/officeDocument/2006/relationships/image" Target="../media/image4327.png"/><Relationship Id="rId284" Type="http://schemas.openxmlformats.org/officeDocument/2006/relationships/customXml" Target="../ink/ink4506.xml"/><Relationship Id="rId491" Type="http://schemas.openxmlformats.org/officeDocument/2006/relationships/customXml" Target="../ink/ink4610.xml"/><Relationship Id="rId505" Type="http://schemas.openxmlformats.org/officeDocument/2006/relationships/customXml" Target="../ink/ink4617.xml"/><Relationship Id="rId712" Type="http://schemas.openxmlformats.org/officeDocument/2006/relationships/customXml" Target="../ink/ink4721.xml"/><Relationship Id="rId1135" Type="http://schemas.openxmlformats.org/officeDocument/2006/relationships/image" Target="../media/image4257.png"/><Relationship Id="rId1342" Type="http://schemas.openxmlformats.org/officeDocument/2006/relationships/customXml" Target="../ink/ink5036.xml"/><Relationship Id="rId79" Type="http://schemas.openxmlformats.org/officeDocument/2006/relationships/image" Target="../media/image32450.png"/><Relationship Id="rId144" Type="http://schemas.openxmlformats.org/officeDocument/2006/relationships/image" Target="../media/image32770.png"/><Relationship Id="rId589" Type="http://schemas.openxmlformats.org/officeDocument/2006/relationships/image" Target="../media/image3984.png"/><Relationship Id="rId796" Type="http://schemas.openxmlformats.org/officeDocument/2006/relationships/customXml" Target="../ink/ink4763.xml"/><Relationship Id="rId1202" Type="http://schemas.openxmlformats.org/officeDocument/2006/relationships/customXml" Target="../ink/ink4966.xml"/><Relationship Id="rId351" Type="http://schemas.openxmlformats.org/officeDocument/2006/relationships/image" Target="../media/image3866.png"/><Relationship Id="rId449" Type="http://schemas.openxmlformats.org/officeDocument/2006/relationships/customXml" Target="../ink/ink4589.xml"/><Relationship Id="rId656" Type="http://schemas.openxmlformats.org/officeDocument/2006/relationships/customXml" Target="../ink/ink4693.xml"/><Relationship Id="rId863" Type="http://schemas.openxmlformats.org/officeDocument/2006/relationships/image" Target="../media/image4121.png"/><Relationship Id="rId1079" Type="http://schemas.openxmlformats.org/officeDocument/2006/relationships/image" Target="../media/image4229.png"/><Relationship Id="rId1286" Type="http://schemas.openxmlformats.org/officeDocument/2006/relationships/customXml" Target="../ink/ink5008.xml"/><Relationship Id="rId211" Type="http://schemas.openxmlformats.org/officeDocument/2006/relationships/image" Target="../media/image3797.png"/><Relationship Id="rId295" Type="http://schemas.openxmlformats.org/officeDocument/2006/relationships/image" Target="../media/image3839.png"/><Relationship Id="rId309" Type="http://schemas.openxmlformats.org/officeDocument/2006/relationships/image" Target="../media/image3846.png"/><Relationship Id="rId516" Type="http://schemas.openxmlformats.org/officeDocument/2006/relationships/image" Target="../media/image3948.png"/><Relationship Id="rId1146" Type="http://schemas.openxmlformats.org/officeDocument/2006/relationships/customXml" Target="../ink/ink4938.xml"/><Relationship Id="rId723" Type="http://schemas.openxmlformats.org/officeDocument/2006/relationships/image" Target="../media/image4051.png"/><Relationship Id="rId930" Type="http://schemas.openxmlformats.org/officeDocument/2006/relationships/customXml" Target="../ink/ink4830.xml"/><Relationship Id="rId1006" Type="http://schemas.openxmlformats.org/officeDocument/2006/relationships/customXml" Target="../ink/ink4868.xml"/><Relationship Id="rId1353" Type="http://schemas.openxmlformats.org/officeDocument/2006/relationships/image" Target="../media/image4366.png"/><Relationship Id="rId155" Type="http://schemas.openxmlformats.org/officeDocument/2006/relationships/customXml" Target="../ink/ink4441.xml"/><Relationship Id="rId362" Type="http://schemas.openxmlformats.org/officeDocument/2006/relationships/customXml" Target="../ink/ink4545.xml"/><Relationship Id="rId1213" Type="http://schemas.openxmlformats.org/officeDocument/2006/relationships/image" Target="../media/image4296.png"/><Relationship Id="rId1297" Type="http://schemas.openxmlformats.org/officeDocument/2006/relationships/image" Target="../media/image4338.png"/><Relationship Id="rId222" Type="http://schemas.openxmlformats.org/officeDocument/2006/relationships/customXml" Target="../ink/ink4475.xml"/><Relationship Id="rId667" Type="http://schemas.openxmlformats.org/officeDocument/2006/relationships/image" Target="../media/image4023.png"/><Relationship Id="rId874" Type="http://schemas.openxmlformats.org/officeDocument/2006/relationships/customXml" Target="../ink/ink4802.xml"/><Relationship Id="rId17" Type="http://schemas.openxmlformats.org/officeDocument/2006/relationships/image" Target="../media/image32140.png"/><Relationship Id="rId527" Type="http://schemas.openxmlformats.org/officeDocument/2006/relationships/customXml" Target="../ink/ink4628.xml"/><Relationship Id="rId734" Type="http://schemas.openxmlformats.org/officeDocument/2006/relationships/customXml" Target="../ink/ink4732.xml"/><Relationship Id="rId941" Type="http://schemas.openxmlformats.org/officeDocument/2006/relationships/image" Target="../media/image4160.png"/><Relationship Id="rId1157" Type="http://schemas.openxmlformats.org/officeDocument/2006/relationships/image" Target="../media/image4268.png"/><Relationship Id="rId70" Type="http://schemas.openxmlformats.org/officeDocument/2006/relationships/customXml" Target="../ink/ink4398.xml"/><Relationship Id="rId166" Type="http://schemas.openxmlformats.org/officeDocument/2006/relationships/image" Target="../media/image32880.png"/><Relationship Id="rId373" Type="http://schemas.openxmlformats.org/officeDocument/2006/relationships/image" Target="../media/image3877.png"/><Relationship Id="rId580" Type="http://schemas.openxmlformats.org/officeDocument/2006/relationships/customXml" Target="../ink/ink4655.xml"/><Relationship Id="rId801" Type="http://schemas.openxmlformats.org/officeDocument/2006/relationships/image" Target="../media/image4090.png"/><Relationship Id="rId1017" Type="http://schemas.openxmlformats.org/officeDocument/2006/relationships/image" Target="../media/image4198.png"/><Relationship Id="rId1224" Type="http://schemas.openxmlformats.org/officeDocument/2006/relationships/customXml" Target="../ink/ink497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808.png"/><Relationship Id="rId440" Type="http://schemas.openxmlformats.org/officeDocument/2006/relationships/image" Target="../media/image3910.png"/><Relationship Id="rId678" Type="http://schemas.openxmlformats.org/officeDocument/2006/relationships/customXml" Target="../ink/ink4704.xml"/><Relationship Id="rId885" Type="http://schemas.openxmlformats.org/officeDocument/2006/relationships/image" Target="../media/image4132.png"/><Relationship Id="rId1070" Type="http://schemas.openxmlformats.org/officeDocument/2006/relationships/customXml" Target="../ink/ink4900.xml"/><Relationship Id="rId28" Type="http://schemas.openxmlformats.org/officeDocument/2006/relationships/customXml" Target="../ink/ink4377.xml"/><Relationship Id="rId300" Type="http://schemas.openxmlformats.org/officeDocument/2006/relationships/customXml" Target="../ink/ink4514.xml"/><Relationship Id="rId538" Type="http://schemas.openxmlformats.org/officeDocument/2006/relationships/image" Target="../media/image3959.png"/><Relationship Id="rId745" Type="http://schemas.openxmlformats.org/officeDocument/2006/relationships/image" Target="../media/image4062.png"/><Relationship Id="rId952" Type="http://schemas.openxmlformats.org/officeDocument/2006/relationships/customXml" Target="../ink/ink4841.xml"/><Relationship Id="rId1168" Type="http://schemas.openxmlformats.org/officeDocument/2006/relationships/customXml" Target="../ink/ink4949.xml"/><Relationship Id="rId81" Type="http://schemas.openxmlformats.org/officeDocument/2006/relationships/image" Target="../media/image32460.png"/><Relationship Id="rId177" Type="http://schemas.openxmlformats.org/officeDocument/2006/relationships/customXml" Target="../ink/ink4452.xml"/><Relationship Id="rId384" Type="http://schemas.openxmlformats.org/officeDocument/2006/relationships/customXml" Target="../ink/ink4556.xml"/><Relationship Id="rId591" Type="http://schemas.openxmlformats.org/officeDocument/2006/relationships/image" Target="../media/image3985.png"/><Relationship Id="rId605" Type="http://schemas.openxmlformats.org/officeDocument/2006/relationships/image" Target="../media/image3992.png"/><Relationship Id="rId812" Type="http://schemas.openxmlformats.org/officeDocument/2006/relationships/customXml" Target="../ink/ink4771.xml"/><Relationship Id="rId1028" Type="http://schemas.openxmlformats.org/officeDocument/2006/relationships/customXml" Target="../ink/ink4879.xml"/><Relationship Id="rId1235" Type="http://schemas.openxmlformats.org/officeDocument/2006/relationships/image" Target="../media/image4307.png"/><Relationship Id="rId244" Type="http://schemas.openxmlformats.org/officeDocument/2006/relationships/customXml" Target="../ink/ink4486.xml"/><Relationship Id="rId689" Type="http://schemas.openxmlformats.org/officeDocument/2006/relationships/image" Target="../media/image4034.png"/><Relationship Id="rId896" Type="http://schemas.openxmlformats.org/officeDocument/2006/relationships/customXml" Target="../ink/ink4813.xml"/><Relationship Id="rId1081" Type="http://schemas.openxmlformats.org/officeDocument/2006/relationships/image" Target="../media/image4230.png"/><Relationship Id="rId1302" Type="http://schemas.openxmlformats.org/officeDocument/2006/relationships/customXml" Target="../ink/ink5016.xml"/><Relationship Id="rId39" Type="http://schemas.openxmlformats.org/officeDocument/2006/relationships/image" Target="../media/image32250.png"/><Relationship Id="rId451" Type="http://schemas.openxmlformats.org/officeDocument/2006/relationships/customXml" Target="../ink/ink4590.xml"/><Relationship Id="rId549" Type="http://schemas.openxmlformats.org/officeDocument/2006/relationships/customXml" Target="../ink/ink4639.xml"/><Relationship Id="rId756" Type="http://schemas.openxmlformats.org/officeDocument/2006/relationships/customXml" Target="../ink/ink4743.xml"/><Relationship Id="rId1179" Type="http://schemas.openxmlformats.org/officeDocument/2006/relationships/image" Target="../media/image4279.png"/><Relationship Id="rId104" Type="http://schemas.openxmlformats.org/officeDocument/2006/relationships/customXml" Target="../ink/ink4415.xml"/><Relationship Id="rId188" Type="http://schemas.openxmlformats.org/officeDocument/2006/relationships/customXml" Target="../ink/ink4458.xml"/><Relationship Id="rId311" Type="http://schemas.openxmlformats.org/officeDocument/2006/relationships/image" Target="../media/image3847.png"/><Relationship Id="rId395" Type="http://schemas.openxmlformats.org/officeDocument/2006/relationships/image" Target="../media/image3888.png"/><Relationship Id="rId409" Type="http://schemas.openxmlformats.org/officeDocument/2006/relationships/customXml" Target="../ink/ink4569.xml"/><Relationship Id="rId963" Type="http://schemas.openxmlformats.org/officeDocument/2006/relationships/image" Target="../media/image4171.png"/><Relationship Id="rId1039" Type="http://schemas.openxmlformats.org/officeDocument/2006/relationships/image" Target="../media/image4209.png"/><Relationship Id="rId1246" Type="http://schemas.openxmlformats.org/officeDocument/2006/relationships/customXml" Target="../ink/ink4988.xml"/><Relationship Id="rId92" Type="http://schemas.openxmlformats.org/officeDocument/2006/relationships/customXml" Target="../ink/ink4409.xml"/><Relationship Id="rId616" Type="http://schemas.openxmlformats.org/officeDocument/2006/relationships/customXml" Target="../ink/ink4673.xml"/><Relationship Id="rId823" Type="http://schemas.openxmlformats.org/officeDocument/2006/relationships/image" Target="../media/image4101.png"/><Relationship Id="rId255" Type="http://schemas.openxmlformats.org/officeDocument/2006/relationships/image" Target="../media/image3819.png"/><Relationship Id="rId462" Type="http://schemas.openxmlformats.org/officeDocument/2006/relationships/image" Target="../media/image3921.png"/><Relationship Id="rId1092" Type="http://schemas.openxmlformats.org/officeDocument/2006/relationships/customXml" Target="../ink/ink4911.xml"/><Relationship Id="rId1106" Type="http://schemas.openxmlformats.org/officeDocument/2006/relationships/customXml" Target="../ink/ink4918.xml"/><Relationship Id="rId1313" Type="http://schemas.openxmlformats.org/officeDocument/2006/relationships/image" Target="../media/image4346.png"/><Relationship Id="rId115" Type="http://schemas.openxmlformats.org/officeDocument/2006/relationships/image" Target="../media/image32630.png"/><Relationship Id="rId322" Type="http://schemas.openxmlformats.org/officeDocument/2006/relationships/customXml" Target="../ink/ink4525.xml"/><Relationship Id="rId767" Type="http://schemas.openxmlformats.org/officeDocument/2006/relationships/image" Target="../media/image4073.png"/><Relationship Id="rId974" Type="http://schemas.openxmlformats.org/officeDocument/2006/relationships/customXml" Target="../ink/ink4852.xml"/><Relationship Id="rId199" Type="http://schemas.openxmlformats.org/officeDocument/2006/relationships/image" Target="../media/image33040.png"/><Relationship Id="rId627" Type="http://schemas.openxmlformats.org/officeDocument/2006/relationships/image" Target="../media/image4003.png"/><Relationship Id="rId834" Type="http://schemas.openxmlformats.org/officeDocument/2006/relationships/customXml" Target="../ink/ink4782.xml"/><Relationship Id="rId1257" Type="http://schemas.openxmlformats.org/officeDocument/2006/relationships/image" Target="../media/image4318.png"/><Relationship Id="rId266" Type="http://schemas.openxmlformats.org/officeDocument/2006/relationships/customXml" Target="../ink/ink4497.xml"/><Relationship Id="rId473" Type="http://schemas.openxmlformats.org/officeDocument/2006/relationships/customXml" Target="../ink/ink4601.xml"/><Relationship Id="rId680" Type="http://schemas.openxmlformats.org/officeDocument/2006/relationships/customXml" Target="../ink/ink4705.xml"/><Relationship Id="rId901" Type="http://schemas.openxmlformats.org/officeDocument/2006/relationships/image" Target="../media/image4140.png"/><Relationship Id="rId1117" Type="http://schemas.openxmlformats.org/officeDocument/2006/relationships/image" Target="../media/image4248.png"/><Relationship Id="rId1324" Type="http://schemas.openxmlformats.org/officeDocument/2006/relationships/customXml" Target="../ink/ink5027.xml"/><Relationship Id="rId30" Type="http://schemas.openxmlformats.org/officeDocument/2006/relationships/customXml" Target="../ink/ink4378.xml"/><Relationship Id="rId126" Type="http://schemas.openxmlformats.org/officeDocument/2006/relationships/customXml" Target="../ink/ink4426.xml"/><Relationship Id="rId333" Type="http://schemas.openxmlformats.org/officeDocument/2006/relationships/image" Target="../media/image3857.png"/><Relationship Id="rId540" Type="http://schemas.openxmlformats.org/officeDocument/2006/relationships/image" Target="../media/image3960.png"/><Relationship Id="rId778" Type="http://schemas.openxmlformats.org/officeDocument/2006/relationships/customXml" Target="../ink/ink4754.xml"/><Relationship Id="rId985" Type="http://schemas.openxmlformats.org/officeDocument/2006/relationships/image" Target="../media/image4182.png"/><Relationship Id="rId1170" Type="http://schemas.openxmlformats.org/officeDocument/2006/relationships/customXml" Target="../ink/ink4950.xml"/><Relationship Id="rId638" Type="http://schemas.openxmlformats.org/officeDocument/2006/relationships/customXml" Target="../ink/ink4684.xml"/><Relationship Id="rId845" Type="http://schemas.openxmlformats.org/officeDocument/2006/relationships/image" Target="../media/image4112.png"/><Relationship Id="rId1030" Type="http://schemas.openxmlformats.org/officeDocument/2006/relationships/customXml" Target="../ink/ink4880.xml"/><Relationship Id="rId1268" Type="http://schemas.openxmlformats.org/officeDocument/2006/relationships/customXml" Target="../ink/ink4999.xml"/><Relationship Id="rId277" Type="http://schemas.openxmlformats.org/officeDocument/2006/relationships/image" Target="../media/image3830.png"/><Relationship Id="rId400" Type="http://schemas.openxmlformats.org/officeDocument/2006/relationships/image" Target="../media/image3890.png"/><Relationship Id="rId484" Type="http://schemas.openxmlformats.org/officeDocument/2006/relationships/image" Target="../media/image3932.png"/><Relationship Id="rId705" Type="http://schemas.openxmlformats.org/officeDocument/2006/relationships/image" Target="../media/image4042.png"/><Relationship Id="rId1128" Type="http://schemas.openxmlformats.org/officeDocument/2006/relationships/customXml" Target="../ink/ink4929.xml"/><Relationship Id="rId1335" Type="http://schemas.openxmlformats.org/officeDocument/2006/relationships/image" Target="../media/image4357.png"/><Relationship Id="rId137" Type="http://schemas.openxmlformats.org/officeDocument/2006/relationships/customXml" Target="../ink/ink4432.xml"/><Relationship Id="rId344" Type="http://schemas.openxmlformats.org/officeDocument/2006/relationships/customXml" Target="../ink/ink4536.xml"/><Relationship Id="rId691" Type="http://schemas.openxmlformats.org/officeDocument/2006/relationships/image" Target="../media/image4035.png"/><Relationship Id="rId789" Type="http://schemas.openxmlformats.org/officeDocument/2006/relationships/image" Target="../media/image4084.png"/><Relationship Id="rId912" Type="http://schemas.openxmlformats.org/officeDocument/2006/relationships/customXml" Target="../ink/ink4821.xml"/><Relationship Id="rId996" Type="http://schemas.openxmlformats.org/officeDocument/2006/relationships/customXml" Target="../ink/ink4863.xml"/><Relationship Id="rId41" Type="http://schemas.openxmlformats.org/officeDocument/2006/relationships/image" Target="../media/image32260.png"/><Relationship Id="rId551" Type="http://schemas.openxmlformats.org/officeDocument/2006/relationships/customXml" Target="../ink/ink4640.xml"/><Relationship Id="rId649" Type="http://schemas.openxmlformats.org/officeDocument/2006/relationships/image" Target="../media/image4014.png"/><Relationship Id="rId856" Type="http://schemas.openxmlformats.org/officeDocument/2006/relationships/customXml" Target="../ink/ink4793.xml"/><Relationship Id="rId1181" Type="http://schemas.openxmlformats.org/officeDocument/2006/relationships/image" Target="../media/image4280.png"/><Relationship Id="rId1279" Type="http://schemas.openxmlformats.org/officeDocument/2006/relationships/image" Target="../media/image4329.png"/><Relationship Id="rId190" Type="http://schemas.openxmlformats.org/officeDocument/2006/relationships/customXml" Target="../ink/ink4459.xml"/><Relationship Id="rId204" Type="http://schemas.openxmlformats.org/officeDocument/2006/relationships/customXml" Target="../ink/ink4466.xml"/><Relationship Id="rId288" Type="http://schemas.openxmlformats.org/officeDocument/2006/relationships/customXml" Target="../ink/ink4508.xml"/><Relationship Id="rId411" Type="http://schemas.openxmlformats.org/officeDocument/2006/relationships/customXml" Target="../ink/ink4570.xml"/><Relationship Id="rId509" Type="http://schemas.openxmlformats.org/officeDocument/2006/relationships/customXml" Target="../ink/ink4619.xml"/><Relationship Id="rId1041" Type="http://schemas.openxmlformats.org/officeDocument/2006/relationships/image" Target="../media/image4210.png"/><Relationship Id="rId1139" Type="http://schemas.openxmlformats.org/officeDocument/2006/relationships/image" Target="../media/image4259.png"/><Relationship Id="rId1346" Type="http://schemas.openxmlformats.org/officeDocument/2006/relationships/customXml" Target="../ink/ink5038.xml"/><Relationship Id="rId495" Type="http://schemas.openxmlformats.org/officeDocument/2006/relationships/customXml" Target="../ink/ink4612.xml"/><Relationship Id="rId716" Type="http://schemas.openxmlformats.org/officeDocument/2006/relationships/customXml" Target="../ink/ink4723.xml"/><Relationship Id="rId923" Type="http://schemas.openxmlformats.org/officeDocument/2006/relationships/image" Target="../media/image4151.png"/><Relationship Id="rId52" Type="http://schemas.openxmlformats.org/officeDocument/2006/relationships/customXml" Target="../ink/ink4389.xml"/><Relationship Id="rId148" Type="http://schemas.openxmlformats.org/officeDocument/2006/relationships/image" Target="../media/image32790.png"/><Relationship Id="rId355" Type="http://schemas.openxmlformats.org/officeDocument/2006/relationships/image" Target="../media/image3868.png"/><Relationship Id="rId562" Type="http://schemas.openxmlformats.org/officeDocument/2006/relationships/customXml" Target="../ink/ink4646.xml"/><Relationship Id="rId1192" Type="http://schemas.openxmlformats.org/officeDocument/2006/relationships/customXml" Target="../ink/ink4961.xml"/><Relationship Id="rId1206" Type="http://schemas.openxmlformats.org/officeDocument/2006/relationships/customXml" Target="../ink/ink4968.xml"/><Relationship Id="rId215" Type="http://schemas.openxmlformats.org/officeDocument/2006/relationships/image" Target="../media/image3799.png"/><Relationship Id="rId422" Type="http://schemas.openxmlformats.org/officeDocument/2006/relationships/image" Target="../media/image3901.png"/><Relationship Id="rId867" Type="http://schemas.openxmlformats.org/officeDocument/2006/relationships/image" Target="../media/image4123.png"/><Relationship Id="rId1052" Type="http://schemas.openxmlformats.org/officeDocument/2006/relationships/customXml" Target="../ink/ink4891.xml"/><Relationship Id="rId299" Type="http://schemas.openxmlformats.org/officeDocument/2006/relationships/image" Target="../media/image3841.png"/><Relationship Id="rId727" Type="http://schemas.openxmlformats.org/officeDocument/2006/relationships/image" Target="../media/image4053.png"/><Relationship Id="rId934" Type="http://schemas.openxmlformats.org/officeDocument/2006/relationships/customXml" Target="../ink/ink4832.xml"/><Relationship Id="rId1357" Type="http://schemas.openxmlformats.org/officeDocument/2006/relationships/image" Target="../media/image4368.png"/><Relationship Id="rId63" Type="http://schemas.openxmlformats.org/officeDocument/2006/relationships/image" Target="../media/image32370.png"/><Relationship Id="rId159" Type="http://schemas.openxmlformats.org/officeDocument/2006/relationships/customXml" Target="../ink/ink4443.xml"/><Relationship Id="rId366" Type="http://schemas.openxmlformats.org/officeDocument/2006/relationships/customXml" Target="../ink/ink4547.xml"/><Relationship Id="rId573" Type="http://schemas.openxmlformats.org/officeDocument/2006/relationships/image" Target="../media/image3976.png"/><Relationship Id="rId780" Type="http://schemas.openxmlformats.org/officeDocument/2006/relationships/customXml" Target="../ink/ink4755.xml"/><Relationship Id="rId1217" Type="http://schemas.openxmlformats.org/officeDocument/2006/relationships/image" Target="../media/image4298.png"/><Relationship Id="rId226" Type="http://schemas.openxmlformats.org/officeDocument/2006/relationships/customXml" Target="../ink/ink4477.xml"/><Relationship Id="rId433" Type="http://schemas.openxmlformats.org/officeDocument/2006/relationships/customXml" Target="../ink/ink4581.xml"/><Relationship Id="rId878" Type="http://schemas.openxmlformats.org/officeDocument/2006/relationships/customXml" Target="../ink/ink4804.xml"/><Relationship Id="rId1063" Type="http://schemas.openxmlformats.org/officeDocument/2006/relationships/image" Target="../media/image4221.png"/><Relationship Id="rId1270" Type="http://schemas.openxmlformats.org/officeDocument/2006/relationships/customXml" Target="../ink/ink5000.xml"/><Relationship Id="rId640" Type="http://schemas.openxmlformats.org/officeDocument/2006/relationships/customXml" Target="../ink/ink4685.xml"/><Relationship Id="rId738" Type="http://schemas.openxmlformats.org/officeDocument/2006/relationships/customXml" Target="../ink/ink4734.xml"/><Relationship Id="rId945" Type="http://schemas.openxmlformats.org/officeDocument/2006/relationships/image" Target="../media/image4162.png"/><Relationship Id="rId74" Type="http://schemas.openxmlformats.org/officeDocument/2006/relationships/customXml" Target="../ink/ink4400.xml"/><Relationship Id="rId377" Type="http://schemas.openxmlformats.org/officeDocument/2006/relationships/image" Target="../media/image3879.png"/><Relationship Id="rId500" Type="http://schemas.openxmlformats.org/officeDocument/2006/relationships/image" Target="../media/image3940.png"/><Relationship Id="rId584" Type="http://schemas.openxmlformats.org/officeDocument/2006/relationships/customXml" Target="../ink/ink4657.xml"/><Relationship Id="rId805" Type="http://schemas.openxmlformats.org/officeDocument/2006/relationships/image" Target="../media/image4092.png"/><Relationship Id="rId1130" Type="http://schemas.openxmlformats.org/officeDocument/2006/relationships/customXml" Target="../ink/ink4930.xml"/><Relationship Id="rId1228" Type="http://schemas.openxmlformats.org/officeDocument/2006/relationships/customXml" Target="../ink/ink4979.xml"/><Relationship Id="rId5" Type="http://schemas.openxmlformats.org/officeDocument/2006/relationships/hyperlink" Target="https://www.wolframalpha.com/" TargetMode="External"/><Relationship Id="rId237" Type="http://schemas.openxmlformats.org/officeDocument/2006/relationships/image" Target="../media/image3810.png"/><Relationship Id="rId791" Type="http://schemas.openxmlformats.org/officeDocument/2006/relationships/image" Target="../media/image4085.png"/><Relationship Id="rId889" Type="http://schemas.openxmlformats.org/officeDocument/2006/relationships/image" Target="../media/image4134.png"/><Relationship Id="rId1074" Type="http://schemas.openxmlformats.org/officeDocument/2006/relationships/customXml" Target="../ink/ink4902.xml"/><Relationship Id="rId444" Type="http://schemas.openxmlformats.org/officeDocument/2006/relationships/image" Target="../media/image3912.png"/><Relationship Id="rId651" Type="http://schemas.openxmlformats.org/officeDocument/2006/relationships/image" Target="../media/image4015.png"/><Relationship Id="rId749" Type="http://schemas.openxmlformats.org/officeDocument/2006/relationships/image" Target="../media/image4064.png"/><Relationship Id="rId1281" Type="http://schemas.openxmlformats.org/officeDocument/2006/relationships/image" Target="../media/image4330.png"/><Relationship Id="rId290" Type="http://schemas.openxmlformats.org/officeDocument/2006/relationships/customXml" Target="../ink/ink4509.xml"/><Relationship Id="rId304" Type="http://schemas.openxmlformats.org/officeDocument/2006/relationships/customXml" Target="../ink/ink4516.xml"/><Relationship Id="rId388" Type="http://schemas.openxmlformats.org/officeDocument/2006/relationships/customXml" Target="../ink/ink4558.xml"/><Relationship Id="rId511" Type="http://schemas.openxmlformats.org/officeDocument/2006/relationships/customXml" Target="../ink/ink4620.xml"/><Relationship Id="rId609" Type="http://schemas.openxmlformats.org/officeDocument/2006/relationships/image" Target="../media/image3994.png"/><Relationship Id="rId956" Type="http://schemas.openxmlformats.org/officeDocument/2006/relationships/customXml" Target="../ink/ink4843.xml"/><Relationship Id="rId1141" Type="http://schemas.openxmlformats.org/officeDocument/2006/relationships/image" Target="../media/image4260.png"/><Relationship Id="rId1239" Type="http://schemas.openxmlformats.org/officeDocument/2006/relationships/image" Target="../media/image4309.png"/><Relationship Id="rId85" Type="http://schemas.openxmlformats.org/officeDocument/2006/relationships/image" Target="../media/image32480.png"/><Relationship Id="rId150" Type="http://schemas.openxmlformats.org/officeDocument/2006/relationships/image" Target="../media/image32800.png"/><Relationship Id="rId595" Type="http://schemas.openxmlformats.org/officeDocument/2006/relationships/image" Target="../media/image3987.png"/><Relationship Id="rId816" Type="http://schemas.openxmlformats.org/officeDocument/2006/relationships/customXml" Target="../ink/ink4773.xml"/><Relationship Id="rId1001" Type="http://schemas.openxmlformats.org/officeDocument/2006/relationships/image" Target="../media/image4190.png"/><Relationship Id="rId248" Type="http://schemas.openxmlformats.org/officeDocument/2006/relationships/customXml" Target="../ink/ink4488.xml"/><Relationship Id="rId455" Type="http://schemas.openxmlformats.org/officeDocument/2006/relationships/customXml" Target="../ink/ink4592.xml"/><Relationship Id="rId662" Type="http://schemas.openxmlformats.org/officeDocument/2006/relationships/customXml" Target="../ink/ink4696.xml"/><Relationship Id="rId1085" Type="http://schemas.openxmlformats.org/officeDocument/2006/relationships/image" Target="../media/image4232.png"/><Relationship Id="rId1292" Type="http://schemas.openxmlformats.org/officeDocument/2006/relationships/customXml" Target="../ink/ink5011.xml"/><Relationship Id="rId1306" Type="http://schemas.openxmlformats.org/officeDocument/2006/relationships/customXml" Target="../ink/ink5018.xml"/><Relationship Id="rId12" Type="http://schemas.openxmlformats.org/officeDocument/2006/relationships/customXml" Target="../ink/ink4369.xml"/><Relationship Id="rId108" Type="http://schemas.openxmlformats.org/officeDocument/2006/relationships/customXml" Target="../ink/ink4417.xml"/><Relationship Id="rId315" Type="http://schemas.openxmlformats.org/officeDocument/2006/relationships/image" Target="../media/image3849.png"/><Relationship Id="rId522" Type="http://schemas.openxmlformats.org/officeDocument/2006/relationships/image" Target="../media/image3951.png"/><Relationship Id="rId967" Type="http://schemas.openxmlformats.org/officeDocument/2006/relationships/image" Target="../media/image4173.png"/><Relationship Id="rId1152" Type="http://schemas.openxmlformats.org/officeDocument/2006/relationships/customXml" Target="../ink/ink4941.xml"/><Relationship Id="rId96" Type="http://schemas.openxmlformats.org/officeDocument/2006/relationships/customXml" Target="../ink/ink4411.xml"/><Relationship Id="rId161" Type="http://schemas.openxmlformats.org/officeDocument/2006/relationships/customXml" Target="../ink/ink4444.xml"/><Relationship Id="rId399" Type="http://schemas.openxmlformats.org/officeDocument/2006/relationships/customXml" Target="../ink/ink4564.xml"/><Relationship Id="rId827" Type="http://schemas.openxmlformats.org/officeDocument/2006/relationships/image" Target="../media/image4103.png"/><Relationship Id="rId1012" Type="http://schemas.openxmlformats.org/officeDocument/2006/relationships/customXml" Target="../ink/ink4871.xml"/><Relationship Id="rId259" Type="http://schemas.openxmlformats.org/officeDocument/2006/relationships/image" Target="../media/image3821.png"/><Relationship Id="rId466" Type="http://schemas.openxmlformats.org/officeDocument/2006/relationships/image" Target="../media/image3923.png"/><Relationship Id="rId673" Type="http://schemas.openxmlformats.org/officeDocument/2006/relationships/image" Target="../media/image4026.png"/><Relationship Id="rId880" Type="http://schemas.openxmlformats.org/officeDocument/2006/relationships/customXml" Target="../ink/ink4805.xml"/><Relationship Id="rId1096" Type="http://schemas.openxmlformats.org/officeDocument/2006/relationships/customXml" Target="../ink/ink4913.xml"/><Relationship Id="rId1317" Type="http://schemas.openxmlformats.org/officeDocument/2006/relationships/image" Target="../media/image4348.png"/><Relationship Id="rId23" Type="http://schemas.openxmlformats.org/officeDocument/2006/relationships/image" Target="../media/image32170.png"/><Relationship Id="rId119" Type="http://schemas.openxmlformats.org/officeDocument/2006/relationships/image" Target="../media/image32650.png"/><Relationship Id="rId326" Type="http://schemas.openxmlformats.org/officeDocument/2006/relationships/customXml" Target="../ink/ink4527.xml"/><Relationship Id="rId533" Type="http://schemas.openxmlformats.org/officeDocument/2006/relationships/customXml" Target="../ink/ink4631.xml"/><Relationship Id="rId978" Type="http://schemas.openxmlformats.org/officeDocument/2006/relationships/customXml" Target="../ink/ink4854.xml"/><Relationship Id="rId1163" Type="http://schemas.openxmlformats.org/officeDocument/2006/relationships/image" Target="../media/image4271.png"/><Relationship Id="rId740" Type="http://schemas.openxmlformats.org/officeDocument/2006/relationships/customXml" Target="../ink/ink4735.xml"/><Relationship Id="rId838" Type="http://schemas.openxmlformats.org/officeDocument/2006/relationships/customXml" Target="../ink/ink4784.xml"/><Relationship Id="rId1023" Type="http://schemas.openxmlformats.org/officeDocument/2006/relationships/image" Target="../media/image4201.png"/><Relationship Id="rId172" Type="http://schemas.openxmlformats.org/officeDocument/2006/relationships/image" Target="../media/image32910.png"/><Relationship Id="rId477" Type="http://schemas.openxmlformats.org/officeDocument/2006/relationships/customXml" Target="../ink/ink4603.xml"/><Relationship Id="rId600" Type="http://schemas.openxmlformats.org/officeDocument/2006/relationships/customXml" Target="../ink/ink4665.xml"/><Relationship Id="rId684" Type="http://schemas.openxmlformats.org/officeDocument/2006/relationships/customXml" Target="../ink/ink4707.xml"/><Relationship Id="rId1230" Type="http://schemas.openxmlformats.org/officeDocument/2006/relationships/customXml" Target="../ink/ink4980.xml"/><Relationship Id="rId1328" Type="http://schemas.openxmlformats.org/officeDocument/2006/relationships/customXml" Target="../ink/ink5029.xml"/><Relationship Id="rId337" Type="http://schemas.openxmlformats.org/officeDocument/2006/relationships/image" Target="../media/image3859.png"/><Relationship Id="rId891" Type="http://schemas.openxmlformats.org/officeDocument/2006/relationships/image" Target="../media/image4135.png"/><Relationship Id="rId905" Type="http://schemas.openxmlformats.org/officeDocument/2006/relationships/image" Target="../media/image4142.png"/><Relationship Id="rId989" Type="http://schemas.openxmlformats.org/officeDocument/2006/relationships/image" Target="../media/image4184.png"/><Relationship Id="rId34" Type="http://schemas.openxmlformats.org/officeDocument/2006/relationships/customXml" Target="../ink/ink4380.xml"/><Relationship Id="rId544" Type="http://schemas.openxmlformats.org/officeDocument/2006/relationships/image" Target="../media/image3962.png"/><Relationship Id="rId751" Type="http://schemas.openxmlformats.org/officeDocument/2006/relationships/image" Target="../media/image4065.png"/><Relationship Id="rId849" Type="http://schemas.openxmlformats.org/officeDocument/2006/relationships/image" Target="../media/image4114.png"/><Relationship Id="rId1174" Type="http://schemas.openxmlformats.org/officeDocument/2006/relationships/customXml" Target="../ink/ink4952.xml"/><Relationship Id="rId183" Type="http://schemas.openxmlformats.org/officeDocument/2006/relationships/customXml" Target="../ink/ink4455.xml"/><Relationship Id="rId390" Type="http://schemas.openxmlformats.org/officeDocument/2006/relationships/customXml" Target="../ink/ink4559.xml"/><Relationship Id="rId404" Type="http://schemas.openxmlformats.org/officeDocument/2006/relationships/image" Target="../media/image3892.png"/><Relationship Id="rId611" Type="http://schemas.openxmlformats.org/officeDocument/2006/relationships/image" Target="../media/image3995.png"/><Relationship Id="rId1034" Type="http://schemas.openxmlformats.org/officeDocument/2006/relationships/customXml" Target="../ink/ink4882.xml"/><Relationship Id="rId1241" Type="http://schemas.openxmlformats.org/officeDocument/2006/relationships/image" Target="../media/image4310.png"/><Relationship Id="rId1339" Type="http://schemas.openxmlformats.org/officeDocument/2006/relationships/image" Target="../media/image4359.png"/><Relationship Id="rId250" Type="http://schemas.openxmlformats.org/officeDocument/2006/relationships/customXml" Target="../ink/ink4489.xml"/><Relationship Id="rId488" Type="http://schemas.openxmlformats.org/officeDocument/2006/relationships/image" Target="../media/image3934.png"/><Relationship Id="rId695" Type="http://schemas.openxmlformats.org/officeDocument/2006/relationships/image" Target="../media/image4037.png"/><Relationship Id="rId709" Type="http://schemas.openxmlformats.org/officeDocument/2006/relationships/image" Target="../media/image4044.png"/><Relationship Id="rId916" Type="http://schemas.openxmlformats.org/officeDocument/2006/relationships/customXml" Target="../ink/ink4823.xml"/><Relationship Id="rId1101" Type="http://schemas.openxmlformats.org/officeDocument/2006/relationships/image" Target="../media/image4240.png"/><Relationship Id="rId45" Type="http://schemas.openxmlformats.org/officeDocument/2006/relationships/image" Target="../media/image32280.png"/><Relationship Id="rId110" Type="http://schemas.openxmlformats.org/officeDocument/2006/relationships/customXml" Target="../ink/ink4418.xml"/><Relationship Id="rId348" Type="http://schemas.openxmlformats.org/officeDocument/2006/relationships/customXml" Target="../ink/ink4538.xml"/><Relationship Id="rId555" Type="http://schemas.openxmlformats.org/officeDocument/2006/relationships/image" Target="../media/image3967.png"/><Relationship Id="rId762" Type="http://schemas.openxmlformats.org/officeDocument/2006/relationships/customXml" Target="../ink/ink4746.xml"/><Relationship Id="rId1185" Type="http://schemas.openxmlformats.org/officeDocument/2006/relationships/image" Target="../media/image4282.png"/><Relationship Id="rId194" Type="http://schemas.openxmlformats.org/officeDocument/2006/relationships/customXml" Target="../ink/ink4461.xml"/><Relationship Id="rId208" Type="http://schemas.openxmlformats.org/officeDocument/2006/relationships/customXml" Target="../ink/ink4468.xml"/><Relationship Id="rId415" Type="http://schemas.openxmlformats.org/officeDocument/2006/relationships/customXml" Target="../ink/ink4572.xml"/><Relationship Id="rId622" Type="http://schemas.openxmlformats.org/officeDocument/2006/relationships/customXml" Target="../ink/ink4676.xml"/><Relationship Id="rId1045" Type="http://schemas.openxmlformats.org/officeDocument/2006/relationships/image" Target="../media/image4212.png"/><Relationship Id="rId1252" Type="http://schemas.openxmlformats.org/officeDocument/2006/relationships/customXml" Target="../ink/ink4991.xml"/><Relationship Id="rId261" Type="http://schemas.openxmlformats.org/officeDocument/2006/relationships/image" Target="../media/image3822.png"/><Relationship Id="rId499" Type="http://schemas.openxmlformats.org/officeDocument/2006/relationships/customXml" Target="../ink/ink4614.xml"/><Relationship Id="rId927" Type="http://schemas.openxmlformats.org/officeDocument/2006/relationships/image" Target="../media/image4153.png"/><Relationship Id="rId1112" Type="http://schemas.openxmlformats.org/officeDocument/2006/relationships/customXml" Target="../ink/ink4921.xml"/><Relationship Id="rId56" Type="http://schemas.openxmlformats.org/officeDocument/2006/relationships/customXml" Target="../ink/ink4391.xml"/><Relationship Id="rId359" Type="http://schemas.openxmlformats.org/officeDocument/2006/relationships/image" Target="../media/image3870.png"/><Relationship Id="rId566" Type="http://schemas.openxmlformats.org/officeDocument/2006/relationships/customXml" Target="../ink/ink4648.xml"/><Relationship Id="rId773" Type="http://schemas.openxmlformats.org/officeDocument/2006/relationships/image" Target="../media/image4076.png"/><Relationship Id="rId1196" Type="http://schemas.openxmlformats.org/officeDocument/2006/relationships/customXml" Target="../ink/ink4963.xml"/><Relationship Id="rId121" Type="http://schemas.openxmlformats.org/officeDocument/2006/relationships/image" Target="../media/image32660.png"/><Relationship Id="rId219" Type="http://schemas.openxmlformats.org/officeDocument/2006/relationships/image" Target="../media/image3801.png"/><Relationship Id="rId426" Type="http://schemas.openxmlformats.org/officeDocument/2006/relationships/image" Target="../media/image3903.png"/><Relationship Id="rId633" Type="http://schemas.openxmlformats.org/officeDocument/2006/relationships/image" Target="../media/image4006.png"/><Relationship Id="rId980" Type="http://schemas.openxmlformats.org/officeDocument/2006/relationships/customXml" Target="../ink/ink4855.xml"/><Relationship Id="rId1056" Type="http://schemas.openxmlformats.org/officeDocument/2006/relationships/customXml" Target="../ink/ink4893.xml"/><Relationship Id="rId1263" Type="http://schemas.openxmlformats.org/officeDocument/2006/relationships/image" Target="../media/image4321.png"/><Relationship Id="rId840" Type="http://schemas.openxmlformats.org/officeDocument/2006/relationships/customXml" Target="../ink/ink4785.xml"/><Relationship Id="rId938" Type="http://schemas.openxmlformats.org/officeDocument/2006/relationships/customXml" Target="../ink/ink4834.xml"/><Relationship Id="rId67" Type="http://schemas.openxmlformats.org/officeDocument/2006/relationships/image" Target="../media/image32390.png"/><Relationship Id="rId272" Type="http://schemas.openxmlformats.org/officeDocument/2006/relationships/customXml" Target="../ink/ink4500.xml"/><Relationship Id="rId577" Type="http://schemas.openxmlformats.org/officeDocument/2006/relationships/image" Target="../media/image3978.png"/><Relationship Id="rId700" Type="http://schemas.openxmlformats.org/officeDocument/2006/relationships/customXml" Target="../ink/ink4715.xml"/><Relationship Id="rId1123" Type="http://schemas.openxmlformats.org/officeDocument/2006/relationships/image" Target="../media/image4251.png"/><Relationship Id="rId1330" Type="http://schemas.openxmlformats.org/officeDocument/2006/relationships/customXml" Target="../ink/ink5030.xml"/><Relationship Id="rId132" Type="http://schemas.openxmlformats.org/officeDocument/2006/relationships/customXml" Target="../ink/ink4429.xml"/><Relationship Id="rId784" Type="http://schemas.openxmlformats.org/officeDocument/2006/relationships/customXml" Target="../ink/ink4757.xml"/><Relationship Id="rId991" Type="http://schemas.openxmlformats.org/officeDocument/2006/relationships/image" Target="../media/image4185.png"/><Relationship Id="rId1067" Type="http://schemas.openxmlformats.org/officeDocument/2006/relationships/image" Target="../media/image4223.png"/><Relationship Id="rId437" Type="http://schemas.openxmlformats.org/officeDocument/2006/relationships/customXml" Target="../ink/ink4583.xml"/><Relationship Id="rId644" Type="http://schemas.openxmlformats.org/officeDocument/2006/relationships/customXml" Target="../ink/ink4687.xml"/><Relationship Id="rId851" Type="http://schemas.openxmlformats.org/officeDocument/2006/relationships/image" Target="../media/image4115.png"/><Relationship Id="rId1274" Type="http://schemas.openxmlformats.org/officeDocument/2006/relationships/customXml" Target="../ink/ink5002.xml"/><Relationship Id="rId283" Type="http://schemas.openxmlformats.org/officeDocument/2006/relationships/image" Target="../media/image3833.png"/><Relationship Id="rId490" Type="http://schemas.openxmlformats.org/officeDocument/2006/relationships/image" Target="../media/image3935.png"/><Relationship Id="rId504" Type="http://schemas.openxmlformats.org/officeDocument/2006/relationships/image" Target="../media/image3942.png"/><Relationship Id="rId711" Type="http://schemas.openxmlformats.org/officeDocument/2006/relationships/image" Target="../media/image4045.png"/><Relationship Id="rId949" Type="http://schemas.openxmlformats.org/officeDocument/2006/relationships/image" Target="../media/image4164.png"/><Relationship Id="rId1134" Type="http://schemas.openxmlformats.org/officeDocument/2006/relationships/customXml" Target="../ink/ink4932.xml"/><Relationship Id="rId1341" Type="http://schemas.openxmlformats.org/officeDocument/2006/relationships/image" Target="../media/image4360.png"/><Relationship Id="rId78" Type="http://schemas.openxmlformats.org/officeDocument/2006/relationships/customXml" Target="../ink/ink4402.xml"/><Relationship Id="rId143" Type="http://schemas.openxmlformats.org/officeDocument/2006/relationships/customXml" Target="../ink/ink4435.xml"/><Relationship Id="rId350" Type="http://schemas.openxmlformats.org/officeDocument/2006/relationships/customXml" Target="../ink/ink4539.xml"/><Relationship Id="rId588" Type="http://schemas.openxmlformats.org/officeDocument/2006/relationships/customXml" Target="../ink/ink4659.xml"/><Relationship Id="rId795" Type="http://schemas.openxmlformats.org/officeDocument/2006/relationships/image" Target="../media/image4087.png"/><Relationship Id="rId809" Type="http://schemas.openxmlformats.org/officeDocument/2006/relationships/image" Target="../media/image4094.png"/><Relationship Id="rId1201" Type="http://schemas.openxmlformats.org/officeDocument/2006/relationships/image" Target="../media/image4290.png"/><Relationship Id="rId9" Type="http://schemas.openxmlformats.org/officeDocument/2006/relationships/image" Target="../media/image32110.png"/><Relationship Id="rId210" Type="http://schemas.openxmlformats.org/officeDocument/2006/relationships/customXml" Target="../ink/ink4469.xml"/><Relationship Id="rId448" Type="http://schemas.openxmlformats.org/officeDocument/2006/relationships/image" Target="../media/image3914.png"/><Relationship Id="rId655" Type="http://schemas.openxmlformats.org/officeDocument/2006/relationships/image" Target="../media/image4017.png"/><Relationship Id="rId862" Type="http://schemas.openxmlformats.org/officeDocument/2006/relationships/customXml" Target="../ink/ink4796.xml"/><Relationship Id="rId1078" Type="http://schemas.openxmlformats.org/officeDocument/2006/relationships/customXml" Target="../ink/ink4904.xml"/><Relationship Id="rId1285" Type="http://schemas.openxmlformats.org/officeDocument/2006/relationships/image" Target="../media/image4332.png"/><Relationship Id="rId294" Type="http://schemas.openxmlformats.org/officeDocument/2006/relationships/customXml" Target="../ink/ink4511.xml"/><Relationship Id="rId308" Type="http://schemas.openxmlformats.org/officeDocument/2006/relationships/customXml" Target="../ink/ink4518.xml"/><Relationship Id="rId515" Type="http://schemas.openxmlformats.org/officeDocument/2006/relationships/customXml" Target="../ink/ink4622.xml"/><Relationship Id="rId722" Type="http://schemas.openxmlformats.org/officeDocument/2006/relationships/customXml" Target="../ink/ink4726.xml"/><Relationship Id="rId1145" Type="http://schemas.openxmlformats.org/officeDocument/2006/relationships/image" Target="../media/image4262.png"/><Relationship Id="rId1352" Type="http://schemas.openxmlformats.org/officeDocument/2006/relationships/customXml" Target="../ink/ink5041.xml"/><Relationship Id="rId89" Type="http://schemas.openxmlformats.org/officeDocument/2006/relationships/image" Target="../media/image32500.png"/><Relationship Id="rId154" Type="http://schemas.openxmlformats.org/officeDocument/2006/relationships/image" Target="../media/image32820.png"/><Relationship Id="rId361" Type="http://schemas.openxmlformats.org/officeDocument/2006/relationships/image" Target="../media/image3871.png"/><Relationship Id="rId599" Type="http://schemas.openxmlformats.org/officeDocument/2006/relationships/image" Target="../media/image3989.png"/><Relationship Id="rId1005" Type="http://schemas.openxmlformats.org/officeDocument/2006/relationships/image" Target="../media/image4192.png"/><Relationship Id="rId1212" Type="http://schemas.openxmlformats.org/officeDocument/2006/relationships/customXml" Target="../ink/ink4971.xml"/><Relationship Id="rId459" Type="http://schemas.openxmlformats.org/officeDocument/2006/relationships/customXml" Target="../ink/ink4594.xml"/><Relationship Id="rId666" Type="http://schemas.openxmlformats.org/officeDocument/2006/relationships/customXml" Target="../ink/ink4698.xml"/><Relationship Id="rId873" Type="http://schemas.openxmlformats.org/officeDocument/2006/relationships/image" Target="../media/image4126.png"/><Relationship Id="rId1089" Type="http://schemas.openxmlformats.org/officeDocument/2006/relationships/image" Target="../media/image4234.png"/><Relationship Id="rId1296" Type="http://schemas.openxmlformats.org/officeDocument/2006/relationships/customXml" Target="../ink/ink5013.xml"/><Relationship Id="rId16" Type="http://schemas.openxmlformats.org/officeDocument/2006/relationships/customXml" Target="../ink/ink4371.xml"/><Relationship Id="rId221" Type="http://schemas.openxmlformats.org/officeDocument/2006/relationships/image" Target="../media/image3802.png"/><Relationship Id="rId319" Type="http://schemas.openxmlformats.org/officeDocument/2006/relationships/image" Target="../media/image3851.png"/><Relationship Id="rId526" Type="http://schemas.openxmlformats.org/officeDocument/2006/relationships/image" Target="../media/image3953.png"/><Relationship Id="rId1156" Type="http://schemas.openxmlformats.org/officeDocument/2006/relationships/customXml" Target="../ink/ink4943.xml"/><Relationship Id="rId733" Type="http://schemas.openxmlformats.org/officeDocument/2006/relationships/image" Target="../media/image4056.png"/><Relationship Id="rId940" Type="http://schemas.openxmlformats.org/officeDocument/2006/relationships/customXml" Target="../ink/ink4835.xml"/><Relationship Id="rId1016" Type="http://schemas.openxmlformats.org/officeDocument/2006/relationships/customXml" Target="../ink/ink4873.xml"/><Relationship Id="rId165" Type="http://schemas.openxmlformats.org/officeDocument/2006/relationships/customXml" Target="../ink/ink4446.xml"/><Relationship Id="rId372" Type="http://schemas.openxmlformats.org/officeDocument/2006/relationships/customXml" Target="../ink/ink4550.xml"/><Relationship Id="rId677" Type="http://schemas.openxmlformats.org/officeDocument/2006/relationships/image" Target="../media/image4028.png"/><Relationship Id="rId800" Type="http://schemas.openxmlformats.org/officeDocument/2006/relationships/customXml" Target="../ink/ink4765.xml"/><Relationship Id="rId1223" Type="http://schemas.openxmlformats.org/officeDocument/2006/relationships/image" Target="../media/image4301.png"/><Relationship Id="rId232" Type="http://schemas.openxmlformats.org/officeDocument/2006/relationships/customXml" Target="../ink/ink4480.xml"/><Relationship Id="rId884" Type="http://schemas.openxmlformats.org/officeDocument/2006/relationships/customXml" Target="../ink/ink4807.xml"/><Relationship Id="rId27" Type="http://schemas.openxmlformats.org/officeDocument/2006/relationships/image" Target="../media/image32190.png"/><Relationship Id="rId537" Type="http://schemas.openxmlformats.org/officeDocument/2006/relationships/customXml" Target="../ink/ink4633.xml"/><Relationship Id="rId744" Type="http://schemas.openxmlformats.org/officeDocument/2006/relationships/customXml" Target="../ink/ink4737.xml"/><Relationship Id="rId951" Type="http://schemas.openxmlformats.org/officeDocument/2006/relationships/image" Target="../media/image4165.png"/><Relationship Id="rId1167" Type="http://schemas.openxmlformats.org/officeDocument/2006/relationships/image" Target="../media/image4273.png"/><Relationship Id="rId80" Type="http://schemas.openxmlformats.org/officeDocument/2006/relationships/customXml" Target="../ink/ink4403.xml"/><Relationship Id="rId176" Type="http://schemas.openxmlformats.org/officeDocument/2006/relationships/image" Target="../media/image32930.png"/><Relationship Id="rId383" Type="http://schemas.openxmlformats.org/officeDocument/2006/relationships/image" Target="../media/image3882.png"/><Relationship Id="rId590" Type="http://schemas.openxmlformats.org/officeDocument/2006/relationships/customXml" Target="../ink/ink4660.xml"/><Relationship Id="rId604" Type="http://schemas.openxmlformats.org/officeDocument/2006/relationships/customXml" Target="../ink/ink4667.xml"/><Relationship Id="rId811" Type="http://schemas.openxmlformats.org/officeDocument/2006/relationships/image" Target="../media/image4095.png"/><Relationship Id="rId1027" Type="http://schemas.openxmlformats.org/officeDocument/2006/relationships/image" Target="../media/image4203.png"/><Relationship Id="rId1234" Type="http://schemas.openxmlformats.org/officeDocument/2006/relationships/customXml" Target="../ink/ink4982.xml"/><Relationship Id="rId243" Type="http://schemas.openxmlformats.org/officeDocument/2006/relationships/image" Target="../media/image3813.png"/><Relationship Id="rId450" Type="http://schemas.openxmlformats.org/officeDocument/2006/relationships/image" Target="../media/image3915.png"/><Relationship Id="rId688" Type="http://schemas.openxmlformats.org/officeDocument/2006/relationships/customXml" Target="../ink/ink4709.xml"/><Relationship Id="rId895" Type="http://schemas.openxmlformats.org/officeDocument/2006/relationships/image" Target="../media/image4137.png"/><Relationship Id="rId909" Type="http://schemas.openxmlformats.org/officeDocument/2006/relationships/image" Target="../media/image4144.png"/><Relationship Id="rId1080" Type="http://schemas.openxmlformats.org/officeDocument/2006/relationships/customXml" Target="../ink/ink4905.xml"/><Relationship Id="rId1301" Type="http://schemas.openxmlformats.org/officeDocument/2006/relationships/image" Target="../media/image4340.png"/><Relationship Id="rId38" Type="http://schemas.openxmlformats.org/officeDocument/2006/relationships/customXml" Target="../ink/ink4382.xml"/><Relationship Id="rId103" Type="http://schemas.openxmlformats.org/officeDocument/2006/relationships/image" Target="../media/image32570.png"/><Relationship Id="rId310" Type="http://schemas.openxmlformats.org/officeDocument/2006/relationships/customXml" Target="../ink/ink4519.xml"/><Relationship Id="rId548" Type="http://schemas.openxmlformats.org/officeDocument/2006/relationships/image" Target="../media/image3964.png"/><Relationship Id="rId755" Type="http://schemas.openxmlformats.org/officeDocument/2006/relationships/image" Target="../media/image4067.png"/><Relationship Id="rId962" Type="http://schemas.openxmlformats.org/officeDocument/2006/relationships/customXml" Target="../ink/ink4846.xml"/><Relationship Id="rId1178" Type="http://schemas.openxmlformats.org/officeDocument/2006/relationships/customXml" Target="../ink/ink4954.xml"/><Relationship Id="rId91" Type="http://schemas.openxmlformats.org/officeDocument/2006/relationships/image" Target="../media/image32510.png"/><Relationship Id="rId187" Type="http://schemas.openxmlformats.org/officeDocument/2006/relationships/image" Target="../media/image32980.png"/><Relationship Id="rId394" Type="http://schemas.openxmlformats.org/officeDocument/2006/relationships/customXml" Target="../ink/ink4561.xml"/><Relationship Id="rId408" Type="http://schemas.openxmlformats.org/officeDocument/2006/relationships/image" Target="../media/image3894.png"/><Relationship Id="rId615" Type="http://schemas.openxmlformats.org/officeDocument/2006/relationships/image" Target="../media/image3997.png"/><Relationship Id="rId822" Type="http://schemas.openxmlformats.org/officeDocument/2006/relationships/customXml" Target="../ink/ink4776.xml"/><Relationship Id="rId1038" Type="http://schemas.openxmlformats.org/officeDocument/2006/relationships/customXml" Target="../ink/ink4884.xml"/><Relationship Id="rId1245" Type="http://schemas.openxmlformats.org/officeDocument/2006/relationships/image" Target="../media/image4312.png"/><Relationship Id="rId254" Type="http://schemas.openxmlformats.org/officeDocument/2006/relationships/customXml" Target="../ink/ink4491.xml"/><Relationship Id="rId699" Type="http://schemas.openxmlformats.org/officeDocument/2006/relationships/image" Target="../media/image4039.png"/><Relationship Id="rId1091" Type="http://schemas.openxmlformats.org/officeDocument/2006/relationships/image" Target="../media/image4235.png"/><Relationship Id="rId1105" Type="http://schemas.openxmlformats.org/officeDocument/2006/relationships/image" Target="../media/image4242.png"/><Relationship Id="rId1312" Type="http://schemas.openxmlformats.org/officeDocument/2006/relationships/customXml" Target="../ink/ink5021.xml"/><Relationship Id="rId49" Type="http://schemas.openxmlformats.org/officeDocument/2006/relationships/image" Target="../media/image32300.png"/><Relationship Id="rId114" Type="http://schemas.openxmlformats.org/officeDocument/2006/relationships/customXml" Target="../ink/ink4420.xml"/><Relationship Id="rId461" Type="http://schemas.openxmlformats.org/officeDocument/2006/relationships/customXml" Target="../ink/ink4595.xml"/><Relationship Id="rId559" Type="http://schemas.openxmlformats.org/officeDocument/2006/relationships/image" Target="../media/image3969.png"/><Relationship Id="rId766" Type="http://schemas.openxmlformats.org/officeDocument/2006/relationships/customXml" Target="../ink/ink4748.xml"/><Relationship Id="rId1189" Type="http://schemas.openxmlformats.org/officeDocument/2006/relationships/image" Target="../media/image4284.png"/><Relationship Id="rId198" Type="http://schemas.openxmlformats.org/officeDocument/2006/relationships/customXml" Target="../ink/ink4463.xml"/><Relationship Id="rId321" Type="http://schemas.openxmlformats.org/officeDocument/2006/relationships/image" Target="../media/image3852.png"/><Relationship Id="rId419" Type="http://schemas.openxmlformats.org/officeDocument/2006/relationships/customXml" Target="../ink/ink4574.xml"/><Relationship Id="rId626" Type="http://schemas.openxmlformats.org/officeDocument/2006/relationships/customXml" Target="../ink/ink4678.xml"/><Relationship Id="rId973" Type="http://schemas.openxmlformats.org/officeDocument/2006/relationships/image" Target="../media/image4176.png"/><Relationship Id="rId1049" Type="http://schemas.openxmlformats.org/officeDocument/2006/relationships/image" Target="../media/image4214.png"/><Relationship Id="rId1256" Type="http://schemas.openxmlformats.org/officeDocument/2006/relationships/customXml" Target="../ink/ink4993.xml"/><Relationship Id="rId833" Type="http://schemas.openxmlformats.org/officeDocument/2006/relationships/image" Target="../media/image4106.png"/><Relationship Id="rId1116" Type="http://schemas.openxmlformats.org/officeDocument/2006/relationships/customXml" Target="../ink/ink4923.xml"/><Relationship Id="rId265" Type="http://schemas.openxmlformats.org/officeDocument/2006/relationships/image" Target="../media/image3824.png"/><Relationship Id="rId472" Type="http://schemas.openxmlformats.org/officeDocument/2006/relationships/image" Target="../media/image3926.png"/><Relationship Id="rId900" Type="http://schemas.openxmlformats.org/officeDocument/2006/relationships/customXml" Target="../ink/ink4815.xml"/><Relationship Id="rId1323" Type="http://schemas.openxmlformats.org/officeDocument/2006/relationships/image" Target="../media/image4351.png"/><Relationship Id="rId125" Type="http://schemas.openxmlformats.org/officeDocument/2006/relationships/image" Target="../media/image32680.png"/><Relationship Id="rId332" Type="http://schemas.openxmlformats.org/officeDocument/2006/relationships/customXml" Target="../ink/ink4530.xml"/><Relationship Id="rId777" Type="http://schemas.openxmlformats.org/officeDocument/2006/relationships/image" Target="../media/image4078.png"/><Relationship Id="rId984" Type="http://schemas.openxmlformats.org/officeDocument/2006/relationships/customXml" Target="../ink/ink4857.xml"/><Relationship Id="rId637" Type="http://schemas.openxmlformats.org/officeDocument/2006/relationships/image" Target="../media/image4008.png"/><Relationship Id="rId844" Type="http://schemas.openxmlformats.org/officeDocument/2006/relationships/customXml" Target="../ink/ink4787.xml"/><Relationship Id="rId1267" Type="http://schemas.openxmlformats.org/officeDocument/2006/relationships/image" Target="../media/image4323.png"/><Relationship Id="rId276" Type="http://schemas.openxmlformats.org/officeDocument/2006/relationships/customXml" Target="../ink/ink4502.xml"/><Relationship Id="rId483" Type="http://schemas.openxmlformats.org/officeDocument/2006/relationships/customXml" Target="../ink/ink4606.xml"/><Relationship Id="rId690" Type="http://schemas.openxmlformats.org/officeDocument/2006/relationships/customXml" Target="../ink/ink4710.xml"/><Relationship Id="rId704" Type="http://schemas.openxmlformats.org/officeDocument/2006/relationships/customXml" Target="../ink/ink4717.xml"/><Relationship Id="rId911" Type="http://schemas.openxmlformats.org/officeDocument/2006/relationships/image" Target="../media/image4145.png"/><Relationship Id="rId1127" Type="http://schemas.openxmlformats.org/officeDocument/2006/relationships/image" Target="../media/image4253.png"/><Relationship Id="rId1334" Type="http://schemas.openxmlformats.org/officeDocument/2006/relationships/customXml" Target="../ink/ink5032.xml"/><Relationship Id="rId40" Type="http://schemas.openxmlformats.org/officeDocument/2006/relationships/customXml" Target="../ink/ink4383.xml"/><Relationship Id="rId136" Type="http://schemas.openxmlformats.org/officeDocument/2006/relationships/image" Target="../media/image32730.png"/><Relationship Id="rId343" Type="http://schemas.openxmlformats.org/officeDocument/2006/relationships/image" Target="../media/image3862.png"/><Relationship Id="rId550" Type="http://schemas.openxmlformats.org/officeDocument/2006/relationships/image" Target="../media/image3965.png"/><Relationship Id="rId788" Type="http://schemas.openxmlformats.org/officeDocument/2006/relationships/customXml" Target="../ink/ink4759.xml"/><Relationship Id="rId995" Type="http://schemas.openxmlformats.org/officeDocument/2006/relationships/image" Target="../media/image4187.png"/><Relationship Id="rId1180" Type="http://schemas.openxmlformats.org/officeDocument/2006/relationships/customXml" Target="../ink/ink4955.xml"/><Relationship Id="rId203" Type="http://schemas.openxmlformats.org/officeDocument/2006/relationships/image" Target="../media/image33060.png"/><Relationship Id="rId648" Type="http://schemas.openxmlformats.org/officeDocument/2006/relationships/customXml" Target="../ink/ink4689.xml"/><Relationship Id="rId855" Type="http://schemas.openxmlformats.org/officeDocument/2006/relationships/image" Target="../media/image4117.png"/><Relationship Id="rId1040" Type="http://schemas.openxmlformats.org/officeDocument/2006/relationships/customXml" Target="../ink/ink4885.xml"/><Relationship Id="rId1278" Type="http://schemas.openxmlformats.org/officeDocument/2006/relationships/customXml" Target="../ink/ink5004.xml"/><Relationship Id="rId287" Type="http://schemas.openxmlformats.org/officeDocument/2006/relationships/image" Target="../media/image3835.png"/><Relationship Id="rId410" Type="http://schemas.openxmlformats.org/officeDocument/2006/relationships/image" Target="../media/image3895.png"/><Relationship Id="rId494" Type="http://schemas.openxmlformats.org/officeDocument/2006/relationships/image" Target="../media/image3937.png"/><Relationship Id="rId508" Type="http://schemas.openxmlformats.org/officeDocument/2006/relationships/image" Target="../media/image3944.png"/><Relationship Id="rId715" Type="http://schemas.openxmlformats.org/officeDocument/2006/relationships/image" Target="../media/image4047.png"/><Relationship Id="rId922" Type="http://schemas.openxmlformats.org/officeDocument/2006/relationships/customXml" Target="../ink/ink4826.xml"/><Relationship Id="rId1138" Type="http://schemas.openxmlformats.org/officeDocument/2006/relationships/customXml" Target="../ink/ink4934.xml"/><Relationship Id="rId1345" Type="http://schemas.openxmlformats.org/officeDocument/2006/relationships/image" Target="../media/image4362.png"/><Relationship Id="rId147" Type="http://schemas.openxmlformats.org/officeDocument/2006/relationships/customXml" Target="../ink/ink4437.xml"/><Relationship Id="rId354" Type="http://schemas.openxmlformats.org/officeDocument/2006/relationships/customXml" Target="../ink/ink4541.xml"/><Relationship Id="rId799" Type="http://schemas.openxmlformats.org/officeDocument/2006/relationships/image" Target="../media/image4089.png"/><Relationship Id="rId1191" Type="http://schemas.openxmlformats.org/officeDocument/2006/relationships/image" Target="../media/image4285.png"/><Relationship Id="rId1205" Type="http://schemas.openxmlformats.org/officeDocument/2006/relationships/image" Target="../media/image4292.png"/><Relationship Id="rId51" Type="http://schemas.openxmlformats.org/officeDocument/2006/relationships/image" Target="../media/image32310.png"/><Relationship Id="rId561" Type="http://schemas.openxmlformats.org/officeDocument/2006/relationships/image" Target="../media/image3970.png"/><Relationship Id="rId659" Type="http://schemas.openxmlformats.org/officeDocument/2006/relationships/image" Target="../media/image4019.png"/><Relationship Id="rId866" Type="http://schemas.openxmlformats.org/officeDocument/2006/relationships/customXml" Target="../ink/ink4798.xml"/><Relationship Id="rId1289" Type="http://schemas.openxmlformats.org/officeDocument/2006/relationships/image" Target="../media/image4334.png"/><Relationship Id="rId214" Type="http://schemas.openxmlformats.org/officeDocument/2006/relationships/customXml" Target="../ink/ink4471.xml"/><Relationship Id="rId298" Type="http://schemas.openxmlformats.org/officeDocument/2006/relationships/customXml" Target="../ink/ink4513.xml"/><Relationship Id="rId421" Type="http://schemas.openxmlformats.org/officeDocument/2006/relationships/customXml" Target="../ink/ink4575.xml"/><Relationship Id="rId519" Type="http://schemas.openxmlformats.org/officeDocument/2006/relationships/customXml" Target="../ink/ink4624.xml"/><Relationship Id="rId1051" Type="http://schemas.openxmlformats.org/officeDocument/2006/relationships/image" Target="../media/image4215.png"/><Relationship Id="rId1149" Type="http://schemas.openxmlformats.org/officeDocument/2006/relationships/image" Target="../media/image4264.png"/><Relationship Id="rId1356" Type="http://schemas.openxmlformats.org/officeDocument/2006/relationships/customXml" Target="../ink/ink5043.xml"/><Relationship Id="rId158" Type="http://schemas.openxmlformats.org/officeDocument/2006/relationships/image" Target="../media/image32840.png"/><Relationship Id="rId726" Type="http://schemas.openxmlformats.org/officeDocument/2006/relationships/customXml" Target="../ink/ink4728.xml"/><Relationship Id="rId933" Type="http://schemas.openxmlformats.org/officeDocument/2006/relationships/image" Target="../media/image4156.png"/><Relationship Id="rId1009" Type="http://schemas.openxmlformats.org/officeDocument/2006/relationships/image" Target="../media/image4194.png"/><Relationship Id="rId62" Type="http://schemas.openxmlformats.org/officeDocument/2006/relationships/customXml" Target="../ink/ink4394.xml"/><Relationship Id="rId365" Type="http://schemas.openxmlformats.org/officeDocument/2006/relationships/image" Target="../media/image3873.png"/><Relationship Id="rId572" Type="http://schemas.openxmlformats.org/officeDocument/2006/relationships/customXml" Target="../ink/ink4651.xml"/><Relationship Id="rId1216" Type="http://schemas.openxmlformats.org/officeDocument/2006/relationships/customXml" Target="../ink/ink4973.xml"/><Relationship Id="rId225" Type="http://schemas.openxmlformats.org/officeDocument/2006/relationships/image" Target="../media/image3804.png"/><Relationship Id="rId432" Type="http://schemas.openxmlformats.org/officeDocument/2006/relationships/image" Target="../media/image3906.png"/><Relationship Id="rId877" Type="http://schemas.openxmlformats.org/officeDocument/2006/relationships/image" Target="../media/image4128.png"/><Relationship Id="rId1062" Type="http://schemas.openxmlformats.org/officeDocument/2006/relationships/customXml" Target="../ink/ink4896.xml"/><Relationship Id="rId737" Type="http://schemas.openxmlformats.org/officeDocument/2006/relationships/image" Target="../media/image4058.png"/><Relationship Id="rId944" Type="http://schemas.openxmlformats.org/officeDocument/2006/relationships/customXml" Target="../ink/ink4837.xml"/><Relationship Id="rId73" Type="http://schemas.openxmlformats.org/officeDocument/2006/relationships/image" Target="../media/image32420.png"/><Relationship Id="rId169" Type="http://schemas.openxmlformats.org/officeDocument/2006/relationships/customXml" Target="../ink/ink4448.xml"/><Relationship Id="rId376" Type="http://schemas.openxmlformats.org/officeDocument/2006/relationships/customXml" Target="../ink/ink4552.xml"/><Relationship Id="rId583" Type="http://schemas.openxmlformats.org/officeDocument/2006/relationships/image" Target="../media/image3981.png"/><Relationship Id="rId790" Type="http://schemas.openxmlformats.org/officeDocument/2006/relationships/customXml" Target="../ink/ink4760.xml"/><Relationship Id="rId804" Type="http://schemas.openxmlformats.org/officeDocument/2006/relationships/customXml" Target="../ink/ink4767.xml"/><Relationship Id="rId1227" Type="http://schemas.openxmlformats.org/officeDocument/2006/relationships/image" Target="../media/image4303.png"/><Relationship Id="rId4" Type="http://schemas.openxmlformats.org/officeDocument/2006/relationships/image" Target="../media/image3796.emf"/><Relationship Id="rId236" Type="http://schemas.openxmlformats.org/officeDocument/2006/relationships/customXml" Target="../ink/ink4482.xml"/><Relationship Id="rId443" Type="http://schemas.openxmlformats.org/officeDocument/2006/relationships/customXml" Target="../ink/ink4586.xml"/><Relationship Id="rId650" Type="http://schemas.openxmlformats.org/officeDocument/2006/relationships/customXml" Target="../ink/ink4690.xml"/><Relationship Id="rId888" Type="http://schemas.openxmlformats.org/officeDocument/2006/relationships/customXml" Target="../ink/ink4809.xml"/><Relationship Id="rId1073" Type="http://schemas.openxmlformats.org/officeDocument/2006/relationships/image" Target="../media/image4226.png"/><Relationship Id="rId1280" Type="http://schemas.openxmlformats.org/officeDocument/2006/relationships/customXml" Target="../ink/ink5005.xml"/><Relationship Id="rId303" Type="http://schemas.openxmlformats.org/officeDocument/2006/relationships/image" Target="../media/image3843.png"/><Relationship Id="rId748" Type="http://schemas.openxmlformats.org/officeDocument/2006/relationships/customXml" Target="../ink/ink4739.xml"/><Relationship Id="rId955" Type="http://schemas.openxmlformats.org/officeDocument/2006/relationships/image" Target="../media/image4167.png"/><Relationship Id="rId1140" Type="http://schemas.openxmlformats.org/officeDocument/2006/relationships/customXml" Target="../ink/ink4935.xml"/><Relationship Id="rId84" Type="http://schemas.openxmlformats.org/officeDocument/2006/relationships/customXml" Target="../ink/ink4405.xml"/><Relationship Id="rId387" Type="http://schemas.openxmlformats.org/officeDocument/2006/relationships/image" Target="../media/image3884.png"/><Relationship Id="rId510" Type="http://schemas.openxmlformats.org/officeDocument/2006/relationships/image" Target="../media/image3945.png"/><Relationship Id="rId594" Type="http://schemas.openxmlformats.org/officeDocument/2006/relationships/customXml" Target="../ink/ink4662.xml"/><Relationship Id="rId608" Type="http://schemas.openxmlformats.org/officeDocument/2006/relationships/customXml" Target="../ink/ink4669.xml"/><Relationship Id="rId815" Type="http://schemas.openxmlformats.org/officeDocument/2006/relationships/image" Target="../media/image4097.png"/><Relationship Id="rId1238" Type="http://schemas.openxmlformats.org/officeDocument/2006/relationships/customXml" Target="../ink/ink4984.xml"/><Relationship Id="rId247" Type="http://schemas.openxmlformats.org/officeDocument/2006/relationships/image" Target="../media/image3815.png"/><Relationship Id="rId899" Type="http://schemas.openxmlformats.org/officeDocument/2006/relationships/image" Target="../media/image4139.png"/><Relationship Id="rId1000" Type="http://schemas.openxmlformats.org/officeDocument/2006/relationships/customXml" Target="../ink/ink4865.xml"/><Relationship Id="rId1084" Type="http://schemas.openxmlformats.org/officeDocument/2006/relationships/customXml" Target="../ink/ink4907.xml"/><Relationship Id="rId1305" Type="http://schemas.openxmlformats.org/officeDocument/2006/relationships/image" Target="../media/image4342.png"/><Relationship Id="rId107" Type="http://schemas.openxmlformats.org/officeDocument/2006/relationships/image" Target="../media/image32590.png"/><Relationship Id="rId454" Type="http://schemas.openxmlformats.org/officeDocument/2006/relationships/image" Target="../media/image3917.png"/><Relationship Id="rId661" Type="http://schemas.openxmlformats.org/officeDocument/2006/relationships/image" Target="../media/image4020.png"/><Relationship Id="rId759" Type="http://schemas.openxmlformats.org/officeDocument/2006/relationships/image" Target="../media/image4069.png"/><Relationship Id="rId966" Type="http://schemas.openxmlformats.org/officeDocument/2006/relationships/customXml" Target="../ink/ink4848.xml"/><Relationship Id="rId1291" Type="http://schemas.openxmlformats.org/officeDocument/2006/relationships/image" Target="../media/image4335.png"/><Relationship Id="rId11" Type="http://schemas.openxmlformats.org/officeDocument/2006/relationships/image" Target="../media/image2712.png"/><Relationship Id="rId314" Type="http://schemas.openxmlformats.org/officeDocument/2006/relationships/customXml" Target="../ink/ink4521.xml"/><Relationship Id="rId398" Type="http://schemas.openxmlformats.org/officeDocument/2006/relationships/image" Target="../media/image3889.png"/><Relationship Id="rId521" Type="http://schemas.openxmlformats.org/officeDocument/2006/relationships/customXml" Target="../ink/ink4625.xml"/><Relationship Id="rId619" Type="http://schemas.openxmlformats.org/officeDocument/2006/relationships/image" Target="../media/image3999.png"/><Relationship Id="rId1151" Type="http://schemas.openxmlformats.org/officeDocument/2006/relationships/image" Target="../media/image4265.png"/><Relationship Id="rId1249" Type="http://schemas.openxmlformats.org/officeDocument/2006/relationships/image" Target="../media/image4314.png"/><Relationship Id="rId95" Type="http://schemas.openxmlformats.org/officeDocument/2006/relationships/image" Target="../media/image32530.png"/><Relationship Id="rId160" Type="http://schemas.openxmlformats.org/officeDocument/2006/relationships/image" Target="../media/image32850.png"/><Relationship Id="rId826" Type="http://schemas.openxmlformats.org/officeDocument/2006/relationships/customXml" Target="../ink/ink4778.xml"/><Relationship Id="rId1011" Type="http://schemas.openxmlformats.org/officeDocument/2006/relationships/image" Target="../media/image4195.png"/><Relationship Id="rId1109" Type="http://schemas.openxmlformats.org/officeDocument/2006/relationships/image" Target="../media/image4244.png"/><Relationship Id="rId258" Type="http://schemas.openxmlformats.org/officeDocument/2006/relationships/customXml" Target="../ink/ink4493.xml"/><Relationship Id="rId465" Type="http://schemas.openxmlformats.org/officeDocument/2006/relationships/customXml" Target="../ink/ink4597.xml"/><Relationship Id="rId672" Type="http://schemas.openxmlformats.org/officeDocument/2006/relationships/customXml" Target="../ink/ink4701.xml"/><Relationship Id="rId1095" Type="http://schemas.openxmlformats.org/officeDocument/2006/relationships/image" Target="../media/image4237.png"/><Relationship Id="rId1316" Type="http://schemas.openxmlformats.org/officeDocument/2006/relationships/customXml" Target="../ink/ink5023.xml"/><Relationship Id="rId22" Type="http://schemas.openxmlformats.org/officeDocument/2006/relationships/customXml" Target="../ink/ink4374.xml"/><Relationship Id="rId118" Type="http://schemas.openxmlformats.org/officeDocument/2006/relationships/customXml" Target="../ink/ink4422.xml"/><Relationship Id="rId325" Type="http://schemas.openxmlformats.org/officeDocument/2006/relationships/image" Target="../media/image3853.png"/><Relationship Id="rId532" Type="http://schemas.openxmlformats.org/officeDocument/2006/relationships/image" Target="../media/image3956.png"/><Relationship Id="rId977" Type="http://schemas.openxmlformats.org/officeDocument/2006/relationships/image" Target="../media/image4178.png"/><Relationship Id="rId1162" Type="http://schemas.openxmlformats.org/officeDocument/2006/relationships/customXml" Target="../ink/ink4946.xml"/><Relationship Id="rId171" Type="http://schemas.openxmlformats.org/officeDocument/2006/relationships/customXml" Target="../ink/ink4449.xml"/><Relationship Id="rId837" Type="http://schemas.openxmlformats.org/officeDocument/2006/relationships/image" Target="../media/image4108.png"/><Relationship Id="rId1022" Type="http://schemas.openxmlformats.org/officeDocument/2006/relationships/customXml" Target="../ink/ink4876.xml"/><Relationship Id="rId269" Type="http://schemas.openxmlformats.org/officeDocument/2006/relationships/image" Target="../media/image3826.png"/><Relationship Id="rId476" Type="http://schemas.openxmlformats.org/officeDocument/2006/relationships/image" Target="../media/image3928.png"/><Relationship Id="rId683" Type="http://schemas.openxmlformats.org/officeDocument/2006/relationships/image" Target="../media/image4031.png"/><Relationship Id="rId890" Type="http://schemas.openxmlformats.org/officeDocument/2006/relationships/customXml" Target="../ink/ink4810.xml"/><Relationship Id="rId904" Type="http://schemas.openxmlformats.org/officeDocument/2006/relationships/customXml" Target="../ink/ink4817.xml"/><Relationship Id="rId1327" Type="http://schemas.openxmlformats.org/officeDocument/2006/relationships/image" Target="../media/image4353.png"/><Relationship Id="rId33" Type="http://schemas.openxmlformats.org/officeDocument/2006/relationships/image" Target="../media/image32220.png"/><Relationship Id="rId129" Type="http://schemas.openxmlformats.org/officeDocument/2006/relationships/image" Target="../media/image32700.png"/><Relationship Id="rId336" Type="http://schemas.openxmlformats.org/officeDocument/2006/relationships/customXml" Target="../ink/ink4532.xml"/><Relationship Id="rId543" Type="http://schemas.openxmlformats.org/officeDocument/2006/relationships/customXml" Target="../ink/ink4636.xml"/><Relationship Id="rId988" Type="http://schemas.openxmlformats.org/officeDocument/2006/relationships/customXml" Target="../ink/ink4859.xml"/><Relationship Id="rId1173" Type="http://schemas.openxmlformats.org/officeDocument/2006/relationships/image" Target="../media/image4276.png"/><Relationship Id="rId182" Type="http://schemas.openxmlformats.org/officeDocument/2006/relationships/image" Target="../media/image32960.png"/><Relationship Id="rId403" Type="http://schemas.openxmlformats.org/officeDocument/2006/relationships/customXml" Target="../ink/ink4566.xml"/><Relationship Id="rId750" Type="http://schemas.openxmlformats.org/officeDocument/2006/relationships/customXml" Target="../ink/ink4740.xml"/><Relationship Id="rId848" Type="http://schemas.openxmlformats.org/officeDocument/2006/relationships/customXml" Target="../ink/ink4789.xml"/><Relationship Id="rId1033" Type="http://schemas.openxmlformats.org/officeDocument/2006/relationships/image" Target="../media/image4206.png"/><Relationship Id="rId487" Type="http://schemas.openxmlformats.org/officeDocument/2006/relationships/customXml" Target="../ink/ink4608.xml"/><Relationship Id="rId610" Type="http://schemas.openxmlformats.org/officeDocument/2006/relationships/customXml" Target="../ink/ink4670.xml"/><Relationship Id="rId694" Type="http://schemas.openxmlformats.org/officeDocument/2006/relationships/customXml" Target="../ink/ink4712.xml"/><Relationship Id="rId708" Type="http://schemas.openxmlformats.org/officeDocument/2006/relationships/customXml" Target="../ink/ink4719.xml"/><Relationship Id="rId915" Type="http://schemas.openxmlformats.org/officeDocument/2006/relationships/image" Target="../media/image4147.png"/><Relationship Id="rId1240" Type="http://schemas.openxmlformats.org/officeDocument/2006/relationships/customXml" Target="../ink/ink4985.xml"/><Relationship Id="rId1338" Type="http://schemas.openxmlformats.org/officeDocument/2006/relationships/customXml" Target="../ink/ink5034.xml"/><Relationship Id="rId347" Type="http://schemas.openxmlformats.org/officeDocument/2006/relationships/image" Target="../media/image3864.png"/><Relationship Id="rId999" Type="http://schemas.openxmlformats.org/officeDocument/2006/relationships/image" Target="../media/image4189.png"/><Relationship Id="rId1100" Type="http://schemas.openxmlformats.org/officeDocument/2006/relationships/customXml" Target="../ink/ink4915.xml"/><Relationship Id="rId1184" Type="http://schemas.openxmlformats.org/officeDocument/2006/relationships/customXml" Target="../ink/ink4957.xml"/><Relationship Id="rId44" Type="http://schemas.openxmlformats.org/officeDocument/2006/relationships/customXml" Target="../ink/ink4385.xml"/><Relationship Id="rId554" Type="http://schemas.openxmlformats.org/officeDocument/2006/relationships/customXml" Target="../ink/ink4642.xml"/><Relationship Id="rId761" Type="http://schemas.openxmlformats.org/officeDocument/2006/relationships/image" Target="../media/image4070.png"/><Relationship Id="rId859" Type="http://schemas.openxmlformats.org/officeDocument/2006/relationships/image" Target="../media/image4119.png"/><Relationship Id="rId193" Type="http://schemas.openxmlformats.org/officeDocument/2006/relationships/image" Target="../media/image33010.png"/><Relationship Id="rId207" Type="http://schemas.openxmlformats.org/officeDocument/2006/relationships/image" Target="../media/image33080.png"/><Relationship Id="rId414" Type="http://schemas.openxmlformats.org/officeDocument/2006/relationships/image" Target="../media/image3897.png"/><Relationship Id="rId498" Type="http://schemas.openxmlformats.org/officeDocument/2006/relationships/image" Target="../media/image3939.png"/><Relationship Id="rId621" Type="http://schemas.openxmlformats.org/officeDocument/2006/relationships/image" Target="../media/image4000.png"/><Relationship Id="rId1044" Type="http://schemas.openxmlformats.org/officeDocument/2006/relationships/customXml" Target="../ink/ink4887.xml"/><Relationship Id="rId1251" Type="http://schemas.openxmlformats.org/officeDocument/2006/relationships/image" Target="../media/image4315.png"/><Relationship Id="rId1349" Type="http://schemas.openxmlformats.org/officeDocument/2006/relationships/image" Target="../media/image4364.png"/><Relationship Id="rId260" Type="http://schemas.openxmlformats.org/officeDocument/2006/relationships/customXml" Target="../ink/ink4494.xml"/><Relationship Id="rId719" Type="http://schemas.openxmlformats.org/officeDocument/2006/relationships/image" Target="../media/image4049.png"/><Relationship Id="rId926" Type="http://schemas.openxmlformats.org/officeDocument/2006/relationships/customXml" Target="../ink/ink4828.xml"/><Relationship Id="rId1111" Type="http://schemas.openxmlformats.org/officeDocument/2006/relationships/image" Target="../media/image4245.png"/><Relationship Id="rId55" Type="http://schemas.openxmlformats.org/officeDocument/2006/relationships/image" Target="../media/image32330.png"/><Relationship Id="rId120" Type="http://schemas.openxmlformats.org/officeDocument/2006/relationships/customXml" Target="../ink/ink4423.xml"/><Relationship Id="rId358" Type="http://schemas.openxmlformats.org/officeDocument/2006/relationships/customXml" Target="../ink/ink4543.xml"/><Relationship Id="rId565" Type="http://schemas.openxmlformats.org/officeDocument/2006/relationships/image" Target="../media/image3972.png"/><Relationship Id="rId772" Type="http://schemas.openxmlformats.org/officeDocument/2006/relationships/customXml" Target="../ink/ink4751.xml"/><Relationship Id="rId1195" Type="http://schemas.openxmlformats.org/officeDocument/2006/relationships/image" Target="../media/image4287.png"/><Relationship Id="rId1209" Type="http://schemas.openxmlformats.org/officeDocument/2006/relationships/image" Target="../media/image4294.png"/><Relationship Id="rId218" Type="http://schemas.openxmlformats.org/officeDocument/2006/relationships/customXml" Target="../ink/ink4473.xml"/><Relationship Id="rId425" Type="http://schemas.openxmlformats.org/officeDocument/2006/relationships/customXml" Target="../ink/ink4577.xml"/><Relationship Id="rId632" Type="http://schemas.openxmlformats.org/officeDocument/2006/relationships/customXml" Target="../ink/ink4681.xml"/><Relationship Id="rId1055" Type="http://schemas.openxmlformats.org/officeDocument/2006/relationships/image" Target="../media/image4217.png"/><Relationship Id="rId1262" Type="http://schemas.openxmlformats.org/officeDocument/2006/relationships/customXml" Target="../ink/ink4996.xml"/><Relationship Id="rId271" Type="http://schemas.openxmlformats.org/officeDocument/2006/relationships/image" Target="../media/image3827.png"/><Relationship Id="rId937" Type="http://schemas.openxmlformats.org/officeDocument/2006/relationships/image" Target="../media/image4158.png"/><Relationship Id="rId1122" Type="http://schemas.openxmlformats.org/officeDocument/2006/relationships/customXml" Target="../ink/ink4926.xml"/><Relationship Id="rId66" Type="http://schemas.openxmlformats.org/officeDocument/2006/relationships/customXml" Target="../ink/ink4396.xml"/><Relationship Id="rId131" Type="http://schemas.openxmlformats.org/officeDocument/2006/relationships/image" Target="../media/image32710.png"/><Relationship Id="rId369" Type="http://schemas.openxmlformats.org/officeDocument/2006/relationships/image" Target="../media/image3875.png"/><Relationship Id="rId576" Type="http://schemas.openxmlformats.org/officeDocument/2006/relationships/customXml" Target="../ink/ink4653.xml"/><Relationship Id="rId783" Type="http://schemas.openxmlformats.org/officeDocument/2006/relationships/image" Target="../media/image4081.png"/><Relationship Id="rId990" Type="http://schemas.openxmlformats.org/officeDocument/2006/relationships/customXml" Target="../ink/ink4860.xml"/><Relationship Id="rId229" Type="http://schemas.openxmlformats.org/officeDocument/2006/relationships/image" Target="../media/image3806.png"/><Relationship Id="rId436" Type="http://schemas.openxmlformats.org/officeDocument/2006/relationships/image" Target="../media/image3908.png"/><Relationship Id="rId643" Type="http://schemas.openxmlformats.org/officeDocument/2006/relationships/image" Target="../media/image4011.png"/><Relationship Id="rId1066" Type="http://schemas.openxmlformats.org/officeDocument/2006/relationships/customXml" Target="../ink/ink4898.xml"/><Relationship Id="rId1273" Type="http://schemas.openxmlformats.org/officeDocument/2006/relationships/image" Target="../media/image4326.png"/><Relationship Id="rId850" Type="http://schemas.openxmlformats.org/officeDocument/2006/relationships/customXml" Target="../ink/ink4790.xml"/><Relationship Id="rId948" Type="http://schemas.openxmlformats.org/officeDocument/2006/relationships/customXml" Target="../ink/ink4839.xml"/><Relationship Id="rId1133" Type="http://schemas.openxmlformats.org/officeDocument/2006/relationships/image" Target="../media/image4256.png"/><Relationship Id="rId77" Type="http://schemas.openxmlformats.org/officeDocument/2006/relationships/image" Target="../media/image32440.png"/><Relationship Id="rId282" Type="http://schemas.openxmlformats.org/officeDocument/2006/relationships/customXml" Target="../ink/ink4505.xml"/><Relationship Id="rId503" Type="http://schemas.openxmlformats.org/officeDocument/2006/relationships/customXml" Target="../ink/ink4616.xml"/><Relationship Id="rId587" Type="http://schemas.openxmlformats.org/officeDocument/2006/relationships/image" Target="../media/image3983.png"/><Relationship Id="rId710" Type="http://schemas.openxmlformats.org/officeDocument/2006/relationships/customXml" Target="../ink/ink4720.xml"/><Relationship Id="rId808" Type="http://schemas.openxmlformats.org/officeDocument/2006/relationships/customXml" Target="../ink/ink4769.xml"/><Relationship Id="rId1340" Type="http://schemas.openxmlformats.org/officeDocument/2006/relationships/customXml" Target="../ink/ink5035.xml"/><Relationship Id="rId8" Type="http://schemas.openxmlformats.org/officeDocument/2006/relationships/customXml" Target="../ink/ink4367.xml"/><Relationship Id="rId142" Type="http://schemas.openxmlformats.org/officeDocument/2006/relationships/image" Target="../media/image32760.png"/><Relationship Id="rId447" Type="http://schemas.openxmlformats.org/officeDocument/2006/relationships/customXml" Target="../ink/ink4588.xml"/><Relationship Id="rId794" Type="http://schemas.openxmlformats.org/officeDocument/2006/relationships/customXml" Target="../ink/ink4762.xml"/><Relationship Id="rId1077" Type="http://schemas.openxmlformats.org/officeDocument/2006/relationships/image" Target="../media/image4228.png"/><Relationship Id="rId1200" Type="http://schemas.openxmlformats.org/officeDocument/2006/relationships/customXml" Target="../ink/ink4965.xml"/><Relationship Id="rId654" Type="http://schemas.openxmlformats.org/officeDocument/2006/relationships/customXml" Target="../ink/ink4692.xml"/><Relationship Id="rId861" Type="http://schemas.openxmlformats.org/officeDocument/2006/relationships/image" Target="../media/image4120.png"/><Relationship Id="rId959" Type="http://schemas.openxmlformats.org/officeDocument/2006/relationships/image" Target="../media/image4169.png"/><Relationship Id="rId1284" Type="http://schemas.openxmlformats.org/officeDocument/2006/relationships/customXml" Target="../ink/ink5007.xml"/><Relationship Id="rId293" Type="http://schemas.openxmlformats.org/officeDocument/2006/relationships/image" Target="../media/image3838.png"/><Relationship Id="rId307" Type="http://schemas.openxmlformats.org/officeDocument/2006/relationships/image" Target="../media/image3845.png"/><Relationship Id="rId514" Type="http://schemas.openxmlformats.org/officeDocument/2006/relationships/image" Target="../media/image3947.png"/><Relationship Id="rId721" Type="http://schemas.openxmlformats.org/officeDocument/2006/relationships/image" Target="../media/image4050.png"/><Relationship Id="rId1144" Type="http://schemas.openxmlformats.org/officeDocument/2006/relationships/customXml" Target="../ink/ink4937.xml"/><Relationship Id="rId1351" Type="http://schemas.openxmlformats.org/officeDocument/2006/relationships/image" Target="../media/image4365.png"/><Relationship Id="rId88" Type="http://schemas.openxmlformats.org/officeDocument/2006/relationships/customXml" Target="../ink/ink4407.xml"/><Relationship Id="rId153" Type="http://schemas.openxmlformats.org/officeDocument/2006/relationships/customXml" Target="../ink/ink4440.xml"/><Relationship Id="rId360" Type="http://schemas.openxmlformats.org/officeDocument/2006/relationships/customXml" Target="../ink/ink4544.xml"/><Relationship Id="rId598" Type="http://schemas.openxmlformats.org/officeDocument/2006/relationships/customXml" Target="../ink/ink4664.xml"/><Relationship Id="rId819" Type="http://schemas.openxmlformats.org/officeDocument/2006/relationships/image" Target="../media/image4099.png"/><Relationship Id="rId1004" Type="http://schemas.openxmlformats.org/officeDocument/2006/relationships/customXml" Target="../ink/ink4867.xml"/><Relationship Id="rId1211" Type="http://schemas.openxmlformats.org/officeDocument/2006/relationships/image" Target="../media/image4295.png"/><Relationship Id="rId220" Type="http://schemas.openxmlformats.org/officeDocument/2006/relationships/customXml" Target="../ink/ink4474.xml"/><Relationship Id="rId458" Type="http://schemas.openxmlformats.org/officeDocument/2006/relationships/image" Target="../media/image3919.png"/><Relationship Id="rId665" Type="http://schemas.openxmlformats.org/officeDocument/2006/relationships/image" Target="../media/image4022.png"/><Relationship Id="rId872" Type="http://schemas.openxmlformats.org/officeDocument/2006/relationships/customXml" Target="../ink/ink4801.xml"/><Relationship Id="rId1088" Type="http://schemas.openxmlformats.org/officeDocument/2006/relationships/customXml" Target="../ink/ink4909.xml"/><Relationship Id="rId1295" Type="http://schemas.openxmlformats.org/officeDocument/2006/relationships/image" Target="../media/image4337.png"/><Relationship Id="rId1309" Type="http://schemas.openxmlformats.org/officeDocument/2006/relationships/image" Target="../media/image4344.png"/><Relationship Id="rId15" Type="http://schemas.openxmlformats.org/officeDocument/2006/relationships/image" Target="../media/image32130.png"/><Relationship Id="rId318" Type="http://schemas.openxmlformats.org/officeDocument/2006/relationships/customXml" Target="../ink/ink4523.xml"/><Relationship Id="rId525" Type="http://schemas.openxmlformats.org/officeDocument/2006/relationships/customXml" Target="../ink/ink4627.xml"/><Relationship Id="rId732" Type="http://schemas.openxmlformats.org/officeDocument/2006/relationships/customXml" Target="../ink/ink4731.xml"/><Relationship Id="rId1155" Type="http://schemas.openxmlformats.org/officeDocument/2006/relationships/image" Target="../media/image4267.png"/><Relationship Id="rId99" Type="http://schemas.openxmlformats.org/officeDocument/2006/relationships/image" Target="../media/image32550.png"/><Relationship Id="rId164" Type="http://schemas.openxmlformats.org/officeDocument/2006/relationships/image" Target="../media/image32870.png"/><Relationship Id="rId371" Type="http://schemas.openxmlformats.org/officeDocument/2006/relationships/image" Target="../media/image3876.png"/><Relationship Id="rId1015" Type="http://schemas.openxmlformats.org/officeDocument/2006/relationships/image" Target="../media/image4197.png"/><Relationship Id="rId1222" Type="http://schemas.openxmlformats.org/officeDocument/2006/relationships/customXml" Target="../ink/ink4976.xml"/><Relationship Id="rId469" Type="http://schemas.openxmlformats.org/officeDocument/2006/relationships/customXml" Target="../ink/ink4599.xml"/><Relationship Id="rId676" Type="http://schemas.openxmlformats.org/officeDocument/2006/relationships/customXml" Target="../ink/ink4703.xml"/><Relationship Id="rId883" Type="http://schemas.openxmlformats.org/officeDocument/2006/relationships/image" Target="../media/image4131.png"/><Relationship Id="rId1099" Type="http://schemas.openxmlformats.org/officeDocument/2006/relationships/image" Target="../media/image4239.png"/><Relationship Id="rId26" Type="http://schemas.openxmlformats.org/officeDocument/2006/relationships/customXml" Target="../ink/ink4376.xml"/><Relationship Id="rId231" Type="http://schemas.openxmlformats.org/officeDocument/2006/relationships/image" Target="../media/image3807.png"/><Relationship Id="rId329" Type="http://schemas.openxmlformats.org/officeDocument/2006/relationships/image" Target="../media/image3855.png"/><Relationship Id="rId536" Type="http://schemas.openxmlformats.org/officeDocument/2006/relationships/image" Target="../media/image3958.png"/><Relationship Id="rId1166" Type="http://schemas.openxmlformats.org/officeDocument/2006/relationships/customXml" Target="../ink/ink4948.xml"/><Relationship Id="rId175" Type="http://schemas.openxmlformats.org/officeDocument/2006/relationships/customXml" Target="../ink/ink4451.xml"/><Relationship Id="rId743" Type="http://schemas.openxmlformats.org/officeDocument/2006/relationships/image" Target="../media/image4061.png"/><Relationship Id="rId950" Type="http://schemas.openxmlformats.org/officeDocument/2006/relationships/customXml" Target="../ink/ink4840.xml"/><Relationship Id="rId1026" Type="http://schemas.openxmlformats.org/officeDocument/2006/relationships/customXml" Target="../ink/ink4878.xml"/><Relationship Id="rId382" Type="http://schemas.openxmlformats.org/officeDocument/2006/relationships/customXml" Target="../ink/ink4555.xml"/><Relationship Id="rId603" Type="http://schemas.openxmlformats.org/officeDocument/2006/relationships/image" Target="../media/image3991.png"/><Relationship Id="rId687" Type="http://schemas.openxmlformats.org/officeDocument/2006/relationships/image" Target="../media/image4033.png"/><Relationship Id="rId810" Type="http://schemas.openxmlformats.org/officeDocument/2006/relationships/customXml" Target="../ink/ink4770.xml"/><Relationship Id="rId908" Type="http://schemas.openxmlformats.org/officeDocument/2006/relationships/customXml" Target="../ink/ink4819.xml"/><Relationship Id="rId1233" Type="http://schemas.openxmlformats.org/officeDocument/2006/relationships/image" Target="../media/image4306.png"/><Relationship Id="rId242" Type="http://schemas.openxmlformats.org/officeDocument/2006/relationships/customXml" Target="../ink/ink4485.xml"/><Relationship Id="rId894" Type="http://schemas.openxmlformats.org/officeDocument/2006/relationships/customXml" Target="../ink/ink4812.xml"/><Relationship Id="rId1177" Type="http://schemas.openxmlformats.org/officeDocument/2006/relationships/image" Target="../media/image4278.png"/><Relationship Id="rId1300" Type="http://schemas.openxmlformats.org/officeDocument/2006/relationships/customXml" Target="../ink/ink5015.xml"/><Relationship Id="rId37" Type="http://schemas.openxmlformats.org/officeDocument/2006/relationships/image" Target="../media/image32240.png"/><Relationship Id="rId102" Type="http://schemas.openxmlformats.org/officeDocument/2006/relationships/customXml" Target="../ink/ink4414.xml"/><Relationship Id="rId547" Type="http://schemas.openxmlformats.org/officeDocument/2006/relationships/customXml" Target="../ink/ink4638.xml"/><Relationship Id="rId754" Type="http://schemas.openxmlformats.org/officeDocument/2006/relationships/customXml" Target="../ink/ink4742.xml"/><Relationship Id="rId961" Type="http://schemas.openxmlformats.org/officeDocument/2006/relationships/image" Target="../media/image4170.png"/><Relationship Id="rId90" Type="http://schemas.openxmlformats.org/officeDocument/2006/relationships/customXml" Target="../ink/ink4408.xml"/><Relationship Id="rId186" Type="http://schemas.openxmlformats.org/officeDocument/2006/relationships/customXml" Target="../ink/ink4457.xml"/><Relationship Id="rId393" Type="http://schemas.openxmlformats.org/officeDocument/2006/relationships/image" Target="../media/image3887.png"/><Relationship Id="rId407" Type="http://schemas.openxmlformats.org/officeDocument/2006/relationships/customXml" Target="../ink/ink4568.xml"/><Relationship Id="rId614" Type="http://schemas.openxmlformats.org/officeDocument/2006/relationships/customXml" Target="../ink/ink4672.xml"/><Relationship Id="rId821" Type="http://schemas.openxmlformats.org/officeDocument/2006/relationships/image" Target="../media/image4100.png"/><Relationship Id="rId1037" Type="http://schemas.openxmlformats.org/officeDocument/2006/relationships/image" Target="../media/image4208.png"/><Relationship Id="rId1244" Type="http://schemas.openxmlformats.org/officeDocument/2006/relationships/customXml" Target="../ink/ink4987.xml"/><Relationship Id="rId253" Type="http://schemas.openxmlformats.org/officeDocument/2006/relationships/image" Target="../media/image3818.png"/><Relationship Id="rId460" Type="http://schemas.openxmlformats.org/officeDocument/2006/relationships/image" Target="../media/image3920.png"/><Relationship Id="rId698" Type="http://schemas.openxmlformats.org/officeDocument/2006/relationships/customXml" Target="../ink/ink4714.xml"/><Relationship Id="rId919" Type="http://schemas.openxmlformats.org/officeDocument/2006/relationships/image" Target="../media/image4149.png"/><Relationship Id="rId1090" Type="http://schemas.openxmlformats.org/officeDocument/2006/relationships/customXml" Target="../ink/ink4910.xml"/><Relationship Id="rId1104" Type="http://schemas.openxmlformats.org/officeDocument/2006/relationships/customXml" Target="../ink/ink4917.xml"/><Relationship Id="rId1311" Type="http://schemas.openxmlformats.org/officeDocument/2006/relationships/image" Target="../media/image4345.png"/><Relationship Id="rId48" Type="http://schemas.openxmlformats.org/officeDocument/2006/relationships/customXml" Target="../ink/ink4387.xml"/><Relationship Id="rId113" Type="http://schemas.openxmlformats.org/officeDocument/2006/relationships/image" Target="../media/image32620.png"/><Relationship Id="rId320" Type="http://schemas.openxmlformats.org/officeDocument/2006/relationships/customXml" Target="../ink/ink4524.xml"/><Relationship Id="rId558" Type="http://schemas.openxmlformats.org/officeDocument/2006/relationships/customXml" Target="../ink/ink4644.xml"/><Relationship Id="rId765" Type="http://schemas.openxmlformats.org/officeDocument/2006/relationships/image" Target="../media/image4072.png"/><Relationship Id="rId972" Type="http://schemas.openxmlformats.org/officeDocument/2006/relationships/customXml" Target="../ink/ink4851.xml"/><Relationship Id="rId1188" Type="http://schemas.openxmlformats.org/officeDocument/2006/relationships/customXml" Target="../ink/ink4959.xml"/><Relationship Id="rId197" Type="http://schemas.openxmlformats.org/officeDocument/2006/relationships/image" Target="../media/image33030.png"/><Relationship Id="rId418" Type="http://schemas.openxmlformats.org/officeDocument/2006/relationships/image" Target="../media/image3899.png"/><Relationship Id="rId625" Type="http://schemas.openxmlformats.org/officeDocument/2006/relationships/image" Target="../media/image4002.png"/><Relationship Id="rId832" Type="http://schemas.openxmlformats.org/officeDocument/2006/relationships/customXml" Target="../ink/ink4781.xml"/><Relationship Id="rId1048" Type="http://schemas.openxmlformats.org/officeDocument/2006/relationships/customXml" Target="../ink/ink4889.xml"/><Relationship Id="rId1255" Type="http://schemas.openxmlformats.org/officeDocument/2006/relationships/image" Target="../media/image4317.png"/><Relationship Id="rId264" Type="http://schemas.openxmlformats.org/officeDocument/2006/relationships/customXml" Target="../ink/ink4496.xml"/><Relationship Id="rId471" Type="http://schemas.openxmlformats.org/officeDocument/2006/relationships/customXml" Target="../ink/ink4600.xml"/><Relationship Id="rId1115" Type="http://schemas.openxmlformats.org/officeDocument/2006/relationships/image" Target="../media/image4247.png"/><Relationship Id="rId1322" Type="http://schemas.openxmlformats.org/officeDocument/2006/relationships/customXml" Target="../ink/ink5026.xml"/><Relationship Id="rId59" Type="http://schemas.openxmlformats.org/officeDocument/2006/relationships/image" Target="../media/image32350.png"/><Relationship Id="rId124" Type="http://schemas.openxmlformats.org/officeDocument/2006/relationships/customXml" Target="../ink/ink4425.xml"/><Relationship Id="rId569" Type="http://schemas.openxmlformats.org/officeDocument/2006/relationships/image" Target="../media/image3974.png"/><Relationship Id="rId776" Type="http://schemas.openxmlformats.org/officeDocument/2006/relationships/customXml" Target="../ink/ink4753.xml"/><Relationship Id="rId983" Type="http://schemas.openxmlformats.org/officeDocument/2006/relationships/image" Target="../media/image4181.png"/><Relationship Id="rId1199" Type="http://schemas.openxmlformats.org/officeDocument/2006/relationships/image" Target="../media/image4289.png"/><Relationship Id="rId331" Type="http://schemas.openxmlformats.org/officeDocument/2006/relationships/image" Target="../media/image3856.png"/><Relationship Id="rId429" Type="http://schemas.openxmlformats.org/officeDocument/2006/relationships/customXml" Target="../ink/ink4579.xml"/><Relationship Id="rId636" Type="http://schemas.openxmlformats.org/officeDocument/2006/relationships/customXml" Target="../ink/ink4683.xml"/><Relationship Id="rId1059" Type="http://schemas.openxmlformats.org/officeDocument/2006/relationships/image" Target="../media/image4219.png"/><Relationship Id="rId1266" Type="http://schemas.openxmlformats.org/officeDocument/2006/relationships/customXml" Target="../ink/ink4998.xml"/><Relationship Id="rId843" Type="http://schemas.openxmlformats.org/officeDocument/2006/relationships/image" Target="../media/image4111.png"/><Relationship Id="rId1126" Type="http://schemas.openxmlformats.org/officeDocument/2006/relationships/customXml" Target="../ink/ink4928.xml"/><Relationship Id="rId275" Type="http://schemas.openxmlformats.org/officeDocument/2006/relationships/image" Target="../media/image3829.png"/><Relationship Id="rId482" Type="http://schemas.openxmlformats.org/officeDocument/2006/relationships/image" Target="../media/image3931.png"/><Relationship Id="rId703" Type="http://schemas.openxmlformats.org/officeDocument/2006/relationships/image" Target="../media/image4041.png"/><Relationship Id="rId910" Type="http://schemas.openxmlformats.org/officeDocument/2006/relationships/customXml" Target="../ink/ink4820.xml"/><Relationship Id="rId1333" Type="http://schemas.openxmlformats.org/officeDocument/2006/relationships/image" Target="../media/image4356.png"/><Relationship Id="rId135" Type="http://schemas.openxmlformats.org/officeDocument/2006/relationships/customXml" Target="../ink/ink4431.xml"/><Relationship Id="rId342" Type="http://schemas.openxmlformats.org/officeDocument/2006/relationships/customXml" Target="../ink/ink4535.xml"/><Relationship Id="rId787" Type="http://schemas.openxmlformats.org/officeDocument/2006/relationships/image" Target="../media/image4083.png"/><Relationship Id="rId994" Type="http://schemas.openxmlformats.org/officeDocument/2006/relationships/customXml" Target="../ink/ink4862.xml"/><Relationship Id="rId202" Type="http://schemas.openxmlformats.org/officeDocument/2006/relationships/customXml" Target="../ink/ink4465.xml"/><Relationship Id="rId647" Type="http://schemas.openxmlformats.org/officeDocument/2006/relationships/image" Target="../media/image4013.png"/><Relationship Id="rId854" Type="http://schemas.openxmlformats.org/officeDocument/2006/relationships/customXml" Target="../ink/ink4792.xml"/><Relationship Id="rId1277" Type="http://schemas.openxmlformats.org/officeDocument/2006/relationships/image" Target="../media/image4328.png"/><Relationship Id="rId286" Type="http://schemas.openxmlformats.org/officeDocument/2006/relationships/customXml" Target="../ink/ink4507.xml"/><Relationship Id="rId493" Type="http://schemas.openxmlformats.org/officeDocument/2006/relationships/customXml" Target="../ink/ink4611.xml"/><Relationship Id="rId507" Type="http://schemas.openxmlformats.org/officeDocument/2006/relationships/customXml" Target="../ink/ink4618.xml"/><Relationship Id="rId714" Type="http://schemas.openxmlformats.org/officeDocument/2006/relationships/customXml" Target="../ink/ink4722.xml"/><Relationship Id="rId921" Type="http://schemas.openxmlformats.org/officeDocument/2006/relationships/image" Target="../media/image4150.png"/><Relationship Id="rId1137" Type="http://schemas.openxmlformats.org/officeDocument/2006/relationships/image" Target="../media/image4258.png"/><Relationship Id="rId1344" Type="http://schemas.openxmlformats.org/officeDocument/2006/relationships/customXml" Target="../ink/ink5037.xml"/><Relationship Id="rId50" Type="http://schemas.openxmlformats.org/officeDocument/2006/relationships/customXml" Target="../ink/ink4388.xml"/><Relationship Id="rId146" Type="http://schemas.openxmlformats.org/officeDocument/2006/relationships/image" Target="../media/image32780.png"/><Relationship Id="rId353" Type="http://schemas.openxmlformats.org/officeDocument/2006/relationships/image" Target="../media/image3867.png"/><Relationship Id="rId560" Type="http://schemas.openxmlformats.org/officeDocument/2006/relationships/customXml" Target="../ink/ink4645.xml"/><Relationship Id="rId798" Type="http://schemas.openxmlformats.org/officeDocument/2006/relationships/customXml" Target="../ink/ink4764.xml"/><Relationship Id="rId1190" Type="http://schemas.openxmlformats.org/officeDocument/2006/relationships/customXml" Target="../ink/ink4960.xml"/><Relationship Id="rId1204" Type="http://schemas.openxmlformats.org/officeDocument/2006/relationships/customXml" Target="../ink/ink4967.xml"/><Relationship Id="rId213" Type="http://schemas.openxmlformats.org/officeDocument/2006/relationships/image" Target="../media/image3798.png"/><Relationship Id="rId420" Type="http://schemas.openxmlformats.org/officeDocument/2006/relationships/image" Target="../media/image3900.png"/><Relationship Id="rId658" Type="http://schemas.openxmlformats.org/officeDocument/2006/relationships/customXml" Target="../ink/ink4694.xml"/><Relationship Id="rId865" Type="http://schemas.openxmlformats.org/officeDocument/2006/relationships/image" Target="../media/image4122.png"/><Relationship Id="rId1050" Type="http://schemas.openxmlformats.org/officeDocument/2006/relationships/customXml" Target="../ink/ink4890.xml"/><Relationship Id="rId1288" Type="http://schemas.openxmlformats.org/officeDocument/2006/relationships/customXml" Target="../ink/ink5009.xml"/><Relationship Id="rId297" Type="http://schemas.openxmlformats.org/officeDocument/2006/relationships/image" Target="../media/image3840.png"/><Relationship Id="rId518" Type="http://schemas.openxmlformats.org/officeDocument/2006/relationships/image" Target="../media/image3949.png"/><Relationship Id="rId725" Type="http://schemas.openxmlformats.org/officeDocument/2006/relationships/image" Target="../media/image4052.png"/><Relationship Id="rId932" Type="http://schemas.openxmlformats.org/officeDocument/2006/relationships/customXml" Target="../ink/ink4831.xml"/><Relationship Id="rId1148" Type="http://schemas.openxmlformats.org/officeDocument/2006/relationships/customXml" Target="../ink/ink4939.xml"/><Relationship Id="rId1355" Type="http://schemas.openxmlformats.org/officeDocument/2006/relationships/image" Target="../media/image4367.png"/><Relationship Id="rId157" Type="http://schemas.openxmlformats.org/officeDocument/2006/relationships/customXml" Target="../ink/ink4442.xml"/><Relationship Id="rId364" Type="http://schemas.openxmlformats.org/officeDocument/2006/relationships/customXml" Target="../ink/ink4546.xml"/><Relationship Id="rId1008" Type="http://schemas.openxmlformats.org/officeDocument/2006/relationships/customXml" Target="../ink/ink4869.xml"/><Relationship Id="rId1215" Type="http://schemas.openxmlformats.org/officeDocument/2006/relationships/image" Target="../media/image4297.png"/><Relationship Id="rId61" Type="http://schemas.openxmlformats.org/officeDocument/2006/relationships/image" Target="../media/image32360.png"/><Relationship Id="rId571" Type="http://schemas.openxmlformats.org/officeDocument/2006/relationships/image" Target="../media/image3975.png"/><Relationship Id="rId669" Type="http://schemas.openxmlformats.org/officeDocument/2006/relationships/image" Target="../media/image4024.png"/><Relationship Id="rId876" Type="http://schemas.openxmlformats.org/officeDocument/2006/relationships/customXml" Target="../ink/ink4803.xml"/><Relationship Id="rId1299" Type="http://schemas.openxmlformats.org/officeDocument/2006/relationships/image" Target="../media/image4339.png"/><Relationship Id="rId19" Type="http://schemas.openxmlformats.org/officeDocument/2006/relationships/image" Target="../media/image32150.png"/><Relationship Id="rId224" Type="http://schemas.openxmlformats.org/officeDocument/2006/relationships/customXml" Target="../ink/ink4476.xml"/><Relationship Id="rId431" Type="http://schemas.openxmlformats.org/officeDocument/2006/relationships/customXml" Target="../ink/ink4580.xml"/><Relationship Id="rId529" Type="http://schemas.openxmlformats.org/officeDocument/2006/relationships/customXml" Target="../ink/ink4629.xml"/><Relationship Id="rId736" Type="http://schemas.openxmlformats.org/officeDocument/2006/relationships/customXml" Target="../ink/ink4733.xml"/><Relationship Id="rId1061" Type="http://schemas.openxmlformats.org/officeDocument/2006/relationships/image" Target="../media/image4220.png"/><Relationship Id="rId1159" Type="http://schemas.openxmlformats.org/officeDocument/2006/relationships/image" Target="../media/image4269.png"/><Relationship Id="rId168" Type="http://schemas.openxmlformats.org/officeDocument/2006/relationships/image" Target="../media/image32890.png"/><Relationship Id="rId943" Type="http://schemas.openxmlformats.org/officeDocument/2006/relationships/image" Target="../media/image4161.png"/><Relationship Id="rId1019" Type="http://schemas.openxmlformats.org/officeDocument/2006/relationships/image" Target="../media/image4199.png"/><Relationship Id="rId72" Type="http://schemas.openxmlformats.org/officeDocument/2006/relationships/customXml" Target="../ink/ink4399.xml"/><Relationship Id="rId375" Type="http://schemas.openxmlformats.org/officeDocument/2006/relationships/image" Target="../media/image3878.png"/><Relationship Id="rId582" Type="http://schemas.openxmlformats.org/officeDocument/2006/relationships/customXml" Target="../ink/ink4656.xml"/><Relationship Id="rId803" Type="http://schemas.openxmlformats.org/officeDocument/2006/relationships/image" Target="../media/image4091.png"/><Relationship Id="rId1226" Type="http://schemas.openxmlformats.org/officeDocument/2006/relationships/customXml" Target="../ink/ink4978.xml"/><Relationship Id="rId3" Type="http://schemas.openxmlformats.org/officeDocument/2006/relationships/image" Target="../media/image3795.emf"/><Relationship Id="rId235" Type="http://schemas.openxmlformats.org/officeDocument/2006/relationships/image" Target="../media/image3809.png"/><Relationship Id="rId442" Type="http://schemas.openxmlformats.org/officeDocument/2006/relationships/image" Target="../media/image3911.png"/><Relationship Id="rId887" Type="http://schemas.openxmlformats.org/officeDocument/2006/relationships/image" Target="../media/image4133.png"/><Relationship Id="rId1072" Type="http://schemas.openxmlformats.org/officeDocument/2006/relationships/customXml" Target="../ink/ink4901.xml"/><Relationship Id="rId302" Type="http://schemas.openxmlformats.org/officeDocument/2006/relationships/customXml" Target="../ink/ink4515.xml"/><Relationship Id="rId747" Type="http://schemas.openxmlformats.org/officeDocument/2006/relationships/image" Target="../media/image4063.png"/><Relationship Id="rId954" Type="http://schemas.openxmlformats.org/officeDocument/2006/relationships/customXml" Target="../ink/ink4842.xml"/><Relationship Id="rId83" Type="http://schemas.openxmlformats.org/officeDocument/2006/relationships/image" Target="../media/image32470.png"/><Relationship Id="rId179" Type="http://schemas.openxmlformats.org/officeDocument/2006/relationships/customXml" Target="../ink/ink4453.xml"/><Relationship Id="rId386" Type="http://schemas.openxmlformats.org/officeDocument/2006/relationships/customXml" Target="../ink/ink4557.xml"/><Relationship Id="rId593" Type="http://schemas.openxmlformats.org/officeDocument/2006/relationships/image" Target="../media/image3986.png"/><Relationship Id="rId607" Type="http://schemas.openxmlformats.org/officeDocument/2006/relationships/image" Target="../media/image3993.png"/><Relationship Id="rId814" Type="http://schemas.openxmlformats.org/officeDocument/2006/relationships/customXml" Target="../ink/ink4772.xml"/><Relationship Id="rId1237" Type="http://schemas.openxmlformats.org/officeDocument/2006/relationships/image" Target="../media/image4308.png"/><Relationship Id="rId246" Type="http://schemas.openxmlformats.org/officeDocument/2006/relationships/customXml" Target="../ink/ink4487.xml"/><Relationship Id="rId453" Type="http://schemas.openxmlformats.org/officeDocument/2006/relationships/customXml" Target="../ink/ink4591.xml"/><Relationship Id="rId660" Type="http://schemas.openxmlformats.org/officeDocument/2006/relationships/customXml" Target="../ink/ink4695.xml"/><Relationship Id="rId898" Type="http://schemas.openxmlformats.org/officeDocument/2006/relationships/customXml" Target="../ink/ink4814.xml"/><Relationship Id="rId1083" Type="http://schemas.openxmlformats.org/officeDocument/2006/relationships/image" Target="../media/image4231.png"/><Relationship Id="rId1290" Type="http://schemas.openxmlformats.org/officeDocument/2006/relationships/customXml" Target="../ink/ink5010.xml"/><Relationship Id="rId1304" Type="http://schemas.openxmlformats.org/officeDocument/2006/relationships/customXml" Target="../ink/ink5017.xml"/><Relationship Id="rId106" Type="http://schemas.openxmlformats.org/officeDocument/2006/relationships/customXml" Target="../ink/ink4416.xml"/><Relationship Id="rId313" Type="http://schemas.openxmlformats.org/officeDocument/2006/relationships/image" Target="../media/image3848.png"/><Relationship Id="rId758" Type="http://schemas.openxmlformats.org/officeDocument/2006/relationships/customXml" Target="../ink/ink4744.xml"/><Relationship Id="rId965" Type="http://schemas.openxmlformats.org/officeDocument/2006/relationships/image" Target="../media/image4172.png"/><Relationship Id="rId1150" Type="http://schemas.openxmlformats.org/officeDocument/2006/relationships/customXml" Target="../ink/ink4940.xml"/><Relationship Id="rId10" Type="http://schemas.openxmlformats.org/officeDocument/2006/relationships/customXml" Target="../ink/ink4368.xml"/><Relationship Id="rId94" Type="http://schemas.openxmlformats.org/officeDocument/2006/relationships/customXml" Target="../ink/ink4410.xml"/><Relationship Id="rId397" Type="http://schemas.openxmlformats.org/officeDocument/2006/relationships/customXml" Target="../ink/ink4563.xml"/><Relationship Id="rId520" Type="http://schemas.openxmlformats.org/officeDocument/2006/relationships/image" Target="../media/image3950.png"/><Relationship Id="rId618" Type="http://schemas.openxmlformats.org/officeDocument/2006/relationships/customXml" Target="../ink/ink4674.xml"/><Relationship Id="rId825" Type="http://schemas.openxmlformats.org/officeDocument/2006/relationships/image" Target="../media/image4102.png"/><Relationship Id="rId1248" Type="http://schemas.openxmlformats.org/officeDocument/2006/relationships/customXml" Target="../ink/ink4989.xml"/><Relationship Id="rId257" Type="http://schemas.openxmlformats.org/officeDocument/2006/relationships/image" Target="../media/image3820.png"/><Relationship Id="rId464" Type="http://schemas.openxmlformats.org/officeDocument/2006/relationships/image" Target="../media/image3922.png"/><Relationship Id="rId1010" Type="http://schemas.openxmlformats.org/officeDocument/2006/relationships/customXml" Target="../ink/ink4870.xml"/><Relationship Id="rId1094" Type="http://schemas.openxmlformats.org/officeDocument/2006/relationships/customXml" Target="../ink/ink4912.xml"/><Relationship Id="rId1108" Type="http://schemas.openxmlformats.org/officeDocument/2006/relationships/customXml" Target="../ink/ink4919.xml"/><Relationship Id="rId1315" Type="http://schemas.openxmlformats.org/officeDocument/2006/relationships/image" Target="../media/image4347.png"/><Relationship Id="rId117" Type="http://schemas.openxmlformats.org/officeDocument/2006/relationships/image" Target="../media/image32640.png"/><Relationship Id="rId671" Type="http://schemas.openxmlformats.org/officeDocument/2006/relationships/image" Target="../media/image4025.png"/><Relationship Id="rId769" Type="http://schemas.openxmlformats.org/officeDocument/2006/relationships/image" Target="../media/image4074.png"/><Relationship Id="rId976" Type="http://schemas.openxmlformats.org/officeDocument/2006/relationships/customXml" Target="../ink/ink4853.xml"/><Relationship Id="rId324" Type="http://schemas.openxmlformats.org/officeDocument/2006/relationships/customXml" Target="../ink/ink4526.xml"/><Relationship Id="rId531" Type="http://schemas.openxmlformats.org/officeDocument/2006/relationships/customXml" Target="../ink/ink4630.xml"/><Relationship Id="rId629" Type="http://schemas.openxmlformats.org/officeDocument/2006/relationships/image" Target="../media/image4004.png"/><Relationship Id="rId1161" Type="http://schemas.openxmlformats.org/officeDocument/2006/relationships/image" Target="../media/image4270.png"/><Relationship Id="rId1259" Type="http://schemas.openxmlformats.org/officeDocument/2006/relationships/image" Target="../media/image4319.png"/><Relationship Id="rId836" Type="http://schemas.openxmlformats.org/officeDocument/2006/relationships/customXml" Target="../ink/ink4783.xml"/><Relationship Id="rId1021" Type="http://schemas.openxmlformats.org/officeDocument/2006/relationships/image" Target="../media/image4200.png"/><Relationship Id="rId1119" Type="http://schemas.openxmlformats.org/officeDocument/2006/relationships/image" Target="../media/image4249.png"/><Relationship Id="rId903" Type="http://schemas.openxmlformats.org/officeDocument/2006/relationships/image" Target="../media/image4141.png"/><Relationship Id="rId1326" Type="http://schemas.openxmlformats.org/officeDocument/2006/relationships/customXml" Target="../ink/ink5028.xml"/><Relationship Id="rId32" Type="http://schemas.openxmlformats.org/officeDocument/2006/relationships/customXml" Target="../ink/ink4379.xml"/><Relationship Id="rId181" Type="http://schemas.openxmlformats.org/officeDocument/2006/relationships/customXml" Target="../ink/ink4454.xml"/><Relationship Id="rId279" Type="http://schemas.openxmlformats.org/officeDocument/2006/relationships/image" Target="../media/image3831.png"/><Relationship Id="rId486" Type="http://schemas.openxmlformats.org/officeDocument/2006/relationships/image" Target="../media/image3933.png"/><Relationship Id="rId693" Type="http://schemas.openxmlformats.org/officeDocument/2006/relationships/image" Target="../media/image4036.png"/><Relationship Id="rId139" Type="http://schemas.openxmlformats.org/officeDocument/2006/relationships/customXml" Target="../ink/ink4433.xml"/><Relationship Id="rId346" Type="http://schemas.openxmlformats.org/officeDocument/2006/relationships/customXml" Target="../ink/ink4537.xml"/><Relationship Id="rId553" Type="http://schemas.openxmlformats.org/officeDocument/2006/relationships/image" Target="../media/image3966.png"/><Relationship Id="rId760" Type="http://schemas.openxmlformats.org/officeDocument/2006/relationships/customXml" Target="../ink/ink4745.xml"/><Relationship Id="rId998" Type="http://schemas.openxmlformats.org/officeDocument/2006/relationships/customXml" Target="../ink/ink4864.xml"/><Relationship Id="rId1183" Type="http://schemas.openxmlformats.org/officeDocument/2006/relationships/image" Target="../media/image4281.png"/><Relationship Id="rId206" Type="http://schemas.openxmlformats.org/officeDocument/2006/relationships/customXml" Target="../ink/ink4467.xml"/><Relationship Id="rId413" Type="http://schemas.openxmlformats.org/officeDocument/2006/relationships/customXml" Target="../ink/ink4571.xml"/><Relationship Id="rId858" Type="http://schemas.openxmlformats.org/officeDocument/2006/relationships/customXml" Target="../ink/ink4794.xml"/><Relationship Id="rId1043" Type="http://schemas.openxmlformats.org/officeDocument/2006/relationships/image" Target="../media/image4211.png"/><Relationship Id="rId620" Type="http://schemas.openxmlformats.org/officeDocument/2006/relationships/customXml" Target="../ink/ink4675.xml"/><Relationship Id="rId718" Type="http://schemas.openxmlformats.org/officeDocument/2006/relationships/customXml" Target="../ink/ink4724.xml"/><Relationship Id="rId925" Type="http://schemas.openxmlformats.org/officeDocument/2006/relationships/image" Target="../media/image4152.png"/><Relationship Id="rId1250" Type="http://schemas.openxmlformats.org/officeDocument/2006/relationships/customXml" Target="../ink/ink4990.xml"/><Relationship Id="rId1348" Type="http://schemas.openxmlformats.org/officeDocument/2006/relationships/customXml" Target="../ink/ink5039.xml"/><Relationship Id="rId1110" Type="http://schemas.openxmlformats.org/officeDocument/2006/relationships/customXml" Target="../ink/ink4920.xml"/><Relationship Id="rId1208" Type="http://schemas.openxmlformats.org/officeDocument/2006/relationships/customXml" Target="../ink/ink4969.xml"/><Relationship Id="rId54" Type="http://schemas.openxmlformats.org/officeDocument/2006/relationships/customXml" Target="../ink/ink4390.xml"/><Relationship Id="rId270" Type="http://schemas.openxmlformats.org/officeDocument/2006/relationships/customXml" Target="../ink/ink4499.xml"/><Relationship Id="rId130" Type="http://schemas.openxmlformats.org/officeDocument/2006/relationships/customXml" Target="../ink/ink4428.xml"/><Relationship Id="rId368" Type="http://schemas.openxmlformats.org/officeDocument/2006/relationships/customXml" Target="../ink/ink4548.xml"/><Relationship Id="rId575" Type="http://schemas.openxmlformats.org/officeDocument/2006/relationships/image" Target="../media/image3977.png"/><Relationship Id="rId782" Type="http://schemas.openxmlformats.org/officeDocument/2006/relationships/customXml" Target="../ink/ink4756.xml"/><Relationship Id="rId228" Type="http://schemas.openxmlformats.org/officeDocument/2006/relationships/customXml" Target="../ink/ink4478.xml"/><Relationship Id="rId435" Type="http://schemas.openxmlformats.org/officeDocument/2006/relationships/customXml" Target="../ink/ink4582.xml"/><Relationship Id="rId642" Type="http://schemas.openxmlformats.org/officeDocument/2006/relationships/customXml" Target="../ink/ink4686.xml"/><Relationship Id="rId1065" Type="http://schemas.openxmlformats.org/officeDocument/2006/relationships/image" Target="../media/image4222.png"/><Relationship Id="rId1272" Type="http://schemas.openxmlformats.org/officeDocument/2006/relationships/customXml" Target="../ink/ink5001.xml"/><Relationship Id="rId502" Type="http://schemas.openxmlformats.org/officeDocument/2006/relationships/image" Target="../media/image3941.png"/><Relationship Id="rId947" Type="http://schemas.openxmlformats.org/officeDocument/2006/relationships/image" Target="../media/image4163.png"/><Relationship Id="rId1132" Type="http://schemas.openxmlformats.org/officeDocument/2006/relationships/customXml" Target="../ink/ink4931.xml"/><Relationship Id="rId76" Type="http://schemas.openxmlformats.org/officeDocument/2006/relationships/customXml" Target="../ink/ink4401.xml"/><Relationship Id="rId807" Type="http://schemas.openxmlformats.org/officeDocument/2006/relationships/image" Target="../media/image4093.png"/><Relationship Id="rId292" Type="http://schemas.openxmlformats.org/officeDocument/2006/relationships/customXml" Target="../ink/ink4510.xml"/><Relationship Id="rId597" Type="http://schemas.openxmlformats.org/officeDocument/2006/relationships/image" Target="../media/image3988.png"/><Relationship Id="rId152" Type="http://schemas.openxmlformats.org/officeDocument/2006/relationships/image" Target="../media/image32810.png"/><Relationship Id="rId457" Type="http://schemas.openxmlformats.org/officeDocument/2006/relationships/customXml" Target="../ink/ink4593.xml"/><Relationship Id="rId1087" Type="http://schemas.openxmlformats.org/officeDocument/2006/relationships/image" Target="../media/image4233.png"/><Relationship Id="rId1294" Type="http://schemas.openxmlformats.org/officeDocument/2006/relationships/customXml" Target="../ink/ink5012.xml"/><Relationship Id="rId664" Type="http://schemas.openxmlformats.org/officeDocument/2006/relationships/customXml" Target="../ink/ink4697.xml"/><Relationship Id="rId871" Type="http://schemas.openxmlformats.org/officeDocument/2006/relationships/image" Target="../media/image4125.png"/><Relationship Id="rId969" Type="http://schemas.openxmlformats.org/officeDocument/2006/relationships/image" Target="../media/image4174.png"/><Relationship Id="rId317" Type="http://schemas.openxmlformats.org/officeDocument/2006/relationships/image" Target="../media/image3850.png"/><Relationship Id="rId524" Type="http://schemas.openxmlformats.org/officeDocument/2006/relationships/image" Target="../media/image3952.png"/><Relationship Id="rId731" Type="http://schemas.openxmlformats.org/officeDocument/2006/relationships/image" Target="../media/image4055.png"/><Relationship Id="rId1154" Type="http://schemas.openxmlformats.org/officeDocument/2006/relationships/customXml" Target="../ink/ink4942.xml"/><Relationship Id="rId1361" Type="http://schemas.openxmlformats.org/officeDocument/2006/relationships/image" Target="../media/image4370.png"/><Relationship Id="rId98" Type="http://schemas.openxmlformats.org/officeDocument/2006/relationships/customXml" Target="../ink/ink4412.xml"/><Relationship Id="rId829" Type="http://schemas.openxmlformats.org/officeDocument/2006/relationships/image" Target="../media/image4104.png"/><Relationship Id="rId1014" Type="http://schemas.openxmlformats.org/officeDocument/2006/relationships/customXml" Target="../ink/ink4872.xml"/><Relationship Id="rId1221" Type="http://schemas.openxmlformats.org/officeDocument/2006/relationships/image" Target="../media/image4300.png"/><Relationship Id="rId1319" Type="http://schemas.openxmlformats.org/officeDocument/2006/relationships/image" Target="../media/image4349.png"/><Relationship Id="rId25" Type="http://schemas.openxmlformats.org/officeDocument/2006/relationships/image" Target="../media/image32180.png"/><Relationship Id="rId174" Type="http://schemas.openxmlformats.org/officeDocument/2006/relationships/image" Target="../media/image32920.png"/><Relationship Id="rId381" Type="http://schemas.openxmlformats.org/officeDocument/2006/relationships/image" Target="../media/image3881.png"/><Relationship Id="rId241" Type="http://schemas.openxmlformats.org/officeDocument/2006/relationships/image" Target="../media/image3812.png"/><Relationship Id="rId479" Type="http://schemas.openxmlformats.org/officeDocument/2006/relationships/customXml" Target="../ink/ink4604.xml"/><Relationship Id="rId686" Type="http://schemas.openxmlformats.org/officeDocument/2006/relationships/customXml" Target="../ink/ink4708.xml"/><Relationship Id="rId893" Type="http://schemas.openxmlformats.org/officeDocument/2006/relationships/image" Target="../media/image4136.png"/><Relationship Id="rId339" Type="http://schemas.openxmlformats.org/officeDocument/2006/relationships/image" Target="../media/image3860.png"/><Relationship Id="rId546" Type="http://schemas.openxmlformats.org/officeDocument/2006/relationships/image" Target="../media/image3963.png"/><Relationship Id="rId753" Type="http://schemas.openxmlformats.org/officeDocument/2006/relationships/image" Target="../media/image4066.png"/><Relationship Id="rId1176" Type="http://schemas.openxmlformats.org/officeDocument/2006/relationships/customXml" Target="../ink/ink4953.xml"/><Relationship Id="rId101" Type="http://schemas.openxmlformats.org/officeDocument/2006/relationships/image" Target="../media/image32560.png"/><Relationship Id="rId406" Type="http://schemas.openxmlformats.org/officeDocument/2006/relationships/image" Target="../media/image3893.png"/><Relationship Id="rId960" Type="http://schemas.openxmlformats.org/officeDocument/2006/relationships/customXml" Target="../ink/ink4845.xml"/><Relationship Id="rId1036" Type="http://schemas.openxmlformats.org/officeDocument/2006/relationships/customXml" Target="../ink/ink4883.xml"/><Relationship Id="rId1243" Type="http://schemas.openxmlformats.org/officeDocument/2006/relationships/image" Target="../media/image4311.png"/><Relationship Id="rId613" Type="http://schemas.openxmlformats.org/officeDocument/2006/relationships/image" Target="../media/image3996.png"/><Relationship Id="rId820" Type="http://schemas.openxmlformats.org/officeDocument/2006/relationships/customXml" Target="../ink/ink4775.xml"/><Relationship Id="rId918" Type="http://schemas.openxmlformats.org/officeDocument/2006/relationships/customXml" Target="../ink/ink4824.xml"/><Relationship Id="rId1103" Type="http://schemas.openxmlformats.org/officeDocument/2006/relationships/image" Target="../media/image4241.png"/><Relationship Id="rId1310" Type="http://schemas.openxmlformats.org/officeDocument/2006/relationships/customXml" Target="../ink/ink5020.xml"/><Relationship Id="rId47" Type="http://schemas.openxmlformats.org/officeDocument/2006/relationships/image" Target="../media/image32290.png"/><Relationship Id="rId196" Type="http://schemas.openxmlformats.org/officeDocument/2006/relationships/customXml" Target="../ink/ink4462.xml"/><Relationship Id="rId263" Type="http://schemas.openxmlformats.org/officeDocument/2006/relationships/image" Target="../media/image3823.png"/><Relationship Id="rId470" Type="http://schemas.openxmlformats.org/officeDocument/2006/relationships/image" Target="../media/image3925.png"/><Relationship Id="rId123" Type="http://schemas.openxmlformats.org/officeDocument/2006/relationships/image" Target="../media/image32670.png"/><Relationship Id="rId330" Type="http://schemas.openxmlformats.org/officeDocument/2006/relationships/customXml" Target="../ink/ink4529.xml"/><Relationship Id="rId568" Type="http://schemas.openxmlformats.org/officeDocument/2006/relationships/customXml" Target="../ink/ink4649.xml"/><Relationship Id="rId775" Type="http://schemas.openxmlformats.org/officeDocument/2006/relationships/image" Target="../media/image4077.png"/><Relationship Id="rId982" Type="http://schemas.openxmlformats.org/officeDocument/2006/relationships/customXml" Target="../ink/ink4856.xml"/><Relationship Id="rId1198" Type="http://schemas.openxmlformats.org/officeDocument/2006/relationships/customXml" Target="../ink/ink4964.xml"/><Relationship Id="rId428" Type="http://schemas.openxmlformats.org/officeDocument/2006/relationships/image" Target="../media/image3904.png"/><Relationship Id="rId635" Type="http://schemas.openxmlformats.org/officeDocument/2006/relationships/image" Target="../media/image4007.png"/><Relationship Id="rId842" Type="http://schemas.openxmlformats.org/officeDocument/2006/relationships/customXml" Target="../ink/ink4786.xml"/><Relationship Id="rId1058" Type="http://schemas.openxmlformats.org/officeDocument/2006/relationships/customXml" Target="../ink/ink4894.xml"/><Relationship Id="rId1265" Type="http://schemas.openxmlformats.org/officeDocument/2006/relationships/image" Target="../media/image4322.png"/><Relationship Id="rId702" Type="http://schemas.openxmlformats.org/officeDocument/2006/relationships/customXml" Target="../ink/ink4716.xml"/><Relationship Id="rId1125" Type="http://schemas.openxmlformats.org/officeDocument/2006/relationships/image" Target="../media/image4252.png"/><Relationship Id="rId1332" Type="http://schemas.openxmlformats.org/officeDocument/2006/relationships/customXml" Target="../ink/ink5031.xml"/><Relationship Id="rId69" Type="http://schemas.openxmlformats.org/officeDocument/2006/relationships/image" Target="../media/image32400.png"/><Relationship Id="rId285" Type="http://schemas.openxmlformats.org/officeDocument/2006/relationships/image" Target="../media/image3834.png"/><Relationship Id="rId492" Type="http://schemas.openxmlformats.org/officeDocument/2006/relationships/image" Target="../media/image3936.png"/><Relationship Id="rId797" Type="http://schemas.openxmlformats.org/officeDocument/2006/relationships/image" Target="../media/image4088.png"/><Relationship Id="rId145" Type="http://schemas.openxmlformats.org/officeDocument/2006/relationships/customXml" Target="../ink/ink4436.xml"/><Relationship Id="rId352" Type="http://schemas.openxmlformats.org/officeDocument/2006/relationships/customXml" Target="../ink/ink4540.xml"/><Relationship Id="rId1287" Type="http://schemas.openxmlformats.org/officeDocument/2006/relationships/image" Target="../media/image4333.png"/><Relationship Id="rId212" Type="http://schemas.openxmlformats.org/officeDocument/2006/relationships/customXml" Target="../ink/ink4470.xml"/><Relationship Id="rId657" Type="http://schemas.openxmlformats.org/officeDocument/2006/relationships/image" Target="../media/image4018.png"/><Relationship Id="rId864" Type="http://schemas.openxmlformats.org/officeDocument/2006/relationships/customXml" Target="../ink/ink4797.xml"/><Relationship Id="rId517" Type="http://schemas.openxmlformats.org/officeDocument/2006/relationships/customXml" Target="../ink/ink4623.xml"/><Relationship Id="rId724" Type="http://schemas.openxmlformats.org/officeDocument/2006/relationships/customXml" Target="../ink/ink4727.xml"/><Relationship Id="rId931" Type="http://schemas.openxmlformats.org/officeDocument/2006/relationships/image" Target="../media/image4155.png"/><Relationship Id="rId1147" Type="http://schemas.openxmlformats.org/officeDocument/2006/relationships/image" Target="../media/image4263.png"/><Relationship Id="rId1354" Type="http://schemas.openxmlformats.org/officeDocument/2006/relationships/customXml" Target="../ink/ink5042.xml"/><Relationship Id="rId60" Type="http://schemas.openxmlformats.org/officeDocument/2006/relationships/customXml" Target="../ink/ink4393.xml"/><Relationship Id="rId1007" Type="http://schemas.openxmlformats.org/officeDocument/2006/relationships/image" Target="../media/image4193.png"/><Relationship Id="rId1214" Type="http://schemas.openxmlformats.org/officeDocument/2006/relationships/customXml" Target="../ink/ink4972.xml"/><Relationship Id="rId18" Type="http://schemas.openxmlformats.org/officeDocument/2006/relationships/customXml" Target="../ink/ink4372.xml"/><Relationship Id="rId167" Type="http://schemas.openxmlformats.org/officeDocument/2006/relationships/customXml" Target="../ink/ink4447.xml"/><Relationship Id="rId374" Type="http://schemas.openxmlformats.org/officeDocument/2006/relationships/customXml" Target="../ink/ink4551.xml"/><Relationship Id="rId581" Type="http://schemas.openxmlformats.org/officeDocument/2006/relationships/image" Target="../media/image3980.png"/><Relationship Id="rId234" Type="http://schemas.openxmlformats.org/officeDocument/2006/relationships/customXml" Target="../ink/ink4481.xml"/><Relationship Id="rId679" Type="http://schemas.openxmlformats.org/officeDocument/2006/relationships/image" Target="../media/image4029.png"/><Relationship Id="rId886" Type="http://schemas.openxmlformats.org/officeDocument/2006/relationships/customXml" Target="../ink/ink4808.xml"/><Relationship Id="rId2" Type="http://schemas.openxmlformats.org/officeDocument/2006/relationships/notesSlide" Target="../notesSlides/notesSlide29.xml"/><Relationship Id="rId441" Type="http://schemas.openxmlformats.org/officeDocument/2006/relationships/customXml" Target="../ink/ink4585.xml"/><Relationship Id="rId539" Type="http://schemas.openxmlformats.org/officeDocument/2006/relationships/customXml" Target="../ink/ink4634.xml"/><Relationship Id="rId746" Type="http://schemas.openxmlformats.org/officeDocument/2006/relationships/customXml" Target="../ink/ink4738.xml"/><Relationship Id="rId1071" Type="http://schemas.openxmlformats.org/officeDocument/2006/relationships/image" Target="../media/image4225.png"/><Relationship Id="rId1169" Type="http://schemas.openxmlformats.org/officeDocument/2006/relationships/image" Target="../media/image4274.png"/><Relationship Id="rId301" Type="http://schemas.openxmlformats.org/officeDocument/2006/relationships/image" Target="../media/image3842.png"/><Relationship Id="rId953" Type="http://schemas.openxmlformats.org/officeDocument/2006/relationships/image" Target="../media/image4166.png"/><Relationship Id="rId1029" Type="http://schemas.openxmlformats.org/officeDocument/2006/relationships/image" Target="../media/image4204.png"/><Relationship Id="rId1236" Type="http://schemas.openxmlformats.org/officeDocument/2006/relationships/customXml" Target="../ink/ink4983.xml"/><Relationship Id="rId82" Type="http://schemas.openxmlformats.org/officeDocument/2006/relationships/customXml" Target="../ink/ink4404.xml"/><Relationship Id="rId606" Type="http://schemas.openxmlformats.org/officeDocument/2006/relationships/customXml" Target="../ink/ink4668.xml"/><Relationship Id="rId813" Type="http://schemas.openxmlformats.org/officeDocument/2006/relationships/image" Target="../media/image4096.png"/><Relationship Id="rId1303" Type="http://schemas.openxmlformats.org/officeDocument/2006/relationships/image" Target="../media/image4341.png"/><Relationship Id="rId189" Type="http://schemas.openxmlformats.org/officeDocument/2006/relationships/image" Target="../media/image32990.png"/><Relationship Id="rId396" Type="http://schemas.openxmlformats.org/officeDocument/2006/relationships/customXml" Target="../ink/ink4562.xml"/><Relationship Id="rId256" Type="http://schemas.openxmlformats.org/officeDocument/2006/relationships/customXml" Target="../ink/ink4492.xml"/><Relationship Id="rId463" Type="http://schemas.openxmlformats.org/officeDocument/2006/relationships/customXml" Target="../ink/ink4596.xml"/><Relationship Id="rId670" Type="http://schemas.openxmlformats.org/officeDocument/2006/relationships/customXml" Target="../ink/ink4700.xml"/><Relationship Id="rId1093" Type="http://schemas.openxmlformats.org/officeDocument/2006/relationships/image" Target="../media/image4236.png"/><Relationship Id="rId116" Type="http://schemas.openxmlformats.org/officeDocument/2006/relationships/customXml" Target="../ink/ink4421.xml"/><Relationship Id="rId323" Type="http://schemas.openxmlformats.org/officeDocument/2006/relationships/image" Target="../media/image3774.png"/><Relationship Id="rId530" Type="http://schemas.openxmlformats.org/officeDocument/2006/relationships/image" Target="../media/image3955.png"/><Relationship Id="rId768" Type="http://schemas.openxmlformats.org/officeDocument/2006/relationships/customXml" Target="../ink/ink4749.xml"/><Relationship Id="rId975" Type="http://schemas.openxmlformats.org/officeDocument/2006/relationships/image" Target="../media/image4177.png"/><Relationship Id="rId1160" Type="http://schemas.openxmlformats.org/officeDocument/2006/relationships/customXml" Target="../ink/ink4945.xml"/><Relationship Id="rId628" Type="http://schemas.openxmlformats.org/officeDocument/2006/relationships/customXml" Target="../ink/ink4679.xml"/><Relationship Id="rId835" Type="http://schemas.openxmlformats.org/officeDocument/2006/relationships/image" Target="../media/image4107.png"/><Relationship Id="rId1258" Type="http://schemas.openxmlformats.org/officeDocument/2006/relationships/customXml" Target="../ink/ink4994.xml"/><Relationship Id="rId1020" Type="http://schemas.openxmlformats.org/officeDocument/2006/relationships/customXml" Target="../ink/ink4875.xml"/><Relationship Id="rId1118" Type="http://schemas.openxmlformats.org/officeDocument/2006/relationships/customXml" Target="../ink/ink4924.xml"/><Relationship Id="rId1325" Type="http://schemas.openxmlformats.org/officeDocument/2006/relationships/image" Target="../media/image4352.png"/><Relationship Id="rId902" Type="http://schemas.openxmlformats.org/officeDocument/2006/relationships/customXml" Target="../ink/ink4816.xml"/><Relationship Id="rId31" Type="http://schemas.openxmlformats.org/officeDocument/2006/relationships/image" Target="../media/image32210.png"/><Relationship Id="rId180" Type="http://schemas.openxmlformats.org/officeDocument/2006/relationships/image" Target="../media/image32950.png"/><Relationship Id="rId278" Type="http://schemas.openxmlformats.org/officeDocument/2006/relationships/customXml" Target="../ink/ink4503.xml"/><Relationship Id="rId485" Type="http://schemas.openxmlformats.org/officeDocument/2006/relationships/customXml" Target="../ink/ink4607.xml"/><Relationship Id="rId692" Type="http://schemas.openxmlformats.org/officeDocument/2006/relationships/customXml" Target="../ink/ink4711.xml"/><Relationship Id="rId138" Type="http://schemas.openxmlformats.org/officeDocument/2006/relationships/image" Target="../media/image32740.png"/><Relationship Id="rId345" Type="http://schemas.openxmlformats.org/officeDocument/2006/relationships/image" Target="../media/image3863.png"/><Relationship Id="rId552" Type="http://schemas.openxmlformats.org/officeDocument/2006/relationships/customXml" Target="../ink/ink4641.xml"/><Relationship Id="rId997" Type="http://schemas.openxmlformats.org/officeDocument/2006/relationships/image" Target="../media/image4188.png"/><Relationship Id="rId1182" Type="http://schemas.openxmlformats.org/officeDocument/2006/relationships/customXml" Target="../ink/ink4956.xml"/><Relationship Id="rId205" Type="http://schemas.openxmlformats.org/officeDocument/2006/relationships/image" Target="../media/image33070.png"/><Relationship Id="rId412" Type="http://schemas.openxmlformats.org/officeDocument/2006/relationships/image" Target="../media/image3896.png"/><Relationship Id="rId857" Type="http://schemas.openxmlformats.org/officeDocument/2006/relationships/image" Target="../media/image4118.png"/><Relationship Id="rId1042" Type="http://schemas.openxmlformats.org/officeDocument/2006/relationships/customXml" Target="../ink/ink4886.xml"/><Relationship Id="rId717" Type="http://schemas.openxmlformats.org/officeDocument/2006/relationships/image" Target="../media/image4048.png"/><Relationship Id="rId924" Type="http://schemas.openxmlformats.org/officeDocument/2006/relationships/customXml" Target="../ink/ink4827.xml"/><Relationship Id="rId1347" Type="http://schemas.openxmlformats.org/officeDocument/2006/relationships/image" Target="../media/image4363.png"/><Relationship Id="rId53" Type="http://schemas.openxmlformats.org/officeDocument/2006/relationships/image" Target="../media/image32320.png"/><Relationship Id="rId1207" Type="http://schemas.openxmlformats.org/officeDocument/2006/relationships/image" Target="../media/image4293.png"/><Relationship Id="rId367" Type="http://schemas.openxmlformats.org/officeDocument/2006/relationships/image" Target="../media/image3874.png"/><Relationship Id="rId574" Type="http://schemas.openxmlformats.org/officeDocument/2006/relationships/customXml" Target="../ink/ink4652.xml"/><Relationship Id="rId227" Type="http://schemas.openxmlformats.org/officeDocument/2006/relationships/image" Target="../media/image3805.png"/><Relationship Id="rId781" Type="http://schemas.openxmlformats.org/officeDocument/2006/relationships/image" Target="../media/image4080.png"/><Relationship Id="rId879" Type="http://schemas.openxmlformats.org/officeDocument/2006/relationships/image" Target="../media/image4129.png"/><Relationship Id="rId434" Type="http://schemas.openxmlformats.org/officeDocument/2006/relationships/image" Target="../media/image3907.png"/><Relationship Id="rId641" Type="http://schemas.openxmlformats.org/officeDocument/2006/relationships/image" Target="../media/image4010.png"/><Relationship Id="rId739" Type="http://schemas.openxmlformats.org/officeDocument/2006/relationships/image" Target="../media/image4059.png"/><Relationship Id="rId1064" Type="http://schemas.openxmlformats.org/officeDocument/2006/relationships/customXml" Target="../ink/ink4897.xml"/><Relationship Id="rId1271" Type="http://schemas.openxmlformats.org/officeDocument/2006/relationships/image" Target="../media/image4325.png"/><Relationship Id="rId501" Type="http://schemas.openxmlformats.org/officeDocument/2006/relationships/customXml" Target="../ink/ink4615.xml"/><Relationship Id="rId946" Type="http://schemas.openxmlformats.org/officeDocument/2006/relationships/customXml" Target="../ink/ink4838.xml"/><Relationship Id="rId1131" Type="http://schemas.openxmlformats.org/officeDocument/2006/relationships/image" Target="../media/image4255.png"/><Relationship Id="rId1229" Type="http://schemas.openxmlformats.org/officeDocument/2006/relationships/image" Target="../media/image4304.png"/><Relationship Id="rId75" Type="http://schemas.openxmlformats.org/officeDocument/2006/relationships/image" Target="../media/image32430.png"/><Relationship Id="rId806" Type="http://schemas.openxmlformats.org/officeDocument/2006/relationships/customXml" Target="../ink/ink4768.xml"/><Relationship Id="rId291" Type="http://schemas.openxmlformats.org/officeDocument/2006/relationships/image" Target="../media/image3837.png"/><Relationship Id="rId151" Type="http://schemas.openxmlformats.org/officeDocument/2006/relationships/customXml" Target="../ink/ink4439.xml"/><Relationship Id="rId389" Type="http://schemas.openxmlformats.org/officeDocument/2006/relationships/image" Target="../media/image3885.png"/><Relationship Id="rId596" Type="http://schemas.openxmlformats.org/officeDocument/2006/relationships/customXml" Target="../ink/ink4663.xml"/><Relationship Id="rId249" Type="http://schemas.openxmlformats.org/officeDocument/2006/relationships/image" Target="../media/image3816.png"/><Relationship Id="rId456" Type="http://schemas.openxmlformats.org/officeDocument/2006/relationships/image" Target="../media/image3918.png"/><Relationship Id="rId663" Type="http://schemas.openxmlformats.org/officeDocument/2006/relationships/image" Target="../media/image4021.png"/><Relationship Id="rId870" Type="http://schemas.openxmlformats.org/officeDocument/2006/relationships/customXml" Target="../ink/ink4800.xml"/><Relationship Id="rId1086" Type="http://schemas.openxmlformats.org/officeDocument/2006/relationships/customXml" Target="../ink/ink4908.xml"/><Relationship Id="rId1293" Type="http://schemas.openxmlformats.org/officeDocument/2006/relationships/image" Target="../media/image4336.png"/><Relationship Id="rId109" Type="http://schemas.openxmlformats.org/officeDocument/2006/relationships/image" Target="../media/image32600.png"/><Relationship Id="rId316" Type="http://schemas.openxmlformats.org/officeDocument/2006/relationships/customXml" Target="../ink/ink4522.xml"/><Relationship Id="rId523" Type="http://schemas.openxmlformats.org/officeDocument/2006/relationships/customXml" Target="../ink/ink4626.xml"/><Relationship Id="rId968" Type="http://schemas.openxmlformats.org/officeDocument/2006/relationships/customXml" Target="../ink/ink4849.xml"/><Relationship Id="rId1153" Type="http://schemas.openxmlformats.org/officeDocument/2006/relationships/image" Target="../media/image4266.png"/><Relationship Id="rId97" Type="http://schemas.openxmlformats.org/officeDocument/2006/relationships/image" Target="../media/image32540.png"/><Relationship Id="rId730" Type="http://schemas.openxmlformats.org/officeDocument/2006/relationships/customXml" Target="../ink/ink4730.xml"/><Relationship Id="rId828" Type="http://schemas.openxmlformats.org/officeDocument/2006/relationships/customXml" Target="../ink/ink4779.xml"/><Relationship Id="rId1013" Type="http://schemas.openxmlformats.org/officeDocument/2006/relationships/image" Target="../media/image4196.png"/><Relationship Id="rId1360" Type="http://schemas.openxmlformats.org/officeDocument/2006/relationships/customXml" Target="../ink/ink5045.xml"/><Relationship Id="rId1220" Type="http://schemas.openxmlformats.org/officeDocument/2006/relationships/customXml" Target="../ink/ink4975.xml"/><Relationship Id="rId1318" Type="http://schemas.openxmlformats.org/officeDocument/2006/relationships/customXml" Target="../ink/ink5024.xml"/><Relationship Id="rId24" Type="http://schemas.openxmlformats.org/officeDocument/2006/relationships/customXml" Target="../ink/ink437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8.png"/><Relationship Id="rId21" Type="http://schemas.openxmlformats.org/officeDocument/2006/relationships/image" Target="../media/image720.png"/><Relationship Id="rId42" Type="http://schemas.openxmlformats.org/officeDocument/2006/relationships/customXml" Target="../ink/ink1222.xml"/><Relationship Id="rId63" Type="http://schemas.openxmlformats.org/officeDocument/2006/relationships/image" Target="../media/image741.png"/><Relationship Id="rId84" Type="http://schemas.openxmlformats.org/officeDocument/2006/relationships/customXml" Target="../ink/ink1243.xml"/><Relationship Id="rId138" Type="http://schemas.openxmlformats.org/officeDocument/2006/relationships/customXml" Target="../ink/ink1270.xml"/><Relationship Id="rId159" Type="http://schemas.openxmlformats.org/officeDocument/2006/relationships/image" Target="../media/image789.png"/><Relationship Id="rId170" Type="http://schemas.openxmlformats.org/officeDocument/2006/relationships/customXml" Target="../ink/ink1286.xml"/><Relationship Id="rId191" Type="http://schemas.openxmlformats.org/officeDocument/2006/relationships/image" Target="../media/image805.png"/><Relationship Id="rId205" Type="http://schemas.openxmlformats.org/officeDocument/2006/relationships/image" Target="../media/image812.png"/><Relationship Id="rId226" Type="http://schemas.openxmlformats.org/officeDocument/2006/relationships/customXml" Target="../ink/ink1314.xml"/><Relationship Id="rId247" Type="http://schemas.openxmlformats.org/officeDocument/2006/relationships/image" Target="../media/image833.png"/><Relationship Id="rId107" Type="http://schemas.openxmlformats.org/officeDocument/2006/relationships/image" Target="../media/image763.png"/><Relationship Id="rId11" Type="http://schemas.openxmlformats.org/officeDocument/2006/relationships/image" Target="../media/image715.png"/><Relationship Id="rId32" Type="http://schemas.openxmlformats.org/officeDocument/2006/relationships/customXml" Target="../ink/ink1217.xml"/><Relationship Id="rId53" Type="http://schemas.openxmlformats.org/officeDocument/2006/relationships/image" Target="../media/image736.png"/><Relationship Id="rId74" Type="http://schemas.openxmlformats.org/officeDocument/2006/relationships/customXml" Target="../ink/ink1238.xml"/><Relationship Id="rId128" Type="http://schemas.openxmlformats.org/officeDocument/2006/relationships/customXml" Target="../ink/ink1265.xml"/><Relationship Id="rId149" Type="http://schemas.openxmlformats.org/officeDocument/2006/relationships/image" Target="../media/image784.png"/><Relationship Id="rId5" Type="http://schemas.openxmlformats.org/officeDocument/2006/relationships/image" Target="../media/image712.png"/><Relationship Id="rId95" Type="http://schemas.openxmlformats.org/officeDocument/2006/relationships/image" Target="../media/image757.png"/><Relationship Id="rId160" Type="http://schemas.openxmlformats.org/officeDocument/2006/relationships/customXml" Target="../ink/ink1281.xml"/><Relationship Id="rId181" Type="http://schemas.openxmlformats.org/officeDocument/2006/relationships/image" Target="../media/image800.png"/><Relationship Id="rId216" Type="http://schemas.openxmlformats.org/officeDocument/2006/relationships/customXml" Target="../ink/ink1309.xml"/><Relationship Id="rId237" Type="http://schemas.openxmlformats.org/officeDocument/2006/relationships/image" Target="../media/image828.png"/><Relationship Id="rId22" Type="http://schemas.openxmlformats.org/officeDocument/2006/relationships/customXml" Target="../ink/ink1212.xml"/><Relationship Id="rId43" Type="http://schemas.openxmlformats.org/officeDocument/2006/relationships/image" Target="../media/image731.png"/><Relationship Id="rId64" Type="http://schemas.openxmlformats.org/officeDocument/2006/relationships/customXml" Target="../ink/ink1233.xml"/><Relationship Id="rId118" Type="http://schemas.openxmlformats.org/officeDocument/2006/relationships/customXml" Target="../ink/ink1260.xml"/><Relationship Id="rId139" Type="http://schemas.openxmlformats.org/officeDocument/2006/relationships/image" Target="../media/image779.png"/><Relationship Id="rId85" Type="http://schemas.openxmlformats.org/officeDocument/2006/relationships/image" Target="../media/image752.png"/><Relationship Id="rId150" Type="http://schemas.openxmlformats.org/officeDocument/2006/relationships/customXml" Target="../ink/ink1276.xml"/><Relationship Id="rId171" Type="http://schemas.openxmlformats.org/officeDocument/2006/relationships/image" Target="../media/image795.png"/><Relationship Id="rId192" Type="http://schemas.openxmlformats.org/officeDocument/2006/relationships/customXml" Target="../ink/ink1297.xml"/><Relationship Id="rId206" Type="http://schemas.openxmlformats.org/officeDocument/2006/relationships/customXml" Target="../ink/ink1304.xml"/><Relationship Id="rId227" Type="http://schemas.openxmlformats.org/officeDocument/2006/relationships/image" Target="../media/image823.png"/><Relationship Id="rId248" Type="http://schemas.openxmlformats.org/officeDocument/2006/relationships/customXml" Target="../ink/ink1325.xml"/><Relationship Id="rId12" Type="http://schemas.openxmlformats.org/officeDocument/2006/relationships/customXml" Target="../ink/ink1207.xml"/><Relationship Id="rId33" Type="http://schemas.openxmlformats.org/officeDocument/2006/relationships/image" Target="../media/image726.png"/><Relationship Id="rId108" Type="http://schemas.openxmlformats.org/officeDocument/2006/relationships/customXml" Target="../ink/ink1255.xml"/><Relationship Id="rId129" Type="http://schemas.openxmlformats.org/officeDocument/2006/relationships/image" Target="../media/image774.png"/><Relationship Id="rId54" Type="http://schemas.openxmlformats.org/officeDocument/2006/relationships/customXml" Target="../ink/ink1228.xml"/><Relationship Id="rId75" Type="http://schemas.openxmlformats.org/officeDocument/2006/relationships/image" Target="../media/image747.png"/><Relationship Id="rId96" Type="http://schemas.openxmlformats.org/officeDocument/2006/relationships/customXml" Target="../ink/ink1249.xml"/><Relationship Id="rId140" Type="http://schemas.openxmlformats.org/officeDocument/2006/relationships/customXml" Target="../ink/ink1271.xml"/><Relationship Id="rId161" Type="http://schemas.openxmlformats.org/officeDocument/2006/relationships/image" Target="../media/image790.png"/><Relationship Id="rId182" Type="http://schemas.openxmlformats.org/officeDocument/2006/relationships/customXml" Target="../ink/ink1292.xml"/><Relationship Id="rId217" Type="http://schemas.openxmlformats.org/officeDocument/2006/relationships/image" Target="../media/image818.png"/><Relationship Id="rId6" Type="http://schemas.openxmlformats.org/officeDocument/2006/relationships/customXml" Target="../ink/ink1204.xml"/><Relationship Id="rId238" Type="http://schemas.openxmlformats.org/officeDocument/2006/relationships/customXml" Target="../ink/ink1320.xml"/><Relationship Id="rId23" Type="http://schemas.openxmlformats.org/officeDocument/2006/relationships/image" Target="../media/image721.png"/><Relationship Id="rId119" Type="http://schemas.openxmlformats.org/officeDocument/2006/relationships/image" Target="../media/image769.png"/><Relationship Id="rId44" Type="http://schemas.openxmlformats.org/officeDocument/2006/relationships/customXml" Target="../ink/ink1223.xml"/><Relationship Id="rId65" Type="http://schemas.openxmlformats.org/officeDocument/2006/relationships/image" Target="../media/image742.png"/><Relationship Id="rId86" Type="http://schemas.openxmlformats.org/officeDocument/2006/relationships/customXml" Target="../ink/ink1244.xml"/><Relationship Id="rId130" Type="http://schemas.openxmlformats.org/officeDocument/2006/relationships/customXml" Target="../ink/ink1266.xml"/><Relationship Id="rId151" Type="http://schemas.openxmlformats.org/officeDocument/2006/relationships/image" Target="../media/image785.png"/><Relationship Id="rId172" Type="http://schemas.openxmlformats.org/officeDocument/2006/relationships/customXml" Target="../ink/ink1287.xml"/><Relationship Id="rId193" Type="http://schemas.openxmlformats.org/officeDocument/2006/relationships/image" Target="../media/image806.png"/><Relationship Id="rId207" Type="http://schemas.openxmlformats.org/officeDocument/2006/relationships/image" Target="../media/image813.png"/><Relationship Id="rId228" Type="http://schemas.openxmlformats.org/officeDocument/2006/relationships/customXml" Target="../ink/ink1315.xml"/><Relationship Id="rId249" Type="http://schemas.openxmlformats.org/officeDocument/2006/relationships/image" Target="../media/image834.png"/><Relationship Id="rId13" Type="http://schemas.openxmlformats.org/officeDocument/2006/relationships/image" Target="../media/image716.png"/><Relationship Id="rId109" Type="http://schemas.openxmlformats.org/officeDocument/2006/relationships/image" Target="../media/image764.png"/><Relationship Id="rId34" Type="http://schemas.openxmlformats.org/officeDocument/2006/relationships/customXml" Target="../ink/ink1218.xml"/><Relationship Id="rId55" Type="http://schemas.openxmlformats.org/officeDocument/2006/relationships/image" Target="../media/image737.png"/><Relationship Id="rId76" Type="http://schemas.openxmlformats.org/officeDocument/2006/relationships/customXml" Target="../ink/ink1239.xml"/><Relationship Id="rId97" Type="http://schemas.openxmlformats.org/officeDocument/2006/relationships/image" Target="../media/image758.png"/><Relationship Id="rId120" Type="http://schemas.openxmlformats.org/officeDocument/2006/relationships/customXml" Target="../ink/ink1261.xml"/><Relationship Id="rId141" Type="http://schemas.openxmlformats.org/officeDocument/2006/relationships/image" Target="../media/image780.png"/><Relationship Id="rId7" Type="http://schemas.openxmlformats.org/officeDocument/2006/relationships/image" Target="../media/image713.png"/><Relationship Id="rId162" Type="http://schemas.openxmlformats.org/officeDocument/2006/relationships/customXml" Target="../ink/ink1282.xml"/><Relationship Id="rId183" Type="http://schemas.openxmlformats.org/officeDocument/2006/relationships/image" Target="../media/image801.png"/><Relationship Id="rId218" Type="http://schemas.openxmlformats.org/officeDocument/2006/relationships/customXml" Target="../ink/ink1310.xml"/><Relationship Id="rId239" Type="http://schemas.openxmlformats.org/officeDocument/2006/relationships/image" Target="../media/image829.png"/><Relationship Id="rId250" Type="http://schemas.openxmlformats.org/officeDocument/2006/relationships/customXml" Target="../ink/ink1326.xml"/><Relationship Id="rId24" Type="http://schemas.openxmlformats.org/officeDocument/2006/relationships/customXml" Target="../ink/ink1213.xml"/><Relationship Id="rId45" Type="http://schemas.openxmlformats.org/officeDocument/2006/relationships/image" Target="../media/image732.png"/><Relationship Id="rId66" Type="http://schemas.openxmlformats.org/officeDocument/2006/relationships/customXml" Target="../ink/ink1234.xml"/><Relationship Id="rId87" Type="http://schemas.openxmlformats.org/officeDocument/2006/relationships/image" Target="../media/image753.png"/><Relationship Id="rId110" Type="http://schemas.openxmlformats.org/officeDocument/2006/relationships/customXml" Target="../ink/ink1256.xml"/><Relationship Id="rId131" Type="http://schemas.openxmlformats.org/officeDocument/2006/relationships/image" Target="../media/image775.png"/><Relationship Id="rId152" Type="http://schemas.openxmlformats.org/officeDocument/2006/relationships/customXml" Target="../ink/ink1277.xml"/><Relationship Id="rId173" Type="http://schemas.openxmlformats.org/officeDocument/2006/relationships/image" Target="../media/image796.png"/><Relationship Id="rId194" Type="http://schemas.openxmlformats.org/officeDocument/2006/relationships/customXml" Target="../ink/ink1298.xml"/><Relationship Id="rId208" Type="http://schemas.openxmlformats.org/officeDocument/2006/relationships/customXml" Target="../ink/ink1305.xml"/><Relationship Id="rId229" Type="http://schemas.openxmlformats.org/officeDocument/2006/relationships/image" Target="../media/image824.png"/><Relationship Id="rId240" Type="http://schemas.openxmlformats.org/officeDocument/2006/relationships/customXml" Target="../ink/ink1321.xml"/><Relationship Id="rId14" Type="http://schemas.openxmlformats.org/officeDocument/2006/relationships/customXml" Target="../ink/ink1208.xml"/><Relationship Id="rId35" Type="http://schemas.openxmlformats.org/officeDocument/2006/relationships/image" Target="../media/image727.png"/><Relationship Id="rId56" Type="http://schemas.openxmlformats.org/officeDocument/2006/relationships/customXml" Target="../ink/ink1229.xml"/><Relationship Id="rId77" Type="http://schemas.openxmlformats.org/officeDocument/2006/relationships/image" Target="../media/image748.png"/><Relationship Id="rId100" Type="http://schemas.openxmlformats.org/officeDocument/2006/relationships/customXml" Target="../ink/ink1251.xml"/><Relationship Id="rId8" Type="http://schemas.openxmlformats.org/officeDocument/2006/relationships/customXml" Target="../ink/ink1205.xml"/><Relationship Id="rId98" Type="http://schemas.openxmlformats.org/officeDocument/2006/relationships/customXml" Target="../ink/ink1250.xml"/><Relationship Id="rId121" Type="http://schemas.openxmlformats.org/officeDocument/2006/relationships/image" Target="../media/image770.png"/><Relationship Id="rId142" Type="http://schemas.openxmlformats.org/officeDocument/2006/relationships/customXml" Target="../ink/ink1272.xml"/><Relationship Id="rId163" Type="http://schemas.openxmlformats.org/officeDocument/2006/relationships/image" Target="../media/image791.png"/><Relationship Id="rId184" Type="http://schemas.openxmlformats.org/officeDocument/2006/relationships/customXml" Target="../ink/ink1293.xml"/><Relationship Id="rId219" Type="http://schemas.openxmlformats.org/officeDocument/2006/relationships/image" Target="../media/image819.png"/><Relationship Id="rId230" Type="http://schemas.openxmlformats.org/officeDocument/2006/relationships/customXml" Target="../ink/ink1316.xml"/><Relationship Id="rId251" Type="http://schemas.openxmlformats.org/officeDocument/2006/relationships/image" Target="../media/image835.png"/><Relationship Id="rId25" Type="http://schemas.openxmlformats.org/officeDocument/2006/relationships/image" Target="../media/image722.png"/><Relationship Id="rId46" Type="http://schemas.openxmlformats.org/officeDocument/2006/relationships/customXml" Target="../ink/ink1224.xml"/><Relationship Id="rId67" Type="http://schemas.openxmlformats.org/officeDocument/2006/relationships/image" Target="../media/image743.png"/><Relationship Id="rId88" Type="http://schemas.openxmlformats.org/officeDocument/2006/relationships/customXml" Target="../ink/ink1245.xml"/><Relationship Id="rId111" Type="http://schemas.openxmlformats.org/officeDocument/2006/relationships/image" Target="../media/image765.png"/><Relationship Id="rId132" Type="http://schemas.openxmlformats.org/officeDocument/2006/relationships/customXml" Target="../ink/ink1267.xml"/><Relationship Id="rId153" Type="http://schemas.openxmlformats.org/officeDocument/2006/relationships/image" Target="../media/image786.png"/><Relationship Id="rId174" Type="http://schemas.openxmlformats.org/officeDocument/2006/relationships/customXml" Target="../ink/ink1288.xml"/><Relationship Id="rId195" Type="http://schemas.openxmlformats.org/officeDocument/2006/relationships/image" Target="../media/image807.png"/><Relationship Id="rId209" Type="http://schemas.openxmlformats.org/officeDocument/2006/relationships/image" Target="../media/image814.png"/><Relationship Id="rId220" Type="http://schemas.openxmlformats.org/officeDocument/2006/relationships/customXml" Target="../ink/ink1311.xml"/><Relationship Id="rId241" Type="http://schemas.openxmlformats.org/officeDocument/2006/relationships/image" Target="../media/image830.png"/><Relationship Id="rId15" Type="http://schemas.openxmlformats.org/officeDocument/2006/relationships/image" Target="../media/image717.png"/><Relationship Id="rId36" Type="http://schemas.openxmlformats.org/officeDocument/2006/relationships/customXml" Target="../ink/ink1219.xml"/><Relationship Id="rId57" Type="http://schemas.openxmlformats.org/officeDocument/2006/relationships/image" Target="../media/image738.png"/><Relationship Id="rId78" Type="http://schemas.openxmlformats.org/officeDocument/2006/relationships/customXml" Target="../ink/ink1240.xml"/><Relationship Id="rId99" Type="http://schemas.openxmlformats.org/officeDocument/2006/relationships/image" Target="../media/image759.png"/><Relationship Id="rId101" Type="http://schemas.openxmlformats.org/officeDocument/2006/relationships/image" Target="../media/image760.png"/><Relationship Id="rId122" Type="http://schemas.openxmlformats.org/officeDocument/2006/relationships/customXml" Target="../ink/ink1262.xml"/><Relationship Id="rId143" Type="http://schemas.openxmlformats.org/officeDocument/2006/relationships/image" Target="../media/image781.png"/><Relationship Id="rId164" Type="http://schemas.openxmlformats.org/officeDocument/2006/relationships/customXml" Target="../ink/ink1283.xml"/><Relationship Id="rId185" Type="http://schemas.openxmlformats.org/officeDocument/2006/relationships/image" Target="../media/image802.png"/><Relationship Id="rId4" Type="http://schemas.openxmlformats.org/officeDocument/2006/relationships/customXml" Target="../ink/ink1203.xml"/><Relationship Id="rId9" Type="http://schemas.openxmlformats.org/officeDocument/2006/relationships/image" Target="../media/image714.png"/><Relationship Id="rId180" Type="http://schemas.openxmlformats.org/officeDocument/2006/relationships/customXml" Target="../ink/ink1291.xml"/><Relationship Id="rId210" Type="http://schemas.openxmlformats.org/officeDocument/2006/relationships/customXml" Target="../ink/ink1306.xml"/><Relationship Id="rId215" Type="http://schemas.openxmlformats.org/officeDocument/2006/relationships/image" Target="../media/image817.png"/><Relationship Id="rId236" Type="http://schemas.openxmlformats.org/officeDocument/2006/relationships/customXml" Target="../ink/ink1319.xml"/><Relationship Id="rId26" Type="http://schemas.openxmlformats.org/officeDocument/2006/relationships/customXml" Target="../ink/ink1214.xml"/><Relationship Id="rId231" Type="http://schemas.openxmlformats.org/officeDocument/2006/relationships/image" Target="../media/image825.png"/><Relationship Id="rId47" Type="http://schemas.openxmlformats.org/officeDocument/2006/relationships/image" Target="../media/image733.png"/><Relationship Id="rId68" Type="http://schemas.openxmlformats.org/officeDocument/2006/relationships/customXml" Target="../ink/ink1235.xml"/><Relationship Id="rId89" Type="http://schemas.openxmlformats.org/officeDocument/2006/relationships/image" Target="../media/image754.png"/><Relationship Id="rId112" Type="http://schemas.openxmlformats.org/officeDocument/2006/relationships/customXml" Target="../ink/ink1257.xml"/><Relationship Id="rId133" Type="http://schemas.openxmlformats.org/officeDocument/2006/relationships/image" Target="../media/image776.png"/><Relationship Id="rId154" Type="http://schemas.openxmlformats.org/officeDocument/2006/relationships/customXml" Target="../ink/ink1278.xml"/><Relationship Id="rId175" Type="http://schemas.openxmlformats.org/officeDocument/2006/relationships/image" Target="../media/image797.png"/><Relationship Id="rId196" Type="http://schemas.openxmlformats.org/officeDocument/2006/relationships/customXml" Target="../ink/ink1299.xml"/><Relationship Id="rId200" Type="http://schemas.openxmlformats.org/officeDocument/2006/relationships/customXml" Target="../ink/ink1301.xml"/><Relationship Id="rId16" Type="http://schemas.openxmlformats.org/officeDocument/2006/relationships/customXml" Target="../ink/ink1209.xml"/><Relationship Id="rId221" Type="http://schemas.openxmlformats.org/officeDocument/2006/relationships/image" Target="../media/image820.png"/><Relationship Id="rId242" Type="http://schemas.openxmlformats.org/officeDocument/2006/relationships/customXml" Target="../ink/ink1322.xml"/><Relationship Id="rId37" Type="http://schemas.openxmlformats.org/officeDocument/2006/relationships/image" Target="../media/image728.png"/><Relationship Id="rId58" Type="http://schemas.openxmlformats.org/officeDocument/2006/relationships/customXml" Target="../ink/ink1230.xml"/><Relationship Id="rId79" Type="http://schemas.openxmlformats.org/officeDocument/2006/relationships/image" Target="../media/image749.png"/><Relationship Id="rId102" Type="http://schemas.openxmlformats.org/officeDocument/2006/relationships/customXml" Target="../ink/ink1252.xml"/><Relationship Id="rId123" Type="http://schemas.openxmlformats.org/officeDocument/2006/relationships/image" Target="../media/image771.png"/><Relationship Id="rId144" Type="http://schemas.openxmlformats.org/officeDocument/2006/relationships/customXml" Target="../ink/ink1273.xml"/><Relationship Id="rId90" Type="http://schemas.openxmlformats.org/officeDocument/2006/relationships/customXml" Target="../ink/ink1246.xml"/><Relationship Id="rId165" Type="http://schemas.openxmlformats.org/officeDocument/2006/relationships/image" Target="../media/image792.png"/><Relationship Id="rId186" Type="http://schemas.openxmlformats.org/officeDocument/2006/relationships/customXml" Target="../ink/ink1294.xml"/><Relationship Id="rId211" Type="http://schemas.openxmlformats.org/officeDocument/2006/relationships/image" Target="../media/image815.png"/><Relationship Id="rId232" Type="http://schemas.openxmlformats.org/officeDocument/2006/relationships/customXml" Target="../ink/ink1317.xml"/><Relationship Id="rId27" Type="http://schemas.openxmlformats.org/officeDocument/2006/relationships/image" Target="../media/image723.png"/><Relationship Id="rId48" Type="http://schemas.openxmlformats.org/officeDocument/2006/relationships/customXml" Target="../ink/ink1225.xml"/><Relationship Id="rId69" Type="http://schemas.openxmlformats.org/officeDocument/2006/relationships/image" Target="../media/image744.png"/><Relationship Id="rId113" Type="http://schemas.openxmlformats.org/officeDocument/2006/relationships/image" Target="../media/image766.png"/><Relationship Id="rId134" Type="http://schemas.openxmlformats.org/officeDocument/2006/relationships/customXml" Target="../ink/ink1268.xml"/><Relationship Id="rId80" Type="http://schemas.openxmlformats.org/officeDocument/2006/relationships/customXml" Target="../ink/ink1241.xml"/><Relationship Id="rId155" Type="http://schemas.openxmlformats.org/officeDocument/2006/relationships/image" Target="../media/image787.png"/><Relationship Id="rId176" Type="http://schemas.openxmlformats.org/officeDocument/2006/relationships/customXml" Target="../ink/ink1289.xml"/><Relationship Id="rId197" Type="http://schemas.openxmlformats.org/officeDocument/2006/relationships/image" Target="../media/image808.png"/><Relationship Id="rId201" Type="http://schemas.openxmlformats.org/officeDocument/2006/relationships/image" Target="../media/image810.png"/><Relationship Id="rId222" Type="http://schemas.openxmlformats.org/officeDocument/2006/relationships/customXml" Target="../ink/ink1312.xml"/><Relationship Id="rId243" Type="http://schemas.openxmlformats.org/officeDocument/2006/relationships/image" Target="../media/image831.png"/><Relationship Id="rId17" Type="http://schemas.openxmlformats.org/officeDocument/2006/relationships/image" Target="../media/image718.png"/><Relationship Id="rId38" Type="http://schemas.openxmlformats.org/officeDocument/2006/relationships/customXml" Target="../ink/ink1220.xml"/><Relationship Id="rId59" Type="http://schemas.openxmlformats.org/officeDocument/2006/relationships/image" Target="../media/image739.png"/><Relationship Id="rId103" Type="http://schemas.openxmlformats.org/officeDocument/2006/relationships/image" Target="../media/image761.png"/><Relationship Id="rId124" Type="http://schemas.openxmlformats.org/officeDocument/2006/relationships/customXml" Target="../ink/ink1263.xml"/><Relationship Id="rId70" Type="http://schemas.openxmlformats.org/officeDocument/2006/relationships/customXml" Target="../ink/ink1236.xml"/><Relationship Id="rId91" Type="http://schemas.openxmlformats.org/officeDocument/2006/relationships/image" Target="../media/image755.png"/><Relationship Id="rId145" Type="http://schemas.openxmlformats.org/officeDocument/2006/relationships/image" Target="../media/image782.png"/><Relationship Id="rId166" Type="http://schemas.openxmlformats.org/officeDocument/2006/relationships/customXml" Target="../ink/ink1284.xml"/><Relationship Id="rId187" Type="http://schemas.openxmlformats.org/officeDocument/2006/relationships/image" Target="../media/image80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07.xml"/><Relationship Id="rId233" Type="http://schemas.openxmlformats.org/officeDocument/2006/relationships/image" Target="../media/image826.png"/><Relationship Id="rId28" Type="http://schemas.openxmlformats.org/officeDocument/2006/relationships/customXml" Target="../ink/ink1215.xml"/><Relationship Id="rId49" Type="http://schemas.openxmlformats.org/officeDocument/2006/relationships/image" Target="../media/image734.png"/><Relationship Id="rId114" Type="http://schemas.openxmlformats.org/officeDocument/2006/relationships/customXml" Target="../ink/ink1258.xml"/><Relationship Id="rId60" Type="http://schemas.openxmlformats.org/officeDocument/2006/relationships/customXml" Target="../ink/ink1231.xml"/><Relationship Id="rId81" Type="http://schemas.openxmlformats.org/officeDocument/2006/relationships/image" Target="../media/image750.png"/><Relationship Id="rId135" Type="http://schemas.openxmlformats.org/officeDocument/2006/relationships/image" Target="../media/image777.png"/><Relationship Id="rId156" Type="http://schemas.openxmlformats.org/officeDocument/2006/relationships/customXml" Target="../ink/ink1279.xml"/><Relationship Id="rId177" Type="http://schemas.openxmlformats.org/officeDocument/2006/relationships/image" Target="../media/image798.png"/><Relationship Id="rId198" Type="http://schemas.openxmlformats.org/officeDocument/2006/relationships/customXml" Target="../ink/ink1300.xml"/><Relationship Id="rId202" Type="http://schemas.openxmlformats.org/officeDocument/2006/relationships/customXml" Target="../ink/ink1302.xml"/><Relationship Id="rId223" Type="http://schemas.openxmlformats.org/officeDocument/2006/relationships/image" Target="../media/image821.png"/><Relationship Id="rId244" Type="http://schemas.openxmlformats.org/officeDocument/2006/relationships/customXml" Target="../ink/ink1323.xml"/><Relationship Id="rId18" Type="http://schemas.openxmlformats.org/officeDocument/2006/relationships/customXml" Target="../ink/ink1210.xml"/><Relationship Id="rId39" Type="http://schemas.openxmlformats.org/officeDocument/2006/relationships/image" Target="../media/image729.png"/><Relationship Id="rId50" Type="http://schemas.openxmlformats.org/officeDocument/2006/relationships/customXml" Target="../ink/ink1226.xml"/><Relationship Id="rId104" Type="http://schemas.openxmlformats.org/officeDocument/2006/relationships/customXml" Target="../ink/ink1253.xml"/><Relationship Id="rId125" Type="http://schemas.openxmlformats.org/officeDocument/2006/relationships/image" Target="../media/image772.png"/><Relationship Id="rId146" Type="http://schemas.openxmlformats.org/officeDocument/2006/relationships/customXml" Target="../ink/ink1274.xml"/><Relationship Id="rId167" Type="http://schemas.openxmlformats.org/officeDocument/2006/relationships/image" Target="../media/image793.png"/><Relationship Id="rId188" Type="http://schemas.openxmlformats.org/officeDocument/2006/relationships/customXml" Target="../ink/ink1295.xml"/><Relationship Id="rId71" Type="http://schemas.openxmlformats.org/officeDocument/2006/relationships/image" Target="../media/image745.png"/><Relationship Id="rId92" Type="http://schemas.openxmlformats.org/officeDocument/2006/relationships/customXml" Target="../ink/ink1247.xml"/><Relationship Id="rId213" Type="http://schemas.openxmlformats.org/officeDocument/2006/relationships/image" Target="../media/image816.png"/><Relationship Id="rId234" Type="http://schemas.openxmlformats.org/officeDocument/2006/relationships/customXml" Target="../ink/ink1318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724.png"/><Relationship Id="rId40" Type="http://schemas.openxmlformats.org/officeDocument/2006/relationships/customXml" Target="../ink/ink1221.xml"/><Relationship Id="rId115" Type="http://schemas.openxmlformats.org/officeDocument/2006/relationships/image" Target="../media/image767.png"/><Relationship Id="rId136" Type="http://schemas.openxmlformats.org/officeDocument/2006/relationships/customXml" Target="../ink/ink1269.xml"/><Relationship Id="rId157" Type="http://schemas.openxmlformats.org/officeDocument/2006/relationships/image" Target="../media/image788.png"/><Relationship Id="rId178" Type="http://schemas.openxmlformats.org/officeDocument/2006/relationships/customXml" Target="../ink/ink1290.xml"/><Relationship Id="rId61" Type="http://schemas.openxmlformats.org/officeDocument/2006/relationships/image" Target="../media/image740.png"/><Relationship Id="rId82" Type="http://schemas.openxmlformats.org/officeDocument/2006/relationships/customXml" Target="../ink/ink1242.xml"/><Relationship Id="rId199" Type="http://schemas.openxmlformats.org/officeDocument/2006/relationships/image" Target="../media/image809.png"/><Relationship Id="rId203" Type="http://schemas.openxmlformats.org/officeDocument/2006/relationships/image" Target="../media/image811.png"/><Relationship Id="rId19" Type="http://schemas.openxmlformats.org/officeDocument/2006/relationships/image" Target="../media/image719.png"/><Relationship Id="rId224" Type="http://schemas.openxmlformats.org/officeDocument/2006/relationships/customXml" Target="../ink/ink1313.xml"/><Relationship Id="rId245" Type="http://schemas.openxmlformats.org/officeDocument/2006/relationships/image" Target="../media/image832.png"/><Relationship Id="rId30" Type="http://schemas.openxmlformats.org/officeDocument/2006/relationships/customXml" Target="../ink/ink1216.xml"/><Relationship Id="rId105" Type="http://schemas.openxmlformats.org/officeDocument/2006/relationships/image" Target="../media/image762.png"/><Relationship Id="rId126" Type="http://schemas.openxmlformats.org/officeDocument/2006/relationships/customXml" Target="../ink/ink1264.xml"/><Relationship Id="rId147" Type="http://schemas.openxmlformats.org/officeDocument/2006/relationships/image" Target="../media/image783.png"/><Relationship Id="rId168" Type="http://schemas.openxmlformats.org/officeDocument/2006/relationships/customXml" Target="../ink/ink1285.xml"/><Relationship Id="rId51" Type="http://schemas.openxmlformats.org/officeDocument/2006/relationships/image" Target="../media/image735.png"/><Relationship Id="rId72" Type="http://schemas.openxmlformats.org/officeDocument/2006/relationships/customXml" Target="../ink/ink1237.xml"/><Relationship Id="rId93" Type="http://schemas.openxmlformats.org/officeDocument/2006/relationships/image" Target="../media/image756.png"/><Relationship Id="rId189" Type="http://schemas.openxmlformats.org/officeDocument/2006/relationships/image" Target="../media/image804.png"/><Relationship Id="rId3" Type="http://schemas.openxmlformats.org/officeDocument/2006/relationships/image" Target="../media/image43600.png"/><Relationship Id="rId214" Type="http://schemas.openxmlformats.org/officeDocument/2006/relationships/customXml" Target="../ink/ink1308.xml"/><Relationship Id="rId235" Type="http://schemas.openxmlformats.org/officeDocument/2006/relationships/image" Target="../media/image827.png"/><Relationship Id="rId116" Type="http://schemas.openxmlformats.org/officeDocument/2006/relationships/customXml" Target="../ink/ink1259.xml"/><Relationship Id="rId137" Type="http://schemas.openxmlformats.org/officeDocument/2006/relationships/image" Target="../media/image778.png"/><Relationship Id="rId158" Type="http://schemas.openxmlformats.org/officeDocument/2006/relationships/customXml" Target="../ink/ink1280.xml"/><Relationship Id="rId20" Type="http://schemas.openxmlformats.org/officeDocument/2006/relationships/customXml" Target="../ink/ink1211.xml"/><Relationship Id="rId41" Type="http://schemas.openxmlformats.org/officeDocument/2006/relationships/image" Target="../media/image730.png"/><Relationship Id="rId62" Type="http://schemas.openxmlformats.org/officeDocument/2006/relationships/customXml" Target="../ink/ink1232.xml"/><Relationship Id="rId83" Type="http://schemas.openxmlformats.org/officeDocument/2006/relationships/image" Target="../media/image751.png"/><Relationship Id="rId179" Type="http://schemas.openxmlformats.org/officeDocument/2006/relationships/image" Target="../media/image799.png"/><Relationship Id="rId190" Type="http://schemas.openxmlformats.org/officeDocument/2006/relationships/customXml" Target="../ink/ink1296.xml"/><Relationship Id="rId204" Type="http://schemas.openxmlformats.org/officeDocument/2006/relationships/customXml" Target="../ink/ink1303.xml"/><Relationship Id="rId225" Type="http://schemas.openxmlformats.org/officeDocument/2006/relationships/image" Target="../media/image822.png"/><Relationship Id="rId246" Type="http://schemas.openxmlformats.org/officeDocument/2006/relationships/customXml" Target="../ink/ink1324.xml"/><Relationship Id="rId106" Type="http://schemas.openxmlformats.org/officeDocument/2006/relationships/customXml" Target="../ink/ink1254.xml"/><Relationship Id="rId127" Type="http://schemas.openxmlformats.org/officeDocument/2006/relationships/image" Target="../media/image773.png"/><Relationship Id="rId10" Type="http://schemas.openxmlformats.org/officeDocument/2006/relationships/customXml" Target="../ink/ink1206.xml"/><Relationship Id="rId31" Type="http://schemas.openxmlformats.org/officeDocument/2006/relationships/image" Target="../media/image725.png"/><Relationship Id="rId52" Type="http://schemas.openxmlformats.org/officeDocument/2006/relationships/customXml" Target="../ink/ink1227.xml"/><Relationship Id="rId73" Type="http://schemas.openxmlformats.org/officeDocument/2006/relationships/image" Target="../media/image746.png"/><Relationship Id="rId94" Type="http://schemas.openxmlformats.org/officeDocument/2006/relationships/customXml" Target="../ink/ink1248.xml"/><Relationship Id="rId148" Type="http://schemas.openxmlformats.org/officeDocument/2006/relationships/customXml" Target="../ink/ink1275.xml"/><Relationship Id="rId169" Type="http://schemas.openxmlformats.org/officeDocument/2006/relationships/image" Target="../media/image79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9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9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9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9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29.xml"/><Relationship Id="rId13" Type="http://schemas.openxmlformats.org/officeDocument/2006/relationships/image" Target="../media/image5160.png"/><Relationship Id="rId18" Type="http://schemas.openxmlformats.org/officeDocument/2006/relationships/customXml" Target="../ink/ink1334.xml"/><Relationship Id="rId3" Type="http://schemas.openxmlformats.org/officeDocument/2006/relationships/image" Target="../media/image712.jpeg"/><Relationship Id="rId21" Type="http://schemas.openxmlformats.org/officeDocument/2006/relationships/image" Target="../media/image5164.png"/><Relationship Id="rId7" Type="http://schemas.openxmlformats.org/officeDocument/2006/relationships/image" Target="../media/image5157.png"/><Relationship Id="rId12" Type="http://schemas.openxmlformats.org/officeDocument/2006/relationships/customXml" Target="../ink/ink1331.xml"/><Relationship Id="rId17" Type="http://schemas.openxmlformats.org/officeDocument/2006/relationships/image" Target="../media/image5162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333.xml"/><Relationship Id="rId20" Type="http://schemas.openxmlformats.org/officeDocument/2006/relationships/customXml" Target="../ink/ink13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28.xml"/><Relationship Id="rId11" Type="http://schemas.openxmlformats.org/officeDocument/2006/relationships/image" Target="../media/image5159.png"/><Relationship Id="rId5" Type="http://schemas.openxmlformats.org/officeDocument/2006/relationships/image" Target="../media/image5156.png"/><Relationship Id="rId15" Type="http://schemas.openxmlformats.org/officeDocument/2006/relationships/image" Target="../media/image5161.png"/><Relationship Id="rId10" Type="http://schemas.openxmlformats.org/officeDocument/2006/relationships/customXml" Target="../ink/ink1330.xml"/><Relationship Id="rId19" Type="http://schemas.openxmlformats.org/officeDocument/2006/relationships/image" Target="../media/image5163.png"/><Relationship Id="rId4" Type="http://schemas.openxmlformats.org/officeDocument/2006/relationships/customXml" Target="../ink/ink1327.xml"/><Relationship Id="rId9" Type="http://schemas.openxmlformats.org/officeDocument/2006/relationships/image" Target="../media/image5158.png"/><Relationship Id="rId14" Type="http://schemas.openxmlformats.org/officeDocument/2006/relationships/customXml" Target="../ink/ink133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48.png"/><Relationship Id="rId21" Type="http://schemas.openxmlformats.org/officeDocument/2006/relationships/customXml" Target="../ink/ink1345.xml"/><Relationship Id="rId42" Type="http://schemas.openxmlformats.org/officeDocument/2006/relationships/image" Target="../media/image856.png"/><Relationship Id="rId47" Type="http://schemas.openxmlformats.org/officeDocument/2006/relationships/customXml" Target="../ink/ink1358.xml"/><Relationship Id="rId63" Type="http://schemas.openxmlformats.org/officeDocument/2006/relationships/customXml" Target="../ink/ink1366.xml"/><Relationship Id="rId68" Type="http://schemas.openxmlformats.org/officeDocument/2006/relationships/image" Target="../media/image869.png"/><Relationship Id="rId84" Type="http://schemas.openxmlformats.org/officeDocument/2006/relationships/image" Target="../media/image877.png"/><Relationship Id="rId16" Type="http://schemas.openxmlformats.org/officeDocument/2006/relationships/image" Target="../media/image843.png"/><Relationship Id="rId11" Type="http://schemas.openxmlformats.org/officeDocument/2006/relationships/customXml" Target="../ink/ink1340.xml"/><Relationship Id="rId32" Type="http://schemas.openxmlformats.org/officeDocument/2006/relationships/image" Target="../media/image851.png"/><Relationship Id="rId37" Type="http://schemas.openxmlformats.org/officeDocument/2006/relationships/customXml" Target="../ink/ink1353.xml"/><Relationship Id="rId53" Type="http://schemas.openxmlformats.org/officeDocument/2006/relationships/customXml" Target="../ink/ink1361.xml"/><Relationship Id="rId58" Type="http://schemas.openxmlformats.org/officeDocument/2006/relationships/image" Target="../media/image864.png"/><Relationship Id="rId74" Type="http://schemas.openxmlformats.org/officeDocument/2006/relationships/image" Target="../media/image872.png"/><Relationship Id="rId79" Type="http://schemas.openxmlformats.org/officeDocument/2006/relationships/customXml" Target="../ink/ink1374.xml"/><Relationship Id="rId5" Type="http://schemas.openxmlformats.org/officeDocument/2006/relationships/customXml" Target="../ink/ink1337.xml"/><Relationship Id="rId19" Type="http://schemas.openxmlformats.org/officeDocument/2006/relationships/customXml" Target="../ink/ink1344.xml"/><Relationship Id="rId14" Type="http://schemas.openxmlformats.org/officeDocument/2006/relationships/image" Target="../media/image842.png"/><Relationship Id="rId22" Type="http://schemas.openxmlformats.org/officeDocument/2006/relationships/image" Target="../media/image846.png"/><Relationship Id="rId27" Type="http://schemas.openxmlformats.org/officeDocument/2006/relationships/customXml" Target="../ink/ink1348.xml"/><Relationship Id="rId30" Type="http://schemas.openxmlformats.org/officeDocument/2006/relationships/image" Target="../media/image850.png"/><Relationship Id="rId35" Type="http://schemas.openxmlformats.org/officeDocument/2006/relationships/customXml" Target="../ink/ink1352.xml"/><Relationship Id="rId43" Type="http://schemas.openxmlformats.org/officeDocument/2006/relationships/customXml" Target="../ink/ink1356.xml"/><Relationship Id="rId48" Type="http://schemas.openxmlformats.org/officeDocument/2006/relationships/image" Target="../media/image859.png"/><Relationship Id="rId56" Type="http://schemas.openxmlformats.org/officeDocument/2006/relationships/image" Target="../media/image863.png"/><Relationship Id="rId64" Type="http://schemas.openxmlformats.org/officeDocument/2006/relationships/image" Target="../media/image867.png"/><Relationship Id="rId69" Type="http://schemas.openxmlformats.org/officeDocument/2006/relationships/customXml" Target="../ink/ink1369.xml"/><Relationship Id="rId77" Type="http://schemas.openxmlformats.org/officeDocument/2006/relationships/customXml" Target="../ink/ink1373.xml"/><Relationship Id="rId8" Type="http://schemas.openxmlformats.org/officeDocument/2006/relationships/image" Target="../media/image839.png"/><Relationship Id="rId51" Type="http://schemas.openxmlformats.org/officeDocument/2006/relationships/customXml" Target="../ink/ink1360.xml"/><Relationship Id="rId72" Type="http://schemas.openxmlformats.org/officeDocument/2006/relationships/image" Target="../media/image871.png"/><Relationship Id="rId80" Type="http://schemas.openxmlformats.org/officeDocument/2006/relationships/image" Target="../media/image875.png"/><Relationship Id="rId85" Type="http://schemas.openxmlformats.org/officeDocument/2006/relationships/customXml" Target="../ink/ink1377.xml"/><Relationship Id="rId3" Type="http://schemas.openxmlformats.org/officeDocument/2006/relationships/customXml" Target="../ink/ink1336.xml"/><Relationship Id="rId12" Type="http://schemas.openxmlformats.org/officeDocument/2006/relationships/image" Target="../media/image841.png"/><Relationship Id="rId17" Type="http://schemas.openxmlformats.org/officeDocument/2006/relationships/customXml" Target="../ink/ink1343.xml"/><Relationship Id="rId25" Type="http://schemas.openxmlformats.org/officeDocument/2006/relationships/customXml" Target="../ink/ink1347.xml"/><Relationship Id="rId33" Type="http://schemas.openxmlformats.org/officeDocument/2006/relationships/customXml" Target="../ink/ink1351.xml"/><Relationship Id="rId38" Type="http://schemas.openxmlformats.org/officeDocument/2006/relationships/image" Target="../media/image854.png"/><Relationship Id="rId46" Type="http://schemas.openxmlformats.org/officeDocument/2006/relationships/image" Target="../media/image858.png"/><Relationship Id="rId59" Type="http://schemas.openxmlformats.org/officeDocument/2006/relationships/customXml" Target="../ink/ink1364.xml"/><Relationship Id="rId67" Type="http://schemas.openxmlformats.org/officeDocument/2006/relationships/customXml" Target="../ink/ink1368.xml"/><Relationship Id="rId20" Type="http://schemas.openxmlformats.org/officeDocument/2006/relationships/image" Target="../media/image845.png"/><Relationship Id="rId41" Type="http://schemas.openxmlformats.org/officeDocument/2006/relationships/customXml" Target="../ink/ink1355.xml"/><Relationship Id="rId54" Type="http://schemas.openxmlformats.org/officeDocument/2006/relationships/image" Target="../media/image862.png"/><Relationship Id="rId62" Type="http://schemas.openxmlformats.org/officeDocument/2006/relationships/image" Target="../media/image866.png"/><Relationship Id="rId70" Type="http://schemas.openxmlformats.org/officeDocument/2006/relationships/image" Target="../media/image870.png"/><Relationship Id="rId75" Type="http://schemas.openxmlformats.org/officeDocument/2006/relationships/customXml" Target="../ink/ink1372.xml"/><Relationship Id="rId83" Type="http://schemas.openxmlformats.org/officeDocument/2006/relationships/customXml" Target="../ink/ink13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8.png"/><Relationship Id="rId15" Type="http://schemas.openxmlformats.org/officeDocument/2006/relationships/customXml" Target="../ink/ink1342.xml"/><Relationship Id="rId23" Type="http://schemas.openxmlformats.org/officeDocument/2006/relationships/customXml" Target="../ink/ink1346.xml"/><Relationship Id="rId28" Type="http://schemas.openxmlformats.org/officeDocument/2006/relationships/image" Target="../media/image849.png"/><Relationship Id="rId36" Type="http://schemas.openxmlformats.org/officeDocument/2006/relationships/image" Target="../media/image853.png"/><Relationship Id="rId49" Type="http://schemas.openxmlformats.org/officeDocument/2006/relationships/customXml" Target="../ink/ink1359.xml"/><Relationship Id="rId57" Type="http://schemas.openxmlformats.org/officeDocument/2006/relationships/customXml" Target="../ink/ink1363.xml"/><Relationship Id="rId10" Type="http://schemas.openxmlformats.org/officeDocument/2006/relationships/image" Target="../media/image840.png"/><Relationship Id="rId31" Type="http://schemas.openxmlformats.org/officeDocument/2006/relationships/customXml" Target="../ink/ink1350.xml"/><Relationship Id="rId44" Type="http://schemas.openxmlformats.org/officeDocument/2006/relationships/image" Target="../media/image857.png"/><Relationship Id="rId52" Type="http://schemas.openxmlformats.org/officeDocument/2006/relationships/image" Target="../media/image861.png"/><Relationship Id="rId60" Type="http://schemas.openxmlformats.org/officeDocument/2006/relationships/image" Target="../media/image865.png"/><Relationship Id="rId65" Type="http://schemas.openxmlformats.org/officeDocument/2006/relationships/customXml" Target="../ink/ink1367.xml"/><Relationship Id="rId73" Type="http://schemas.openxmlformats.org/officeDocument/2006/relationships/customXml" Target="../ink/ink1371.xml"/><Relationship Id="rId78" Type="http://schemas.openxmlformats.org/officeDocument/2006/relationships/image" Target="../media/image874.png"/><Relationship Id="rId81" Type="http://schemas.openxmlformats.org/officeDocument/2006/relationships/customXml" Target="../ink/ink1375.xml"/><Relationship Id="rId86" Type="http://schemas.openxmlformats.org/officeDocument/2006/relationships/image" Target="../media/image878.png"/><Relationship Id="rId4" Type="http://schemas.openxmlformats.org/officeDocument/2006/relationships/image" Target="../media/image837.png"/><Relationship Id="rId9" Type="http://schemas.openxmlformats.org/officeDocument/2006/relationships/customXml" Target="../ink/ink1339.xml"/><Relationship Id="rId13" Type="http://schemas.openxmlformats.org/officeDocument/2006/relationships/customXml" Target="../ink/ink1341.xml"/><Relationship Id="rId18" Type="http://schemas.openxmlformats.org/officeDocument/2006/relationships/image" Target="../media/image844.png"/><Relationship Id="rId39" Type="http://schemas.openxmlformats.org/officeDocument/2006/relationships/customXml" Target="../ink/ink1354.xml"/><Relationship Id="rId34" Type="http://schemas.openxmlformats.org/officeDocument/2006/relationships/image" Target="../media/image852.png"/><Relationship Id="rId50" Type="http://schemas.openxmlformats.org/officeDocument/2006/relationships/image" Target="../media/image860.png"/><Relationship Id="rId55" Type="http://schemas.openxmlformats.org/officeDocument/2006/relationships/customXml" Target="../ink/ink1362.xml"/><Relationship Id="rId76" Type="http://schemas.openxmlformats.org/officeDocument/2006/relationships/image" Target="../media/image873.png"/><Relationship Id="rId7" Type="http://schemas.openxmlformats.org/officeDocument/2006/relationships/customXml" Target="../ink/ink1338.xml"/><Relationship Id="rId71" Type="http://schemas.openxmlformats.org/officeDocument/2006/relationships/customXml" Target="../ink/ink1370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349.xml"/><Relationship Id="rId24" Type="http://schemas.openxmlformats.org/officeDocument/2006/relationships/image" Target="../media/image847.png"/><Relationship Id="rId40" Type="http://schemas.openxmlformats.org/officeDocument/2006/relationships/image" Target="../media/image855.png"/><Relationship Id="rId45" Type="http://schemas.openxmlformats.org/officeDocument/2006/relationships/customXml" Target="../ink/ink1357.xml"/><Relationship Id="rId66" Type="http://schemas.openxmlformats.org/officeDocument/2006/relationships/image" Target="../media/image868.png"/><Relationship Id="rId61" Type="http://schemas.openxmlformats.org/officeDocument/2006/relationships/customXml" Target="../ink/ink1365.xml"/><Relationship Id="rId82" Type="http://schemas.openxmlformats.org/officeDocument/2006/relationships/image" Target="../media/image87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5.xml"/><Relationship Id="rId21" Type="http://schemas.openxmlformats.org/officeDocument/2006/relationships/customXml" Target="../ink/ink1387.xml"/><Relationship Id="rId42" Type="http://schemas.openxmlformats.org/officeDocument/2006/relationships/image" Target="../media/image898.png"/><Relationship Id="rId63" Type="http://schemas.openxmlformats.org/officeDocument/2006/relationships/customXml" Target="../ink/ink1408.xml"/><Relationship Id="rId84" Type="http://schemas.openxmlformats.org/officeDocument/2006/relationships/image" Target="../media/image919.png"/><Relationship Id="rId138" Type="http://schemas.openxmlformats.org/officeDocument/2006/relationships/image" Target="../media/image946.png"/><Relationship Id="rId159" Type="http://schemas.openxmlformats.org/officeDocument/2006/relationships/customXml" Target="../ink/ink1456.xml"/><Relationship Id="rId107" Type="http://schemas.openxmlformats.org/officeDocument/2006/relationships/customXml" Target="../ink/ink1430.xml"/><Relationship Id="rId11" Type="http://schemas.openxmlformats.org/officeDocument/2006/relationships/customXml" Target="../ink/ink1382.xml"/><Relationship Id="rId32" Type="http://schemas.openxmlformats.org/officeDocument/2006/relationships/image" Target="../media/image893.png"/><Relationship Id="rId53" Type="http://schemas.openxmlformats.org/officeDocument/2006/relationships/customXml" Target="../ink/ink1403.xml"/><Relationship Id="rId74" Type="http://schemas.openxmlformats.org/officeDocument/2006/relationships/image" Target="../media/image914.png"/><Relationship Id="rId128" Type="http://schemas.openxmlformats.org/officeDocument/2006/relationships/image" Target="../media/image941.png"/><Relationship Id="rId149" Type="http://schemas.openxmlformats.org/officeDocument/2006/relationships/customXml" Target="../ink/ink1451.xml"/><Relationship Id="rId5" Type="http://schemas.openxmlformats.org/officeDocument/2006/relationships/customXml" Target="../ink/ink1379.xml"/><Relationship Id="rId95" Type="http://schemas.openxmlformats.org/officeDocument/2006/relationships/customXml" Target="../ink/ink1424.xml"/><Relationship Id="rId160" Type="http://schemas.openxmlformats.org/officeDocument/2006/relationships/image" Target="../media/image957.png"/><Relationship Id="rId22" Type="http://schemas.openxmlformats.org/officeDocument/2006/relationships/image" Target="../media/image888.png"/><Relationship Id="rId43" Type="http://schemas.openxmlformats.org/officeDocument/2006/relationships/customXml" Target="../ink/ink1398.xml"/><Relationship Id="rId64" Type="http://schemas.openxmlformats.org/officeDocument/2006/relationships/image" Target="../media/image909.png"/><Relationship Id="rId118" Type="http://schemas.openxmlformats.org/officeDocument/2006/relationships/image" Target="../media/image936.png"/><Relationship Id="rId139" Type="http://schemas.openxmlformats.org/officeDocument/2006/relationships/customXml" Target="../ink/ink1446.xml"/><Relationship Id="rId85" Type="http://schemas.openxmlformats.org/officeDocument/2006/relationships/customXml" Target="../ink/ink1419.xml"/><Relationship Id="rId150" Type="http://schemas.openxmlformats.org/officeDocument/2006/relationships/image" Target="../media/image952.png"/><Relationship Id="rId12" Type="http://schemas.openxmlformats.org/officeDocument/2006/relationships/image" Target="../media/image883.png"/><Relationship Id="rId17" Type="http://schemas.openxmlformats.org/officeDocument/2006/relationships/customXml" Target="../ink/ink1385.xml"/><Relationship Id="rId33" Type="http://schemas.openxmlformats.org/officeDocument/2006/relationships/customXml" Target="../ink/ink1393.xml"/><Relationship Id="rId38" Type="http://schemas.openxmlformats.org/officeDocument/2006/relationships/image" Target="../media/image896.png"/><Relationship Id="rId59" Type="http://schemas.openxmlformats.org/officeDocument/2006/relationships/customXml" Target="../ink/ink1406.xml"/><Relationship Id="rId103" Type="http://schemas.openxmlformats.org/officeDocument/2006/relationships/customXml" Target="../ink/ink1428.xml"/><Relationship Id="rId108" Type="http://schemas.openxmlformats.org/officeDocument/2006/relationships/image" Target="../media/image931.png"/><Relationship Id="rId124" Type="http://schemas.openxmlformats.org/officeDocument/2006/relationships/image" Target="../media/image939.png"/><Relationship Id="rId129" Type="http://schemas.openxmlformats.org/officeDocument/2006/relationships/customXml" Target="../ink/ink1441.xml"/><Relationship Id="rId54" Type="http://schemas.openxmlformats.org/officeDocument/2006/relationships/image" Target="../media/image904.png"/><Relationship Id="rId70" Type="http://schemas.openxmlformats.org/officeDocument/2006/relationships/image" Target="../media/image912.png"/><Relationship Id="rId75" Type="http://schemas.openxmlformats.org/officeDocument/2006/relationships/customXml" Target="../ink/ink1414.xml"/><Relationship Id="rId91" Type="http://schemas.openxmlformats.org/officeDocument/2006/relationships/customXml" Target="../ink/ink1422.xml"/><Relationship Id="rId96" Type="http://schemas.openxmlformats.org/officeDocument/2006/relationships/image" Target="../media/image925.png"/><Relationship Id="rId140" Type="http://schemas.openxmlformats.org/officeDocument/2006/relationships/image" Target="../media/image947.png"/><Relationship Id="rId145" Type="http://schemas.openxmlformats.org/officeDocument/2006/relationships/customXml" Target="../ink/ink1449.xml"/><Relationship Id="rId161" Type="http://schemas.openxmlformats.org/officeDocument/2006/relationships/customXml" Target="../ink/ink14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23" Type="http://schemas.openxmlformats.org/officeDocument/2006/relationships/customXml" Target="../ink/ink1388.xml"/><Relationship Id="rId28" Type="http://schemas.openxmlformats.org/officeDocument/2006/relationships/image" Target="../media/image891.png"/><Relationship Id="rId49" Type="http://schemas.openxmlformats.org/officeDocument/2006/relationships/customXml" Target="../ink/ink1401.xml"/><Relationship Id="rId114" Type="http://schemas.openxmlformats.org/officeDocument/2006/relationships/image" Target="../media/image934.png"/><Relationship Id="rId119" Type="http://schemas.openxmlformats.org/officeDocument/2006/relationships/customXml" Target="../ink/ink1436.xml"/><Relationship Id="rId44" Type="http://schemas.openxmlformats.org/officeDocument/2006/relationships/image" Target="../media/image899.png"/><Relationship Id="rId60" Type="http://schemas.openxmlformats.org/officeDocument/2006/relationships/image" Target="../media/image907.png"/><Relationship Id="rId65" Type="http://schemas.openxmlformats.org/officeDocument/2006/relationships/customXml" Target="../ink/ink1409.xml"/><Relationship Id="rId81" Type="http://schemas.openxmlformats.org/officeDocument/2006/relationships/customXml" Target="../ink/ink1417.xml"/><Relationship Id="rId86" Type="http://schemas.openxmlformats.org/officeDocument/2006/relationships/image" Target="../media/image920.png"/><Relationship Id="rId130" Type="http://schemas.openxmlformats.org/officeDocument/2006/relationships/image" Target="../media/image942.png"/><Relationship Id="rId135" Type="http://schemas.openxmlformats.org/officeDocument/2006/relationships/customXml" Target="../ink/ink1444.xml"/><Relationship Id="rId151" Type="http://schemas.openxmlformats.org/officeDocument/2006/relationships/customXml" Target="../ink/ink1452.xml"/><Relationship Id="rId156" Type="http://schemas.openxmlformats.org/officeDocument/2006/relationships/image" Target="../media/image955.png"/><Relationship Id="rId13" Type="http://schemas.openxmlformats.org/officeDocument/2006/relationships/customXml" Target="../ink/ink1383.xml"/><Relationship Id="rId18" Type="http://schemas.openxmlformats.org/officeDocument/2006/relationships/image" Target="../media/image886.png"/><Relationship Id="rId39" Type="http://schemas.openxmlformats.org/officeDocument/2006/relationships/customXml" Target="../ink/ink1396.xml"/><Relationship Id="rId109" Type="http://schemas.openxmlformats.org/officeDocument/2006/relationships/customXml" Target="../ink/ink1431.xml"/><Relationship Id="rId34" Type="http://schemas.openxmlformats.org/officeDocument/2006/relationships/image" Target="../media/image894.png"/><Relationship Id="rId50" Type="http://schemas.openxmlformats.org/officeDocument/2006/relationships/image" Target="../media/image902.png"/><Relationship Id="rId55" Type="http://schemas.openxmlformats.org/officeDocument/2006/relationships/customXml" Target="../ink/ink1404.xml"/><Relationship Id="rId76" Type="http://schemas.openxmlformats.org/officeDocument/2006/relationships/image" Target="../media/image915.png"/><Relationship Id="rId97" Type="http://schemas.openxmlformats.org/officeDocument/2006/relationships/customXml" Target="../ink/ink1425.xml"/><Relationship Id="rId104" Type="http://schemas.openxmlformats.org/officeDocument/2006/relationships/image" Target="../media/image929.png"/><Relationship Id="rId120" Type="http://schemas.openxmlformats.org/officeDocument/2006/relationships/image" Target="../media/image937.png"/><Relationship Id="rId125" Type="http://schemas.openxmlformats.org/officeDocument/2006/relationships/customXml" Target="../ink/ink1439.xml"/><Relationship Id="rId141" Type="http://schemas.openxmlformats.org/officeDocument/2006/relationships/customXml" Target="../ink/ink1447.xml"/><Relationship Id="rId146" Type="http://schemas.openxmlformats.org/officeDocument/2006/relationships/image" Target="../media/image950.png"/><Relationship Id="rId7" Type="http://schemas.openxmlformats.org/officeDocument/2006/relationships/customXml" Target="../ink/ink1380.xml"/><Relationship Id="rId71" Type="http://schemas.openxmlformats.org/officeDocument/2006/relationships/customXml" Target="../ink/ink1412.xml"/><Relationship Id="rId92" Type="http://schemas.openxmlformats.org/officeDocument/2006/relationships/image" Target="../media/image923.png"/><Relationship Id="rId162" Type="http://schemas.openxmlformats.org/officeDocument/2006/relationships/image" Target="../media/image958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391.xml"/><Relationship Id="rId24" Type="http://schemas.openxmlformats.org/officeDocument/2006/relationships/image" Target="../media/image889.png"/><Relationship Id="rId40" Type="http://schemas.openxmlformats.org/officeDocument/2006/relationships/image" Target="../media/image897.png"/><Relationship Id="rId45" Type="http://schemas.openxmlformats.org/officeDocument/2006/relationships/customXml" Target="../ink/ink1399.xml"/><Relationship Id="rId66" Type="http://schemas.openxmlformats.org/officeDocument/2006/relationships/image" Target="../media/image910.png"/><Relationship Id="rId87" Type="http://schemas.openxmlformats.org/officeDocument/2006/relationships/customXml" Target="../ink/ink1420.xml"/><Relationship Id="rId110" Type="http://schemas.openxmlformats.org/officeDocument/2006/relationships/image" Target="../media/image932.png"/><Relationship Id="rId115" Type="http://schemas.openxmlformats.org/officeDocument/2006/relationships/customXml" Target="../ink/ink1434.xml"/><Relationship Id="rId131" Type="http://schemas.openxmlformats.org/officeDocument/2006/relationships/customXml" Target="../ink/ink1442.xml"/><Relationship Id="rId136" Type="http://schemas.openxmlformats.org/officeDocument/2006/relationships/image" Target="../media/image945.png"/><Relationship Id="rId157" Type="http://schemas.openxmlformats.org/officeDocument/2006/relationships/customXml" Target="../ink/ink1455.xml"/><Relationship Id="rId61" Type="http://schemas.openxmlformats.org/officeDocument/2006/relationships/customXml" Target="../ink/ink1407.xml"/><Relationship Id="rId82" Type="http://schemas.openxmlformats.org/officeDocument/2006/relationships/image" Target="../media/image918.png"/><Relationship Id="rId152" Type="http://schemas.openxmlformats.org/officeDocument/2006/relationships/image" Target="../media/image953.png"/><Relationship Id="rId19" Type="http://schemas.openxmlformats.org/officeDocument/2006/relationships/customXml" Target="../ink/ink1386.xml"/><Relationship Id="rId14" Type="http://schemas.openxmlformats.org/officeDocument/2006/relationships/image" Target="../media/image884.png"/><Relationship Id="rId30" Type="http://schemas.openxmlformats.org/officeDocument/2006/relationships/image" Target="../media/image892.png"/><Relationship Id="rId35" Type="http://schemas.openxmlformats.org/officeDocument/2006/relationships/customXml" Target="../ink/ink1394.xml"/><Relationship Id="rId56" Type="http://schemas.openxmlformats.org/officeDocument/2006/relationships/image" Target="../media/image905.png"/><Relationship Id="rId77" Type="http://schemas.openxmlformats.org/officeDocument/2006/relationships/customXml" Target="../ink/ink1415.xml"/><Relationship Id="rId100" Type="http://schemas.openxmlformats.org/officeDocument/2006/relationships/image" Target="../media/image927.png"/><Relationship Id="rId105" Type="http://schemas.openxmlformats.org/officeDocument/2006/relationships/customXml" Target="../ink/ink1429.xml"/><Relationship Id="rId126" Type="http://schemas.openxmlformats.org/officeDocument/2006/relationships/image" Target="../media/image940.png"/><Relationship Id="rId147" Type="http://schemas.openxmlformats.org/officeDocument/2006/relationships/customXml" Target="../ink/ink1450.xml"/><Relationship Id="rId8" Type="http://schemas.openxmlformats.org/officeDocument/2006/relationships/image" Target="../media/image881.png"/><Relationship Id="rId51" Type="http://schemas.openxmlformats.org/officeDocument/2006/relationships/customXml" Target="../ink/ink1402.xml"/><Relationship Id="rId72" Type="http://schemas.openxmlformats.org/officeDocument/2006/relationships/image" Target="../media/image913.png"/><Relationship Id="rId93" Type="http://schemas.openxmlformats.org/officeDocument/2006/relationships/customXml" Target="../ink/ink1423.xml"/><Relationship Id="rId98" Type="http://schemas.openxmlformats.org/officeDocument/2006/relationships/image" Target="../media/image926.png"/><Relationship Id="rId121" Type="http://schemas.openxmlformats.org/officeDocument/2006/relationships/customXml" Target="../ink/ink1437.xml"/><Relationship Id="rId142" Type="http://schemas.openxmlformats.org/officeDocument/2006/relationships/image" Target="../media/image948.png"/><Relationship Id="rId3" Type="http://schemas.openxmlformats.org/officeDocument/2006/relationships/customXml" Target="../ink/ink1378.xml"/><Relationship Id="rId25" Type="http://schemas.openxmlformats.org/officeDocument/2006/relationships/customXml" Target="../ink/ink1389.xml"/><Relationship Id="rId46" Type="http://schemas.openxmlformats.org/officeDocument/2006/relationships/image" Target="../media/image900.png"/><Relationship Id="rId67" Type="http://schemas.openxmlformats.org/officeDocument/2006/relationships/customXml" Target="../ink/ink1410.xml"/><Relationship Id="rId116" Type="http://schemas.openxmlformats.org/officeDocument/2006/relationships/image" Target="../media/image935.png"/><Relationship Id="rId137" Type="http://schemas.openxmlformats.org/officeDocument/2006/relationships/customXml" Target="../ink/ink1445.xml"/><Relationship Id="rId158" Type="http://schemas.openxmlformats.org/officeDocument/2006/relationships/image" Target="../media/image956.png"/><Relationship Id="rId20" Type="http://schemas.openxmlformats.org/officeDocument/2006/relationships/image" Target="../media/image887.png"/><Relationship Id="rId41" Type="http://schemas.openxmlformats.org/officeDocument/2006/relationships/customXml" Target="../ink/ink1397.xml"/><Relationship Id="rId62" Type="http://schemas.openxmlformats.org/officeDocument/2006/relationships/image" Target="../media/image908.png"/><Relationship Id="rId83" Type="http://schemas.openxmlformats.org/officeDocument/2006/relationships/customXml" Target="../ink/ink1418.xml"/><Relationship Id="rId88" Type="http://schemas.openxmlformats.org/officeDocument/2006/relationships/image" Target="../media/image921.png"/><Relationship Id="rId111" Type="http://schemas.openxmlformats.org/officeDocument/2006/relationships/customXml" Target="../ink/ink1432.xml"/><Relationship Id="rId132" Type="http://schemas.openxmlformats.org/officeDocument/2006/relationships/image" Target="../media/image943.png"/><Relationship Id="rId153" Type="http://schemas.openxmlformats.org/officeDocument/2006/relationships/customXml" Target="../ink/ink1453.xml"/><Relationship Id="rId15" Type="http://schemas.openxmlformats.org/officeDocument/2006/relationships/customXml" Target="../ink/ink1384.xml"/><Relationship Id="rId36" Type="http://schemas.openxmlformats.org/officeDocument/2006/relationships/image" Target="../media/image895.png"/><Relationship Id="rId57" Type="http://schemas.openxmlformats.org/officeDocument/2006/relationships/customXml" Target="../ink/ink1405.xml"/><Relationship Id="rId106" Type="http://schemas.openxmlformats.org/officeDocument/2006/relationships/image" Target="../media/image930.png"/><Relationship Id="rId127" Type="http://schemas.openxmlformats.org/officeDocument/2006/relationships/customXml" Target="../ink/ink1440.xml"/><Relationship Id="rId10" Type="http://schemas.openxmlformats.org/officeDocument/2006/relationships/image" Target="../media/image882.png"/><Relationship Id="rId31" Type="http://schemas.openxmlformats.org/officeDocument/2006/relationships/customXml" Target="../ink/ink1392.xml"/><Relationship Id="rId52" Type="http://schemas.openxmlformats.org/officeDocument/2006/relationships/image" Target="../media/image903.png"/><Relationship Id="rId73" Type="http://schemas.openxmlformats.org/officeDocument/2006/relationships/customXml" Target="../ink/ink1413.xml"/><Relationship Id="rId78" Type="http://schemas.openxmlformats.org/officeDocument/2006/relationships/image" Target="../media/image916.png"/><Relationship Id="rId94" Type="http://schemas.openxmlformats.org/officeDocument/2006/relationships/image" Target="../media/image924.png"/><Relationship Id="rId99" Type="http://schemas.openxmlformats.org/officeDocument/2006/relationships/customXml" Target="../ink/ink1426.xml"/><Relationship Id="rId101" Type="http://schemas.openxmlformats.org/officeDocument/2006/relationships/customXml" Target="../ink/ink1427.xml"/><Relationship Id="rId122" Type="http://schemas.openxmlformats.org/officeDocument/2006/relationships/image" Target="../media/image938.png"/><Relationship Id="rId143" Type="http://schemas.openxmlformats.org/officeDocument/2006/relationships/customXml" Target="../ink/ink1448.xml"/><Relationship Id="rId148" Type="http://schemas.openxmlformats.org/officeDocument/2006/relationships/image" Target="../media/image951.png"/><Relationship Id="rId4" Type="http://schemas.openxmlformats.org/officeDocument/2006/relationships/image" Target="../media/image879.png"/><Relationship Id="rId9" Type="http://schemas.openxmlformats.org/officeDocument/2006/relationships/customXml" Target="../ink/ink1381.xml"/><Relationship Id="rId26" Type="http://schemas.openxmlformats.org/officeDocument/2006/relationships/image" Target="../media/image890.png"/><Relationship Id="rId47" Type="http://schemas.openxmlformats.org/officeDocument/2006/relationships/customXml" Target="../ink/ink1400.xml"/><Relationship Id="rId68" Type="http://schemas.openxmlformats.org/officeDocument/2006/relationships/image" Target="../media/image911.png"/><Relationship Id="rId89" Type="http://schemas.openxmlformats.org/officeDocument/2006/relationships/customXml" Target="../ink/ink1421.xml"/><Relationship Id="rId112" Type="http://schemas.openxmlformats.org/officeDocument/2006/relationships/image" Target="../media/image933.png"/><Relationship Id="rId133" Type="http://schemas.openxmlformats.org/officeDocument/2006/relationships/customXml" Target="../ink/ink1443.xml"/><Relationship Id="rId154" Type="http://schemas.openxmlformats.org/officeDocument/2006/relationships/image" Target="../media/image954.png"/><Relationship Id="rId16" Type="http://schemas.openxmlformats.org/officeDocument/2006/relationships/image" Target="../media/image885.png"/><Relationship Id="rId37" Type="http://schemas.openxmlformats.org/officeDocument/2006/relationships/customXml" Target="../ink/ink1395.xml"/><Relationship Id="rId58" Type="http://schemas.openxmlformats.org/officeDocument/2006/relationships/image" Target="../media/image906.png"/><Relationship Id="rId79" Type="http://schemas.openxmlformats.org/officeDocument/2006/relationships/customXml" Target="../ink/ink1416.xml"/><Relationship Id="rId102" Type="http://schemas.openxmlformats.org/officeDocument/2006/relationships/image" Target="../media/image928.png"/><Relationship Id="rId123" Type="http://schemas.openxmlformats.org/officeDocument/2006/relationships/customXml" Target="../ink/ink1438.xml"/><Relationship Id="rId144" Type="http://schemas.openxmlformats.org/officeDocument/2006/relationships/image" Target="../media/image949.png"/><Relationship Id="rId90" Type="http://schemas.openxmlformats.org/officeDocument/2006/relationships/image" Target="../media/image922.png"/><Relationship Id="rId27" Type="http://schemas.openxmlformats.org/officeDocument/2006/relationships/customXml" Target="../ink/ink1390.xml"/><Relationship Id="rId48" Type="http://schemas.openxmlformats.org/officeDocument/2006/relationships/image" Target="../media/image901.png"/><Relationship Id="rId69" Type="http://schemas.openxmlformats.org/officeDocument/2006/relationships/customXml" Target="../ink/ink1411.xml"/><Relationship Id="rId113" Type="http://schemas.openxmlformats.org/officeDocument/2006/relationships/customXml" Target="../ink/ink1433.xml"/><Relationship Id="rId134" Type="http://schemas.openxmlformats.org/officeDocument/2006/relationships/image" Target="../media/image944.png"/><Relationship Id="rId80" Type="http://schemas.openxmlformats.org/officeDocument/2006/relationships/image" Target="../media/image917.png"/><Relationship Id="rId155" Type="http://schemas.openxmlformats.org/officeDocument/2006/relationships/customXml" Target="../ink/ink145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63.xml"/><Relationship Id="rId18" Type="http://schemas.openxmlformats.org/officeDocument/2006/relationships/image" Target="../media/image966.png"/><Relationship Id="rId26" Type="http://schemas.openxmlformats.org/officeDocument/2006/relationships/image" Target="../media/image970.png"/><Relationship Id="rId39" Type="http://schemas.openxmlformats.org/officeDocument/2006/relationships/customXml" Target="../ink/ink1476.xml"/><Relationship Id="rId21" Type="http://schemas.openxmlformats.org/officeDocument/2006/relationships/customXml" Target="../ink/ink1467.xml"/><Relationship Id="rId34" Type="http://schemas.openxmlformats.org/officeDocument/2006/relationships/image" Target="../media/image974.png"/><Relationship Id="rId42" Type="http://schemas.openxmlformats.org/officeDocument/2006/relationships/image" Target="../media/image978.png"/><Relationship Id="rId7" Type="http://schemas.openxmlformats.org/officeDocument/2006/relationships/customXml" Target="../ink/ink146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65.png"/><Relationship Id="rId29" Type="http://schemas.openxmlformats.org/officeDocument/2006/relationships/customXml" Target="../ink/ink14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customXml" Target="../ink/ink1462.xml"/><Relationship Id="rId24" Type="http://schemas.openxmlformats.org/officeDocument/2006/relationships/image" Target="../media/image969.png"/><Relationship Id="rId32" Type="http://schemas.openxmlformats.org/officeDocument/2006/relationships/image" Target="../media/image973.png"/><Relationship Id="rId37" Type="http://schemas.openxmlformats.org/officeDocument/2006/relationships/customXml" Target="../ink/ink1475.xml"/><Relationship Id="rId40" Type="http://schemas.openxmlformats.org/officeDocument/2006/relationships/image" Target="../media/image977.png"/><Relationship Id="rId45" Type="http://schemas.openxmlformats.org/officeDocument/2006/relationships/customXml" Target="../ink/ink1479.xml"/><Relationship Id="rId5" Type="http://schemas.openxmlformats.org/officeDocument/2006/relationships/customXml" Target="../ink/ink1459.xml"/><Relationship Id="rId15" Type="http://schemas.openxmlformats.org/officeDocument/2006/relationships/customXml" Target="../ink/ink1464.xml"/><Relationship Id="rId23" Type="http://schemas.openxmlformats.org/officeDocument/2006/relationships/customXml" Target="../ink/ink1468.xml"/><Relationship Id="rId28" Type="http://schemas.openxmlformats.org/officeDocument/2006/relationships/image" Target="../media/image971.png"/><Relationship Id="rId36" Type="http://schemas.openxmlformats.org/officeDocument/2006/relationships/image" Target="../media/image975.png"/><Relationship Id="rId10" Type="http://schemas.openxmlformats.org/officeDocument/2006/relationships/image" Target="../media/image962.png"/><Relationship Id="rId19" Type="http://schemas.openxmlformats.org/officeDocument/2006/relationships/customXml" Target="../ink/ink1466.xml"/><Relationship Id="rId31" Type="http://schemas.openxmlformats.org/officeDocument/2006/relationships/customXml" Target="../ink/ink1472.xml"/><Relationship Id="rId44" Type="http://schemas.openxmlformats.org/officeDocument/2006/relationships/image" Target="../media/image979.png"/><Relationship Id="rId4" Type="http://schemas.openxmlformats.org/officeDocument/2006/relationships/image" Target="../media/image959.png"/><Relationship Id="rId9" Type="http://schemas.openxmlformats.org/officeDocument/2006/relationships/customXml" Target="../ink/ink1461.xml"/><Relationship Id="rId14" Type="http://schemas.openxmlformats.org/officeDocument/2006/relationships/image" Target="../media/image964.png"/><Relationship Id="rId22" Type="http://schemas.openxmlformats.org/officeDocument/2006/relationships/image" Target="../media/image968.png"/><Relationship Id="rId27" Type="http://schemas.openxmlformats.org/officeDocument/2006/relationships/customXml" Target="../ink/ink1470.xml"/><Relationship Id="rId30" Type="http://schemas.openxmlformats.org/officeDocument/2006/relationships/image" Target="../media/image972.png"/><Relationship Id="rId35" Type="http://schemas.openxmlformats.org/officeDocument/2006/relationships/customXml" Target="../ink/ink1474.xml"/><Relationship Id="rId43" Type="http://schemas.openxmlformats.org/officeDocument/2006/relationships/customXml" Target="../ink/ink1478.xml"/><Relationship Id="rId8" Type="http://schemas.openxmlformats.org/officeDocument/2006/relationships/image" Target="../media/image961.png"/><Relationship Id="rId3" Type="http://schemas.openxmlformats.org/officeDocument/2006/relationships/customXml" Target="../ink/ink1458.xml"/><Relationship Id="rId12" Type="http://schemas.openxmlformats.org/officeDocument/2006/relationships/image" Target="../media/image963.png"/><Relationship Id="rId17" Type="http://schemas.openxmlformats.org/officeDocument/2006/relationships/customXml" Target="../ink/ink1465.xml"/><Relationship Id="rId25" Type="http://schemas.openxmlformats.org/officeDocument/2006/relationships/customXml" Target="../ink/ink1469.xml"/><Relationship Id="rId33" Type="http://schemas.openxmlformats.org/officeDocument/2006/relationships/customXml" Target="../ink/ink1473.xml"/><Relationship Id="rId38" Type="http://schemas.openxmlformats.org/officeDocument/2006/relationships/image" Target="../media/image976.png"/><Relationship Id="rId46" Type="http://schemas.openxmlformats.org/officeDocument/2006/relationships/image" Target="../media/image980.png"/><Relationship Id="rId20" Type="http://schemas.openxmlformats.org/officeDocument/2006/relationships/image" Target="../media/image967.png"/><Relationship Id="rId41" Type="http://schemas.openxmlformats.org/officeDocument/2006/relationships/customXml" Target="../ink/ink147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37.xml"/><Relationship Id="rId299" Type="http://schemas.openxmlformats.org/officeDocument/2006/relationships/customXml" Target="../ink/ink1628.xml"/><Relationship Id="rId21" Type="http://schemas.openxmlformats.org/officeDocument/2006/relationships/customXml" Target="../ink/ink1489.xml"/><Relationship Id="rId63" Type="http://schemas.openxmlformats.org/officeDocument/2006/relationships/customXml" Target="../ink/ink1510.xml"/><Relationship Id="rId159" Type="http://schemas.openxmlformats.org/officeDocument/2006/relationships/customXml" Target="../ink/ink1558.xml"/><Relationship Id="rId324" Type="http://schemas.openxmlformats.org/officeDocument/2006/relationships/image" Target="../media/image1119.png"/><Relationship Id="rId366" Type="http://schemas.openxmlformats.org/officeDocument/2006/relationships/image" Target="../media/image1140.png"/><Relationship Id="rId170" Type="http://schemas.openxmlformats.org/officeDocument/2006/relationships/image" Target="../media/image1042.png"/><Relationship Id="rId226" Type="http://schemas.openxmlformats.org/officeDocument/2006/relationships/image" Target="../media/image1070.png"/><Relationship Id="rId433" Type="http://schemas.openxmlformats.org/officeDocument/2006/relationships/customXml" Target="../ink/ink1695.xml"/><Relationship Id="rId268" Type="http://schemas.openxmlformats.org/officeDocument/2006/relationships/image" Target="../media/image1091.png"/><Relationship Id="rId475" Type="http://schemas.openxmlformats.org/officeDocument/2006/relationships/customXml" Target="../ink/ink1716.xml"/><Relationship Id="rId32" Type="http://schemas.openxmlformats.org/officeDocument/2006/relationships/image" Target="../media/image973.png"/><Relationship Id="rId74" Type="http://schemas.openxmlformats.org/officeDocument/2006/relationships/image" Target="../media/image994.png"/><Relationship Id="rId128" Type="http://schemas.openxmlformats.org/officeDocument/2006/relationships/image" Target="../media/image1021.png"/><Relationship Id="rId335" Type="http://schemas.openxmlformats.org/officeDocument/2006/relationships/customXml" Target="../ink/ink1646.xml"/><Relationship Id="rId377" Type="http://schemas.openxmlformats.org/officeDocument/2006/relationships/customXml" Target="../ink/ink1667.xml"/><Relationship Id="rId5" Type="http://schemas.openxmlformats.org/officeDocument/2006/relationships/customXml" Target="../ink/ink1481.xml"/><Relationship Id="rId181" Type="http://schemas.openxmlformats.org/officeDocument/2006/relationships/customXml" Target="../ink/ink1569.xml"/><Relationship Id="rId237" Type="http://schemas.openxmlformats.org/officeDocument/2006/relationships/customXml" Target="../ink/ink1597.xml"/><Relationship Id="rId402" Type="http://schemas.openxmlformats.org/officeDocument/2006/relationships/image" Target="../media/image1158.png"/><Relationship Id="rId279" Type="http://schemas.openxmlformats.org/officeDocument/2006/relationships/customXml" Target="../ink/ink1618.xml"/><Relationship Id="rId444" Type="http://schemas.openxmlformats.org/officeDocument/2006/relationships/image" Target="../media/image1179.png"/><Relationship Id="rId486" Type="http://schemas.openxmlformats.org/officeDocument/2006/relationships/image" Target="../media/image1200.png"/><Relationship Id="rId43" Type="http://schemas.openxmlformats.org/officeDocument/2006/relationships/customXml" Target="../ink/ink1500.xml"/><Relationship Id="rId139" Type="http://schemas.openxmlformats.org/officeDocument/2006/relationships/customXml" Target="../ink/ink1548.xml"/><Relationship Id="rId290" Type="http://schemas.openxmlformats.org/officeDocument/2006/relationships/image" Target="../media/image1102.png"/><Relationship Id="rId304" Type="http://schemas.openxmlformats.org/officeDocument/2006/relationships/image" Target="../media/image1109.png"/><Relationship Id="rId346" Type="http://schemas.openxmlformats.org/officeDocument/2006/relationships/image" Target="../media/image1130.png"/><Relationship Id="rId388" Type="http://schemas.openxmlformats.org/officeDocument/2006/relationships/image" Target="../media/image1151.png"/><Relationship Id="rId85" Type="http://schemas.openxmlformats.org/officeDocument/2006/relationships/customXml" Target="../ink/ink1521.xml"/><Relationship Id="rId150" Type="http://schemas.openxmlformats.org/officeDocument/2006/relationships/image" Target="../media/image1032.png"/><Relationship Id="rId192" Type="http://schemas.openxmlformats.org/officeDocument/2006/relationships/image" Target="../media/image1053.png"/><Relationship Id="rId206" Type="http://schemas.openxmlformats.org/officeDocument/2006/relationships/image" Target="../media/image1060.png"/><Relationship Id="rId413" Type="http://schemas.openxmlformats.org/officeDocument/2006/relationships/customXml" Target="../ink/ink1685.xml"/><Relationship Id="rId248" Type="http://schemas.openxmlformats.org/officeDocument/2006/relationships/image" Target="../media/image1081.png"/><Relationship Id="rId455" Type="http://schemas.openxmlformats.org/officeDocument/2006/relationships/customXml" Target="../ink/ink1706.xml"/><Relationship Id="rId12" Type="http://schemas.openxmlformats.org/officeDocument/2006/relationships/image" Target="../media/image963.png"/><Relationship Id="rId108" Type="http://schemas.openxmlformats.org/officeDocument/2006/relationships/image" Target="../media/image1011.png"/><Relationship Id="rId315" Type="http://schemas.openxmlformats.org/officeDocument/2006/relationships/customXml" Target="../ink/ink1636.xml"/><Relationship Id="rId357" Type="http://schemas.openxmlformats.org/officeDocument/2006/relationships/customXml" Target="../ink/ink1657.xml"/><Relationship Id="rId54" Type="http://schemas.openxmlformats.org/officeDocument/2006/relationships/image" Target="../media/image984.png"/><Relationship Id="rId96" Type="http://schemas.openxmlformats.org/officeDocument/2006/relationships/image" Target="../media/image1005.png"/><Relationship Id="rId161" Type="http://schemas.openxmlformats.org/officeDocument/2006/relationships/customXml" Target="../ink/ink1559.xml"/><Relationship Id="rId217" Type="http://schemas.openxmlformats.org/officeDocument/2006/relationships/customXml" Target="../ink/ink1587.xml"/><Relationship Id="rId399" Type="http://schemas.openxmlformats.org/officeDocument/2006/relationships/customXml" Target="../ink/ink1678.xml"/><Relationship Id="rId259" Type="http://schemas.openxmlformats.org/officeDocument/2006/relationships/customXml" Target="../ink/ink1608.xml"/><Relationship Id="rId424" Type="http://schemas.openxmlformats.org/officeDocument/2006/relationships/image" Target="../media/image1169.png"/><Relationship Id="rId466" Type="http://schemas.openxmlformats.org/officeDocument/2006/relationships/image" Target="../media/image1190.png"/><Relationship Id="rId23" Type="http://schemas.openxmlformats.org/officeDocument/2006/relationships/customXml" Target="../ink/ink1490.xml"/><Relationship Id="rId119" Type="http://schemas.openxmlformats.org/officeDocument/2006/relationships/customXml" Target="../ink/ink1538.xml"/><Relationship Id="rId270" Type="http://schemas.openxmlformats.org/officeDocument/2006/relationships/image" Target="../media/image1092.png"/><Relationship Id="rId326" Type="http://schemas.openxmlformats.org/officeDocument/2006/relationships/image" Target="../media/image1120.png"/><Relationship Id="rId65" Type="http://schemas.openxmlformats.org/officeDocument/2006/relationships/customXml" Target="../ink/ink1511.xml"/><Relationship Id="rId130" Type="http://schemas.openxmlformats.org/officeDocument/2006/relationships/image" Target="../media/image1022.png"/><Relationship Id="rId368" Type="http://schemas.openxmlformats.org/officeDocument/2006/relationships/image" Target="../media/image1141.png"/><Relationship Id="rId172" Type="http://schemas.openxmlformats.org/officeDocument/2006/relationships/image" Target="../media/image1043.png"/><Relationship Id="rId228" Type="http://schemas.openxmlformats.org/officeDocument/2006/relationships/image" Target="../media/image1071.png"/><Relationship Id="rId435" Type="http://schemas.openxmlformats.org/officeDocument/2006/relationships/customXml" Target="../ink/ink1696.xml"/><Relationship Id="rId477" Type="http://schemas.openxmlformats.org/officeDocument/2006/relationships/customXml" Target="../ink/ink1717.xml"/><Relationship Id="rId281" Type="http://schemas.openxmlformats.org/officeDocument/2006/relationships/customXml" Target="../ink/ink1619.xml"/><Relationship Id="rId337" Type="http://schemas.openxmlformats.org/officeDocument/2006/relationships/customXml" Target="../ink/ink1647.xml"/><Relationship Id="rId34" Type="http://schemas.openxmlformats.org/officeDocument/2006/relationships/image" Target="../media/image974.png"/><Relationship Id="rId76" Type="http://schemas.openxmlformats.org/officeDocument/2006/relationships/image" Target="../media/image995.png"/><Relationship Id="rId141" Type="http://schemas.openxmlformats.org/officeDocument/2006/relationships/customXml" Target="../ink/ink1549.xml"/><Relationship Id="rId379" Type="http://schemas.openxmlformats.org/officeDocument/2006/relationships/customXml" Target="../ink/ink1668.xml"/><Relationship Id="rId7" Type="http://schemas.openxmlformats.org/officeDocument/2006/relationships/customXml" Target="../ink/ink1482.xml"/><Relationship Id="rId183" Type="http://schemas.openxmlformats.org/officeDocument/2006/relationships/customXml" Target="../ink/ink1570.xml"/><Relationship Id="rId239" Type="http://schemas.openxmlformats.org/officeDocument/2006/relationships/customXml" Target="../ink/ink1598.xml"/><Relationship Id="rId390" Type="http://schemas.openxmlformats.org/officeDocument/2006/relationships/image" Target="../media/image1152.png"/><Relationship Id="rId404" Type="http://schemas.openxmlformats.org/officeDocument/2006/relationships/image" Target="../media/image1159.png"/><Relationship Id="rId446" Type="http://schemas.openxmlformats.org/officeDocument/2006/relationships/image" Target="../media/image1180.png"/><Relationship Id="rId250" Type="http://schemas.openxmlformats.org/officeDocument/2006/relationships/image" Target="../media/image1082.png"/><Relationship Id="rId292" Type="http://schemas.openxmlformats.org/officeDocument/2006/relationships/image" Target="../media/image1103.png"/><Relationship Id="rId306" Type="http://schemas.openxmlformats.org/officeDocument/2006/relationships/image" Target="../media/image1110.png"/><Relationship Id="rId488" Type="http://schemas.openxmlformats.org/officeDocument/2006/relationships/image" Target="../media/image1201.png"/><Relationship Id="rId45" Type="http://schemas.openxmlformats.org/officeDocument/2006/relationships/customXml" Target="../ink/ink1501.xml"/><Relationship Id="rId87" Type="http://schemas.openxmlformats.org/officeDocument/2006/relationships/customXml" Target="../ink/ink1522.xml"/><Relationship Id="rId110" Type="http://schemas.openxmlformats.org/officeDocument/2006/relationships/image" Target="../media/image1012.png"/><Relationship Id="rId348" Type="http://schemas.openxmlformats.org/officeDocument/2006/relationships/image" Target="../media/image1131.png"/><Relationship Id="rId152" Type="http://schemas.openxmlformats.org/officeDocument/2006/relationships/image" Target="../media/image1033.png"/><Relationship Id="rId194" Type="http://schemas.openxmlformats.org/officeDocument/2006/relationships/image" Target="../media/image1054.png"/><Relationship Id="rId208" Type="http://schemas.openxmlformats.org/officeDocument/2006/relationships/image" Target="../media/image1061.png"/><Relationship Id="rId415" Type="http://schemas.openxmlformats.org/officeDocument/2006/relationships/customXml" Target="../ink/ink1686.xml"/><Relationship Id="rId457" Type="http://schemas.openxmlformats.org/officeDocument/2006/relationships/customXml" Target="../ink/ink1707.xml"/><Relationship Id="rId261" Type="http://schemas.openxmlformats.org/officeDocument/2006/relationships/customXml" Target="../ink/ink1609.xml"/><Relationship Id="rId14" Type="http://schemas.openxmlformats.org/officeDocument/2006/relationships/image" Target="../media/image964.png"/><Relationship Id="rId56" Type="http://schemas.openxmlformats.org/officeDocument/2006/relationships/image" Target="../media/image985.png"/><Relationship Id="rId317" Type="http://schemas.openxmlformats.org/officeDocument/2006/relationships/customXml" Target="../ink/ink1637.xml"/><Relationship Id="rId359" Type="http://schemas.openxmlformats.org/officeDocument/2006/relationships/customXml" Target="../ink/ink1658.xml"/><Relationship Id="rId98" Type="http://schemas.openxmlformats.org/officeDocument/2006/relationships/image" Target="../media/image1006.png"/><Relationship Id="rId121" Type="http://schemas.openxmlformats.org/officeDocument/2006/relationships/customXml" Target="../ink/ink1539.xml"/><Relationship Id="rId163" Type="http://schemas.openxmlformats.org/officeDocument/2006/relationships/customXml" Target="../ink/ink1560.xml"/><Relationship Id="rId219" Type="http://schemas.openxmlformats.org/officeDocument/2006/relationships/customXml" Target="../ink/ink1588.xml"/><Relationship Id="rId370" Type="http://schemas.openxmlformats.org/officeDocument/2006/relationships/image" Target="../media/image1142.png"/><Relationship Id="rId426" Type="http://schemas.openxmlformats.org/officeDocument/2006/relationships/image" Target="../media/image1170.png"/><Relationship Id="rId230" Type="http://schemas.openxmlformats.org/officeDocument/2006/relationships/image" Target="../media/image1072.png"/><Relationship Id="rId468" Type="http://schemas.openxmlformats.org/officeDocument/2006/relationships/image" Target="../media/image1191.png"/><Relationship Id="rId25" Type="http://schemas.openxmlformats.org/officeDocument/2006/relationships/customXml" Target="../ink/ink1491.xml"/><Relationship Id="rId67" Type="http://schemas.openxmlformats.org/officeDocument/2006/relationships/customXml" Target="../ink/ink1512.xml"/><Relationship Id="rId272" Type="http://schemas.openxmlformats.org/officeDocument/2006/relationships/image" Target="../media/image1093.png"/><Relationship Id="rId328" Type="http://schemas.openxmlformats.org/officeDocument/2006/relationships/image" Target="../media/image1121.png"/><Relationship Id="rId132" Type="http://schemas.openxmlformats.org/officeDocument/2006/relationships/image" Target="../media/image1023.png"/><Relationship Id="rId174" Type="http://schemas.openxmlformats.org/officeDocument/2006/relationships/image" Target="../media/image1044.png"/><Relationship Id="rId381" Type="http://schemas.openxmlformats.org/officeDocument/2006/relationships/customXml" Target="../ink/ink1669.xml"/><Relationship Id="rId241" Type="http://schemas.openxmlformats.org/officeDocument/2006/relationships/customXml" Target="../ink/ink1599.xml"/><Relationship Id="rId437" Type="http://schemas.openxmlformats.org/officeDocument/2006/relationships/customXml" Target="../ink/ink1697.xml"/><Relationship Id="rId479" Type="http://schemas.openxmlformats.org/officeDocument/2006/relationships/customXml" Target="../ink/ink1718.xml"/><Relationship Id="rId36" Type="http://schemas.openxmlformats.org/officeDocument/2006/relationships/image" Target="../media/image975.png"/><Relationship Id="rId283" Type="http://schemas.openxmlformats.org/officeDocument/2006/relationships/customXml" Target="../ink/ink1620.xml"/><Relationship Id="rId339" Type="http://schemas.openxmlformats.org/officeDocument/2006/relationships/customXml" Target="../ink/ink1648.xml"/><Relationship Id="rId490" Type="http://schemas.openxmlformats.org/officeDocument/2006/relationships/image" Target="../media/image1202.png"/><Relationship Id="rId78" Type="http://schemas.openxmlformats.org/officeDocument/2006/relationships/image" Target="../media/image996.png"/><Relationship Id="rId101" Type="http://schemas.openxmlformats.org/officeDocument/2006/relationships/customXml" Target="../ink/ink1529.xml"/><Relationship Id="rId143" Type="http://schemas.openxmlformats.org/officeDocument/2006/relationships/customXml" Target="../ink/ink1550.xml"/><Relationship Id="rId185" Type="http://schemas.openxmlformats.org/officeDocument/2006/relationships/customXml" Target="../ink/ink1571.xml"/><Relationship Id="rId350" Type="http://schemas.openxmlformats.org/officeDocument/2006/relationships/image" Target="../media/image1132.png"/><Relationship Id="rId406" Type="http://schemas.openxmlformats.org/officeDocument/2006/relationships/image" Target="../media/image1160.png"/><Relationship Id="rId9" Type="http://schemas.openxmlformats.org/officeDocument/2006/relationships/customXml" Target="../ink/ink1483.xml"/><Relationship Id="rId210" Type="http://schemas.openxmlformats.org/officeDocument/2006/relationships/image" Target="../media/image1062.png"/><Relationship Id="rId392" Type="http://schemas.openxmlformats.org/officeDocument/2006/relationships/image" Target="../media/image1153.png"/><Relationship Id="rId448" Type="http://schemas.openxmlformats.org/officeDocument/2006/relationships/image" Target="../media/image1181.png"/><Relationship Id="rId252" Type="http://schemas.openxmlformats.org/officeDocument/2006/relationships/image" Target="../media/image1083.png"/><Relationship Id="rId294" Type="http://schemas.openxmlformats.org/officeDocument/2006/relationships/image" Target="../media/image1104.png"/><Relationship Id="rId308" Type="http://schemas.openxmlformats.org/officeDocument/2006/relationships/image" Target="../media/image1111.png"/><Relationship Id="rId47" Type="http://schemas.openxmlformats.org/officeDocument/2006/relationships/customXml" Target="../ink/ink1502.xml"/><Relationship Id="rId89" Type="http://schemas.openxmlformats.org/officeDocument/2006/relationships/customXml" Target="../ink/ink1523.xml"/><Relationship Id="rId112" Type="http://schemas.openxmlformats.org/officeDocument/2006/relationships/image" Target="../media/image1013.png"/><Relationship Id="rId154" Type="http://schemas.openxmlformats.org/officeDocument/2006/relationships/image" Target="../media/image1034.png"/><Relationship Id="rId361" Type="http://schemas.openxmlformats.org/officeDocument/2006/relationships/customXml" Target="../ink/ink1659.xml"/><Relationship Id="rId196" Type="http://schemas.openxmlformats.org/officeDocument/2006/relationships/image" Target="../media/image1055.png"/><Relationship Id="rId417" Type="http://schemas.openxmlformats.org/officeDocument/2006/relationships/customXml" Target="../ink/ink1687.xml"/><Relationship Id="rId459" Type="http://schemas.openxmlformats.org/officeDocument/2006/relationships/customXml" Target="../ink/ink1708.xml"/><Relationship Id="rId16" Type="http://schemas.openxmlformats.org/officeDocument/2006/relationships/image" Target="../media/image965.png"/><Relationship Id="rId221" Type="http://schemas.openxmlformats.org/officeDocument/2006/relationships/customXml" Target="../ink/ink1589.xml"/><Relationship Id="rId263" Type="http://schemas.openxmlformats.org/officeDocument/2006/relationships/customXml" Target="../ink/ink1610.xml"/><Relationship Id="rId319" Type="http://schemas.openxmlformats.org/officeDocument/2006/relationships/customXml" Target="../ink/ink1638.xml"/><Relationship Id="rId470" Type="http://schemas.openxmlformats.org/officeDocument/2006/relationships/image" Target="../media/image1192.png"/><Relationship Id="rId58" Type="http://schemas.openxmlformats.org/officeDocument/2006/relationships/image" Target="../media/image986.png"/><Relationship Id="rId123" Type="http://schemas.openxmlformats.org/officeDocument/2006/relationships/customXml" Target="../ink/ink1540.xml"/><Relationship Id="rId330" Type="http://schemas.openxmlformats.org/officeDocument/2006/relationships/image" Target="../media/image1122.png"/><Relationship Id="rId165" Type="http://schemas.openxmlformats.org/officeDocument/2006/relationships/customXml" Target="../ink/ink1561.xml"/><Relationship Id="rId372" Type="http://schemas.openxmlformats.org/officeDocument/2006/relationships/image" Target="../media/image1143.png"/><Relationship Id="rId428" Type="http://schemas.openxmlformats.org/officeDocument/2006/relationships/image" Target="../media/image1171.png"/><Relationship Id="rId232" Type="http://schemas.openxmlformats.org/officeDocument/2006/relationships/image" Target="../media/image1073.png"/><Relationship Id="rId274" Type="http://schemas.openxmlformats.org/officeDocument/2006/relationships/image" Target="../media/image1094.png"/><Relationship Id="rId481" Type="http://schemas.openxmlformats.org/officeDocument/2006/relationships/customXml" Target="../ink/ink1719.xml"/><Relationship Id="rId27" Type="http://schemas.openxmlformats.org/officeDocument/2006/relationships/customXml" Target="../ink/ink1492.xml"/><Relationship Id="rId69" Type="http://schemas.openxmlformats.org/officeDocument/2006/relationships/customXml" Target="../ink/ink1513.xml"/><Relationship Id="rId134" Type="http://schemas.openxmlformats.org/officeDocument/2006/relationships/image" Target="../media/image1024.png"/><Relationship Id="rId80" Type="http://schemas.openxmlformats.org/officeDocument/2006/relationships/image" Target="../media/image997.png"/><Relationship Id="rId176" Type="http://schemas.openxmlformats.org/officeDocument/2006/relationships/image" Target="../media/image1045.png"/><Relationship Id="rId341" Type="http://schemas.openxmlformats.org/officeDocument/2006/relationships/customXml" Target="../ink/ink1649.xml"/><Relationship Id="rId383" Type="http://schemas.openxmlformats.org/officeDocument/2006/relationships/customXml" Target="../ink/ink1670.xml"/><Relationship Id="rId439" Type="http://schemas.openxmlformats.org/officeDocument/2006/relationships/customXml" Target="../ink/ink1698.xml"/><Relationship Id="rId201" Type="http://schemas.openxmlformats.org/officeDocument/2006/relationships/customXml" Target="../ink/ink1579.xml"/><Relationship Id="rId243" Type="http://schemas.openxmlformats.org/officeDocument/2006/relationships/customXml" Target="../ink/ink1600.xml"/><Relationship Id="rId285" Type="http://schemas.openxmlformats.org/officeDocument/2006/relationships/customXml" Target="../ink/ink1621.xml"/><Relationship Id="rId450" Type="http://schemas.openxmlformats.org/officeDocument/2006/relationships/image" Target="../media/image1182.png"/><Relationship Id="rId38" Type="http://schemas.openxmlformats.org/officeDocument/2006/relationships/image" Target="../media/image976.png"/><Relationship Id="rId103" Type="http://schemas.openxmlformats.org/officeDocument/2006/relationships/customXml" Target="../ink/ink1530.xml"/><Relationship Id="rId310" Type="http://schemas.openxmlformats.org/officeDocument/2006/relationships/image" Target="../media/image1112.png"/><Relationship Id="rId492" Type="http://schemas.openxmlformats.org/officeDocument/2006/relationships/image" Target="../media/image1203.png"/><Relationship Id="rId91" Type="http://schemas.openxmlformats.org/officeDocument/2006/relationships/customXml" Target="../ink/ink1524.xml"/><Relationship Id="rId145" Type="http://schemas.openxmlformats.org/officeDocument/2006/relationships/customXml" Target="../ink/ink1551.xml"/><Relationship Id="rId187" Type="http://schemas.openxmlformats.org/officeDocument/2006/relationships/customXml" Target="../ink/ink1572.xml"/><Relationship Id="rId352" Type="http://schemas.openxmlformats.org/officeDocument/2006/relationships/image" Target="../media/image1133.png"/><Relationship Id="rId394" Type="http://schemas.openxmlformats.org/officeDocument/2006/relationships/image" Target="../media/image1154.png"/><Relationship Id="rId408" Type="http://schemas.openxmlformats.org/officeDocument/2006/relationships/image" Target="../media/image1161.png"/><Relationship Id="rId212" Type="http://schemas.openxmlformats.org/officeDocument/2006/relationships/image" Target="../media/image1063.png"/><Relationship Id="rId254" Type="http://schemas.openxmlformats.org/officeDocument/2006/relationships/image" Target="../media/image1084.png"/><Relationship Id="rId49" Type="http://schemas.openxmlformats.org/officeDocument/2006/relationships/customXml" Target="../ink/ink1503.xml"/><Relationship Id="rId114" Type="http://schemas.openxmlformats.org/officeDocument/2006/relationships/image" Target="../media/image1014.png"/><Relationship Id="rId296" Type="http://schemas.openxmlformats.org/officeDocument/2006/relationships/image" Target="../media/image1105.png"/><Relationship Id="rId461" Type="http://schemas.openxmlformats.org/officeDocument/2006/relationships/customXml" Target="../ink/ink1709.xml"/><Relationship Id="rId60" Type="http://schemas.openxmlformats.org/officeDocument/2006/relationships/image" Target="../media/image987.png"/><Relationship Id="rId156" Type="http://schemas.openxmlformats.org/officeDocument/2006/relationships/image" Target="../media/image1035.png"/><Relationship Id="rId198" Type="http://schemas.openxmlformats.org/officeDocument/2006/relationships/image" Target="../media/image1056.png"/><Relationship Id="rId321" Type="http://schemas.openxmlformats.org/officeDocument/2006/relationships/customXml" Target="../ink/ink1639.xml"/><Relationship Id="rId363" Type="http://schemas.openxmlformats.org/officeDocument/2006/relationships/customXml" Target="../ink/ink1660.xml"/><Relationship Id="rId419" Type="http://schemas.openxmlformats.org/officeDocument/2006/relationships/customXml" Target="../ink/ink1688.xml"/><Relationship Id="rId223" Type="http://schemas.openxmlformats.org/officeDocument/2006/relationships/customXml" Target="../ink/ink1590.xml"/><Relationship Id="rId430" Type="http://schemas.openxmlformats.org/officeDocument/2006/relationships/image" Target="../media/image1172.png"/><Relationship Id="rId18" Type="http://schemas.openxmlformats.org/officeDocument/2006/relationships/image" Target="../media/image966.png"/><Relationship Id="rId265" Type="http://schemas.openxmlformats.org/officeDocument/2006/relationships/customXml" Target="../ink/ink1611.xml"/><Relationship Id="rId472" Type="http://schemas.openxmlformats.org/officeDocument/2006/relationships/image" Target="../media/image1193.png"/><Relationship Id="rId125" Type="http://schemas.openxmlformats.org/officeDocument/2006/relationships/customXml" Target="../ink/ink1541.xml"/><Relationship Id="rId167" Type="http://schemas.openxmlformats.org/officeDocument/2006/relationships/customXml" Target="../ink/ink1562.xml"/><Relationship Id="rId332" Type="http://schemas.openxmlformats.org/officeDocument/2006/relationships/image" Target="../media/image1123.png"/><Relationship Id="rId374" Type="http://schemas.openxmlformats.org/officeDocument/2006/relationships/image" Target="../media/image1144.png"/><Relationship Id="rId71" Type="http://schemas.openxmlformats.org/officeDocument/2006/relationships/customXml" Target="../ink/ink1514.xml"/><Relationship Id="rId234" Type="http://schemas.openxmlformats.org/officeDocument/2006/relationships/image" Target="../media/image1074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493.xml"/><Relationship Id="rId276" Type="http://schemas.openxmlformats.org/officeDocument/2006/relationships/image" Target="../media/image1095.png"/><Relationship Id="rId441" Type="http://schemas.openxmlformats.org/officeDocument/2006/relationships/customXml" Target="../ink/ink1699.xml"/><Relationship Id="rId483" Type="http://schemas.openxmlformats.org/officeDocument/2006/relationships/customXml" Target="../ink/ink1720.xml"/><Relationship Id="rId40" Type="http://schemas.openxmlformats.org/officeDocument/2006/relationships/image" Target="../media/image977.png"/><Relationship Id="rId136" Type="http://schemas.openxmlformats.org/officeDocument/2006/relationships/image" Target="../media/image1025.png"/><Relationship Id="rId178" Type="http://schemas.openxmlformats.org/officeDocument/2006/relationships/image" Target="../media/image1046.png"/><Relationship Id="rId301" Type="http://schemas.openxmlformats.org/officeDocument/2006/relationships/customXml" Target="../ink/ink1629.xml"/><Relationship Id="rId343" Type="http://schemas.openxmlformats.org/officeDocument/2006/relationships/customXml" Target="../ink/ink1650.xml"/><Relationship Id="rId82" Type="http://schemas.openxmlformats.org/officeDocument/2006/relationships/image" Target="../media/image998.png"/><Relationship Id="rId203" Type="http://schemas.openxmlformats.org/officeDocument/2006/relationships/customXml" Target="../ink/ink1580.xml"/><Relationship Id="rId385" Type="http://schemas.openxmlformats.org/officeDocument/2006/relationships/customXml" Target="../ink/ink1671.xml"/><Relationship Id="rId245" Type="http://schemas.openxmlformats.org/officeDocument/2006/relationships/customXml" Target="../ink/ink1601.xml"/><Relationship Id="rId287" Type="http://schemas.openxmlformats.org/officeDocument/2006/relationships/customXml" Target="../ink/ink1622.xml"/><Relationship Id="rId410" Type="http://schemas.openxmlformats.org/officeDocument/2006/relationships/image" Target="../media/image1162.png"/><Relationship Id="rId452" Type="http://schemas.openxmlformats.org/officeDocument/2006/relationships/image" Target="../media/image1183.png"/><Relationship Id="rId494" Type="http://schemas.openxmlformats.org/officeDocument/2006/relationships/image" Target="../media/image1204.png"/><Relationship Id="rId105" Type="http://schemas.openxmlformats.org/officeDocument/2006/relationships/customXml" Target="../ink/ink1531.xml"/><Relationship Id="rId147" Type="http://schemas.openxmlformats.org/officeDocument/2006/relationships/customXml" Target="../ink/ink1552.xml"/><Relationship Id="rId312" Type="http://schemas.openxmlformats.org/officeDocument/2006/relationships/image" Target="../media/image1113.png"/><Relationship Id="rId354" Type="http://schemas.openxmlformats.org/officeDocument/2006/relationships/image" Target="../media/image1134.png"/><Relationship Id="rId51" Type="http://schemas.openxmlformats.org/officeDocument/2006/relationships/customXml" Target="../ink/ink1504.xml"/><Relationship Id="rId93" Type="http://schemas.openxmlformats.org/officeDocument/2006/relationships/customXml" Target="../ink/ink1525.xml"/><Relationship Id="rId189" Type="http://schemas.openxmlformats.org/officeDocument/2006/relationships/customXml" Target="../ink/ink1573.xml"/><Relationship Id="rId396" Type="http://schemas.openxmlformats.org/officeDocument/2006/relationships/image" Target="../media/image1155.png"/><Relationship Id="rId214" Type="http://schemas.openxmlformats.org/officeDocument/2006/relationships/image" Target="../media/image1064.png"/><Relationship Id="rId256" Type="http://schemas.openxmlformats.org/officeDocument/2006/relationships/image" Target="../media/image1085.png"/><Relationship Id="rId298" Type="http://schemas.openxmlformats.org/officeDocument/2006/relationships/image" Target="../media/image1106.png"/><Relationship Id="rId421" Type="http://schemas.openxmlformats.org/officeDocument/2006/relationships/customXml" Target="../ink/ink1689.xml"/><Relationship Id="rId463" Type="http://schemas.openxmlformats.org/officeDocument/2006/relationships/customXml" Target="../ink/ink1710.xml"/><Relationship Id="rId116" Type="http://schemas.openxmlformats.org/officeDocument/2006/relationships/image" Target="../media/image1015.png"/><Relationship Id="rId158" Type="http://schemas.openxmlformats.org/officeDocument/2006/relationships/image" Target="../media/image1036.png"/><Relationship Id="rId323" Type="http://schemas.openxmlformats.org/officeDocument/2006/relationships/customXml" Target="../ink/ink1640.xml"/><Relationship Id="rId20" Type="http://schemas.openxmlformats.org/officeDocument/2006/relationships/image" Target="../media/image967.png"/><Relationship Id="rId62" Type="http://schemas.openxmlformats.org/officeDocument/2006/relationships/image" Target="../media/image988.png"/><Relationship Id="rId365" Type="http://schemas.openxmlformats.org/officeDocument/2006/relationships/customXml" Target="../ink/ink1661.xml"/><Relationship Id="rId190" Type="http://schemas.openxmlformats.org/officeDocument/2006/relationships/image" Target="../media/image1052.png"/><Relationship Id="rId204" Type="http://schemas.openxmlformats.org/officeDocument/2006/relationships/image" Target="../media/image1059.png"/><Relationship Id="rId225" Type="http://schemas.openxmlformats.org/officeDocument/2006/relationships/customXml" Target="../ink/ink1591.xml"/><Relationship Id="rId246" Type="http://schemas.openxmlformats.org/officeDocument/2006/relationships/image" Target="../media/image1080.png"/><Relationship Id="rId267" Type="http://schemas.openxmlformats.org/officeDocument/2006/relationships/customXml" Target="../ink/ink1612.xml"/><Relationship Id="rId288" Type="http://schemas.openxmlformats.org/officeDocument/2006/relationships/image" Target="../media/image1101.png"/><Relationship Id="rId411" Type="http://schemas.openxmlformats.org/officeDocument/2006/relationships/customXml" Target="../ink/ink1684.xml"/><Relationship Id="rId432" Type="http://schemas.openxmlformats.org/officeDocument/2006/relationships/image" Target="../media/image1173.png"/><Relationship Id="rId453" Type="http://schemas.openxmlformats.org/officeDocument/2006/relationships/customXml" Target="../ink/ink1705.xml"/><Relationship Id="rId474" Type="http://schemas.openxmlformats.org/officeDocument/2006/relationships/image" Target="../media/image1194.png"/><Relationship Id="rId106" Type="http://schemas.openxmlformats.org/officeDocument/2006/relationships/image" Target="../media/image1010.png"/><Relationship Id="rId127" Type="http://schemas.openxmlformats.org/officeDocument/2006/relationships/customXml" Target="../ink/ink1542.xml"/><Relationship Id="rId313" Type="http://schemas.openxmlformats.org/officeDocument/2006/relationships/customXml" Target="../ink/ink1635.xml"/><Relationship Id="rId495" Type="http://schemas.openxmlformats.org/officeDocument/2006/relationships/customXml" Target="../ink/ink1726.xml"/><Relationship Id="rId10" Type="http://schemas.openxmlformats.org/officeDocument/2006/relationships/image" Target="../media/image962.png"/><Relationship Id="rId31" Type="http://schemas.openxmlformats.org/officeDocument/2006/relationships/customXml" Target="../ink/ink1494.xml"/><Relationship Id="rId52" Type="http://schemas.openxmlformats.org/officeDocument/2006/relationships/image" Target="../media/image983.png"/><Relationship Id="rId73" Type="http://schemas.openxmlformats.org/officeDocument/2006/relationships/customXml" Target="../ink/ink1515.xml"/><Relationship Id="rId94" Type="http://schemas.openxmlformats.org/officeDocument/2006/relationships/image" Target="../media/image1004.png"/><Relationship Id="rId148" Type="http://schemas.openxmlformats.org/officeDocument/2006/relationships/image" Target="../media/image1031.png"/><Relationship Id="rId169" Type="http://schemas.openxmlformats.org/officeDocument/2006/relationships/customXml" Target="../ink/ink1563.xml"/><Relationship Id="rId334" Type="http://schemas.openxmlformats.org/officeDocument/2006/relationships/image" Target="../media/image1124.png"/><Relationship Id="rId355" Type="http://schemas.openxmlformats.org/officeDocument/2006/relationships/customXml" Target="../ink/ink1656.xml"/><Relationship Id="rId376" Type="http://schemas.openxmlformats.org/officeDocument/2006/relationships/image" Target="../media/image1145.png"/><Relationship Id="rId397" Type="http://schemas.openxmlformats.org/officeDocument/2006/relationships/customXml" Target="../ink/ink1677.xml"/><Relationship Id="rId4" Type="http://schemas.openxmlformats.org/officeDocument/2006/relationships/image" Target="../media/image959.png"/><Relationship Id="rId180" Type="http://schemas.openxmlformats.org/officeDocument/2006/relationships/image" Target="../media/image1047.png"/><Relationship Id="rId215" Type="http://schemas.openxmlformats.org/officeDocument/2006/relationships/customXml" Target="../ink/ink1586.xml"/><Relationship Id="rId236" Type="http://schemas.openxmlformats.org/officeDocument/2006/relationships/image" Target="../media/image1075.png"/><Relationship Id="rId257" Type="http://schemas.openxmlformats.org/officeDocument/2006/relationships/customXml" Target="../ink/ink1607.xml"/><Relationship Id="rId278" Type="http://schemas.openxmlformats.org/officeDocument/2006/relationships/image" Target="../media/image1096.png"/><Relationship Id="rId401" Type="http://schemas.openxmlformats.org/officeDocument/2006/relationships/customXml" Target="../ink/ink1679.xml"/><Relationship Id="rId422" Type="http://schemas.openxmlformats.org/officeDocument/2006/relationships/image" Target="../media/image1168.png"/><Relationship Id="rId443" Type="http://schemas.openxmlformats.org/officeDocument/2006/relationships/customXml" Target="../ink/ink1700.xml"/><Relationship Id="rId464" Type="http://schemas.openxmlformats.org/officeDocument/2006/relationships/image" Target="../media/image1189.png"/><Relationship Id="rId303" Type="http://schemas.openxmlformats.org/officeDocument/2006/relationships/customXml" Target="../ink/ink1630.xml"/><Relationship Id="rId485" Type="http://schemas.openxmlformats.org/officeDocument/2006/relationships/customXml" Target="../ink/ink1721.xml"/><Relationship Id="rId42" Type="http://schemas.openxmlformats.org/officeDocument/2006/relationships/image" Target="../media/image978.png"/><Relationship Id="rId84" Type="http://schemas.openxmlformats.org/officeDocument/2006/relationships/image" Target="../media/image999.png"/><Relationship Id="rId138" Type="http://schemas.openxmlformats.org/officeDocument/2006/relationships/image" Target="../media/image1026.png"/><Relationship Id="rId345" Type="http://schemas.openxmlformats.org/officeDocument/2006/relationships/customXml" Target="../ink/ink1651.xml"/><Relationship Id="rId387" Type="http://schemas.openxmlformats.org/officeDocument/2006/relationships/customXml" Target="../ink/ink1672.xml"/><Relationship Id="rId191" Type="http://schemas.openxmlformats.org/officeDocument/2006/relationships/customXml" Target="../ink/ink1574.xml"/><Relationship Id="rId205" Type="http://schemas.openxmlformats.org/officeDocument/2006/relationships/customXml" Target="../ink/ink1581.xml"/><Relationship Id="rId247" Type="http://schemas.openxmlformats.org/officeDocument/2006/relationships/customXml" Target="../ink/ink1602.xml"/><Relationship Id="rId412" Type="http://schemas.openxmlformats.org/officeDocument/2006/relationships/image" Target="../media/image1163.png"/><Relationship Id="rId107" Type="http://schemas.openxmlformats.org/officeDocument/2006/relationships/customXml" Target="../ink/ink1532.xml"/><Relationship Id="rId289" Type="http://schemas.openxmlformats.org/officeDocument/2006/relationships/customXml" Target="../ink/ink1623.xml"/><Relationship Id="rId454" Type="http://schemas.openxmlformats.org/officeDocument/2006/relationships/image" Target="../media/image1184.png"/><Relationship Id="rId496" Type="http://schemas.openxmlformats.org/officeDocument/2006/relationships/image" Target="../media/image1205.png"/><Relationship Id="rId11" Type="http://schemas.openxmlformats.org/officeDocument/2006/relationships/customXml" Target="../ink/ink1484.xml"/><Relationship Id="rId53" Type="http://schemas.openxmlformats.org/officeDocument/2006/relationships/customXml" Target="../ink/ink1505.xml"/><Relationship Id="rId149" Type="http://schemas.openxmlformats.org/officeDocument/2006/relationships/customXml" Target="../ink/ink1553.xml"/><Relationship Id="rId314" Type="http://schemas.openxmlformats.org/officeDocument/2006/relationships/image" Target="../media/image1114.png"/><Relationship Id="rId356" Type="http://schemas.openxmlformats.org/officeDocument/2006/relationships/image" Target="../media/image1135.png"/><Relationship Id="rId398" Type="http://schemas.openxmlformats.org/officeDocument/2006/relationships/image" Target="../media/image1156.png"/><Relationship Id="rId95" Type="http://schemas.openxmlformats.org/officeDocument/2006/relationships/customXml" Target="../ink/ink1526.xml"/><Relationship Id="rId160" Type="http://schemas.openxmlformats.org/officeDocument/2006/relationships/image" Target="../media/image1037.png"/><Relationship Id="rId216" Type="http://schemas.openxmlformats.org/officeDocument/2006/relationships/image" Target="../media/image1065.png"/><Relationship Id="rId423" Type="http://schemas.openxmlformats.org/officeDocument/2006/relationships/customXml" Target="../ink/ink1690.xml"/><Relationship Id="rId258" Type="http://schemas.openxmlformats.org/officeDocument/2006/relationships/image" Target="../media/image1086.png"/><Relationship Id="rId465" Type="http://schemas.openxmlformats.org/officeDocument/2006/relationships/customXml" Target="../ink/ink1711.xml"/><Relationship Id="rId22" Type="http://schemas.openxmlformats.org/officeDocument/2006/relationships/image" Target="../media/image968.png"/><Relationship Id="rId64" Type="http://schemas.openxmlformats.org/officeDocument/2006/relationships/image" Target="../media/image989.png"/><Relationship Id="rId118" Type="http://schemas.openxmlformats.org/officeDocument/2006/relationships/image" Target="../media/image1016.png"/><Relationship Id="rId325" Type="http://schemas.openxmlformats.org/officeDocument/2006/relationships/customXml" Target="../ink/ink1641.xml"/><Relationship Id="rId367" Type="http://schemas.openxmlformats.org/officeDocument/2006/relationships/customXml" Target="../ink/ink1662.xml"/><Relationship Id="rId171" Type="http://schemas.openxmlformats.org/officeDocument/2006/relationships/customXml" Target="../ink/ink1564.xml"/><Relationship Id="rId227" Type="http://schemas.openxmlformats.org/officeDocument/2006/relationships/customXml" Target="../ink/ink1592.xml"/><Relationship Id="rId269" Type="http://schemas.openxmlformats.org/officeDocument/2006/relationships/customXml" Target="../ink/ink1613.xml"/><Relationship Id="rId434" Type="http://schemas.openxmlformats.org/officeDocument/2006/relationships/image" Target="../media/image1174.png"/><Relationship Id="rId476" Type="http://schemas.openxmlformats.org/officeDocument/2006/relationships/image" Target="../media/image1195.png"/><Relationship Id="rId33" Type="http://schemas.openxmlformats.org/officeDocument/2006/relationships/customXml" Target="../ink/ink1495.xml"/><Relationship Id="rId129" Type="http://schemas.openxmlformats.org/officeDocument/2006/relationships/customXml" Target="../ink/ink1543.xml"/><Relationship Id="rId280" Type="http://schemas.openxmlformats.org/officeDocument/2006/relationships/image" Target="../media/image1097.png"/><Relationship Id="rId336" Type="http://schemas.openxmlformats.org/officeDocument/2006/relationships/image" Target="../media/image1125.png"/><Relationship Id="rId75" Type="http://schemas.openxmlformats.org/officeDocument/2006/relationships/customXml" Target="../ink/ink1516.xml"/><Relationship Id="rId140" Type="http://schemas.openxmlformats.org/officeDocument/2006/relationships/image" Target="../media/image1027.png"/><Relationship Id="rId182" Type="http://schemas.openxmlformats.org/officeDocument/2006/relationships/image" Target="../media/image1048.png"/><Relationship Id="rId378" Type="http://schemas.openxmlformats.org/officeDocument/2006/relationships/image" Target="../media/image1146.png"/><Relationship Id="rId403" Type="http://schemas.openxmlformats.org/officeDocument/2006/relationships/customXml" Target="../ink/ink1680.xml"/><Relationship Id="rId6" Type="http://schemas.openxmlformats.org/officeDocument/2006/relationships/image" Target="../media/image960.png"/><Relationship Id="rId238" Type="http://schemas.openxmlformats.org/officeDocument/2006/relationships/image" Target="../media/image1076.png"/><Relationship Id="rId445" Type="http://schemas.openxmlformats.org/officeDocument/2006/relationships/customXml" Target="../ink/ink1701.xml"/><Relationship Id="rId487" Type="http://schemas.openxmlformats.org/officeDocument/2006/relationships/customXml" Target="../ink/ink1722.xml"/><Relationship Id="rId291" Type="http://schemas.openxmlformats.org/officeDocument/2006/relationships/customXml" Target="../ink/ink1624.xml"/><Relationship Id="rId305" Type="http://schemas.openxmlformats.org/officeDocument/2006/relationships/customXml" Target="../ink/ink1631.xml"/><Relationship Id="rId347" Type="http://schemas.openxmlformats.org/officeDocument/2006/relationships/customXml" Target="../ink/ink1652.xml"/><Relationship Id="rId44" Type="http://schemas.openxmlformats.org/officeDocument/2006/relationships/image" Target="../media/image979.png"/><Relationship Id="rId86" Type="http://schemas.openxmlformats.org/officeDocument/2006/relationships/image" Target="../media/image1000.png"/><Relationship Id="rId151" Type="http://schemas.openxmlformats.org/officeDocument/2006/relationships/customXml" Target="../ink/ink1554.xml"/><Relationship Id="rId389" Type="http://schemas.openxmlformats.org/officeDocument/2006/relationships/customXml" Target="../ink/ink1673.xml"/><Relationship Id="rId193" Type="http://schemas.openxmlformats.org/officeDocument/2006/relationships/customXml" Target="../ink/ink1575.xml"/><Relationship Id="rId207" Type="http://schemas.openxmlformats.org/officeDocument/2006/relationships/customXml" Target="../ink/ink1582.xml"/><Relationship Id="rId249" Type="http://schemas.openxmlformats.org/officeDocument/2006/relationships/customXml" Target="../ink/ink1603.xml"/><Relationship Id="rId414" Type="http://schemas.openxmlformats.org/officeDocument/2006/relationships/image" Target="../media/image1164.png"/><Relationship Id="rId456" Type="http://schemas.openxmlformats.org/officeDocument/2006/relationships/image" Target="../media/image1185.png"/><Relationship Id="rId13" Type="http://schemas.openxmlformats.org/officeDocument/2006/relationships/customXml" Target="../ink/ink1485.xml"/><Relationship Id="rId109" Type="http://schemas.openxmlformats.org/officeDocument/2006/relationships/customXml" Target="../ink/ink1533.xml"/><Relationship Id="rId260" Type="http://schemas.openxmlformats.org/officeDocument/2006/relationships/image" Target="../media/image1087.png"/><Relationship Id="rId316" Type="http://schemas.openxmlformats.org/officeDocument/2006/relationships/image" Target="../media/image1115.png"/><Relationship Id="rId55" Type="http://schemas.openxmlformats.org/officeDocument/2006/relationships/customXml" Target="../ink/ink1506.xml"/><Relationship Id="rId97" Type="http://schemas.openxmlformats.org/officeDocument/2006/relationships/customXml" Target="../ink/ink1527.xml"/><Relationship Id="rId120" Type="http://schemas.openxmlformats.org/officeDocument/2006/relationships/image" Target="../media/image1017.png"/><Relationship Id="rId358" Type="http://schemas.openxmlformats.org/officeDocument/2006/relationships/image" Target="../media/image1136.png"/><Relationship Id="rId162" Type="http://schemas.openxmlformats.org/officeDocument/2006/relationships/image" Target="../media/image1038.png"/><Relationship Id="rId218" Type="http://schemas.openxmlformats.org/officeDocument/2006/relationships/image" Target="../media/image1066.png"/><Relationship Id="rId425" Type="http://schemas.openxmlformats.org/officeDocument/2006/relationships/customXml" Target="../ink/ink1691.xml"/><Relationship Id="rId467" Type="http://schemas.openxmlformats.org/officeDocument/2006/relationships/customXml" Target="../ink/ink1712.xml"/><Relationship Id="rId271" Type="http://schemas.openxmlformats.org/officeDocument/2006/relationships/customXml" Target="../ink/ink1614.xml"/><Relationship Id="rId24" Type="http://schemas.openxmlformats.org/officeDocument/2006/relationships/image" Target="../media/image969.png"/><Relationship Id="rId66" Type="http://schemas.openxmlformats.org/officeDocument/2006/relationships/image" Target="../media/image990.png"/><Relationship Id="rId131" Type="http://schemas.openxmlformats.org/officeDocument/2006/relationships/customXml" Target="../ink/ink1544.xml"/><Relationship Id="rId327" Type="http://schemas.openxmlformats.org/officeDocument/2006/relationships/customXml" Target="../ink/ink1642.xml"/><Relationship Id="rId369" Type="http://schemas.openxmlformats.org/officeDocument/2006/relationships/customXml" Target="../ink/ink1663.xml"/><Relationship Id="rId173" Type="http://schemas.openxmlformats.org/officeDocument/2006/relationships/customXml" Target="../ink/ink1565.xml"/><Relationship Id="rId229" Type="http://schemas.openxmlformats.org/officeDocument/2006/relationships/customXml" Target="../ink/ink1593.xml"/><Relationship Id="rId380" Type="http://schemas.openxmlformats.org/officeDocument/2006/relationships/image" Target="../media/image1147.png"/><Relationship Id="rId436" Type="http://schemas.openxmlformats.org/officeDocument/2006/relationships/image" Target="../media/image1175.png"/><Relationship Id="rId240" Type="http://schemas.openxmlformats.org/officeDocument/2006/relationships/image" Target="../media/image1077.png"/><Relationship Id="rId478" Type="http://schemas.openxmlformats.org/officeDocument/2006/relationships/image" Target="../media/image1196.png"/><Relationship Id="rId35" Type="http://schemas.openxmlformats.org/officeDocument/2006/relationships/customXml" Target="../ink/ink1496.xml"/><Relationship Id="rId77" Type="http://schemas.openxmlformats.org/officeDocument/2006/relationships/customXml" Target="../ink/ink1517.xml"/><Relationship Id="rId100" Type="http://schemas.openxmlformats.org/officeDocument/2006/relationships/image" Target="../media/image1007.png"/><Relationship Id="rId282" Type="http://schemas.openxmlformats.org/officeDocument/2006/relationships/image" Target="../media/image1098.png"/><Relationship Id="rId338" Type="http://schemas.openxmlformats.org/officeDocument/2006/relationships/image" Target="../media/image1126.png"/><Relationship Id="rId8" Type="http://schemas.openxmlformats.org/officeDocument/2006/relationships/image" Target="../media/image961.png"/><Relationship Id="rId142" Type="http://schemas.openxmlformats.org/officeDocument/2006/relationships/image" Target="../media/image1028.png"/><Relationship Id="rId184" Type="http://schemas.openxmlformats.org/officeDocument/2006/relationships/image" Target="../media/image1049.png"/><Relationship Id="rId391" Type="http://schemas.openxmlformats.org/officeDocument/2006/relationships/customXml" Target="../ink/ink1674.xml"/><Relationship Id="rId405" Type="http://schemas.openxmlformats.org/officeDocument/2006/relationships/customXml" Target="../ink/ink1681.xml"/><Relationship Id="rId447" Type="http://schemas.openxmlformats.org/officeDocument/2006/relationships/customXml" Target="../ink/ink1702.xml"/><Relationship Id="rId251" Type="http://schemas.openxmlformats.org/officeDocument/2006/relationships/customXml" Target="../ink/ink1604.xml"/><Relationship Id="rId489" Type="http://schemas.openxmlformats.org/officeDocument/2006/relationships/customXml" Target="../ink/ink1723.xml"/><Relationship Id="rId46" Type="http://schemas.openxmlformats.org/officeDocument/2006/relationships/image" Target="../media/image980.png"/><Relationship Id="rId293" Type="http://schemas.openxmlformats.org/officeDocument/2006/relationships/customXml" Target="../ink/ink1625.xml"/><Relationship Id="rId307" Type="http://schemas.openxmlformats.org/officeDocument/2006/relationships/customXml" Target="../ink/ink1632.xml"/><Relationship Id="rId349" Type="http://schemas.openxmlformats.org/officeDocument/2006/relationships/customXml" Target="../ink/ink1653.xml"/><Relationship Id="rId88" Type="http://schemas.openxmlformats.org/officeDocument/2006/relationships/image" Target="../media/image1001.png"/><Relationship Id="rId111" Type="http://schemas.openxmlformats.org/officeDocument/2006/relationships/customXml" Target="../ink/ink1534.xml"/><Relationship Id="rId153" Type="http://schemas.openxmlformats.org/officeDocument/2006/relationships/customXml" Target="../ink/ink1555.xml"/><Relationship Id="rId195" Type="http://schemas.openxmlformats.org/officeDocument/2006/relationships/customXml" Target="../ink/ink1576.xml"/><Relationship Id="rId209" Type="http://schemas.openxmlformats.org/officeDocument/2006/relationships/customXml" Target="../ink/ink1583.xml"/><Relationship Id="rId360" Type="http://schemas.openxmlformats.org/officeDocument/2006/relationships/image" Target="../media/image1137.png"/><Relationship Id="rId416" Type="http://schemas.openxmlformats.org/officeDocument/2006/relationships/image" Target="../media/image1165.png"/><Relationship Id="rId220" Type="http://schemas.openxmlformats.org/officeDocument/2006/relationships/image" Target="../media/image1067.png"/><Relationship Id="rId458" Type="http://schemas.openxmlformats.org/officeDocument/2006/relationships/image" Target="../media/image1186.png"/><Relationship Id="rId15" Type="http://schemas.openxmlformats.org/officeDocument/2006/relationships/customXml" Target="../ink/ink1486.xml"/><Relationship Id="rId57" Type="http://schemas.openxmlformats.org/officeDocument/2006/relationships/customXml" Target="../ink/ink1507.xml"/><Relationship Id="rId262" Type="http://schemas.openxmlformats.org/officeDocument/2006/relationships/image" Target="../media/image1088.png"/><Relationship Id="rId318" Type="http://schemas.openxmlformats.org/officeDocument/2006/relationships/image" Target="../media/image1116.png"/><Relationship Id="rId99" Type="http://schemas.openxmlformats.org/officeDocument/2006/relationships/customXml" Target="../ink/ink1528.xml"/><Relationship Id="rId122" Type="http://schemas.openxmlformats.org/officeDocument/2006/relationships/image" Target="../media/image1018.png"/><Relationship Id="rId164" Type="http://schemas.openxmlformats.org/officeDocument/2006/relationships/image" Target="../media/image1039.png"/><Relationship Id="rId371" Type="http://schemas.openxmlformats.org/officeDocument/2006/relationships/customXml" Target="../ink/ink1664.xml"/><Relationship Id="rId427" Type="http://schemas.openxmlformats.org/officeDocument/2006/relationships/customXml" Target="../ink/ink1692.xml"/><Relationship Id="rId469" Type="http://schemas.openxmlformats.org/officeDocument/2006/relationships/customXml" Target="../ink/ink1713.xml"/><Relationship Id="rId26" Type="http://schemas.openxmlformats.org/officeDocument/2006/relationships/image" Target="../media/image970.png"/><Relationship Id="rId231" Type="http://schemas.openxmlformats.org/officeDocument/2006/relationships/customXml" Target="../ink/ink1594.xml"/><Relationship Id="rId273" Type="http://schemas.openxmlformats.org/officeDocument/2006/relationships/customXml" Target="../ink/ink1615.xml"/><Relationship Id="rId329" Type="http://schemas.openxmlformats.org/officeDocument/2006/relationships/customXml" Target="../ink/ink1643.xml"/><Relationship Id="rId480" Type="http://schemas.openxmlformats.org/officeDocument/2006/relationships/image" Target="../media/image1197.png"/><Relationship Id="rId68" Type="http://schemas.openxmlformats.org/officeDocument/2006/relationships/image" Target="../media/image991.png"/><Relationship Id="rId133" Type="http://schemas.openxmlformats.org/officeDocument/2006/relationships/customXml" Target="../ink/ink1545.xml"/><Relationship Id="rId175" Type="http://schemas.openxmlformats.org/officeDocument/2006/relationships/customXml" Target="../ink/ink1566.xml"/><Relationship Id="rId340" Type="http://schemas.openxmlformats.org/officeDocument/2006/relationships/image" Target="../media/image1127.png"/><Relationship Id="rId200" Type="http://schemas.openxmlformats.org/officeDocument/2006/relationships/image" Target="../media/image1057.png"/><Relationship Id="rId382" Type="http://schemas.openxmlformats.org/officeDocument/2006/relationships/image" Target="../media/image1148.png"/><Relationship Id="rId438" Type="http://schemas.openxmlformats.org/officeDocument/2006/relationships/image" Target="../media/image1176.png"/><Relationship Id="rId242" Type="http://schemas.openxmlformats.org/officeDocument/2006/relationships/image" Target="../media/image1078.png"/><Relationship Id="rId284" Type="http://schemas.openxmlformats.org/officeDocument/2006/relationships/image" Target="../media/image1099.png"/><Relationship Id="rId491" Type="http://schemas.openxmlformats.org/officeDocument/2006/relationships/customXml" Target="../ink/ink1724.xml"/><Relationship Id="rId37" Type="http://schemas.openxmlformats.org/officeDocument/2006/relationships/customXml" Target="../ink/ink1497.xml"/><Relationship Id="rId79" Type="http://schemas.openxmlformats.org/officeDocument/2006/relationships/customXml" Target="../ink/ink1518.xml"/><Relationship Id="rId102" Type="http://schemas.openxmlformats.org/officeDocument/2006/relationships/image" Target="../media/image1008.png"/><Relationship Id="rId144" Type="http://schemas.openxmlformats.org/officeDocument/2006/relationships/image" Target="../media/image1029.png"/><Relationship Id="rId90" Type="http://schemas.openxmlformats.org/officeDocument/2006/relationships/image" Target="../media/image1002.png"/><Relationship Id="rId186" Type="http://schemas.openxmlformats.org/officeDocument/2006/relationships/image" Target="../media/image1050.png"/><Relationship Id="rId351" Type="http://schemas.openxmlformats.org/officeDocument/2006/relationships/customXml" Target="../ink/ink1654.xml"/><Relationship Id="rId393" Type="http://schemas.openxmlformats.org/officeDocument/2006/relationships/customXml" Target="../ink/ink1675.xml"/><Relationship Id="rId407" Type="http://schemas.openxmlformats.org/officeDocument/2006/relationships/customXml" Target="../ink/ink1682.xml"/><Relationship Id="rId449" Type="http://schemas.openxmlformats.org/officeDocument/2006/relationships/customXml" Target="../ink/ink1703.xml"/><Relationship Id="rId211" Type="http://schemas.openxmlformats.org/officeDocument/2006/relationships/customXml" Target="../ink/ink1584.xml"/><Relationship Id="rId253" Type="http://schemas.openxmlformats.org/officeDocument/2006/relationships/customXml" Target="../ink/ink1605.xml"/><Relationship Id="rId295" Type="http://schemas.openxmlformats.org/officeDocument/2006/relationships/customXml" Target="../ink/ink1626.xml"/><Relationship Id="rId309" Type="http://schemas.openxmlformats.org/officeDocument/2006/relationships/customXml" Target="../ink/ink1633.xml"/><Relationship Id="rId460" Type="http://schemas.openxmlformats.org/officeDocument/2006/relationships/image" Target="../media/image1187.png"/><Relationship Id="rId48" Type="http://schemas.openxmlformats.org/officeDocument/2006/relationships/image" Target="../media/image981.png"/><Relationship Id="rId113" Type="http://schemas.openxmlformats.org/officeDocument/2006/relationships/customXml" Target="../ink/ink1535.xml"/><Relationship Id="rId320" Type="http://schemas.openxmlformats.org/officeDocument/2006/relationships/image" Target="../media/image1117.png"/><Relationship Id="rId155" Type="http://schemas.openxmlformats.org/officeDocument/2006/relationships/customXml" Target="../ink/ink1556.xml"/><Relationship Id="rId197" Type="http://schemas.openxmlformats.org/officeDocument/2006/relationships/customXml" Target="../ink/ink1577.xml"/><Relationship Id="rId362" Type="http://schemas.openxmlformats.org/officeDocument/2006/relationships/image" Target="../media/image1138.png"/><Relationship Id="rId418" Type="http://schemas.openxmlformats.org/officeDocument/2006/relationships/image" Target="../media/image1166.png"/><Relationship Id="rId222" Type="http://schemas.openxmlformats.org/officeDocument/2006/relationships/image" Target="../media/image1068.png"/><Relationship Id="rId264" Type="http://schemas.openxmlformats.org/officeDocument/2006/relationships/image" Target="../media/image1089.png"/><Relationship Id="rId471" Type="http://schemas.openxmlformats.org/officeDocument/2006/relationships/customXml" Target="../ink/ink1714.xml"/><Relationship Id="rId17" Type="http://schemas.openxmlformats.org/officeDocument/2006/relationships/customXml" Target="../ink/ink1487.xml"/><Relationship Id="rId59" Type="http://schemas.openxmlformats.org/officeDocument/2006/relationships/customXml" Target="../ink/ink1508.xml"/><Relationship Id="rId124" Type="http://schemas.openxmlformats.org/officeDocument/2006/relationships/image" Target="../media/image1019.png"/><Relationship Id="rId70" Type="http://schemas.openxmlformats.org/officeDocument/2006/relationships/image" Target="../media/image992.png"/><Relationship Id="rId166" Type="http://schemas.openxmlformats.org/officeDocument/2006/relationships/image" Target="../media/image1040.png"/><Relationship Id="rId331" Type="http://schemas.openxmlformats.org/officeDocument/2006/relationships/customXml" Target="../ink/ink1644.xml"/><Relationship Id="rId373" Type="http://schemas.openxmlformats.org/officeDocument/2006/relationships/customXml" Target="../ink/ink1665.xml"/><Relationship Id="rId429" Type="http://schemas.openxmlformats.org/officeDocument/2006/relationships/customXml" Target="../ink/ink1693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595.xml"/><Relationship Id="rId440" Type="http://schemas.openxmlformats.org/officeDocument/2006/relationships/image" Target="../media/image1177.png"/><Relationship Id="rId28" Type="http://schemas.openxmlformats.org/officeDocument/2006/relationships/image" Target="../media/image971.png"/><Relationship Id="rId275" Type="http://schemas.openxmlformats.org/officeDocument/2006/relationships/customXml" Target="../ink/ink1616.xml"/><Relationship Id="rId300" Type="http://schemas.openxmlformats.org/officeDocument/2006/relationships/image" Target="../media/image1107.png"/><Relationship Id="rId482" Type="http://schemas.openxmlformats.org/officeDocument/2006/relationships/image" Target="../media/image1198.png"/><Relationship Id="rId81" Type="http://schemas.openxmlformats.org/officeDocument/2006/relationships/customXml" Target="../ink/ink1519.xml"/><Relationship Id="rId135" Type="http://schemas.openxmlformats.org/officeDocument/2006/relationships/customXml" Target="../ink/ink1546.xml"/><Relationship Id="rId177" Type="http://schemas.openxmlformats.org/officeDocument/2006/relationships/customXml" Target="../ink/ink1567.xml"/><Relationship Id="rId342" Type="http://schemas.openxmlformats.org/officeDocument/2006/relationships/image" Target="../media/image1128.png"/><Relationship Id="rId384" Type="http://schemas.openxmlformats.org/officeDocument/2006/relationships/image" Target="../media/image1149.png"/><Relationship Id="rId202" Type="http://schemas.openxmlformats.org/officeDocument/2006/relationships/image" Target="../media/image1058.png"/><Relationship Id="rId244" Type="http://schemas.openxmlformats.org/officeDocument/2006/relationships/image" Target="../media/image1079.png"/><Relationship Id="rId39" Type="http://schemas.openxmlformats.org/officeDocument/2006/relationships/customXml" Target="../ink/ink1498.xml"/><Relationship Id="rId286" Type="http://schemas.openxmlformats.org/officeDocument/2006/relationships/image" Target="../media/image1100.png"/><Relationship Id="rId451" Type="http://schemas.openxmlformats.org/officeDocument/2006/relationships/customXml" Target="../ink/ink1704.xml"/><Relationship Id="rId493" Type="http://schemas.openxmlformats.org/officeDocument/2006/relationships/customXml" Target="../ink/ink1725.xml"/><Relationship Id="rId50" Type="http://schemas.openxmlformats.org/officeDocument/2006/relationships/image" Target="../media/image982.png"/><Relationship Id="rId104" Type="http://schemas.openxmlformats.org/officeDocument/2006/relationships/image" Target="../media/image1009.png"/><Relationship Id="rId146" Type="http://schemas.openxmlformats.org/officeDocument/2006/relationships/image" Target="../media/image1030.png"/><Relationship Id="rId188" Type="http://schemas.openxmlformats.org/officeDocument/2006/relationships/image" Target="../media/image1051.png"/><Relationship Id="rId311" Type="http://schemas.openxmlformats.org/officeDocument/2006/relationships/customXml" Target="../ink/ink1634.xml"/><Relationship Id="rId353" Type="http://schemas.openxmlformats.org/officeDocument/2006/relationships/customXml" Target="../ink/ink1655.xml"/><Relationship Id="rId395" Type="http://schemas.openxmlformats.org/officeDocument/2006/relationships/customXml" Target="../ink/ink1676.xml"/><Relationship Id="rId409" Type="http://schemas.openxmlformats.org/officeDocument/2006/relationships/customXml" Target="../ink/ink1683.xml"/><Relationship Id="rId92" Type="http://schemas.openxmlformats.org/officeDocument/2006/relationships/image" Target="../media/image1003.png"/><Relationship Id="rId213" Type="http://schemas.openxmlformats.org/officeDocument/2006/relationships/customXml" Target="../ink/ink1585.xml"/><Relationship Id="rId420" Type="http://schemas.openxmlformats.org/officeDocument/2006/relationships/image" Target="../media/image1167.png"/><Relationship Id="rId255" Type="http://schemas.openxmlformats.org/officeDocument/2006/relationships/customXml" Target="../ink/ink1606.xml"/><Relationship Id="rId297" Type="http://schemas.openxmlformats.org/officeDocument/2006/relationships/customXml" Target="../ink/ink1627.xml"/><Relationship Id="rId462" Type="http://schemas.openxmlformats.org/officeDocument/2006/relationships/image" Target="../media/image1188.png"/><Relationship Id="rId115" Type="http://schemas.openxmlformats.org/officeDocument/2006/relationships/customXml" Target="../ink/ink1536.xml"/><Relationship Id="rId157" Type="http://schemas.openxmlformats.org/officeDocument/2006/relationships/customXml" Target="../ink/ink1557.xml"/><Relationship Id="rId322" Type="http://schemas.openxmlformats.org/officeDocument/2006/relationships/image" Target="../media/image1118.png"/><Relationship Id="rId364" Type="http://schemas.openxmlformats.org/officeDocument/2006/relationships/image" Target="../media/image1139.png"/><Relationship Id="rId61" Type="http://schemas.openxmlformats.org/officeDocument/2006/relationships/customXml" Target="../ink/ink1509.xml"/><Relationship Id="rId199" Type="http://schemas.openxmlformats.org/officeDocument/2006/relationships/customXml" Target="../ink/ink1578.xml"/><Relationship Id="rId19" Type="http://schemas.openxmlformats.org/officeDocument/2006/relationships/customXml" Target="../ink/ink1488.xml"/><Relationship Id="rId224" Type="http://schemas.openxmlformats.org/officeDocument/2006/relationships/image" Target="../media/image1069.png"/><Relationship Id="rId266" Type="http://schemas.openxmlformats.org/officeDocument/2006/relationships/image" Target="../media/image1090.png"/><Relationship Id="rId431" Type="http://schemas.openxmlformats.org/officeDocument/2006/relationships/customXml" Target="../ink/ink1694.xml"/><Relationship Id="rId473" Type="http://schemas.openxmlformats.org/officeDocument/2006/relationships/customXml" Target="../ink/ink1715.xml"/><Relationship Id="rId30" Type="http://schemas.openxmlformats.org/officeDocument/2006/relationships/image" Target="../media/image972.png"/><Relationship Id="rId126" Type="http://schemas.openxmlformats.org/officeDocument/2006/relationships/image" Target="../media/image1020.png"/><Relationship Id="rId168" Type="http://schemas.openxmlformats.org/officeDocument/2006/relationships/image" Target="../media/image1041.png"/><Relationship Id="rId333" Type="http://schemas.openxmlformats.org/officeDocument/2006/relationships/customXml" Target="../ink/ink1645.xml"/><Relationship Id="rId72" Type="http://schemas.openxmlformats.org/officeDocument/2006/relationships/image" Target="../media/image993.png"/><Relationship Id="rId375" Type="http://schemas.openxmlformats.org/officeDocument/2006/relationships/customXml" Target="../ink/ink1666.xml"/><Relationship Id="rId3" Type="http://schemas.openxmlformats.org/officeDocument/2006/relationships/customXml" Target="../ink/ink1480.xml"/><Relationship Id="rId235" Type="http://schemas.openxmlformats.org/officeDocument/2006/relationships/customXml" Target="../ink/ink1596.xml"/><Relationship Id="rId277" Type="http://schemas.openxmlformats.org/officeDocument/2006/relationships/customXml" Target="../ink/ink1617.xml"/><Relationship Id="rId400" Type="http://schemas.openxmlformats.org/officeDocument/2006/relationships/image" Target="../media/image1157.png"/><Relationship Id="rId442" Type="http://schemas.openxmlformats.org/officeDocument/2006/relationships/image" Target="../media/image1178.png"/><Relationship Id="rId484" Type="http://schemas.openxmlformats.org/officeDocument/2006/relationships/image" Target="../media/image1199.png"/><Relationship Id="rId137" Type="http://schemas.openxmlformats.org/officeDocument/2006/relationships/customXml" Target="../ink/ink1547.xml"/><Relationship Id="rId302" Type="http://schemas.openxmlformats.org/officeDocument/2006/relationships/image" Target="../media/image1108.png"/><Relationship Id="rId344" Type="http://schemas.openxmlformats.org/officeDocument/2006/relationships/image" Target="../media/image1129.png"/><Relationship Id="rId41" Type="http://schemas.openxmlformats.org/officeDocument/2006/relationships/customXml" Target="../ink/ink1499.xml"/><Relationship Id="rId83" Type="http://schemas.openxmlformats.org/officeDocument/2006/relationships/customXml" Target="../ink/ink1520.xml"/><Relationship Id="rId179" Type="http://schemas.openxmlformats.org/officeDocument/2006/relationships/customXml" Target="../ink/ink1568.xml"/><Relationship Id="rId386" Type="http://schemas.openxmlformats.org/officeDocument/2006/relationships/image" Target="../media/image1150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84.xml"/><Relationship Id="rId21" Type="http://schemas.openxmlformats.org/officeDocument/2006/relationships/customXml" Target="../ink/ink1736.xml"/><Relationship Id="rId324" Type="http://schemas.openxmlformats.org/officeDocument/2006/relationships/image" Target="../media/image1344.png"/><Relationship Id="rId531" Type="http://schemas.openxmlformats.org/officeDocument/2006/relationships/image" Target="../media/image1447.png"/><Relationship Id="rId629" Type="http://schemas.openxmlformats.org/officeDocument/2006/relationships/image" Target="../media/image1496.png"/><Relationship Id="rId170" Type="http://schemas.openxmlformats.org/officeDocument/2006/relationships/image" Target="../media/image1267.png"/><Relationship Id="rId268" Type="http://schemas.openxmlformats.org/officeDocument/2006/relationships/image" Target="../media/image1316.png"/><Relationship Id="rId475" Type="http://schemas.openxmlformats.org/officeDocument/2006/relationships/image" Target="../media/image1419.png"/><Relationship Id="rId32" Type="http://schemas.openxmlformats.org/officeDocument/2006/relationships/image" Target="../media/image973.png"/><Relationship Id="rId128" Type="http://schemas.openxmlformats.org/officeDocument/2006/relationships/image" Target="../media/image1246.png"/><Relationship Id="rId335" Type="http://schemas.openxmlformats.org/officeDocument/2006/relationships/customXml" Target="../ink/ink1893.xml"/><Relationship Id="rId542" Type="http://schemas.openxmlformats.org/officeDocument/2006/relationships/customXml" Target="../ink/ink1997.xml"/><Relationship Id="rId181" Type="http://schemas.openxmlformats.org/officeDocument/2006/relationships/customXml" Target="../ink/ink1816.xml"/><Relationship Id="rId402" Type="http://schemas.openxmlformats.org/officeDocument/2006/relationships/image" Target="../media/image1383.png"/><Relationship Id="rId279" Type="http://schemas.openxmlformats.org/officeDocument/2006/relationships/customXml" Target="../ink/ink1865.xml"/><Relationship Id="rId486" Type="http://schemas.openxmlformats.org/officeDocument/2006/relationships/customXml" Target="../ink/ink1969.xml"/><Relationship Id="rId43" Type="http://schemas.openxmlformats.org/officeDocument/2006/relationships/customXml" Target="../ink/ink1747.xml"/><Relationship Id="rId139" Type="http://schemas.openxmlformats.org/officeDocument/2006/relationships/customXml" Target="../ink/ink1795.xml"/><Relationship Id="rId346" Type="http://schemas.openxmlformats.org/officeDocument/2006/relationships/image" Target="../media/image1355.png"/><Relationship Id="rId553" Type="http://schemas.openxmlformats.org/officeDocument/2006/relationships/image" Target="../media/image1458.png"/><Relationship Id="rId192" Type="http://schemas.openxmlformats.org/officeDocument/2006/relationships/image" Target="../media/image1278.png"/><Relationship Id="rId206" Type="http://schemas.openxmlformats.org/officeDocument/2006/relationships/image" Target="../media/image1285.png"/><Relationship Id="rId413" Type="http://schemas.openxmlformats.org/officeDocument/2006/relationships/customXml" Target="../ink/ink1932.xml"/><Relationship Id="rId497" Type="http://schemas.openxmlformats.org/officeDocument/2006/relationships/image" Target="../media/image1430.png"/><Relationship Id="rId620" Type="http://schemas.openxmlformats.org/officeDocument/2006/relationships/customXml" Target="../ink/ink2036.xml"/><Relationship Id="rId357" Type="http://schemas.openxmlformats.org/officeDocument/2006/relationships/customXml" Target="../ink/ink1904.xml"/><Relationship Id="rId54" Type="http://schemas.openxmlformats.org/officeDocument/2006/relationships/image" Target="../media/image1209.png"/><Relationship Id="rId217" Type="http://schemas.openxmlformats.org/officeDocument/2006/relationships/customXml" Target="../ink/ink1834.xml"/><Relationship Id="rId564" Type="http://schemas.openxmlformats.org/officeDocument/2006/relationships/customXml" Target="../ink/ink2008.xml"/><Relationship Id="rId424" Type="http://schemas.openxmlformats.org/officeDocument/2006/relationships/image" Target="../media/image1394.png"/><Relationship Id="rId631" Type="http://schemas.openxmlformats.org/officeDocument/2006/relationships/image" Target="../media/image1497.png"/><Relationship Id="rId270" Type="http://schemas.openxmlformats.org/officeDocument/2006/relationships/image" Target="../media/image1317.png"/><Relationship Id="rId65" Type="http://schemas.openxmlformats.org/officeDocument/2006/relationships/customXml" Target="../ink/ink1758.xml"/><Relationship Id="rId130" Type="http://schemas.openxmlformats.org/officeDocument/2006/relationships/image" Target="../media/image1247.png"/><Relationship Id="rId368" Type="http://schemas.openxmlformats.org/officeDocument/2006/relationships/image" Target="../media/image1366.png"/><Relationship Id="rId575" Type="http://schemas.openxmlformats.org/officeDocument/2006/relationships/image" Target="../media/image1469.png"/><Relationship Id="rId228" Type="http://schemas.openxmlformats.org/officeDocument/2006/relationships/image" Target="../media/image1296.png"/><Relationship Id="rId435" Type="http://schemas.openxmlformats.org/officeDocument/2006/relationships/customXml" Target="../ink/ink1943.xml"/><Relationship Id="rId642" Type="http://schemas.openxmlformats.org/officeDocument/2006/relationships/customXml" Target="../ink/ink2047.xml"/><Relationship Id="rId281" Type="http://schemas.openxmlformats.org/officeDocument/2006/relationships/customXml" Target="../ink/ink1866.xml"/><Relationship Id="rId502" Type="http://schemas.openxmlformats.org/officeDocument/2006/relationships/customXml" Target="../ink/ink1977.xml"/><Relationship Id="rId76" Type="http://schemas.openxmlformats.org/officeDocument/2006/relationships/image" Target="../media/image1220.png"/><Relationship Id="rId141" Type="http://schemas.openxmlformats.org/officeDocument/2006/relationships/customXml" Target="../ink/ink1796.xml"/><Relationship Id="rId379" Type="http://schemas.openxmlformats.org/officeDocument/2006/relationships/customXml" Target="../ink/ink1915.xml"/><Relationship Id="rId586" Type="http://schemas.openxmlformats.org/officeDocument/2006/relationships/customXml" Target="../ink/ink2019.xml"/><Relationship Id="rId7" Type="http://schemas.openxmlformats.org/officeDocument/2006/relationships/customXml" Target="../ink/ink1729.xml"/><Relationship Id="rId239" Type="http://schemas.openxmlformats.org/officeDocument/2006/relationships/customXml" Target="../ink/ink1845.xml"/><Relationship Id="rId446" Type="http://schemas.openxmlformats.org/officeDocument/2006/relationships/image" Target="../media/image1405.png"/><Relationship Id="rId292" Type="http://schemas.openxmlformats.org/officeDocument/2006/relationships/image" Target="../media/image1328.png"/><Relationship Id="rId306" Type="http://schemas.openxmlformats.org/officeDocument/2006/relationships/image" Target="../media/image1335.png"/><Relationship Id="rId87" Type="http://schemas.openxmlformats.org/officeDocument/2006/relationships/customXml" Target="../ink/ink1769.xml"/><Relationship Id="rId513" Type="http://schemas.openxmlformats.org/officeDocument/2006/relationships/image" Target="../media/image1438.png"/><Relationship Id="rId597" Type="http://schemas.openxmlformats.org/officeDocument/2006/relationships/image" Target="../media/image1480.png"/><Relationship Id="rId152" Type="http://schemas.openxmlformats.org/officeDocument/2006/relationships/image" Target="../media/image1258.png"/><Relationship Id="rId457" Type="http://schemas.openxmlformats.org/officeDocument/2006/relationships/image" Target="../media/image1410.png"/><Relationship Id="rId14" Type="http://schemas.openxmlformats.org/officeDocument/2006/relationships/image" Target="../media/image964.png"/><Relationship Id="rId317" Type="http://schemas.openxmlformats.org/officeDocument/2006/relationships/customXml" Target="../ink/ink1884.xml"/><Relationship Id="rId524" Type="http://schemas.openxmlformats.org/officeDocument/2006/relationships/customXml" Target="../ink/ink1988.xml"/><Relationship Id="rId98" Type="http://schemas.openxmlformats.org/officeDocument/2006/relationships/image" Target="../media/image1231.png"/><Relationship Id="rId163" Type="http://schemas.openxmlformats.org/officeDocument/2006/relationships/customXml" Target="../ink/ink1807.xml"/><Relationship Id="rId370" Type="http://schemas.openxmlformats.org/officeDocument/2006/relationships/image" Target="../media/image1367.png"/><Relationship Id="rId230" Type="http://schemas.openxmlformats.org/officeDocument/2006/relationships/image" Target="../media/image1297.png"/><Relationship Id="rId468" Type="http://schemas.openxmlformats.org/officeDocument/2006/relationships/customXml" Target="../ink/ink1960.xml"/><Relationship Id="rId25" Type="http://schemas.openxmlformats.org/officeDocument/2006/relationships/customXml" Target="../ink/ink1738.xml"/><Relationship Id="rId328" Type="http://schemas.openxmlformats.org/officeDocument/2006/relationships/image" Target="../media/image1346.png"/><Relationship Id="rId535" Type="http://schemas.openxmlformats.org/officeDocument/2006/relationships/image" Target="../media/image1449.png"/><Relationship Id="rId174" Type="http://schemas.openxmlformats.org/officeDocument/2006/relationships/image" Target="../media/image1269.png"/><Relationship Id="rId381" Type="http://schemas.openxmlformats.org/officeDocument/2006/relationships/customXml" Target="../ink/ink1916.xml"/><Relationship Id="rId602" Type="http://schemas.openxmlformats.org/officeDocument/2006/relationships/customXml" Target="../ink/ink2027.xml"/><Relationship Id="rId241" Type="http://schemas.openxmlformats.org/officeDocument/2006/relationships/customXml" Target="../ink/ink1846.xml"/><Relationship Id="rId479" Type="http://schemas.openxmlformats.org/officeDocument/2006/relationships/image" Target="../media/image1421.png"/><Relationship Id="rId36" Type="http://schemas.openxmlformats.org/officeDocument/2006/relationships/image" Target="../media/image975.png"/><Relationship Id="rId339" Type="http://schemas.openxmlformats.org/officeDocument/2006/relationships/customXml" Target="../ink/ink1895.xml"/><Relationship Id="rId546" Type="http://schemas.openxmlformats.org/officeDocument/2006/relationships/customXml" Target="../ink/ink1999.xml"/><Relationship Id="rId101" Type="http://schemas.openxmlformats.org/officeDocument/2006/relationships/customXml" Target="../ink/ink1776.xml"/><Relationship Id="rId185" Type="http://schemas.openxmlformats.org/officeDocument/2006/relationships/customXml" Target="../ink/ink1818.xml"/><Relationship Id="rId406" Type="http://schemas.openxmlformats.org/officeDocument/2006/relationships/image" Target="../media/image1385.png"/><Relationship Id="rId392" Type="http://schemas.openxmlformats.org/officeDocument/2006/relationships/image" Target="../media/image1378.png"/><Relationship Id="rId613" Type="http://schemas.openxmlformats.org/officeDocument/2006/relationships/image" Target="../media/image1488.png"/><Relationship Id="rId252" Type="http://schemas.openxmlformats.org/officeDocument/2006/relationships/image" Target="../media/image1308.png"/><Relationship Id="rId47" Type="http://schemas.openxmlformats.org/officeDocument/2006/relationships/customXml" Target="../ink/ink1749.xml"/><Relationship Id="rId112" Type="http://schemas.openxmlformats.org/officeDocument/2006/relationships/image" Target="../media/image1238.png"/><Relationship Id="rId557" Type="http://schemas.openxmlformats.org/officeDocument/2006/relationships/image" Target="../media/image1460.png"/><Relationship Id="rId196" Type="http://schemas.openxmlformats.org/officeDocument/2006/relationships/image" Target="../media/image1280.png"/><Relationship Id="rId417" Type="http://schemas.openxmlformats.org/officeDocument/2006/relationships/customXml" Target="../ink/ink1934.xml"/><Relationship Id="rId459" Type="http://schemas.openxmlformats.org/officeDocument/2006/relationships/image" Target="../media/image1411.png"/><Relationship Id="rId624" Type="http://schemas.openxmlformats.org/officeDocument/2006/relationships/customXml" Target="../ink/ink2038.xml"/><Relationship Id="rId16" Type="http://schemas.openxmlformats.org/officeDocument/2006/relationships/image" Target="../media/image965.png"/><Relationship Id="rId221" Type="http://schemas.openxmlformats.org/officeDocument/2006/relationships/customXml" Target="../ink/ink1836.xml"/><Relationship Id="rId263" Type="http://schemas.openxmlformats.org/officeDocument/2006/relationships/customXml" Target="../ink/ink1857.xml"/><Relationship Id="rId319" Type="http://schemas.openxmlformats.org/officeDocument/2006/relationships/customXml" Target="../ink/ink1885.xml"/><Relationship Id="rId470" Type="http://schemas.openxmlformats.org/officeDocument/2006/relationships/customXml" Target="../ink/ink1961.xml"/><Relationship Id="rId526" Type="http://schemas.openxmlformats.org/officeDocument/2006/relationships/customXml" Target="../ink/ink1989.xml"/><Relationship Id="rId58" Type="http://schemas.openxmlformats.org/officeDocument/2006/relationships/image" Target="../media/image1211.png"/><Relationship Id="rId123" Type="http://schemas.openxmlformats.org/officeDocument/2006/relationships/customXml" Target="../ink/ink1787.xml"/><Relationship Id="rId330" Type="http://schemas.openxmlformats.org/officeDocument/2006/relationships/image" Target="../media/image1347.png"/><Relationship Id="rId568" Type="http://schemas.openxmlformats.org/officeDocument/2006/relationships/customXml" Target="../ink/ink2010.xml"/><Relationship Id="rId165" Type="http://schemas.openxmlformats.org/officeDocument/2006/relationships/customXml" Target="../ink/ink1808.xml"/><Relationship Id="rId372" Type="http://schemas.openxmlformats.org/officeDocument/2006/relationships/image" Target="../media/image1368.png"/><Relationship Id="rId428" Type="http://schemas.openxmlformats.org/officeDocument/2006/relationships/image" Target="../media/image1396.png"/><Relationship Id="rId635" Type="http://schemas.openxmlformats.org/officeDocument/2006/relationships/image" Target="../media/image1499.png"/><Relationship Id="rId232" Type="http://schemas.openxmlformats.org/officeDocument/2006/relationships/image" Target="../media/image1298.png"/><Relationship Id="rId274" Type="http://schemas.openxmlformats.org/officeDocument/2006/relationships/image" Target="../media/image1319.png"/><Relationship Id="rId481" Type="http://schemas.openxmlformats.org/officeDocument/2006/relationships/image" Target="../media/image1422.png"/><Relationship Id="rId27" Type="http://schemas.openxmlformats.org/officeDocument/2006/relationships/customXml" Target="../ink/ink1739.xml"/><Relationship Id="rId69" Type="http://schemas.openxmlformats.org/officeDocument/2006/relationships/customXml" Target="../ink/ink1760.xml"/><Relationship Id="rId134" Type="http://schemas.openxmlformats.org/officeDocument/2006/relationships/image" Target="../media/image1249.png"/><Relationship Id="rId537" Type="http://schemas.openxmlformats.org/officeDocument/2006/relationships/image" Target="../media/image1450.png"/><Relationship Id="rId579" Type="http://schemas.openxmlformats.org/officeDocument/2006/relationships/image" Target="../media/image1471.png"/><Relationship Id="rId80" Type="http://schemas.openxmlformats.org/officeDocument/2006/relationships/image" Target="../media/image1222.png"/><Relationship Id="rId176" Type="http://schemas.openxmlformats.org/officeDocument/2006/relationships/image" Target="../media/image1270.png"/><Relationship Id="rId341" Type="http://schemas.openxmlformats.org/officeDocument/2006/relationships/customXml" Target="../ink/ink1896.xml"/><Relationship Id="rId383" Type="http://schemas.openxmlformats.org/officeDocument/2006/relationships/customXml" Target="../ink/ink1917.xml"/><Relationship Id="rId439" Type="http://schemas.openxmlformats.org/officeDocument/2006/relationships/customXml" Target="../ink/ink1945.xml"/><Relationship Id="rId590" Type="http://schemas.openxmlformats.org/officeDocument/2006/relationships/customXml" Target="../ink/ink2021.xml"/><Relationship Id="rId604" Type="http://schemas.openxmlformats.org/officeDocument/2006/relationships/customXml" Target="../ink/ink2028.xml"/><Relationship Id="rId646" Type="http://schemas.openxmlformats.org/officeDocument/2006/relationships/customXml" Target="../ink/ink2049.xml"/><Relationship Id="rId201" Type="http://schemas.openxmlformats.org/officeDocument/2006/relationships/customXml" Target="../ink/ink1826.xml"/><Relationship Id="rId243" Type="http://schemas.openxmlformats.org/officeDocument/2006/relationships/customXml" Target="../ink/ink1847.xml"/><Relationship Id="rId285" Type="http://schemas.openxmlformats.org/officeDocument/2006/relationships/customXml" Target="../ink/ink1868.xml"/><Relationship Id="rId450" Type="http://schemas.openxmlformats.org/officeDocument/2006/relationships/image" Target="../media/image1407.png"/><Relationship Id="rId506" Type="http://schemas.openxmlformats.org/officeDocument/2006/relationships/customXml" Target="../ink/ink1979.xml"/><Relationship Id="rId38" Type="http://schemas.openxmlformats.org/officeDocument/2006/relationships/image" Target="../media/image976.png"/><Relationship Id="rId103" Type="http://schemas.openxmlformats.org/officeDocument/2006/relationships/customXml" Target="../ink/ink1777.xml"/><Relationship Id="rId310" Type="http://schemas.openxmlformats.org/officeDocument/2006/relationships/image" Target="../media/image1337.png"/><Relationship Id="rId492" Type="http://schemas.openxmlformats.org/officeDocument/2006/relationships/customXml" Target="../ink/ink1972.xml"/><Relationship Id="rId548" Type="http://schemas.openxmlformats.org/officeDocument/2006/relationships/customXml" Target="../ink/ink2000.xml"/><Relationship Id="rId91" Type="http://schemas.openxmlformats.org/officeDocument/2006/relationships/customXml" Target="../ink/ink1771.xml"/><Relationship Id="rId145" Type="http://schemas.openxmlformats.org/officeDocument/2006/relationships/customXml" Target="../ink/ink1798.xml"/><Relationship Id="rId187" Type="http://schemas.openxmlformats.org/officeDocument/2006/relationships/customXml" Target="../ink/ink1819.xml"/><Relationship Id="rId352" Type="http://schemas.openxmlformats.org/officeDocument/2006/relationships/image" Target="../media/image1358.png"/><Relationship Id="rId394" Type="http://schemas.openxmlformats.org/officeDocument/2006/relationships/image" Target="../media/image1379.png"/><Relationship Id="rId408" Type="http://schemas.openxmlformats.org/officeDocument/2006/relationships/image" Target="../media/image1386.png"/><Relationship Id="rId615" Type="http://schemas.openxmlformats.org/officeDocument/2006/relationships/image" Target="../media/image1489.png"/><Relationship Id="rId212" Type="http://schemas.openxmlformats.org/officeDocument/2006/relationships/image" Target="../media/image1288.png"/><Relationship Id="rId254" Type="http://schemas.openxmlformats.org/officeDocument/2006/relationships/image" Target="../media/image1309.png"/><Relationship Id="rId49" Type="http://schemas.openxmlformats.org/officeDocument/2006/relationships/customXml" Target="../ink/ink1750.xml"/><Relationship Id="rId114" Type="http://schemas.openxmlformats.org/officeDocument/2006/relationships/image" Target="../media/image1239.png"/><Relationship Id="rId296" Type="http://schemas.openxmlformats.org/officeDocument/2006/relationships/image" Target="../media/image1330.png"/><Relationship Id="rId461" Type="http://schemas.openxmlformats.org/officeDocument/2006/relationships/image" Target="../media/image1412.png"/><Relationship Id="rId517" Type="http://schemas.openxmlformats.org/officeDocument/2006/relationships/image" Target="../media/image1440.png"/><Relationship Id="rId559" Type="http://schemas.openxmlformats.org/officeDocument/2006/relationships/image" Target="../media/image1461.png"/><Relationship Id="rId60" Type="http://schemas.openxmlformats.org/officeDocument/2006/relationships/image" Target="../media/image1212.png"/><Relationship Id="rId156" Type="http://schemas.openxmlformats.org/officeDocument/2006/relationships/image" Target="../media/image1260.png"/><Relationship Id="rId198" Type="http://schemas.openxmlformats.org/officeDocument/2006/relationships/image" Target="../media/image1281.png"/><Relationship Id="rId321" Type="http://schemas.openxmlformats.org/officeDocument/2006/relationships/customXml" Target="../ink/ink1886.xml"/><Relationship Id="rId363" Type="http://schemas.openxmlformats.org/officeDocument/2006/relationships/customXml" Target="../ink/ink1907.xml"/><Relationship Id="rId419" Type="http://schemas.openxmlformats.org/officeDocument/2006/relationships/customXml" Target="../ink/ink1935.xml"/><Relationship Id="rId570" Type="http://schemas.openxmlformats.org/officeDocument/2006/relationships/customXml" Target="../ink/ink2011.xml"/><Relationship Id="rId626" Type="http://schemas.openxmlformats.org/officeDocument/2006/relationships/customXml" Target="../ink/ink2039.xml"/><Relationship Id="rId223" Type="http://schemas.openxmlformats.org/officeDocument/2006/relationships/customXml" Target="../ink/ink1837.xml"/><Relationship Id="rId430" Type="http://schemas.openxmlformats.org/officeDocument/2006/relationships/image" Target="../media/image1397.png"/><Relationship Id="rId18" Type="http://schemas.openxmlformats.org/officeDocument/2006/relationships/image" Target="../media/image966.png"/><Relationship Id="rId265" Type="http://schemas.openxmlformats.org/officeDocument/2006/relationships/customXml" Target="../ink/ink1858.xml"/><Relationship Id="rId472" Type="http://schemas.openxmlformats.org/officeDocument/2006/relationships/customXml" Target="../ink/ink1962.xml"/><Relationship Id="rId528" Type="http://schemas.openxmlformats.org/officeDocument/2006/relationships/customXml" Target="../ink/ink1990.xml"/><Relationship Id="rId125" Type="http://schemas.openxmlformats.org/officeDocument/2006/relationships/customXml" Target="../ink/ink1788.xml"/><Relationship Id="rId167" Type="http://schemas.openxmlformats.org/officeDocument/2006/relationships/customXml" Target="../ink/ink1809.xml"/><Relationship Id="rId332" Type="http://schemas.openxmlformats.org/officeDocument/2006/relationships/image" Target="../media/image1348.png"/><Relationship Id="rId374" Type="http://schemas.openxmlformats.org/officeDocument/2006/relationships/image" Target="../media/image1369.png"/><Relationship Id="rId581" Type="http://schemas.openxmlformats.org/officeDocument/2006/relationships/image" Target="../media/image1472.png"/><Relationship Id="rId71" Type="http://schemas.openxmlformats.org/officeDocument/2006/relationships/customXml" Target="../ink/ink1761.xml"/><Relationship Id="rId234" Type="http://schemas.openxmlformats.org/officeDocument/2006/relationships/image" Target="../media/image1299.png"/><Relationship Id="rId637" Type="http://schemas.openxmlformats.org/officeDocument/2006/relationships/image" Target="../media/image1500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1740.xml"/><Relationship Id="rId276" Type="http://schemas.openxmlformats.org/officeDocument/2006/relationships/image" Target="../media/image1320.png"/><Relationship Id="rId441" Type="http://schemas.openxmlformats.org/officeDocument/2006/relationships/customXml" Target="../ink/ink1946.xml"/><Relationship Id="rId483" Type="http://schemas.openxmlformats.org/officeDocument/2006/relationships/image" Target="../media/image1423.png"/><Relationship Id="rId539" Type="http://schemas.openxmlformats.org/officeDocument/2006/relationships/image" Target="../media/image1451.png"/><Relationship Id="rId40" Type="http://schemas.openxmlformats.org/officeDocument/2006/relationships/image" Target="../media/image977.png"/><Relationship Id="rId136" Type="http://schemas.openxmlformats.org/officeDocument/2006/relationships/image" Target="../media/image1250.png"/><Relationship Id="rId178" Type="http://schemas.openxmlformats.org/officeDocument/2006/relationships/image" Target="../media/image1271.png"/><Relationship Id="rId301" Type="http://schemas.openxmlformats.org/officeDocument/2006/relationships/customXml" Target="../ink/ink1876.xml"/><Relationship Id="rId343" Type="http://schemas.openxmlformats.org/officeDocument/2006/relationships/customXml" Target="../ink/ink1897.xml"/><Relationship Id="rId550" Type="http://schemas.openxmlformats.org/officeDocument/2006/relationships/customXml" Target="../ink/ink2001.xml"/><Relationship Id="rId82" Type="http://schemas.openxmlformats.org/officeDocument/2006/relationships/image" Target="../media/image1223.png"/><Relationship Id="rId203" Type="http://schemas.openxmlformats.org/officeDocument/2006/relationships/customXml" Target="../ink/ink1827.xml"/><Relationship Id="rId385" Type="http://schemas.openxmlformats.org/officeDocument/2006/relationships/customXml" Target="../ink/ink1918.xml"/><Relationship Id="rId592" Type="http://schemas.openxmlformats.org/officeDocument/2006/relationships/customXml" Target="../ink/ink2022.xml"/><Relationship Id="rId606" Type="http://schemas.openxmlformats.org/officeDocument/2006/relationships/customXml" Target="../ink/ink2029.xml"/><Relationship Id="rId245" Type="http://schemas.openxmlformats.org/officeDocument/2006/relationships/customXml" Target="../ink/ink1848.xml"/><Relationship Id="rId287" Type="http://schemas.openxmlformats.org/officeDocument/2006/relationships/customXml" Target="../ink/ink1869.xml"/><Relationship Id="rId410" Type="http://schemas.openxmlformats.org/officeDocument/2006/relationships/image" Target="../media/image1387.png"/><Relationship Id="rId452" Type="http://schemas.openxmlformats.org/officeDocument/2006/relationships/image" Target="../media/image1408.png"/><Relationship Id="rId494" Type="http://schemas.openxmlformats.org/officeDocument/2006/relationships/customXml" Target="../ink/ink1973.xml"/><Relationship Id="rId508" Type="http://schemas.openxmlformats.org/officeDocument/2006/relationships/customXml" Target="../ink/ink1980.xml"/><Relationship Id="rId105" Type="http://schemas.openxmlformats.org/officeDocument/2006/relationships/customXml" Target="../ink/ink1778.xml"/><Relationship Id="rId147" Type="http://schemas.openxmlformats.org/officeDocument/2006/relationships/customXml" Target="../ink/ink1799.xml"/><Relationship Id="rId312" Type="http://schemas.openxmlformats.org/officeDocument/2006/relationships/image" Target="../media/image1338.png"/><Relationship Id="rId354" Type="http://schemas.openxmlformats.org/officeDocument/2006/relationships/image" Target="../media/image1359.png"/><Relationship Id="rId51" Type="http://schemas.openxmlformats.org/officeDocument/2006/relationships/customXml" Target="../ink/ink1751.xml"/><Relationship Id="rId93" Type="http://schemas.openxmlformats.org/officeDocument/2006/relationships/customXml" Target="../ink/ink1772.xml"/><Relationship Id="rId189" Type="http://schemas.openxmlformats.org/officeDocument/2006/relationships/customXml" Target="../ink/ink1820.xml"/><Relationship Id="rId396" Type="http://schemas.openxmlformats.org/officeDocument/2006/relationships/image" Target="../media/image1380.png"/><Relationship Id="rId561" Type="http://schemas.openxmlformats.org/officeDocument/2006/relationships/image" Target="../media/image1462.png"/><Relationship Id="rId617" Type="http://schemas.openxmlformats.org/officeDocument/2006/relationships/image" Target="../media/image1490.png"/><Relationship Id="rId214" Type="http://schemas.openxmlformats.org/officeDocument/2006/relationships/image" Target="../media/image1289.png"/><Relationship Id="rId256" Type="http://schemas.openxmlformats.org/officeDocument/2006/relationships/image" Target="../media/image1310.png"/><Relationship Id="rId298" Type="http://schemas.openxmlformats.org/officeDocument/2006/relationships/image" Target="../media/image1331.png"/><Relationship Id="rId421" Type="http://schemas.openxmlformats.org/officeDocument/2006/relationships/customXml" Target="../ink/ink1936.xml"/><Relationship Id="rId463" Type="http://schemas.openxmlformats.org/officeDocument/2006/relationships/image" Target="../media/image1413.png"/><Relationship Id="rId519" Type="http://schemas.openxmlformats.org/officeDocument/2006/relationships/image" Target="../media/image1441.png"/><Relationship Id="rId116" Type="http://schemas.openxmlformats.org/officeDocument/2006/relationships/image" Target="../media/image1240.png"/><Relationship Id="rId158" Type="http://schemas.openxmlformats.org/officeDocument/2006/relationships/image" Target="../media/image1261.png"/><Relationship Id="rId323" Type="http://schemas.openxmlformats.org/officeDocument/2006/relationships/customXml" Target="../ink/ink1887.xml"/><Relationship Id="rId530" Type="http://schemas.openxmlformats.org/officeDocument/2006/relationships/customXml" Target="../ink/ink1991.xml"/><Relationship Id="rId20" Type="http://schemas.openxmlformats.org/officeDocument/2006/relationships/image" Target="../media/image967.png"/><Relationship Id="rId62" Type="http://schemas.openxmlformats.org/officeDocument/2006/relationships/image" Target="../media/image1213.png"/><Relationship Id="rId365" Type="http://schemas.openxmlformats.org/officeDocument/2006/relationships/customXml" Target="../ink/ink1908.xml"/><Relationship Id="rId572" Type="http://schemas.openxmlformats.org/officeDocument/2006/relationships/customXml" Target="../ink/ink2012.xml"/><Relationship Id="rId628" Type="http://schemas.openxmlformats.org/officeDocument/2006/relationships/customXml" Target="../ink/ink2040.xml"/><Relationship Id="rId225" Type="http://schemas.openxmlformats.org/officeDocument/2006/relationships/customXml" Target="../ink/ink1838.xml"/><Relationship Id="rId267" Type="http://schemas.openxmlformats.org/officeDocument/2006/relationships/customXml" Target="../ink/ink1859.xml"/><Relationship Id="rId432" Type="http://schemas.openxmlformats.org/officeDocument/2006/relationships/image" Target="../media/image1398.png"/><Relationship Id="rId474" Type="http://schemas.openxmlformats.org/officeDocument/2006/relationships/customXml" Target="../ink/ink1963.xml"/><Relationship Id="rId127" Type="http://schemas.openxmlformats.org/officeDocument/2006/relationships/customXml" Target="../ink/ink1789.xml"/><Relationship Id="rId31" Type="http://schemas.openxmlformats.org/officeDocument/2006/relationships/customXml" Target="../ink/ink1741.xml"/><Relationship Id="rId73" Type="http://schemas.openxmlformats.org/officeDocument/2006/relationships/customXml" Target="../ink/ink1762.xml"/><Relationship Id="rId169" Type="http://schemas.openxmlformats.org/officeDocument/2006/relationships/customXml" Target="../ink/ink1810.xml"/><Relationship Id="rId334" Type="http://schemas.openxmlformats.org/officeDocument/2006/relationships/image" Target="../media/image1349.png"/><Relationship Id="rId376" Type="http://schemas.openxmlformats.org/officeDocument/2006/relationships/image" Target="../media/image1370.png"/><Relationship Id="rId541" Type="http://schemas.openxmlformats.org/officeDocument/2006/relationships/image" Target="../media/image1452.png"/><Relationship Id="rId583" Type="http://schemas.openxmlformats.org/officeDocument/2006/relationships/image" Target="../media/image1473.png"/><Relationship Id="rId639" Type="http://schemas.openxmlformats.org/officeDocument/2006/relationships/image" Target="../media/image1501.png"/><Relationship Id="rId4" Type="http://schemas.openxmlformats.org/officeDocument/2006/relationships/image" Target="../media/image959.png"/><Relationship Id="rId180" Type="http://schemas.openxmlformats.org/officeDocument/2006/relationships/image" Target="../media/image1272.png"/><Relationship Id="rId236" Type="http://schemas.openxmlformats.org/officeDocument/2006/relationships/image" Target="../media/image1300.png"/><Relationship Id="rId278" Type="http://schemas.openxmlformats.org/officeDocument/2006/relationships/image" Target="../media/image1321.png"/><Relationship Id="rId401" Type="http://schemas.openxmlformats.org/officeDocument/2006/relationships/customXml" Target="../ink/ink1926.xml"/><Relationship Id="rId443" Type="http://schemas.openxmlformats.org/officeDocument/2006/relationships/customXml" Target="../ink/ink1947.xml"/><Relationship Id="rId303" Type="http://schemas.openxmlformats.org/officeDocument/2006/relationships/customXml" Target="../ink/ink1877.xml"/><Relationship Id="rId485" Type="http://schemas.openxmlformats.org/officeDocument/2006/relationships/image" Target="../media/image1424.png"/><Relationship Id="rId42" Type="http://schemas.openxmlformats.org/officeDocument/2006/relationships/image" Target="../media/image978.png"/><Relationship Id="rId84" Type="http://schemas.openxmlformats.org/officeDocument/2006/relationships/image" Target="../media/image1224.png"/><Relationship Id="rId138" Type="http://schemas.openxmlformats.org/officeDocument/2006/relationships/image" Target="../media/image1251.png"/><Relationship Id="rId345" Type="http://schemas.openxmlformats.org/officeDocument/2006/relationships/customXml" Target="../ink/ink1898.xml"/><Relationship Id="rId387" Type="http://schemas.openxmlformats.org/officeDocument/2006/relationships/customXml" Target="../ink/ink1919.xml"/><Relationship Id="rId510" Type="http://schemas.openxmlformats.org/officeDocument/2006/relationships/customXml" Target="../ink/ink1981.xml"/><Relationship Id="rId552" Type="http://schemas.openxmlformats.org/officeDocument/2006/relationships/customXml" Target="../ink/ink2002.xml"/><Relationship Id="rId594" Type="http://schemas.openxmlformats.org/officeDocument/2006/relationships/customXml" Target="../ink/ink2023.xml"/><Relationship Id="rId608" Type="http://schemas.openxmlformats.org/officeDocument/2006/relationships/customXml" Target="../ink/ink2030.xml"/><Relationship Id="rId191" Type="http://schemas.openxmlformats.org/officeDocument/2006/relationships/customXml" Target="../ink/ink1821.xml"/><Relationship Id="rId205" Type="http://schemas.openxmlformats.org/officeDocument/2006/relationships/customXml" Target="../ink/ink1828.xml"/><Relationship Id="rId247" Type="http://schemas.openxmlformats.org/officeDocument/2006/relationships/customXml" Target="../ink/ink1849.xml"/><Relationship Id="rId412" Type="http://schemas.openxmlformats.org/officeDocument/2006/relationships/image" Target="../media/image1388.png"/><Relationship Id="rId107" Type="http://schemas.openxmlformats.org/officeDocument/2006/relationships/customXml" Target="../ink/ink1779.xml"/><Relationship Id="rId289" Type="http://schemas.openxmlformats.org/officeDocument/2006/relationships/customXml" Target="../ink/ink1870.xml"/><Relationship Id="rId454" Type="http://schemas.openxmlformats.org/officeDocument/2006/relationships/image" Target="../media/image1409.png"/><Relationship Id="rId496" Type="http://schemas.openxmlformats.org/officeDocument/2006/relationships/customXml" Target="../ink/ink1974.xml"/><Relationship Id="rId11" Type="http://schemas.openxmlformats.org/officeDocument/2006/relationships/customXml" Target="../ink/ink1731.xml"/><Relationship Id="rId53" Type="http://schemas.openxmlformats.org/officeDocument/2006/relationships/customXml" Target="../ink/ink1752.xml"/><Relationship Id="rId149" Type="http://schemas.openxmlformats.org/officeDocument/2006/relationships/customXml" Target="../ink/ink1800.xml"/><Relationship Id="rId314" Type="http://schemas.openxmlformats.org/officeDocument/2006/relationships/image" Target="../media/image1339.png"/><Relationship Id="rId356" Type="http://schemas.openxmlformats.org/officeDocument/2006/relationships/image" Target="../media/image1360.png"/><Relationship Id="rId398" Type="http://schemas.openxmlformats.org/officeDocument/2006/relationships/image" Target="../media/image1381.png"/><Relationship Id="rId521" Type="http://schemas.openxmlformats.org/officeDocument/2006/relationships/image" Target="../media/image1442.png"/><Relationship Id="rId563" Type="http://schemas.openxmlformats.org/officeDocument/2006/relationships/image" Target="../media/image1463.png"/><Relationship Id="rId619" Type="http://schemas.openxmlformats.org/officeDocument/2006/relationships/image" Target="../media/image1491.png"/><Relationship Id="rId95" Type="http://schemas.openxmlformats.org/officeDocument/2006/relationships/customXml" Target="../ink/ink1773.xml"/><Relationship Id="rId160" Type="http://schemas.openxmlformats.org/officeDocument/2006/relationships/image" Target="../media/image1262.png"/><Relationship Id="rId216" Type="http://schemas.openxmlformats.org/officeDocument/2006/relationships/image" Target="../media/image1290.png"/><Relationship Id="rId423" Type="http://schemas.openxmlformats.org/officeDocument/2006/relationships/customXml" Target="../ink/ink1937.xml"/><Relationship Id="rId258" Type="http://schemas.openxmlformats.org/officeDocument/2006/relationships/image" Target="../media/image1311.png"/><Relationship Id="rId465" Type="http://schemas.openxmlformats.org/officeDocument/2006/relationships/image" Target="../media/image1414.png"/><Relationship Id="rId630" Type="http://schemas.openxmlformats.org/officeDocument/2006/relationships/customXml" Target="../ink/ink2041.xml"/><Relationship Id="rId22" Type="http://schemas.openxmlformats.org/officeDocument/2006/relationships/image" Target="../media/image968.png"/><Relationship Id="rId64" Type="http://schemas.openxmlformats.org/officeDocument/2006/relationships/image" Target="../media/image1214.png"/><Relationship Id="rId118" Type="http://schemas.openxmlformats.org/officeDocument/2006/relationships/image" Target="../media/image1241.png"/><Relationship Id="rId325" Type="http://schemas.openxmlformats.org/officeDocument/2006/relationships/customXml" Target="../ink/ink1888.xml"/><Relationship Id="rId367" Type="http://schemas.openxmlformats.org/officeDocument/2006/relationships/customXml" Target="../ink/ink1909.xml"/><Relationship Id="rId532" Type="http://schemas.openxmlformats.org/officeDocument/2006/relationships/customXml" Target="../ink/ink1992.xml"/><Relationship Id="rId574" Type="http://schemas.openxmlformats.org/officeDocument/2006/relationships/customXml" Target="../ink/ink2013.xml"/><Relationship Id="rId171" Type="http://schemas.openxmlformats.org/officeDocument/2006/relationships/customXml" Target="../ink/ink1811.xml"/><Relationship Id="rId227" Type="http://schemas.openxmlformats.org/officeDocument/2006/relationships/customXml" Target="../ink/ink1839.xml"/><Relationship Id="rId269" Type="http://schemas.openxmlformats.org/officeDocument/2006/relationships/customXml" Target="../ink/ink1860.xml"/><Relationship Id="rId434" Type="http://schemas.openxmlformats.org/officeDocument/2006/relationships/image" Target="../media/image1399.png"/><Relationship Id="rId476" Type="http://schemas.openxmlformats.org/officeDocument/2006/relationships/customXml" Target="../ink/ink1964.xml"/><Relationship Id="rId641" Type="http://schemas.openxmlformats.org/officeDocument/2006/relationships/image" Target="../media/image1502.png"/><Relationship Id="rId33" Type="http://schemas.openxmlformats.org/officeDocument/2006/relationships/customXml" Target="../ink/ink1742.xml"/><Relationship Id="rId129" Type="http://schemas.openxmlformats.org/officeDocument/2006/relationships/customXml" Target="../ink/ink1790.xml"/><Relationship Id="rId280" Type="http://schemas.openxmlformats.org/officeDocument/2006/relationships/image" Target="../media/image1322.png"/><Relationship Id="rId336" Type="http://schemas.openxmlformats.org/officeDocument/2006/relationships/image" Target="../media/image1350.png"/><Relationship Id="rId501" Type="http://schemas.openxmlformats.org/officeDocument/2006/relationships/image" Target="../media/image1432.png"/><Relationship Id="rId543" Type="http://schemas.openxmlformats.org/officeDocument/2006/relationships/image" Target="../media/image1453.png"/><Relationship Id="rId75" Type="http://schemas.openxmlformats.org/officeDocument/2006/relationships/customXml" Target="../ink/ink1763.xml"/><Relationship Id="rId140" Type="http://schemas.openxmlformats.org/officeDocument/2006/relationships/image" Target="../media/image1252.png"/><Relationship Id="rId182" Type="http://schemas.openxmlformats.org/officeDocument/2006/relationships/image" Target="../media/image1273.png"/><Relationship Id="rId378" Type="http://schemas.openxmlformats.org/officeDocument/2006/relationships/image" Target="../media/image1371.png"/><Relationship Id="rId403" Type="http://schemas.openxmlformats.org/officeDocument/2006/relationships/customXml" Target="../ink/ink1927.xml"/><Relationship Id="rId585" Type="http://schemas.openxmlformats.org/officeDocument/2006/relationships/image" Target="../media/image1474.png"/><Relationship Id="rId6" Type="http://schemas.openxmlformats.org/officeDocument/2006/relationships/image" Target="../media/image960.png"/><Relationship Id="rId238" Type="http://schemas.openxmlformats.org/officeDocument/2006/relationships/image" Target="../media/image1301.png"/><Relationship Id="rId445" Type="http://schemas.openxmlformats.org/officeDocument/2006/relationships/customXml" Target="../ink/ink1948.xml"/><Relationship Id="rId487" Type="http://schemas.openxmlformats.org/officeDocument/2006/relationships/image" Target="../media/image1425.png"/><Relationship Id="rId610" Type="http://schemas.openxmlformats.org/officeDocument/2006/relationships/customXml" Target="../ink/ink2031.xml"/><Relationship Id="rId291" Type="http://schemas.openxmlformats.org/officeDocument/2006/relationships/customXml" Target="../ink/ink1871.xml"/><Relationship Id="rId305" Type="http://schemas.openxmlformats.org/officeDocument/2006/relationships/customXml" Target="../ink/ink1878.xml"/><Relationship Id="rId347" Type="http://schemas.openxmlformats.org/officeDocument/2006/relationships/customXml" Target="../ink/ink1899.xml"/><Relationship Id="rId512" Type="http://schemas.openxmlformats.org/officeDocument/2006/relationships/customXml" Target="../ink/ink1982.xml"/><Relationship Id="rId44" Type="http://schemas.openxmlformats.org/officeDocument/2006/relationships/image" Target="../media/image979.png"/><Relationship Id="rId86" Type="http://schemas.openxmlformats.org/officeDocument/2006/relationships/image" Target="../media/image1225.png"/><Relationship Id="rId151" Type="http://schemas.openxmlformats.org/officeDocument/2006/relationships/customXml" Target="../ink/ink1801.xml"/><Relationship Id="rId389" Type="http://schemas.openxmlformats.org/officeDocument/2006/relationships/customXml" Target="../ink/ink1920.xml"/><Relationship Id="rId554" Type="http://schemas.openxmlformats.org/officeDocument/2006/relationships/customXml" Target="../ink/ink2003.xml"/><Relationship Id="rId596" Type="http://schemas.openxmlformats.org/officeDocument/2006/relationships/customXml" Target="../ink/ink2024.xml"/><Relationship Id="rId193" Type="http://schemas.openxmlformats.org/officeDocument/2006/relationships/customXml" Target="../ink/ink1822.xml"/><Relationship Id="rId207" Type="http://schemas.openxmlformats.org/officeDocument/2006/relationships/customXml" Target="../ink/ink1829.xml"/><Relationship Id="rId249" Type="http://schemas.openxmlformats.org/officeDocument/2006/relationships/customXml" Target="../ink/ink1850.xml"/><Relationship Id="rId414" Type="http://schemas.openxmlformats.org/officeDocument/2006/relationships/image" Target="../media/image1389.png"/><Relationship Id="rId456" Type="http://schemas.openxmlformats.org/officeDocument/2006/relationships/customXml" Target="../ink/ink1954.xml"/><Relationship Id="rId498" Type="http://schemas.openxmlformats.org/officeDocument/2006/relationships/customXml" Target="../ink/ink1975.xml"/><Relationship Id="rId621" Type="http://schemas.openxmlformats.org/officeDocument/2006/relationships/image" Target="../media/image1492.png"/><Relationship Id="rId13" Type="http://schemas.openxmlformats.org/officeDocument/2006/relationships/customXml" Target="../ink/ink1732.xml"/><Relationship Id="rId109" Type="http://schemas.openxmlformats.org/officeDocument/2006/relationships/customXml" Target="../ink/ink1780.xml"/><Relationship Id="rId260" Type="http://schemas.openxmlformats.org/officeDocument/2006/relationships/image" Target="../media/image1312.png"/><Relationship Id="rId316" Type="http://schemas.openxmlformats.org/officeDocument/2006/relationships/image" Target="../media/image1340.png"/><Relationship Id="rId523" Type="http://schemas.openxmlformats.org/officeDocument/2006/relationships/image" Target="../media/image1443.png"/><Relationship Id="rId55" Type="http://schemas.openxmlformats.org/officeDocument/2006/relationships/customXml" Target="../ink/ink1753.xml"/><Relationship Id="rId97" Type="http://schemas.openxmlformats.org/officeDocument/2006/relationships/customXml" Target="../ink/ink1774.xml"/><Relationship Id="rId120" Type="http://schemas.openxmlformats.org/officeDocument/2006/relationships/image" Target="../media/image1242.png"/><Relationship Id="rId358" Type="http://schemas.openxmlformats.org/officeDocument/2006/relationships/image" Target="../media/image1361.png"/><Relationship Id="rId565" Type="http://schemas.openxmlformats.org/officeDocument/2006/relationships/image" Target="../media/image1464.png"/><Relationship Id="rId162" Type="http://schemas.openxmlformats.org/officeDocument/2006/relationships/image" Target="../media/image1263.png"/><Relationship Id="rId218" Type="http://schemas.openxmlformats.org/officeDocument/2006/relationships/image" Target="../media/image1291.png"/><Relationship Id="rId425" Type="http://schemas.openxmlformats.org/officeDocument/2006/relationships/customXml" Target="../ink/ink1938.xml"/><Relationship Id="rId467" Type="http://schemas.openxmlformats.org/officeDocument/2006/relationships/image" Target="../media/image1415.png"/><Relationship Id="rId632" Type="http://schemas.openxmlformats.org/officeDocument/2006/relationships/customXml" Target="../ink/ink2042.xml"/><Relationship Id="rId271" Type="http://schemas.openxmlformats.org/officeDocument/2006/relationships/customXml" Target="../ink/ink1861.xml"/><Relationship Id="rId24" Type="http://schemas.openxmlformats.org/officeDocument/2006/relationships/image" Target="../media/image969.png"/><Relationship Id="rId66" Type="http://schemas.openxmlformats.org/officeDocument/2006/relationships/image" Target="../media/image1215.png"/><Relationship Id="rId131" Type="http://schemas.openxmlformats.org/officeDocument/2006/relationships/customXml" Target="../ink/ink1791.xml"/><Relationship Id="rId327" Type="http://schemas.openxmlformats.org/officeDocument/2006/relationships/customXml" Target="../ink/ink1889.xml"/><Relationship Id="rId369" Type="http://schemas.openxmlformats.org/officeDocument/2006/relationships/customXml" Target="../ink/ink1910.xml"/><Relationship Id="rId534" Type="http://schemas.openxmlformats.org/officeDocument/2006/relationships/customXml" Target="../ink/ink1993.xml"/><Relationship Id="rId576" Type="http://schemas.openxmlformats.org/officeDocument/2006/relationships/customXml" Target="../ink/ink2014.xml"/><Relationship Id="rId173" Type="http://schemas.openxmlformats.org/officeDocument/2006/relationships/customXml" Target="../ink/ink1812.xml"/><Relationship Id="rId229" Type="http://schemas.openxmlformats.org/officeDocument/2006/relationships/customXml" Target="../ink/ink1840.xml"/><Relationship Id="rId380" Type="http://schemas.openxmlformats.org/officeDocument/2006/relationships/image" Target="../media/image1372.png"/><Relationship Id="rId436" Type="http://schemas.openxmlformats.org/officeDocument/2006/relationships/image" Target="../media/image1400.png"/><Relationship Id="rId601" Type="http://schemas.openxmlformats.org/officeDocument/2006/relationships/image" Target="../media/image1482.png"/><Relationship Id="rId643" Type="http://schemas.openxmlformats.org/officeDocument/2006/relationships/image" Target="../media/image1503.png"/><Relationship Id="rId240" Type="http://schemas.openxmlformats.org/officeDocument/2006/relationships/image" Target="../media/image1302.png"/><Relationship Id="rId478" Type="http://schemas.openxmlformats.org/officeDocument/2006/relationships/customXml" Target="../ink/ink1965.xml"/><Relationship Id="rId35" Type="http://schemas.openxmlformats.org/officeDocument/2006/relationships/customXml" Target="../ink/ink1743.xml"/><Relationship Id="rId77" Type="http://schemas.openxmlformats.org/officeDocument/2006/relationships/customXml" Target="../ink/ink1764.xml"/><Relationship Id="rId100" Type="http://schemas.openxmlformats.org/officeDocument/2006/relationships/image" Target="../media/image1232.png"/><Relationship Id="rId282" Type="http://schemas.openxmlformats.org/officeDocument/2006/relationships/image" Target="../media/image1323.png"/><Relationship Id="rId338" Type="http://schemas.openxmlformats.org/officeDocument/2006/relationships/image" Target="../media/image1351.png"/><Relationship Id="rId503" Type="http://schemas.openxmlformats.org/officeDocument/2006/relationships/image" Target="../media/image1433.png"/><Relationship Id="rId545" Type="http://schemas.openxmlformats.org/officeDocument/2006/relationships/image" Target="../media/image1454.png"/><Relationship Id="rId587" Type="http://schemas.openxmlformats.org/officeDocument/2006/relationships/image" Target="../media/image1475.png"/><Relationship Id="rId8" Type="http://schemas.openxmlformats.org/officeDocument/2006/relationships/image" Target="../media/image961.png"/><Relationship Id="rId142" Type="http://schemas.openxmlformats.org/officeDocument/2006/relationships/image" Target="../media/image1253.png"/><Relationship Id="rId184" Type="http://schemas.openxmlformats.org/officeDocument/2006/relationships/image" Target="../media/image1274.png"/><Relationship Id="rId391" Type="http://schemas.openxmlformats.org/officeDocument/2006/relationships/customXml" Target="../ink/ink1921.xml"/><Relationship Id="rId405" Type="http://schemas.openxmlformats.org/officeDocument/2006/relationships/customXml" Target="../ink/ink1928.xml"/><Relationship Id="rId447" Type="http://schemas.openxmlformats.org/officeDocument/2006/relationships/customXml" Target="../ink/ink1949.xml"/><Relationship Id="rId612" Type="http://schemas.openxmlformats.org/officeDocument/2006/relationships/customXml" Target="../ink/ink2032.xml"/><Relationship Id="rId251" Type="http://schemas.openxmlformats.org/officeDocument/2006/relationships/customXml" Target="../ink/ink1851.xml"/><Relationship Id="rId489" Type="http://schemas.openxmlformats.org/officeDocument/2006/relationships/image" Target="../media/image1426.png"/><Relationship Id="rId46" Type="http://schemas.openxmlformats.org/officeDocument/2006/relationships/image" Target="../media/image980.png"/><Relationship Id="rId293" Type="http://schemas.openxmlformats.org/officeDocument/2006/relationships/customXml" Target="../ink/ink1872.xml"/><Relationship Id="rId307" Type="http://schemas.openxmlformats.org/officeDocument/2006/relationships/customXml" Target="../ink/ink1879.xml"/><Relationship Id="rId349" Type="http://schemas.openxmlformats.org/officeDocument/2006/relationships/customXml" Target="../ink/ink1900.xml"/><Relationship Id="rId514" Type="http://schemas.openxmlformats.org/officeDocument/2006/relationships/customXml" Target="../ink/ink1983.xml"/><Relationship Id="rId556" Type="http://schemas.openxmlformats.org/officeDocument/2006/relationships/customXml" Target="../ink/ink2004.xml"/><Relationship Id="rId88" Type="http://schemas.openxmlformats.org/officeDocument/2006/relationships/image" Target="../media/image1226.png"/><Relationship Id="rId111" Type="http://schemas.openxmlformats.org/officeDocument/2006/relationships/customXml" Target="../ink/ink1781.xml"/><Relationship Id="rId153" Type="http://schemas.openxmlformats.org/officeDocument/2006/relationships/customXml" Target="../ink/ink1802.xml"/><Relationship Id="rId195" Type="http://schemas.openxmlformats.org/officeDocument/2006/relationships/customXml" Target="../ink/ink1823.xml"/><Relationship Id="rId209" Type="http://schemas.openxmlformats.org/officeDocument/2006/relationships/customXml" Target="../ink/ink1830.xml"/><Relationship Id="rId360" Type="http://schemas.openxmlformats.org/officeDocument/2006/relationships/image" Target="../media/image1362.png"/><Relationship Id="rId416" Type="http://schemas.openxmlformats.org/officeDocument/2006/relationships/image" Target="../media/image1390.png"/><Relationship Id="rId598" Type="http://schemas.openxmlformats.org/officeDocument/2006/relationships/customXml" Target="../ink/ink2025.xml"/><Relationship Id="rId220" Type="http://schemas.openxmlformats.org/officeDocument/2006/relationships/image" Target="../media/image1292.png"/><Relationship Id="rId458" Type="http://schemas.openxmlformats.org/officeDocument/2006/relationships/customXml" Target="../ink/ink1955.xml"/><Relationship Id="rId623" Type="http://schemas.openxmlformats.org/officeDocument/2006/relationships/image" Target="../media/image1493.png"/><Relationship Id="rId15" Type="http://schemas.openxmlformats.org/officeDocument/2006/relationships/customXml" Target="../ink/ink1733.xml"/><Relationship Id="rId57" Type="http://schemas.openxmlformats.org/officeDocument/2006/relationships/customXml" Target="../ink/ink1754.xml"/><Relationship Id="rId262" Type="http://schemas.openxmlformats.org/officeDocument/2006/relationships/image" Target="../media/image1313.png"/><Relationship Id="rId318" Type="http://schemas.openxmlformats.org/officeDocument/2006/relationships/image" Target="../media/image1341.png"/><Relationship Id="rId525" Type="http://schemas.openxmlformats.org/officeDocument/2006/relationships/image" Target="../media/image1444.png"/><Relationship Id="rId567" Type="http://schemas.openxmlformats.org/officeDocument/2006/relationships/image" Target="../media/image1465.png"/><Relationship Id="rId99" Type="http://schemas.openxmlformats.org/officeDocument/2006/relationships/customXml" Target="../ink/ink1775.xml"/><Relationship Id="rId122" Type="http://schemas.openxmlformats.org/officeDocument/2006/relationships/image" Target="../media/image1243.png"/><Relationship Id="rId164" Type="http://schemas.openxmlformats.org/officeDocument/2006/relationships/image" Target="../media/image1264.png"/><Relationship Id="rId371" Type="http://schemas.openxmlformats.org/officeDocument/2006/relationships/customXml" Target="../ink/ink1911.xml"/><Relationship Id="rId427" Type="http://schemas.openxmlformats.org/officeDocument/2006/relationships/customXml" Target="../ink/ink1939.xml"/><Relationship Id="rId469" Type="http://schemas.openxmlformats.org/officeDocument/2006/relationships/image" Target="../media/image1416.png"/><Relationship Id="rId634" Type="http://schemas.openxmlformats.org/officeDocument/2006/relationships/customXml" Target="../ink/ink2043.xml"/><Relationship Id="rId26" Type="http://schemas.openxmlformats.org/officeDocument/2006/relationships/image" Target="../media/image970.png"/><Relationship Id="rId231" Type="http://schemas.openxmlformats.org/officeDocument/2006/relationships/customXml" Target="../ink/ink1841.xml"/><Relationship Id="rId273" Type="http://schemas.openxmlformats.org/officeDocument/2006/relationships/customXml" Target="../ink/ink1862.xml"/><Relationship Id="rId329" Type="http://schemas.openxmlformats.org/officeDocument/2006/relationships/customXml" Target="../ink/ink1890.xml"/><Relationship Id="rId480" Type="http://schemas.openxmlformats.org/officeDocument/2006/relationships/customXml" Target="../ink/ink1966.xml"/><Relationship Id="rId536" Type="http://schemas.openxmlformats.org/officeDocument/2006/relationships/customXml" Target="../ink/ink1994.xml"/><Relationship Id="rId68" Type="http://schemas.openxmlformats.org/officeDocument/2006/relationships/image" Target="../media/image1216.png"/><Relationship Id="rId133" Type="http://schemas.openxmlformats.org/officeDocument/2006/relationships/customXml" Target="../ink/ink1792.xml"/><Relationship Id="rId175" Type="http://schemas.openxmlformats.org/officeDocument/2006/relationships/customXml" Target="../ink/ink1813.xml"/><Relationship Id="rId340" Type="http://schemas.openxmlformats.org/officeDocument/2006/relationships/image" Target="../media/image1352.png"/><Relationship Id="rId578" Type="http://schemas.openxmlformats.org/officeDocument/2006/relationships/customXml" Target="../ink/ink2015.xml"/><Relationship Id="rId200" Type="http://schemas.openxmlformats.org/officeDocument/2006/relationships/image" Target="../media/image1282.png"/><Relationship Id="rId382" Type="http://schemas.openxmlformats.org/officeDocument/2006/relationships/image" Target="../media/image1373.png"/><Relationship Id="rId438" Type="http://schemas.openxmlformats.org/officeDocument/2006/relationships/image" Target="../media/image1401.png"/><Relationship Id="rId603" Type="http://schemas.openxmlformats.org/officeDocument/2006/relationships/image" Target="../media/image1483.png"/><Relationship Id="rId645" Type="http://schemas.openxmlformats.org/officeDocument/2006/relationships/image" Target="../media/image1504.png"/><Relationship Id="rId242" Type="http://schemas.openxmlformats.org/officeDocument/2006/relationships/image" Target="../media/image1303.png"/><Relationship Id="rId284" Type="http://schemas.openxmlformats.org/officeDocument/2006/relationships/image" Target="../media/image1324.png"/><Relationship Id="rId491" Type="http://schemas.openxmlformats.org/officeDocument/2006/relationships/image" Target="../media/image1427.png"/><Relationship Id="rId505" Type="http://schemas.openxmlformats.org/officeDocument/2006/relationships/image" Target="../media/image1434.png"/><Relationship Id="rId37" Type="http://schemas.openxmlformats.org/officeDocument/2006/relationships/customXml" Target="../ink/ink1744.xml"/><Relationship Id="rId79" Type="http://schemas.openxmlformats.org/officeDocument/2006/relationships/customXml" Target="../ink/ink1765.xml"/><Relationship Id="rId102" Type="http://schemas.openxmlformats.org/officeDocument/2006/relationships/image" Target="../media/image1233.png"/><Relationship Id="rId144" Type="http://schemas.openxmlformats.org/officeDocument/2006/relationships/image" Target="../media/image1254.png"/><Relationship Id="rId547" Type="http://schemas.openxmlformats.org/officeDocument/2006/relationships/image" Target="../media/image1455.png"/><Relationship Id="rId589" Type="http://schemas.openxmlformats.org/officeDocument/2006/relationships/image" Target="../media/image1476.png"/><Relationship Id="rId90" Type="http://schemas.openxmlformats.org/officeDocument/2006/relationships/image" Target="../media/image1227.png"/><Relationship Id="rId186" Type="http://schemas.openxmlformats.org/officeDocument/2006/relationships/image" Target="../media/image1275.png"/><Relationship Id="rId351" Type="http://schemas.openxmlformats.org/officeDocument/2006/relationships/customXml" Target="../ink/ink1901.xml"/><Relationship Id="rId393" Type="http://schemas.openxmlformats.org/officeDocument/2006/relationships/customXml" Target="../ink/ink1922.xml"/><Relationship Id="rId407" Type="http://schemas.openxmlformats.org/officeDocument/2006/relationships/customXml" Target="../ink/ink1929.xml"/><Relationship Id="rId449" Type="http://schemas.openxmlformats.org/officeDocument/2006/relationships/customXml" Target="../ink/ink1950.xml"/><Relationship Id="rId614" Type="http://schemas.openxmlformats.org/officeDocument/2006/relationships/customXml" Target="../ink/ink2033.xml"/><Relationship Id="rId211" Type="http://schemas.openxmlformats.org/officeDocument/2006/relationships/customXml" Target="../ink/ink1831.xml"/><Relationship Id="rId253" Type="http://schemas.openxmlformats.org/officeDocument/2006/relationships/customXml" Target="../ink/ink1852.xml"/><Relationship Id="rId295" Type="http://schemas.openxmlformats.org/officeDocument/2006/relationships/customXml" Target="../ink/ink1873.xml"/><Relationship Id="rId309" Type="http://schemas.openxmlformats.org/officeDocument/2006/relationships/customXml" Target="../ink/ink1880.xml"/><Relationship Id="rId460" Type="http://schemas.openxmlformats.org/officeDocument/2006/relationships/customXml" Target="../ink/ink1956.xml"/><Relationship Id="rId516" Type="http://schemas.openxmlformats.org/officeDocument/2006/relationships/customXml" Target="../ink/ink1984.xml"/><Relationship Id="rId48" Type="http://schemas.openxmlformats.org/officeDocument/2006/relationships/image" Target="../media/image1206.png"/><Relationship Id="rId113" Type="http://schemas.openxmlformats.org/officeDocument/2006/relationships/customXml" Target="../ink/ink1782.xml"/><Relationship Id="rId320" Type="http://schemas.openxmlformats.org/officeDocument/2006/relationships/image" Target="../media/image1342.png"/><Relationship Id="rId558" Type="http://schemas.openxmlformats.org/officeDocument/2006/relationships/customXml" Target="../ink/ink2005.xml"/><Relationship Id="rId155" Type="http://schemas.openxmlformats.org/officeDocument/2006/relationships/customXml" Target="../ink/ink1803.xml"/><Relationship Id="rId197" Type="http://schemas.openxmlformats.org/officeDocument/2006/relationships/customXml" Target="../ink/ink1824.xml"/><Relationship Id="rId362" Type="http://schemas.openxmlformats.org/officeDocument/2006/relationships/image" Target="../media/image1363.png"/><Relationship Id="rId418" Type="http://schemas.openxmlformats.org/officeDocument/2006/relationships/image" Target="../media/image1391.png"/><Relationship Id="rId625" Type="http://schemas.openxmlformats.org/officeDocument/2006/relationships/image" Target="../media/image1494.png"/><Relationship Id="rId222" Type="http://schemas.openxmlformats.org/officeDocument/2006/relationships/image" Target="../media/image1293.png"/><Relationship Id="rId264" Type="http://schemas.openxmlformats.org/officeDocument/2006/relationships/image" Target="../media/image1314.png"/><Relationship Id="rId471" Type="http://schemas.openxmlformats.org/officeDocument/2006/relationships/image" Target="../media/image1417.png"/><Relationship Id="rId17" Type="http://schemas.openxmlformats.org/officeDocument/2006/relationships/customXml" Target="../ink/ink1734.xml"/><Relationship Id="rId59" Type="http://schemas.openxmlformats.org/officeDocument/2006/relationships/customXml" Target="../ink/ink1755.xml"/><Relationship Id="rId124" Type="http://schemas.openxmlformats.org/officeDocument/2006/relationships/image" Target="../media/image1244.png"/><Relationship Id="rId527" Type="http://schemas.openxmlformats.org/officeDocument/2006/relationships/image" Target="../media/image1445.png"/><Relationship Id="rId569" Type="http://schemas.openxmlformats.org/officeDocument/2006/relationships/image" Target="../media/image1466.png"/><Relationship Id="rId70" Type="http://schemas.openxmlformats.org/officeDocument/2006/relationships/image" Target="../media/image1217.png"/><Relationship Id="rId166" Type="http://schemas.openxmlformats.org/officeDocument/2006/relationships/image" Target="../media/image1265.png"/><Relationship Id="rId331" Type="http://schemas.openxmlformats.org/officeDocument/2006/relationships/customXml" Target="../ink/ink1891.xml"/><Relationship Id="rId373" Type="http://schemas.openxmlformats.org/officeDocument/2006/relationships/customXml" Target="../ink/ink1912.xml"/><Relationship Id="rId429" Type="http://schemas.openxmlformats.org/officeDocument/2006/relationships/customXml" Target="../ink/ink1940.xml"/><Relationship Id="rId580" Type="http://schemas.openxmlformats.org/officeDocument/2006/relationships/customXml" Target="../ink/ink2016.xml"/><Relationship Id="rId636" Type="http://schemas.openxmlformats.org/officeDocument/2006/relationships/customXml" Target="../ink/ink204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42.xml"/><Relationship Id="rId440" Type="http://schemas.openxmlformats.org/officeDocument/2006/relationships/image" Target="../media/image1402.png"/><Relationship Id="rId28" Type="http://schemas.openxmlformats.org/officeDocument/2006/relationships/image" Target="../media/image971.png"/><Relationship Id="rId275" Type="http://schemas.openxmlformats.org/officeDocument/2006/relationships/customXml" Target="../ink/ink1863.xml"/><Relationship Id="rId300" Type="http://schemas.openxmlformats.org/officeDocument/2006/relationships/image" Target="../media/image1332.png"/><Relationship Id="rId482" Type="http://schemas.openxmlformats.org/officeDocument/2006/relationships/customXml" Target="../ink/ink1967.xml"/><Relationship Id="rId538" Type="http://schemas.openxmlformats.org/officeDocument/2006/relationships/customXml" Target="../ink/ink1995.xml"/><Relationship Id="rId81" Type="http://schemas.openxmlformats.org/officeDocument/2006/relationships/customXml" Target="../ink/ink1766.xml"/><Relationship Id="rId135" Type="http://schemas.openxmlformats.org/officeDocument/2006/relationships/customXml" Target="../ink/ink1793.xml"/><Relationship Id="rId177" Type="http://schemas.openxmlformats.org/officeDocument/2006/relationships/customXml" Target="../ink/ink1814.xml"/><Relationship Id="rId342" Type="http://schemas.openxmlformats.org/officeDocument/2006/relationships/image" Target="../media/image1353.png"/><Relationship Id="rId384" Type="http://schemas.openxmlformats.org/officeDocument/2006/relationships/image" Target="../media/image1374.png"/><Relationship Id="rId591" Type="http://schemas.openxmlformats.org/officeDocument/2006/relationships/image" Target="../media/image1477.png"/><Relationship Id="rId605" Type="http://schemas.openxmlformats.org/officeDocument/2006/relationships/image" Target="../media/image1484.png"/><Relationship Id="rId202" Type="http://schemas.openxmlformats.org/officeDocument/2006/relationships/image" Target="../media/image1283.png"/><Relationship Id="rId244" Type="http://schemas.openxmlformats.org/officeDocument/2006/relationships/image" Target="../media/image1304.png"/><Relationship Id="rId647" Type="http://schemas.openxmlformats.org/officeDocument/2006/relationships/image" Target="../media/image1505.png"/><Relationship Id="rId39" Type="http://schemas.openxmlformats.org/officeDocument/2006/relationships/customXml" Target="../ink/ink1745.xml"/><Relationship Id="rId286" Type="http://schemas.openxmlformats.org/officeDocument/2006/relationships/image" Target="../media/image1325.png"/><Relationship Id="rId451" Type="http://schemas.openxmlformats.org/officeDocument/2006/relationships/customXml" Target="../ink/ink1951.xml"/><Relationship Id="rId493" Type="http://schemas.openxmlformats.org/officeDocument/2006/relationships/image" Target="../media/image1428.png"/><Relationship Id="rId507" Type="http://schemas.openxmlformats.org/officeDocument/2006/relationships/image" Target="../media/image1435.png"/><Relationship Id="rId549" Type="http://schemas.openxmlformats.org/officeDocument/2006/relationships/image" Target="../media/image1456.png"/><Relationship Id="rId50" Type="http://schemas.openxmlformats.org/officeDocument/2006/relationships/image" Target="../media/image1207.png"/><Relationship Id="rId104" Type="http://schemas.openxmlformats.org/officeDocument/2006/relationships/image" Target="../media/image1234.png"/><Relationship Id="rId146" Type="http://schemas.openxmlformats.org/officeDocument/2006/relationships/image" Target="../media/image1255.png"/><Relationship Id="rId188" Type="http://schemas.openxmlformats.org/officeDocument/2006/relationships/image" Target="../media/image1276.png"/><Relationship Id="rId311" Type="http://schemas.openxmlformats.org/officeDocument/2006/relationships/customXml" Target="../ink/ink1881.xml"/><Relationship Id="rId353" Type="http://schemas.openxmlformats.org/officeDocument/2006/relationships/customXml" Target="../ink/ink1902.xml"/><Relationship Id="rId395" Type="http://schemas.openxmlformats.org/officeDocument/2006/relationships/customXml" Target="../ink/ink1923.xml"/><Relationship Id="rId409" Type="http://schemas.openxmlformats.org/officeDocument/2006/relationships/customXml" Target="../ink/ink1930.xml"/><Relationship Id="rId560" Type="http://schemas.openxmlformats.org/officeDocument/2006/relationships/customXml" Target="../ink/ink2006.xml"/><Relationship Id="rId92" Type="http://schemas.openxmlformats.org/officeDocument/2006/relationships/image" Target="../media/image1228.png"/><Relationship Id="rId213" Type="http://schemas.openxmlformats.org/officeDocument/2006/relationships/customXml" Target="../ink/ink1832.xml"/><Relationship Id="rId420" Type="http://schemas.openxmlformats.org/officeDocument/2006/relationships/image" Target="../media/image1392.png"/><Relationship Id="rId616" Type="http://schemas.openxmlformats.org/officeDocument/2006/relationships/customXml" Target="../ink/ink2034.xml"/><Relationship Id="rId255" Type="http://schemas.openxmlformats.org/officeDocument/2006/relationships/customXml" Target="../ink/ink1853.xml"/><Relationship Id="rId297" Type="http://schemas.openxmlformats.org/officeDocument/2006/relationships/customXml" Target="../ink/ink1874.xml"/><Relationship Id="rId462" Type="http://schemas.openxmlformats.org/officeDocument/2006/relationships/customXml" Target="../ink/ink1957.xml"/><Relationship Id="rId518" Type="http://schemas.openxmlformats.org/officeDocument/2006/relationships/customXml" Target="../ink/ink1985.xml"/><Relationship Id="rId115" Type="http://schemas.openxmlformats.org/officeDocument/2006/relationships/customXml" Target="../ink/ink1783.xml"/><Relationship Id="rId157" Type="http://schemas.openxmlformats.org/officeDocument/2006/relationships/customXml" Target="../ink/ink1804.xml"/><Relationship Id="rId322" Type="http://schemas.openxmlformats.org/officeDocument/2006/relationships/image" Target="../media/image1343.png"/><Relationship Id="rId364" Type="http://schemas.openxmlformats.org/officeDocument/2006/relationships/image" Target="../media/image1364.png"/><Relationship Id="rId61" Type="http://schemas.openxmlformats.org/officeDocument/2006/relationships/customXml" Target="../ink/ink1756.xml"/><Relationship Id="rId199" Type="http://schemas.openxmlformats.org/officeDocument/2006/relationships/customXml" Target="../ink/ink1825.xml"/><Relationship Id="rId571" Type="http://schemas.openxmlformats.org/officeDocument/2006/relationships/image" Target="../media/image1467.png"/><Relationship Id="rId627" Type="http://schemas.openxmlformats.org/officeDocument/2006/relationships/image" Target="../media/image1495.png"/><Relationship Id="rId19" Type="http://schemas.openxmlformats.org/officeDocument/2006/relationships/customXml" Target="../ink/ink1735.xml"/><Relationship Id="rId224" Type="http://schemas.openxmlformats.org/officeDocument/2006/relationships/image" Target="../media/image1294.png"/><Relationship Id="rId266" Type="http://schemas.openxmlformats.org/officeDocument/2006/relationships/image" Target="../media/image1315.png"/><Relationship Id="rId431" Type="http://schemas.openxmlformats.org/officeDocument/2006/relationships/customXml" Target="../ink/ink1941.xml"/><Relationship Id="rId473" Type="http://schemas.openxmlformats.org/officeDocument/2006/relationships/image" Target="../media/image1418.png"/><Relationship Id="rId529" Type="http://schemas.openxmlformats.org/officeDocument/2006/relationships/image" Target="../media/image1446.png"/><Relationship Id="rId30" Type="http://schemas.openxmlformats.org/officeDocument/2006/relationships/image" Target="../media/image972.png"/><Relationship Id="rId126" Type="http://schemas.openxmlformats.org/officeDocument/2006/relationships/image" Target="../media/image1245.png"/><Relationship Id="rId168" Type="http://schemas.openxmlformats.org/officeDocument/2006/relationships/image" Target="../media/image1266.png"/><Relationship Id="rId333" Type="http://schemas.openxmlformats.org/officeDocument/2006/relationships/customXml" Target="../ink/ink1892.xml"/><Relationship Id="rId540" Type="http://schemas.openxmlformats.org/officeDocument/2006/relationships/customXml" Target="../ink/ink1996.xml"/><Relationship Id="rId72" Type="http://schemas.openxmlformats.org/officeDocument/2006/relationships/image" Target="../media/image1218.png"/><Relationship Id="rId375" Type="http://schemas.openxmlformats.org/officeDocument/2006/relationships/customXml" Target="../ink/ink1913.xml"/><Relationship Id="rId582" Type="http://schemas.openxmlformats.org/officeDocument/2006/relationships/customXml" Target="../ink/ink2017.xml"/><Relationship Id="rId638" Type="http://schemas.openxmlformats.org/officeDocument/2006/relationships/customXml" Target="../ink/ink2045.xml"/><Relationship Id="rId3" Type="http://schemas.openxmlformats.org/officeDocument/2006/relationships/customXml" Target="../ink/ink1727.xml"/><Relationship Id="rId235" Type="http://schemas.openxmlformats.org/officeDocument/2006/relationships/customXml" Target="../ink/ink1843.xml"/><Relationship Id="rId277" Type="http://schemas.openxmlformats.org/officeDocument/2006/relationships/customXml" Target="../ink/ink1864.xml"/><Relationship Id="rId400" Type="http://schemas.openxmlformats.org/officeDocument/2006/relationships/image" Target="../media/image1382.png"/><Relationship Id="rId442" Type="http://schemas.openxmlformats.org/officeDocument/2006/relationships/image" Target="../media/image1403.png"/><Relationship Id="rId484" Type="http://schemas.openxmlformats.org/officeDocument/2006/relationships/customXml" Target="../ink/ink1968.xml"/><Relationship Id="rId137" Type="http://schemas.openxmlformats.org/officeDocument/2006/relationships/customXml" Target="../ink/ink1794.xml"/><Relationship Id="rId302" Type="http://schemas.openxmlformats.org/officeDocument/2006/relationships/image" Target="../media/image1333.png"/><Relationship Id="rId344" Type="http://schemas.openxmlformats.org/officeDocument/2006/relationships/image" Target="../media/image1354.png"/><Relationship Id="rId41" Type="http://schemas.openxmlformats.org/officeDocument/2006/relationships/customXml" Target="../ink/ink1746.xml"/><Relationship Id="rId83" Type="http://schemas.openxmlformats.org/officeDocument/2006/relationships/customXml" Target="../ink/ink1767.xml"/><Relationship Id="rId179" Type="http://schemas.openxmlformats.org/officeDocument/2006/relationships/customXml" Target="../ink/ink1815.xml"/><Relationship Id="rId386" Type="http://schemas.openxmlformats.org/officeDocument/2006/relationships/image" Target="../media/image1375.png"/><Relationship Id="rId551" Type="http://schemas.openxmlformats.org/officeDocument/2006/relationships/image" Target="../media/image1457.png"/><Relationship Id="rId593" Type="http://schemas.openxmlformats.org/officeDocument/2006/relationships/image" Target="../media/image1478.png"/><Relationship Id="rId607" Type="http://schemas.openxmlformats.org/officeDocument/2006/relationships/image" Target="../media/image1485.png"/><Relationship Id="rId190" Type="http://schemas.openxmlformats.org/officeDocument/2006/relationships/image" Target="../media/image1277.png"/><Relationship Id="rId204" Type="http://schemas.openxmlformats.org/officeDocument/2006/relationships/image" Target="../media/image1284.png"/><Relationship Id="rId246" Type="http://schemas.openxmlformats.org/officeDocument/2006/relationships/image" Target="../media/image1305.png"/><Relationship Id="rId288" Type="http://schemas.openxmlformats.org/officeDocument/2006/relationships/image" Target="../media/image1326.png"/><Relationship Id="rId411" Type="http://schemas.openxmlformats.org/officeDocument/2006/relationships/customXml" Target="../ink/ink1931.xml"/><Relationship Id="rId453" Type="http://schemas.openxmlformats.org/officeDocument/2006/relationships/customXml" Target="../ink/ink1952.xml"/><Relationship Id="rId509" Type="http://schemas.openxmlformats.org/officeDocument/2006/relationships/image" Target="../media/image1436.png"/><Relationship Id="rId106" Type="http://schemas.openxmlformats.org/officeDocument/2006/relationships/image" Target="../media/image1235.png"/><Relationship Id="rId313" Type="http://schemas.openxmlformats.org/officeDocument/2006/relationships/customXml" Target="../ink/ink1882.xml"/><Relationship Id="rId495" Type="http://schemas.openxmlformats.org/officeDocument/2006/relationships/image" Target="../media/image1429.png"/><Relationship Id="rId10" Type="http://schemas.openxmlformats.org/officeDocument/2006/relationships/image" Target="../media/image962.png"/><Relationship Id="rId52" Type="http://schemas.openxmlformats.org/officeDocument/2006/relationships/image" Target="../media/image1208.png"/><Relationship Id="rId94" Type="http://schemas.openxmlformats.org/officeDocument/2006/relationships/image" Target="../media/image1229.png"/><Relationship Id="rId148" Type="http://schemas.openxmlformats.org/officeDocument/2006/relationships/image" Target="../media/image1256.png"/><Relationship Id="rId355" Type="http://schemas.openxmlformats.org/officeDocument/2006/relationships/customXml" Target="../ink/ink1903.xml"/><Relationship Id="rId397" Type="http://schemas.openxmlformats.org/officeDocument/2006/relationships/customXml" Target="../ink/ink1924.xml"/><Relationship Id="rId520" Type="http://schemas.openxmlformats.org/officeDocument/2006/relationships/customXml" Target="../ink/ink1986.xml"/><Relationship Id="rId562" Type="http://schemas.openxmlformats.org/officeDocument/2006/relationships/customXml" Target="../ink/ink2007.xml"/><Relationship Id="rId618" Type="http://schemas.openxmlformats.org/officeDocument/2006/relationships/customXml" Target="../ink/ink2035.xml"/><Relationship Id="rId215" Type="http://schemas.openxmlformats.org/officeDocument/2006/relationships/customXml" Target="../ink/ink1833.xml"/><Relationship Id="rId257" Type="http://schemas.openxmlformats.org/officeDocument/2006/relationships/customXml" Target="../ink/ink1854.xml"/><Relationship Id="rId422" Type="http://schemas.openxmlformats.org/officeDocument/2006/relationships/image" Target="../media/image1393.png"/><Relationship Id="rId464" Type="http://schemas.openxmlformats.org/officeDocument/2006/relationships/customXml" Target="../ink/ink1958.xml"/><Relationship Id="rId299" Type="http://schemas.openxmlformats.org/officeDocument/2006/relationships/customXml" Target="../ink/ink1875.xml"/><Relationship Id="rId63" Type="http://schemas.openxmlformats.org/officeDocument/2006/relationships/customXml" Target="../ink/ink1757.xml"/><Relationship Id="rId159" Type="http://schemas.openxmlformats.org/officeDocument/2006/relationships/customXml" Target="../ink/ink1805.xml"/><Relationship Id="rId366" Type="http://schemas.openxmlformats.org/officeDocument/2006/relationships/image" Target="../media/image1365.png"/><Relationship Id="rId573" Type="http://schemas.openxmlformats.org/officeDocument/2006/relationships/image" Target="../media/image1468.png"/><Relationship Id="rId226" Type="http://schemas.openxmlformats.org/officeDocument/2006/relationships/image" Target="../media/image1295.png"/><Relationship Id="rId433" Type="http://schemas.openxmlformats.org/officeDocument/2006/relationships/customXml" Target="../ink/ink1942.xml"/><Relationship Id="rId640" Type="http://schemas.openxmlformats.org/officeDocument/2006/relationships/customXml" Target="../ink/ink2046.xml"/><Relationship Id="rId74" Type="http://schemas.openxmlformats.org/officeDocument/2006/relationships/image" Target="../media/image1219.png"/><Relationship Id="rId377" Type="http://schemas.openxmlformats.org/officeDocument/2006/relationships/customXml" Target="../ink/ink1914.xml"/><Relationship Id="rId500" Type="http://schemas.openxmlformats.org/officeDocument/2006/relationships/customXml" Target="../ink/ink1976.xml"/><Relationship Id="rId584" Type="http://schemas.openxmlformats.org/officeDocument/2006/relationships/customXml" Target="../ink/ink2018.xml"/><Relationship Id="rId5" Type="http://schemas.openxmlformats.org/officeDocument/2006/relationships/customXml" Target="../ink/ink1728.xml"/><Relationship Id="rId237" Type="http://schemas.openxmlformats.org/officeDocument/2006/relationships/customXml" Target="../ink/ink1844.xml"/><Relationship Id="rId444" Type="http://schemas.openxmlformats.org/officeDocument/2006/relationships/image" Target="../media/image1404.png"/><Relationship Id="rId290" Type="http://schemas.openxmlformats.org/officeDocument/2006/relationships/image" Target="../media/image1327.png"/><Relationship Id="rId304" Type="http://schemas.openxmlformats.org/officeDocument/2006/relationships/image" Target="../media/image1334.png"/><Relationship Id="rId388" Type="http://schemas.openxmlformats.org/officeDocument/2006/relationships/image" Target="../media/image1376.png"/><Relationship Id="rId511" Type="http://schemas.openxmlformats.org/officeDocument/2006/relationships/image" Target="../media/image1437.png"/><Relationship Id="rId609" Type="http://schemas.openxmlformats.org/officeDocument/2006/relationships/image" Target="../media/image1486.png"/><Relationship Id="rId85" Type="http://schemas.openxmlformats.org/officeDocument/2006/relationships/customXml" Target="../ink/ink1768.xml"/><Relationship Id="rId150" Type="http://schemas.openxmlformats.org/officeDocument/2006/relationships/image" Target="../media/image1257.png"/><Relationship Id="rId595" Type="http://schemas.openxmlformats.org/officeDocument/2006/relationships/image" Target="../media/image1479.png"/><Relationship Id="rId248" Type="http://schemas.openxmlformats.org/officeDocument/2006/relationships/image" Target="../media/image1306.png"/><Relationship Id="rId455" Type="http://schemas.openxmlformats.org/officeDocument/2006/relationships/customXml" Target="../ink/ink1953.xml"/><Relationship Id="rId12" Type="http://schemas.openxmlformats.org/officeDocument/2006/relationships/image" Target="../media/image963.png"/><Relationship Id="rId108" Type="http://schemas.openxmlformats.org/officeDocument/2006/relationships/image" Target="../media/image1236.png"/><Relationship Id="rId315" Type="http://schemas.openxmlformats.org/officeDocument/2006/relationships/customXml" Target="../ink/ink1883.xml"/><Relationship Id="rId522" Type="http://schemas.openxmlformats.org/officeDocument/2006/relationships/customXml" Target="../ink/ink1987.xml"/><Relationship Id="rId96" Type="http://schemas.openxmlformats.org/officeDocument/2006/relationships/image" Target="../media/image1230.png"/><Relationship Id="rId161" Type="http://schemas.openxmlformats.org/officeDocument/2006/relationships/customXml" Target="../ink/ink1806.xml"/><Relationship Id="rId399" Type="http://schemas.openxmlformats.org/officeDocument/2006/relationships/customXml" Target="../ink/ink1925.xml"/><Relationship Id="rId259" Type="http://schemas.openxmlformats.org/officeDocument/2006/relationships/customXml" Target="../ink/ink1855.xml"/><Relationship Id="rId466" Type="http://schemas.openxmlformats.org/officeDocument/2006/relationships/customXml" Target="../ink/ink1959.xml"/><Relationship Id="rId23" Type="http://schemas.openxmlformats.org/officeDocument/2006/relationships/customXml" Target="../ink/ink1737.xml"/><Relationship Id="rId119" Type="http://schemas.openxmlformats.org/officeDocument/2006/relationships/customXml" Target="../ink/ink1785.xml"/><Relationship Id="rId326" Type="http://schemas.openxmlformats.org/officeDocument/2006/relationships/image" Target="../media/image1345.png"/><Relationship Id="rId533" Type="http://schemas.openxmlformats.org/officeDocument/2006/relationships/image" Target="../media/image1448.png"/><Relationship Id="rId172" Type="http://schemas.openxmlformats.org/officeDocument/2006/relationships/image" Target="../media/image1268.png"/><Relationship Id="rId477" Type="http://schemas.openxmlformats.org/officeDocument/2006/relationships/image" Target="../media/image1420.png"/><Relationship Id="rId600" Type="http://schemas.openxmlformats.org/officeDocument/2006/relationships/customXml" Target="../ink/ink2026.xml"/><Relationship Id="rId337" Type="http://schemas.openxmlformats.org/officeDocument/2006/relationships/customXml" Target="../ink/ink1894.xml"/><Relationship Id="rId34" Type="http://schemas.openxmlformats.org/officeDocument/2006/relationships/image" Target="../media/image974.png"/><Relationship Id="rId544" Type="http://schemas.openxmlformats.org/officeDocument/2006/relationships/customXml" Target="../ink/ink1998.xml"/><Relationship Id="rId183" Type="http://schemas.openxmlformats.org/officeDocument/2006/relationships/customXml" Target="../ink/ink1817.xml"/><Relationship Id="rId390" Type="http://schemas.openxmlformats.org/officeDocument/2006/relationships/image" Target="../media/image1377.png"/><Relationship Id="rId404" Type="http://schemas.openxmlformats.org/officeDocument/2006/relationships/image" Target="../media/image1384.png"/><Relationship Id="rId611" Type="http://schemas.openxmlformats.org/officeDocument/2006/relationships/image" Target="../media/image1487.png"/><Relationship Id="rId250" Type="http://schemas.openxmlformats.org/officeDocument/2006/relationships/image" Target="../media/image1307.png"/><Relationship Id="rId488" Type="http://schemas.openxmlformats.org/officeDocument/2006/relationships/customXml" Target="../ink/ink1970.xml"/><Relationship Id="rId45" Type="http://schemas.openxmlformats.org/officeDocument/2006/relationships/customXml" Target="../ink/ink1748.xml"/><Relationship Id="rId110" Type="http://schemas.openxmlformats.org/officeDocument/2006/relationships/image" Target="../media/image1237.png"/><Relationship Id="rId348" Type="http://schemas.openxmlformats.org/officeDocument/2006/relationships/image" Target="../media/image1356.png"/><Relationship Id="rId555" Type="http://schemas.openxmlformats.org/officeDocument/2006/relationships/image" Target="../media/image1459.png"/><Relationship Id="rId194" Type="http://schemas.openxmlformats.org/officeDocument/2006/relationships/image" Target="../media/image1279.png"/><Relationship Id="rId208" Type="http://schemas.openxmlformats.org/officeDocument/2006/relationships/image" Target="../media/image1286.png"/><Relationship Id="rId415" Type="http://schemas.openxmlformats.org/officeDocument/2006/relationships/customXml" Target="../ink/ink1933.xml"/><Relationship Id="rId622" Type="http://schemas.openxmlformats.org/officeDocument/2006/relationships/customXml" Target="../ink/ink2037.xml"/><Relationship Id="rId261" Type="http://schemas.openxmlformats.org/officeDocument/2006/relationships/customXml" Target="../ink/ink1856.xml"/><Relationship Id="rId499" Type="http://schemas.openxmlformats.org/officeDocument/2006/relationships/image" Target="../media/image1431.png"/><Relationship Id="rId56" Type="http://schemas.openxmlformats.org/officeDocument/2006/relationships/image" Target="../media/image1210.png"/><Relationship Id="rId359" Type="http://schemas.openxmlformats.org/officeDocument/2006/relationships/customXml" Target="../ink/ink1905.xml"/><Relationship Id="rId566" Type="http://schemas.openxmlformats.org/officeDocument/2006/relationships/customXml" Target="../ink/ink2009.xml"/><Relationship Id="rId121" Type="http://schemas.openxmlformats.org/officeDocument/2006/relationships/customXml" Target="../ink/ink1786.xml"/><Relationship Id="rId219" Type="http://schemas.openxmlformats.org/officeDocument/2006/relationships/customXml" Target="../ink/ink1835.xml"/><Relationship Id="rId426" Type="http://schemas.openxmlformats.org/officeDocument/2006/relationships/image" Target="../media/image1395.png"/><Relationship Id="rId633" Type="http://schemas.openxmlformats.org/officeDocument/2006/relationships/image" Target="../media/image1498.png"/><Relationship Id="rId67" Type="http://schemas.openxmlformats.org/officeDocument/2006/relationships/customXml" Target="../ink/ink1759.xml"/><Relationship Id="rId272" Type="http://schemas.openxmlformats.org/officeDocument/2006/relationships/image" Target="../media/image1318.png"/><Relationship Id="rId577" Type="http://schemas.openxmlformats.org/officeDocument/2006/relationships/image" Target="../media/image1470.png"/><Relationship Id="rId132" Type="http://schemas.openxmlformats.org/officeDocument/2006/relationships/image" Target="../media/image1248.png"/><Relationship Id="rId437" Type="http://schemas.openxmlformats.org/officeDocument/2006/relationships/customXml" Target="../ink/ink1944.xml"/><Relationship Id="rId644" Type="http://schemas.openxmlformats.org/officeDocument/2006/relationships/customXml" Target="../ink/ink2048.xml"/><Relationship Id="rId283" Type="http://schemas.openxmlformats.org/officeDocument/2006/relationships/customXml" Target="../ink/ink1867.xml"/><Relationship Id="rId490" Type="http://schemas.openxmlformats.org/officeDocument/2006/relationships/customXml" Target="../ink/ink1971.xml"/><Relationship Id="rId504" Type="http://schemas.openxmlformats.org/officeDocument/2006/relationships/customXml" Target="../ink/ink1978.xml"/><Relationship Id="rId78" Type="http://schemas.openxmlformats.org/officeDocument/2006/relationships/image" Target="../media/image1221.png"/><Relationship Id="rId143" Type="http://schemas.openxmlformats.org/officeDocument/2006/relationships/customXml" Target="../ink/ink1797.xml"/><Relationship Id="rId350" Type="http://schemas.openxmlformats.org/officeDocument/2006/relationships/image" Target="../media/image1357.png"/><Relationship Id="rId588" Type="http://schemas.openxmlformats.org/officeDocument/2006/relationships/customXml" Target="../ink/ink2020.xml"/><Relationship Id="rId9" Type="http://schemas.openxmlformats.org/officeDocument/2006/relationships/customXml" Target="../ink/ink1730.xml"/><Relationship Id="rId210" Type="http://schemas.openxmlformats.org/officeDocument/2006/relationships/image" Target="../media/image1287.png"/><Relationship Id="rId448" Type="http://schemas.openxmlformats.org/officeDocument/2006/relationships/image" Target="../media/image1406.png"/><Relationship Id="rId294" Type="http://schemas.openxmlformats.org/officeDocument/2006/relationships/image" Target="../media/image1329.png"/><Relationship Id="rId308" Type="http://schemas.openxmlformats.org/officeDocument/2006/relationships/image" Target="../media/image1336.png"/><Relationship Id="rId515" Type="http://schemas.openxmlformats.org/officeDocument/2006/relationships/image" Target="../media/image1439.png"/><Relationship Id="rId89" Type="http://schemas.openxmlformats.org/officeDocument/2006/relationships/customXml" Target="../ink/ink1770.xml"/><Relationship Id="rId154" Type="http://schemas.openxmlformats.org/officeDocument/2006/relationships/image" Target="../media/image1259.png"/><Relationship Id="rId361" Type="http://schemas.openxmlformats.org/officeDocument/2006/relationships/customXml" Target="../ink/ink1906.xml"/><Relationship Id="rId599" Type="http://schemas.openxmlformats.org/officeDocument/2006/relationships/image" Target="../media/image14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und Policy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14:cNvPr>
              <p14:cNvContentPartPr/>
              <p14:nvPr/>
            </p14:nvContentPartPr>
            <p14:xfrm>
              <a:off x="9446133" y="1882147"/>
              <a:ext cx="1392120" cy="8942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59F7AA5-A711-4EAF-B3AC-16B90AF428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1813" y="1877827"/>
                <a:ext cx="1400760" cy="90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14:cNvPr>
              <p14:cNvContentPartPr/>
              <p14:nvPr/>
            </p14:nvContentPartPr>
            <p14:xfrm>
              <a:off x="9005493" y="3254827"/>
              <a:ext cx="179280" cy="2120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7D71139-AE87-4751-8487-9767AB9BF9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1173" y="3250507"/>
                <a:ext cx="1879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14:cNvPr>
              <p14:cNvContentPartPr/>
              <p14:nvPr/>
            </p14:nvContentPartPr>
            <p14:xfrm>
              <a:off x="8837373" y="3388747"/>
              <a:ext cx="223560" cy="2426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3427579-C8DB-48A3-B41D-908A78DF9F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33053" y="3384427"/>
                <a:ext cx="232200" cy="2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27E3C3E9-2664-4052-80DC-340AF161DAA5}"/>
              </a:ext>
            </a:extLst>
          </p:cNvPr>
          <p:cNvGrpSpPr/>
          <p:nvPr/>
        </p:nvGrpSpPr>
        <p:grpSpPr>
          <a:xfrm>
            <a:off x="9427773" y="2256187"/>
            <a:ext cx="447120" cy="538920"/>
            <a:chOff x="9427773" y="2256187"/>
            <a:chExt cx="4471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14:cNvPr>
                <p14:cNvContentPartPr/>
                <p14:nvPr/>
              </p14:nvContentPartPr>
              <p14:xfrm>
                <a:off x="9449733" y="2260147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BF37E3-893F-4C9B-9187-9E2AFD53AD4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45413" y="2255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14:cNvPr>
                <p14:cNvContentPartPr/>
                <p14:nvPr/>
              </p14:nvContentPartPr>
              <p14:xfrm>
                <a:off x="9427773" y="2256187"/>
                <a:ext cx="447120" cy="538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C386C8E-4B6E-40C4-8256-33B38AF549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3453" y="2251867"/>
                  <a:ext cx="4557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14:cNvPr>
                <p14:cNvContentPartPr/>
                <p14:nvPr/>
              </p14:nvContentPartPr>
              <p14:xfrm>
                <a:off x="9483213" y="2337547"/>
                <a:ext cx="7560" cy="4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497E961-2F8D-41F2-B9B4-DD0B1E7417F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78893" y="2333227"/>
                  <a:ext cx="162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14:cNvPr>
                <p14:cNvContentPartPr/>
                <p14:nvPr/>
              </p14:nvContentPartPr>
              <p14:xfrm>
                <a:off x="9530013" y="2375347"/>
                <a:ext cx="24120" cy="9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29C066F-3C19-423D-A9D8-7561D755E9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25693" y="2371027"/>
                  <a:ext cx="32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14:cNvPr>
                <p14:cNvContentPartPr/>
                <p14:nvPr/>
              </p14:nvContentPartPr>
              <p14:xfrm>
                <a:off x="9595893" y="2433667"/>
                <a:ext cx="96840" cy="799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6A2043C-1833-4351-8932-C8FA747CF9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1573" y="2429347"/>
                  <a:ext cx="105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14:cNvPr>
                <p14:cNvContentPartPr/>
                <p14:nvPr/>
              </p14:nvContentPartPr>
              <p14:xfrm>
                <a:off x="9720453" y="2580907"/>
                <a:ext cx="63000" cy="75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6BBECCB-97FE-47D1-9487-D1FAEDA192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16133" y="2576587"/>
                  <a:ext cx="716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14:cNvPr>
                <p14:cNvContentPartPr/>
                <p14:nvPr/>
              </p14:nvContentPartPr>
              <p14:xfrm>
                <a:off x="9533253" y="2470387"/>
                <a:ext cx="5760" cy="61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36E6EB-455F-4D45-8BD4-92BA0B6DF3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28933" y="2466067"/>
                  <a:ext cx="14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14:cNvPr>
                <p14:cNvContentPartPr/>
                <p14:nvPr/>
              </p14:nvContentPartPr>
              <p14:xfrm>
                <a:off x="9548733" y="2560387"/>
                <a:ext cx="29880" cy="86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75254FE-E1DF-48F0-BCC3-D30F8D016F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44413" y="2556067"/>
                  <a:ext cx="38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14:cNvPr>
                <p14:cNvContentPartPr/>
                <p14:nvPr/>
              </p14:nvContentPartPr>
              <p14:xfrm>
                <a:off x="9495093" y="2675587"/>
                <a:ext cx="183240" cy="356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308CD23-8E03-4917-B0D4-65F86CBFCF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90773" y="2671267"/>
                  <a:ext cx="1918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A448A098-45C5-45AE-80A3-C1362D2AD7F8}"/>
              </a:ext>
            </a:extLst>
          </p:cNvPr>
          <p:cNvGrpSpPr/>
          <p:nvPr/>
        </p:nvGrpSpPr>
        <p:grpSpPr>
          <a:xfrm>
            <a:off x="9610653" y="1749307"/>
            <a:ext cx="731160" cy="848520"/>
            <a:chOff x="9610653" y="1749307"/>
            <a:chExt cx="731160" cy="84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14:cNvPr>
                <p14:cNvContentPartPr/>
                <p14:nvPr/>
              </p14:nvContentPartPr>
              <p14:xfrm>
                <a:off x="9684453" y="2003107"/>
                <a:ext cx="19800" cy="345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2AC46CE-C26C-4CD7-A9B2-DD621B43B7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80133" y="1998787"/>
                  <a:ext cx="28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14:cNvPr>
                <p14:cNvContentPartPr/>
                <p14:nvPr/>
              </p14:nvContentPartPr>
              <p14:xfrm>
                <a:off x="9757893" y="2089147"/>
                <a:ext cx="48240" cy="11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050266E-E646-4C91-A37F-BC96B89B956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53573" y="2084827"/>
                  <a:ext cx="56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14:cNvPr>
                <p14:cNvContentPartPr/>
                <p14:nvPr/>
              </p14:nvContentPartPr>
              <p14:xfrm>
                <a:off x="9896133" y="2166187"/>
                <a:ext cx="202320" cy="106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FEBB329-2F92-4CBD-9138-F8BE352511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91813" y="2161867"/>
                  <a:ext cx="210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14:cNvPr>
                <p14:cNvContentPartPr/>
                <p14:nvPr/>
              </p14:nvContentPartPr>
              <p14:xfrm>
                <a:off x="10264053" y="2371387"/>
                <a:ext cx="77760" cy="52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287C517-D998-4B71-9483-8BDB12EA2C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59733" y="2367067"/>
                  <a:ext cx="86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14:cNvPr>
                <p14:cNvContentPartPr/>
                <p14:nvPr/>
              </p14:nvContentPartPr>
              <p14:xfrm>
                <a:off x="9610653" y="2112187"/>
                <a:ext cx="25200" cy="11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A8A2E51-0453-4855-8600-FC4A732D57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06333" y="2107867"/>
                  <a:ext cx="33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14:cNvPr>
                <p14:cNvContentPartPr/>
                <p14:nvPr/>
              </p14:nvContentPartPr>
              <p14:xfrm>
                <a:off x="9767613" y="2279587"/>
                <a:ext cx="264240" cy="234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E71B9F7-B439-4A58-8195-7195DDA8AF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63293" y="2275267"/>
                  <a:ext cx="272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14:cNvPr>
                <p14:cNvContentPartPr/>
                <p14:nvPr/>
              </p14:nvContentPartPr>
              <p14:xfrm>
                <a:off x="10134453" y="2594227"/>
                <a:ext cx="5040" cy="3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34FDF1F-4BB2-4509-BCED-663F8B237CA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30133" y="2589907"/>
                  <a:ext cx="13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14:cNvPr>
                <p14:cNvContentPartPr/>
                <p14:nvPr/>
              </p14:nvContentPartPr>
              <p14:xfrm>
                <a:off x="9748173" y="2377147"/>
                <a:ext cx="13320" cy="62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52BDDB1-03C4-4C2B-9471-C6EE0D06C4E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43853" y="2372827"/>
                  <a:ext cx="21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14:cNvPr>
                <p14:cNvContentPartPr/>
                <p14:nvPr/>
              </p14:nvContentPartPr>
              <p14:xfrm>
                <a:off x="9997293" y="1901947"/>
                <a:ext cx="28440" cy="208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494E396-9C0D-41FD-B0BF-400CDB941F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92973" y="1897627"/>
                  <a:ext cx="37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14:cNvPr>
                <p14:cNvContentPartPr/>
                <p14:nvPr/>
              </p14:nvContentPartPr>
              <p14:xfrm>
                <a:off x="9961653" y="1749307"/>
                <a:ext cx="106200" cy="141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650D892-B5F5-4215-81A0-98DEAE07C7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57333" y="1744987"/>
                  <a:ext cx="11484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14:cNvPr>
              <p14:cNvContentPartPr/>
              <p14:nvPr/>
            </p14:nvContentPartPr>
            <p14:xfrm>
              <a:off x="9478533" y="1216867"/>
              <a:ext cx="1344600" cy="9273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1E5C59AC-4AE0-45C1-8500-A7931D50B3F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74213" y="1212547"/>
                <a:ext cx="135324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14:cNvPr>
              <p14:cNvContentPartPr/>
              <p14:nvPr/>
            </p14:nvContentPartPr>
            <p14:xfrm>
              <a:off x="9268293" y="1247827"/>
              <a:ext cx="157320" cy="9784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CA3C7A99-0CBD-4C74-851A-79C96749E04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63973" y="1243507"/>
                <a:ext cx="16596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14:cNvPr>
              <p14:cNvContentPartPr/>
              <p14:nvPr/>
            </p14:nvContentPartPr>
            <p14:xfrm>
              <a:off x="9360453" y="2233147"/>
              <a:ext cx="147600" cy="514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AE4B736-6B32-458F-84A7-8A2F161F65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356133" y="2228827"/>
                <a:ext cx="1562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14:cNvPr>
              <p14:cNvContentPartPr/>
              <p14:nvPr/>
            </p14:nvContentPartPr>
            <p14:xfrm>
              <a:off x="10860213" y="2721667"/>
              <a:ext cx="22680" cy="173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DCD5464-4657-443B-900F-8D74F45D7B9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855893" y="2717347"/>
                <a:ext cx="313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14:cNvPr>
              <p14:cNvContentPartPr/>
              <p14:nvPr/>
            </p14:nvContentPartPr>
            <p14:xfrm>
              <a:off x="10851933" y="2182027"/>
              <a:ext cx="334440" cy="6044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81034C2-5DEC-41E5-A221-9D2F5A6F402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847613" y="2177707"/>
                <a:ext cx="34308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14:cNvPr>
              <p14:cNvContentPartPr/>
              <p14:nvPr/>
            </p14:nvContentPartPr>
            <p14:xfrm>
              <a:off x="10811253" y="2135227"/>
              <a:ext cx="29520" cy="583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6C4CC78-8667-4F53-8FE0-64122288285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06933" y="2130907"/>
                <a:ext cx="381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14:cNvPr>
              <p14:cNvContentPartPr/>
              <p14:nvPr/>
            </p14:nvContentPartPr>
            <p14:xfrm>
              <a:off x="4578933" y="4870147"/>
              <a:ext cx="423000" cy="9810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958C83FC-9602-41BA-8DDA-6571BE9A4EF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574613" y="4865827"/>
                <a:ext cx="43164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14:cNvPr>
              <p14:cNvContentPartPr/>
              <p14:nvPr/>
            </p14:nvContentPartPr>
            <p14:xfrm>
              <a:off x="8944293" y="459787"/>
              <a:ext cx="456480" cy="5864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F1FCE8BB-781D-4B2A-AADE-F8C18A8569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939973" y="455467"/>
                <a:ext cx="4651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14:cNvPr>
              <p14:cNvContentPartPr/>
              <p14:nvPr/>
            </p14:nvContentPartPr>
            <p14:xfrm>
              <a:off x="6499173" y="4799227"/>
              <a:ext cx="411480" cy="41328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1D7359E6-AA65-484C-872D-531BE5C25F7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494853" y="4794907"/>
                <a:ext cx="42012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14:cNvPr>
              <p14:cNvContentPartPr/>
              <p14:nvPr/>
            </p14:nvContentPartPr>
            <p14:xfrm>
              <a:off x="2850933" y="1274827"/>
              <a:ext cx="1603080" cy="196812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826C5957-4577-4A64-AA94-B32D01FE55F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846613" y="1270507"/>
                <a:ext cx="1611720" cy="19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14:cNvPr>
              <p14:cNvContentPartPr/>
              <p14:nvPr/>
            </p14:nvContentPartPr>
            <p14:xfrm>
              <a:off x="3221013" y="1068187"/>
              <a:ext cx="276840" cy="40536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E9EDB2CC-F202-453D-B0E6-EC7C14AC475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16693" y="1063867"/>
                <a:ext cx="2854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14:cNvPr>
              <p14:cNvContentPartPr/>
              <p14:nvPr/>
            </p14:nvContentPartPr>
            <p14:xfrm>
              <a:off x="3564093" y="1064587"/>
              <a:ext cx="156960" cy="7524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7A38FE4E-E162-4970-883D-5A40E6389AD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59773" y="1060267"/>
                <a:ext cx="1656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14:cNvPr>
              <p14:cNvContentPartPr/>
              <p14:nvPr/>
            </p14:nvContentPartPr>
            <p14:xfrm>
              <a:off x="3588933" y="1115347"/>
              <a:ext cx="137880" cy="5148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A6FCC35E-BB6E-45FB-9F06-D44446F1621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584613" y="1111027"/>
                <a:ext cx="146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14:cNvPr>
              <p14:cNvContentPartPr/>
              <p14:nvPr/>
            </p14:nvContentPartPr>
            <p14:xfrm>
              <a:off x="3708093" y="1003027"/>
              <a:ext cx="101880" cy="13680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3C1BF5FF-280C-4838-8921-2F5650315B1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03773" y="998707"/>
                <a:ext cx="110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14:cNvPr>
              <p14:cNvContentPartPr/>
              <p14:nvPr/>
            </p14:nvContentPartPr>
            <p14:xfrm>
              <a:off x="3942453" y="870187"/>
              <a:ext cx="220320" cy="13716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FCA2E9E9-7E3A-4ECF-8B6F-5F72F8F207C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38133" y="865867"/>
                <a:ext cx="228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14:cNvPr>
              <p14:cNvContentPartPr/>
              <p14:nvPr/>
            </p14:nvContentPartPr>
            <p14:xfrm>
              <a:off x="4122093" y="847147"/>
              <a:ext cx="32040" cy="2160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60A08DAD-E4F9-42E4-8688-3BDAAC2DE45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17773" y="842827"/>
                <a:ext cx="40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14:cNvPr>
              <p14:cNvContentPartPr/>
              <p14:nvPr/>
            </p14:nvContentPartPr>
            <p14:xfrm>
              <a:off x="4188693" y="869467"/>
              <a:ext cx="66600" cy="8964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41880447-9759-4E34-98DA-536A2857FD2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84373" y="865147"/>
                <a:ext cx="752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14:cNvPr>
              <p14:cNvContentPartPr/>
              <p14:nvPr/>
            </p14:nvContentPartPr>
            <p14:xfrm>
              <a:off x="4333413" y="839227"/>
              <a:ext cx="83880" cy="1821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405F3A4A-3513-4125-9B16-836C7AF856D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329093" y="834907"/>
                <a:ext cx="92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14:cNvPr>
              <p14:cNvContentPartPr/>
              <p14:nvPr/>
            </p14:nvContentPartPr>
            <p14:xfrm>
              <a:off x="4458333" y="825547"/>
              <a:ext cx="61920" cy="6084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FBEA77C-7BBA-4D18-B027-4C6AA8B2158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454013" y="821227"/>
                <a:ext cx="70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14:cNvPr>
              <p14:cNvContentPartPr/>
              <p14:nvPr/>
            </p14:nvContentPartPr>
            <p14:xfrm>
              <a:off x="4442493" y="797107"/>
              <a:ext cx="114840" cy="12168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7F09BB85-AB6F-48BB-8566-EF1ADAF37A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38173" y="792787"/>
                <a:ext cx="123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14:cNvPr>
              <p14:cNvContentPartPr/>
              <p14:nvPr/>
            </p14:nvContentPartPr>
            <p14:xfrm>
              <a:off x="4517013" y="759667"/>
              <a:ext cx="26280" cy="828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8D60ED72-3B85-4FE1-B62A-F515786D210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512693" y="755347"/>
                <a:ext cx="34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14:cNvPr>
              <p14:cNvContentPartPr/>
              <p14:nvPr/>
            </p14:nvContentPartPr>
            <p14:xfrm>
              <a:off x="4551573" y="773347"/>
              <a:ext cx="109440" cy="8604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4A1FB503-0C78-4647-BA1D-9BDEC708416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47253" y="769027"/>
                <a:ext cx="118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14:cNvPr>
              <p14:cNvContentPartPr/>
              <p14:nvPr/>
            </p14:nvContentPartPr>
            <p14:xfrm>
              <a:off x="4641573" y="771547"/>
              <a:ext cx="91440" cy="6408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CDFA12E3-B0DB-44AB-B498-BCB406F0D3B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37253" y="767227"/>
                <a:ext cx="1000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14:cNvPr>
              <p14:cNvContentPartPr/>
              <p14:nvPr/>
            </p14:nvContentPartPr>
            <p14:xfrm>
              <a:off x="4837413" y="740587"/>
              <a:ext cx="97920" cy="9144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CD8E1BCC-BFDC-4177-9413-32FE761868F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833093" y="736267"/>
                <a:ext cx="106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14:cNvPr>
              <p14:cNvContentPartPr/>
              <p14:nvPr/>
            </p14:nvContentPartPr>
            <p14:xfrm>
              <a:off x="4925253" y="665347"/>
              <a:ext cx="253080" cy="12708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4845EE4E-BA08-4320-8B6F-8F9D8C942DD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20933" y="661027"/>
                <a:ext cx="261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14:cNvPr>
              <p14:cNvContentPartPr/>
              <p14:nvPr/>
            </p14:nvContentPartPr>
            <p14:xfrm>
              <a:off x="5162853" y="655627"/>
              <a:ext cx="27360" cy="34560"/>
            </p14:xfrm>
          </p:contentPart>
        </mc:Choice>
        <mc:Fallback xmlns=""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CB6A2B93-77EF-4583-8638-C3CF6DC3E39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158533" y="651307"/>
                <a:ext cx="36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14:cNvPr>
              <p14:cNvContentPartPr/>
              <p14:nvPr/>
            </p14:nvContentPartPr>
            <p14:xfrm>
              <a:off x="5211093" y="704227"/>
              <a:ext cx="163080" cy="6156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A8112BC2-A840-4816-B82C-E5327C0BA59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06773" y="699907"/>
                <a:ext cx="1717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14:cNvPr>
              <p14:cNvContentPartPr/>
              <p14:nvPr/>
            </p14:nvContentPartPr>
            <p14:xfrm>
              <a:off x="5154213" y="698827"/>
              <a:ext cx="15120" cy="9252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3819A3D-0A91-44F4-A502-1B2BB85CB24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149893" y="694507"/>
                <a:ext cx="237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14:cNvPr>
              <p14:cNvContentPartPr/>
              <p14:nvPr/>
            </p14:nvContentPartPr>
            <p14:xfrm>
              <a:off x="5209653" y="677227"/>
              <a:ext cx="99720" cy="9252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6C51F965-7753-4149-9C53-996E4E1B5EF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205333" y="672907"/>
                <a:ext cx="108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14:cNvPr>
              <p14:cNvContentPartPr/>
              <p14:nvPr/>
            </p14:nvContentPartPr>
            <p14:xfrm>
              <a:off x="5468493" y="629707"/>
              <a:ext cx="196200" cy="13284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CEA5FA02-7F56-41F9-B81E-47D55BC02DF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464173" y="625387"/>
                <a:ext cx="2048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14:cNvPr>
              <p14:cNvContentPartPr/>
              <p14:nvPr/>
            </p14:nvContentPartPr>
            <p14:xfrm>
              <a:off x="5679813" y="660667"/>
              <a:ext cx="67680" cy="8784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7B053E07-318D-4DE5-BE71-9C589FF8338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675493" y="656347"/>
                <a:ext cx="76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14:cNvPr>
              <p14:cNvContentPartPr/>
              <p14:nvPr/>
            </p14:nvContentPartPr>
            <p14:xfrm>
              <a:off x="4150893" y="1176547"/>
              <a:ext cx="113760" cy="1810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2ADFE671-416A-44F6-BCC2-EF45762C6BD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146573" y="1172227"/>
                <a:ext cx="1224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14:cNvPr>
              <p14:cNvContentPartPr/>
              <p14:nvPr/>
            </p14:nvContentPartPr>
            <p14:xfrm>
              <a:off x="4262133" y="1207867"/>
              <a:ext cx="70200" cy="10800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CC52300F-3BAC-4733-9C80-490E20307D4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57813" y="1203547"/>
                <a:ext cx="78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14:cNvPr>
              <p14:cNvContentPartPr/>
              <p14:nvPr/>
            </p14:nvContentPartPr>
            <p14:xfrm>
              <a:off x="4400373" y="1105267"/>
              <a:ext cx="57960" cy="14544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0799420C-EBBF-4DD5-AD8A-3819839A15F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96053" y="1100947"/>
                <a:ext cx="66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14:cNvPr>
              <p14:cNvContentPartPr/>
              <p14:nvPr/>
            </p14:nvContentPartPr>
            <p14:xfrm>
              <a:off x="4474893" y="1153507"/>
              <a:ext cx="47880" cy="6084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508E679B-F183-4F9A-ACDA-3E96BB9F7DB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70573" y="1149187"/>
                <a:ext cx="565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14:cNvPr>
              <p14:cNvContentPartPr/>
              <p14:nvPr/>
            </p14:nvContentPartPr>
            <p14:xfrm>
              <a:off x="4518093" y="1094107"/>
              <a:ext cx="97200" cy="9108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659D4626-7059-4C0A-A53A-47700ADF4C4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513773" y="1089787"/>
                <a:ext cx="105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14:cNvPr>
              <p14:cNvContentPartPr/>
              <p14:nvPr/>
            </p14:nvContentPartPr>
            <p14:xfrm>
              <a:off x="4507293" y="1040467"/>
              <a:ext cx="19800" cy="864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38B3FC7B-E68C-4442-ACE3-5EF46EA4791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02973" y="1036147"/>
                <a:ext cx="284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14:cNvPr>
              <p14:cNvContentPartPr/>
              <p14:nvPr/>
            </p14:nvContentPartPr>
            <p14:xfrm>
              <a:off x="4735893" y="1050187"/>
              <a:ext cx="192960" cy="7380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6EE6E59E-473F-4FE0-9DB3-E80FA4B2D0A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31573" y="1045867"/>
                <a:ext cx="201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14:cNvPr>
              <p14:cNvContentPartPr/>
              <p14:nvPr/>
            </p14:nvContentPartPr>
            <p14:xfrm>
              <a:off x="4837413" y="989707"/>
              <a:ext cx="360" cy="36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2279262B-A5C5-414D-9187-66E6BE296A0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33093" y="985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14:cNvPr>
              <p14:cNvContentPartPr/>
              <p14:nvPr/>
            </p14:nvContentPartPr>
            <p14:xfrm>
              <a:off x="5032893" y="955147"/>
              <a:ext cx="78120" cy="14364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0C94C502-DF22-4C7A-9057-11C907DB323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028573" y="950827"/>
                <a:ext cx="86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14:cNvPr>
              <p14:cNvContentPartPr/>
              <p14:nvPr/>
            </p14:nvContentPartPr>
            <p14:xfrm>
              <a:off x="5173293" y="921667"/>
              <a:ext cx="93600" cy="15840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369E0EF5-2892-4EF5-B3FE-0D47FAB60B8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168973" y="917347"/>
                <a:ext cx="102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14:cNvPr>
              <p14:cNvContentPartPr/>
              <p14:nvPr/>
            </p14:nvContentPartPr>
            <p14:xfrm>
              <a:off x="5245293" y="888907"/>
              <a:ext cx="398520" cy="16812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3807F538-04F8-4892-9351-07A7D4A41EB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40973" y="884587"/>
                <a:ext cx="407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14:cNvPr>
              <p14:cNvContentPartPr/>
              <p14:nvPr/>
            </p14:nvContentPartPr>
            <p14:xfrm>
              <a:off x="5733453" y="795667"/>
              <a:ext cx="221760" cy="16272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6A2447AC-270D-42F2-89FC-39D67B30AEC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729133" y="791347"/>
                <a:ext cx="230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14:cNvPr>
              <p14:cNvContentPartPr/>
              <p14:nvPr/>
            </p14:nvContentPartPr>
            <p14:xfrm>
              <a:off x="6057093" y="855787"/>
              <a:ext cx="172800" cy="7560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0CF8B23B-8984-4FEF-9438-4937F7F7030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052773" y="851467"/>
                <a:ext cx="181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14:cNvPr>
              <p14:cNvContentPartPr/>
              <p14:nvPr/>
            </p14:nvContentPartPr>
            <p14:xfrm>
              <a:off x="6285693" y="761467"/>
              <a:ext cx="184320" cy="114480"/>
            </p14:xfrm>
          </p:contentPart>
        </mc:Choice>
        <mc:Fallback xmlns=""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E3962C02-A2E9-4024-A7D0-6B2A0B66003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281373" y="757147"/>
                <a:ext cx="192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14:cNvPr>
              <p14:cNvContentPartPr/>
              <p14:nvPr/>
            </p14:nvContentPartPr>
            <p14:xfrm>
              <a:off x="6455253" y="718627"/>
              <a:ext cx="360" cy="36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8EF14307-065D-4788-8AFE-03A1C09B9C0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50933" y="7143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14:cNvPr>
              <p14:cNvContentPartPr/>
              <p14:nvPr/>
            </p14:nvContentPartPr>
            <p14:xfrm>
              <a:off x="6476493" y="756427"/>
              <a:ext cx="225360" cy="11232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FA6FCFD8-305A-468A-AFAF-B5FD5825CA3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472173" y="752107"/>
                <a:ext cx="234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14:cNvPr>
              <p14:cNvContentPartPr/>
              <p14:nvPr/>
            </p14:nvContentPartPr>
            <p14:xfrm>
              <a:off x="6665853" y="707827"/>
              <a:ext cx="26280" cy="1836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1D2C8E09-A6B6-460A-B5E0-FADFDEDBB2F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61533" y="703507"/>
                <a:ext cx="34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14:cNvPr>
              <p14:cNvContentPartPr/>
              <p14:nvPr/>
            </p14:nvContentPartPr>
            <p14:xfrm>
              <a:off x="6726333" y="705307"/>
              <a:ext cx="206280" cy="13932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8F55A619-E5CF-4DEC-9292-CF8F193D7F4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722013" y="700987"/>
                <a:ext cx="2149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14:cNvPr>
              <p14:cNvContentPartPr/>
              <p14:nvPr/>
            </p14:nvContentPartPr>
            <p14:xfrm>
              <a:off x="6938733" y="661387"/>
              <a:ext cx="210960" cy="13608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06E8CF05-3170-4D18-9D1D-4DB1008EA26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34413" y="657067"/>
                <a:ext cx="219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14:cNvPr>
              <p14:cNvContentPartPr/>
              <p14:nvPr/>
            </p14:nvContentPartPr>
            <p14:xfrm>
              <a:off x="4216773" y="1488307"/>
              <a:ext cx="83520" cy="18252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004F8AAA-3C52-4A9C-8039-0B145E3106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212453" y="1483987"/>
                <a:ext cx="921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14:cNvPr>
              <p14:cNvContentPartPr/>
              <p14:nvPr/>
            </p14:nvContentPartPr>
            <p14:xfrm>
              <a:off x="4334493" y="1449787"/>
              <a:ext cx="144720" cy="107640"/>
            </p14:xfrm>
          </p:contentPart>
        </mc:Choice>
        <mc:Fallback xmlns=""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C7C4ED3-1B3C-4180-9066-63B9BED4914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30173" y="1445467"/>
                <a:ext cx="1533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14:cNvPr>
              <p14:cNvContentPartPr/>
              <p14:nvPr/>
            </p14:nvContentPartPr>
            <p14:xfrm>
              <a:off x="4425573" y="1400467"/>
              <a:ext cx="162000" cy="10512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BEF50FA0-A7BA-4CF3-91E4-7A6918F2A8F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421253" y="1396147"/>
                <a:ext cx="170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14:cNvPr>
              <p14:cNvContentPartPr/>
              <p14:nvPr/>
            </p14:nvContentPartPr>
            <p14:xfrm>
              <a:off x="4606293" y="1384627"/>
              <a:ext cx="95760" cy="10548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36705A65-0ABC-47CF-B222-A9F007C1517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01973" y="1380307"/>
                <a:ext cx="104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14:cNvPr>
              <p14:cNvContentPartPr/>
              <p14:nvPr/>
            </p14:nvContentPartPr>
            <p14:xfrm>
              <a:off x="4858653" y="1233427"/>
              <a:ext cx="342360" cy="23616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980DBD1F-D7F1-41B0-BB3B-4DB5DA0EBC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54333" y="1229107"/>
                <a:ext cx="3510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14:cNvPr>
              <p14:cNvContentPartPr/>
              <p14:nvPr/>
            </p14:nvContentPartPr>
            <p14:xfrm>
              <a:off x="5163933" y="1234147"/>
              <a:ext cx="23040" cy="4140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6A0C8CF7-DCF2-41CC-A122-847BF5BA289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59613" y="1229827"/>
                <a:ext cx="316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14:cNvPr>
              <p14:cNvContentPartPr/>
              <p14:nvPr/>
            </p14:nvContentPartPr>
            <p14:xfrm>
              <a:off x="5216493" y="1278787"/>
              <a:ext cx="88200" cy="6984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92E80EF-01A6-4ECF-A821-79C882B13DC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212173" y="1274467"/>
                <a:ext cx="968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14:cNvPr>
              <p14:cNvContentPartPr/>
              <p14:nvPr/>
            </p14:nvContentPartPr>
            <p14:xfrm>
              <a:off x="5309733" y="1247827"/>
              <a:ext cx="99360" cy="9108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4A3EBDC1-7119-43E9-BAFF-6C61D13AC2D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305413" y="1243507"/>
                <a:ext cx="1080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14:cNvPr>
              <p14:cNvContentPartPr/>
              <p14:nvPr/>
            </p14:nvContentPartPr>
            <p14:xfrm>
              <a:off x="5520693" y="1109227"/>
              <a:ext cx="170640" cy="26856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64A112B3-D66C-4C1C-9A8A-A6D210F8266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516373" y="1104907"/>
                <a:ext cx="1792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14:cNvPr>
              <p14:cNvContentPartPr/>
              <p14:nvPr/>
            </p14:nvContentPartPr>
            <p14:xfrm>
              <a:off x="5771613" y="1127587"/>
              <a:ext cx="142560" cy="9828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F93D3A7-98A2-4919-8194-47DFFC7D9BF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767293" y="1123267"/>
                <a:ext cx="151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14:cNvPr>
              <p14:cNvContentPartPr/>
              <p14:nvPr/>
            </p14:nvContentPartPr>
            <p14:xfrm>
              <a:off x="5916333" y="1073947"/>
              <a:ext cx="97560" cy="118080"/>
            </p14:xfrm>
          </p:contentPart>
        </mc:Choice>
        <mc:Fallback xmlns=""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F6792C16-D863-425B-A9A6-C01CC2DC7C6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912013" y="1069627"/>
                <a:ext cx="1062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14:cNvPr>
              <p14:cNvContentPartPr/>
              <p14:nvPr/>
            </p14:nvContentPartPr>
            <p14:xfrm>
              <a:off x="6101733" y="1084027"/>
              <a:ext cx="169920" cy="684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4B5EA1A3-9953-40A7-9BC2-9C3D79C4B1E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097413" y="1079707"/>
                <a:ext cx="1785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14:cNvPr>
              <p14:cNvContentPartPr/>
              <p14:nvPr/>
            </p14:nvContentPartPr>
            <p14:xfrm>
              <a:off x="6321333" y="1000147"/>
              <a:ext cx="91440" cy="1040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2A3C34DA-1AE6-4EF4-88BF-F134FD78C59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17013" y="995827"/>
                <a:ext cx="100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14:cNvPr>
              <p14:cNvContentPartPr/>
              <p14:nvPr/>
            </p14:nvContentPartPr>
            <p14:xfrm>
              <a:off x="6503493" y="993307"/>
              <a:ext cx="390600" cy="24624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C21D86BA-4E96-4D8E-8E65-783DE959304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499173" y="988987"/>
                <a:ext cx="3992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14:cNvPr>
              <p14:cNvContentPartPr/>
              <p14:nvPr/>
            </p14:nvContentPartPr>
            <p14:xfrm>
              <a:off x="7069053" y="948667"/>
              <a:ext cx="206280" cy="6480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B74C949C-D10E-40A7-A06F-3EB298584F0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064733" y="944347"/>
                <a:ext cx="2149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14:cNvPr>
              <p14:cNvContentPartPr/>
              <p14:nvPr/>
            </p14:nvContentPartPr>
            <p14:xfrm>
              <a:off x="7288293" y="846067"/>
              <a:ext cx="145080" cy="1382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F7114581-2943-4395-B3FB-5F62A66711D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83973" y="841747"/>
                <a:ext cx="153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14:cNvPr>
              <p14:cNvContentPartPr/>
              <p14:nvPr/>
            </p14:nvContentPartPr>
            <p14:xfrm>
              <a:off x="7460733" y="855427"/>
              <a:ext cx="169560" cy="853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530A2728-CB87-4ADD-B9EC-41218FEBD1B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456413" y="851107"/>
                <a:ext cx="178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14:cNvPr>
              <p14:cNvContentPartPr/>
              <p14:nvPr/>
            </p14:nvContentPartPr>
            <p14:xfrm>
              <a:off x="4391013" y="1722667"/>
              <a:ext cx="243000" cy="10404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B1C1E64D-0338-4210-8104-FAA9EB21E56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386693" y="1718347"/>
                <a:ext cx="251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14:cNvPr>
              <p14:cNvContentPartPr/>
              <p14:nvPr/>
            </p14:nvContentPartPr>
            <p14:xfrm>
              <a:off x="4645173" y="1625107"/>
              <a:ext cx="230760" cy="14220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50D49CE0-5BA8-4CE6-BCB6-EDA1D432FC8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640853" y="1620787"/>
                <a:ext cx="239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14:cNvPr>
              <p14:cNvContentPartPr/>
              <p14:nvPr/>
            </p14:nvContentPartPr>
            <p14:xfrm>
              <a:off x="4857933" y="1531867"/>
              <a:ext cx="104760" cy="12672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DC59E786-A805-451E-BFE8-0B0993EB1CD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853613" y="1527547"/>
                <a:ext cx="113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14:cNvPr>
              <p14:cNvContentPartPr/>
              <p14:nvPr/>
            </p14:nvContentPartPr>
            <p14:xfrm>
              <a:off x="4937853" y="1595227"/>
              <a:ext cx="54720" cy="5040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88075F43-8DCF-47B7-A1B9-F99F2CD95A3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933533" y="1590907"/>
                <a:ext cx="633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14:cNvPr>
              <p14:cNvContentPartPr/>
              <p14:nvPr/>
            </p14:nvContentPartPr>
            <p14:xfrm>
              <a:off x="5003733" y="1554187"/>
              <a:ext cx="126720" cy="22500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503E3730-FFC9-41C8-A392-87E636CDF29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999413" y="1549867"/>
                <a:ext cx="1353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14:cNvPr>
              <p14:cNvContentPartPr/>
              <p14:nvPr/>
            </p14:nvContentPartPr>
            <p14:xfrm>
              <a:off x="7364613" y="4334467"/>
              <a:ext cx="527400" cy="83052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ECE23162-7665-4072-AE12-D7ABEB30262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360293" y="4330147"/>
                <a:ext cx="53604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14:cNvPr>
              <p14:cNvContentPartPr/>
              <p14:nvPr/>
            </p14:nvContentPartPr>
            <p14:xfrm>
              <a:off x="6708333" y="5148787"/>
              <a:ext cx="376560" cy="36864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E2ACEBF8-8CF2-46D3-B0B5-28BD78363CB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704013" y="5144467"/>
                <a:ext cx="3852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14:cNvPr>
              <p14:cNvContentPartPr/>
              <p14:nvPr/>
            </p14:nvContentPartPr>
            <p14:xfrm>
              <a:off x="7399533" y="4498267"/>
              <a:ext cx="495000" cy="62496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25DB70E6-BBED-442D-916A-C86C78D9BCD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395213" y="4493947"/>
                <a:ext cx="50364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14:cNvPr>
              <p14:cNvContentPartPr/>
              <p14:nvPr/>
            </p14:nvContentPartPr>
            <p14:xfrm>
              <a:off x="5232333" y="3508987"/>
              <a:ext cx="2281680" cy="99720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923C747D-FBA8-43A7-9EF4-3E1F27474DE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228013" y="3504667"/>
                <a:ext cx="229032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14:cNvPr>
              <p14:cNvContentPartPr/>
              <p14:nvPr/>
            </p14:nvContentPartPr>
            <p14:xfrm>
              <a:off x="7362453" y="4354267"/>
              <a:ext cx="273600" cy="21564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4711624F-AAB0-4A3E-9A51-21725A8C3C0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358133" y="4349947"/>
                <a:ext cx="2822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14:cNvPr>
              <p14:cNvContentPartPr/>
              <p14:nvPr/>
            </p14:nvContentPartPr>
            <p14:xfrm>
              <a:off x="4328733" y="3453907"/>
              <a:ext cx="154800" cy="26928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11205EB3-190E-4087-81A2-82F37E50159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324413" y="3449587"/>
                <a:ext cx="1634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14:cNvPr>
              <p14:cNvContentPartPr/>
              <p14:nvPr/>
            </p14:nvContentPartPr>
            <p14:xfrm>
              <a:off x="4507653" y="3438067"/>
              <a:ext cx="18720" cy="5760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17E03C9E-551B-47FE-AEC5-3D7473030E7F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503333" y="3433747"/>
                <a:ext cx="273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14:cNvPr>
              <p14:cNvContentPartPr/>
              <p14:nvPr/>
            </p14:nvContentPartPr>
            <p14:xfrm>
              <a:off x="4553373" y="3417907"/>
              <a:ext cx="66960" cy="9648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F7B2CD7A-FBC2-498E-86D0-CF67A76B7F9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549053" y="3413587"/>
                <a:ext cx="756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14:cNvPr>
              <p14:cNvContentPartPr/>
              <p14:nvPr/>
            </p14:nvContentPartPr>
            <p14:xfrm>
              <a:off x="4532853" y="3349507"/>
              <a:ext cx="28440" cy="14040"/>
            </p14:xfrm>
          </p:contentPart>
        </mc:Choice>
        <mc:Fallback xmlns=""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FB155821-E436-43E2-B38F-D2036FC8840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528533" y="3345187"/>
                <a:ext cx="370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14:cNvPr>
              <p14:cNvContentPartPr/>
              <p14:nvPr/>
            </p14:nvContentPartPr>
            <p14:xfrm>
              <a:off x="4656333" y="3357427"/>
              <a:ext cx="232920" cy="968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451CCC5-4DD8-48F8-A0CA-3667DB5ED55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652013" y="3353107"/>
                <a:ext cx="2415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14:cNvPr>
              <p14:cNvContentPartPr/>
              <p14:nvPr/>
            </p14:nvContentPartPr>
            <p14:xfrm>
              <a:off x="5038293" y="3248707"/>
              <a:ext cx="174960" cy="16308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CC8342F9-E01F-4025-BA37-F6C60FE20A4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033973" y="3244387"/>
                <a:ext cx="1836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14:cNvPr>
              <p14:cNvContentPartPr/>
              <p14:nvPr/>
            </p14:nvContentPartPr>
            <p14:xfrm>
              <a:off x="5206773" y="3276067"/>
              <a:ext cx="54000" cy="10080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1C1017C6-6D4C-410E-980F-3DAD2A5EC74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202453" y="3271747"/>
                <a:ext cx="62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14:cNvPr>
              <p14:cNvContentPartPr/>
              <p14:nvPr/>
            </p14:nvContentPartPr>
            <p14:xfrm>
              <a:off x="5298933" y="3252667"/>
              <a:ext cx="102960" cy="9756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18CCEA72-BF89-44E1-9591-2E3CACD4CCD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294613" y="3248347"/>
                <a:ext cx="1116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14:cNvPr>
              <p14:cNvContentPartPr/>
              <p14:nvPr/>
            </p14:nvContentPartPr>
            <p14:xfrm>
              <a:off x="4259973" y="3786547"/>
              <a:ext cx="123840" cy="14400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DC72F3E7-72AE-447C-8D6A-B73B3DCD1CC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255653" y="3782227"/>
                <a:ext cx="132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14:cNvPr>
              <p14:cNvContentPartPr/>
              <p14:nvPr/>
            </p14:nvContentPartPr>
            <p14:xfrm>
              <a:off x="4384533" y="3785107"/>
              <a:ext cx="70200" cy="10692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4ACC30BB-E8A6-4E6C-ABCA-9416E3E1C01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380213" y="3780787"/>
                <a:ext cx="788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14:cNvPr>
              <p14:cNvContentPartPr/>
              <p14:nvPr/>
            </p14:nvContentPartPr>
            <p14:xfrm>
              <a:off x="4519173" y="3647587"/>
              <a:ext cx="231120" cy="1396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238E0A0F-EC41-4A09-A994-C4B095229C9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514853" y="3643267"/>
                <a:ext cx="2397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14:cNvPr>
              <p14:cNvContentPartPr/>
              <p14:nvPr/>
            </p14:nvContentPartPr>
            <p14:xfrm>
              <a:off x="4837773" y="3610507"/>
              <a:ext cx="110520" cy="18900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53D03384-5240-465D-8F0C-85112986A6A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833453" y="3606187"/>
                <a:ext cx="119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14:cNvPr>
              <p14:cNvContentPartPr/>
              <p14:nvPr/>
            </p14:nvContentPartPr>
            <p14:xfrm>
              <a:off x="4968813" y="3594307"/>
              <a:ext cx="75240" cy="622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F9DCAD9-2F71-4DFF-B07C-0EDCD057832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964493" y="3589987"/>
                <a:ext cx="838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14:cNvPr>
              <p14:cNvContentPartPr/>
              <p14:nvPr/>
            </p14:nvContentPartPr>
            <p14:xfrm>
              <a:off x="5045493" y="3475867"/>
              <a:ext cx="307440" cy="15228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B33F2CBD-CA9A-411F-B6AB-35CB32CD3BA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041173" y="3471547"/>
                <a:ext cx="3160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14:cNvPr>
              <p14:cNvContentPartPr/>
              <p14:nvPr/>
            </p14:nvContentPartPr>
            <p14:xfrm>
              <a:off x="5370573" y="3458947"/>
              <a:ext cx="69120" cy="583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517B7BC7-B02E-4AE4-8662-7DC5B151E3E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366253" y="3454627"/>
                <a:ext cx="777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14:cNvPr>
              <p14:cNvContentPartPr/>
              <p14:nvPr/>
            </p14:nvContentPartPr>
            <p14:xfrm>
              <a:off x="5440413" y="3367507"/>
              <a:ext cx="123840" cy="12780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D059EAC-4CE4-4783-9F55-5DA6EBA2F0C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436093" y="3363187"/>
                <a:ext cx="1324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14:cNvPr>
              <p14:cNvContentPartPr/>
              <p14:nvPr/>
            </p14:nvContentPartPr>
            <p14:xfrm>
              <a:off x="5540493" y="3352747"/>
              <a:ext cx="33480" cy="5004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44B792DC-A772-49F9-B194-1C0D0EE253E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536173" y="3348427"/>
                <a:ext cx="42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14:cNvPr>
              <p14:cNvContentPartPr/>
              <p14:nvPr/>
            </p14:nvContentPartPr>
            <p14:xfrm>
              <a:off x="5589093" y="3398827"/>
              <a:ext cx="108360" cy="5364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16B23917-C557-425E-B139-2E4C93A674C1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84773" y="3394507"/>
                <a:ext cx="117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14:cNvPr>
              <p14:cNvContentPartPr/>
              <p14:nvPr/>
            </p14:nvContentPartPr>
            <p14:xfrm>
              <a:off x="4610253" y="3911467"/>
              <a:ext cx="113040" cy="13932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1EC09E52-866C-4D83-87E7-E5BB934C517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605933" y="3907147"/>
                <a:ext cx="121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14:cNvPr>
              <p14:cNvContentPartPr/>
              <p14:nvPr/>
            </p14:nvContentPartPr>
            <p14:xfrm>
              <a:off x="4736613" y="3866827"/>
              <a:ext cx="215640" cy="8892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3D6C87B4-C9A8-4917-A290-BAFF18DCFC4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732293" y="3862507"/>
                <a:ext cx="2242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14:cNvPr>
              <p14:cNvContentPartPr/>
              <p14:nvPr/>
            </p14:nvContentPartPr>
            <p14:xfrm>
              <a:off x="4980333" y="3821467"/>
              <a:ext cx="56520" cy="5040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8643D72B-A82F-41C1-B71D-ACD807C14CB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976013" y="3817147"/>
                <a:ext cx="651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14:cNvPr>
              <p14:cNvContentPartPr/>
              <p14:nvPr/>
            </p14:nvContentPartPr>
            <p14:xfrm>
              <a:off x="5085813" y="3697267"/>
              <a:ext cx="163080" cy="14256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91B34C73-C273-4CB2-B48D-010D5049490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081493" y="3692947"/>
                <a:ext cx="171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14:cNvPr>
              <p14:cNvContentPartPr/>
              <p14:nvPr/>
            </p14:nvContentPartPr>
            <p14:xfrm>
              <a:off x="5181933" y="3674587"/>
              <a:ext cx="41400" cy="2160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E8E164C9-7703-4C5D-A9AA-231DF4CF66B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177613" y="3670267"/>
                <a:ext cx="50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14:cNvPr>
              <p14:cNvContentPartPr/>
              <p14:nvPr/>
            </p14:nvContentPartPr>
            <p14:xfrm>
              <a:off x="5256453" y="3714547"/>
              <a:ext cx="137880" cy="65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F408F6FA-4593-42B8-AA9A-EDBB6A33B799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252133" y="3710227"/>
                <a:ext cx="1465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14:cNvPr>
              <p14:cNvContentPartPr/>
              <p14:nvPr/>
            </p14:nvContentPartPr>
            <p14:xfrm>
              <a:off x="5426733" y="3651547"/>
              <a:ext cx="59760" cy="7848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41947D9-4839-4CC2-AE49-FD352AAA7CF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22413" y="3647227"/>
                <a:ext cx="684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14:cNvPr>
              <p14:cNvContentPartPr/>
              <p14:nvPr/>
            </p14:nvContentPartPr>
            <p14:xfrm>
              <a:off x="5591253" y="3588907"/>
              <a:ext cx="189720" cy="7632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5AE85165-46BE-490B-BD49-1F0E36D9480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586933" y="3584587"/>
                <a:ext cx="198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14:cNvPr>
              <p14:cNvContentPartPr/>
              <p14:nvPr/>
            </p14:nvContentPartPr>
            <p14:xfrm>
              <a:off x="5740293" y="3515107"/>
              <a:ext cx="360" cy="36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7E4DAE47-C66A-4B7E-A5E1-5BADC0CB4FE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35973" y="3510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14:cNvPr>
              <p14:cNvContentPartPr/>
              <p14:nvPr/>
            </p14:nvContentPartPr>
            <p14:xfrm>
              <a:off x="5056293" y="4090027"/>
              <a:ext cx="360" cy="36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A1F044AA-BA1A-4638-8623-876F468CB78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051973" y="4085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14:cNvPr>
              <p14:cNvContentPartPr/>
              <p14:nvPr/>
            </p14:nvContentPartPr>
            <p14:xfrm>
              <a:off x="4995453" y="3966547"/>
              <a:ext cx="203040" cy="15984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71FD7355-3365-4E0D-9163-18D61C51C29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91133" y="3962227"/>
                <a:ext cx="211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14:cNvPr>
              <p14:cNvContentPartPr/>
              <p14:nvPr/>
            </p14:nvContentPartPr>
            <p14:xfrm>
              <a:off x="5201373" y="3952867"/>
              <a:ext cx="83880" cy="9900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24210BD7-03C1-4C46-B460-8BD8EBD082B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197053" y="3948547"/>
                <a:ext cx="92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14:cNvPr>
              <p14:cNvContentPartPr/>
              <p14:nvPr/>
            </p14:nvContentPartPr>
            <p14:xfrm>
              <a:off x="5372013" y="3859267"/>
              <a:ext cx="142920" cy="13284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2E274378-A923-46CA-9EC9-BE79A62B259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367693" y="3854947"/>
                <a:ext cx="1515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14:cNvPr>
              <p14:cNvContentPartPr/>
              <p14:nvPr/>
            </p14:nvContentPartPr>
            <p14:xfrm>
              <a:off x="5450133" y="3780067"/>
              <a:ext cx="22320" cy="3132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8C4EEE0-99DF-4971-A48E-C121A305BA3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445813" y="3775747"/>
                <a:ext cx="30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14:cNvPr>
              <p14:cNvContentPartPr/>
              <p14:nvPr/>
            </p14:nvContentPartPr>
            <p14:xfrm>
              <a:off x="5347533" y="3820747"/>
              <a:ext cx="126000" cy="19044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7C43C8C1-2B8B-4D98-802A-7A2B38D443A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343213" y="3816427"/>
                <a:ext cx="1346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14:cNvPr>
              <p14:cNvContentPartPr/>
              <p14:nvPr/>
            </p14:nvContentPartPr>
            <p14:xfrm>
              <a:off x="5547333" y="3801667"/>
              <a:ext cx="69840" cy="9612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8F22972B-E896-4366-9D75-BDEBB10FF9A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543013" y="3797347"/>
                <a:ext cx="784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14:cNvPr>
              <p14:cNvContentPartPr/>
              <p14:nvPr/>
            </p14:nvContentPartPr>
            <p14:xfrm>
              <a:off x="5610693" y="3757747"/>
              <a:ext cx="94680" cy="10224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D8D8FEC4-DE7C-48A4-97C1-0AD6153C8A4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606373" y="3753427"/>
                <a:ext cx="1033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14:cNvPr>
              <p14:cNvContentPartPr/>
              <p14:nvPr/>
            </p14:nvContentPartPr>
            <p14:xfrm>
              <a:off x="5723733" y="3733987"/>
              <a:ext cx="30240" cy="8316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A6F3F4E9-9779-40D6-8BF9-1827F878475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719413" y="3729667"/>
                <a:ext cx="388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14:cNvPr>
              <p14:cNvContentPartPr/>
              <p14:nvPr/>
            </p14:nvContentPartPr>
            <p14:xfrm>
              <a:off x="5734893" y="3638227"/>
              <a:ext cx="105120" cy="15624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FB5AFEEB-1B63-42D2-A0CF-63386D8F502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730573" y="3633907"/>
                <a:ext cx="113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14:cNvPr>
              <p14:cNvContentPartPr/>
              <p14:nvPr/>
            </p14:nvContentPartPr>
            <p14:xfrm>
              <a:off x="5826333" y="3668107"/>
              <a:ext cx="55080" cy="10224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40C48350-1529-4743-B716-D28D72D0AC1A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822013" y="3663787"/>
                <a:ext cx="63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14:cNvPr>
              <p14:cNvContentPartPr/>
              <p14:nvPr/>
            </p14:nvContentPartPr>
            <p14:xfrm>
              <a:off x="5915973" y="3602947"/>
              <a:ext cx="133560" cy="9360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33E7685F-C2D1-46CC-87B5-20246A9676C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911653" y="3598627"/>
                <a:ext cx="1422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14:cNvPr>
              <p14:cNvContentPartPr/>
              <p14:nvPr/>
            </p14:nvContentPartPr>
            <p14:xfrm>
              <a:off x="6050613" y="3573787"/>
              <a:ext cx="52560" cy="583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AD36978D-6B43-48A9-84B1-0268AA4A88B7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046293" y="3569467"/>
                <a:ext cx="61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14:cNvPr>
              <p14:cNvContentPartPr/>
              <p14:nvPr/>
            </p14:nvContentPartPr>
            <p14:xfrm>
              <a:off x="6093093" y="3431947"/>
              <a:ext cx="197280" cy="172800"/>
            </p14:xfrm>
          </p:contentPart>
        </mc:Choice>
        <mc:Fallback xmlns=""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76C53580-33E7-479A-A57D-7107C80079B5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088773" y="3427627"/>
                <a:ext cx="205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14:cNvPr>
              <p14:cNvContentPartPr/>
              <p14:nvPr/>
            </p14:nvContentPartPr>
            <p14:xfrm>
              <a:off x="6496293" y="4737307"/>
              <a:ext cx="550440" cy="99504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49A4575B-AB63-48A4-8989-1B9572DA8B67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491973" y="4732987"/>
                <a:ext cx="559080" cy="10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14:cNvPr>
              <p14:cNvContentPartPr/>
              <p14:nvPr/>
            </p14:nvContentPartPr>
            <p14:xfrm>
              <a:off x="7862133" y="5198107"/>
              <a:ext cx="54000" cy="22068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7A08FAED-5077-41B7-8CF6-AAC2B412328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857813" y="5193787"/>
                <a:ext cx="626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14:cNvPr>
              <p14:cNvContentPartPr/>
              <p14:nvPr/>
            </p14:nvContentPartPr>
            <p14:xfrm>
              <a:off x="7725333" y="5052307"/>
              <a:ext cx="253800" cy="22680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2617AEEA-E031-4BAF-AA21-A7589B65338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721013" y="5047987"/>
                <a:ext cx="2624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14:cNvPr>
              <p14:cNvContentPartPr/>
              <p14:nvPr/>
            </p14:nvContentPartPr>
            <p14:xfrm>
              <a:off x="7869693" y="5490787"/>
              <a:ext cx="108000" cy="18792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EE647945-5537-4844-AA09-C8159C2DFEC9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865373" y="5486467"/>
                <a:ext cx="116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14:cNvPr>
              <p14:cNvContentPartPr/>
              <p14:nvPr/>
            </p14:nvContentPartPr>
            <p14:xfrm>
              <a:off x="7952853" y="5387467"/>
              <a:ext cx="69480" cy="19764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BC343599-823F-4E8F-8624-81999FE9738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948533" y="5383147"/>
                <a:ext cx="78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14:cNvPr>
              <p14:cNvContentPartPr/>
              <p14:nvPr/>
            </p14:nvContentPartPr>
            <p14:xfrm>
              <a:off x="8054013" y="5427427"/>
              <a:ext cx="56880" cy="12600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24E69621-CAFB-4ECE-8F5C-9576C3F35A2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049693" y="5423107"/>
                <a:ext cx="65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14:cNvPr>
              <p14:cNvContentPartPr/>
              <p14:nvPr/>
            </p14:nvContentPartPr>
            <p14:xfrm>
              <a:off x="8120613" y="5218267"/>
              <a:ext cx="285120" cy="351720"/>
            </p14:xfrm>
          </p:contentPart>
        </mc:Choice>
        <mc:Fallback xmlns=""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D0C8D50A-AAE8-4336-A21F-D70A0B54F7D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116293" y="5213947"/>
                <a:ext cx="2937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14:cNvPr>
              <p14:cNvContentPartPr/>
              <p14:nvPr/>
            </p14:nvContentPartPr>
            <p14:xfrm>
              <a:off x="6500253" y="4657747"/>
              <a:ext cx="547920" cy="101304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1374879F-9563-4613-97BD-9F78A648EE31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495933" y="4653427"/>
                <a:ext cx="55656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14:cNvPr>
              <p14:cNvContentPartPr/>
              <p14:nvPr/>
            </p14:nvContentPartPr>
            <p14:xfrm>
              <a:off x="6863493" y="5845027"/>
              <a:ext cx="40680" cy="2016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168ECAE-6BE6-4499-9BD5-2E5E3B4A88C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859173" y="5840707"/>
                <a:ext cx="493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14:cNvPr>
              <p14:cNvContentPartPr/>
              <p14:nvPr/>
            </p14:nvContentPartPr>
            <p14:xfrm>
              <a:off x="6745053" y="5724067"/>
              <a:ext cx="218880" cy="15876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851E5EC5-66E7-424C-B829-62A2D5EFDFC8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740733" y="5719747"/>
                <a:ext cx="2275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14:cNvPr>
              <p14:cNvContentPartPr/>
              <p14:nvPr/>
            </p14:nvContentPartPr>
            <p14:xfrm>
              <a:off x="6629853" y="6071467"/>
              <a:ext cx="322200" cy="2433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1C7F065F-2E09-4B71-8841-40ECC63A926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625533" y="6067147"/>
                <a:ext cx="330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14:cNvPr>
              <p14:cNvContentPartPr/>
              <p14:nvPr/>
            </p14:nvContentPartPr>
            <p14:xfrm>
              <a:off x="6967173" y="5924587"/>
              <a:ext cx="217080" cy="22212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8A809B47-2A33-4302-8B4C-C2438F644CF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962853" y="5920267"/>
                <a:ext cx="2257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14:cNvPr>
              <p14:cNvContentPartPr/>
              <p14:nvPr/>
            </p14:nvContentPartPr>
            <p14:xfrm>
              <a:off x="7127013" y="5865907"/>
              <a:ext cx="30600" cy="5364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F874997-E3D4-4FAB-BFD9-FA8E254F0F13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122693" y="5861587"/>
                <a:ext cx="39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14:cNvPr>
              <p14:cNvContentPartPr/>
              <p14:nvPr/>
            </p14:nvContentPartPr>
            <p14:xfrm>
              <a:off x="7190733" y="5880667"/>
              <a:ext cx="147240" cy="11736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9FFBFCB-1E07-4D97-82A7-87F64365BC1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186413" y="5876347"/>
                <a:ext cx="155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14:cNvPr>
              <p14:cNvContentPartPr/>
              <p14:nvPr/>
            </p14:nvContentPartPr>
            <p14:xfrm>
              <a:off x="7305573" y="5728747"/>
              <a:ext cx="201240" cy="230760"/>
            </p14:xfrm>
          </p:contentPart>
        </mc:Choice>
        <mc:Fallback xmlns=""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322C93FB-3E09-4E34-B57D-E81430B5925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301253" y="5724427"/>
                <a:ext cx="209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14:cNvPr>
              <p14:cNvContentPartPr/>
              <p14:nvPr/>
            </p14:nvContentPartPr>
            <p14:xfrm>
              <a:off x="6997053" y="6121867"/>
              <a:ext cx="431280" cy="34740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649894C0-0E7B-4DEF-8B89-2769E9B4AD4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6992733" y="6117547"/>
                <a:ext cx="43992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0" name="Gruppieren 519">
            <a:extLst>
              <a:ext uri="{FF2B5EF4-FFF2-40B4-BE49-F238E27FC236}">
                <a16:creationId xmlns:a16="http://schemas.microsoft.com/office/drawing/2014/main" id="{E287E794-657D-4563-A5DF-0CA227808719}"/>
              </a:ext>
            </a:extLst>
          </p:cNvPr>
          <p:cNvGrpSpPr/>
          <p:nvPr/>
        </p:nvGrpSpPr>
        <p:grpSpPr>
          <a:xfrm>
            <a:off x="5576853" y="4585027"/>
            <a:ext cx="1322280" cy="637920"/>
            <a:chOff x="5576853" y="4585027"/>
            <a:chExt cx="132228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14:cNvPr>
                <p14:cNvContentPartPr/>
                <p14:nvPr/>
              </p14:nvContentPartPr>
              <p14:xfrm>
                <a:off x="6184893" y="4896067"/>
                <a:ext cx="218880" cy="13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B784DBD-0FAC-462F-B968-26CBAB0E72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80573" y="4891747"/>
                  <a:ext cx="227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14:cNvPr>
                <p14:cNvContentPartPr/>
                <p14:nvPr/>
              </p14:nvContentPartPr>
              <p14:xfrm>
                <a:off x="6376053" y="4814347"/>
                <a:ext cx="127800" cy="1648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4347806-5644-4191-8E80-CCFFB5E9B1D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71733" y="4810027"/>
                  <a:ext cx="136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14:cNvPr>
                <p14:cNvContentPartPr/>
                <p14:nvPr/>
              </p14:nvContentPartPr>
              <p14:xfrm>
                <a:off x="5576853" y="4716787"/>
                <a:ext cx="168120" cy="2538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9A34966-5D53-4F3F-8053-B7DD5BA76BF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72533" y="4712467"/>
                  <a:ext cx="176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14:cNvPr>
                <p14:cNvContentPartPr/>
                <p14:nvPr/>
              </p14:nvContentPartPr>
              <p14:xfrm>
                <a:off x="5710413" y="4717507"/>
                <a:ext cx="107280" cy="1296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63143A9-714D-4B8E-A90B-1AA96AF6C3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06093" y="4713187"/>
                  <a:ext cx="115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14:cNvPr>
                <p14:cNvContentPartPr/>
                <p14:nvPr/>
              </p14:nvContentPartPr>
              <p14:xfrm>
                <a:off x="5762973" y="4767907"/>
                <a:ext cx="97560" cy="37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F60007B-BC10-402B-8CFD-94FBAEB65F7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758653" y="4763587"/>
                  <a:ext cx="106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14:cNvPr>
                <p14:cNvContentPartPr/>
                <p14:nvPr/>
              </p14:nvContentPartPr>
              <p14:xfrm>
                <a:off x="5873853" y="4679347"/>
                <a:ext cx="91800" cy="1080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13F0AFB-FC1A-4C30-A8F6-44D99F2D598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69533" y="4675027"/>
                  <a:ext cx="100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14:cNvPr>
                <p14:cNvContentPartPr/>
                <p14:nvPr/>
              </p14:nvContentPartPr>
              <p14:xfrm>
                <a:off x="5961333" y="4585027"/>
                <a:ext cx="130680" cy="1353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65208B4-83E9-49C0-820B-F4988E210C6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57013" y="4580707"/>
                  <a:ext cx="13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14:cNvPr>
                <p14:cNvContentPartPr/>
                <p14:nvPr/>
              </p14:nvContentPartPr>
              <p14:xfrm>
                <a:off x="5628333" y="4999387"/>
                <a:ext cx="140760" cy="85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FC495F8-0CA0-4F1C-94B4-10DF657575E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24013" y="4995067"/>
                  <a:ext cx="149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14:cNvPr>
                <p14:cNvContentPartPr/>
                <p14:nvPr/>
              </p14:nvContentPartPr>
              <p14:xfrm>
                <a:off x="5762973" y="4866547"/>
                <a:ext cx="318960" cy="1429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0FAE1BF-20FE-489B-ADD8-38B0183F05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58653" y="4862227"/>
                  <a:ext cx="327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14:cNvPr>
                <p14:cNvContentPartPr/>
                <p14:nvPr/>
              </p14:nvContentPartPr>
              <p14:xfrm>
                <a:off x="6084453" y="4772227"/>
                <a:ext cx="68760" cy="93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7BCBBFF-9B8B-4357-9FBB-2DCF4F02BBD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080133" y="4767907"/>
                  <a:ext cx="77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14:cNvPr>
                <p14:cNvContentPartPr/>
                <p14:nvPr/>
              </p14:nvContentPartPr>
              <p14:xfrm>
                <a:off x="6155373" y="4667467"/>
                <a:ext cx="173160" cy="1393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C9C6DE1-6617-4E24-BC81-73043303D5D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151053" y="4663147"/>
                  <a:ext cx="181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14:cNvPr>
                <p14:cNvContentPartPr/>
                <p14:nvPr/>
              </p14:nvContentPartPr>
              <p14:xfrm>
                <a:off x="6508893" y="4844947"/>
                <a:ext cx="390240" cy="3780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85DB9B32-40CA-4F61-9FBC-2BAD01BB3FA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04573" y="4840627"/>
                  <a:ext cx="39888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14:cNvPr>
              <p14:cNvContentPartPr/>
              <p14:nvPr/>
            </p14:nvContentPartPr>
            <p14:xfrm>
              <a:off x="9449733" y="1657507"/>
              <a:ext cx="1043640" cy="1139760"/>
            </p14:xfrm>
          </p:contentPart>
        </mc:Choice>
        <mc:Fallback xmlns=""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38AC8EB3-C2DE-4A50-8DBE-655EB454264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445413" y="1653187"/>
                <a:ext cx="1052280" cy="11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14:cNvPr>
              <p14:cNvContentPartPr/>
              <p14:nvPr/>
            </p14:nvContentPartPr>
            <p14:xfrm>
              <a:off x="238773" y="6003427"/>
              <a:ext cx="1365120" cy="6912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14A40059-CDB9-4B7D-8C28-B051A61C69D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34453" y="5999107"/>
                <a:ext cx="1373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14:cNvPr>
              <p14:cNvContentPartPr/>
              <p14:nvPr/>
            </p14:nvContentPartPr>
            <p14:xfrm>
              <a:off x="757533" y="3147547"/>
              <a:ext cx="1175400" cy="1080000"/>
            </p14:xfrm>
          </p:contentPart>
        </mc:Choice>
        <mc:Fallback xmlns=""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FA435C08-AEAF-48A1-83EC-BE081DB8D8E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53213" y="3143227"/>
                <a:ext cx="118404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14:cNvPr>
              <p14:cNvContentPartPr/>
              <p14:nvPr/>
            </p14:nvContentPartPr>
            <p14:xfrm>
              <a:off x="9665733" y="374467"/>
              <a:ext cx="411840" cy="543600"/>
            </p14:xfrm>
          </p:contentPart>
        </mc:Choice>
        <mc:Fallback xmlns=""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A5357A7C-F503-460E-949D-18C27E50F53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661413" y="370147"/>
                <a:ext cx="42048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14:cNvPr>
              <p14:cNvContentPartPr/>
              <p14:nvPr/>
            </p14:nvContentPartPr>
            <p14:xfrm>
              <a:off x="9611373" y="657787"/>
              <a:ext cx="2196000" cy="197928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EEA315B-05C2-4061-987E-4392A23C109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607053" y="653467"/>
                <a:ext cx="2204640" cy="19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14:cNvPr>
              <p14:cNvContentPartPr/>
              <p14:nvPr/>
            </p14:nvContentPartPr>
            <p14:xfrm>
              <a:off x="9810453" y="566347"/>
              <a:ext cx="9000" cy="11736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8B96EF4A-609B-4251-B7DD-27A0FE42AA4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806133" y="562027"/>
                <a:ext cx="17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14:cNvPr>
              <p14:cNvContentPartPr/>
              <p14:nvPr/>
            </p14:nvContentPartPr>
            <p14:xfrm>
              <a:off x="9797853" y="548707"/>
              <a:ext cx="113040" cy="792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F62EC013-44F7-41A5-B102-4051A819297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793533" y="544387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14:cNvPr>
              <p14:cNvContentPartPr/>
              <p14:nvPr/>
            </p14:nvContentPartPr>
            <p14:xfrm>
              <a:off x="9802893" y="587587"/>
              <a:ext cx="109080" cy="10008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0D596767-B6CE-4409-B37E-308D6E784DF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798573" y="583267"/>
                <a:ext cx="117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14:cNvPr>
              <p14:cNvContentPartPr/>
              <p14:nvPr/>
            </p14:nvContentPartPr>
            <p14:xfrm>
              <a:off x="9881733" y="639067"/>
              <a:ext cx="91800" cy="9936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D6D3B26B-DF65-4B59-A6F1-08EB5C52941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877413" y="634747"/>
                <a:ext cx="100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14:cNvPr>
              <p14:cNvContentPartPr/>
              <p14:nvPr/>
            </p14:nvContentPartPr>
            <p14:xfrm>
              <a:off x="9486813" y="1687027"/>
              <a:ext cx="5760" cy="86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3A0D3E7B-D8CE-4962-8968-E48E1D39CB0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482493" y="1682707"/>
                <a:ext cx="14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14:cNvPr>
              <p14:cNvContentPartPr/>
              <p14:nvPr/>
            </p14:nvContentPartPr>
            <p14:xfrm>
              <a:off x="9481773" y="1710427"/>
              <a:ext cx="20880" cy="14760"/>
            </p14:xfrm>
          </p:contentPart>
        </mc:Choice>
        <mc:Fallback xmlns=""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29951B57-008B-44EA-88DB-3894B5D1BB7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9477453" y="1706107"/>
                <a:ext cx="29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14:cNvPr>
              <p14:cNvContentPartPr/>
              <p14:nvPr/>
            </p14:nvContentPartPr>
            <p14:xfrm>
              <a:off x="9491493" y="1355107"/>
              <a:ext cx="1555200" cy="1385280"/>
            </p14:xfrm>
          </p:contentPart>
        </mc:Choice>
        <mc:Fallback xmlns=""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C4B3F65A-774A-47BA-A14A-BA5A2EEFFD5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487173" y="1350787"/>
                <a:ext cx="1563840" cy="13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14:cNvPr>
              <p14:cNvContentPartPr/>
              <p14:nvPr/>
            </p14:nvContentPartPr>
            <p14:xfrm>
              <a:off x="9551613" y="1518187"/>
              <a:ext cx="14040" cy="756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05603B92-5249-4629-B26F-FB69057939A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547293" y="1513867"/>
                <a:ext cx="226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14:cNvPr>
              <p14:cNvContentPartPr/>
              <p14:nvPr/>
            </p14:nvContentPartPr>
            <p14:xfrm>
              <a:off x="9530013" y="1480387"/>
              <a:ext cx="70200" cy="32760"/>
            </p14:xfrm>
          </p:contentPart>
        </mc:Choice>
        <mc:Fallback xmlns=""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E9222FF9-BF27-4762-8A57-2E17CC76120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525693" y="1476067"/>
                <a:ext cx="788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14:cNvPr>
              <p14:cNvContentPartPr/>
              <p14:nvPr/>
            </p14:nvContentPartPr>
            <p14:xfrm>
              <a:off x="9562413" y="1522867"/>
              <a:ext cx="52200" cy="61200"/>
            </p14:xfrm>
          </p:contentPart>
        </mc:Choice>
        <mc:Fallback xmlns=""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C381767F-2AAA-4250-A93A-1A05CBFFADE6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58093" y="1518547"/>
                <a:ext cx="60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14:cNvPr>
              <p14:cNvContentPartPr/>
              <p14:nvPr/>
            </p14:nvContentPartPr>
            <p14:xfrm>
              <a:off x="9618933" y="1571467"/>
              <a:ext cx="78120" cy="74160"/>
            </p14:xfrm>
          </p:contentPart>
        </mc:Choice>
        <mc:Fallback xmlns=""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1158BE8F-9079-466B-93DC-859EF032D8B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614613" y="1567147"/>
                <a:ext cx="86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14:cNvPr>
              <p14:cNvContentPartPr/>
              <p14:nvPr/>
            </p14:nvContentPartPr>
            <p14:xfrm>
              <a:off x="9664653" y="1782427"/>
              <a:ext cx="55440" cy="10260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6EC3591D-36AD-4799-9192-191694F790E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660333" y="1778107"/>
                <a:ext cx="64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14:cNvPr>
              <p14:cNvContentPartPr/>
              <p14:nvPr/>
            </p14:nvContentPartPr>
            <p14:xfrm>
              <a:off x="9679773" y="1814827"/>
              <a:ext cx="53640" cy="1260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C8F34997-CEB5-4B26-B463-9EAF066D439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675453" y="1810507"/>
                <a:ext cx="622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14:cNvPr>
              <p14:cNvContentPartPr/>
              <p14:nvPr/>
            </p14:nvContentPartPr>
            <p14:xfrm>
              <a:off x="9676893" y="1859107"/>
              <a:ext cx="57600" cy="2844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4DD034B2-AF74-492F-BEFF-362B27D7C92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672573" y="1854787"/>
                <a:ext cx="66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14:cNvPr>
              <p14:cNvContentPartPr/>
              <p14:nvPr/>
            </p14:nvContentPartPr>
            <p14:xfrm>
              <a:off x="9726573" y="1860547"/>
              <a:ext cx="81360" cy="122400"/>
            </p14:xfrm>
          </p:contentPart>
        </mc:Choice>
        <mc:Fallback xmlns=""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8DCE5002-D256-47C4-AFCD-5FFC65140FE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722253" y="1856227"/>
                <a:ext cx="90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14:cNvPr>
              <p14:cNvContentPartPr/>
              <p14:nvPr/>
            </p14:nvContentPartPr>
            <p14:xfrm>
              <a:off x="10721973" y="641227"/>
              <a:ext cx="35640" cy="102600"/>
            </p14:xfrm>
          </p:contentPart>
        </mc:Choice>
        <mc:Fallback xmlns=""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7947A8C9-C991-4EDE-A570-B154BF4199B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717653" y="636907"/>
                <a:ext cx="442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14:cNvPr>
              <p14:cNvContentPartPr/>
              <p14:nvPr/>
            </p14:nvContentPartPr>
            <p14:xfrm>
              <a:off x="10728093" y="610627"/>
              <a:ext cx="109080" cy="57960"/>
            </p14:xfrm>
          </p:contentPart>
        </mc:Choice>
        <mc:Fallback xmlns=""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4D2D50EF-99F4-4EC7-9C0E-E9BB812FBEE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723773" y="606307"/>
                <a:ext cx="1177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14:cNvPr>
              <p14:cNvContentPartPr/>
              <p14:nvPr/>
            </p14:nvContentPartPr>
            <p14:xfrm>
              <a:off x="10727373" y="725827"/>
              <a:ext cx="83160" cy="2772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A90708D1-2B62-48FE-8982-41483C0D9E29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723053" y="721507"/>
                <a:ext cx="91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14:cNvPr>
              <p14:cNvContentPartPr/>
              <p14:nvPr/>
            </p14:nvContentPartPr>
            <p14:xfrm>
              <a:off x="10874613" y="664627"/>
              <a:ext cx="82800" cy="95400"/>
            </p14:xfrm>
          </p:contentPart>
        </mc:Choice>
        <mc:Fallback xmlns=""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AE856169-A1E6-469F-B570-65F7101D7C8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870293" y="660307"/>
                <a:ext cx="91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14:cNvPr>
              <p14:cNvContentPartPr/>
              <p14:nvPr/>
            </p14:nvContentPartPr>
            <p14:xfrm>
              <a:off x="11060373" y="725467"/>
              <a:ext cx="5760" cy="327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74DF5484-7D9D-4F01-8423-EC6FDD5D503C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1056053" y="721147"/>
                <a:ext cx="14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14:cNvPr>
              <p14:cNvContentPartPr/>
              <p14:nvPr/>
            </p14:nvContentPartPr>
            <p14:xfrm>
              <a:off x="11120493" y="599827"/>
              <a:ext cx="102960" cy="11124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9D41B206-9167-4F85-B1B7-F297889C6EF8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116173" y="595507"/>
                <a:ext cx="1116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14:cNvPr>
              <p14:cNvContentPartPr/>
              <p14:nvPr/>
            </p14:nvContentPartPr>
            <p14:xfrm>
              <a:off x="11144973" y="652027"/>
              <a:ext cx="83520" cy="6912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622D478B-48C0-4F19-9B36-320FB4B40C2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140653" y="647707"/>
                <a:ext cx="92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14:cNvPr>
              <p14:cNvContentPartPr/>
              <p14:nvPr/>
            </p14:nvContentPartPr>
            <p14:xfrm>
              <a:off x="11256213" y="708907"/>
              <a:ext cx="81000" cy="70200"/>
            </p14:xfrm>
          </p:contentPart>
        </mc:Choice>
        <mc:Fallback xmlns=""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CFEAA091-1990-403F-973C-9E95FDDBD46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251893" y="704587"/>
                <a:ext cx="89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14:cNvPr>
              <p14:cNvContentPartPr/>
              <p14:nvPr/>
            </p14:nvContentPartPr>
            <p14:xfrm>
              <a:off x="11490213" y="579307"/>
              <a:ext cx="10800" cy="93240"/>
            </p14:xfrm>
          </p:contentPart>
        </mc:Choice>
        <mc:Fallback xmlns=""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1E6BFBFC-4B64-4594-B1A0-55E22053D4B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485893" y="574987"/>
                <a:ext cx="194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14:cNvPr>
              <p14:cNvContentPartPr/>
              <p14:nvPr/>
            </p14:nvContentPartPr>
            <p14:xfrm>
              <a:off x="11473293" y="577867"/>
              <a:ext cx="104400" cy="10080"/>
            </p14:xfrm>
          </p:contentPart>
        </mc:Choice>
        <mc:Fallback xmlns=""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AC34BDBC-2CB6-4C03-BA8D-146BD91EEEB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468973" y="573547"/>
                <a:ext cx="113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14:cNvPr>
              <p14:cNvContentPartPr/>
              <p14:nvPr/>
            </p14:nvContentPartPr>
            <p14:xfrm>
              <a:off x="11479773" y="614587"/>
              <a:ext cx="99000" cy="68400"/>
            </p14:xfrm>
          </p:contentPart>
        </mc:Choice>
        <mc:Fallback xmlns=""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0C2E4118-6E55-48EB-A42C-AB024E3ADAB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475453" y="610267"/>
                <a:ext cx="1076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14:cNvPr>
              <p14:cNvContentPartPr/>
              <p14:nvPr/>
            </p14:nvContentPartPr>
            <p14:xfrm>
              <a:off x="11618013" y="640867"/>
              <a:ext cx="92880" cy="115200"/>
            </p14:xfrm>
          </p:contentPart>
        </mc:Choice>
        <mc:Fallback xmlns=""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8B8A034D-A9C3-4A02-9621-22FB6B82D694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613693" y="636547"/>
                <a:ext cx="101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14:cNvPr>
              <p14:cNvContentPartPr/>
              <p14:nvPr/>
            </p14:nvContentPartPr>
            <p14:xfrm>
              <a:off x="10963533" y="875587"/>
              <a:ext cx="124560" cy="14760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B1485B0D-95F0-41CD-97EA-5D5943F83D7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959213" y="871267"/>
                <a:ext cx="1332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14:cNvPr>
              <p14:cNvContentPartPr/>
              <p14:nvPr/>
            </p14:nvContentPartPr>
            <p14:xfrm>
              <a:off x="11128773" y="947227"/>
              <a:ext cx="15120" cy="61200"/>
            </p14:xfrm>
          </p:contentPart>
        </mc:Choice>
        <mc:Fallback xmlns=""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D6A35AE1-3FEB-47AD-AFC5-5EDEF00ACCE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124453" y="942907"/>
                <a:ext cx="237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14:cNvPr>
              <p14:cNvContentPartPr/>
              <p14:nvPr/>
            </p14:nvContentPartPr>
            <p14:xfrm>
              <a:off x="11131293" y="886387"/>
              <a:ext cx="14400" cy="15120"/>
            </p14:xfrm>
          </p:contentPart>
        </mc:Choice>
        <mc:Fallback xmlns=""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E788A1F9-C1FD-427D-9200-7D80FB2E14AF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126973" y="882067"/>
                <a:ext cx="23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14:cNvPr>
              <p14:cNvContentPartPr/>
              <p14:nvPr/>
            </p14:nvContentPartPr>
            <p14:xfrm>
              <a:off x="11195733" y="839227"/>
              <a:ext cx="333720" cy="256320"/>
            </p14:xfrm>
          </p:contentPart>
        </mc:Choice>
        <mc:Fallback xmlns=""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D737B808-171B-4C3A-90E6-B6A52D9005F8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191413" y="834907"/>
                <a:ext cx="3423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14:cNvPr>
              <p14:cNvContentPartPr/>
              <p14:nvPr/>
            </p14:nvContentPartPr>
            <p14:xfrm>
              <a:off x="11221293" y="1141267"/>
              <a:ext cx="68400" cy="7668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F3CE320B-93BD-4874-9330-4DB404F07295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1216973" y="1136947"/>
                <a:ext cx="770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14:cNvPr>
              <p14:cNvContentPartPr/>
              <p14:nvPr/>
            </p14:nvContentPartPr>
            <p14:xfrm>
              <a:off x="11334333" y="1120387"/>
              <a:ext cx="200520" cy="7956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E845E976-EA06-48BB-8BF9-2F853A3B5AF8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11330013" y="1116067"/>
                <a:ext cx="209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14:cNvPr>
              <p14:cNvContentPartPr/>
              <p14:nvPr/>
            </p14:nvContentPartPr>
            <p14:xfrm>
              <a:off x="11532333" y="999427"/>
              <a:ext cx="245880" cy="15624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36FE34A0-F3DE-4F97-94A6-0D975F24B0C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1528013" y="995107"/>
                <a:ext cx="2545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14:cNvPr>
              <p14:cNvContentPartPr/>
              <p14:nvPr/>
            </p14:nvContentPartPr>
            <p14:xfrm>
              <a:off x="11333613" y="1377787"/>
              <a:ext cx="142920" cy="42480"/>
            </p14:xfrm>
          </p:contentPart>
        </mc:Choice>
        <mc:Fallback xmlns=""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2DE99E7D-6525-4796-985E-98F638CF9BD1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1329293" y="1373467"/>
                <a:ext cx="151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14:cNvPr>
              <p14:cNvContentPartPr/>
              <p14:nvPr/>
            </p14:nvContentPartPr>
            <p14:xfrm>
              <a:off x="11441253" y="1320547"/>
              <a:ext cx="36720" cy="3960"/>
            </p14:xfrm>
          </p:contentPart>
        </mc:Choice>
        <mc:Fallback xmlns=""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25F28BD6-3A6A-45B1-A04B-97CC140E1AB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1436933" y="1316227"/>
                <a:ext cx="453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14:cNvPr>
              <p14:cNvContentPartPr/>
              <p14:nvPr/>
            </p14:nvContentPartPr>
            <p14:xfrm>
              <a:off x="11503533" y="1351507"/>
              <a:ext cx="69480" cy="68040"/>
            </p14:xfrm>
          </p:contentPart>
        </mc:Choice>
        <mc:Fallback xmlns=""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BF2221C3-7A20-416E-A6E2-F33A46E8682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499213" y="1347187"/>
                <a:ext cx="781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14:cNvPr>
              <p14:cNvContentPartPr/>
              <p14:nvPr/>
            </p14:nvContentPartPr>
            <p14:xfrm>
              <a:off x="11570133" y="1336747"/>
              <a:ext cx="242640" cy="43200"/>
            </p14:xfrm>
          </p:contentPart>
        </mc:Choice>
        <mc:Fallback xmlns=""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7C4AFDA1-AD0E-41B5-B3D7-8029441E7DE9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1565813" y="1332427"/>
                <a:ext cx="2512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14:cNvPr>
              <p14:cNvContentPartPr/>
              <p14:nvPr/>
            </p14:nvContentPartPr>
            <p14:xfrm>
              <a:off x="11843013" y="1292827"/>
              <a:ext cx="42120" cy="68760"/>
            </p14:xfrm>
          </p:contentPart>
        </mc:Choice>
        <mc:Fallback xmlns=""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C55B79A2-2337-4C6A-8C3D-671CCAA9A2E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1838693" y="1288507"/>
                <a:ext cx="50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14:cNvPr>
              <p14:cNvContentPartPr/>
              <p14:nvPr/>
            </p14:nvContentPartPr>
            <p14:xfrm>
              <a:off x="11920053" y="1271587"/>
              <a:ext cx="108720" cy="95040"/>
            </p14:xfrm>
          </p:contentPart>
        </mc:Choice>
        <mc:Fallback xmlns=""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CA2A399B-70AD-4B69-BBAB-F992C89CEA6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1915733" y="1267267"/>
                <a:ext cx="117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14:cNvPr>
              <p14:cNvContentPartPr/>
              <p14:nvPr/>
            </p14:nvContentPartPr>
            <p14:xfrm>
              <a:off x="9875253" y="2105347"/>
              <a:ext cx="19800" cy="2520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C67F3DD4-310C-44F1-B019-CA364437875F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870933" y="2101027"/>
                <a:ext cx="28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14:cNvPr>
              <p14:cNvContentPartPr/>
              <p14:nvPr/>
            </p14:nvContentPartPr>
            <p14:xfrm>
              <a:off x="9984333" y="1885387"/>
              <a:ext cx="360" cy="36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4227B70B-5D1A-4E61-95BB-ABF4CC013E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980013" y="18810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14:cNvPr>
              <p14:cNvContentPartPr/>
              <p14:nvPr/>
            </p14:nvContentPartPr>
            <p14:xfrm>
              <a:off x="10327413" y="1258987"/>
              <a:ext cx="360" cy="360"/>
            </p14:xfrm>
          </p:contentPart>
        </mc:Choice>
        <mc:Fallback xmlns=""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9FD098EB-9F8D-4A29-81F1-30CD544C41E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323093" y="12546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14:cNvPr>
              <p14:cNvContentPartPr/>
              <p14:nvPr/>
            </p14:nvContentPartPr>
            <p14:xfrm>
              <a:off x="9527133" y="956227"/>
              <a:ext cx="2073240" cy="184140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D0D5C0D4-90A9-48DA-9E58-8F1073808E2F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22813" y="951907"/>
                <a:ext cx="2081880" cy="18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5" name="Gruppieren 684">
            <a:extLst>
              <a:ext uri="{FF2B5EF4-FFF2-40B4-BE49-F238E27FC236}">
                <a16:creationId xmlns:a16="http://schemas.microsoft.com/office/drawing/2014/main" id="{54D8128B-6E7C-4F58-9113-573DF3093417}"/>
              </a:ext>
            </a:extLst>
          </p:cNvPr>
          <p:cNvGrpSpPr/>
          <p:nvPr/>
        </p:nvGrpSpPr>
        <p:grpSpPr>
          <a:xfrm>
            <a:off x="10791453" y="2108587"/>
            <a:ext cx="92160" cy="105480"/>
            <a:chOff x="10791453" y="2108587"/>
            <a:chExt cx="9216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14:cNvPr>
                <p14:cNvContentPartPr/>
                <p14:nvPr/>
              </p14:nvContentPartPr>
              <p14:xfrm>
                <a:off x="10850853" y="2159347"/>
                <a:ext cx="1080" cy="3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21D7D75-3B5D-495F-8D4C-A5ACE2FC5A1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46533" y="2155027"/>
                  <a:ext cx="9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14:cNvPr>
                <p14:cNvContentPartPr/>
                <p14:nvPr/>
              </p14:nvContentPartPr>
              <p14:xfrm>
                <a:off x="10850853" y="2157907"/>
                <a:ext cx="1080" cy="180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923A33D-46C4-4BF4-AA72-A0A6032A66A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46533" y="2153587"/>
                  <a:ext cx="97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14:cNvPr>
                <p14:cNvContentPartPr/>
                <p14:nvPr/>
              </p14:nvContentPartPr>
              <p14:xfrm>
                <a:off x="10844733" y="2159707"/>
                <a:ext cx="1440" cy="360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1C9FA742-C624-4CC9-A22F-BC2174B3533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840413" y="2155387"/>
                  <a:ext cx="10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14:cNvPr>
                <p14:cNvContentPartPr/>
                <p14:nvPr/>
              </p14:nvContentPartPr>
              <p14:xfrm>
                <a:off x="10842213" y="2143507"/>
                <a:ext cx="4680" cy="198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A31963E-C423-4081-B597-31F7959D92F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37893" y="2139187"/>
                  <a:ext cx="13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14:cNvPr>
                <p14:cNvContentPartPr/>
                <p14:nvPr/>
              </p14:nvContentPartPr>
              <p14:xfrm>
                <a:off x="10791453" y="2108587"/>
                <a:ext cx="92160" cy="105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CA072EE-776E-461A-A340-DF03BA28733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787133" y="2104267"/>
                  <a:ext cx="10080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3" name="Gruppieren 702">
            <a:extLst>
              <a:ext uri="{FF2B5EF4-FFF2-40B4-BE49-F238E27FC236}">
                <a16:creationId xmlns:a16="http://schemas.microsoft.com/office/drawing/2014/main" id="{8CA95070-C544-4CCA-93E6-63652B532148}"/>
              </a:ext>
            </a:extLst>
          </p:cNvPr>
          <p:cNvGrpSpPr/>
          <p:nvPr/>
        </p:nvGrpSpPr>
        <p:grpSpPr>
          <a:xfrm>
            <a:off x="11329653" y="1603507"/>
            <a:ext cx="803520" cy="952200"/>
            <a:chOff x="11329653" y="1603507"/>
            <a:chExt cx="80352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14:cNvPr>
                <p14:cNvContentPartPr/>
                <p14:nvPr/>
              </p14:nvContentPartPr>
              <p14:xfrm>
                <a:off x="11348373" y="2425747"/>
                <a:ext cx="23760" cy="11016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6B6E8BB0-5ADE-4F8B-A515-C712555DBBF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44053" y="2421427"/>
                  <a:ext cx="32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14:cNvPr>
                <p14:cNvContentPartPr/>
                <p14:nvPr/>
              </p14:nvContentPartPr>
              <p14:xfrm>
                <a:off x="11329653" y="2398387"/>
                <a:ext cx="115920" cy="3024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2611194D-4218-4845-9D34-5004EE35AF9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325333" y="2394067"/>
                  <a:ext cx="124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14:cNvPr>
                <p14:cNvContentPartPr/>
                <p14:nvPr/>
              </p14:nvContentPartPr>
              <p14:xfrm>
                <a:off x="11345493" y="2444467"/>
                <a:ext cx="109080" cy="11124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1F0E6A20-1788-4975-98DF-E3DD8C86CC4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341173" y="2440147"/>
                  <a:ext cx="11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14:cNvPr>
                <p14:cNvContentPartPr/>
                <p14:nvPr/>
              </p14:nvContentPartPr>
              <p14:xfrm>
                <a:off x="11432253" y="2270947"/>
                <a:ext cx="167040" cy="12564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E7968C9-CDB1-4984-A471-84182C4B3AE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427933" y="2266627"/>
                  <a:ext cx="175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14:cNvPr>
                <p14:cNvContentPartPr/>
                <p14:nvPr/>
              </p14:nvContentPartPr>
              <p14:xfrm>
                <a:off x="11483013" y="2251147"/>
                <a:ext cx="36720" cy="1465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3E422863-37E2-4696-B0F0-E94546BE242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478693" y="2246827"/>
                  <a:ext cx="45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14:cNvPr>
                <p14:cNvContentPartPr/>
                <p14:nvPr/>
              </p14:nvContentPartPr>
              <p14:xfrm>
                <a:off x="11507853" y="2272387"/>
                <a:ext cx="2160" cy="1252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09E611AE-5DAD-40C1-8D35-0DA6D3DC832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503533" y="2268067"/>
                  <a:ext cx="10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14:cNvPr>
                <p14:cNvContentPartPr/>
                <p14:nvPr/>
              </p14:nvContentPartPr>
              <p14:xfrm>
                <a:off x="11388693" y="1874947"/>
                <a:ext cx="147600" cy="42048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7470CF6C-5575-4DB6-8340-48C3F5364D0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84373" y="1870627"/>
                  <a:ext cx="1562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14:cNvPr>
                <p14:cNvContentPartPr/>
                <p14:nvPr/>
              </p14:nvContentPartPr>
              <p14:xfrm>
                <a:off x="11332893" y="2070427"/>
                <a:ext cx="163080" cy="2761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60B05DA0-9CCF-4379-B2FA-213AD5BBF66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328573" y="2066107"/>
                  <a:ext cx="171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14:cNvPr>
                <p14:cNvContentPartPr/>
                <p14:nvPr/>
              </p14:nvContentPartPr>
              <p14:xfrm>
                <a:off x="11332533" y="1693147"/>
                <a:ext cx="145440" cy="1198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33605D2-1B3E-44BD-AF23-724133A09DA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328213" y="1688827"/>
                  <a:ext cx="154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14:cNvPr>
                <p14:cNvContentPartPr/>
                <p14:nvPr/>
              </p14:nvContentPartPr>
              <p14:xfrm>
                <a:off x="11482293" y="1650307"/>
                <a:ext cx="60840" cy="975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136A19B-6502-4CA1-A9AC-BE30BB00410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477973" y="1645987"/>
                  <a:ext cx="69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14:cNvPr>
                <p14:cNvContentPartPr/>
                <p14:nvPr/>
              </p14:nvContentPartPr>
              <p14:xfrm>
                <a:off x="11584893" y="1606747"/>
                <a:ext cx="46440" cy="11196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18060D0C-31D2-4D2F-AEEE-3424E722309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580573" y="1602427"/>
                  <a:ext cx="55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14:cNvPr>
                <p14:cNvContentPartPr/>
                <p14:nvPr/>
              </p14:nvContentPartPr>
              <p14:xfrm>
                <a:off x="11567973" y="1646347"/>
                <a:ext cx="106560" cy="3780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07CE1A3A-FE2A-48AF-AF2F-F0A589D23AD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563293" y="1642027"/>
                  <a:ext cx="115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14:cNvPr>
                <p14:cNvContentPartPr/>
                <p14:nvPr/>
              </p14:nvContentPartPr>
              <p14:xfrm>
                <a:off x="11586693" y="1866667"/>
                <a:ext cx="145080" cy="9216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3B0F35CA-3AEF-474C-BAB9-59EB3D076FE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582373" y="1862347"/>
                  <a:ext cx="153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14:cNvPr>
                <p14:cNvContentPartPr/>
                <p14:nvPr/>
              </p14:nvContentPartPr>
              <p14:xfrm>
                <a:off x="11678853" y="1812667"/>
                <a:ext cx="132840" cy="6804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B199448A-9B2E-49FD-88F2-C682CD73E43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674533" y="1808347"/>
                  <a:ext cx="141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14:cNvPr>
                <p14:cNvContentPartPr/>
                <p14:nvPr/>
              </p14:nvContentPartPr>
              <p14:xfrm>
                <a:off x="11805933" y="1708987"/>
                <a:ext cx="197280" cy="1371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EC30CE67-8971-448B-B2A6-F094E993351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801613" y="1704667"/>
                  <a:ext cx="205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14:cNvPr>
                <p14:cNvContentPartPr/>
                <p14:nvPr/>
              </p14:nvContentPartPr>
              <p14:xfrm>
                <a:off x="12029853" y="1603507"/>
                <a:ext cx="103320" cy="1000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7CEC2820-512C-4EED-B3D6-33063EFCA58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2025533" y="1599187"/>
                  <a:ext cx="11196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14:cNvPr>
              <p14:cNvContentPartPr/>
              <p14:nvPr/>
            </p14:nvContentPartPr>
            <p14:xfrm>
              <a:off x="338853" y="2151067"/>
              <a:ext cx="2366280" cy="252216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92E63982-71CA-4050-9DE1-F499DA78A35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34533" y="2146747"/>
                <a:ext cx="2374920" cy="25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14:cNvPr>
              <p14:cNvContentPartPr/>
              <p14:nvPr/>
            </p14:nvContentPartPr>
            <p14:xfrm>
              <a:off x="579693" y="5286667"/>
              <a:ext cx="2302200" cy="42048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C5F4B070-5852-44D5-9018-E2B5409EE216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575373" y="5282347"/>
                <a:ext cx="23108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14:cNvPr>
              <p14:cNvContentPartPr/>
              <p14:nvPr/>
            </p14:nvContentPartPr>
            <p14:xfrm>
              <a:off x="7257693" y="256027"/>
              <a:ext cx="1601280" cy="178704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62819991-548F-4412-A779-58CDEF4E7E7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253373" y="251707"/>
                <a:ext cx="1609920" cy="17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14:cNvPr>
              <p14:cNvContentPartPr/>
              <p14:nvPr/>
            </p14:nvContentPartPr>
            <p14:xfrm>
              <a:off x="10847973" y="2174107"/>
              <a:ext cx="360" cy="36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5B0477EC-3583-481A-BE29-E2B016331743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0843653" y="2169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14:cNvPr>
              <p14:cNvContentPartPr/>
              <p14:nvPr/>
            </p14:nvContentPartPr>
            <p14:xfrm>
              <a:off x="963453" y="3278587"/>
              <a:ext cx="636840" cy="69372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5E8BA0FF-B25B-4046-8067-A17EE0E0584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59133" y="3274267"/>
                <a:ext cx="64548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14:cNvPr>
              <p14:cNvContentPartPr/>
              <p14:nvPr/>
            </p14:nvContentPartPr>
            <p14:xfrm>
              <a:off x="10655733" y="1889707"/>
              <a:ext cx="464400" cy="45108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DE83B260-6502-4CC2-9596-8900E5E3CA1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651413" y="1885387"/>
                <a:ext cx="47304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14:cNvPr>
              <p14:cNvContentPartPr/>
              <p14:nvPr/>
            </p14:nvContentPartPr>
            <p14:xfrm>
              <a:off x="5789613" y="4117027"/>
              <a:ext cx="2783880" cy="172008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5AC685C0-707F-4CE1-924D-FF5BD34FA14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785293" y="4112707"/>
                <a:ext cx="2792520" cy="17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14:cNvPr>
              <p14:cNvContentPartPr/>
              <p14:nvPr/>
            </p14:nvContentPartPr>
            <p14:xfrm>
              <a:off x="7785453" y="5956987"/>
              <a:ext cx="1088280" cy="859680"/>
            </p14:xfrm>
          </p:contentPart>
        </mc:Choice>
        <mc:Fallback xmlns="">
          <p:pic>
            <p:nvPicPr>
              <p:cNvPr id="769" name="Freihand 768">
                <a:extLst>
                  <a:ext uri="{FF2B5EF4-FFF2-40B4-BE49-F238E27FC236}">
                    <a16:creationId xmlns:a16="http://schemas.microsoft.com/office/drawing/2014/main" id="{1C957C81-7C27-4C4D-99F8-1597811C4852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781133" y="5952667"/>
                <a:ext cx="1096920" cy="86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14:cNvPr>
              <p14:cNvContentPartPr/>
              <p14:nvPr/>
            </p14:nvContentPartPr>
            <p14:xfrm>
              <a:off x="7333293" y="5948347"/>
              <a:ext cx="1233000" cy="957960"/>
            </p14:xfrm>
          </p:contentPart>
        </mc:Choice>
        <mc:Fallback xmlns="">
          <p:pic>
            <p:nvPicPr>
              <p:cNvPr id="770" name="Freihand 769">
                <a:extLst>
                  <a:ext uri="{FF2B5EF4-FFF2-40B4-BE49-F238E27FC236}">
                    <a16:creationId xmlns:a16="http://schemas.microsoft.com/office/drawing/2014/main" id="{B14E8164-9F2E-4886-B648-8C9FDA7AF992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7328973" y="5944027"/>
                <a:ext cx="1241640" cy="9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3" name="Gruppieren 772">
            <a:extLst>
              <a:ext uri="{FF2B5EF4-FFF2-40B4-BE49-F238E27FC236}">
                <a16:creationId xmlns:a16="http://schemas.microsoft.com/office/drawing/2014/main" id="{7A1F6560-AD1B-46A8-A691-40B2D733D4B3}"/>
              </a:ext>
            </a:extLst>
          </p:cNvPr>
          <p:cNvGrpSpPr/>
          <p:nvPr/>
        </p:nvGrpSpPr>
        <p:grpSpPr>
          <a:xfrm>
            <a:off x="208893" y="190867"/>
            <a:ext cx="11901960" cy="6638400"/>
            <a:chOff x="208893" y="190867"/>
            <a:chExt cx="11901960" cy="66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14:cNvPr>
                <p14:cNvContentPartPr/>
                <p14:nvPr/>
              </p14:nvContentPartPr>
              <p14:xfrm>
                <a:off x="9488613" y="252427"/>
                <a:ext cx="30600" cy="272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04C1BBE-31FC-45FD-A874-9C23ABBD27B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84293" y="248107"/>
                  <a:ext cx="39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14:cNvPr>
                <p14:cNvContentPartPr/>
                <p14:nvPr/>
              </p14:nvContentPartPr>
              <p14:xfrm>
                <a:off x="9379893" y="190867"/>
                <a:ext cx="272160" cy="294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CC1343C-57D8-4FFA-BEF7-2C76FCB3B67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75573" y="186547"/>
                  <a:ext cx="280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14:cNvPr>
                <p14:cNvContentPartPr/>
                <p14:nvPr/>
              </p14:nvContentPartPr>
              <p14:xfrm>
                <a:off x="9710373" y="386707"/>
                <a:ext cx="25200" cy="1202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3B52E40-7305-45CD-A706-9F68212B34E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706053" y="382387"/>
                  <a:ext cx="33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14:cNvPr>
                <p14:cNvContentPartPr/>
                <p14:nvPr/>
              </p14:nvContentPartPr>
              <p14:xfrm>
                <a:off x="9723333" y="263227"/>
                <a:ext cx="172080" cy="246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3BC04BD-8D8B-4176-8A65-D45757CC181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719013" y="258907"/>
                  <a:ext cx="180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14:cNvPr>
                <p14:cNvContentPartPr/>
                <p14:nvPr/>
              </p14:nvContentPartPr>
              <p14:xfrm>
                <a:off x="9935013" y="410827"/>
                <a:ext cx="272520" cy="114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F880DC4-ECF8-4062-A719-7095DB70127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930693" y="406507"/>
                  <a:ext cx="281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14:cNvPr>
                <p14:cNvContentPartPr/>
                <p14:nvPr/>
              </p14:nvContentPartPr>
              <p14:xfrm>
                <a:off x="10278093" y="280147"/>
                <a:ext cx="217800" cy="212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6A2C515-1705-4118-99BE-2CA2F972EC3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273773" y="275827"/>
                  <a:ext cx="2264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14:cNvPr>
                <p14:cNvContentPartPr/>
                <p14:nvPr/>
              </p14:nvContentPartPr>
              <p14:xfrm>
                <a:off x="10501293" y="382747"/>
                <a:ext cx="93600" cy="116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696843-73C6-4286-9279-6BEA9816614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496973" y="378427"/>
                  <a:ext cx="102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14:cNvPr>
                <p14:cNvContentPartPr/>
                <p14:nvPr/>
              </p14:nvContentPartPr>
              <p14:xfrm>
                <a:off x="10700373" y="428827"/>
                <a:ext cx="133200" cy="23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EEA9EAD-20A1-4AAD-ADFB-A7748B07DE2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696053" y="424507"/>
                  <a:ext cx="141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14:cNvPr>
                <p14:cNvContentPartPr/>
                <p14:nvPr/>
              </p14:nvContentPartPr>
              <p14:xfrm>
                <a:off x="10921413" y="290227"/>
                <a:ext cx="140760" cy="204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CF54315-0115-406F-87E0-D9C4D9D6BAE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917093" y="285907"/>
                  <a:ext cx="149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14:cNvPr>
                <p14:cNvContentPartPr/>
                <p14:nvPr/>
              </p14:nvContentPartPr>
              <p14:xfrm>
                <a:off x="11068293" y="380587"/>
                <a:ext cx="47880" cy="83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9003B4-881F-44F2-9C9A-80D68F50C2A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063973" y="376267"/>
                  <a:ext cx="56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14:cNvPr>
                <p14:cNvContentPartPr/>
                <p14:nvPr/>
              </p14:nvContentPartPr>
              <p14:xfrm>
                <a:off x="11170533" y="299587"/>
                <a:ext cx="138240" cy="145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92CED2-185F-4222-B5B1-F33A0D098BA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166213" y="295267"/>
                  <a:ext cx="146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14:cNvPr>
                <p14:cNvContentPartPr/>
                <p14:nvPr/>
              </p14:nvContentPartPr>
              <p14:xfrm>
                <a:off x="11361333" y="251347"/>
                <a:ext cx="338040" cy="186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255F9F7-A252-4D0C-A168-AF2952094E8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57013" y="247027"/>
                  <a:ext cx="346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14:cNvPr>
                <p14:cNvContentPartPr/>
                <p14:nvPr/>
              </p14:nvContentPartPr>
              <p14:xfrm>
                <a:off x="9407973" y="815467"/>
                <a:ext cx="114840" cy="2168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A6D72F-4A07-4292-873D-3C5CF40DD6E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403653" y="811147"/>
                  <a:ext cx="123480" cy="21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14:cNvPr>
                <p14:cNvContentPartPr/>
                <p14:nvPr/>
              </p14:nvContentPartPr>
              <p14:xfrm>
                <a:off x="8906133" y="2758027"/>
                <a:ext cx="2886840" cy="127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3C1C2C9-F934-4D2A-AFE6-F74456B2B2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901813" y="2753707"/>
                  <a:ext cx="289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14:cNvPr>
                <p14:cNvContentPartPr/>
                <p14:nvPr/>
              </p14:nvContentPartPr>
              <p14:xfrm>
                <a:off x="11785413" y="2671987"/>
                <a:ext cx="150480" cy="224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2D6E7D-06F0-4140-864F-FC88748FB15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781093" y="2667667"/>
                  <a:ext cx="159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14:cNvPr>
                <p14:cNvContentPartPr/>
                <p14:nvPr/>
              </p14:nvContentPartPr>
              <p14:xfrm>
                <a:off x="9312573" y="680827"/>
                <a:ext cx="348120" cy="308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40D667-5F32-4AD6-81B9-8BB7AFAD4A0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308253" y="676507"/>
                  <a:ext cx="356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14:cNvPr>
                <p14:cNvContentPartPr/>
                <p14:nvPr/>
              </p14:nvContentPartPr>
              <p14:xfrm>
                <a:off x="9150933" y="678667"/>
                <a:ext cx="13320" cy="156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9FE9B9A-DFD0-42C4-B9C5-0689065DA9D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146613" y="674347"/>
                  <a:ext cx="21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14:cNvPr>
                <p14:cNvContentPartPr/>
                <p14:nvPr/>
              </p14:nvContentPartPr>
              <p14:xfrm>
                <a:off x="9050853" y="640507"/>
                <a:ext cx="221760" cy="269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E1CCD1D-1BB0-4199-AC4D-082BA60E676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46533" y="636187"/>
                  <a:ext cx="2304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14:cNvPr>
                <p14:cNvContentPartPr/>
                <p14:nvPr/>
              </p14:nvContentPartPr>
              <p14:xfrm>
                <a:off x="11500653" y="2963587"/>
                <a:ext cx="284040" cy="282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D50511F-207E-414C-8FFC-7C79A4FFACE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496333" y="2959267"/>
                  <a:ext cx="292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14:cNvPr>
                <p14:cNvContentPartPr/>
                <p14:nvPr/>
              </p14:nvContentPartPr>
              <p14:xfrm>
                <a:off x="11589213" y="3098947"/>
                <a:ext cx="213840" cy="1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D9CD13-3062-4BA6-98C6-1CEF9C63D73A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584893" y="3094627"/>
                  <a:ext cx="22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14:cNvPr>
                <p14:cNvContentPartPr/>
                <p14:nvPr/>
              </p14:nvContentPartPr>
              <p14:xfrm>
                <a:off x="8794533" y="1082587"/>
                <a:ext cx="481320" cy="48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7C01E05-AF1F-47DA-82E0-FCFE658ECB2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790213" y="1078267"/>
                  <a:ext cx="48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14:cNvPr>
                <p14:cNvContentPartPr/>
                <p14:nvPr/>
              </p14:nvContentPartPr>
              <p14:xfrm>
                <a:off x="11375733" y="3372547"/>
                <a:ext cx="455760" cy="979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6D502E-296F-43F5-8A58-8F39E8B8EC8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371413" y="3368227"/>
                  <a:ext cx="46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14:cNvPr>
                <p14:cNvContentPartPr/>
                <p14:nvPr/>
              </p14:nvContentPartPr>
              <p14:xfrm>
                <a:off x="9271173" y="3154387"/>
                <a:ext cx="71280" cy="520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D8C63CD-1AF1-4E89-8D39-EE4A7B3C040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266853" y="3150067"/>
                  <a:ext cx="799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14:cNvPr>
                <p14:cNvContentPartPr/>
                <p14:nvPr/>
              </p14:nvContentPartPr>
              <p14:xfrm>
                <a:off x="9509853" y="3400627"/>
                <a:ext cx="74160" cy="229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881E40C-903E-4630-A5B3-593C36A5B75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505533" y="3396307"/>
                  <a:ext cx="8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14:cNvPr>
                <p14:cNvContentPartPr/>
                <p14:nvPr/>
              </p14:nvContentPartPr>
              <p14:xfrm>
                <a:off x="9603453" y="3409987"/>
                <a:ext cx="121680" cy="77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BD7E838-23C8-45D8-8783-F0575CF37DA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99133" y="3405667"/>
                  <a:ext cx="130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14:cNvPr>
                <p14:cNvContentPartPr/>
                <p14:nvPr/>
              </p14:nvContentPartPr>
              <p14:xfrm>
                <a:off x="9752493" y="3327187"/>
                <a:ext cx="220320" cy="136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AFCA99E-D109-4A30-A0A0-612AC50D93B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748173" y="3322867"/>
                  <a:ext cx="228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14:cNvPr>
                <p14:cNvContentPartPr/>
                <p14:nvPr/>
              </p14:nvContentPartPr>
              <p14:xfrm>
                <a:off x="10028253" y="3376507"/>
                <a:ext cx="120600" cy="91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ACE5B89-F35F-4C4A-9013-7D0F57D6041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023933" y="3372187"/>
                  <a:ext cx="129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14:cNvPr>
                <p14:cNvContentPartPr/>
                <p14:nvPr/>
              </p14:nvContentPartPr>
              <p14:xfrm>
                <a:off x="10166133" y="3267067"/>
                <a:ext cx="147960" cy="180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2D78AA-7FED-4920-A0F0-138C5A572B2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161813" y="3262747"/>
                  <a:ext cx="156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14:cNvPr>
                <p14:cNvContentPartPr/>
                <p14:nvPr/>
              </p14:nvContentPartPr>
              <p14:xfrm>
                <a:off x="10306173" y="3283987"/>
                <a:ext cx="32040" cy="37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9EBE01-DF28-4C39-B6A9-34C09676B4B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301853" y="3279667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14:cNvPr>
                <p14:cNvContentPartPr/>
                <p14:nvPr/>
              </p14:nvContentPartPr>
              <p14:xfrm>
                <a:off x="10334253" y="3355267"/>
                <a:ext cx="202320" cy="66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A0D7EE7-23F9-43DA-83C4-16FFBAFF13C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29933" y="3350947"/>
                  <a:ext cx="210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14:cNvPr>
                <p14:cNvContentPartPr/>
                <p14:nvPr/>
              </p14:nvContentPartPr>
              <p14:xfrm>
                <a:off x="9627213" y="3692587"/>
                <a:ext cx="76680" cy="176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C7BB386-92D7-4C25-8479-AC6190B0B4D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22893" y="3688267"/>
                  <a:ext cx="85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14:cNvPr>
                <p14:cNvContentPartPr/>
                <p14:nvPr/>
              </p14:nvContentPartPr>
              <p14:xfrm>
                <a:off x="9711093" y="3694747"/>
                <a:ext cx="97920" cy="78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F0BEFE7-73DF-4B6E-9C9A-FAF07847338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706773" y="3690427"/>
                  <a:ext cx="106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14:cNvPr>
                <p14:cNvContentPartPr/>
                <p14:nvPr/>
              </p14:nvContentPartPr>
              <p14:xfrm>
                <a:off x="9815493" y="3677827"/>
                <a:ext cx="10728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47BC6A9-0A52-4DBE-87FF-CA34F7CF8A0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811173" y="367350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14:cNvPr>
                <p14:cNvContentPartPr/>
                <p14:nvPr/>
              </p14:nvContentPartPr>
              <p14:xfrm>
                <a:off x="9932853" y="3669907"/>
                <a:ext cx="88920" cy="104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2B98332-1B34-4F64-9C52-343FAA464F2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928533" y="3665587"/>
                  <a:ext cx="97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14:cNvPr>
                <p14:cNvContentPartPr/>
                <p14:nvPr/>
              </p14:nvContentPartPr>
              <p14:xfrm>
                <a:off x="10033653" y="3571987"/>
                <a:ext cx="21240" cy="190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7F3D679-18E3-427C-9ADF-524582E6838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029333" y="3567667"/>
                  <a:ext cx="29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14:cNvPr>
                <p14:cNvContentPartPr/>
                <p14:nvPr/>
              </p14:nvContentPartPr>
              <p14:xfrm>
                <a:off x="10069653" y="3595027"/>
                <a:ext cx="83160" cy="164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DFD8F4-1E3F-4EA0-AEF0-6544CB3ACE7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65333" y="3590707"/>
                  <a:ext cx="91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14:cNvPr>
                <p14:cNvContentPartPr/>
                <p14:nvPr/>
              </p14:nvContentPartPr>
              <p14:xfrm>
                <a:off x="10176213" y="3670987"/>
                <a:ext cx="26280" cy="66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82EA75C-968D-462F-A304-E7226237B6B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171893" y="3666667"/>
                  <a:ext cx="34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14:cNvPr>
                <p14:cNvContentPartPr/>
                <p14:nvPr/>
              </p14:nvContentPartPr>
              <p14:xfrm>
                <a:off x="10215813" y="3562627"/>
                <a:ext cx="45360" cy="186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F5C4970-4F5D-48DF-BFCC-CF3FCEB06BF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211493" y="3558307"/>
                  <a:ext cx="54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14:cNvPr>
                <p14:cNvContentPartPr/>
                <p14:nvPr/>
              </p14:nvContentPartPr>
              <p14:xfrm>
                <a:off x="10190253" y="3671347"/>
                <a:ext cx="84960" cy="7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0679A8F-9258-45D7-8440-213C43EEE43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185933" y="3667027"/>
                  <a:ext cx="93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14:cNvPr>
                <p14:cNvContentPartPr/>
                <p14:nvPr/>
              </p14:nvContentPartPr>
              <p14:xfrm>
                <a:off x="10287813" y="3671347"/>
                <a:ext cx="10440" cy="5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91E292E-6F48-4412-A20B-9007E9F7930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283493" y="3667027"/>
                  <a:ext cx="19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14:cNvPr>
                <p14:cNvContentPartPr/>
                <p14:nvPr/>
              </p14:nvContentPartPr>
              <p14:xfrm>
                <a:off x="10289613" y="3573787"/>
                <a:ext cx="6840" cy="169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05D89C-4272-492E-9A0D-2DC55B2FF9D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285293" y="3569467"/>
                  <a:ext cx="15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14:cNvPr>
                <p14:cNvContentPartPr/>
                <p14:nvPr/>
              </p14:nvContentPartPr>
              <p14:xfrm>
                <a:off x="10357293" y="3561907"/>
                <a:ext cx="145800" cy="196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039EC1C-B54F-4A1D-99C4-068A9674558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352973" y="3557587"/>
                  <a:ext cx="154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14:cNvPr>
                <p14:cNvContentPartPr/>
                <p14:nvPr/>
              </p14:nvContentPartPr>
              <p14:xfrm>
                <a:off x="10503813" y="3633187"/>
                <a:ext cx="90720" cy="81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B7ECDE5-31C7-4EB4-8DB2-95E5B4F2A7A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99493" y="3628867"/>
                  <a:ext cx="99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14:cNvPr>
                <p14:cNvContentPartPr/>
                <p14:nvPr/>
              </p14:nvContentPartPr>
              <p14:xfrm>
                <a:off x="10739613" y="3546067"/>
                <a:ext cx="236520" cy="300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BCE1061-4C5A-4632-B9F1-C5909B9785D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735293" y="3541747"/>
                  <a:ext cx="2451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14:cNvPr>
                <p14:cNvContentPartPr/>
                <p14:nvPr/>
              </p14:nvContentPartPr>
              <p14:xfrm>
                <a:off x="11136333" y="3629227"/>
                <a:ext cx="142200" cy="100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00B8C92-4622-41B6-8229-21BFD379617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132013" y="3624907"/>
                  <a:ext cx="150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14:cNvPr>
                <p14:cNvContentPartPr/>
                <p14:nvPr/>
              </p14:nvContentPartPr>
              <p14:xfrm>
                <a:off x="11301573" y="3567667"/>
                <a:ext cx="83880" cy="114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413EFD4-231D-4972-9E4B-E0C463F1BDB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297253" y="3563347"/>
                  <a:ext cx="92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14:cNvPr>
                <p14:cNvContentPartPr/>
                <p14:nvPr/>
              </p14:nvContentPartPr>
              <p14:xfrm>
                <a:off x="11494173" y="3614467"/>
                <a:ext cx="171360" cy="67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384CDFD-D170-4749-ADA5-22C438EE841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489853" y="3610147"/>
                  <a:ext cx="180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14:cNvPr>
                <p14:cNvContentPartPr/>
                <p14:nvPr/>
              </p14:nvContentPartPr>
              <p14:xfrm>
                <a:off x="11696853" y="3548227"/>
                <a:ext cx="103680" cy="109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BCA0BBA-1408-416C-94C0-86E89BED705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692533" y="3543907"/>
                  <a:ext cx="112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14:cNvPr>
                <p14:cNvContentPartPr/>
                <p14:nvPr/>
              </p14:nvContentPartPr>
              <p14:xfrm>
                <a:off x="11795493" y="3562627"/>
                <a:ext cx="315360" cy="220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E7A6465-D3A3-48D5-9D44-C01DFA946E1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791173" y="3558307"/>
                  <a:ext cx="324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14:cNvPr>
                <p14:cNvContentPartPr/>
                <p14:nvPr/>
              </p14:nvContentPartPr>
              <p14:xfrm>
                <a:off x="9382773" y="3813547"/>
                <a:ext cx="1459800" cy="78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35C4105-DFDF-4291-A805-99DACD8CB4ED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378453" y="3809227"/>
                  <a:ext cx="1468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14:cNvPr>
                <p14:cNvContentPartPr/>
                <p14:nvPr/>
              </p14:nvContentPartPr>
              <p14:xfrm>
                <a:off x="9584733" y="3978067"/>
                <a:ext cx="16920" cy="1555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C0EA4B6-94B0-400D-84B3-0C8986AA111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80413" y="3973747"/>
                  <a:ext cx="25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14:cNvPr>
                <p14:cNvContentPartPr/>
                <p14:nvPr/>
              </p14:nvContentPartPr>
              <p14:xfrm>
                <a:off x="9486453" y="3936667"/>
                <a:ext cx="206640" cy="59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C53363C-BE7C-4086-A023-491A523C051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482133" y="3932347"/>
                  <a:ext cx="215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14:cNvPr>
                <p14:cNvContentPartPr/>
                <p14:nvPr/>
              </p14:nvContentPartPr>
              <p14:xfrm>
                <a:off x="9670773" y="4018387"/>
                <a:ext cx="79560" cy="125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D742AF6-FD11-4C37-9073-A1DF7F9CD12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666453" y="4014067"/>
                  <a:ext cx="88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14:cNvPr>
                <p14:cNvContentPartPr/>
                <p14:nvPr/>
              </p14:nvContentPartPr>
              <p14:xfrm>
                <a:off x="9752853" y="4023427"/>
                <a:ext cx="232920" cy="111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6FB15DC-DF97-4B24-B797-D86012820E8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748533" y="4019107"/>
                  <a:ext cx="241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14:cNvPr>
                <p14:cNvContentPartPr/>
                <p14:nvPr/>
              </p14:nvContentPartPr>
              <p14:xfrm>
                <a:off x="9997293" y="3984547"/>
                <a:ext cx="91440" cy="165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AE654CC-FAA8-4DC3-85D8-8D3215F29AF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92973" y="3980227"/>
                  <a:ext cx="1000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14:cNvPr>
                <p14:cNvContentPartPr/>
                <p14:nvPr/>
              </p14:nvContentPartPr>
              <p14:xfrm>
                <a:off x="10086573" y="4028107"/>
                <a:ext cx="100440" cy="85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BB898C-A60D-424D-9B94-F7E29DC29780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082253" y="4023787"/>
                  <a:ext cx="10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14:cNvPr>
                <p14:cNvContentPartPr/>
                <p14:nvPr/>
              </p14:nvContentPartPr>
              <p14:xfrm>
                <a:off x="9963093" y="3986347"/>
                <a:ext cx="75240" cy="146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0F3A544-185A-4003-B0DE-FDE5AA7AE9F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958773" y="3982027"/>
                  <a:ext cx="83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14:cNvPr>
                <p14:cNvContentPartPr/>
                <p14:nvPr/>
              </p14:nvContentPartPr>
              <p14:xfrm>
                <a:off x="10084053" y="3922987"/>
                <a:ext cx="126720" cy="2156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F96CE6F-7DD7-4FA2-A8F6-13E75B29686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079733" y="3918667"/>
                  <a:ext cx="135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14:cNvPr>
                <p14:cNvContentPartPr/>
                <p14:nvPr/>
              </p14:nvContentPartPr>
              <p14:xfrm>
                <a:off x="10210413" y="4015147"/>
                <a:ext cx="332640" cy="61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2FCCCE4-26DB-4B4C-A9B4-E019A16CF5B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206093" y="4010827"/>
                  <a:ext cx="341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14:cNvPr>
                <p14:cNvContentPartPr/>
                <p14:nvPr/>
              </p14:nvContentPartPr>
              <p14:xfrm>
                <a:off x="10553853" y="3955027"/>
                <a:ext cx="219960" cy="127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762B211-AFBC-4478-BD25-32CEC7E07E2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49533" y="3950707"/>
                  <a:ext cx="22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14:cNvPr>
                <p14:cNvContentPartPr/>
                <p14:nvPr/>
              </p14:nvContentPartPr>
              <p14:xfrm>
                <a:off x="10762653" y="3960427"/>
                <a:ext cx="52200" cy="38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7A22DA8-401D-4DAC-A50F-32817275B8A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758333" y="3956107"/>
                  <a:ext cx="60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14:cNvPr>
                <p14:cNvContentPartPr/>
                <p14:nvPr/>
              </p14:nvContentPartPr>
              <p14:xfrm>
                <a:off x="10838253" y="4008667"/>
                <a:ext cx="126000" cy="50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A971BE1-245D-4019-A74D-D5F8D994B08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833933" y="4004347"/>
                  <a:ext cx="134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14:cNvPr>
                <p14:cNvContentPartPr/>
                <p14:nvPr/>
              </p14:nvContentPartPr>
              <p14:xfrm>
                <a:off x="11089173" y="3973387"/>
                <a:ext cx="45360" cy="85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4699EB-4D20-45B5-885F-7D53A8F3104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084853" y="3969067"/>
                  <a:ext cx="54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14:cNvPr>
                <p14:cNvContentPartPr/>
                <p14:nvPr/>
              </p14:nvContentPartPr>
              <p14:xfrm>
                <a:off x="11190333" y="3970867"/>
                <a:ext cx="226440" cy="105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7714BF5-3EC8-4656-8601-9BAF3E6BD19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186013" y="3966547"/>
                  <a:ext cx="235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14:cNvPr>
                <p14:cNvContentPartPr/>
                <p14:nvPr/>
              </p14:nvContentPartPr>
              <p14:xfrm>
                <a:off x="11434773" y="3936667"/>
                <a:ext cx="299520" cy="1386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E8E6A51-3E47-4E9F-BF9B-7472C6123C3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430453" y="3932347"/>
                  <a:ext cx="308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14:cNvPr>
                <p14:cNvContentPartPr/>
                <p14:nvPr/>
              </p14:nvContentPartPr>
              <p14:xfrm>
                <a:off x="9017373" y="1874947"/>
                <a:ext cx="204840" cy="89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3434640-38DE-4582-88EC-56BDC7EC5CC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013053" y="1870627"/>
                  <a:ext cx="213480" cy="90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14:cNvPr>
                <p14:cNvContentPartPr/>
                <p14:nvPr/>
              </p14:nvContentPartPr>
              <p14:xfrm>
                <a:off x="9373053" y="2239987"/>
                <a:ext cx="110160" cy="38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D63BCB8-916D-4E58-BD8F-1DC17F68ADB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368733" y="2235667"/>
                  <a:ext cx="11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14:cNvPr>
                <p14:cNvContentPartPr/>
                <p14:nvPr/>
              </p14:nvContentPartPr>
              <p14:xfrm>
                <a:off x="9491853" y="2232427"/>
                <a:ext cx="102240" cy="241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EFECEE8-84E4-4062-93A1-2CEFD8D7BE2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487533" y="2228107"/>
                  <a:ext cx="110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14:cNvPr>
                <p14:cNvContentPartPr/>
                <p14:nvPr/>
              </p14:nvContentPartPr>
              <p14:xfrm>
                <a:off x="10850133" y="2712307"/>
                <a:ext cx="2520" cy="388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CEA19BC-7472-41E3-AC1E-3DC74223C67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0845813" y="2707987"/>
                  <a:ext cx="11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14:cNvPr>
                <p14:cNvContentPartPr/>
                <p14:nvPr/>
              </p14:nvContentPartPr>
              <p14:xfrm>
                <a:off x="10852653" y="2588827"/>
                <a:ext cx="720" cy="658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24B8A55-967D-40EF-97AE-59C0555DC005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848333" y="2584507"/>
                  <a:ext cx="9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14:cNvPr>
                <p14:cNvContentPartPr/>
                <p14:nvPr/>
              </p14:nvContentPartPr>
              <p14:xfrm>
                <a:off x="10853733" y="2439787"/>
                <a:ext cx="6840" cy="65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8E9BD1A-09CC-42F9-8A04-C5EFD7451B3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49413" y="2435467"/>
                  <a:ext cx="15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14:cNvPr>
                <p14:cNvContentPartPr/>
                <p14:nvPr/>
              </p14:nvContentPartPr>
              <p14:xfrm>
                <a:off x="10841853" y="2164387"/>
                <a:ext cx="12600" cy="255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69E3877-32EC-45EA-9DE6-A7B8EE778ED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837533" y="2160067"/>
                  <a:ext cx="21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14:cNvPr>
                <p14:cNvContentPartPr/>
                <p14:nvPr/>
              </p14:nvContentPartPr>
              <p14:xfrm>
                <a:off x="9802533" y="2203267"/>
                <a:ext cx="861840" cy="43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8762239-CF6F-44F3-A547-42C4021068F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798213" y="2198947"/>
                  <a:ext cx="870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14:cNvPr>
                <p14:cNvContentPartPr/>
                <p14:nvPr/>
              </p14:nvContentPartPr>
              <p14:xfrm>
                <a:off x="10686333" y="2210107"/>
                <a:ext cx="69120" cy="51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B8D80FB-8937-4898-B2AF-D4EDF762883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682013" y="2205787"/>
                  <a:ext cx="77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14:cNvPr>
                <p14:cNvContentPartPr/>
                <p14:nvPr/>
              </p14:nvContentPartPr>
              <p14:xfrm>
                <a:off x="8674293" y="1622587"/>
                <a:ext cx="308160" cy="776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EA20D7-7691-45A3-8F33-3147B7CDA13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669973" y="1618267"/>
                  <a:ext cx="31680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14:cNvPr>
                <p14:cNvContentPartPr/>
                <p14:nvPr/>
              </p14:nvContentPartPr>
              <p14:xfrm>
                <a:off x="8957253" y="1558147"/>
                <a:ext cx="132480" cy="140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B01062D-D8BF-4158-96E1-86415FC67BB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952933" y="1553827"/>
                  <a:ext cx="141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14:cNvPr>
                <p14:cNvContentPartPr/>
                <p14:nvPr/>
              </p14:nvContentPartPr>
              <p14:xfrm>
                <a:off x="9428493" y="1226587"/>
                <a:ext cx="360" cy="3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D1BFE4F-3C36-48AC-B6A1-9F65301F7ED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24173" y="1222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14:cNvPr>
                <p14:cNvContentPartPr/>
                <p14:nvPr/>
              </p14:nvContentPartPr>
              <p14:xfrm>
                <a:off x="9403293" y="1212187"/>
                <a:ext cx="118800" cy="33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E82D259-EEBB-4246-97A6-9048F9F7E908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398973" y="1207867"/>
                  <a:ext cx="12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14:cNvPr>
                <p14:cNvContentPartPr/>
                <p14:nvPr/>
              </p14:nvContentPartPr>
              <p14:xfrm>
                <a:off x="9840333" y="2525467"/>
                <a:ext cx="911880" cy="15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F088078-4CD1-4A53-BE22-7171A26A895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836013" y="2521147"/>
                  <a:ext cx="920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14:cNvPr>
                <p14:cNvContentPartPr/>
                <p14:nvPr/>
              </p14:nvContentPartPr>
              <p14:xfrm>
                <a:off x="10734573" y="2467507"/>
                <a:ext cx="84960" cy="1080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257AAE6-C90A-4710-AD0D-538C7049FE9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730253" y="2463187"/>
                  <a:ext cx="93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14:cNvPr>
                <p14:cNvContentPartPr/>
                <p14:nvPr/>
              </p14:nvContentPartPr>
              <p14:xfrm>
                <a:off x="10810173" y="2162227"/>
                <a:ext cx="6480" cy="212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91C6A2E-00A0-468D-83DE-C1A3275692A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805853" y="2157907"/>
                  <a:ext cx="1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14:cNvPr>
                <p14:cNvContentPartPr/>
                <p14:nvPr/>
              </p14:nvContentPartPr>
              <p14:xfrm>
                <a:off x="10869933" y="2642827"/>
                <a:ext cx="6480" cy="36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D195FA8-1A6E-409A-8E7B-EDF7A246D95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865613" y="2638507"/>
                  <a:ext cx="15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14:cNvPr>
                <p14:cNvContentPartPr/>
                <p14:nvPr/>
              </p14:nvContentPartPr>
              <p14:xfrm>
                <a:off x="9379893" y="2866747"/>
                <a:ext cx="374040" cy="103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E7DBBC7-A7DC-4931-B95E-85A0B1777CF9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375573" y="2862427"/>
                  <a:ext cx="382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14:cNvPr>
                <p14:cNvContentPartPr/>
                <p14:nvPr/>
              </p14:nvContentPartPr>
              <p14:xfrm>
                <a:off x="10880013" y="2845147"/>
                <a:ext cx="231840" cy="73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5ABF168-4033-40DF-AAB2-BA98E3CE8F2A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875693" y="2840827"/>
                  <a:ext cx="240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14:cNvPr>
                <p14:cNvContentPartPr/>
                <p14:nvPr/>
              </p14:nvContentPartPr>
              <p14:xfrm>
                <a:off x="9625773" y="2988067"/>
                <a:ext cx="1364040" cy="1987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DFDA0C8-2EF0-4A59-9804-3024C8CEA63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621453" y="2983747"/>
                  <a:ext cx="1372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14:cNvPr>
                <p14:cNvContentPartPr/>
                <p14:nvPr/>
              </p14:nvContentPartPr>
              <p14:xfrm>
                <a:off x="10909893" y="2952427"/>
                <a:ext cx="108720" cy="82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026C7F1-FD6C-43D7-8231-F94589092DF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905573" y="2948107"/>
                  <a:ext cx="117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14:cNvPr>
                <p14:cNvContentPartPr/>
                <p14:nvPr/>
              </p14:nvContentPartPr>
              <p14:xfrm>
                <a:off x="9558813" y="2943787"/>
                <a:ext cx="146880" cy="118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58F2DB7-C880-433E-B322-771EE521A3A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554493" y="2939467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14:cNvPr>
                <p14:cNvContentPartPr/>
                <p14:nvPr/>
              </p14:nvContentPartPr>
              <p14:xfrm>
                <a:off x="9476373" y="1225507"/>
                <a:ext cx="1311480" cy="9050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99175655-3FC7-4E9D-AAA2-A9864AC2AA4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472053" y="1221187"/>
                  <a:ext cx="1320120" cy="9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14:cNvPr>
                <p14:cNvContentPartPr/>
                <p14:nvPr/>
              </p14:nvContentPartPr>
              <p14:xfrm>
                <a:off x="10841493" y="2227747"/>
                <a:ext cx="360" cy="3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1127D585-861F-4CD8-95A3-E262AA87AA7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837173" y="2223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14:cNvPr>
                <p14:cNvContentPartPr/>
                <p14:nvPr/>
              </p14:nvContentPartPr>
              <p14:xfrm>
                <a:off x="10831773" y="2185627"/>
                <a:ext cx="328680" cy="54396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D5ABC545-236C-474C-A7DB-3CDA2693B75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827453" y="2181307"/>
                  <a:ext cx="33732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14:cNvPr>
                <p14:cNvContentPartPr/>
                <p14:nvPr/>
              </p14:nvContentPartPr>
              <p14:xfrm>
                <a:off x="8516973" y="689467"/>
                <a:ext cx="1304640" cy="6688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A60C082C-8976-40A4-981C-FAD2BB85BEF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512653" y="685147"/>
                  <a:ext cx="13132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14:cNvPr>
                <p14:cNvContentPartPr/>
                <p14:nvPr/>
              </p14:nvContentPartPr>
              <p14:xfrm>
                <a:off x="9706413" y="1120747"/>
                <a:ext cx="172800" cy="30708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FE56F699-5539-40AE-96D7-412559B8150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702093" y="1116427"/>
                  <a:ext cx="181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14:cNvPr>
                <p14:cNvContentPartPr/>
                <p14:nvPr/>
              </p14:nvContentPartPr>
              <p14:xfrm>
                <a:off x="7593213" y="1095187"/>
                <a:ext cx="121320" cy="15444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40B8187-05F0-43CB-9793-C924522F505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588893" y="1090867"/>
                  <a:ext cx="12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14:cNvPr>
                <p14:cNvContentPartPr/>
                <p14:nvPr/>
              </p14:nvContentPartPr>
              <p14:xfrm>
                <a:off x="7546413" y="1028947"/>
                <a:ext cx="94680" cy="1360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51BF809-BD5D-40FE-BDEE-99D0DCE5F72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542093" y="1024627"/>
                  <a:ext cx="103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14:cNvPr>
                <p14:cNvContentPartPr/>
                <p14:nvPr/>
              </p14:nvContentPartPr>
              <p14:xfrm>
                <a:off x="7705533" y="1021027"/>
                <a:ext cx="83880" cy="993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865C2CB2-C1DC-433C-A3E3-A0ACAE655A5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701213" y="1016707"/>
                  <a:ext cx="92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14:cNvPr>
                <p14:cNvContentPartPr/>
                <p14:nvPr/>
              </p14:nvContentPartPr>
              <p14:xfrm>
                <a:off x="7774653" y="970987"/>
                <a:ext cx="69480" cy="914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8D08169A-859C-43E7-8690-38DFBAB21CA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770333" y="966667"/>
                  <a:ext cx="78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14:cNvPr>
                <p14:cNvContentPartPr/>
                <p14:nvPr/>
              </p14:nvContentPartPr>
              <p14:xfrm>
                <a:off x="7847373" y="794227"/>
                <a:ext cx="173520" cy="1843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933AC92F-776E-478E-A56E-6D75E363F4E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43053" y="789907"/>
                  <a:ext cx="182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14:cNvPr>
                <p14:cNvContentPartPr/>
                <p14:nvPr/>
              </p14:nvContentPartPr>
              <p14:xfrm>
                <a:off x="8006853" y="710347"/>
                <a:ext cx="56160" cy="1101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7355CFEA-C65D-43B0-8176-88BAD31658E9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002533" y="706027"/>
                  <a:ext cx="64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14:cNvPr>
                <p14:cNvContentPartPr/>
                <p14:nvPr/>
              </p14:nvContentPartPr>
              <p14:xfrm>
                <a:off x="8039253" y="613507"/>
                <a:ext cx="146520" cy="1440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2D731D4D-83AC-48D2-83D8-AE611BE84AB3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034933" y="609187"/>
                  <a:ext cx="155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14:cNvPr>
                <p14:cNvContentPartPr/>
                <p14:nvPr/>
              </p14:nvContentPartPr>
              <p14:xfrm>
                <a:off x="8098293" y="579667"/>
                <a:ext cx="60120" cy="792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4E9D19A8-AB6C-489B-8559-8C51124E490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093973" y="575347"/>
                  <a:ext cx="68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14:cNvPr>
                <p14:cNvContentPartPr/>
                <p14:nvPr/>
              </p14:nvContentPartPr>
              <p14:xfrm>
                <a:off x="8205213" y="538987"/>
                <a:ext cx="104760" cy="687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A8A29C14-0644-4AF3-B90B-3E7772FBD859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200893" y="534667"/>
                  <a:ext cx="113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14:cNvPr>
                <p14:cNvContentPartPr/>
                <p14:nvPr/>
              </p14:nvContentPartPr>
              <p14:xfrm>
                <a:off x="7557573" y="1494427"/>
                <a:ext cx="137880" cy="1785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7C19294-A25E-4D04-BD91-5998D36C75C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553253" y="1490107"/>
                  <a:ext cx="146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14:cNvPr>
                <p14:cNvContentPartPr/>
                <p14:nvPr/>
              </p14:nvContentPartPr>
              <p14:xfrm>
                <a:off x="7672773" y="1437907"/>
                <a:ext cx="32400" cy="702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357BD14-312A-4AC8-B8B3-AB5437BE58A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668453" y="1433587"/>
                  <a:ext cx="41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14:cNvPr>
                <p14:cNvContentPartPr/>
                <p14:nvPr/>
              </p14:nvContentPartPr>
              <p14:xfrm>
                <a:off x="7710933" y="1363387"/>
                <a:ext cx="67320" cy="914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C726590-6384-4AC9-A8C6-D8BE39D365A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706613" y="1359067"/>
                  <a:ext cx="7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14:cNvPr>
                <p14:cNvContentPartPr/>
                <p14:nvPr/>
              </p14:nvContentPartPr>
              <p14:xfrm>
                <a:off x="7753413" y="1305787"/>
                <a:ext cx="75960" cy="871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7AFABEC-54CD-4611-9B84-65950396279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749093" y="1301467"/>
                  <a:ext cx="84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14:cNvPr>
                <p14:cNvContentPartPr/>
                <p14:nvPr/>
              </p14:nvContentPartPr>
              <p14:xfrm>
                <a:off x="7750533" y="1178707"/>
                <a:ext cx="114480" cy="14436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B1B17121-25B9-42A5-949A-E65458EFBD4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46213" y="1174387"/>
                  <a:ext cx="12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14:cNvPr>
                <p14:cNvContentPartPr/>
                <p14:nvPr/>
              </p14:nvContentPartPr>
              <p14:xfrm>
                <a:off x="7788693" y="1124707"/>
                <a:ext cx="128160" cy="1522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2F687869-37C1-44A3-B1D3-21D4D03F16A2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84373" y="1120387"/>
                  <a:ext cx="136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14:cNvPr>
                <p14:cNvContentPartPr/>
                <p14:nvPr/>
              </p14:nvContentPartPr>
              <p14:xfrm>
                <a:off x="7940253" y="1147387"/>
                <a:ext cx="38160" cy="6300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752AEDCF-7A2B-43E9-B8C0-D300C8A748C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935933" y="1143067"/>
                  <a:ext cx="46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14:cNvPr>
                <p14:cNvContentPartPr/>
                <p14:nvPr/>
              </p14:nvContentPartPr>
              <p14:xfrm>
                <a:off x="7907133" y="1025707"/>
                <a:ext cx="153360" cy="1119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096339B-567B-46CA-A28B-9632908CA0E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02813" y="1021387"/>
                  <a:ext cx="162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14:cNvPr>
                <p14:cNvContentPartPr/>
                <p14:nvPr/>
              </p14:nvContentPartPr>
              <p14:xfrm>
                <a:off x="7877253" y="988267"/>
                <a:ext cx="92160" cy="882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059F988B-DB82-4656-B9C5-05AE24BEB95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872933" y="983947"/>
                  <a:ext cx="100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14:cNvPr>
                <p14:cNvContentPartPr/>
                <p14:nvPr/>
              </p14:nvContentPartPr>
              <p14:xfrm>
                <a:off x="8010093" y="861187"/>
                <a:ext cx="184320" cy="1530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979FF458-E787-4798-92B6-7C243E9712D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005773" y="856867"/>
                  <a:ext cx="192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14:cNvPr>
                <p14:cNvContentPartPr/>
                <p14:nvPr/>
              </p14:nvContentPartPr>
              <p14:xfrm>
                <a:off x="8093973" y="853627"/>
                <a:ext cx="26640" cy="1008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8600DE8E-0C4C-479E-BDEC-1736F80E923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089653" y="849307"/>
                  <a:ext cx="35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14:cNvPr>
                <p14:cNvContentPartPr/>
                <p14:nvPr/>
              </p14:nvContentPartPr>
              <p14:xfrm>
                <a:off x="8196933" y="816547"/>
                <a:ext cx="66600" cy="486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95CAF306-6502-44AB-BF24-C9CF747DA54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8192613" y="812227"/>
                  <a:ext cx="75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14:cNvPr>
                <p14:cNvContentPartPr/>
                <p14:nvPr/>
              </p14:nvContentPartPr>
              <p14:xfrm>
                <a:off x="8313933" y="710707"/>
                <a:ext cx="72360" cy="3600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33BCBA56-D4D1-4F45-8747-1B6BF1813AD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309613" y="706387"/>
                  <a:ext cx="81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14:cNvPr>
                <p14:cNvContentPartPr/>
                <p14:nvPr/>
              </p14:nvContentPartPr>
              <p14:xfrm>
                <a:off x="8370453" y="528907"/>
                <a:ext cx="191880" cy="19620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C649851-25F3-40DD-BCF0-81E71763458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366133" y="524587"/>
                  <a:ext cx="200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14:cNvPr>
                <p14:cNvContentPartPr/>
                <p14:nvPr/>
              </p14:nvContentPartPr>
              <p14:xfrm>
                <a:off x="8304213" y="566347"/>
                <a:ext cx="20520" cy="1836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833518A-098A-48D0-88A9-D3B110AC1B9F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299893" y="562027"/>
                  <a:ext cx="2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14:cNvPr>
                <p14:cNvContentPartPr/>
                <p14:nvPr/>
              </p14:nvContentPartPr>
              <p14:xfrm>
                <a:off x="7720653" y="1635907"/>
                <a:ext cx="171360" cy="14832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0673A24E-A5BC-43A5-99A1-18B1755C438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716333" y="1631587"/>
                  <a:ext cx="180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14:cNvPr>
                <p14:cNvContentPartPr/>
                <p14:nvPr/>
              </p14:nvContentPartPr>
              <p14:xfrm>
                <a:off x="7902453" y="1554547"/>
                <a:ext cx="49320" cy="12816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03680BBE-4DC6-4349-9217-85633881DA5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898133" y="1550227"/>
                  <a:ext cx="57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14:cNvPr>
                <p14:cNvContentPartPr/>
                <p14:nvPr/>
              </p14:nvContentPartPr>
              <p14:xfrm>
                <a:off x="7908933" y="1361587"/>
                <a:ext cx="191880" cy="1828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56D7A81F-056B-495D-85FA-42A74C3D285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904613" y="1357267"/>
                  <a:ext cx="200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14:cNvPr>
                <p14:cNvContentPartPr/>
                <p14:nvPr/>
              </p14:nvContentPartPr>
              <p14:xfrm>
                <a:off x="8124933" y="1015987"/>
                <a:ext cx="204840" cy="3074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DFC0EB4-68FD-4226-BDDE-BA4439228CC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120613" y="1011667"/>
                  <a:ext cx="213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14:cNvPr>
                <p14:cNvContentPartPr/>
                <p14:nvPr/>
              </p14:nvContentPartPr>
              <p14:xfrm>
                <a:off x="7963653" y="1677307"/>
                <a:ext cx="155880" cy="1468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3737CBC6-1226-4DA5-BEFD-67936954A63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959333" y="1672987"/>
                  <a:ext cx="164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14:cNvPr>
                <p14:cNvContentPartPr/>
                <p14:nvPr/>
              </p14:nvContentPartPr>
              <p14:xfrm>
                <a:off x="8114493" y="1561027"/>
                <a:ext cx="67680" cy="11304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AE7479CE-0D24-4DBD-BA36-578BD5E5D54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110173" y="1556707"/>
                  <a:ext cx="76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14:cNvPr>
                <p14:cNvContentPartPr/>
                <p14:nvPr/>
              </p14:nvContentPartPr>
              <p14:xfrm>
                <a:off x="8120613" y="1403347"/>
                <a:ext cx="181800" cy="14760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77807362-6C27-4CC3-825A-981CB607C07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116293" y="1399027"/>
                  <a:ext cx="19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14:cNvPr>
                <p14:cNvContentPartPr/>
                <p14:nvPr/>
              </p14:nvContentPartPr>
              <p14:xfrm>
                <a:off x="8257773" y="1345027"/>
                <a:ext cx="28800" cy="136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CB362B8-B8A4-4D6D-A527-6C412DC7D080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253453" y="1340707"/>
                  <a:ext cx="3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14:cNvPr>
                <p14:cNvContentPartPr/>
                <p14:nvPr/>
              </p14:nvContentPartPr>
              <p14:xfrm>
                <a:off x="8300973" y="1311907"/>
                <a:ext cx="153720" cy="12816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86319884-4983-487E-A797-4BEDB1C1EEA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296653" y="1307587"/>
                  <a:ext cx="162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14:cNvPr>
                <p14:cNvContentPartPr/>
                <p14:nvPr/>
              </p14:nvContentPartPr>
              <p14:xfrm>
                <a:off x="8349933" y="1121467"/>
                <a:ext cx="134280" cy="633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E653A9D8-FFD0-4CF5-8B69-559B7DC1E7B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345613" y="1117147"/>
                  <a:ext cx="142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14:cNvPr>
                <p14:cNvContentPartPr/>
                <p14:nvPr/>
              </p14:nvContentPartPr>
              <p14:xfrm>
                <a:off x="8407173" y="1046227"/>
                <a:ext cx="93600" cy="1256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B54EF528-5EC5-49D2-B623-B6EF8B25249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402853" y="1041907"/>
                  <a:ext cx="102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14:cNvPr>
                <p14:cNvContentPartPr/>
                <p14:nvPr/>
              </p14:nvContentPartPr>
              <p14:xfrm>
                <a:off x="8475213" y="939307"/>
                <a:ext cx="164520" cy="1735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15D6213-4ADC-4BFE-8458-98F84FCCB6D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470893" y="934987"/>
                  <a:ext cx="173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14:cNvPr>
                <p14:cNvContentPartPr/>
                <p14:nvPr/>
              </p14:nvContentPartPr>
              <p14:xfrm>
                <a:off x="8496453" y="661027"/>
                <a:ext cx="204480" cy="25920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28CB831-E1AC-44C1-B080-0714EA1985C5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492133" y="656707"/>
                  <a:ext cx="213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14:cNvPr>
                <p14:cNvContentPartPr/>
                <p14:nvPr/>
              </p14:nvContentPartPr>
              <p14:xfrm>
                <a:off x="8661333" y="471667"/>
                <a:ext cx="119880" cy="28512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54FEA15C-7177-4E76-ACB9-1F9BC60E86A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657013" y="467347"/>
                  <a:ext cx="128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14:cNvPr>
                <p14:cNvContentPartPr/>
                <p14:nvPr/>
              </p14:nvContentPartPr>
              <p14:xfrm>
                <a:off x="9478893" y="1396147"/>
                <a:ext cx="248400" cy="3398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86D97448-00A3-4A77-B995-924F1679985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474573" y="1391827"/>
                  <a:ext cx="257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14:cNvPr>
                <p14:cNvContentPartPr/>
                <p14:nvPr/>
              </p14:nvContentPartPr>
              <p14:xfrm>
                <a:off x="9621453" y="1694947"/>
                <a:ext cx="217080" cy="31320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D226AB89-D441-4777-94D3-8054249F417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617133" y="1690627"/>
                  <a:ext cx="225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14:cNvPr>
                <p14:cNvContentPartPr/>
                <p14:nvPr/>
              </p14:nvContentPartPr>
              <p14:xfrm>
                <a:off x="10043373" y="1063147"/>
                <a:ext cx="11520" cy="126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71A9CE97-C455-4319-9DD1-40CE754E037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039053" y="1058827"/>
                  <a:ext cx="20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14:cNvPr>
                <p14:cNvContentPartPr/>
                <p14:nvPr/>
              </p14:nvContentPartPr>
              <p14:xfrm>
                <a:off x="10314813" y="1345387"/>
                <a:ext cx="69840" cy="1944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E0E1319-A6E1-4781-86A4-1E6F98D3367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310493" y="1341067"/>
                  <a:ext cx="78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14:cNvPr>
                <p14:cNvContentPartPr/>
                <p14:nvPr/>
              </p14:nvContentPartPr>
              <p14:xfrm>
                <a:off x="10537653" y="1495507"/>
                <a:ext cx="263160" cy="18612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B6147A25-4013-47E9-B532-AB1EF6FF842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0533333" y="1491187"/>
                  <a:ext cx="271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14:cNvPr>
                <p14:cNvContentPartPr/>
                <p14:nvPr/>
              </p14:nvContentPartPr>
              <p14:xfrm>
                <a:off x="10966053" y="1820587"/>
                <a:ext cx="52200" cy="4392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ECB1246-4AC6-459E-935C-CA3B3D56159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961733" y="1816267"/>
                  <a:ext cx="6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14:cNvPr>
                <p14:cNvContentPartPr/>
                <p14:nvPr/>
              </p14:nvContentPartPr>
              <p14:xfrm>
                <a:off x="11208333" y="2063227"/>
                <a:ext cx="197640" cy="1706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4BDAA7D-8ECA-43D6-9B20-6D76D3C4449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204013" y="2058907"/>
                  <a:ext cx="206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14:cNvPr>
                <p14:cNvContentPartPr/>
                <p14:nvPr/>
              </p14:nvContentPartPr>
              <p14:xfrm>
                <a:off x="10179813" y="1544107"/>
                <a:ext cx="753120" cy="86796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B567059-87C8-47DF-91EC-FC89F4715D7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175493" y="1539787"/>
                  <a:ext cx="761760" cy="87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14:cNvPr>
                <p14:cNvContentPartPr/>
                <p14:nvPr/>
              </p14:nvContentPartPr>
              <p14:xfrm>
                <a:off x="10865973" y="1389667"/>
                <a:ext cx="169920" cy="25236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380FECAD-F905-48D8-A115-AF4C1D9364F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861653" y="1385347"/>
                  <a:ext cx="178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14:cNvPr>
                <p14:cNvContentPartPr/>
                <p14:nvPr/>
              </p14:nvContentPartPr>
              <p14:xfrm>
                <a:off x="9489333" y="1289587"/>
                <a:ext cx="1296000" cy="82044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4CFEC660-83C2-4EE7-8000-55FE48908CC8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485013" y="1285267"/>
                  <a:ext cx="130464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14:cNvPr>
                <p14:cNvContentPartPr/>
                <p14:nvPr/>
              </p14:nvContentPartPr>
              <p14:xfrm>
                <a:off x="10859853" y="2159347"/>
                <a:ext cx="391680" cy="79020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52AC2B6C-4BE2-4082-8E60-8DD53E4E4B2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0855533" y="2155027"/>
                  <a:ext cx="40032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14:cNvPr>
                <p14:cNvContentPartPr/>
                <p14:nvPr/>
              </p14:nvContentPartPr>
              <p14:xfrm>
                <a:off x="4352853" y="5319067"/>
                <a:ext cx="143640" cy="9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3D8B831-1885-4FF3-A432-D20FC8AC9BD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348533" y="5314747"/>
                  <a:ext cx="152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14:cNvPr>
                <p14:cNvContentPartPr/>
                <p14:nvPr/>
              </p14:nvContentPartPr>
              <p14:xfrm>
                <a:off x="4698453" y="5105227"/>
                <a:ext cx="153720" cy="2361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6278343-581C-4FF6-A17A-7DF86716CCD9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694133" y="5100907"/>
                  <a:ext cx="162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14:cNvPr>
                <p14:cNvContentPartPr/>
                <p14:nvPr/>
              </p14:nvContentPartPr>
              <p14:xfrm>
                <a:off x="2705133" y="5383507"/>
                <a:ext cx="152280" cy="10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48A911B-0FBD-462F-9F90-2383F9F607B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700813" y="5379187"/>
                  <a:ext cx="160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14:cNvPr>
                <p14:cNvContentPartPr/>
                <p14:nvPr/>
              </p14:nvContentPartPr>
              <p14:xfrm>
                <a:off x="2828613" y="5348227"/>
                <a:ext cx="91440" cy="1220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637D618-9E4B-4626-AFF7-C989DE8EF53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824293" y="5343907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14:cNvPr>
                <p14:cNvContentPartPr/>
                <p14:nvPr/>
              </p14:nvContentPartPr>
              <p14:xfrm>
                <a:off x="3057573" y="5320507"/>
                <a:ext cx="144000" cy="154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AD8BC48-3E53-4DD4-BEAE-9FD486EEE4CF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053253" y="5316187"/>
                  <a:ext cx="152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14:cNvPr>
                <p14:cNvContentPartPr/>
                <p14:nvPr/>
              </p14:nvContentPartPr>
              <p14:xfrm>
                <a:off x="3065853" y="5357587"/>
                <a:ext cx="151200" cy="979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31F44AE-028B-4F95-8D79-CD9895257D1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061533" y="5353267"/>
                  <a:ext cx="159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14:cNvPr>
                <p14:cNvContentPartPr/>
                <p14:nvPr/>
              </p14:nvContentPartPr>
              <p14:xfrm>
                <a:off x="3251973" y="5414827"/>
                <a:ext cx="160200" cy="111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EBD0258-8C7B-40CE-AFD4-C714773798C6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247653" y="5410507"/>
                  <a:ext cx="168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14:cNvPr>
                <p14:cNvContentPartPr/>
                <p14:nvPr/>
              </p14:nvContentPartPr>
              <p14:xfrm>
                <a:off x="3438813" y="5332387"/>
                <a:ext cx="218520" cy="15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8A05E25-BC50-42F5-8992-72F89027433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434493" y="5328067"/>
                  <a:ext cx="227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14:cNvPr>
                <p14:cNvContentPartPr/>
                <p14:nvPr/>
              </p14:nvContentPartPr>
              <p14:xfrm>
                <a:off x="3503973" y="5398987"/>
                <a:ext cx="180000" cy="151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60796C31-6D8D-41A9-8855-55F1C96C2B2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499653" y="5394667"/>
                  <a:ext cx="188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14:cNvPr>
                <p14:cNvContentPartPr/>
                <p14:nvPr/>
              </p14:nvContentPartPr>
              <p14:xfrm>
                <a:off x="3827253" y="5175067"/>
                <a:ext cx="295200" cy="831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481CF69-E000-4E19-AC90-80DFA566493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822933" y="5170747"/>
                  <a:ext cx="303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14:cNvPr>
                <p14:cNvContentPartPr/>
                <p14:nvPr/>
              </p14:nvContentPartPr>
              <p14:xfrm>
                <a:off x="3810333" y="5303227"/>
                <a:ext cx="391320" cy="40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0158CAA-9AD7-4D5C-9263-0B47F5C509C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806013" y="5298907"/>
                  <a:ext cx="399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14:cNvPr>
                <p14:cNvContentPartPr/>
                <p14:nvPr/>
              </p14:nvContentPartPr>
              <p14:xfrm>
                <a:off x="3861813" y="5433547"/>
                <a:ext cx="138240" cy="1756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9313EE8-88AF-4A8B-8C78-F18AF234F9E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857493" y="5429227"/>
                  <a:ext cx="146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14:cNvPr>
                <p14:cNvContentPartPr/>
                <p14:nvPr/>
              </p14:nvContentPartPr>
              <p14:xfrm>
                <a:off x="4021653" y="5465947"/>
                <a:ext cx="141480" cy="1411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3B5E607-65E4-4675-95BA-E35A0F3AE0B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017333" y="5461627"/>
                  <a:ext cx="150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14:cNvPr>
                <p14:cNvContentPartPr/>
                <p14:nvPr/>
              </p14:nvContentPartPr>
              <p14:xfrm>
                <a:off x="4046133" y="5479267"/>
                <a:ext cx="166320" cy="136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F29E61F-A50F-4151-9F5E-BD1F3DEE60B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041813" y="5474947"/>
                  <a:ext cx="174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14:cNvPr>
                <p14:cNvContentPartPr/>
                <p14:nvPr/>
              </p14:nvContentPartPr>
              <p14:xfrm>
                <a:off x="4045773" y="5485387"/>
                <a:ext cx="184680" cy="1314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3CBFD3B-FDFB-40EF-B25F-91530BA5643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041453" y="5481067"/>
                  <a:ext cx="193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14:cNvPr>
                <p14:cNvContentPartPr/>
                <p14:nvPr/>
              </p14:nvContentPartPr>
              <p14:xfrm>
                <a:off x="4842453" y="5179387"/>
                <a:ext cx="103320" cy="114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F9F9C19-6012-4D43-ABB5-02270E18D213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838133" y="5175067"/>
                  <a:ext cx="111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14:cNvPr>
                <p14:cNvContentPartPr/>
                <p14:nvPr/>
              </p14:nvContentPartPr>
              <p14:xfrm>
                <a:off x="4644453" y="5307547"/>
                <a:ext cx="302040" cy="172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63CC850-1257-45F7-B00E-6D74F10CB951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640133" y="5303227"/>
                  <a:ext cx="310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14:cNvPr>
                <p14:cNvContentPartPr/>
                <p14:nvPr/>
              </p14:nvContentPartPr>
              <p14:xfrm>
                <a:off x="4684413" y="5422747"/>
                <a:ext cx="141480" cy="196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AC4B0AA-C561-4194-87BC-A7B34D47F49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680093" y="5418427"/>
                  <a:ext cx="150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14:cNvPr>
                <p14:cNvContentPartPr/>
                <p14:nvPr/>
              </p14:nvContentPartPr>
              <p14:xfrm>
                <a:off x="4801413" y="5502667"/>
                <a:ext cx="163800" cy="1069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9B53B3A-3B6C-4BF4-B2AC-FB2624FCC75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797093" y="5498347"/>
                  <a:ext cx="172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14:cNvPr>
                <p14:cNvContentPartPr/>
                <p14:nvPr/>
              </p14:nvContentPartPr>
              <p14:xfrm>
                <a:off x="5034333" y="5265067"/>
                <a:ext cx="121680" cy="1584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3849FC1-917A-48C9-8283-890440AEE3EF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030013" y="5260747"/>
                  <a:ext cx="130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14:cNvPr>
                <p14:cNvContentPartPr/>
                <p14:nvPr/>
              </p14:nvContentPartPr>
              <p14:xfrm>
                <a:off x="5028933" y="5302867"/>
                <a:ext cx="116280" cy="777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2D3349C-32FA-46C9-8C64-989B2A29393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024613" y="5298547"/>
                  <a:ext cx="124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14:cNvPr>
                <p14:cNvContentPartPr/>
                <p14:nvPr/>
              </p14:nvContentPartPr>
              <p14:xfrm>
                <a:off x="5183733" y="5362627"/>
                <a:ext cx="146160" cy="1339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51588BD-D438-4B98-A3D4-A5EC2B6A0CD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179413" y="5358307"/>
                  <a:ext cx="154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14:cNvPr>
                <p14:cNvContentPartPr/>
                <p14:nvPr/>
              </p14:nvContentPartPr>
              <p14:xfrm>
                <a:off x="690213" y="5053027"/>
                <a:ext cx="6840" cy="130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5367C21-924A-4C14-A71B-CB93E37E637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85893" y="5048707"/>
                  <a:ext cx="15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14:cNvPr>
                <p14:cNvContentPartPr/>
                <p14:nvPr/>
              </p14:nvContentPartPr>
              <p14:xfrm>
                <a:off x="613533" y="4996507"/>
                <a:ext cx="192600" cy="257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C131D25-771B-4701-855C-7E8E7BCED9E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09213" y="4992187"/>
                  <a:ext cx="201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14:cNvPr>
                <p14:cNvContentPartPr/>
                <p14:nvPr/>
              </p14:nvContentPartPr>
              <p14:xfrm>
                <a:off x="849333" y="5094427"/>
                <a:ext cx="144360" cy="80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A0CA36C-17BF-4179-9D4C-DE86839B447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45013" y="5090107"/>
                  <a:ext cx="153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14:cNvPr>
                <p14:cNvContentPartPr/>
                <p14:nvPr/>
              </p14:nvContentPartPr>
              <p14:xfrm>
                <a:off x="978573" y="5042227"/>
                <a:ext cx="146880" cy="116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1F7640C-03AB-4F25-9FFB-6A5E59C3A54F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974253" y="5037907"/>
                  <a:ext cx="155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14:cNvPr>
                <p14:cNvContentPartPr/>
                <p14:nvPr/>
              </p14:nvContentPartPr>
              <p14:xfrm>
                <a:off x="1120053" y="4961227"/>
                <a:ext cx="263520" cy="347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A5320C4-A451-4B54-9A1D-CAD82908E9F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15733" y="4956907"/>
                  <a:ext cx="2721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14:cNvPr>
                <p14:cNvContentPartPr/>
                <p14:nvPr/>
              </p14:nvContentPartPr>
              <p14:xfrm>
                <a:off x="1424973" y="4923067"/>
                <a:ext cx="349920" cy="218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8D3757A-8C19-4C63-8FC5-749E582DB9A3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420653" y="4918747"/>
                  <a:ext cx="3585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14:cNvPr>
                <p14:cNvContentPartPr/>
                <p14:nvPr/>
              </p14:nvContentPartPr>
              <p14:xfrm>
                <a:off x="1736373" y="5004067"/>
                <a:ext cx="38520" cy="10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8F60ACB-C939-4EEF-A12A-24CD8DB29FA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732053" y="4999747"/>
                  <a:ext cx="47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14:cNvPr>
                <p14:cNvContentPartPr/>
                <p14:nvPr/>
              </p14:nvContentPartPr>
              <p14:xfrm>
                <a:off x="1807293" y="5018107"/>
                <a:ext cx="169560" cy="105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DDAB67B-1D27-466F-84A6-A0D98728074E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802973" y="5013787"/>
                  <a:ext cx="178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14:cNvPr>
                <p14:cNvContentPartPr/>
                <p14:nvPr/>
              </p14:nvContentPartPr>
              <p14:xfrm>
                <a:off x="806493" y="5406907"/>
                <a:ext cx="177120" cy="113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1E7278E-817C-402B-8B8E-D28E9533FF3C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02173" y="5402587"/>
                  <a:ext cx="18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14:cNvPr>
                <p14:cNvContentPartPr/>
                <p14:nvPr/>
              </p14:nvContentPartPr>
              <p14:xfrm>
                <a:off x="1141293" y="5418427"/>
                <a:ext cx="129600" cy="244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EE21744-20A7-41B3-AC92-888A3C2B234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36973" y="5414107"/>
                  <a:ext cx="13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14:cNvPr>
                <p14:cNvContentPartPr/>
                <p14:nvPr/>
              </p14:nvContentPartPr>
              <p14:xfrm>
                <a:off x="1139133" y="5476747"/>
                <a:ext cx="121680" cy="118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792A052-07BE-400A-9A53-140AF239879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34813" y="5472427"/>
                  <a:ext cx="13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14:cNvPr>
                <p14:cNvContentPartPr/>
                <p14:nvPr/>
              </p14:nvContentPartPr>
              <p14:xfrm>
                <a:off x="1424253" y="5365507"/>
                <a:ext cx="114120" cy="209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1F007E-2956-41C0-87A7-491DC6215155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419933" y="5361187"/>
                  <a:ext cx="122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14:cNvPr>
                <p14:cNvContentPartPr/>
                <p14:nvPr/>
              </p14:nvContentPartPr>
              <p14:xfrm>
                <a:off x="1534773" y="5429587"/>
                <a:ext cx="78480" cy="910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D626287-7394-4FB9-A956-B2A963729A04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530453" y="5425267"/>
                  <a:ext cx="87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14:cNvPr>
                <p14:cNvContentPartPr/>
                <p14:nvPr/>
              </p14:nvContentPartPr>
              <p14:xfrm>
                <a:off x="1688853" y="5380627"/>
                <a:ext cx="48960" cy="108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D682B01-AD8E-4B49-A888-D19092BAB565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684533" y="5376307"/>
                  <a:ext cx="57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14:cNvPr>
                <p14:cNvContentPartPr/>
                <p14:nvPr/>
              </p14:nvContentPartPr>
              <p14:xfrm>
                <a:off x="1665453" y="5408707"/>
                <a:ext cx="91440" cy="50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A56FD02-739B-448E-8FD4-2BE865AF4691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661133" y="5404387"/>
                  <a:ext cx="100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14:cNvPr>
                <p14:cNvContentPartPr/>
                <p14:nvPr/>
              </p14:nvContentPartPr>
              <p14:xfrm>
                <a:off x="1792173" y="5358307"/>
                <a:ext cx="171000" cy="1627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FD36AF9-5AEA-47D2-A849-86B0656C5C14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787853" y="5353987"/>
                  <a:ext cx="179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14:cNvPr>
                <p14:cNvContentPartPr/>
                <p14:nvPr/>
              </p14:nvContentPartPr>
              <p14:xfrm>
                <a:off x="1913133" y="5396827"/>
                <a:ext cx="86040" cy="26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12B5BC8-147F-4B14-BEAF-1ECEFC8FAE4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908813" y="5392507"/>
                  <a:ext cx="9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14:cNvPr>
                <p14:cNvContentPartPr/>
                <p14:nvPr/>
              </p14:nvContentPartPr>
              <p14:xfrm>
                <a:off x="2051733" y="5357587"/>
                <a:ext cx="88200" cy="1944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E0ED4D8-9268-487E-AC2D-B3C03F0A9CF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047413" y="5353267"/>
                  <a:ext cx="96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14:cNvPr>
                <p14:cNvContentPartPr/>
                <p14:nvPr/>
              </p14:nvContentPartPr>
              <p14:xfrm>
                <a:off x="2139213" y="5431387"/>
                <a:ext cx="99720" cy="116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2AA9FC9-4E4E-4DB2-9900-7A1CED3A96A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134893" y="5427067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14:cNvPr>
                <p14:cNvContentPartPr/>
                <p14:nvPr/>
              </p14:nvContentPartPr>
              <p14:xfrm>
                <a:off x="2286813" y="5320867"/>
                <a:ext cx="94680" cy="109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A75E20B-0819-47FC-937C-5F3E43AE7B3B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282493" y="5316547"/>
                  <a:ext cx="103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14:cNvPr>
                <p14:cNvContentPartPr/>
                <p14:nvPr/>
              </p14:nvContentPartPr>
              <p14:xfrm>
                <a:off x="2263053" y="5355427"/>
                <a:ext cx="163080" cy="633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5E8B62A-4979-42A0-9D46-AF13D3518C3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2258733" y="5351107"/>
                  <a:ext cx="171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14:cNvPr>
                <p14:cNvContentPartPr/>
                <p14:nvPr/>
              </p14:nvContentPartPr>
              <p14:xfrm>
                <a:off x="2421453" y="5390707"/>
                <a:ext cx="123840" cy="1465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BD51161-B433-4210-AFF1-C73CEA0C2F0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417133" y="5386387"/>
                  <a:ext cx="132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14:cNvPr>
                <p14:cNvContentPartPr/>
                <p14:nvPr/>
              </p14:nvContentPartPr>
              <p14:xfrm>
                <a:off x="208893" y="5865547"/>
                <a:ext cx="168480" cy="1152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EE19BA4-D411-4A9D-90D1-F7A870D2F50F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04573" y="5861227"/>
                  <a:ext cx="177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14:cNvPr>
                <p14:cNvContentPartPr/>
                <p14:nvPr/>
              </p14:nvContentPartPr>
              <p14:xfrm>
                <a:off x="396813" y="5861587"/>
                <a:ext cx="114120" cy="1029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7AD29B4-BC96-4D34-AFEF-D09F1798A765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92493" y="5857267"/>
                  <a:ext cx="122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14:cNvPr>
                <p14:cNvContentPartPr/>
                <p14:nvPr/>
              </p14:nvContentPartPr>
              <p14:xfrm>
                <a:off x="551253" y="5835307"/>
                <a:ext cx="54720" cy="1378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F591909A-A823-45BF-9166-FBB3018A432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546933" y="5830987"/>
                  <a:ext cx="63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14:cNvPr>
                <p14:cNvContentPartPr/>
                <p14:nvPr/>
              </p14:nvContentPartPr>
              <p14:xfrm>
                <a:off x="527493" y="5780947"/>
                <a:ext cx="189360" cy="198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21A1739-57B9-4457-812B-C6302160B2C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23173" y="5776627"/>
                  <a:ext cx="198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14:cNvPr>
                <p14:cNvContentPartPr/>
                <p14:nvPr/>
              </p14:nvContentPartPr>
              <p14:xfrm>
                <a:off x="701373" y="5829187"/>
                <a:ext cx="99720" cy="1414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23EE47A-A498-46CD-A9C8-737CEB68ABBA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97053" y="5824867"/>
                  <a:ext cx="108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14:cNvPr>
                <p14:cNvContentPartPr/>
                <p14:nvPr/>
              </p14:nvContentPartPr>
              <p14:xfrm>
                <a:off x="833133" y="5781667"/>
                <a:ext cx="75600" cy="1666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95C28B4-369A-42F8-A07E-0267EC18DEF9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28813" y="5777347"/>
                  <a:ext cx="84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14:cNvPr>
                <p14:cNvContentPartPr/>
                <p14:nvPr/>
              </p14:nvContentPartPr>
              <p14:xfrm>
                <a:off x="926373" y="5848627"/>
                <a:ext cx="54000" cy="1256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A451F3E-5B9E-482F-A3F0-C13D8F151AB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922053" y="5844307"/>
                  <a:ext cx="62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14:cNvPr>
                <p14:cNvContentPartPr/>
                <p14:nvPr/>
              </p14:nvContentPartPr>
              <p14:xfrm>
                <a:off x="911253" y="5876707"/>
                <a:ext cx="174240" cy="145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3677337-C478-43F1-BE2C-4C16F030E5AE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906933" y="5872387"/>
                  <a:ext cx="182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14:cNvPr>
                <p14:cNvContentPartPr/>
                <p14:nvPr/>
              </p14:nvContentPartPr>
              <p14:xfrm>
                <a:off x="1111773" y="5948707"/>
                <a:ext cx="20880" cy="73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8A13494-3521-4905-9C17-A030A71F2B97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07453" y="5944387"/>
                  <a:ext cx="29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14:cNvPr>
                <p14:cNvContentPartPr/>
                <p14:nvPr/>
              </p14:nvContentPartPr>
              <p14:xfrm>
                <a:off x="1192773" y="5825587"/>
                <a:ext cx="73080" cy="1382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E7707083-4DF5-4EA9-8279-80DE3C2E93F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88453" y="5821267"/>
                  <a:ext cx="81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14:cNvPr>
                <p14:cNvContentPartPr/>
                <p14:nvPr/>
              </p14:nvContentPartPr>
              <p14:xfrm>
                <a:off x="1171173" y="5883187"/>
                <a:ext cx="109080" cy="612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9192777-CC73-4730-9505-4DFA4EDE612B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1166853" y="5878867"/>
                  <a:ext cx="117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14:cNvPr>
                <p14:cNvContentPartPr/>
                <p14:nvPr/>
              </p14:nvContentPartPr>
              <p14:xfrm>
                <a:off x="1281693" y="5822347"/>
                <a:ext cx="178200" cy="2473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8DF43DD-9EA6-41EA-9CE2-A58422EE95F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1277373" y="5818027"/>
                  <a:ext cx="186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14:cNvPr>
                <p14:cNvContentPartPr/>
                <p14:nvPr/>
              </p14:nvContentPartPr>
              <p14:xfrm>
                <a:off x="1665093" y="5805067"/>
                <a:ext cx="69840" cy="159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2D219E3-73A8-44CC-9182-354C509FE4B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660773" y="5800747"/>
                  <a:ext cx="78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14:cNvPr>
                <p14:cNvContentPartPr/>
                <p14:nvPr/>
              </p14:nvContentPartPr>
              <p14:xfrm>
                <a:off x="1783533" y="5919907"/>
                <a:ext cx="360" cy="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45970D0-E35E-4595-B129-DDD721F5329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779213" y="591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14:cNvPr>
                <p14:cNvContentPartPr/>
                <p14:nvPr/>
              </p14:nvContentPartPr>
              <p14:xfrm>
                <a:off x="1839333" y="5755747"/>
                <a:ext cx="186480" cy="173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E17D47A-C6D9-48F9-8C74-F8C13CFE7C95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835013" y="5751427"/>
                  <a:ext cx="195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14:cNvPr>
                <p14:cNvContentPartPr/>
                <p14:nvPr/>
              </p14:nvContentPartPr>
              <p14:xfrm>
                <a:off x="831333" y="5512027"/>
                <a:ext cx="1571760" cy="174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2A3E8C7-4180-4215-8A24-2A5FFEEA8E14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827013" y="5507707"/>
                  <a:ext cx="1580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14:cNvPr>
                <p14:cNvContentPartPr/>
                <p14:nvPr/>
              </p14:nvContentPartPr>
              <p14:xfrm>
                <a:off x="2196093" y="5656387"/>
                <a:ext cx="86400" cy="206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214D9CE-0B4D-4348-99D8-398CBB662DEC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191773" y="5652067"/>
                  <a:ext cx="95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14:cNvPr>
                <p14:cNvContentPartPr/>
                <p14:nvPr/>
              </p14:nvContentPartPr>
              <p14:xfrm>
                <a:off x="2180253" y="5717947"/>
                <a:ext cx="189000" cy="1605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AB6EB7C-31AE-4C3E-A6E8-9C97F869F0AF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175933" y="5713627"/>
                  <a:ext cx="197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14:cNvPr>
                <p14:cNvContentPartPr/>
                <p14:nvPr/>
              </p14:nvContentPartPr>
              <p14:xfrm>
                <a:off x="8088573" y="2748307"/>
                <a:ext cx="612720" cy="430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53367C5-FD67-450C-8128-E5985A5DFAE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8084253" y="2743987"/>
                  <a:ext cx="6213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14:cNvPr>
                <p14:cNvContentPartPr/>
                <p14:nvPr/>
              </p14:nvContentPartPr>
              <p14:xfrm>
                <a:off x="8601933" y="2633107"/>
                <a:ext cx="212400" cy="231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7E05B96-11DE-40A1-BA05-55CB31BDDDD6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8597613" y="2628787"/>
                  <a:ext cx="221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14:cNvPr>
                <p14:cNvContentPartPr/>
                <p14:nvPr/>
              </p14:nvContentPartPr>
              <p14:xfrm>
                <a:off x="6272013" y="3397387"/>
                <a:ext cx="18000" cy="170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9F9ED6B-6351-43B0-BF00-6116354535E7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6267693" y="3393067"/>
                  <a:ext cx="26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14:cNvPr>
                <p14:cNvContentPartPr/>
                <p14:nvPr/>
              </p14:nvContentPartPr>
              <p14:xfrm>
                <a:off x="6151773" y="3350947"/>
                <a:ext cx="218520" cy="71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F68A0E5-70DB-4AE3-A922-CFEB179325D7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6147453" y="3346627"/>
                  <a:ext cx="227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14:cNvPr>
                <p14:cNvContentPartPr/>
                <p14:nvPr/>
              </p14:nvContentPartPr>
              <p14:xfrm>
                <a:off x="6365253" y="3453547"/>
                <a:ext cx="96840" cy="83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42AD941-C7CE-4D8C-80BE-A520B1D46673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360933" y="3449227"/>
                  <a:ext cx="10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14:cNvPr>
                <p14:cNvContentPartPr/>
                <p14:nvPr/>
              </p14:nvContentPartPr>
              <p14:xfrm>
                <a:off x="6504933" y="3336907"/>
                <a:ext cx="95760" cy="197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5C3C818-B0BE-4B8D-AF66-998B4F2E6201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500613" y="3332587"/>
                  <a:ext cx="104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14:cNvPr>
                <p14:cNvContentPartPr/>
                <p14:nvPr/>
              </p14:nvContentPartPr>
              <p14:xfrm>
                <a:off x="6595293" y="3345547"/>
                <a:ext cx="194040" cy="161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22CFD86-A766-4119-A108-AEF960B63CE4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590973" y="3341227"/>
                  <a:ext cx="202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14:cNvPr>
                <p14:cNvContentPartPr/>
                <p14:nvPr/>
              </p14:nvContentPartPr>
              <p14:xfrm>
                <a:off x="6913893" y="3381187"/>
                <a:ext cx="209520" cy="550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9AEF951-AEDD-419D-8C65-36E6BC70BF4C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909573" y="3376867"/>
                  <a:ext cx="218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14:cNvPr>
                <p14:cNvContentPartPr/>
                <p14:nvPr/>
              </p14:nvContentPartPr>
              <p14:xfrm>
                <a:off x="7106493" y="3318547"/>
                <a:ext cx="24480" cy="28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37A5B80-7B9A-4587-89C3-FD98BE3364C0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7102173" y="3314227"/>
                  <a:ext cx="33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14:cNvPr>
                <p14:cNvContentPartPr/>
                <p14:nvPr/>
              </p14:nvContentPartPr>
              <p14:xfrm>
                <a:off x="7199373" y="3351307"/>
                <a:ext cx="97200" cy="63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8CC33DD-D040-4906-B102-1ABAD29174E7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195053" y="3346987"/>
                  <a:ext cx="10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14:cNvPr>
                <p14:cNvContentPartPr/>
                <p14:nvPr/>
              </p14:nvContentPartPr>
              <p14:xfrm>
                <a:off x="7303413" y="3246907"/>
                <a:ext cx="457200" cy="142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E3923F2-813B-4B7A-8720-7AD573460EBA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299093" y="3242587"/>
                  <a:ext cx="46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14:cNvPr>
                <p14:cNvContentPartPr/>
                <p14:nvPr/>
              </p14:nvContentPartPr>
              <p14:xfrm>
                <a:off x="6324933" y="3699427"/>
                <a:ext cx="242280" cy="253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3752316-9D1A-4A95-8272-B6A20258BFDC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320613" y="3695107"/>
                  <a:ext cx="250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14:cNvPr>
                <p14:cNvContentPartPr/>
                <p14:nvPr/>
              </p14:nvContentPartPr>
              <p14:xfrm>
                <a:off x="6674133" y="3678187"/>
                <a:ext cx="182880" cy="1195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362004E-8F9D-4963-8E13-2FD2F11040B4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669813" y="3673867"/>
                  <a:ext cx="191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14:cNvPr>
                <p14:cNvContentPartPr/>
                <p14:nvPr/>
              </p14:nvContentPartPr>
              <p14:xfrm>
                <a:off x="6852693" y="3613387"/>
                <a:ext cx="129600" cy="1242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8E4D052-C242-4CDF-8175-A7C358CF6F91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848373" y="3609067"/>
                  <a:ext cx="138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14:cNvPr>
                <p14:cNvContentPartPr/>
                <p14:nvPr/>
              </p14:nvContentPartPr>
              <p14:xfrm>
                <a:off x="7028733" y="3613387"/>
                <a:ext cx="229680" cy="75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BB2CE4B-C242-49C1-8309-AD07761E604C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024413" y="3609067"/>
                  <a:ext cx="238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14:cNvPr>
                <p14:cNvContentPartPr/>
                <p14:nvPr/>
              </p14:nvContentPartPr>
              <p14:xfrm>
                <a:off x="7266693" y="3534547"/>
                <a:ext cx="123120" cy="91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EEC43D5-AFE7-490A-9B24-BD96B8E19E20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262373" y="3530227"/>
                  <a:ext cx="13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14:cNvPr>
                <p14:cNvContentPartPr/>
                <p14:nvPr/>
              </p14:nvContentPartPr>
              <p14:xfrm>
                <a:off x="7515813" y="3448147"/>
                <a:ext cx="510840" cy="270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5A0E3EB-48DC-4946-B497-1DFF591B5F1D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511493" y="3443827"/>
                  <a:ext cx="519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14:cNvPr>
                <p14:cNvContentPartPr/>
                <p14:nvPr/>
              </p14:nvContentPartPr>
              <p14:xfrm>
                <a:off x="6436173" y="4107667"/>
                <a:ext cx="106560" cy="133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64A14D6-4E77-4A10-9760-07B82B82428D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6431853" y="4103347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14:cNvPr>
                <p14:cNvContentPartPr/>
                <p14:nvPr/>
              </p14:nvContentPartPr>
              <p14:xfrm>
                <a:off x="6561093" y="4115947"/>
                <a:ext cx="91800" cy="88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DDC597D-31D7-419D-9E81-0155EF156B77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556773" y="4111627"/>
                  <a:ext cx="100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14:cNvPr>
                <p14:cNvContentPartPr/>
                <p14:nvPr/>
              </p14:nvContentPartPr>
              <p14:xfrm>
                <a:off x="6687453" y="4058347"/>
                <a:ext cx="168480" cy="213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0869A22-85AF-45C2-8C5B-99FD47741D39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683133" y="4054027"/>
                  <a:ext cx="177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14:cNvPr>
                <p14:cNvContentPartPr/>
                <p14:nvPr/>
              </p14:nvContentPartPr>
              <p14:xfrm>
                <a:off x="6842613" y="3939187"/>
                <a:ext cx="293760" cy="1497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214C2AD-10F5-42EC-8A48-6831D654EED3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838293" y="3934867"/>
                  <a:ext cx="302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14:cNvPr>
                <p14:cNvContentPartPr/>
                <p14:nvPr/>
              </p14:nvContentPartPr>
              <p14:xfrm>
                <a:off x="6451653" y="4501147"/>
                <a:ext cx="53280" cy="131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F530104-4020-4C9D-96EF-2CE3D8CB2D4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447333" y="4496827"/>
                  <a:ext cx="61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14:cNvPr>
                <p14:cNvContentPartPr/>
                <p14:nvPr/>
              </p14:nvContentPartPr>
              <p14:xfrm>
                <a:off x="6433293" y="4412947"/>
                <a:ext cx="125640" cy="74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6735002-27C6-47D2-ADA2-BB387CF11092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428973" y="4408627"/>
                  <a:ext cx="134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14:cNvPr>
                <p14:cNvContentPartPr/>
                <p14:nvPr/>
              </p14:nvContentPartPr>
              <p14:xfrm>
                <a:off x="6466053" y="4489987"/>
                <a:ext cx="185760" cy="14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CE7DD61-EC8B-466B-91A8-5F0F3917535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6461733" y="4485667"/>
                  <a:ext cx="19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14:cNvPr>
                <p14:cNvContentPartPr/>
                <p14:nvPr/>
              </p14:nvContentPartPr>
              <p14:xfrm>
                <a:off x="6716613" y="4376227"/>
                <a:ext cx="147240" cy="59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960AB07-8D4B-44CB-A104-8FED5FB8B7DB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712293" y="4371907"/>
                  <a:ext cx="155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14:cNvPr>
                <p14:cNvContentPartPr/>
                <p14:nvPr/>
              </p14:nvContentPartPr>
              <p14:xfrm>
                <a:off x="6747573" y="4414387"/>
                <a:ext cx="147600" cy="716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9ECC9B6D-0D54-4B5C-BDB2-1962EF7C08E8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743253" y="4410067"/>
                  <a:ext cx="156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14:cNvPr>
                <p14:cNvContentPartPr/>
                <p14:nvPr/>
              </p14:nvContentPartPr>
              <p14:xfrm>
                <a:off x="6971853" y="4240147"/>
                <a:ext cx="118080" cy="244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769C713-6FC7-4C5E-9B70-FBDAAC4F5669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967533" y="4235827"/>
                  <a:ext cx="12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14:cNvPr>
                <p14:cNvContentPartPr/>
                <p14:nvPr/>
              </p14:nvContentPartPr>
              <p14:xfrm>
                <a:off x="7146453" y="4238707"/>
                <a:ext cx="29520" cy="127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338444-6419-4B4B-B994-351962C4E318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142133" y="4234387"/>
                  <a:ext cx="38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14:cNvPr>
                <p14:cNvContentPartPr/>
                <p14:nvPr/>
              </p14:nvContentPartPr>
              <p14:xfrm>
                <a:off x="7175253" y="4231147"/>
                <a:ext cx="73440" cy="113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747C90C-B1F0-481A-9DE4-CE269519AD19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170933" y="4226827"/>
                  <a:ext cx="82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14:cNvPr>
                <p14:cNvContentPartPr/>
                <p14:nvPr/>
              </p14:nvContentPartPr>
              <p14:xfrm>
                <a:off x="7175973" y="4284067"/>
                <a:ext cx="48600" cy="399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3A3D711-86A9-4ECA-B570-4D73A3766C8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171653" y="4279747"/>
                  <a:ext cx="5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14:cNvPr>
                <p14:cNvContentPartPr/>
                <p14:nvPr/>
              </p14:nvContentPartPr>
              <p14:xfrm>
                <a:off x="7243293" y="4137187"/>
                <a:ext cx="26640" cy="378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25E491F-6999-4A2D-8FFB-B98F9DDA3397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238973" y="4132867"/>
                  <a:ext cx="35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14:cNvPr>
                <p14:cNvContentPartPr/>
                <p14:nvPr/>
              </p14:nvContentPartPr>
              <p14:xfrm>
                <a:off x="7327893" y="4007227"/>
                <a:ext cx="25200" cy="1836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72EC62D-DCB1-46BE-8E0F-3B2D2AC8E899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323573" y="4002907"/>
                  <a:ext cx="33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14:cNvPr>
                <p14:cNvContentPartPr/>
                <p14:nvPr/>
              </p14:nvContentPartPr>
              <p14:xfrm>
                <a:off x="7344093" y="4005067"/>
                <a:ext cx="114120" cy="135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731F788-08B8-4D18-A248-74C141F1962E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339773" y="4000747"/>
                  <a:ext cx="122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14:cNvPr>
                <p14:cNvContentPartPr/>
                <p14:nvPr/>
              </p14:nvContentPartPr>
              <p14:xfrm>
                <a:off x="7373973" y="4061947"/>
                <a:ext cx="56160" cy="529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3DEE2D3-0EF4-4362-A1BD-E7FC51DE78D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369653" y="4057627"/>
                  <a:ext cx="64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14:cNvPr>
                <p14:cNvContentPartPr/>
                <p14:nvPr/>
              </p14:nvContentPartPr>
              <p14:xfrm>
                <a:off x="7540653" y="3933787"/>
                <a:ext cx="64080" cy="96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14998D6-CBB4-4871-92C9-398DB2B2C9F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536333" y="3929467"/>
                  <a:ext cx="72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14:cNvPr>
                <p14:cNvContentPartPr/>
                <p14:nvPr/>
              </p14:nvContentPartPr>
              <p14:xfrm>
                <a:off x="7525173" y="3929107"/>
                <a:ext cx="74520" cy="622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9B802D9-2399-4EA6-ADEC-A1B62F69ABF4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520853" y="3924787"/>
                  <a:ext cx="8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14:cNvPr>
                <p14:cNvContentPartPr/>
                <p14:nvPr/>
              </p14:nvContentPartPr>
              <p14:xfrm>
                <a:off x="7697613" y="3797347"/>
                <a:ext cx="100440" cy="234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B68BCF6-F77C-4A1C-AF38-2E7BB5DC2647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693293" y="3793027"/>
                  <a:ext cx="109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14:cNvPr>
                <p14:cNvContentPartPr/>
                <p14:nvPr/>
              </p14:nvContentPartPr>
              <p14:xfrm>
                <a:off x="7871493" y="3827227"/>
                <a:ext cx="56880" cy="1047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F45DF0D-A1FB-4D93-B649-78CFD9830B3B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867173" y="3822907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14:cNvPr>
                <p14:cNvContentPartPr/>
                <p14:nvPr/>
              </p14:nvContentPartPr>
              <p14:xfrm>
                <a:off x="7812453" y="3789067"/>
                <a:ext cx="167400" cy="1717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1A81F7E-7BC2-4C9C-8F9A-457C365527CE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808133" y="3784747"/>
                  <a:ext cx="176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14:cNvPr>
                <p14:cNvContentPartPr/>
                <p14:nvPr/>
              </p14:nvContentPartPr>
              <p14:xfrm>
                <a:off x="7973373" y="3698707"/>
                <a:ext cx="30960" cy="11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2DD066A-B7FA-4F27-BCDC-B8A8CD9EE68F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969053" y="3694387"/>
                  <a:ext cx="39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14:cNvPr>
                <p14:cNvContentPartPr/>
                <p14:nvPr/>
              </p14:nvContentPartPr>
              <p14:xfrm>
                <a:off x="8053653" y="3599347"/>
                <a:ext cx="65880" cy="1227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44098C1-6545-4400-B96E-5D7F30B4F94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8049333" y="3595027"/>
                  <a:ext cx="74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14:cNvPr>
                <p14:cNvContentPartPr/>
                <p14:nvPr/>
              </p14:nvContentPartPr>
              <p14:xfrm>
                <a:off x="7987413" y="3564427"/>
                <a:ext cx="180360" cy="1753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614DD96-1E23-49CA-938F-4687473B42DD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983093" y="3560107"/>
                  <a:ext cx="189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14:cNvPr>
                <p14:cNvContentPartPr/>
                <p14:nvPr/>
              </p14:nvContentPartPr>
              <p14:xfrm>
                <a:off x="7336893" y="4180747"/>
                <a:ext cx="186120" cy="117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BC488ED-4E11-41B8-8351-0C26E4D763BF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332573" y="4176427"/>
                  <a:ext cx="194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14:cNvPr>
                <p14:cNvContentPartPr/>
                <p14:nvPr/>
              </p14:nvContentPartPr>
              <p14:xfrm>
                <a:off x="8092173" y="3771787"/>
                <a:ext cx="156960" cy="100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1CFC092-27D0-4579-8EF3-2DB624A9A035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8087853" y="3767467"/>
                  <a:ext cx="165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14:cNvPr>
                <p14:cNvContentPartPr/>
                <p14:nvPr/>
              </p14:nvContentPartPr>
              <p14:xfrm>
                <a:off x="6441213" y="3810667"/>
                <a:ext cx="2026440" cy="1082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BDF06B2-1F37-422B-B4AB-68D925A0C67E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436893" y="3806347"/>
                  <a:ext cx="203508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14:cNvPr>
                <p14:cNvContentPartPr/>
                <p14:nvPr/>
              </p14:nvContentPartPr>
              <p14:xfrm>
                <a:off x="2321733" y="4237627"/>
                <a:ext cx="3857040" cy="8791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86A06F9-37FA-4F23-A4BF-B7172017E24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317413" y="4233307"/>
                  <a:ext cx="3865680" cy="8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14:cNvPr>
                <p14:cNvContentPartPr/>
                <p14:nvPr/>
              </p14:nvContentPartPr>
              <p14:xfrm>
                <a:off x="2186733" y="4979587"/>
                <a:ext cx="354600" cy="185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A2F2F78-A602-4DD5-A36B-FDA4410890C8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182413" y="4975267"/>
                  <a:ext cx="363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14:cNvPr>
                <p14:cNvContentPartPr/>
                <p14:nvPr/>
              </p14:nvContentPartPr>
              <p14:xfrm>
                <a:off x="6019293" y="4249147"/>
                <a:ext cx="271080" cy="252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A6702BB-17CB-43E7-8803-50A90900B0E0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6014973" y="4244827"/>
                  <a:ext cx="279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14:cNvPr>
                <p14:cNvContentPartPr/>
                <p14:nvPr/>
              </p14:nvContentPartPr>
              <p14:xfrm>
                <a:off x="6095253" y="5302867"/>
                <a:ext cx="42840" cy="180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8AB8B37-92A3-4290-BF88-A07E54773BC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6090933" y="5298547"/>
                  <a:ext cx="51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14:cNvPr>
                <p14:cNvContentPartPr/>
                <p14:nvPr/>
              </p14:nvContentPartPr>
              <p14:xfrm>
                <a:off x="5995173" y="5252827"/>
                <a:ext cx="250560" cy="233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775508C-43E4-43D3-B3E9-9AA8BE10BECB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990853" y="5248507"/>
                  <a:ext cx="259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14:cNvPr>
                <p14:cNvContentPartPr/>
                <p14:nvPr/>
              </p14:nvContentPartPr>
              <p14:xfrm>
                <a:off x="6365613" y="5258947"/>
                <a:ext cx="95760" cy="20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1723CCE-C61A-4858-B7F4-983A1FC49EEE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6361293" y="5254627"/>
                  <a:ext cx="104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14:cNvPr>
                <p14:cNvContentPartPr/>
                <p14:nvPr/>
              </p14:nvContentPartPr>
              <p14:xfrm>
                <a:off x="6350133" y="5293867"/>
                <a:ext cx="199080" cy="38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3205BD39-6815-446D-A951-FC9DBA154286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345813" y="5289547"/>
                  <a:ext cx="207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14:cNvPr>
                <p14:cNvContentPartPr/>
                <p14:nvPr/>
              </p14:nvContentPartPr>
              <p14:xfrm>
                <a:off x="6632733" y="5026747"/>
                <a:ext cx="46800" cy="1267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DAA66A6-1423-4CCC-8F31-5AD8A369B17A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6628413" y="5022427"/>
                  <a:ext cx="55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14:cNvPr>
                <p14:cNvContentPartPr/>
                <p14:nvPr/>
              </p14:nvContentPartPr>
              <p14:xfrm>
                <a:off x="6606453" y="4946467"/>
                <a:ext cx="171000" cy="759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F5A7FC2-6BD4-478B-87F5-AD27B6395E03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6602133" y="4942147"/>
                  <a:ext cx="179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14:cNvPr>
                <p14:cNvContentPartPr/>
                <p14:nvPr/>
              </p14:nvContentPartPr>
              <p14:xfrm>
                <a:off x="6658293" y="4985347"/>
                <a:ext cx="183240" cy="1440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F6B4FD3E-8767-4796-A20B-226BC2EFAA24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6653973" y="4981027"/>
                  <a:ext cx="191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14:cNvPr>
                <p14:cNvContentPartPr/>
                <p14:nvPr/>
              </p14:nvContentPartPr>
              <p14:xfrm>
                <a:off x="6578733" y="4999747"/>
                <a:ext cx="485280" cy="2232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3EE00C8-B2D0-4341-8CA6-A0B4BAFBD9D3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574413" y="4995427"/>
                  <a:ext cx="493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14:cNvPr>
                <p14:cNvContentPartPr/>
                <p14:nvPr/>
              </p14:nvContentPartPr>
              <p14:xfrm>
                <a:off x="6762333" y="5281987"/>
                <a:ext cx="58320" cy="2116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7075159-31D6-4F0F-BF5A-4EA0E0B69808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758013" y="5277667"/>
                  <a:ext cx="66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14:cNvPr>
                <p14:cNvContentPartPr/>
                <p14:nvPr/>
              </p14:nvContentPartPr>
              <p14:xfrm>
                <a:off x="6678453" y="5240947"/>
                <a:ext cx="174960" cy="1047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EA04D46-64FD-4E40-8BF4-A7E0936AE451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674133" y="5236627"/>
                  <a:ext cx="183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14:cNvPr>
                <p14:cNvContentPartPr/>
                <p14:nvPr/>
              </p14:nvContentPartPr>
              <p14:xfrm>
                <a:off x="6926853" y="5262547"/>
                <a:ext cx="29880" cy="68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F33E63C-FF93-4FBD-9D84-7E5B2DB201FF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922533" y="5258227"/>
                  <a:ext cx="38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14:cNvPr>
                <p14:cNvContentPartPr/>
                <p14:nvPr/>
              </p14:nvContentPartPr>
              <p14:xfrm>
                <a:off x="6862053" y="5223667"/>
                <a:ext cx="158040" cy="1461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E93B703-9270-43F9-8766-F0B1C00BB242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857733" y="5219347"/>
                  <a:ext cx="166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14:cNvPr>
                <p14:cNvContentPartPr/>
                <p14:nvPr/>
              </p14:nvContentPartPr>
              <p14:xfrm>
                <a:off x="7197213" y="4868707"/>
                <a:ext cx="176760" cy="997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5D3F5CC-F8C2-470B-9D46-76DCC32200B1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7192893" y="4864387"/>
                  <a:ext cx="185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14:cNvPr>
                <p14:cNvContentPartPr/>
                <p14:nvPr/>
              </p14:nvContentPartPr>
              <p14:xfrm>
                <a:off x="7425453" y="4575667"/>
                <a:ext cx="109800" cy="2948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0943BDC-EC1C-4C2E-BD8F-488027AED94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7421133" y="4571347"/>
                  <a:ext cx="118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14:cNvPr>
                <p14:cNvContentPartPr/>
                <p14:nvPr/>
              </p14:nvContentPartPr>
              <p14:xfrm>
                <a:off x="7591413" y="4588627"/>
                <a:ext cx="23760" cy="106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567EA5CF-1780-4263-9EF3-A52F98C57190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7587093" y="4584307"/>
                  <a:ext cx="32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14:cNvPr>
                <p14:cNvContentPartPr/>
                <p14:nvPr/>
              </p14:nvContentPartPr>
              <p14:xfrm>
                <a:off x="7584933" y="4576747"/>
                <a:ext cx="104040" cy="1119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4044CF76-D03E-46D5-8D68-AE5114A2514E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7580613" y="4572427"/>
                  <a:ext cx="112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14:cNvPr>
                <p14:cNvContentPartPr/>
                <p14:nvPr/>
              </p14:nvContentPartPr>
              <p14:xfrm>
                <a:off x="7435533" y="4662067"/>
                <a:ext cx="360360" cy="2462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100D8DF-FB49-4ED0-A791-1398593E4A54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7431213" y="4657747"/>
                  <a:ext cx="369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14:cNvPr>
                <p14:cNvContentPartPr/>
                <p14:nvPr/>
              </p14:nvContentPartPr>
              <p14:xfrm>
                <a:off x="7569813" y="4838107"/>
                <a:ext cx="145440" cy="2793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9F7270E-5D95-4889-AC25-00535BD7ABA7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7565493" y="4833787"/>
                  <a:ext cx="154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14:cNvPr>
                <p14:cNvContentPartPr/>
                <p14:nvPr/>
              </p14:nvContentPartPr>
              <p14:xfrm>
                <a:off x="7776453" y="4883107"/>
                <a:ext cx="55080" cy="108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D8763CB-BEAC-44BE-846D-6C032134627A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772133" y="4878787"/>
                  <a:ext cx="63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14:cNvPr>
                <p14:cNvContentPartPr/>
                <p14:nvPr/>
              </p14:nvContentPartPr>
              <p14:xfrm>
                <a:off x="7713453" y="4843147"/>
                <a:ext cx="185400" cy="1818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9DB39CF-6E4E-4BE0-88A2-880FDFB441C0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7709133" y="4838827"/>
                  <a:ext cx="194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14:cNvPr>
                <p14:cNvContentPartPr/>
                <p14:nvPr/>
              </p14:nvContentPartPr>
              <p14:xfrm>
                <a:off x="7885533" y="4570267"/>
                <a:ext cx="28080" cy="54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BF4F519-9206-4EBA-A7BA-2F3CE81E1A72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881213" y="4565947"/>
                  <a:ext cx="36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14:cNvPr>
                <p14:cNvContentPartPr/>
                <p14:nvPr/>
              </p14:nvContentPartPr>
              <p14:xfrm>
                <a:off x="8025933" y="4365787"/>
                <a:ext cx="73080" cy="2577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6A1ACC0-4FBF-4B74-8E35-DE900A8EA287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8021613" y="4361467"/>
                  <a:ext cx="81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14:cNvPr>
                <p14:cNvContentPartPr/>
                <p14:nvPr/>
              </p14:nvContentPartPr>
              <p14:xfrm>
                <a:off x="8065533" y="4347427"/>
                <a:ext cx="131760" cy="1609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44F4F3A-2CD5-4241-B4CA-108714983BDB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8061213" y="4343107"/>
                  <a:ext cx="140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14:cNvPr>
                <p14:cNvContentPartPr/>
                <p14:nvPr/>
              </p14:nvContentPartPr>
              <p14:xfrm>
                <a:off x="8033493" y="4399267"/>
                <a:ext cx="195120" cy="1198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8C00E43-89E6-44A1-9DBA-68A5F16F2912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8029173" y="4394947"/>
                  <a:ext cx="20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14:cNvPr>
                <p14:cNvContentPartPr/>
                <p14:nvPr/>
              </p14:nvContentPartPr>
              <p14:xfrm>
                <a:off x="6762333" y="5268667"/>
                <a:ext cx="792000" cy="3369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D8291975-B2A5-4429-9666-A89F7DCAD4A3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6758013" y="5264347"/>
                  <a:ext cx="8006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14:cNvPr>
                <p14:cNvContentPartPr/>
                <p14:nvPr/>
              </p14:nvContentPartPr>
              <p14:xfrm>
                <a:off x="7523733" y="4896427"/>
                <a:ext cx="690480" cy="4179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AA6A295-35FA-4201-ABDB-E13733E30DDB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7519413" y="4892107"/>
                  <a:ext cx="699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14:cNvPr>
                <p14:cNvContentPartPr/>
                <p14:nvPr/>
              </p14:nvContentPartPr>
              <p14:xfrm>
                <a:off x="764733" y="2671987"/>
                <a:ext cx="47520" cy="1860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7DC0F92-FCF3-4427-A9F4-DA68BF23798D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760413" y="2667667"/>
                  <a:ext cx="56160" cy="18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14:cNvPr>
                <p14:cNvContentPartPr/>
                <p14:nvPr/>
              </p14:nvContentPartPr>
              <p14:xfrm>
                <a:off x="597333" y="4228627"/>
                <a:ext cx="2273400" cy="147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6AA5F43-8D5C-4359-8DDD-BEF564DBF33B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93013" y="4224307"/>
                  <a:ext cx="2282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14:cNvPr>
                <p14:cNvContentPartPr/>
                <p14:nvPr/>
              </p14:nvContentPartPr>
              <p14:xfrm>
                <a:off x="2862813" y="4120987"/>
                <a:ext cx="142560" cy="212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55E3772-B31E-42B1-9085-311C801DBDCD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858493" y="4116667"/>
                  <a:ext cx="151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14:cNvPr>
                <p14:cNvContentPartPr/>
                <p14:nvPr/>
              </p14:nvContentPartPr>
              <p14:xfrm>
                <a:off x="625053" y="2503147"/>
                <a:ext cx="293400" cy="302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C8ECD1B-CE8B-42DF-8751-F4C26C1D607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620733" y="2498827"/>
                  <a:ext cx="302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14:cNvPr>
                <p14:cNvContentPartPr/>
                <p14:nvPr/>
              </p14:nvContentPartPr>
              <p14:xfrm>
                <a:off x="402213" y="2511427"/>
                <a:ext cx="81720" cy="126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F52F55B-B870-414B-992B-FEAEFE3521FE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97893" y="2507107"/>
                  <a:ext cx="90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14:cNvPr>
                <p14:cNvContentPartPr/>
                <p14:nvPr/>
              </p14:nvContentPartPr>
              <p14:xfrm>
                <a:off x="393933" y="2544907"/>
                <a:ext cx="128160" cy="88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A626AF-AD06-4BED-B9DA-B907F027D213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89613" y="2540587"/>
                  <a:ext cx="136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14:cNvPr>
                <p14:cNvContentPartPr/>
                <p14:nvPr/>
              </p14:nvContentPartPr>
              <p14:xfrm>
                <a:off x="561693" y="2598547"/>
                <a:ext cx="142200" cy="101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C7487CE-31BF-4356-94CE-86D073C8CC35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557373" y="2594227"/>
                  <a:ext cx="150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14:cNvPr>
                <p14:cNvContentPartPr/>
                <p14:nvPr/>
              </p14:nvContentPartPr>
              <p14:xfrm>
                <a:off x="2746173" y="4425547"/>
                <a:ext cx="94680" cy="1548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1A53482-48A8-41B4-B916-24CFB50CD11E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741853" y="4421227"/>
                  <a:ext cx="103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14:cNvPr>
                <p14:cNvContentPartPr/>
                <p14:nvPr/>
              </p14:nvContentPartPr>
              <p14:xfrm>
                <a:off x="2736093" y="4486027"/>
                <a:ext cx="129600" cy="147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F51EF1-E959-409F-9F08-D432F597149A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2731773" y="4481347"/>
                  <a:ext cx="138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14:cNvPr>
                <p14:cNvContentPartPr/>
                <p14:nvPr/>
              </p14:nvContentPartPr>
              <p14:xfrm>
                <a:off x="2895933" y="4519867"/>
                <a:ext cx="115560" cy="160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C4912D-1176-41DD-B284-B7363CD44A12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2891613" y="4515547"/>
                  <a:ext cx="124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14:cNvPr>
                <p14:cNvContentPartPr/>
                <p14:nvPr/>
              </p14:nvContentPartPr>
              <p14:xfrm>
                <a:off x="808653" y="3158347"/>
                <a:ext cx="1112040" cy="1117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53E89E1-8F18-4164-A968-302BA695D8D9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04333" y="3154027"/>
                  <a:ext cx="112068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14:cNvPr>
                <p14:cNvContentPartPr/>
                <p14:nvPr/>
              </p14:nvContentPartPr>
              <p14:xfrm>
                <a:off x="977853" y="3605107"/>
                <a:ext cx="9000" cy="16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69ED6C7-B214-41F1-9C38-BE8F6E2DAC9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73533" y="3600787"/>
                  <a:ext cx="17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14:cNvPr>
                <p14:cNvContentPartPr/>
                <p14:nvPr/>
              </p14:nvContentPartPr>
              <p14:xfrm>
                <a:off x="1178733" y="3956827"/>
                <a:ext cx="18360" cy="3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87BF9CA-1106-4C2D-A348-B544ADFA45A0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1174413" y="3952507"/>
                  <a:ext cx="27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14:cNvPr>
                <p14:cNvContentPartPr/>
                <p14:nvPr/>
              </p14:nvContentPartPr>
              <p14:xfrm>
                <a:off x="933933" y="3922987"/>
                <a:ext cx="104400" cy="259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6B0EC6C-087C-47B2-AAED-88CCB1358829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929613" y="3918667"/>
                  <a:ext cx="113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14:cNvPr>
                <p14:cNvContentPartPr/>
                <p14:nvPr/>
              </p14:nvContentPartPr>
              <p14:xfrm>
                <a:off x="1098453" y="3778627"/>
                <a:ext cx="324360" cy="176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82A18C4-4985-438F-B9E2-CBD0ADBF724D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1094133" y="3774307"/>
                  <a:ext cx="333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14:cNvPr>
                <p14:cNvContentPartPr/>
                <p14:nvPr/>
              </p14:nvContentPartPr>
              <p14:xfrm>
                <a:off x="1527573" y="4050787"/>
                <a:ext cx="81360" cy="56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EBDF40C-9A84-472C-8683-64EA7DD56029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523253" y="4046467"/>
                  <a:ext cx="90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14:cNvPr>
                <p14:cNvContentPartPr/>
                <p14:nvPr/>
              </p14:nvContentPartPr>
              <p14:xfrm>
                <a:off x="1135893" y="3485947"/>
                <a:ext cx="5040" cy="11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4DF4D80-0998-4D81-A392-7CB98343E3B2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131573" y="3481627"/>
                  <a:ext cx="13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14:cNvPr>
                <p14:cNvContentPartPr/>
                <p14:nvPr/>
              </p14:nvContentPartPr>
              <p14:xfrm>
                <a:off x="1172973" y="3526987"/>
                <a:ext cx="88560" cy="89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77DA5CE-0364-448D-9FC4-6C17D230753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168653" y="3522667"/>
                  <a:ext cx="97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14:cNvPr>
                <p14:cNvContentPartPr/>
                <p14:nvPr/>
              </p14:nvContentPartPr>
              <p14:xfrm>
                <a:off x="1357653" y="3682147"/>
                <a:ext cx="163440" cy="195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9504E2B-47F6-4A38-A4F1-50DABD1A7E2C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353333" y="3677827"/>
                  <a:ext cx="172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14:cNvPr>
                <p14:cNvContentPartPr/>
                <p14:nvPr/>
              </p14:nvContentPartPr>
              <p14:xfrm>
                <a:off x="1552053" y="3935947"/>
                <a:ext cx="100800" cy="71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5A9BE76-5FFF-4877-9029-357A7344011E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1547733" y="3931627"/>
                  <a:ext cx="109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14:cNvPr>
                <p14:cNvContentPartPr/>
                <p14:nvPr/>
              </p14:nvContentPartPr>
              <p14:xfrm>
                <a:off x="910533" y="4613827"/>
                <a:ext cx="298440" cy="235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065ACA4-429F-4C04-9FCA-48D1E378F05C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906213" y="4609507"/>
                  <a:ext cx="30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14:cNvPr>
                <p14:cNvContentPartPr/>
                <p14:nvPr/>
              </p14:nvContentPartPr>
              <p14:xfrm>
                <a:off x="1202133" y="4645507"/>
                <a:ext cx="360" cy="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81C6C44-E7EC-4F4E-8EEF-90757FAF2CE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97813" y="4641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14:cNvPr>
                <p14:cNvContentPartPr/>
                <p14:nvPr/>
              </p14:nvContentPartPr>
              <p14:xfrm>
                <a:off x="1264773" y="4731187"/>
                <a:ext cx="95760" cy="979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4342B2F-5CA9-4C11-B6A4-EBF564E765E5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260453" y="4726867"/>
                  <a:ext cx="104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14:cNvPr>
                <p14:cNvContentPartPr/>
                <p14:nvPr/>
              </p14:nvContentPartPr>
              <p14:xfrm>
                <a:off x="1392213" y="4716067"/>
                <a:ext cx="101160" cy="92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C7BC7F4-F436-43E6-A575-ADAAB404B7C3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387893" y="4711747"/>
                  <a:ext cx="109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14:cNvPr>
                <p14:cNvContentPartPr/>
                <p14:nvPr/>
              </p14:nvContentPartPr>
              <p14:xfrm>
                <a:off x="1497333" y="4703107"/>
                <a:ext cx="96840" cy="95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359FACE-0E5D-4F4E-8E66-3469DDD5C468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493013" y="4698787"/>
                  <a:ext cx="105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14:cNvPr>
                <p14:cNvContentPartPr/>
                <p14:nvPr/>
              </p14:nvContentPartPr>
              <p14:xfrm>
                <a:off x="949413" y="2817787"/>
                <a:ext cx="1094760" cy="127080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D63856D3-3AA1-416B-A04C-9BDC9739C15A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945093" y="2813467"/>
                  <a:ext cx="1103400" cy="12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14:cNvPr>
                <p14:cNvContentPartPr/>
                <p14:nvPr/>
              </p14:nvContentPartPr>
              <p14:xfrm>
                <a:off x="2195373" y="3973387"/>
                <a:ext cx="13320" cy="1346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4A82C747-129F-4570-92AC-AD8AAE38079A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2191053" y="3969067"/>
                  <a:ext cx="21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14:cNvPr>
                <p14:cNvContentPartPr/>
                <p14:nvPr/>
              </p14:nvContentPartPr>
              <p14:xfrm>
                <a:off x="2140653" y="4073467"/>
                <a:ext cx="126000" cy="486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EDFE27C-BBD0-4BE9-8F32-0629CB33048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2136333" y="4069147"/>
                  <a:ext cx="134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14:cNvPr>
                <p14:cNvContentPartPr/>
                <p14:nvPr/>
              </p14:nvContentPartPr>
              <p14:xfrm>
                <a:off x="2072613" y="3947107"/>
                <a:ext cx="163800" cy="190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912A175-3771-4D2A-BE4D-763FF72FC04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068293" y="3942787"/>
                  <a:ext cx="172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14:cNvPr>
                <p14:cNvContentPartPr/>
                <p14:nvPr/>
              </p14:nvContentPartPr>
              <p14:xfrm>
                <a:off x="2288973" y="4003267"/>
                <a:ext cx="86760" cy="1173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7F5F783-0302-438B-A04A-F1127D49BEFE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284653" y="3998947"/>
                  <a:ext cx="95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14:cNvPr>
                <p14:cNvContentPartPr/>
                <p14:nvPr/>
              </p14:nvContentPartPr>
              <p14:xfrm>
                <a:off x="1233813" y="3148987"/>
                <a:ext cx="691560" cy="5900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BB02C454-963C-488E-8D57-13B474D068B0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229493" y="3144667"/>
                  <a:ext cx="70020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14:cNvPr>
                <p14:cNvContentPartPr/>
                <p14:nvPr/>
              </p14:nvContentPartPr>
              <p14:xfrm>
                <a:off x="1875693" y="3040627"/>
                <a:ext cx="161640" cy="2088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5E8F8812-2526-4FF5-8612-0354547B5A61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871373" y="3036307"/>
                  <a:ext cx="170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14:cNvPr>
                <p14:cNvContentPartPr/>
                <p14:nvPr/>
              </p14:nvContentPartPr>
              <p14:xfrm>
                <a:off x="1081533" y="2960347"/>
                <a:ext cx="876600" cy="89784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A841BA4-1CAB-48DC-B880-D66D2953EC08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077213" y="2956027"/>
                  <a:ext cx="885240" cy="90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14:cNvPr>
                <p14:cNvContentPartPr/>
                <p14:nvPr/>
              </p14:nvContentPartPr>
              <p14:xfrm>
                <a:off x="2089173" y="3686467"/>
                <a:ext cx="33480" cy="1587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45E65B67-6A4B-42B3-9DA4-36577836E61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2084853" y="3682147"/>
                  <a:ext cx="42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14:cNvPr>
                <p14:cNvContentPartPr/>
                <p14:nvPr/>
              </p14:nvContentPartPr>
              <p14:xfrm>
                <a:off x="2026533" y="3666667"/>
                <a:ext cx="151560" cy="1789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969BA22A-1B32-4D19-83FA-B120C7744A07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2022213" y="3662347"/>
                  <a:ext cx="160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14:cNvPr>
                <p14:cNvContentPartPr/>
                <p14:nvPr/>
              </p14:nvContentPartPr>
              <p14:xfrm>
                <a:off x="2185653" y="3535987"/>
                <a:ext cx="120960" cy="13068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D0578A36-3893-468F-948C-C5FC6D9BD2CF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2181333" y="3531667"/>
                  <a:ext cx="129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14:cNvPr>
                <p14:cNvContentPartPr/>
                <p14:nvPr/>
              </p14:nvContentPartPr>
              <p14:xfrm>
                <a:off x="1345413" y="3124867"/>
                <a:ext cx="160560" cy="52236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D32421C-ACA7-4DC9-8479-61268D6AABEC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341093" y="3120547"/>
                  <a:ext cx="16920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14:cNvPr>
                <p14:cNvContentPartPr/>
                <p14:nvPr/>
              </p14:nvContentPartPr>
              <p14:xfrm>
                <a:off x="1319133" y="3351667"/>
                <a:ext cx="167040" cy="3283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23D0D32-5C08-4648-831C-C7B1DA6284B4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314813" y="3347347"/>
                  <a:ext cx="175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14:cNvPr>
                <p14:cNvContentPartPr/>
                <p14:nvPr/>
              </p14:nvContentPartPr>
              <p14:xfrm>
                <a:off x="1325973" y="2790787"/>
                <a:ext cx="140040" cy="2048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9840539-B0C8-40AC-88C0-4033D1C834F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321653" y="2786467"/>
                  <a:ext cx="148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14:cNvPr>
                <p14:cNvContentPartPr/>
                <p14:nvPr/>
              </p14:nvContentPartPr>
              <p14:xfrm>
                <a:off x="1455213" y="2754787"/>
                <a:ext cx="168120" cy="16776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B6B7C47-0FBB-47D2-BC18-D7E03D7D0679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1450893" y="2750467"/>
                  <a:ext cx="176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14:cNvPr>
                <p14:cNvContentPartPr/>
                <p14:nvPr/>
              </p14:nvContentPartPr>
              <p14:xfrm>
                <a:off x="1621533" y="2707987"/>
                <a:ext cx="87120" cy="795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512F804A-D6D8-4B4E-B01B-107C2F1B082F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1617213" y="2703667"/>
                  <a:ext cx="95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14:cNvPr>
                <p14:cNvContentPartPr/>
                <p14:nvPr/>
              </p14:nvContentPartPr>
              <p14:xfrm>
                <a:off x="1706853" y="2648587"/>
                <a:ext cx="92160" cy="928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EB310F61-3AB6-4A18-8F19-5883977B47C3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1702533" y="2644267"/>
                  <a:ext cx="100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14:cNvPr>
                <p14:cNvContentPartPr/>
                <p14:nvPr/>
              </p14:nvContentPartPr>
              <p14:xfrm>
                <a:off x="1746093" y="2479387"/>
                <a:ext cx="164520" cy="1429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CEC0E22-D70D-4559-9E3C-BC59EA2B9ECB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741773" y="2475067"/>
                  <a:ext cx="173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14:cNvPr>
                <p14:cNvContentPartPr/>
                <p14:nvPr/>
              </p14:nvContentPartPr>
              <p14:xfrm>
                <a:off x="1906653" y="2344747"/>
                <a:ext cx="173520" cy="22932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EC77E79B-C150-427A-B043-C70FD359128B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902333" y="2340427"/>
                  <a:ext cx="182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14:cNvPr>
                <p14:cNvContentPartPr/>
                <p14:nvPr/>
              </p14:nvContentPartPr>
              <p14:xfrm>
                <a:off x="2033013" y="2248267"/>
                <a:ext cx="147240" cy="1836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1C7C93DD-6338-45DB-A203-97FA33A9B2A2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2028693" y="2243947"/>
                  <a:ext cx="155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14:cNvPr>
                <p14:cNvContentPartPr/>
                <p14:nvPr/>
              </p14:nvContentPartPr>
              <p14:xfrm>
                <a:off x="1801533" y="2802307"/>
                <a:ext cx="59040" cy="1249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F909C1E2-3B21-4C3E-93AF-EC0A1F85365A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797213" y="2797987"/>
                  <a:ext cx="6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14:cNvPr>
                <p14:cNvContentPartPr/>
                <p14:nvPr/>
              </p14:nvContentPartPr>
              <p14:xfrm>
                <a:off x="1872453" y="2765587"/>
                <a:ext cx="73440" cy="2019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5EB0084-ED40-4EAD-8306-B2BAA4E3E561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868133" y="2761267"/>
                  <a:ext cx="82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14:cNvPr>
                <p14:cNvContentPartPr/>
                <p14:nvPr/>
              </p14:nvContentPartPr>
              <p14:xfrm>
                <a:off x="1926093" y="2556787"/>
                <a:ext cx="314640" cy="2250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C6EBA3F9-B64C-44FE-A4E1-13BAE154CA55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921773" y="2552467"/>
                  <a:ext cx="323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14:cNvPr>
                <p14:cNvContentPartPr/>
                <p14:nvPr/>
              </p14:nvContentPartPr>
              <p14:xfrm>
                <a:off x="2155773" y="2510347"/>
                <a:ext cx="45360" cy="972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C1E64CE1-11DB-4301-A673-86FB6A3DE273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151453" y="2506027"/>
                  <a:ext cx="54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14:cNvPr>
                <p14:cNvContentPartPr/>
                <p14:nvPr/>
              </p14:nvContentPartPr>
              <p14:xfrm>
                <a:off x="2238933" y="2374627"/>
                <a:ext cx="257400" cy="1659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292DF2C5-B7DD-49DA-9534-631FE79F7597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2234613" y="2370307"/>
                  <a:ext cx="266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14:cNvPr>
                <p14:cNvContentPartPr/>
                <p14:nvPr/>
              </p14:nvContentPartPr>
              <p14:xfrm>
                <a:off x="2450613" y="2112547"/>
                <a:ext cx="179640" cy="2494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1D629211-110A-4551-AD77-ED54361E7915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2446293" y="2108227"/>
                  <a:ext cx="1882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14:cNvPr>
                <p14:cNvContentPartPr/>
                <p14:nvPr/>
              </p14:nvContentPartPr>
              <p14:xfrm>
                <a:off x="1207533" y="3193627"/>
                <a:ext cx="674280" cy="53496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3AB37C5F-774A-45A6-86A3-DCC628638A2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1203213" y="3189307"/>
                  <a:ext cx="6829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14:cNvPr>
                <p14:cNvContentPartPr/>
                <p14:nvPr/>
              </p14:nvContentPartPr>
              <p14:xfrm>
                <a:off x="1804773" y="3055027"/>
                <a:ext cx="195840" cy="25956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ABB8941A-8704-4919-AD0E-7264645937F6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1800453" y="3050707"/>
                  <a:ext cx="204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14:cNvPr>
                <p14:cNvContentPartPr/>
                <p14:nvPr/>
              </p14:nvContentPartPr>
              <p14:xfrm>
                <a:off x="5648133" y="6577627"/>
                <a:ext cx="308520" cy="5508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B6B79F64-5F37-4CD2-B02B-44685144DA1D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5643813" y="6573307"/>
                  <a:ext cx="317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14:cNvPr>
                <p14:cNvContentPartPr/>
                <p14:nvPr/>
              </p14:nvContentPartPr>
              <p14:xfrm>
                <a:off x="5912373" y="6468547"/>
                <a:ext cx="171360" cy="2437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3AB2340-3526-42F3-A37C-9392B9547D0A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908053" y="6464227"/>
                  <a:ext cx="180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14:cNvPr>
                <p14:cNvContentPartPr/>
                <p14:nvPr/>
              </p14:nvContentPartPr>
              <p14:xfrm>
                <a:off x="6232053" y="6487627"/>
                <a:ext cx="109800" cy="17316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DAEFC22B-E735-4D83-B530-8BE6265A812C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6227733" y="6483307"/>
                  <a:ext cx="118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14:cNvPr>
                <p14:cNvContentPartPr/>
                <p14:nvPr/>
              </p14:nvContentPartPr>
              <p14:xfrm>
                <a:off x="6345093" y="6494827"/>
                <a:ext cx="104400" cy="20196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B10FAA34-83F6-4657-8BB1-CA817A7C0C42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6340773" y="6490507"/>
                  <a:ext cx="113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14:cNvPr>
                <p14:cNvContentPartPr/>
                <p14:nvPr/>
              </p14:nvContentPartPr>
              <p14:xfrm>
                <a:off x="6476133" y="6365587"/>
                <a:ext cx="342000" cy="22428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758691C0-9969-4415-B50C-9E1E6D162B94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6471813" y="6361267"/>
                  <a:ext cx="350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14:cNvPr>
                <p14:cNvContentPartPr/>
                <p14:nvPr/>
              </p14:nvContentPartPr>
              <p14:xfrm>
                <a:off x="6735693" y="6366667"/>
                <a:ext cx="360" cy="36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080E2493-B04A-40EE-B13B-DF341B3D864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31373" y="6362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14:cNvPr>
                <p14:cNvContentPartPr/>
                <p14:nvPr/>
              </p14:nvContentPartPr>
              <p14:xfrm>
                <a:off x="6865653" y="6395827"/>
                <a:ext cx="48240" cy="11268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0BCAA0AA-7087-4B29-9273-D200123C6E9B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6861333" y="6391507"/>
                  <a:ext cx="56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14:cNvPr>
                <p14:cNvContentPartPr/>
                <p14:nvPr/>
              </p14:nvContentPartPr>
              <p14:xfrm>
                <a:off x="6830013" y="6334627"/>
                <a:ext cx="222480" cy="13500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A9029E16-D37E-42CE-B6E1-0468F7E8588C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6825693" y="6330307"/>
                  <a:ext cx="231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14:cNvPr>
                <p14:cNvContentPartPr/>
                <p14:nvPr/>
              </p14:nvContentPartPr>
              <p14:xfrm>
                <a:off x="6911373" y="6365587"/>
                <a:ext cx="104760" cy="5436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845C787-B14B-4ACF-BC41-DF0393545B9A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907053" y="6361267"/>
                  <a:ext cx="113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14:cNvPr>
                <p14:cNvContentPartPr/>
                <p14:nvPr/>
              </p14:nvContentPartPr>
              <p14:xfrm>
                <a:off x="7049613" y="6207907"/>
                <a:ext cx="353880" cy="20844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BD6C619-65CB-49C4-8F8D-146DC38FB0A6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7045293" y="6203587"/>
                  <a:ext cx="362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14:cNvPr>
                <p14:cNvContentPartPr/>
                <p14:nvPr/>
              </p14:nvContentPartPr>
              <p14:xfrm>
                <a:off x="7370733" y="6193147"/>
                <a:ext cx="306720" cy="8424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E9890E31-046E-4289-825C-3F9C11BBD720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7366413" y="6188827"/>
                  <a:ext cx="31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14:cNvPr>
                <p14:cNvContentPartPr/>
                <p14:nvPr/>
              </p14:nvContentPartPr>
              <p14:xfrm>
                <a:off x="6939453" y="6599227"/>
                <a:ext cx="153720" cy="1245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960D6D29-3164-404B-9BC8-B78E0A9F7EFB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6935133" y="6594907"/>
                  <a:ext cx="162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14:cNvPr>
                <p14:cNvContentPartPr/>
                <p14:nvPr/>
              </p14:nvContentPartPr>
              <p14:xfrm>
                <a:off x="7131693" y="6598867"/>
                <a:ext cx="54720" cy="8856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E8FC407-B935-401D-BB2A-71FC40D6EE08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7127373" y="6594547"/>
                  <a:ext cx="63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14:cNvPr>
                <p14:cNvContentPartPr/>
                <p14:nvPr/>
              </p14:nvContentPartPr>
              <p14:xfrm>
                <a:off x="7112253" y="6532267"/>
                <a:ext cx="43200" cy="198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3CD8F280-5E9A-4B72-846D-A853AF90159B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7107933" y="6527947"/>
                  <a:ext cx="51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14:cNvPr>
                <p14:cNvContentPartPr/>
                <p14:nvPr/>
              </p14:nvContentPartPr>
              <p14:xfrm>
                <a:off x="7208013" y="6508507"/>
                <a:ext cx="132840" cy="13932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7EDAF3B-0288-4C30-8482-66D4CE45E248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7203693" y="6504187"/>
                  <a:ext cx="141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14:cNvPr>
                <p14:cNvContentPartPr/>
                <p14:nvPr/>
              </p14:nvContentPartPr>
              <p14:xfrm>
                <a:off x="7429053" y="6382147"/>
                <a:ext cx="106560" cy="1749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4B168DD3-F3AE-4B3A-887F-D1A526E93CCC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7424733" y="6377827"/>
                  <a:ext cx="11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14:cNvPr>
                <p14:cNvContentPartPr/>
                <p14:nvPr/>
              </p14:nvContentPartPr>
              <p14:xfrm>
                <a:off x="7544253" y="6430747"/>
                <a:ext cx="63000" cy="8460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2F3566AD-2261-4E57-B4AB-26E8647FFBDB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7539933" y="6426427"/>
                  <a:ext cx="71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14:cNvPr>
                <p14:cNvContentPartPr/>
                <p14:nvPr/>
              </p14:nvContentPartPr>
              <p14:xfrm>
                <a:off x="7598613" y="6370267"/>
                <a:ext cx="144000" cy="9504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9E04C013-CCB6-4450-A866-49D232F6D0B3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594293" y="6365947"/>
                  <a:ext cx="152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14:cNvPr>
                <p14:cNvContentPartPr/>
                <p14:nvPr/>
              </p14:nvContentPartPr>
              <p14:xfrm>
                <a:off x="7744413" y="6291787"/>
                <a:ext cx="106560" cy="1015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345020C8-0302-4ADF-BB36-1F75B2BDC0E6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7740093" y="6287467"/>
                  <a:ext cx="115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14:cNvPr>
                <p14:cNvContentPartPr/>
                <p14:nvPr/>
              </p14:nvContentPartPr>
              <p14:xfrm>
                <a:off x="7849893" y="6118267"/>
                <a:ext cx="168840" cy="21132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DD2D2D4E-AFD9-41D9-997D-3F4C7416CF39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7845573" y="6113947"/>
                  <a:ext cx="177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14:cNvPr>
                <p14:cNvContentPartPr/>
                <p14:nvPr/>
              </p14:nvContentPartPr>
              <p14:xfrm>
                <a:off x="7864653" y="6079747"/>
                <a:ext cx="24480" cy="18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1EFA8BA0-F67D-4172-8075-EC4E13313FBD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7860333" y="6075427"/>
                  <a:ext cx="33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14:cNvPr>
                <p14:cNvContentPartPr/>
                <p14:nvPr/>
              </p14:nvContentPartPr>
              <p14:xfrm>
                <a:off x="7509333" y="6644947"/>
                <a:ext cx="110160" cy="18432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42D2547-F129-481E-8282-594E2C9DC023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7505013" y="6640627"/>
                  <a:ext cx="118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14:cNvPr>
                <p14:cNvContentPartPr/>
                <p14:nvPr/>
              </p14:nvContentPartPr>
              <p14:xfrm>
                <a:off x="7642533" y="6615427"/>
                <a:ext cx="51120" cy="7272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AEE42AF7-A305-45CB-A92E-08A6622131C2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7638213" y="6611107"/>
                  <a:ext cx="59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14:cNvPr>
                <p14:cNvContentPartPr/>
                <p14:nvPr/>
              </p14:nvContentPartPr>
              <p14:xfrm>
                <a:off x="7722453" y="6547747"/>
                <a:ext cx="71280" cy="9576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70B1AA43-1241-49EF-AB87-FE3A5A29A26C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7718133" y="6543427"/>
                  <a:ext cx="79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14:cNvPr>
                <p14:cNvContentPartPr/>
                <p14:nvPr/>
              </p14:nvContentPartPr>
              <p14:xfrm>
                <a:off x="7821093" y="6424987"/>
                <a:ext cx="198000" cy="24012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E46E9AA9-9141-41E7-A724-E49ACDC65131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7816773" y="6420667"/>
                  <a:ext cx="206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14:cNvPr>
                <p14:cNvContentPartPr/>
                <p14:nvPr/>
              </p14:nvContentPartPr>
              <p14:xfrm>
                <a:off x="8010453" y="6231307"/>
                <a:ext cx="285840" cy="20880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C02CBE1-6658-4D10-98D7-58272E3F5E6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8006133" y="6226987"/>
                  <a:ext cx="294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14:cNvPr>
                <p14:cNvContentPartPr/>
                <p14:nvPr/>
              </p14:nvContentPartPr>
              <p14:xfrm>
                <a:off x="8298453" y="6110347"/>
                <a:ext cx="195120" cy="12924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07DD6C60-3184-4F96-8A0E-5B64BFB7B0A2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8294133" y="6106027"/>
                  <a:ext cx="203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14:cNvPr>
                <p14:cNvContentPartPr/>
                <p14:nvPr/>
              </p14:nvContentPartPr>
              <p14:xfrm>
                <a:off x="8492133" y="6059947"/>
                <a:ext cx="56880" cy="8640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1DD59356-D50D-41FE-952D-99B4C9993EDA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8487813" y="6055627"/>
                  <a:ext cx="6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14:cNvPr>
                <p14:cNvContentPartPr/>
                <p14:nvPr/>
              </p14:nvContentPartPr>
              <p14:xfrm>
                <a:off x="8525973" y="5888227"/>
                <a:ext cx="146880" cy="2188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D02FFA3-25A4-434C-981A-EE5414B5A7FE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8521653" y="5883907"/>
                  <a:ext cx="155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14:cNvPr>
                <p14:cNvContentPartPr/>
                <p14:nvPr/>
              </p14:nvContentPartPr>
              <p14:xfrm>
                <a:off x="8513373" y="5843587"/>
                <a:ext cx="19800" cy="165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E51FC71-6089-4F79-8758-F0E52715C729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8509053" y="5839267"/>
                  <a:ext cx="2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14:cNvPr>
                <p14:cNvContentPartPr/>
                <p14:nvPr/>
              </p14:nvContentPartPr>
              <p14:xfrm>
                <a:off x="8005773" y="6509587"/>
                <a:ext cx="162720" cy="20952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B635E583-52FE-417F-975C-5CCF43F15842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8001453" y="6505267"/>
                  <a:ext cx="17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14:cNvPr>
                <p14:cNvContentPartPr/>
                <p14:nvPr/>
              </p14:nvContentPartPr>
              <p14:xfrm>
                <a:off x="8186493" y="6483307"/>
                <a:ext cx="60480" cy="1386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87D7CF47-153B-4C2F-8DB9-821A916ADBB4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8182173" y="6478987"/>
                  <a:ext cx="6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14:cNvPr>
                <p14:cNvContentPartPr/>
                <p14:nvPr/>
              </p14:nvContentPartPr>
              <p14:xfrm>
                <a:off x="8196573" y="6388627"/>
                <a:ext cx="193680" cy="1962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CF094F56-6722-481A-B631-F60510324C0E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8192253" y="6384307"/>
                  <a:ext cx="202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14:cNvPr>
                <p14:cNvContentPartPr/>
                <p14:nvPr/>
              </p14:nvContentPartPr>
              <p14:xfrm>
                <a:off x="8332293" y="6355867"/>
                <a:ext cx="103680" cy="12456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940DCC92-D805-4E1D-BDF5-AAE7F64BEA9D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8327973" y="6351547"/>
                  <a:ext cx="112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14:cNvPr>
                <p14:cNvContentPartPr/>
                <p14:nvPr/>
              </p14:nvContentPartPr>
              <p14:xfrm>
                <a:off x="8255253" y="6312667"/>
                <a:ext cx="122040" cy="11016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429B77C6-40B9-4466-A15D-925261F184EC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8250933" y="6308347"/>
                  <a:ext cx="130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14:cNvPr>
                <p14:cNvContentPartPr/>
                <p14:nvPr/>
              </p14:nvContentPartPr>
              <p14:xfrm>
                <a:off x="8389533" y="6278107"/>
                <a:ext cx="138240" cy="14688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F6BFC6E2-CAAB-4F03-8D58-4B7986EF1D93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8385213" y="6273787"/>
                  <a:ext cx="146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14:cNvPr>
                <p14:cNvContentPartPr/>
                <p14:nvPr/>
              </p14:nvContentPartPr>
              <p14:xfrm>
                <a:off x="8495733" y="6211867"/>
                <a:ext cx="13680" cy="18576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340BD268-8023-473A-984E-5D1DDBAEE5B7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8491413" y="6207547"/>
                  <a:ext cx="22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14:cNvPr>
                <p14:cNvContentPartPr/>
                <p14:nvPr/>
              </p14:nvContentPartPr>
              <p14:xfrm>
                <a:off x="8451453" y="6273067"/>
                <a:ext cx="126000" cy="4464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864CF744-B700-4F27-80A2-7AE520BDBB76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8447133" y="6268747"/>
                  <a:ext cx="134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14:cNvPr>
                <p14:cNvContentPartPr/>
                <p14:nvPr/>
              </p14:nvContentPartPr>
              <p14:xfrm>
                <a:off x="8446053" y="6158947"/>
                <a:ext cx="99000" cy="20448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C3F3B62B-2BFA-45B1-90BF-86715852132E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8441733" y="6154627"/>
                  <a:ext cx="107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14:cNvPr>
                <p14:cNvContentPartPr/>
                <p14:nvPr/>
              </p14:nvContentPartPr>
              <p14:xfrm>
                <a:off x="8466213" y="6208267"/>
                <a:ext cx="130320" cy="1144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C51DED8E-BAF2-4BD3-BDFD-7147A3747417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8461893" y="6203947"/>
                  <a:ext cx="138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14:cNvPr>
                <p14:cNvContentPartPr/>
                <p14:nvPr/>
              </p14:nvContentPartPr>
              <p14:xfrm>
                <a:off x="8596173" y="6096667"/>
                <a:ext cx="14040" cy="22248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02F287E8-5683-455D-B3E6-63FE7E8180AD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8591853" y="6092347"/>
                  <a:ext cx="22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14:cNvPr>
                <p14:cNvContentPartPr/>
                <p14:nvPr/>
              </p14:nvContentPartPr>
              <p14:xfrm>
                <a:off x="8555853" y="6149947"/>
                <a:ext cx="107280" cy="5220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BDE2E620-82A5-40A2-8590-CE6A3DD329D4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8551533" y="6145627"/>
                  <a:ext cx="115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14:cNvPr>
                <p14:cNvContentPartPr/>
                <p14:nvPr/>
              </p14:nvContentPartPr>
              <p14:xfrm>
                <a:off x="8147973" y="6168667"/>
                <a:ext cx="599760" cy="5684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538EEC0C-9CE1-4E48-A50A-88F82C2D42E9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8143653" y="6164347"/>
                  <a:ext cx="6084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14:cNvPr>
                <p14:cNvContentPartPr/>
                <p14:nvPr/>
              </p14:nvContentPartPr>
              <p14:xfrm>
                <a:off x="10406973" y="1896187"/>
                <a:ext cx="914040" cy="66456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0B3D31FD-5650-4B8A-9AB7-03F57BE4AB93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10402653" y="1891867"/>
                  <a:ext cx="922680" cy="67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D39BDCB-B268-42ED-9E96-216EA82D806E}"/>
                  </a:ext>
                </a:extLst>
              </p14:cNvPr>
              <p14:cNvContentPartPr/>
              <p14:nvPr/>
            </p14:nvContentPartPr>
            <p14:xfrm>
              <a:off x="8776173" y="615307"/>
              <a:ext cx="3130920" cy="26654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D39BDCB-B268-42ED-9E96-216EA82D806E}"/>
                  </a:ext>
                </a:extLst>
              </p:cNvPr>
              <p:cNvPicPr/>
              <p:nvPr/>
            </p:nvPicPr>
            <p:blipFill>
              <a:blip r:embed="rId1237"/>
              <a:stretch>
                <a:fillRect/>
              </a:stretch>
            </p:blipFill>
            <p:spPr>
              <a:xfrm>
                <a:off x="8771853" y="610987"/>
                <a:ext cx="3139560" cy="26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39FC5E4-454C-4904-B55B-3FC60A5B3A8C}"/>
                  </a:ext>
                </a:extLst>
              </p14:cNvPr>
              <p14:cNvContentPartPr/>
              <p14:nvPr/>
            </p14:nvContentPartPr>
            <p14:xfrm>
              <a:off x="9230133" y="2045947"/>
              <a:ext cx="730080" cy="9871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39FC5E4-454C-4904-B55B-3FC60A5B3A8C}"/>
                  </a:ext>
                </a:extLst>
              </p:cNvPr>
              <p:cNvPicPr/>
              <p:nvPr/>
            </p:nvPicPr>
            <p:blipFill>
              <a:blip r:embed="rId1239"/>
              <a:stretch>
                <a:fillRect/>
              </a:stretch>
            </p:blipFill>
            <p:spPr>
              <a:xfrm>
                <a:off x="9225813" y="2041627"/>
                <a:ext cx="738720" cy="9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E6FEC383-6737-42A2-A9FB-48C338A1BD68}"/>
                  </a:ext>
                </a:extLst>
              </p14:cNvPr>
              <p14:cNvContentPartPr/>
              <p14:nvPr/>
            </p14:nvContentPartPr>
            <p14:xfrm>
              <a:off x="9270813" y="1737787"/>
              <a:ext cx="1929240" cy="1238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E6FEC383-6737-42A2-A9FB-48C338A1BD68}"/>
                  </a:ext>
                </a:extLst>
              </p:cNvPr>
              <p:cNvPicPr/>
              <p:nvPr/>
            </p:nvPicPr>
            <p:blipFill>
              <a:blip r:embed="rId1241"/>
              <a:stretch>
                <a:fillRect/>
              </a:stretch>
            </p:blipFill>
            <p:spPr>
              <a:xfrm>
                <a:off x="9266493" y="1733467"/>
                <a:ext cx="1937880" cy="12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4850F7A-7CAA-4691-9FD8-06BE32E61FFF}"/>
                  </a:ext>
                </a:extLst>
              </p14:cNvPr>
              <p14:cNvContentPartPr/>
              <p14:nvPr/>
            </p14:nvContentPartPr>
            <p14:xfrm>
              <a:off x="9362253" y="1171507"/>
              <a:ext cx="231120" cy="907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4850F7A-7CAA-4691-9FD8-06BE32E61FFF}"/>
                  </a:ext>
                </a:extLst>
              </p:cNvPr>
              <p:cNvPicPr/>
              <p:nvPr/>
            </p:nvPicPr>
            <p:blipFill>
              <a:blip r:embed="rId1243"/>
              <a:stretch>
                <a:fillRect/>
              </a:stretch>
            </p:blipFill>
            <p:spPr>
              <a:xfrm>
                <a:off x="9357933" y="1167187"/>
                <a:ext cx="2397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641B1A29-63F9-47DE-A2FA-0D95CEE3A7B7}"/>
                  </a:ext>
                </a:extLst>
              </p14:cNvPr>
              <p14:cNvContentPartPr/>
              <p14:nvPr/>
            </p14:nvContentPartPr>
            <p14:xfrm>
              <a:off x="10391493" y="2449147"/>
              <a:ext cx="5760" cy="90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641B1A29-63F9-47DE-A2FA-0D95CEE3A7B7}"/>
                  </a:ext>
                </a:extLst>
              </p:cNvPr>
              <p:cNvPicPr/>
              <p:nvPr/>
            </p:nvPicPr>
            <p:blipFill>
              <a:blip r:embed="rId1245"/>
              <a:stretch>
                <a:fillRect/>
              </a:stretch>
            </p:blipFill>
            <p:spPr>
              <a:xfrm>
                <a:off x="10387173" y="2444827"/>
                <a:ext cx="144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77CE3C19-906A-425C-89F8-4862125668D1}"/>
                  </a:ext>
                </a:extLst>
              </p14:cNvPr>
              <p14:cNvContentPartPr/>
              <p14:nvPr/>
            </p14:nvContentPartPr>
            <p14:xfrm>
              <a:off x="10798293" y="2103547"/>
              <a:ext cx="85320" cy="10008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77CE3C19-906A-425C-89F8-4862125668D1}"/>
                  </a:ext>
                </a:extLst>
              </p:cNvPr>
              <p:cNvPicPr/>
              <p:nvPr/>
            </p:nvPicPr>
            <p:blipFill>
              <a:blip r:embed="rId1247"/>
              <a:stretch>
                <a:fillRect/>
              </a:stretch>
            </p:blipFill>
            <p:spPr>
              <a:xfrm>
                <a:off x="10793973" y="2099227"/>
                <a:ext cx="93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8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92C40028-D212-4BC9-B92B-2D8F003E9FDB}"/>
                  </a:ext>
                </a:extLst>
              </p14:cNvPr>
              <p14:cNvContentPartPr/>
              <p14:nvPr/>
            </p14:nvContentPartPr>
            <p14:xfrm>
              <a:off x="10831053" y="2097067"/>
              <a:ext cx="63720" cy="8820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92C40028-D212-4BC9-B92B-2D8F003E9FDB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10826733" y="2092747"/>
                <a:ext cx="72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41ADB6CC-F5F6-45CD-ABB9-ECEE6D7DEE85}"/>
                  </a:ext>
                </a:extLst>
              </p14:cNvPr>
              <p14:cNvContentPartPr/>
              <p14:nvPr/>
            </p14:nvContentPartPr>
            <p14:xfrm>
              <a:off x="9353973" y="398227"/>
              <a:ext cx="2503440" cy="241632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41ADB6CC-F5F6-45CD-ABB9-ECEE6D7DEE85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9349653" y="393907"/>
                <a:ext cx="2512080" cy="24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C855936-0539-4ADC-8516-32C00D9D0955}"/>
                  </a:ext>
                </a:extLst>
              </p14:cNvPr>
              <p14:cNvContentPartPr/>
              <p14:nvPr/>
            </p14:nvContentPartPr>
            <p14:xfrm>
              <a:off x="8895693" y="448627"/>
              <a:ext cx="665280" cy="540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C855936-0539-4ADC-8516-32C00D9D0955}"/>
                  </a:ext>
                </a:extLst>
              </p:cNvPr>
              <p:cNvPicPr/>
              <p:nvPr/>
            </p:nvPicPr>
            <p:blipFill>
              <a:blip r:embed="rId1253"/>
              <a:stretch>
                <a:fillRect/>
              </a:stretch>
            </p:blipFill>
            <p:spPr>
              <a:xfrm>
                <a:off x="8891373" y="444307"/>
                <a:ext cx="6739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C335B7A-6E8A-47E3-91FC-060CFE690392}"/>
                  </a:ext>
                </a:extLst>
              </p14:cNvPr>
              <p14:cNvContentPartPr/>
              <p14:nvPr/>
            </p14:nvContentPartPr>
            <p14:xfrm>
              <a:off x="11409213" y="2772427"/>
              <a:ext cx="671400" cy="6454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C335B7A-6E8A-47E3-91FC-060CFE690392}"/>
                  </a:ext>
                </a:extLst>
              </p:cNvPr>
              <p:cNvPicPr/>
              <p:nvPr/>
            </p:nvPicPr>
            <p:blipFill>
              <a:blip r:embed="rId1255"/>
              <a:stretch>
                <a:fillRect/>
              </a:stretch>
            </p:blipFill>
            <p:spPr>
              <a:xfrm>
                <a:off x="11404893" y="2768107"/>
                <a:ext cx="68004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6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3472AC1B-D6FB-4387-A1F1-85B99B74A328}"/>
                  </a:ext>
                </a:extLst>
              </p14:cNvPr>
              <p14:cNvContentPartPr/>
              <p14:nvPr/>
            </p14:nvContentPartPr>
            <p14:xfrm>
              <a:off x="9209973" y="443587"/>
              <a:ext cx="2705040" cy="241848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3472AC1B-D6FB-4387-A1F1-85B99B74A328}"/>
                  </a:ext>
                </a:extLst>
              </p:cNvPr>
              <p:cNvPicPr/>
              <p:nvPr/>
            </p:nvPicPr>
            <p:blipFill>
              <a:blip r:embed="rId1257"/>
              <a:stretch>
                <a:fillRect/>
              </a:stretch>
            </p:blipFill>
            <p:spPr>
              <a:xfrm>
                <a:off x="9205653" y="439267"/>
                <a:ext cx="2713680" cy="242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6" name="Gruppieren 495">
            <a:extLst>
              <a:ext uri="{FF2B5EF4-FFF2-40B4-BE49-F238E27FC236}">
                <a16:creationId xmlns:a16="http://schemas.microsoft.com/office/drawing/2014/main" id="{0F42C1E4-D63E-4AC4-BF55-FFEDE44C4609}"/>
              </a:ext>
            </a:extLst>
          </p:cNvPr>
          <p:cNvGrpSpPr/>
          <p:nvPr/>
        </p:nvGrpSpPr>
        <p:grpSpPr>
          <a:xfrm>
            <a:off x="7331853" y="47947"/>
            <a:ext cx="1524960" cy="250920"/>
            <a:chOff x="7331853" y="47947"/>
            <a:chExt cx="152496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CD3E548-2F82-40EB-BD3C-CB611F9FC8E0}"/>
                    </a:ext>
                  </a:extLst>
                </p14:cNvPr>
                <p14:cNvContentPartPr/>
                <p14:nvPr/>
              </p14:nvContentPartPr>
              <p14:xfrm>
                <a:off x="7345173" y="78547"/>
                <a:ext cx="33480" cy="1544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CD3E548-2F82-40EB-BD3C-CB611F9FC8E0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7340853" y="74227"/>
                  <a:ext cx="42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0D4D236-DA80-4C5B-9B62-99E8AFF458A3}"/>
                    </a:ext>
                  </a:extLst>
                </p14:cNvPr>
                <p14:cNvContentPartPr/>
                <p14:nvPr/>
              </p14:nvContentPartPr>
              <p14:xfrm>
                <a:off x="7362453" y="76387"/>
                <a:ext cx="116640" cy="162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0D4D236-DA80-4C5B-9B62-99E8AFF458A3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358133" y="72067"/>
                  <a:ext cx="125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6F0739E-2743-4B61-B36E-68A80F6FB46D}"/>
                    </a:ext>
                  </a:extLst>
                </p14:cNvPr>
                <p14:cNvContentPartPr/>
                <p14:nvPr/>
              </p14:nvContentPartPr>
              <p14:xfrm>
                <a:off x="7331853" y="138307"/>
                <a:ext cx="182160" cy="1353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6F0739E-2743-4B61-B36E-68A80F6FB46D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327533" y="133987"/>
                  <a:ext cx="190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167C61E-72C4-4705-A8C4-089E715E0F31}"/>
                    </a:ext>
                  </a:extLst>
                </p14:cNvPr>
                <p14:cNvContentPartPr/>
                <p14:nvPr/>
              </p14:nvContentPartPr>
              <p14:xfrm>
                <a:off x="7544613" y="151267"/>
                <a:ext cx="163800" cy="180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167C61E-72C4-4705-A8C4-089E715E0F31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7540293" y="146947"/>
                  <a:ext cx="17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7E04AA2-3A86-4410-95FE-2BE5449800BE}"/>
                    </a:ext>
                  </a:extLst>
                </p14:cNvPr>
                <p14:cNvContentPartPr/>
                <p14:nvPr/>
              </p14:nvContentPartPr>
              <p14:xfrm>
                <a:off x="7580253" y="190867"/>
                <a:ext cx="132480" cy="2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7E04AA2-3A86-4410-95FE-2BE5449800BE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7575933" y="186547"/>
                  <a:ext cx="141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90C9A62-3148-40A7-BF01-E5B1EA22C222}"/>
                    </a:ext>
                  </a:extLst>
                </p14:cNvPr>
                <p14:cNvContentPartPr/>
                <p14:nvPr/>
              </p14:nvContentPartPr>
              <p14:xfrm>
                <a:off x="7796253" y="124627"/>
                <a:ext cx="95400" cy="147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90C9A62-3148-40A7-BF01-E5B1EA22C222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7791933" y="120307"/>
                  <a:ext cx="104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A35BBF9-DED6-4650-A782-8D3BEADC3D03}"/>
                    </a:ext>
                  </a:extLst>
                </p14:cNvPr>
                <p14:cNvContentPartPr/>
                <p14:nvPr/>
              </p14:nvContentPartPr>
              <p14:xfrm>
                <a:off x="7889853" y="181507"/>
                <a:ext cx="70920" cy="853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A35BBF9-DED6-4650-A782-8D3BEADC3D03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7885533" y="177187"/>
                  <a:ext cx="79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100B20B-C6CF-4405-BC20-3DB1BDA92393}"/>
                    </a:ext>
                  </a:extLst>
                </p14:cNvPr>
                <p14:cNvContentPartPr/>
                <p14:nvPr/>
              </p14:nvContentPartPr>
              <p14:xfrm>
                <a:off x="7912533" y="179347"/>
                <a:ext cx="81360" cy="108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100B20B-C6CF-4405-BC20-3DB1BDA92393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7908213" y="175027"/>
                  <a:ext cx="90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14F470C-E701-414E-BD59-E4F1DDB6EFB6}"/>
                    </a:ext>
                  </a:extLst>
                </p14:cNvPr>
                <p14:cNvContentPartPr/>
                <p14:nvPr/>
              </p14:nvContentPartPr>
              <p14:xfrm>
                <a:off x="8043573" y="151267"/>
                <a:ext cx="12960" cy="39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14F470C-E701-414E-BD59-E4F1DDB6EFB6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8039253" y="146947"/>
                  <a:ext cx="21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0D23EC2-2316-42B3-94F1-BB70E6587094}"/>
                    </a:ext>
                  </a:extLst>
                </p14:cNvPr>
                <p14:cNvContentPartPr/>
                <p14:nvPr/>
              </p14:nvContentPartPr>
              <p14:xfrm>
                <a:off x="8099373" y="99427"/>
                <a:ext cx="100440" cy="1173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0D23EC2-2316-42B3-94F1-BB70E6587094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8095053" y="95107"/>
                  <a:ext cx="109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F574DB2-E1D8-4C12-87CB-EA3FD93E6C15}"/>
                    </a:ext>
                  </a:extLst>
                </p14:cNvPr>
                <p14:cNvContentPartPr/>
                <p14:nvPr/>
              </p14:nvContentPartPr>
              <p14:xfrm>
                <a:off x="8118453" y="151627"/>
                <a:ext cx="93240" cy="198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F574DB2-E1D8-4C12-87CB-EA3FD93E6C15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8114133" y="147307"/>
                  <a:ext cx="101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FE5EA1F-E48A-4070-B621-306729A07EAC}"/>
                    </a:ext>
                  </a:extLst>
                </p14:cNvPr>
                <p14:cNvContentPartPr/>
                <p14:nvPr/>
              </p14:nvContentPartPr>
              <p14:xfrm>
                <a:off x="8322933" y="117067"/>
                <a:ext cx="10440" cy="878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FE5EA1F-E48A-4070-B621-306729A07EAC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8318613" y="112747"/>
                  <a:ext cx="1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245A48A-962D-4B7D-A336-B9D612D3C70E}"/>
                    </a:ext>
                  </a:extLst>
                </p14:cNvPr>
                <p14:cNvContentPartPr/>
                <p14:nvPr/>
              </p14:nvContentPartPr>
              <p14:xfrm>
                <a:off x="8273253" y="146947"/>
                <a:ext cx="145800" cy="162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245A48A-962D-4B7D-A336-B9D612D3C70E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8268933" y="142627"/>
                  <a:ext cx="154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FE5452B-748D-4856-97E4-A0559C76D3E2}"/>
                    </a:ext>
                  </a:extLst>
                </p14:cNvPr>
                <p14:cNvContentPartPr/>
                <p14:nvPr/>
              </p14:nvContentPartPr>
              <p14:xfrm>
                <a:off x="8459373" y="83947"/>
                <a:ext cx="87840" cy="2149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FE5452B-748D-4856-97E4-A0559C76D3E2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8455053" y="79627"/>
                  <a:ext cx="96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5EC20FD-E46F-4BE7-952F-83C0C65600D1}"/>
                    </a:ext>
                  </a:extLst>
                </p14:cNvPr>
                <p14:cNvContentPartPr/>
                <p14:nvPr/>
              </p14:nvContentPartPr>
              <p14:xfrm>
                <a:off x="8575293" y="167827"/>
                <a:ext cx="15840" cy="910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5EC20FD-E46F-4BE7-952F-83C0C65600D1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8570973" y="163507"/>
                  <a:ext cx="24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90171C9-EE3A-4814-BFDD-C9C7733811FC}"/>
                    </a:ext>
                  </a:extLst>
                </p14:cNvPr>
                <p14:cNvContentPartPr/>
                <p14:nvPr/>
              </p14:nvContentPartPr>
              <p14:xfrm>
                <a:off x="8551893" y="146227"/>
                <a:ext cx="90000" cy="1173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90171C9-EE3A-4814-BFDD-C9C7733811FC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8547573" y="141907"/>
                  <a:ext cx="9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40CB9B3-F8A5-4695-9DE6-284A2B3F3E94}"/>
                    </a:ext>
                  </a:extLst>
                </p14:cNvPr>
                <p14:cNvContentPartPr/>
                <p14:nvPr/>
              </p14:nvContentPartPr>
              <p14:xfrm>
                <a:off x="8741613" y="88987"/>
                <a:ext cx="24840" cy="1022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40CB9B3-F8A5-4695-9DE6-284A2B3F3E94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8737293" y="84667"/>
                  <a:ext cx="33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DDED141-87D5-461B-8209-3D912181D13F}"/>
                    </a:ext>
                  </a:extLst>
                </p14:cNvPr>
                <p14:cNvContentPartPr/>
                <p14:nvPr/>
              </p14:nvContentPartPr>
              <p14:xfrm>
                <a:off x="8673573" y="47947"/>
                <a:ext cx="183240" cy="1580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DDED141-87D5-461B-8209-3D912181D13F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8669253" y="43627"/>
                  <a:ext cx="1918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3" name="Gruppieren 572">
            <a:extLst>
              <a:ext uri="{FF2B5EF4-FFF2-40B4-BE49-F238E27FC236}">
                <a16:creationId xmlns:a16="http://schemas.microsoft.com/office/drawing/2014/main" id="{116D2772-88CB-4496-9AF1-5333C2325F66}"/>
              </a:ext>
            </a:extLst>
          </p:cNvPr>
          <p:cNvGrpSpPr/>
          <p:nvPr/>
        </p:nvGrpSpPr>
        <p:grpSpPr>
          <a:xfrm>
            <a:off x="7317453" y="76747"/>
            <a:ext cx="2378520" cy="538920"/>
            <a:chOff x="7317453" y="76747"/>
            <a:chExt cx="237852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672E777-919E-4811-8C87-00DA70B4665F}"/>
                    </a:ext>
                  </a:extLst>
                </p14:cNvPr>
                <p14:cNvContentPartPr/>
                <p14:nvPr/>
              </p14:nvContentPartPr>
              <p14:xfrm>
                <a:off x="8750253" y="134707"/>
                <a:ext cx="945720" cy="480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672E777-919E-4811-8C87-00DA70B4665F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8745933" y="130387"/>
                  <a:ext cx="9543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30C3202-339E-4EC8-B30F-666B487630B0}"/>
                    </a:ext>
                  </a:extLst>
                </p14:cNvPr>
                <p14:cNvContentPartPr/>
                <p14:nvPr/>
              </p14:nvContentPartPr>
              <p14:xfrm>
                <a:off x="8589333" y="76747"/>
                <a:ext cx="333000" cy="1411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30C3202-339E-4EC8-B30F-666B487630B0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585013" y="72427"/>
                  <a:ext cx="341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CE8B631-7EA1-4531-908A-0AF119EA975E}"/>
                    </a:ext>
                  </a:extLst>
                </p14:cNvPr>
                <p14:cNvContentPartPr/>
                <p14:nvPr/>
              </p14:nvContentPartPr>
              <p14:xfrm>
                <a:off x="7317453" y="287707"/>
                <a:ext cx="2115720" cy="1465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CE8B631-7EA1-4531-908A-0AF119EA975E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7313133" y="283387"/>
                  <a:ext cx="212436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0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A5C15A4C-7DAC-4104-B1BD-9FFDA57C6907}"/>
                  </a:ext>
                </a:extLst>
              </p14:cNvPr>
              <p14:cNvContentPartPr/>
              <p14:nvPr/>
            </p14:nvContentPartPr>
            <p14:xfrm>
              <a:off x="10811973" y="2046667"/>
              <a:ext cx="87120" cy="108000"/>
            </p14:xfrm>
          </p:contentPart>
        </mc:Choice>
        <mc:Fallback xmlns=""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A5C15A4C-7DAC-4104-B1BD-9FFDA57C6907}"/>
                  </a:ext>
                </a:extLst>
              </p:cNvPr>
              <p:cNvPicPr/>
              <p:nvPr/>
            </p:nvPicPr>
            <p:blipFill>
              <a:blip r:embed="rId1301"/>
              <a:stretch>
                <a:fillRect/>
              </a:stretch>
            </p:blipFill>
            <p:spPr>
              <a:xfrm>
                <a:off x="10807653" y="2042347"/>
                <a:ext cx="9576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5" name="Gruppieren 714">
            <a:extLst>
              <a:ext uri="{FF2B5EF4-FFF2-40B4-BE49-F238E27FC236}">
                <a16:creationId xmlns:a16="http://schemas.microsoft.com/office/drawing/2014/main" id="{D64B023F-086D-43E9-BC85-1FB97EE8ED45}"/>
              </a:ext>
            </a:extLst>
          </p:cNvPr>
          <p:cNvGrpSpPr/>
          <p:nvPr/>
        </p:nvGrpSpPr>
        <p:grpSpPr>
          <a:xfrm>
            <a:off x="8946093" y="922747"/>
            <a:ext cx="2684520" cy="2021400"/>
            <a:chOff x="8946093" y="922747"/>
            <a:chExt cx="2684520" cy="20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44967AD-EEE1-475E-A36D-5505BF693F70}"/>
                    </a:ext>
                  </a:extLst>
                </p14:cNvPr>
                <p14:cNvContentPartPr/>
                <p14:nvPr/>
              </p14:nvContentPartPr>
              <p14:xfrm>
                <a:off x="9487533" y="1255387"/>
                <a:ext cx="1365120" cy="8827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44967AD-EEE1-475E-A36D-5505BF693F70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9483213" y="1251067"/>
                  <a:ext cx="1373760" cy="8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F858AA9-3406-48F9-AE49-6403A88696B4}"/>
                    </a:ext>
                  </a:extLst>
                </p14:cNvPr>
                <p14:cNvContentPartPr/>
                <p14:nvPr/>
              </p14:nvContentPartPr>
              <p14:xfrm>
                <a:off x="10845093" y="2155027"/>
                <a:ext cx="369720" cy="7081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F858AA9-3406-48F9-AE49-6403A88696B4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10840773" y="2150707"/>
                  <a:ext cx="37836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68D35AB-7937-4EA5-A407-389E9AF071AB}"/>
                    </a:ext>
                  </a:extLst>
                </p14:cNvPr>
                <p14:cNvContentPartPr/>
                <p14:nvPr/>
              </p14:nvContentPartPr>
              <p14:xfrm>
                <a:off x="9464493" y="1235227"/>
                <a:ext cx="1378080" cy="8589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68D35AB-7937-4EA5-A407-389E9AF071AB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9460173" y="1230907"/>
                  <a:ext cx="138672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2280343-0D29-419A-82B5-00B729530462}"/>
                    </a:ext>
                  </a:extLst>
                </p14:cNvPr>
                <p14:cNvContentPartPr/>
                <p14:nvPr/>
              </p14:nvContentPartPr>
              <p14:xfrm>
                <a:off x="10820613" y="2165827"/>
                <a:ext cx="335880" cy="6210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2280343-0D29-419A-82B5-00B729530462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10816293" y="2161507"/>
                  <a:ext cx="34452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69FEFF7-ED34-4F0C-9E39-40D1FF9ABC3C}"/>
                    </a:ext>
                  </a:extLst>
                </p14:cNvPr>
                <p14:cNvContentPartPr/>
                <p14:nvPr/>
              </p14:nvContentPartPr>
              <p14:xfrm>
                <a:off x="9464133" y="949027"/>
                <a:ext cx="430200" cy="38232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69FEFF7-ED34-4F0C-9E39-40D1FF9ABC3C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9459813" y="944707"/>
                  <a:ext cx="4388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FC1BC26-1707-4446-8EFB-1378250FDB96}"/>
                    </a:ext>
                  </a:extLst>
                </p14:cNvPr>
                <p14:cNvContentPartPr/>
                <p14:nvPr/>
              </p14:nvContentPartPr>
              <p14:xfrm>
                <a:off x="10798293" y="2057107"/>
                <a:ext cx="752400" cy="7200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FC1BC26-1707-4446-8EFB-1378250FDB96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10793973" y="2052787"/>
                  <a:ext cx="761040" cy="72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015BF66-A3DD-4869-B3B3-7DB364DF458D}"/>
                    </a:ext>
                  </a:extLst>
                </p14:cNvPr>
                <p14:cNvContentPartPr/>
                <p14:nvPr/>
              </p14:nvContentPartPr>
              <p14:xfrm>
                <a:off x="11495973" y="2680987"/>
                <a:ext cx="114120" cy="18540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015BF66-A3DD-4869-B3B3-7DB364DF458D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11491653" y="2676667"/>
                  <a:ext cx="122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AF56140-E824-4F4D-89D6-1ED31EECB72E}"/>
                    </a:ext>
                  </a:extLst>
                </p14:cNvPr>
                <p14:cNvContentPartPr/>
                <p14:nvPr/>
              </p14:nvContentPartPr>
              <p14:xfrm>
                <a:off x="9502293" y="942187"/>
                <a:ext cx="864360" cy="7167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AF56140-E824-4F4D-89D6-1ED31EECB72E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9497973" y="937867"/>
                  <a:ext cx="87300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7A60150-F843-4319-951D-61F28557584A}"/>
                    </a:ext>
                  </a:extLst>
                </p14:cNvPr>
                <p14:cNvContentPartPr/>
                <p14:nvPr/>
              </p14:nvContentPartPr>
              <p14:xfrm>
                <a:off x="10306173" y="1618267"/>
                <a:ext cx="1324440" cy="12193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7A60150-F843-4319-951D-61F28557584A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10301853" y="1613947"/>
                  <a:ext cx="1333080" cy="12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11F20143-8770-4FAA-9707-1861B6930F72}"/>
                    </a:ext>
                  </a:extLst>
                </p14:cNvPr>
                <p14:cNvContentPartPr/>
                <p14:nvPr/>
              </p14:nvContentPartPr>
              <p14:xfrm>
                <a:off x="9502293" y="996187"/>
                <a:ext cx="2097720" cy="181908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11F20143-8770-4FAA-9707-1861B6930F7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9497973" y="991867"/>
                  <a:ext cx="2106360" cy="18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E052496-0430-4619-8520-6A869F1E15A8}"/>
                    </a:ext>
                  </a:extLst>
                </p14:cNvPr>
                <p14:cNvContentPartPr/>
                <p14:nvPr/>
              </p14:nvContentPartPr>
              <p14:xfrm>
                <a:off x="9480333" y="1153867"/>
                <a:ext cx="360" cy="3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E052496-0430-4619-8520-6A869F1E15A8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9476013" y="114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32C997B8-F6CF-4F32-94B7-A316C805BC43}"/>
                    </a:ext>
                  </a:extLst>
                </p14:cNvPr>
                <p14:cNvContentPartPr/>
                <p14:nvPr/>
              </p14:nvContentPartPr>
              <p14:xfrm>
                <a:off x="9464853" y="922747"/>
                <a:ext cx="68040" cy="13896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32C997B8-F6CF-4F32-94B7-A316C805BC43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9460533" y="918427"/>
                  <a:ext cx="76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49D21275-6C1A-4C6C-BCB1-12DDFB61A361}"/>
                    </a:ext>
                  </a:extLst>
                </p14:cNvPr>
                <p14:cNvContentPartPr/>
                <p14:nvPr/>
              </p14:nvContentPartPr>
              <p14:xfrm>
                <a:off x="11516853" y="2709787"/>
                <a:ext cx="72360" cy="2113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49D21275-6C1A-4C6C-BCB1-12DDFB61A361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11512533" y="2705467"/>
                  <a:ext cx="81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607F1482-CA8E-4962-AF04-FD817C1F106C}"/>
                    </a:ext>
                  </a:extLst>
                </p14:cNvPr>
                <p14:cNvContentPartPr/>
                <p14:nvPr/>
              </p14:nvContentPartPr>
              <p14:xfrm>
                <a:off x="9287013" y="972427"/>
                <a:ext cx="253440" cy="522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607F1482-CA8E-4962-AF04-FD817C1F106C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9282693" y="968107"/>
                  <a:ext cx="262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2EF96641-BDEA-4DFC-A4B7-FD3FCCACF3DC}"/>
                    </a:ext>
                  </a:extLst>
                </p14:cNvPr>
                <p14:cNvContentPartPr/>
                <p14:nvPr/>
              </p14:nvContentPartPr>
              <p14:xfrm>
                <a:off x="9302853" y="959467"/>
                <a:ext cx="248760" cy="4608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2EF96641-BDEA-4DFC-A4B7-FD3FCCACF3DC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9298533" y="955147"/>
                  <a:ext cx="257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DDD080CA-DACE-46DF-B41D-FF244BB5AEDC}"/>
                    </a:ext>
                  </a:extLst>
                </p14:cNvPr>
                <p14:cNvContentPartPr/>
                <p14:nvPr/>
              </p14:nvContentPartPr>
              <p14:xfrm>
                <a:off x="11540973" y="2595307"/>
                <a:ext cx="58680" cy="34884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DDD080CA-DACE-46DF-B41D-FF244BB5AEDC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1536653" y="2590987"/>
                  <a:ext cx="67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7662CB51-6101-4581-B6DF-67381539A9E9}"/>
                    </a:ext>
                  </a:extLst>
                </p14:cNvPr>
                <p14:cNvContentPartPr/>
                <p14:nvPr/>
              </p14:nvContentPartPr>
              <p14:xfrm>
                <a:off x="9386013" y="944707"/>
                <a:ext cx="233640" cy="6084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7662CB51-6101-4581-B6DF-67381539A9E9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9381693" y="940387"/>
                  <a:ext cx="242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3F8C3C9-F648-492B-B9F4-E4D6B6AE70E7}"/>
                    </a:ext>
                  </a:extLst>
                </p14:cNvPr>
                <p14:cNvContentPartPr/>
                <p14:nvPr/>
              </p14:nvContentPartPr>
              <p14:xfrm>
                <a:off x="8946093" y="973507"/>
                <a:ext cx="524160" cy="193212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3F8C3C9-F648-492B-B9F4-E4D6B6AE70E7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8941773" y="969187"/>
                  <a:ext cx="532800" cy="19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3A84075D-A815-4BD4-BC12-AFE1C6D057D0}"/>
                    </a:ext>
                  </a:extLst>
                </p14:cNvPr>
                <p14:cNvContentPartPr/>
                <p14:nvPr/>
              </p14:nvContentPartPr>
              <p14:xfrm>
                <a:off x="9321213" y="992947"/>
                <a:ext cx="324000" cy="7308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3A84075D-A815-4BD4-BC12-AFE1C6D057D0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9316893" y="988627"/>
                  <a:ext cx="33264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0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23DD80C9-E706-4FAA-8CAA-301714164EB7}"/>
                  </a:ext>
                </a:extLst>
              </p14:cNvPr>
              <p14:cNvContentPartPr/>
              <p14:nvPr/>
            </p14:nvContentPartPr>
            <p14:xfrm>
              <a:off x="9361173" y="1200667"/>
              <a:ext cx="254880" cy="6372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23DD80C9-E706-4FAA-8CAA-301714164EB7}"/>
                  </a:ext>
                </a:extLst>
              </p:cNvPr>
              <p:cNvPicPr/>
              <p:nvPr/>
            </p:nvPicPr>
            <p:blipFill>
              <a:blip r:embed="rId1341"/>
              <a:stretch>
                <a:fillRect/>
              </a:stretch>
            </p:blipFill>
            <p:spPr>
              <a:xfrm>
                <a:off x="9356853" y="1196347"/>
                <a:ext cx="2635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2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1C256113-E3EE-4BCA-B590-B34633A5ECA4}"/>
                  </a:ext>
                </a:extLst>
              </p14:cNvPr>
              <p14:cNvContentPartPr/>
              <p14:nvPr/>
            </p14:nvContentPartPr>
            <p14:xfrm>
              <a:off x="9471333" y="1004467"/>
              <a:ext cx="40680" cy="186120"/>
            </p14:xfrm>
          </p:contentPart>
        </mc:Choice>
        <mc:Fallback xmlns=""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1C256113-E3EE-4BCA-B590-B34633A5ECA4}"/>
                  </a:ext>
                </a:extLst>
              </p:cNvPr>
              <p:cNvPicPr/>
              <p:nvPr/>
            </p:nvPicPr>
            <p:blipFill>
              <a:blip r:embed="rId1343"/>
              <a:stretch>
                <a:fillRect/>
              </a:stretch>
            </p:blipFill>
            <p:spPr>
              <a:xfrm>
                <a:off x="9467013" y="1000147"/>
                <a:ext cx="49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4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4784DD74-C9F3-461C-8C30-64B2D23092D1}"/>
                  </a:ext>
                </a:extLst>
              </p14:cNvPr>
              <p14:cNvContentPartPr/>
              <p14:nvPr/>
            </p14:nvContentPartPr>
            <p14:xfrm>
              <a:off x="11526573" y="2651827"/>
              <a:ext cx="28800" cy="223560"/>
            </p14:xfrm>
          </p:contentPart>
        </mc:Choice>
        <mc:Fallback xmlns=""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4784DD74-C9F3-461C-8C30-64B2D23092D1}"/>
                  </a:ext>
                </a:extLst>
              </p:cNvPr>
              <p:cNvPicPr/>
              <p:nvPr/>
            </p:nvPicPr>
            <p:blipFill>
              <a:blip r:embed="rId1345"/>
              <a:stretch>
                <a:fillRect/>
              </a:stretch>
            </p:blipFill>
            <p:spPr>
              <a:xfrm>
                <a:off x="11522253" y="2647507"/>
                <a:ext cx="374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6">
            <p14:nvContentPartPr>
              <p14:cNvPr id="771" name="Freihand 770">
                <a:extLst>
                  <a:ext uri="{FF2B5EF4-FFF2-40B4-BE49-F238E27FC236}">
                    <a16:creationId xmlns:a16="http://schemas.microsoft.com/office/drawing/2014/main" id="{24EFA6EB-FB4E-4BB8-9DA2-6622B10D9779}"/>
                  </a:ext>
                </a:extLst>
              </p14:cNvPr>
              <p14:cNvContentPartPr/>
              <p14:nvPr/>
            </p14:nvContentPartPr>
            <p14:xfrm>
              <a:off x="11418213" y="2852707"/>
              <a:ext cx="479160" cy="595440"/>
            </p14:xfrm>
          </p:contentPart>
        </mc:Choice>
        <mc:Fallback xmlns="">
          <p:pic>
            <p:nvPicPr>
              <p:cNvPr id="771" name="Freihand 770">
                <a:extLst>
                  <a:ext uri="{FF2B5EF4-FFF2-40B4-BE49-F238E27FC236}">
                    <a16:creationId xmlns:a16="http://schemas.microsoft.com/office/drawing/2014/main" id="{24EFA6EB-FB4E-4BB8-9DA2-6622B10D9779}"/>
                  </a:ext>
                </a:extLst>
              </p:cNvPr>
              <p:cNvPicPr/>
              <p:nvPr/>
            </p:nvPicPr>
            <p:blipFill>
              <a:blip r:embed="rId1347"/>
              <a:stretch>
                <a:fillRect/>
              </a:stretch>
            </p:blipFill>
            <p:spPr>
              <a:xfrm>
                <a:off x="11413893" y="2848387"/>
                <a:ext cx="487800" cy="60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74BFF2B9-134D-4388-8C6E-5BCAB2F1A79B}"/>
              </a:ext>
            </a:extLst>
          </p:cNvPr>
          <p:cNvGrpSpPr/>
          <p:nvPr/>
        </p:nvGrpSpPr>
        <p:grpSpPr>
          <a:xfrm>
            <a:off x="9277293" y="1235947"/>
            <a:ext cx="2718720" cy="2311920"/>
            <a:chOff x="9277293" y="1235947"/>
            <a:chExt cx="2718720" cy="23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25FF14B-DB61-4AE8-8EF5-CF6838ACFC41}"/>
                    </a:ext>
                  </a:extLst>
                </p14:cNvPr>
                <p14:cNvContentPartPr/>
                <p14:nvPr/>
              </p14:nvContentPartPr>
              <p14:xfrm>
                <a:off x="11690733" y="2985187"/>
                <a:ext cx="360" cy="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25FF14B-DB61-4AE8-8EF5-CF6838ACFC41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11686413" y="2980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66FCB45-7EBF-40DB-929A-09FAB7951A37}"/>
                    </a:ext>
                  </a:extLst>
                </p14:cNvPr>
                <p14:cNvContentPartPr/>
                <p14:nvPr/>
              </p14:nvContentPartPr>
              <p14:xfrm>
                <a:off x="11287893" y="2773507"/>
                <a:ext cx="708120" cy="774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66FCB45-7EBF-40DB-929A-09FAB7951A37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11283573" y="2769187"/>
                  <a:ext cx="71676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3D802CE-021A-46C5-9F25-115F54FEFCFE}"/>
                    </a:ext>
                  </a:extLst>
                </p14:cNvPr>
                <p14:cNvContentPartPr/>
                <p14:nvPr/>
              </p14:nvContentPartPr>
              <p14:xfrm>
                <a:off x="9277293" y="2078347"/>
                <a:ext cx="707040" cy="1039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3D802CE-021A-46C5-9F25-115F54FEFCFE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9272973" y="2074027"/>
                  <a:ext cx="715680" cy="10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ACA2E39-9A1D-418A-86E3-FFACF4D15FD9}"/>
                    </a:ext>
                  </a:extLst>
                </p14:cNvPr>
                <p14:cNvContentPartPr/>
                <p14:nvPr/>
              </p14:nvContentPartPr>
              <p14:xfrm>
                <a:off x="9301773" y="1806187"/>
                <a:ext cx="1655640" cy="1124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ACA2E39-9A1D-418A-86E3-FFACF4D15FD9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9297453" y="1801867"/>
                  <a:ext cx="1664280" cy="11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9D87FE8-CC23-436E-9789-BF80EB6B4CF8}"/>
                    </a:ext>
                  </a:extLst>
                </p14:cNvPr>
                <p14:cNvContentPartPr/>
                <p14:nvPr/>
              </p14:nvContentPartPr>
              <p14:xfrm>
                <a:off x="9561333" y="2434027"/>
                <a:ext cx="137880" cy="156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9D87FE8-CC23-436E-9789-BF80EB6B4CF8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9557013" y="2429707"/>
                  <a:ext cx="146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D78DC0F-EE5D-4524-B04D-0C45200F5DBC}"/>
                    </a:ext>
                  </a:extLst>
                </p14:cNvPr>
                <p14:cNvContentPartPr/>
                <p14:nvPr/>
              </p14:nvContentPartPr>
              <p14:xfrm>
                <a:off x="9582933" y="2581987"/>
                <a:ext cx="22320" cy="87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D78DC0F-EE5D-4524-B04D-0C45200F5DBC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9578613" y="2577667"/>
                  <a:ext cx="309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D845D97-6767-481E-A164-7B47A14112E7}"/>
                    </a:ext>
                  </a:extLst>
                </p14:cNvPr>
                <p14:cNvContentPartPr/>
                <p14:nvPr/>
              </p14:nvContentPartPr>
              <p14:xfrm>
                <a:off x="9674013" y="2538787"/>
                <a:ext cx="10800" cy="92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D845D97-6767-481E-A164-7B47A14112E7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9669693" y="2534467"/>
                  <a:ext cx="19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2506832-3F4A-420C-8608-05396AAF5F91}"/>
                    </a:ext>
                  </a:extLst>
                </p14:cNvPr>
                <p14:cNvContentPartPr/>
                <p14:nvPr/>
              </p14:nvContentPartPr>
              <p14:xfrm>
                <a:off x="9546573" y="2706547"/>
                <a:ext cx="32040" cy="62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2506832-3F4A-420C-8608-05396AAF5F91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9542253" y="2702227"/>
                  <a:ext cx="40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3A5053D-E7B0-4FCB-A5CE-637E9C47A0C5}"/>
                    </a:ext>
                  </a:extLst>
                </p14:cNvPr>
                <p14:cNvContentPartPr/>
                <p14:nvPr/>
              </p14:nvContentPartPr>
              <p14:xfrm>
                <a:off x="9629013" y="2695027"/>
                <a:ext cx="84240" cy="79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3A5053D-E7B0-4FCB-A5CE-637E9C47A0C5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9624693" y="2690707"/>
                  <a:ext cx="92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2A8220E-B6AE-4861-B204-070DF5B95984}"/>
                    </a:ext>
                  </a:extLst>
                </p14:cNvPr>
                <p14:cNvContentPartPr/>
                <p14:nvPr/>
              </p14:nvContentPartPr>
              <p14:xfrm>
                <a:off x="10135173" y="2355547"/>
                <a:ext cx="21600" cy="84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2A8220E-B6AE-4861-B204-070DF5B95984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10130853" y="2351227"/>
                  <a:ext cx="30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95A322E-667A-4064-9DA5-5146E693037A}"/>
                    </a:ext>
                  </a:extLst>
                </p14:cNvPr>
                <p14:cNvContentPartPr/>
                <p14:nvPr/>
              </p14:nvContentPartPr>
              <p14:xfrm>
                <a:off x="10126533" y="2336107"/>
                <a:ext cx="171720" cy="124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95A322E-667A-4064-9DA5-5146E693037A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10122213" y="2331787"/>
                  <a:ext cx="180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DBFF92C-BF67-42A1-9A68-EBCF89A65A30}"/>
                    </a:ext>
                  </a:extLst>
                </p14:cNvPr>
                <p14:cNvContentPartPr/>
                <p14:nvPr/>
              </p14:nvContentPartPr>
              <p14:xfrm>
                <a:off x="10113933" y="2547067"/>
                <a:ext cx="6480" cy="28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DBFF92C-BF67-42A1-9A68-EBCF89A65A30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10109613" y="2542747"/>
                  <a:ext cx="15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9AFD049-8034-41C3-976B-2602B7CB28CA}"/>
                    </a:ext>
                  </a:extLst>
                </p14:cNvPr>
                <p14:cNvContentPartPr/>
                <p14:nvPr/>
              </p14:nvContentPartPr>
              <p14:xfrm>
                <a:off x="10124013" y="2531947"/>
                <a:ext cx="43560" cy="74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9AFD049-8034-41C3-976B-2602B7CB28CA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10119693" y="2527627"/>
                  <a:ext cx="52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60CF115-55F3-4DE9-BF01-C507A60CC57F}"/>
                    </a:ext>
                  </a:extLst>
                </p14:cNvPr>
                <p14:cNvContentPartPr/>
                <p14:nvPr/>
              </p14:nvContentPartPr>
              <p14:xfrm>
                <a:off x="10125813" y="2524747"/>
                <a:ext cx="54720" cy="8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60CF115-55F3-4DE9-BF01-C507A60CC57F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10121493" y="2520427"/>
                  <a:ext cx="63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29550CA-84EB-4DBC-8029-25BBC57CF9EF}"/>
                    </a:ext>
                  </a:extLst>
                </p14:cNvPr>
                <p14:cNvContentPartPr/>
                <p14:nvPr/>
              </p14:nvContentPartPr>
              <p14:xfrm>
                <a:off x="10255413" y="2490547"/>
                <a:ext cx="63360" cy="1155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29550CA-84EB-4DBC-8029-25BBC57CF9EF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10251093" y="2486227"/>
                  <a:ext cx="72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A4EC970-861D-4A85-8A35-6EE6A37149C7}"/>
                    </a:ext>
                  </a:extLst>
                </p14:cNvPr>
                <p14:cNvContentPartPr/>
                <p14:nvPr/>
              </p14:nvContentPartPr>
              <p14:xfrm>
                <a:off x="10112493" y="2321707"/>
                <a:ext cx="26640" cy="122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A4EC970-861D-4A85-8A35-6EE6A37149C7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10108173" y="2317387"/>
                  <a:ext cx="3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FE0958A-1CA6-4315-B09E-1C0DDC397948}"/>
                    </a:ext>
                  </a:extLst>
                </p14:cNvPr>
                <p14:cNvContentPartPr/>
                <p14:nvPr/>
              </p14:nvContentPartPr>
              <p14:xfrm>
                <a:off x="9543693" y="2453467"/>
                <a:ext cx="36000" cy="104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FE0958A-1CA6-4315-B09E-1C0DDC397948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9539373" y="2449147"/>
                  <a:ext cx="44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CDA7597-2B79-46CF-8BCD-8EBB869FFE39}"/>
                    </a:ext>
                  </a:extLst>
                </p14:cNvPr>
                <p14:cNvContentPartPr/>
                <p14:nvPr/>
              </p14:nvContentPartPr>
              <p14:xfrm>
                <a:off x="10017453" y="1698907"/>
                <a:ext cx="7920" cy="426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CDA7597-2B79-46CF-8BCD-8EBB869FFE39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10013133" y="1694587"/>
                  <a:ext cx="16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05DA0A9-D5B8-4896-9D8D-912DBA367E9B}"/>
                    </a:ext>
                  </a:extLst>
                </p14:cNvPr>
                <p14:cNvContentPartPr/>
                <p14:nvPr/>
              </p14:nvContentPartPr>
              <p14:xfrm>
                <a:off x="9936093" y="1616827"/>
                <a:ext cx="171360" cy="2001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05DA0A9-D5B8-4896-9D8D-912DBA367E9B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9931773" y="1612507"/>
                  <a:ext cx="180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CA43128-4F4A-443E-B635-40668844E87A}"/>
                    </a:ext>
                  </a:extLst>
                </p14:cNvPr>
                <p14:cNvContentPartPr/>
                <p14:nvPr/>
              </p14:nvContentPartPr>
              <p14:xfrm>
                <a:off x="9862653" y="2453107"/>
                <a:ext cx="963000" cy="795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CA43128-4F4A-443E-B635-40668844E87A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9858333" y="2448787"/>
                  <a:ext cx="971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BF27772-6F40-4348-AC22-8EDF957F4E5B}"/>
                    </a:ext>
                  </a:extLst>
                </p14:cNvPr>
                <p14:cNvContentPartPr/>
                <p14:nvPr/>
              </p14:nvContentPartPr>
              <p14:xfrm>
                <a:off x="10789653" y="2412427"/>
                <a:ext cx="79920" cy="117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BF27772-6F40-4348-AC22-8EDF957F4E5B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10785333" y="2408107"/>
                  <a:ext cx="88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6286152-20D6-4A61-AD51-1E4B28DA90D9}"/>
                    </a:ext>
                  </a:extLst>
                </p14:cNvPr>
                <p14:cNvContentPartPr/>
                <p14:nvPr/>
              </p14:nvContentPartPr>
              <p14:xfrm>
                <a:off x="10820973" y="2148187"/>
                <a:ext cx="51480" cy="597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6286152-20D6-4A61-AD51-1E4B28DA90D9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10816653" y="2143867"/>
                  <a:ext cx="601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B5C82900-27E2-4531-A368-28932C2BADC7}"/>
                    </a:ext>
                  </a:extLst>
                </p14:cNvPr>
                <p14:cNvContentPartPr/>
                <p14:nvPr/>
              </p14:nvContentPartPr>
              <p14:xfrm>
                <a:off x="10841493" y="2174107"/>
                <a:ext cx="16920" cy="507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B5C82900-27E2-4531-A368-28932C2BADC7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10837173" y="2169787"/>
                  <a:ext cx="25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BBAD3E8-F7A3-490E-B62B-92B3F4209B95}"/>
                    </a:ext>
                  </a:extLst>
                </p14:cNvPr>
                <p14:cNvContentPartPr/>
                <p14:nvPr/>
              </p14:nvContentPartPr>
              <p14:xfrm>
                <a:off x="10827093" y="2165827"/>
                <a:ext cx="26280" cy="7311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BBAD3E8-F7A3-490E-B62B-92B3F4209B95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10822773" y="2161507"/>
                  <a:ext cx="3492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A17FDBA-8B81-4A06-85BB-4EF85F929D19}"/>
                    </a:ext>
                  </a:extLst>
                </p14:cNvPr>
                <p14:cNvContentPartPr/>
                <p14:nvPr/>
              </p14:nvContentPartPr>
              <p14:xfrm>
                <a:off x="10833933" y="2194627"/>
                <a:ext cx="284040" cy="6735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A17FDBA-8B81-4A06-85BB-4EF85F929D19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10829613" y="2190307"/>
                  <a:ext cx="29268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0621A04-A3D9-421A-B0BC-FD593E66DFA9}"/>
                    </a:ext>
                  </a:extLst>
                </p14:cNvPr>
                <p14:cNvContentPartPr/>
                <p14:nvPr/>
              </p14:nvContentPartPr>
              <p14:xfrm>
                <a:off x="9374853" y="1235947"/>
                <a:ext cx="1467000" cy="930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0621A04-A3D9-421A-B0BC-FD593E66DFA9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9370533" y="1231627"/>
                  <a:ext cx="147564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DE60963-1AF4-4CF3-8D25-BA6DE6BE6171}"/>
                    </a:ext>
                  </a:extLst>
                </p14:cNvPr>
                <p14:cNvContentPartPr/>
                <p14:nvPr/>
              </p14:nvContentPartPr>
              <p14:xfrm>
                <a:off x="9968853" y="1572547"/>
                <a:ext cx="75600" cy="60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DE60963-1AF4-4CF3-8D25-BA6DE6BE6171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9964533" y="1568227"/>
                  <a:ext cx="84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52FFA4E-FD1C-4DBF-A784-711C22D31FF6}"/>
                    </a:ext>
                  </a:extLst>
                </p14:cNvPr>
                <p14:cNvContentPartPr/>
                <p14:nvPr/>
              </p14:nvContentPartPr>
              <p14:xfrm>
                <a:off x="10179093" y="1684867"/>
                <a:ext cx="26280" cy="514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52FFA4E-FD1C-4DBF-A784-711C22D31FF6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10174773" y="1680547"/>
                  <a:ext cx="34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A48AB4B-CDF0-44FB-821E-FA4F26794844}"/>
                    </a:ext>
                  </a:extLst>
                </p14:cNvPr>
                <p14:cNvContentPartPr/>
                <p14:nvPr/>
              </p14:nvContentPartPr>
              <p14:xfrm>
                <a:off x="10418853" y="1833907"/>
                <a:ext cx="69840" cy="38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A48AB4B-CDF0-44FB-821E-FA4F26794844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10414533" y="1829587"/>
                  <a:ext cx="78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7B54D8F9-F402-4F69-B88A-C1A513AE01E7}"/>
                    </a:ext>
                  </a:extLst>
                </p14:cNvPr>
                <p14:cNvContentPartPr/>
                <p14:nvPr/>
              </p14:nvContentPartPr>
              <p14:xfrm>
                <a:off x="10606773" y="2027947"/>
                <a:ext cx="100800" cy="579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7B54D8F9-F402-4F69-B88A-C1A513AE01E7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10602453" y="2023627"/>
                  <a:ext cx="109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8822162-145D-4F35-9CF2-7712968BFFB9}"/>
                    </a:ext>
                  </a:extLst>
                </p14:cNvPr>
                <p14:cNvContentPartPr/>
                <p14:nvPr/>
              </p14:nvContentPartPr>
              <p14:xfrm>
                <a:off x="10855533" y="2348707"/>
                <a:ext cx="36360" cy="53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8822162-145D-4F35-9CF2-7712968BFFB9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10851213" y="2344387"/>
                  <a:ext cx="45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CA53B86-2E3C-48F3-BA87-AB683E353DFE}"/>
                    </a:ext>
                  </a:extLst>
                </p14:cNvPr>
                <p14:cNvContentPartPr/>
                <p14:nvPr/>
              </p14:nvContentPartPr>
              <p14:xfrm>
                <a:off x="10887573" y="2341147"/>
                <a:ext cx="28080" cy="93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CA53B86-2E3C-48F3-BA87-AB683E353DFE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10883253" y="2336827"/>
                  <a:ext cx="3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B5A4443-8E22-45B3-A2EF-07A4FC979F15}"/>
                    </a:ext>
                  </a:extLst>
                </p14:cNvPr>
                <p14:cNvContentPartPr/>
                <p14:nvPr/>
              </p14:nvContentPartPr>
              <p14:xfrm>
                <a:off x="10950573" y="2363467"/>
                <a:ext cx="34920" cy="68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B5A4443-8E22-45B3-A2EF-07A4FC979F15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10946253" y="2359147"/>
                  <a:ext cx="43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74D87F7-BFA8-4AC0-909A-40BC85852B13}"/>
                    </a:ext>
                  </a:extLst>
                </p14:cNvPr>
                <p14:cNvContentPartPr/>
                <p14:nvPr/>
              </p14:nvContentPartPr>
              <p14:xfrm>
                <a:off x="11043093" y="2589907"/>
                <a:ext cx="40680" cy="60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74D87F7-BFA8-4AC0-909A-40BC85852B13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11038773" y="2585587"/>
                  <a:ext cx="49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6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C26C2CB8-0367-4654-9333-76A82E4C52CF}"/>
                    </a:ext>
                  </a:extLst>
                </p14:cNvPr>
                <p14:cNvContentPartPr/>
                <p14:nvPr/>
              </p14:nvContentPartPr>
              <p14:xfrm>
                <a:off x="9530373" y="1274827"/>
                <a:ext cx="1272240" cy="83412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C26C2CB8-0367-4654-9333-76A82E4C52CF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9526053" y="1270507"/>
                  <a:ext cx="128088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5422101-C13D-4DC4-8FDD-CFF2298C1650}"/>
                    </a:ext>
                  </a:extLst>
                </p14:cNvPr>
                <p14:cNvContentPartPr/>
                <p14:nvPr/>
              </p14:nvContentPartPr>
              <p14:xfrm>
                <a:off x="10838973" y="2165827"/>
                <a:ext cx="283320" cy="5767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5422101-C13D-4DC4-8FDD-CFF2298C1650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10834653" y="2161507"/>
                  <a:ext cx="29196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5A58EAF-FC2F-4FC3-8154-12C7E17ADCFF}"/>
                    </a:ext>
                  </a:extLst>
                </p14:cNvPr>
                <p14:cNvContentPartPr/>
                <p14:nvPr/>
              </p14:nvContentPartPr>
              <p14:xfrm>
                <a:off x="10243893" y="1496227"/>
                <a:ext cx="713160" cy="91728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5A58EAF-FC2F-4FC3-8154-12C7E17ADCFF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10239573" y="1491907"/>
                  <a:ext cx="72180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CAAB1AFF-9A3C-437F-9EB9-AA39911C0A57}"/>
                    </a:ext>
                  </a:extLst>
                </p14:cNvPr>
                <p14:cNvContentPartPr/>
                <p14:nvPr/>
              </p14:nvContentPartPr>
              <p14:xfrm>
                <a:off x="10849773" y="1309027"/>
                <a:ext cx="172440" cy="2160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CAAB1AFF-9A3C-437F-9EB9-AA39911C0A57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10845453" y="1304707"/>
                  <a:ext cx="181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66F4CE96-F289-4188-BEDF-645EC2AEA6D5}"/>
                    </a:ext>
                  </a:extLst>
                </p14:cNvPr>
                <p14:cNvContentPartPr/>
                <p14:nvPr/>
              </p14:nvContentPartPr>
              <p14:xfrm>
                <a:off x="10831773" y="2054227"/>
                <a:ext cx="57600" cy="1479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66F4CE96-F289-4188-BEDF-645EC2AEA6D5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10827453" y="2049907"/>
                  <a:ext cx="66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A9834B0E-F73C-4E1F-8BF4-0FDBDD8376B1}"/>
                    </a:ext>
                  </a:extLst>
                </p14:cNvPr>
                <p14:cNvContentPartPr/>
                <p14:nvPr/>
              </p14:nvContentPartPr>
              <p14:xfrm>
                <a:off x="11187813" y="2717347"/>
                <a:ext cx="38880" cy="23760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A9834B0E-F73C-4E1F-8BF4-0FDBDD8376B1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11183493" y="2713027"/>
                  <a:ext cx="47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8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2061AC8B-22F8-41A4-8A92-259EEADF4972}"/>
                    </a:ext>
                  </a:extLst>
                </p14:cNvPr>
                <p14:cNvContentPartPr/>
                <p14:nvPr/>
              </p14:nvContentPartPr>
              <p14:xfrm>
                <a:off x="11507133" y="2631667"/>
                <a:ext cx="58680" cy="32436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2061AC8B-22F8-41A4-8A92-259EEADF4972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11502813" y="2627347"/>
                  <a:ext cx="67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459A958-E07A-436B-83E7-264CF1502808}"/>
                    </a:ext>
                  </a:extLst>
                </p14:cNvPr>
                <p14:cNvContentPartPr/>
                <p14:nvPr/>
              </p14:nvContentPartPr>
              <p14:xfrm>
                <a:off x="11189613" y="2645347"/>
                <a:ext cx="29880" cy="29736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459A958-E07A-436B-83E7-264CF1502808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11185293" y="2641027"/>
                  <a:ext cx="38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2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1388E69B-8055-4F09-9B2F-66B3B1556C7C}"/>
                    </a:ext>
                  </a:extLst>
                </p14:cNvPr>
                <p14:cNvContentPartPr/>
                <p14:nvPr/>
              </p14:nvContentPartPr>
              <p14:xfrm>
                <a:off x="11177733" y="2777827"/>
                <a:ext cx="347760" cy="601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1388E69B-8055-4F09-9B2F-66B3B1556C7C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11173413" y="2773507"/>
                  <a:ext cx="356400" cy="6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4911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8E889-143C-DF02-9FC1-51B2FDEC7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4AFEF2-84EC-8856-7425-8C868D1ABF90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Zoll</a:t>
            </a:r>
            <a:r>
              <a:rPr lang="en-US" sz="3991" dirty="0">
                <a:solidFill>
                  <a:sysClr val="windowText" lastClr="000000"/>
                </a:solidFill>
              </a:rPr>
              <a:t>: </a:t>
            </a:r>
            <a:r>
              <a:rPr lang="en-US" sz="3991" dirty="0" err="1">
                <a:solidFill>
                  <a:sysClr val="windowText" lastClr="000000"/>
                </a:solidFill>
              </a:rPr>
              <a:t>kleines</a:t>
            </a:r>
            <a:r>
              <a:rPr lang="en-US" sz="3991" dirty="0">
                <a:solidFill>
                  <a:sysClr val="windowText" lastClr="000000"/>
                </a:solidFill>
              </a:rPr>
              <a:t> Land (</a:t>
            </a:r>
            <a:r>
              <a:rPr lang="en-US" sz="3991" dirty="0" err="1">
                <a:solidFill>
                  <a:sysClr val="windowText" lastClr="000000"/>
                </a:solidFill>
              </a:rPr>
              <a:t>Zusammenassung</a:t>
            </a:r>
            <a:r>
              <a:rPr lang="en-US" sz="399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08766A-1CD5-DCD5-B2C3-1BD8C1B7A7EF}"/>
              </a:ext>
            </a:extLst>
          </p:cNvPr>
          <p:cNvSpPr txBox="1"/>
          <p:nvPr/>
        </p:nvSpPr>
        <p:spPr>
          <a:xfrm>
            <a:off x="7857917" y="851657"/>
            <a:ext cx="420166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err="1"/>
              <a:t>Effects</a:t>
            </a:r>
            <a:r>
              <a:rPr lang="de-DE" sz="2400" u="sng" dirty="0"/>
              <a:t>:</a:t>
            </a:r>
          </a:p>
          <a:p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A: Producers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A+B+C+D: </a:t>
            </a:r>
            <a:r>
              <a:rPr lang="de-DE" sz="2400" dirty="0" err="1"/>
              <a:t>Cosumers</a:t>
            </a:r>
            <a:r>
              <a:rPr lang="de-DE" sz="2400" dirty="0"/>
              <a:t>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C: </a:t>
            </a:r>
            <a:r>
              <a:rPr lang="de-DE" sz="2400" dirty="0" err="1"/>
              <a:t>Tariff</a:t>
            </a:r>
            <a:r>
              <a:rPr lang="de-DE" sz="2400" dirty="0"/>
              <a:t> </a:t>
            </a:r>
            <a:r>
              <a:rPr lang="de-DE" sz="2400" dirty="0" err="1"/>
              <a:t>revenue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B + D: Change in </a:t>
            </a:r>
            <a:r>
              <a:rPr lang="de-DE" sz="2400" dirty="0" err="1"/>
              <a:t>Welfare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6C37D78-6FCA-3C59-ABF2-4C23DEAE2540}"/>
              </a:ext>
            </a:extLst>
          </p:cNvPr>
          <p:cNvGrpSpPr/>
          <p:nvPr/>
        </p:nvGrpSpPr>
        <p:grpSpPr>
          <a:xfrm>
            <a:off x="104602" y="1449218"/>
            <a:ext cx="7541588" cy="4126766"/>
            <a:chOff x="1767750" y="1600110"/>
            <a:chExt cx="7385986" cy="4166669"/>
          </a:xfrm>
        </p:grpSpPr>
        <p:cxnSp>
          <p:nvCxnSpPr>
            <p:cNvPr id="8" name="Straight Arrow Connector 6">
              <a:extLst>
                <a:ext uri="{FF2B5EF4-FFF2-40B4-BE49-F238E27FC236}">
                  <a16:creationId xmlns:a16="http://schemas.microsoft.com/office/drawing/2014/main" id="{638BB42A-2975-F3C2-8E8C-9D0083A43BDD}"/>
                </a:ext>
              </a:extLst>
            </p:cNvPr>
            <p:cNvCxnSpPr/>
            <p:nvPr/>
          </p:nvCxnSpPr>
          <p:spPr>
            <a:xfrm flipV="1">
              <a:off x="3227102" y="1606880"/>
              <a:ext cx="0" cy="38553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610A6EDC-9889-1D83-65AD-D39E18C0287E}"/>
                </a:ext>
              </a:extLst>
            </p:cNvPr>
            <p:cNvGrpSpPr/>
            <p:nvPr/>
          </p:nvGrpSpPr>
          <p:grpSpPr>
            <a:xfrm>
              <a:off x="1767750" y="1600110"/>
              <a:ext cx="7385986" cy="4166669"/>
              <a:chOff x="1767750" y="1600110"/>
              <a:chExt cx="7405634" cy="4335414"/>
            </a:xfrm>
          </p:grpSpPr>
          <p:cxnSp>
            <p:nvCxnSpPr>
              <p:cNvPr id="9" name="Straight Arrow Connector 7">
                <a:extLst>
                  <a:ext uri="{FF2B5EF4-FFF2-40B4-BE49-F238E27FC236}">
                    <a16:creationId xmlns:a16="http://schemas.microsoft.com/office/drawing/2014/main" id="{B156B77F-2412-0A58-2C52-5434FC9C97D7}"/>
                  </a:ext>
                </a:extLst>
              </p:cNvPr>
              <p:cNvCxnSpPr/>
              <p:nvPr/>
            </p:nvCxnSpPr>
            <p:spPr>
              <a:xfrm>
                <a:off x="3227103" y="5462190"/>
                <a:ext cx="528497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0C7147DF-374B-2C61-2C3B-308FFDE24D58}"/>
                  </a:ext>
                </a:extLst>
              </p:cNvPr>
              <p:cNvSpPr txBox="1"/>
              <p:nvPr/>
            </p:nvSpPr>
            <p:spPr>
              <a:xfrm>
                <a:off x="2573774" y="1722845"/>
                <a:ext cx="302543" cy="3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1" name="TextBox 15">
                <a:extLst>
                  <a:ext uri="{FF2B5EF4-FFF2-40B4-BE49-F238E27FC236}">
                    <a16:creationId xmlns:a16="http://schemas.microsoft.com/office/drawing/2014/main" id="{2DF2062D-9445-AB3E-1E7B-EB96AE5E1FA0}"/>
                  </a:ext>
                </a:extLst>
              </p:cNvPr>
              <p:cNvSpPr txBox="1"/>
              <p:nvPr/>
            </p:nvSpPr>
            <p:spPr>
              <a:xfrm>
                <a:off x="7630526" y="5603968"/>
                <a:ext cx="302544" cy="331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</a:p>
            </p:txBody>
          </p:sp>
          <p:cxnSp>
            <p:nvCxnSpPr>
              <p:cNvPr id="12" name="Straight Connector 8">
                <a:extLst>
                  <a:ext uri="{FF2B5EF4-FFF2-40B4-BE49-F238E27FC236}">
                    <a16:creationId xmlns:a16="http://schemas.microsoft.com/office/drawing/2014/main" id="{7D378F84-BF38-0525-CDA2-BB59012CC62B}"/>
                  </a:ext>
                </a:extLst>
              </p:cNvPr>
              <p:cNvCxnSpPr/>
              <p:nvPr/>
            </p:nvCxnSpPr>
            <p:spPr>
              <a:xfrm flipV="1">
                <a:off x="3227103" y="1971919"/>
                <a:ext cx="4566481" cy="309836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9">
                <a:extLst>
                  <a:ext uri="{FF2B5EF4-FFF2-40B4-BE49-F238E27FC236}">
                    <a16:creationId xmlns:a16="http://schemas.microsoft.com/office/drawing/2014/main" id="{7171A9F9-FABA-D9BD-D140-3FD0EFAD9AEA}"/>
                  </a:ext>
                </a:extLst>
              </p:cNvPr>
              <p:cNvCxnSpPr/>
              <p:nvPr/>
            </p:nvCxnSpPr>
            <p:spPr>
              <a:xfrm>
                <a:off x="3239379" y="1971918"/>
                <a:ext cx="5338014" cy="322900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ACBF2C7-7A4A-C47E-BF1C-59D04FF12667}"/>
                  </a:ext>
                </a:extLst>
              </p:cNvPr>
              <p:cNvSpPr txBox="1"/>
              <p:nvPr/>
            </p:nvSpPr>
            <p:spPr>
              <a:xfrm>
                <a:off x="8283700" y="4670032"/>
                <a:ext cx="889684" cy="36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Demand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75E8501E-133F-E860-A237-DD90B744A047}"/>
                  </a:ext>
                </a:extLst>
              </p:cNvPr>
              <p:cNvSpPr txBox="1"/>
              <p:nvPr/>
            </p:nvSpPr>
            <p:spPr>
              <a:xfrm>
                <a:off x="7303939" y="1600110"/>
                <a:ext cx="741719" cy="36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Supply</a:t>
                </a:r>
              </a:p>
            </p:txBody>
          </p:sp>
          <p:cxnSp>
            <p:nvCxnSpPr>
              <p:cNvPr id="16" name="Straight Connector 18">
                <a:extLst>
                  <a:ext uri="{FF2B5EF4-FFF2-40B4-BE49-F238E27FC236}">
                    <a16:creationId xmlns:a16="http://schemas.microsoft.com/office/drawing/2014/main" id="{ECBC1B34-A637-0A90-F18D-50E74A7F26CE}"/>
                  </a:ext>
                </a:extLst>
              </p:cNvPr>
              <p:cNvCxnSpPr/>
              <p:nvPr/>
            </p:nvCxnSpPr>
            <p:spPr>
              <a:xfrm flipH="1">
                <a:off x="3227103" y="4343445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BA2269B3-C5B3-E2FE-C1E4-9B7D5F27DD7D}"/>
                  </a:ext>
                </a:extLst>
              </p:cNvPr>
              <p:cNvSpPr txBox="1"/>
              <p:nvPr/>
            </p:nvSpPr>
            <p:spPr>
              <a:xfrm>
                <a:off x="1767750" y="4164052"/>
                <a:ext cx="1549232" cy="331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</a:p>
            </p:txBody>
          </p:sp>
          <p:cxnSp>
            <p:nvCxnSpPr>
              <p:cNvPr id="18" name="Straight Connector 18">
                <a:extLst>
                  <a:ext uri="{FF2B5EF4-FFF2-40B4-BE49-F238E27FC236}">
                    <a16:creationId xmlns:a16="http://schemas.microsoft.com/office/drawing/2014/main" id="{E4CA6A68-634F-284F-6900-ED1180DACE50}"/>
                  </a:ext>
                </a:extLst>
              </p:cNvPr>
              <p:cNvCxnSpPr/>
              <p:nvPr/>
            </p:nvCxnSpPr>
            <p:spPr>
              <a:xfrm flipH="1">
                <a:off x="3254254" y="3690270"/>
                <a:ext cx="456648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A403A506-908A-CF93-DC76-E2E5E72614D3}"/>
                  </a:ext>
                </a:extLst>
              </p:cNvPr>
              <p:cNvSpPr txBox="1"/>
              <p:nvPr/>
            </p:nvSpPr>
            <p:spPr>
              <a:xfrm>
                <a:off x="2207568" y="3494318"/>
                <a:ext cx="958916" cy="331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5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145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+t</a:t>
                </a:r>
                <a:r>
                  <a:rPr lang="en-US" sz="145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tarif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8">
                <a:extLst>
                  <a:ext uri="{FF2B5EF4-FFF2-40B4-BE49-F238E27FC236}">
                    <a16:creationId xmlns:a16="http://schemas.microsoft.com/office/drawing/2014/main" id="{519D9F5C-B121-2BD1-867C-44207621F465}"/>
                  </a:ext>
                </a:extLst>
              </p:cNvPr>
              <p:cNvCxnSpPr/>
              <p:nvPr/>
            </p:nvCxnSpPr>
            <p:spPr>
              <a:xfrm>
                <a:off x="527909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8">
                <a:extLst>
                  <a:ext uri="{FF2B5EF4-FFF2-40B4-BE49-F238E27FC236}">
                    <a16:creationId xmlns:a16="http://schemas.microsoft.com/office/drawing/2014/main" id="{17DA3DD0-9471-75D2-2B34-E10F0716242D}"/>
                  </a:ext>
                </a:extLst>
              </p:cNvPr>
              <p:cNvCxnSpPr/>
              <p:nvPr/>
            </p:nvCxnSpPr>
            <p:spPr>
              <a:xfrm>
                <a:off x="6062905" y="3690271"/>
                <a:ext cx="0" cy="177192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99EFE197-0F81-F302-F4AA-28D83F193C71}"/>
                  </a:ext>
                </a:extLst>
              </p:cNvPr>
              <p:cNvSpPr txBox="1"/>
              <p:nvPr/>
            </p:nvSpPr>
            <p:spPr>
              <a:xfrm>
                <a:off x="3815184" y="3877794"/>
                <a:ext cx="306494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A</a:t>
                </a: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EB747879-4AA9-5721-AEB9-197F402E4D88}"/>
                  </a:ext>
                </a:extLst>
              </p:cNvPr>
              <p:cNvSpPr txBox="1"/>
              <p:nvPr/>
            </p:nvSpPr>
            <p:spPr>
              <a:xfrm>
                <a:off x="4925582" y="3951540"/>
                <a:ext cx="29848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B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44AE45C-0AD1-B66C-2694-190D2C17452D}"/>
                  </a:ext>
                </a:extLst>
              </p:cNvPr>
              <p:cNvSpPr txBox="1"/>
              <p:nvPr/>
            </p:nvSpPr>
            <p:spPr>
              <a:xfrm>
                <a:off x="5540365" y="3951540"/>
                <a:ext cx="29687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C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97D13017-0B8E-BC93-723F-B23BE09DC7ED}"/>
                  </a:ext>
                </a:extLst>
              </p:cNvPr>
              <p:cNvSpPr txBox="1"/>
              <p:nvPr/>
            </p:nvSpPr>
            <p:spPr>
              <a:xfrm>
                <a:off x="6231932" y="3943111"/>
                <a:ext cx="312906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33" dirty="0"/>
                  <a:t>D</a:t>
                </a:r>
              </a:p>
            </p:txBody>
          </p:sp>
        </p:grpSp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EB5277AE-C08F-33D7-576F-72DA2DC56A13}"/>
              </a:ext>
            </a:extLst>
          </p:cNvPr>
          <p:cNvSpPr txBox="1"/>
          <p:nvPr/>
        </p:nvSpPr>
        <p:spPr>
          <a:xfrm>
            <a:off x="3901910" y="5182874"/>
            <a:ext cx="391454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B45CC4F-08BB-258D-FFAD-D331779DA66D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30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86965-1DB6-F83F-9402-9D2DA8C64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281DB46E-14C2-C54C-1EDE-2BB2A19179EE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02C4239C-9405-6A7E-073D-57A5C4658E41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091B84DF-5C59-64A7-E84E-96CB64E78073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A433F726-4408-A60B-8608-4AE70B15B870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1BAE0CA2-949B-3AA2-89F1-DBDED61B29E0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58D7F12F-83B6-45C0-030A-79700FB98679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5EFC1A5D-032F-9821-C9E4-91B2A6C4F943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A8A82CC2-79B7-3A8D-C639-D0A93A2EBEFE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53E7230F-4964-F3D0-0E4E-009BF563FC9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AD7C9E-9549-F41D-FB99-7824ADB75C6A}"/>
              </a:ext>
            </a:extLst>
          </p:cNvPr>
          <p:cNvSpPr txBox="1">
            <a:spLocks/>
          </p:cNvSpPr>
          <p:nvPr/>
        </p:nvSpPr>
        <p:spPr>
          <a:xfrm>
            <a:off x="348798" y="0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Import quota: Small country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22176B0-5FBA-47B9-AC9A-BEAFB65E1734}"/>
                  </a:ext>
                </a:extLst>
              </p14:cNvPr>
              <p14:cNvContentPartPr/>
              <p14:nvPr/>
            </p14:nvContentPartPr>
            <p14:xfrm>
              <a:off x="5850093" y="4891747"/>
              <a:ext cx="177120" cy="1544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22176B0-5FBA-47B9-AC9A-BEAFB65E17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5773" y="4887427"/>
                <a:ext cx="185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27F6C46-1DB5-4241-A7A1-319C4681237B}"/>
                  </a:ext>
                </a:extLst>
              </p14:cNvPr>
              <p14:cNvContentPartPr/>
              <p14:nvPr/>
            </p14:nvContentPartPr>
            <p14:xfrm>
              <a:off x="4678293" y="5724427"/>
              <a:ext cx="196560" cy="110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27F6C46-1DB5-4241-A7A1-319C468123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3973" y="5720107"/>
                <a:ext cx="2052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B6B36E8-6CA9-4892-8356-B1927DB06A8C}"/>
                  </a:ext>
                </a:extLst>
              </p14:cNvPr>
              <p14:cNvContentPartPr/>
              <p14:nvPr/>
            </p14:nvContentPartPr>
            <p14:xfrm>
              <a:off x="1541973" y="3279667"/>
              <a:ext cx="741960" cy="5259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B6B36E8-6CA9-4892-8356-B1927DB06A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7653" y="3275347"/>
                <a:ext cx="7506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E73D374-8A2D-445D-8216-FB636ECA9E2C}"/>
                  </a:ext>
                </a:extLst>
              </p14:cNvPr>
              <p14:cNvContentPartPr/>
              <p14:nvPr/>
            </p14:nvContentPartPr>
            <p14:xfrm>
              <a:off x="6375693" y="691267"/>
              <a:ext cx="138600" cy="2934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E73D374-8A2D-445D-8216-FB636ECA9E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1373" y="686947"/>
                <a:ext cx="1472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0B2A98A-53A6-4F89-8513-F642B3927E68}"/>
                  </a:ext>
                </a:extLst>
              </p14:cNvPr>
              <p14:cNvContentPartPr/>
              <p14:nvPr/>
            </p14:nvContentPartPr>
            <p14:xfrm>
              <a:off x="7170933" y="3860347"/>
              <a:ext cx="29160" cy="120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0B2A98A-53A6-4F89-8513-F642B3927E6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66613" y="3856027"/>
                <a:ext cx="378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227ECD0-C111-4407-A383-676C5B2A58F2}"/>
                  </a:ext>
                </a:extLst>
              </p14:cNvPr>
              <p14:cNvContentPartPr/>
              <p14:nvPr/>
            </p14:nvContentPartPr>
            <p14:xfrm>
              <a:off x="7018653" y="3783307"/>
              <a:ext cx="289440" cy="257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227ECD0-C111-4407-A383-676C5B2A58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14333" y="3778987"/>
                <a:ext cx="2980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62E4EBE-EA99-43FC-9B56-26BB4CD20BF3}"/>
                  </a:ext>
                </a:extLst>
              </p14:cNvPr>
              <p14:cNvContentPartPr/>
              <p14:nvPr/>
            </p14:nvContentPartPr>
            <p14:xfrm>
              <a:off x="6387573" y="649147"/>
              <a:ext cx="173880" cy="295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62E4EBE-EA99-43FC-9B56-26BB4CD20B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83253" y="644827"/>
                <a:ext cx="18252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F7000E9-763B-4999-AAD6-86C897D60794}"/>
                  </a:ext>
                </a:extLst>
              </p14:cNvPr>
              <p14:cNvContentPartPr/>
              <p14:nvPr/>
            </p14:nvContentPartPr>
            <p14:xfrm>
              <a:off x="5800053" y="3323587"/>
              <a:ext cx="30960" cy="3481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F7000E9-763B-4999-AAD6-86C897D6079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95733" y="3319267"/>
                <a:ext cx="396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F87C7DB-35AD-49F7-9F19-78A29A8D4B14}"/>
                  </a:ext>
                </a:extLst>
              </p14:cNvPr>
              <p14:cNvContentPartPr/>
              <p14:nvPr/>
            </p14:nvContentPartPr>
            <p14:xfrm>
              <a:off x="5758293" y="3911107"/>
              <a:ext cx="42120" cy="488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F87C7DB-35AD-49F7-9F19-78A29A8D4B1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53973" y="3906787"/>
                <a:ext cx="507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C6A7141-8C57-40F4-A0BC-79F77AE327FA}"/>
                  </a:ext>
                </a:extLst>
              </p14:cNvPr>
              <p14:cNvContentPartPr/>
              <p14:nvPr/>
            </p14:nvContentPartPr>
            <p14:xfrm>
              <a:off x="5657133" y="4685467"/>
              <a:ext cx="103680" cy="227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C6A7141-8C57-40F4-A0BC-79F77AE327F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52813" y="4681147"/>
                <a:ext cx="1123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02F4E16-85D3-4D28-B91E-FB1BCC89EFC6}"/>
                  </a:ext>
                </a:extLst>
              </p14:cNvPr>
              <p14:cNvContentPartPr/>
              <p14:nvPr/>
            </p14:nvContentPartPr>
            <p14:xfrm>
              <a:off x="5581173" y="4730467"/>
              <a:ext cx="218520" cy="143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02F4E16-85D3-4D28-B91E-FB1BCC89EFC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76853" y="4726147"/>
                <a:ext cx="227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909F5D6-5630-486D-9391-8DEBA0FF2C4C}"/>
                  </a:ext>
                </a:extLst>
              </p14:cNvPr>
              <p14:cNvContentPartPr/>
              <p14:nvPr/>
            </p14:nvContentPartPr>
            <p14:xfrm>
              <a:off x="2319933" y="3362827"/>
              <a:ext cx="70200" cy="11581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909F5D6-5630-486D-9391-8DEBA0FF2C4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15613" y="3358507"/>
                <a:ext cx="78840" cy="11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82ECA47-B66E-4174-B37B-7921795ACFBD}"/>
                  </a:ext>
                </a:extLst>
              </p14:cNvPr>
              <p14:cNvContentPartPr/>
              <p14:nvPr/>
            </p14:nvContentPartPr>
            <p14:xfrm>
              <a:off x="2445213" y="5042227"/>
              <a:ext cx="1561680" cy="3358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82ECA47-B66E-4174-B37B-7921795ACFB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40893" y="5037907"/>
                <a:ext cx="15703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C46D685-5194-4B39-B5C7-653C755945DA}"/>
                  </a:ext>
                </a:extLst>
              </p14:cNvPr>
              <p14:cNvContentPartPr/>
              <p14:nvPr/>
            </p14:nvContentPartPr>
            <p14:xfrm>
              <a:off x="3928053" y="5257147"/>
              <a:ext cx="1480680" cy="1587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C46D685-5194-4B39-B5C7-653C755945D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23733" y="5252827"/>
                <a:ext cx="14893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C63281E-EA80-4448-9ABA-1A92825CF562}"/>
                  </a:ext>
                </a:extLst>
              </p14:cNvPr>
              <p14:cNvContentPartPr/>
              <p14:nvPr/>
            </p14:nvContentPartPr>
            <p14:xfrm>
              <a:off x="3992133" y="5670787"/>
              <a:ext cx="60480" cy="214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C63281E-EA80-4448-9ABA-1A92825CF56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87813" y="5666467"/>
                <a:ext cx="691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2CCB70B-0692-4117-B877-DFB3F23D9193}"/>
                  </a:ext>
                </a:extLst>
              </p14:cNvPr>
              <p14:cNvContentPartPr/>
              <p14:nvPr/>
            </p14:nvContentPartPr>
            <p14:xfrm>
              <a:off x="3856413" y="5783107"/>
              <a:ext cx="450360" cy="1213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2CCB70B-0692-4117-B877-DFB3F23D919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852093" y="5778787"/>
                <a:ext cx="4590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7ECC4C0-C874-46F1-868E-D60344196D85}"/>
                  </a:ext>
                </a:extLst>
              </p14:cNvPr>
              <p14:cNvContentPartPr/>
              <p14:nvPr/>
            </p14:nvContentPartPr>
            <p14:xfrm>
              <a:off x="3901053" y="5565307"/>
              <a:ext cx="291600" cy="662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7ECC4C0-C874-46F1-868E-D60344196D8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96733" y="5560987"/>
                <a:ext cx="300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B723259-2AEF-4C59-B744-8E9CE88249D2}"/>
                  </a:ext>
                </a:extLst>
              </p14:cNvPr>
              <p14:cNvContentPartPr/>
              <p14:nvPr/>
            </p14:nvContentPartPr>
            <p14:xfrm>
              <a:off x="4287333" y="5676907"/>
              <a:ext cx="330840" cy="1069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B723259-2AEF-4C59-B744-8E9CE88249D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83013" y="5672587"/>
                <a:ext cx="339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CDFB3C2-CF81-4389-A686-BD9162041E83}"/>
                  </a:ext>
                </a:extLst>
              </p14:cNvPr>
              <p14:cNvContentPartPr/>
              <p14:nvPr/>
            </p14:nvContentPartPr>
            <p14:xfrm>
              <a:off x="3453573" y="5390347"/>
              <a:ext cx="1633320" cy="7999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CDFB3C2-CF81-4389-A686-BD9162041E8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49253" y="5386027"/>
                <a:ext cx="164196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5EA14E0-A728-4966-9FB7-25906359F3D7}"/>
                  </a:ext>
                </a:extLst>
              </p14:cNvPr>
              <p14:cNvContentPartPr/>
              <p14:nvPr/>
            </p14:nvContentPartPr>
            <p14:xfrm>
              <a:off x="3560493" y="5374147"/>
              <a:ext cx="1559160" cy="8427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5EA14E0-A728-4966-9FB7-25906359F3D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56173" y="5369827"/>
                <a:ext cx="1567800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B8F6FD6-27ED-42FD-9B7B-A3B7229075A3}"/>
                  </a:ext>
                </a:extLst>
              </p14:cNvPr>
              <p14:cNvContentPartPr/>
              <p14:nvPr/>
            </p14:nvContentPartPr>
            <p14:xfrm>
              <a:off x="3369333" y="3161227"/>
              <a:ext cx="34200" cy="2512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B8F6FD6-27ED-42FD-9B7B-A3B7229075A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65013" y="3156907"/>
                <a:ext cx="428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B630657-F0BD-4DE0-AE4C-A0D98C8151C8}"/>
                  </a:ext>
                </a:extLst>
              </p14:cNvPr>
              <p14:cNvContentPartPr/>
              <p14:nvPr/>
            </p14:nvContentPartPr>
            <p14:xfrm>
              <a:off x="2388333" y="4577467"/>
              <a:ext cx="361080" cy="1490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B630657-F0BD-4DE0-AE4C-A0D98C8151C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84013" y="4573147"/>
                <a:ext cx="3697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D9938A6-B28C-41AF-A36B-8EA75AC54EAE}"/>
                  </a:ext>
                </a:extLst>
              </p14:cNvPr>
              <p14:cNvContentPartPr/>
              <p14:nvPr/>
            </p14:nvContentPartPr>
            <p14:xfrm>
              <a:off x="2747973" y="4591507"/>
              <a:ext cx="427680" cy="1339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D9938A6-B28C-41AF-A36B-8EA75AC54E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43653" y="4587187"/>
                <a:ext cx="436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51D2CE1-42A3-4E70-9DE0-38141D4A2582}"/>
                  </a:ext>
                </a:extLst>
              </p14:cNvPr>
              <p14:cNvContentPartPr/>
              <p14:nvPr/>
            </p14:nvContentPartPr>
            <p14:xfrm>
              <a:off x="2606853" y="4844227"/>
              <a:ext cx="30240" cy="187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51D2CE1-42A3-4E70-9DE0-38141D4A258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02533" y="4839907"/>
                <a:ext cx="38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EB3FD4C0-A9B4-4724-84CF-08EBC7FF27DB}"/>
                  </a:ext>
                </a:extLst>
              </p14:cNvPr>
              <p14:cNvContentPartPr/>
              <p14:nvPr/>
            </p14:nvContentPartPr>
            <p14:xfrm>
              <a:off x="2551413" y="4992187"/>
              <a:ext cx="190440" cy="60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EB3FD4C0-A9B4-4724-84CF-08EBC7FF27D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47093" y="4987867"/>
                <a:ext cx="1990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F500646-7397-46C3-AA87-275F4B0242ED}"/>
                  </a:ext>
                </a:extLst>
              </p14:cNvPr>
              <p14:cNvContentPartPr/>
              <p14:nvPr/>
            </p14:nvContentPartPr>
            <p14:xfrm>
              <a:off x="2510733" y="4819747"/>
              <a:ext cx="182880" cy="324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F500646-7397-46C3-AA87-275F4B0242E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06413" y="4815427"/>
                <a:ext cx="191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55C0C53F-5C2E-4786-962C-25720E797C8A}"/>
                  </a:ext>
                </a:extLst>
              </p14:cNvPr>
              <p14:cNvContentPartPr/>
              <p14:nvPr/>
            </p14:nvContentPartPr>
            <p14:xfrm>
              <a:off x="2707653" y="4918027"/>
              <a:ext cx="203400" cy="446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55C0C53F-5C2E-4786-962C-25720E797C8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03333" y="4913707"/>
                <a:ext cx="212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72FCC1B-EF54-440D-BEF8-93B1FF96EF6E}"/>
                  </a:ext>
                </a:extLst>
              </p14:cNvPr>
              <p14:cNvContentPartPr/>
              <p14:nvPr/>
            </p14:nvContentPartPr>
            <p14:xfrm>
              <a:off x="2874333" y="4708867"/>
              <a:ext cx="193320" cy="1375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72FCC1B-EF54-440D-BEF8-93B1FF96EF6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870013" y="4704547"/>
                <a:ext cx="201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552087A-EA8A-4D0B-88DF-D5566607AF1B}"/>
                  </a:ext>
                </a:extLst>
              </p14:cNvPr>
              <p14:cNvContentPartPr/>
              <p14:nvPr/>
            </p14:nvContentPartPr>
            <p14:xfrm>
              <a:off x="3327573" y="3845227"/>
              <a:ext cx="19080" cy="2113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552087A-EA8A-4D0B-88DF-D5566607AF1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323253" y="3840907"/>
                <a:ext cx="277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DEA9E887-0F79-4932-A784-8E3E0BAC867C}"/>
                  </a:ext>
                </a:extLst>
              </p14:cNvPr>
              <p14:cNvContentPartPr/>
              <p14:nvPr/>
            </p14:nvContentPartPr>
            <p14:xfrm>
              <a:off x="3316773" y="4249507"/>
              <a:ext cx="20160" cy="2656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DEA9E887-0F79-4932-A784-8E3E0BAC867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312453" y="4245187"/>
                <a:ext cx="288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57F0094-0DF9-431A-8D62-5C3D323A096A}"/>
                  </a:ext>
                </a:extLst>
              </p14:cNvPr>
              <p14:cNvContentPartPr/>
              <p14:nvPr/>
            </p14:nvContentPartPr>
            <p14:xfrm>
              <a:off x="2368173" y="3275707"/>
              <a:ext cx="970560" cy="18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57F0094-0DF9-431A-8D62-5C3D323A096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363853" y="3271387"/>
                <a:ext cx="979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B07F3D4-8BE4-4587-AA92-F975C2CCA093}"/>
                  </a:ext>
                </a:extLst>
              </p14:cNvPr>
              <p14:cNvContentPartPr/>
              <p14:nvPr/>
            </p14:nvContentPartPr>
            <p14:xfrm>
              <a:off x="3332973" y="3354907"/>
              <a:ext cx="23760" cy="2552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B07F3D4-8BE4-4587-AA92-F975C2CCA09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8653" y="3350587"/>
                <a:ext cx="324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3A680A72-4385-4FF4-8994-35A8141AE251}"/>
                  </a:ext>
                </a:extLst>
              </p14:cNvPr>
              <p14:cNvContentPartPr/>
              <p14:nvPr/>
            </p14:nvContentPartPr>
            <p14:xfrm>
              <a:off x="3362493" y="3295147"/>
              <a:ext cx="42120" cy="10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3A680A72-4385-4FF4-8994-35A8141AE25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58173" y="3290827"/>
                <a:ext cx="507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00EF5919-0AF8-469F-BC3C-7FF266AC86A1}"/>
                  </a:ext>
                </a:extLst>
              </p14:cNvPr>
              <p14:cNvContentPartPr/>
              <p14:nvPr/>
            </p14:nvContentPartPr>
            <p14:xfrm>
              <a:off x="3304173" y="3230347"/>
              <a:ext cx="145080" cy="849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00EF5919-0AF8-469F-BC3C-7FF266AC86A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99853" y="3226027"/>
                <a:ext cx="1537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DCC7854-62D6-4CB2-92CE-2315B0BB0CA3}"/>
                  </a:ext>
                </a:extLst>
              </p14:cNvPr>
              <p14:cNvContentPartPr/>
              <p14:nvPr/>
            </p14:nvContentPartPr>
            <p14:xfrm>
              <a:off x="3433773" y="1181227"/>
              <a:ext cx="3108240" cy="20818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DCC7854-62D6-4CB2-92CE-2315B0BB0CA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429453" y="1176907"/>
                <a:ext cx="3116880" cy="20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A64794D-8270-47B3-A7E1-B75BF1156A62}"/>
                  </a:ext>
                </a:extLst>
              </p14:cNvPr>
              <p14:cNvContentPartPr/>
              <p14:nvPr/>
            </p14:nvContentPartPr>
            <p14:xfrm>
              <a:off x="3417573" y="3204067"/>
              <a:ext cx="100800" cy="608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A64794D-8270-47B3-A7E1-B75BF1156A6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413253" y="3199747"/>
                <a:ext cx="109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B5900D1-238B-473F-BB16-91F8AB0149BA}"/>
                  </a:ext>
                </a:extLst>
              </p14:cNvPr>
              <p14:cNvContentPartPr/>
              <p14:nvPr/>
            </p14:nvContentPartPr>
            <p14:xfrm>
              <a:off x="5749293" y="3255907"/>
              <a:ext cx="105480" cy="640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B5900D1-238B-473F-BB16-91F8AB0149B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744973" y="3251587"/>
                <a:ext cx="1141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5012EDE9-5262-4430-89E5-2A58CF434B39}"/>
                  </a:ext>
                </a:extLst>
              </p14:cNvPr>
              <p14:cNvContentPartPr/>
              <p14:nvPr/>
            </p14:nvContentPartPr>
            <p14:xfrm>
              <a:off x="5744973" y="3249067"/>
              <a:ext cx="76680" cy="716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5012EDE9-5262-4430-89E5-2A58CF434B3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740653" y="3244747"/>
                <a:ext cx="853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D25A785-2021-43B5-BE09-6D94D12C789E}"/>
                  </a:ext>
                </a:extLst>
              </p14:cNvPr>
              <p14:cNvContentPartPr/>
              <p14:nvPr/>
            </p14:nvContentPartPr>
            <p14:xfrm>
              <a:off x="5667213" y="3177067"/>
              <a:ext cx="140760" cy="1000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D25A785-2021-43B5-BE09-6D94D12C789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62893" y="3172747"/>
                <a:ext cx="149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710D29A-0F0C-4530-807B-C3D6EFA40C20}"/>
                  </a:ext>
                </a:extLst>
              </p14:cNvPr>
              <p14:cNvContentPartPr/>
              <p14:nvPr/>
            </p14:nvContentPartPr>
            <p14:xfrm>
              <a:off x="5724093" y="1248907"/>
              <a:ext cx="348120" cy="489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710D29A-0F0C-4530-807B-C3D6EFA40C2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19773" y="1244587"/>
                <a:ext cx="3567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26D841F-5B59-4C8B-8A3F-DD19DBC29FE2}"/>
                  </a:ext>
                </a:extLst>
              </p14:cNvPr>
              <p14:cNvContentPartPr/>
              <p14:nvPr/>
            </p14:nvContentPartPr>
            <p14:xfrm>
              <a:off x="6063933" y="1189507"/>
              <a:ext cx="162720" cy="1764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26D841F-5B59-4C8B-8A3F-DD19DBC29FE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9613" y="1185187"/>
                <a:ext cx="1713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F76A9B8-33E2-4AFB-A00E-588930BCF3ED}"/>
                  </a:ext>
                </a:extLst>
              </p14:cNvPr>
              <p14:cNvContentPartPr/>
              <p14:nvPr/>
            </p14:nvContentPartPr>
            <p14:xfrm>
              <a:off x="6654333" y="1089427"/>
              <a:ext cx="195480" cy="2210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F76A9B8-33E2-4AFB-A00E-588930BCF3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650013" y="1085107"/>
                <a:ext cx="2041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B1050C0-E997-48CD-9794-0DAF8F452FE9}"/>
                  </a:ext>
                </a:extLst>
              </p14:cNvPr>
              <p14:cNvContentPartPr/>
              <p14:nvPr/>
            </p14:nvContentPartPr>
            <p14:xfrm>
              <a:off x="6948453" y="981427"/>
              <a:ext cx="145800" cy="1094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B1050C0-E997-48CD-9794-0DAF8F452FE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44133" y="977107"/>
                <a:ext cx="1544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DB5AD48F-7A42-49DA-B420-B7F1104A0664}"/>
                  </a:ext>
                </a:extLst>
              </p14:cNvPr>
              <p14:cNvContentPartPr/>
              <p14:nvPr/>
            </p14:nvContentPartPr>
            <p14:xfrm>
              <a:off x="7005333" y="1068907"/>
              <a:ext cx="111960" cy="781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DB5AD48F-7A42-49DA-B420-B7F1104A066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001013" y="1064587"/>
                <a:ext cx="120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9DE49FE-ECCB-4EF2-9660-FDA4F3A89883}"/>
                  </a:ext>
                </a:extLst>
              </p14:cNvPr>
              <p14:cNvContentPartPr/>
              <p14:nvPr/>
            </p14:nvContentPartPr>
            <p14:xfrm>
              <a:off x="7181733" y="622147"/>
              <a:ext cx="12240" cy="2012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9DE49FE-ECCB-4EF2-9660-FDA4F3A8988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177413" y="617827"/>
                <a:ext cx="20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944FC8D-FDBD-4665-8008-2E2346624AFC}"/>
                  </a:ext>
                </a:extLst>
              </p14:cNvPr>
              <p14:cNvContentPartPr/>
              <p14:nvPr/>
            </p14:nvContentPartPr>
            <p14:xfrm>
              <a:off x="7051413" y="683347"/>
              <a:ext cx="9000" cy="205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944FC8D-FDBD-4665-8008-2E2346624AF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047093" y="679027"/>
                <a:ext cx="176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141C49DD-8ADE-4BAF-B29B-A1E212D63B06}"/>
                  </a:ext>
                </a:extLst>
              </p14:cNvPr>
              <p14:cNvContentPartPr/>
              <p14:nvPr/>
            </p14:nvContentPartPr>
            <p14:xfrm>
              <a:off x="7064733" y="586507"/>
              <a:ext cx="203760" cy="878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141C49DD-8ADE-4BAF-B29B-A1E212D63B0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60413" y="582187"/>
                <a:ext cx="212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6DF057A-7A90-4DC4-B578-68F70AE084EB}"/>
                  </a:ext>
                </a:extLst>
              </p14:cNvPr>
              <p14:cNvContentPartPr/>
              <p14:nvPr/>
            </p14:nvContentPartPr>
            <p14:xfrm>
              <a:off x="7301973" y="608827"/>
              <a:ext cx="152280" cy="662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6DF057A-7A90-4DC4-B578-68F70AE084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297653" y="604507"/>
                <a:ext cx="160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1DEEFF8-3AFE-43F4-B3BA-63752BA256D4}"/>
                  </a:ext>
                </a:extLst>
              </p14:cNvPr>
              <p14:cNvContentPartPr/>
              <p14:nvPr/>
            </p14:nvContentPartPr>
            <p14:xfrm>
              <a:off x="7498893" y="610267"/>
              <a:ext cx="107280" cy="684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1DEEFF8-3AFE-43F4-B3BA-63752BA256D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494573" y="605947"/>
                <a:ext cx="1159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A91731D-3C11-493B-BC99-65C1B5D296B5}"/>
                  </a:ext>
                </a:extLst>
              </p14:cNvPr>
              <p14:cNvContentPartPr/>
              <p14:nvPr/>
            </p14:nvContentPartPr>
            <p14:xfrm>
              <a:off x="7657653" y="532507"/>
              <a:ext cx="120240" cy="1573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A91731D-3C11-493B-BC99-65C1B5D296B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653333" y="528187"/>
                <a:ext cx="1288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3693633-69A1-4A05-B22B-849467033A1F}"/>
                  </a:ext>
                </a:extLst>
              </p14:cNvPr>
              <p14:cNvContentPartPr/>
              <p14:nvPr/>
            </p14:nvContentPartPr>
            <p14:xfrm>
              <a:off x="7802013" y="525667"/>
              <a:ext cx="209880" cy="1396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3693633-69A1-4A05-B22B-849467033A1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797693" y="521347"/>
                <a:ext cx="2185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E8CF629-B212-4B17-84B4-4EF4BD608FCC}"/>
                  </a:ext>
                </a:extLst>
              </p14:cNvPr>
              <p14:cNvContentPartPr/>
              <p14:nvPr/>
            </p14:nvContentPartPr>
            <p14:xfrm>
              <a:off x="8226093" y="560947"/>
              <a:ext cx="132840" cy="1216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E8CF629-B212-4B17-84B4-4EF4BD608FC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221773" y="556627"/>
                <a:ext cx="141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1E8C65F-A83F-454E-8ADA-B911781687D8}"/>
                  </a:ext>
                </a:extLst>
              </p14:cNvPr>
              <p14:cNvContentPartPr/>
              <p14:nvPr/>
            </p14:nvContentPartPr>
            <p14:xfrm>
              <a:off x="8379093" y="483907"/>
              <a:ext cx="204480" cy="1576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1E8C65F-A83F-454E-8ADA-B911781687D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374773" y="479587"/>
                <a:ext cx="2131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080C1137-6546-4186-82DA-A153E93BB335}"/>
                  </a:ext>
                </a:extLst>
              </p14:cNvPr>
              <p14:cNvContentPartPr/>
              <p14:nvPr/>
            </p14:nvContentPartPr>
            <p14:xfrm>
              <a:off x="8537133" y="438907"/>
              <a:ext cx="22680" cy="205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080C1137-6546-4186-82DA-A153E93BB33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32813" y="434587"/>
                <a:ext cx="31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90734AD-AF3D-43D0-A8BC-CD7BC677F2B3}"/>
                  </a:ext>
                </a:extLst>
              </p14:cNvPr>
              <p14:cNvContentPartPr/>
              <p14:nvPr/>
            </p14:nvContentPartPr>
            <p14:xfrm>
              <a:off x="8636853" y="412267"/>
              <a:ext cx="262440" cy="3279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90734AD-AF3D-43D0-A8BC-CD7BC677F2B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632533" y="407947"/>
                <a:ext cx="2710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3BEE9FE-7970-48F1-A437-8CF5DF77DC31}"/>
                  </a:ext>
                </a:extLst>
              </p14:cNvPr>
              <p14:cNvContentPartPr/>
              <p14:nvPr/>
            </p14:nvContentPartPr>
            <p14:xfrm>
              <a:off x="8979933" y="331627"/>
              <a:ext cx="56880" cy="1508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3BEE9FE-7970-48F1-A437-8CF5DF77DC3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975613" y="327307"/>
                <a:ext cx="655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FA248C1-CB99-487B-B514-DA156D863323}"/>
                  </a:ext>
                </a:extLst>
              </p14:cNvPr>
              <p14:cNvContentPartPr/>
              <p14:nvPr/>
            </p14:nvContentPartPr>
            <p14:xfrm>
              <a:off x="9006933" y="618547"/>
              <a:ext cx="25200" cy="169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FA248C1-CB99-487B-B514-DA156D86332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002613" y="614227"/>
                <a:ext cx="33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9DE278C-3062-432A-AD18-3C9D1E85EFEA}"/>
                  </a:ext>
                </a:extLst>
              </p14:cNvPr>
              <p14:cNvContentPartPr/>
              <p14:nvPr/>
            </p14:nvContentPartPr>
            <p14:xfrm>
              <a:off x="4545093" y="2553907"/>
              <a:ext cx="30600" cy="2224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9DE278C-3062-432A-AD18-3C9D1E85EFE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540773" y="2549587"/>
                <a:ext cx="392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7C3E40C-17DF-470C-A4F9-64078982259F}"/>
                  </a:ext>
                </a:extLst>
              </p14:cNvPr>
              <p14:cNvContentPartPr/>
              <p14:nvPr/>
            </p14:nvContentPartPr>
            <p14:xfrm>
              <a:off x="4504053" y="3132427"/>
              <a:ext cx="62280" cy="8323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7C3E40C-17DF-470C-A4F9-64078982259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499733" y="3128107"/>
                <a:ext cx="7092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AAFC8D2-A8FA-4CE5-BBD2-B414544F2F7B}"/>
                  </a:ext>
                </a:extLst>
              </p14:cNvPr>
              <p14:cNvContentPartPr/>
              <p14:nvPr/>
            </p14:nvContentPartPr>
            <p14:xfrm>
              <a:off x="4479213" y="4231147"/>
              <a:ext cx="9000" cy="1900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AAFC8D2-A8FA-4CE5-BBD2-B414544F2F7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474893" y="4226827"/>
                <a:ext cx="17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941572E6-FD0E-4254-AEDA-85CEAE75CFBB}"/>
                  </a:ext>
                </a:extLst>
              </p14:cNvPr>
              <p14:cNvContentPartPr/>
              <p14:nvPr/>
            </p14:nvContentPartPr>
            <p14:xfrm>
              <a:off x="3489933" y="3115147"/>
              <a:ext cx="29160" cy="8046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941572E6-FD0E-4254-AEDA-85CEAE75CFB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485613" y="3110827"/>
                <a:ext cx="3780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2B513B5-EC1D-4B6D-AA2B-E0608990A613}"/>
                  </a:ext>
                </a:extLst>
              </p14:cNvPr>
              <p14:cNvContentPartPr/>
              <p14:nvPr/>
            </p14:nvContentPartPr>
            <p14:xfrm>
              <a:off x="3498213" y="4254547"/>
              <a:ext cx="6840" cy="1893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2B513B5-EC1D-4B6D-AA2B-E0608990A61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493893" y="4250227"/>
                <a:ext cx="154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D9B3A400-13D4-4CD6-8EA6-DAE132A01DA4}"/>
                  </a:ext>
                </a:extLst>
              </p14:cNvPr>
              <p14:cNvContentPartPr/>
              <p14:nvPr/>
            </p14:nvContentPartPr>
            <p14:xfrm>
              <a:off x="4416213" y="4620307"/>
              <a:ext cx="160560" cy="1836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D9B3A400-13D4-4CD6-8EA6-DAE132A01DA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411893" y="4615987"/>
                <a:ext cx="1692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C536FDD-2039-4D92-87AA-41079B27AD58}"/>
                  </a:ext>
                </a:extLst>
              </p14:cNvPr>
              <p14:cNvContentPartPr/>
              <p14:nvPr/>
            </p14:nvContentPartPr>
            <p14:xfrm>
              <a:off x="4375533" y="4660627"/>
              <a:ext cx="210240" cy="1170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C536FDD-2039-4D92-87AA-41079B27AD5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371213" y="4656307"/>
                <a:ext cx="2188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7D4E8B3-9B09-4907-A21B-E52937B8B0F3}"/>
                  </a:ext>
                </a:extLst>
              </p14:cNvPr>
              <p14:cNvContentPartPr/>
              <p14:nvPr/>
            </p14:nvContentPartPr>
            <p14:xfrm>
              <a:off x="4604133" y="4764667"/>
              <a:ext cx="177120" cy="10548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7D4E8B3-9B09-4907-A21B-E52937B8B0F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599813" y="4760347"/>
                <a:ext cx="185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7DFF80A-A0EA-4C0C-964B-B544BCFC1B4B}"/>
                  </a:ext>
                </a:extLst>
              </p14:cNvPr>
              <p14:cNvContentPartPr/>
              <p14:nvPr/>
            </p14:nvContentPartPr>
            <p14:xfrm>
              <a:off x="4693413" y="4556227"/>
              <a:ext cx="107280" cy="1065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7DFF80A-A0EA-4C0C-964B-B544BCFC1B4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689093" y="4551907"/>
                <a:ext cx="1159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18C0A6E-9054-4703-97A7-B8AC53E45AD3}"/>
                  </a:ext>
                </a:extLst>
              </p14:cNvPr>
              <p14:cNvContentPartPr/>
              <p14:nvPr/>
            </p14:nvContentPartPr>
            <p14:xfrm>
              <a:off x="4725813" y="4616707"/>
              <a:ext cx="64800" cy="414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18C0A6E-9054-4703-97A7-B8AC53E45AD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721493" y="4612387"/>
                <a:ext cx="73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58A20943-7527-4BC3-96B1-6A571E2FD02D}"/>
                  </a:ext>
                </a:extLst>
              </p14:cNvPr>
              <p14:cNvContentPartPr/>
              <p14:nvPr/>
            </p14:nvContentPartPr>
            <p14:xfrm>
              <a:off x="4250253" y="4551187"/>
              <a:ext cx="106200" cy="13968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58A20943-7527-4BC3-96B1-6A571E2FD02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245933" y="4546867"/>
                <a:ext cx="1148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2B869645-3F6C-4F51-8A6B-90CC35F910B1}"/>
                  </a:ext>
                </a:extLst>
              </p14:cNvPr>
              <p14:cNvContentPartPr/>
              <p14:nvPr/>
            </p14:nvContentPartPr>
            <p14:xfrm>
              <a:off x="3584973" y="4605907"/>
              <a:ext cx="507600" cy="14544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2B869645-3F6C-4F51-8A6B-90CC35F910B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580653" y="4601587"/>
                <a:ext cx="516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6BF5FB5-70BD-4E60-AA30-1AE095B5B66F}"/>
                  </a:ext>
                </a:extLst>
              </p14:cNvPr>
              <p14:cNvContentPartPr/>
              <p14:nvPr/>
            </p14:nvContentPartPr>
            <p14:xfrm>
              <a:off x="4082493" y="4690147"/>
              <a:ext cx="356760" cy="1008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6BF5FB5-70BD-4E60-AA30-1AE095B5B66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078173" y="4685827"/>
                <a:ext cx="365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A25441E3-20FD-49ED-92E3-08D5CB30C24C}"/>
                  </a:ext>
                </a:extLst>
              </p14:cNvPr>
              <p14:cNvContentPartPr/>
              <p14:nvPr/>
            </p14:nvContentPartPr>
            <p14:xfrm>
              <a:off x="3853173" y="4875907"/>
              <a:ext cx="37080" cy="17172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A25441E3-20FD-49ED-92E3-08D5CB30C24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848853" y="4871587"/>
                <a:ext cx="45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8196147-80FE-46B1-9331-87836D54E63D}"/>
                  </a:ext>
                </a:extLst>
              </p14:cNvPr>
              <p14:cNvContentPartPr/>
              <p14:nvPr/>
            </p14:nvContentPartPr>
            <p14:xfrm>
              <a:off x="3780813" y="4861147"/>
              <a:ext cx="192960" cy="17460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8196147-80FE-46B1-9331-87836D54E63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776493" y="4856827"/>
                <a:ext cx="201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5B86EFE-1FAA-4431-AF4D-A2CB3C4A3054}"/>
                  </a:ext>
                </a:extLst>
              </p14:cNvPr>
              <p14:cNvContentPartPr/>
              <p14:nvPr/>
            </p14:nvContentPartPr>
            <p14:xfrm>
              <a:off x="3989613" y="4937107"/>
              <a:ext cx="156240" cy="453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5B86EFE-1FAA-4431-AF4D-A2CB3C4A305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985293" y="4932787"/>
                <a:ext cx="1648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BE577C5-C5F1-44B9-9702-6CF4BD834373}"/>
                  </a:ext>
                </a:extLst>
              </p14:cNvPr>
              <p14:cNvContentPartPr/>
              <p14:nvPr/>
            </p14:nvContentPartPr>
            <p14:xfrm>
              <a:off x="4169253" y="4790227"/>
              <a:ext cx="117720" cy="1022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BE577C5-C5F1-44B9-9702-6CF4BD83437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164933" y="4785907"/>
                <a:ext cx="1263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F7770B3-6C50-4F52-A396-0FBCC88D703B}"/>
                  </a:ext>
                </a:extLst>
              </p14:cNvPr>
              <p14:cNvContentPartPr/>
              <p14:nvPr/>
            </p14:nvContentPartPr>
            <p14:xfrm>
              <a:off x="4202733" y="4864747"/>
              <a:ext cx="97560" cy="684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F7770B3-6C50-4F52-A396-0FBCC88D703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198413" y="4860427"/>
                <a:ext cx="106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281E8E3A-D2D4-499A-B461-15AD74A4819A}"/>
                  </a:ext>
                </a:extLst>
              </p14:cNvPr>
              <p14:cNvContentPartPr/>
              <p14:nvPr/>
            </p14:nvContentPartPr>
            <p14:xfrm>
              <a:off x="3482733" y="4589347"/>
              <a:ext cx="99360" cy="1256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281E8E3A-D2D4-499A-B461-15AD74A4819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78413" y="4585027"/>
                <a:ext cx="108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A8F9FEA9-E73A-40DF-9745-FD172FAEFCE9}"/>
                  </a:ext>
                </a:extLst>
              </p14:cNvPr>
              <p14:cNvContentPartPr/>
              <p14:nvPr/>
            </p14:nvContentPartPr>
            <p14:xfrm>
              <a:off x="3466173" y="4602307"/>
              <a:ext cx="132120" cy="1152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A8F9FEA9-E73A-40DF-9745-FD172FAEFCE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461853" y="4597987"/>
                <a:ext cx="1407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17A98B2B-DD85-4EEC-8C8C-0F25D25067B0}"/>
                  </a:ext>
                </a:extLst>
              </p14:cNvPr>
              <p14:cNvContentPartPr/>
              <p14:nvPr/>
            </p14:nvContentPartPr>
            <p14:xfrm>
              <a:off x="4307853" y="4527427"/>
              <a:ext cx="28800" cy="1346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17A98B2B-DD85-4EEC-8C8C-0F25D25067B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03533" y="4523107"/>
                <a:ext cx="374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1E35619-A580-4D7B-8D8C-B7B4A0AB66F3}"/>
                  </a:ext>
                </a:extLst>
              </p14:cNvPr>
              <p14:cNvContentPartPr/>
              <p14:nvPr/>
            </p14:nvContentPartPr>
            <p14:xfrm>
              <a:off x="4235493" y="4504747"/>
              <a:ext cx="148320" cy="1342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1E35619-A580-4D7B-8D8C-B7B4A0AB66F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231173" y="4500427"/>
                <a:ext cx="1569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CEF9FE71-773A-4C8A-9B15-A55C57C1E833}"/>
                  </a:ext>
                </a:extLst>
              </p14:cNvPr>
              <p14:cNvContentPartPr/>
              <p14:nvPr/>
            </p14:nvContentPartPr>
            <p14:xfrm>
              <a:off x="3354933" y="4510867"/>
              <a:ext cx="95760" cy="982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CEF9FE71-773A-4C8A-9B15-A55C57C1E83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350613" y="4506547"/>
                <a:ext cx="1044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255CE8E6-7F46-4597-ADA9-235D0397D8AA}"/>
                  </a:ext>
                </a:extLst>
              </p14:cNvPr>
              <p14:cNvContentPartPr/>
              <p14:nvPr/>
            </p14:nvContentPartPr>
            <p14:xfrm>
              <a:off x="3582813" y="4513747"/>
              <a:ext cx="128160" cy="8424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255CE8E6-7F46-4597-ADA9-235D0397D8A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578493" y="4509427"/>
                <a:ext cx="1368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176EF572-E644-4262-94DF-11E86F9AF793}"/>
                  </a:ext>
                </a:extLst>
              </p14:cNvPr>
              <p14:cNvContentPartPr/>
              <p14:nvPr/>
            </p14:nvContentPartPr>
            <p14:xfrm>
              <a:off x="3635013" y="4567027"/>
              <a:ext cx="43920" cy="3636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176EF572-E644-4262-94DF-11E86F9AF79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630693" y="4562707"/>
                <a:ext cx="525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3684D0C-7244-4383-865C-74349D3B7C0E}"/>
                  </a:ext>
                </a:extLst>
              </p14:cNvPr>
              <p14:cNvContentPartPr/>
              <p14:nvPr/>
            </p14:nvContentPartPr>
            <p14:xfrm>
              <a:off x="3588213" y="4694827"/>
              <a:ext cx="148320" cy="712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3684D0C-7244-4383-865C-74349D3B7C0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83893" y="4690507"/>
                <a:ext cx="156960" cy="7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C0E52646-9B9E-4BD7-8E74-70FC6AF1A8B9}"/>
              </a:ext>
            </a:extLst>
          </p:cNvPr>
          <p:cNvGrpSpPr/>
          <p:nvPr/>
        </p:nvGrpSpPr>
        <p:grpSpPr>
          <a:xfrm>
            <a:off x="1575453" y="2529427"/>
            <a:ext cx="2960640" cy="442080"/>
            <a:chOff x="1575453" y="2529427"/>
            <a:chExt cx="296064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37057A6-9766-4A06-9BEF-4D210404762B}"/>
                    </a:ext>
                  </a:extLst>
                </p14:cNvPr>
                <p14:cNvContentPartPr/>
                <p14:nvPr/>
              </p14:nvContentPartPr>
              <p14:xfrm>
                <a:off x="3461493" y="2529427"/>
                <a:ext cx="1074600" cy="57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37057A6-9766-4A06-9BEF-4D210404762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57173" y="2525107"/>
                  <a:ext cx="1083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99026EF-06A6-4504-9D43-F4A57C530B58}"/>
                    </a:ext>
                  </a:extLst>
                </p14:cNvPr>
                <p14:cNvContentPartPr/>
                <p14:nvPr/>
              </p14:nvContentPartPr>
              <p14:xfrm>
                <a:off x="3455733" y="2545627"/>
                <a:ext cx="27000" cy="136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99026EF-06A6-4504-9D43-F4A57C530B5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451413" y="2541307"/>
                  <a:ext cx="35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3D54C38-212F-4D99-8C82-E97C01B4C66D}"/>
                    </a:ext>
                  </a:extLst>
                </p14:cNvPr>
                <p14:cNvContentPartPr/>
                <p14:nvPr/>
              </p14:nvContentPartPr>
              <p14:xfrm>
                <a:off x="3491013" y="2736787"/>
                <a:ext cx="9000" cy="234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3D54C38-212F-4D99-8C82-E97C01B4C66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86693" y="2732467"/>
                  <a:ext cx="17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9F48FA3-1189-4751-8FD3-BE1C324062E9}"/>
                    </a:ext>
                  </a:extLst>
                </p14:cNvPr>
                <p14:cNvContentPartPr/>
                <p14:nvPr/>
              </p14:nvContentPartPr>
              <p14:xfrm>
                <a:off x="1575453" y="2613667"/>
                <a:ext cx="336240" cy="24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9F48FA3-1189-4751-8FD3-BE1C324062E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71133" y="2609347"/>
                  <a:ext cx="344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AA4ED71-15DA-4B18-B26C-D06CA0D21481}"/>
                    </a:ext>
                  </a:extLst>
                </p14:cNvPr>
                <p14:cNvContentPartPr/>
                <p14:nvPr/>
              </p14:nvContentPartPr>
              <p14:xfrm>
                <a:off x="2130213" y="2589547"/>
                <a:ext cx="347040" cy="104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AA4ED71-15DA-4B18-B26C-D06CA0D214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125893" y="2585227"/>
                  <a:ext cx="355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36B74E3-8B9C-4D12-8435-0597BA6F2B06}"/>
                    </a:ext>
                  </a:extLst>
                </p14:cNvPr>
                <p14:cNvContentPartPr/>
                <p14:nvPr/>
              </p14:nvContentPartPr>
              <p14:xfrm>
                <a:off x="2798013" y="2576587"/>
                <a:ext cx="493920" cy="230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36B74E3-8B9C-4D12-8435-0597BA6F2B0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93693" y="2572267"/>
                  <a:ext cx="50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7CE87C-F8AE-40F1-AB16-229BA07A70F9}"/>
                    </a:ext>
                  </a:extLst>
                </p14:cNvPr>
                <p14:cNvContentPartPr/>
                <p14:nvPr/>
              </p14:nvContentPartPr>
              <p14:xfrm>
                <a:off x="4397853" y="2559667"/>
                <a:ext cx="120960" cy="23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7CE87C-F8AE-40F1-AB16-229BA07A70F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93533" y="2555347"/>
                  <a:ext cx="1296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FFFB5DEB-CC57-4DAF-AFDF-F25B6AE7A5DA}"/>
              </a:ext>
            </a:extLst>
          </p:cNvPr>
          <p:cNvGrpSpPr/>
          <p:nvPr/>
        </p:nvGrpSpPr>
        <p:grpSpPr>
          <a:xfrm>
            <a:off x="8434533" y="973147"/>
            <a:ext cx="2258280" cy="480600"/>
            <a:chOff x="8434533" y="973147"/>
            <a:chExt cx="225828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B2DEFC1-7636-45FB-BE0B-B3C66EA1A040}"/>
                    </a:ext>
                  </a:extLst>
                </p14:cNvPr>
                <p14:cNvContentPartPr/>
                <p14:nvPr/>
              </p14:nvContentPartPr>
              <p14:xfrm>
                <a:off x="8434533" y="1179787"/>
                <a:ext cx="300240" cy="212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B2DEFC1-7636-45FB-BE0B-B3C66EA1A0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30213" y="1175467"/>
                  <a:ext cx="308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71E7FF8-C167-4FC8-80E9-22929935B525}"/>
                    </a:ext>
                  </a:extLst>
                </p14:cNvPr>
                <p14:cNvContentPartPr/>
                <p14:nvPr/>
              </p14:nvContentPartPr>
              <p14:xfrm>
                <a:off x="8833773" y="1062067"/>
                <a:ext cx="381960" cy="299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71E7FF8-C167-4FC8-80E9-22929935B52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29453" y="1057747"/>
                  <a:ext cx="3906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0C02109-78BA-48C3-A17A-AEB2AFA374FA}"/>
                    </a:ext>
                  </a:extLst>
                </p14:cNvPr>
                <p14:cNvContentPartPr/>
                <p14:nvPr/>
              </p14:nvContentPartPr>
              <p14:xfrm>
                <a:off x="9232293" y="1015267"/>
                <a:ext cx="101160" cy="4384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0C02109-78BA-48C3-A17A-AEB2AFA374F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27973" y="1010947"/>
                  <a:ext cx="1098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C9D315A-ADD8-4602-A91A-C901ECA404DE}"/>
                    </a:ext>
                  </a:extLst>
                </p14:cNvPr>
                <p14:cNvContentPartPr/>
                <p14:nvPr/>
              </p14:nvContentPartPr>
              <p14:xfrm>
                <a:off x="9339933" y="1166827"/>
                <a:ext cx="277920" cy="127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C9D315A-ADD8-4602-A91A-C901ECA404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335613" y="1162507"/>
                  <a:ext cx="286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8679321-968C-4BDD-A605-2D8AEEC68383}"/>
                    </a:ext>
                  </a:extLst>
                </p14:cNvPr>
                <p14:cNvContentPartPr/>
                <p14:nvPr/>
              </p14:nvContentPartPr>
              <p14:xfrm>
                <a:off x="9780573" y="973147"/>
                <a:ext cx="407160" cy="433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8679321-968C-4BDD-A605-2D8AEEC6838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776253" y="968827"/>
                  <a:ext cx="4158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2F7E683-1059-41B8-AD0F-3F7D7CB60491}"/>
                    </a:ext>
                  </a:extLst>
                </p14:cNvPr>
                <p14:cNvContentPartPr/>
                <p14:nvPr/>
              </p14:nvContentPartPr>
              <p14:xfrm>
                <a:off x="10142013" y="1158547"/>
                <a:ext cx="107640" cy="918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2F7E683-1059-41B8-AD0F-3F7D7CB6049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37693" y="1154227"/>
                  <a:ext cx="116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18757F9-3A4D-4D05-9D9C-2D05C139AC21}"/>
                    </a:ext>
                  </a:extLst>
                </p14:cNvPr>
                <p14:cNvContentPartPr/>
                <p14:nvPr/>
              </p14:nvContentPartPr>
              <p14:xfrm>
                <a:off x="10195293" y="1131187"/>
                <a:ext cx="110520" cy="108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18757F9-3A4D-4D05-9D9C-2D05C139AC2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190973" y="1126867"/>
                  <a:ext cx="119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5704B6B-5EBD-4D33-BEF5-E6A26E6461B9}"/>
                    </a:ext>
                  </a:extLst>
                </p14:cNvPr>
                <p14:cNvContentPartPr/>
                <p14:nvPr/>
              </p14:nvContentPartPr>
              <p14:xfrm>
                <a:off x="10378173" y="1000507"/>
                <a:ext cx="314640" cy="235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5704B6B-5EBD-4D33-BEF5-E6A26E6461B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73853" y="996187"/>
                  <a:ext cx="32328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44EBF30-191B-4CD0-9290-8B02B6D38419}"/>
                  </a:ext>
                </a:extLst>
              </p14:cNvPr>
              <p14:cNvContentPartPr/>
              <p14:nvPr/>
            </p14:nvContentPartPr>
            <p14:xfrm>
              <a:off x="1740693" y="2775667"/>
              <a:ext cx="20880" cy="6120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44EBF30-191B-4CD0-9290-8B02B6D3841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736373" y="2771347"/>
                <a:ext cx="295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334AD7D5-2AE8-4650-B476-C9CEDB29657E}"/>
                  </a:ext>
                </a:extLst>
              </p14:cNvPr>
              <p14:cNvContentPartPr/>
              <p14:nvPr/>
            </p14:nvContentPartPr>
            <p14:xfrm>
              <a:off x="1613613" y="2644267"/>
              <a:ext cx="3454920" cy="5518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334AD7D5-2AE8-4650-B476-C9CEDB29657E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609293" y="2639947"/>
                <a:ext cx="346356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4FC841C-6CC8-43A1-9342-518B91539588}"/>
                  </a:ext>
                </a:extLst>
              </p14:cNvPr>
              <p14:cNvContentPartPr/>
              <p14:nvPr/>
            </p14:nvContentPartPr>
            <p14:xfrm>
              <a:off x="2003853" y="2772427"/>
              <a:ext cx="273600" cy="25488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4FC841C-6CC8-43A1-9342-518B91539588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999533" y="2768107"/>
                <a:ext cx="2822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A699197-71A1-4467-BF55-AAF3EAAF3720}"/>
                  </a:ext>
                </a:extLst>
              </p14:cNvPr>
              <p14:cNvContentPartPr/>
              <p14:nvPr/>
            </p14:nvContentPartPr>
            <p14:xfrm>
              <a:off x="2133453" y="2886187"/>
              <a:ext cx="171000" cy="385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A699197-71A1-4467-BF55-AAF3EAAF372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129133" y="2881867"/>
                <a:ext cx="179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9DC004FF-7BC9-4AC7-ACA6-FFBE1388138E}"/>
                  </a:ext>
                </a:extLst>
              </p14:cNvPr>
              <p14:cNvContentPartPr/>
              <p14:nvPr/>
            </p14:nvContentPartPr>
            <p14:xfrm>
              <a:off x="4510173" y="2537347"/>
              <a:ext cx="90000" cy="5544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9DC004FF-7BC9-4AC7-ACA6-FFBE1388138E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505853" y="2533027"/>
                <a:ext cx="986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EA53F771-EB12-4568-B89C-96BDF4FCB9DD}"/>
                  </a:ext>
                </a:extLst>
              </p14:cNvPr>
              <p14:cNvContentPartPr/>
              <p14:nvPr/>
            </p14:nvContentPartPr>
            <p14:xfrm>
              <a:off x="455853" y="2650747"/>
              <a:ext cx="143280" cy="50004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EA53F771-EB12-4568-B89C-96BDF4FCB9D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51533" y="2646427"/>
                <a:ext cx="151920" cy="50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34891AA4-0566-42B6-93E6-97165B938A23}"/>
              </a:ext>
            </a:extLst>
          </p:cNvPr>
          <p:cNvGrpSpPr/>
          <p:nvPr/>
        </p:nvGrpSpPr>
        <p:grpSpPr>
          <a:xfrm>
            <a:off x="235173" y="1153867"/>
            <a:ext cx="967320" cy="1780920"/>
            <a:chOff x="235173" y="1153867"/>
            <a:chExt cx="967320" cy="178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94811A9-D059-4CB6-A692-F6579B664D15}"/>
                    </a:ext>
                  </a:extLst>
                </p14:cNvPr>
                <p14:cNvContentPartPr/>
                <p14:nvPr/>
              </p14:nvContentPartPr>
              <p14:xfrm>
                <a:off x="821253" y="2593147"/>
                <a:ext cx="156600" cy="2527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94811A9-D059-4CB6-A692-F6579B664D1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6933" y="2588827"/>
                  <a:ext cx="165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880354B-4897-4174-92EF-35565441E41C}"/>
                    </a:ext>
                  </a:extLst>
                </p14:cNvPr>
                <p14:cNvContentPartPr/>
                <p14:nvPr/>
              </p14:nvContentPartPr>
              <p14:xfrm>
                <a:off x="983973" y="2665507"/>
                <a:ext cx="140040" cy="116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880354B-4897-4174-92EF-35565441E41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9653" y="2661187"/>
                  <a:ext cx="148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492D1FF-8C14-4FA2-8DE7-6C677E5A6505}"/>
                    </a:ext>
                  </a:extLst>
                </p14:cNvPr>
                <p14:cNvContentPartPr/>
                <p14:nvPr/>
              </p14:nvContentPartPr>
              <p14:xfrm>
                <a:off x="1027893" y="2434387"/>
                <a:ext cx="139680" cy="146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492D1FF-8C14-4FA2-8DE7-6C677E5A650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23573" y="2430067"/>
                  <a:ext cx="148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82070F6-53A5-4D27-8D9B-93ABB8214B68}"/>
                    </a:ext>
                  </a:extLst>
                </p14:cNvPr>
                <p14:cNvContentPartPr/>
                <p14:nvPr/>
              </p14:nvContentPartPr>
              <p14:xfrm>
                <a:off x="1081893" y="2517547"/>
                <a:ext cx="120600" cy="80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82070F6-53A5-4D27-8D9B-93ABB8214B6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77573" y="2513227"/>
                  <a:ext cx="129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4DA37C9-161C-4A2E-8CF2-009EE0F107A0}"/>
                    </a:ext>
                  </a:extLst>
                </p14:cNvPr>
                <p14:cNvContentPartPr/>
                <p14:nvPr/>
              </p14:nvContentPartPr>
              <p14:xfrm>
                <a:off x="260733" y="2249347"/>
                <a:ext cx="133560" cy="685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4DA37C9-161C-4A2E-8CF2-009EE0F107A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56413" y="2245027"/>
                  <a:ext cx="1422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5938C09-959A-43B7-8DF2-416F28EFE631}"/>
                    </a:ext>
                  </a:extLst>
                </p14:cNvPr>
                <p14:cNvContentPartPr/>
                <p14:nvPr/>
              </p14:nvContentPartPr>
              <p14:xfrm>
                <a:off x="235173" y="1745347"/>
                <a:ext cx="123120" cy="1879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5938C09-959A-43B7-8DF2-416F28EFE63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30853" y="1741027"/>
                  <a:ext cx="131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E89FC8D-EC0C-4D60-8AAC-B9BB638B1265}"/>
                    </a:ext>
                  </a:extLst>
                </p14:cNvPr>
                <p14:cNvContentPartPr/>
                <p14:nvPr/>
              </p14:nvContentPartPr>
              <p14:xfrm>
                <a:off x="344613" y="1685227"/>
                <a:ext cx="129960" cy="1270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E89FC8D-EC0C-4D60-8AAC-B9BB638B126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0293" y="1680907"/>
                  <a:ext cx="138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94D8E81-3FBB-4843-8106-47789C3CD23B}"/>
                    </a:ext>
                  </a:extLst>
                </p14:cNvPr>
                <p14:cNvContentPartPr/>
                <p14:nvPr/>
              </p14:nvContentPartPr>
              <p14:xfrm>
                <a:off x="485373" y="1638787"/>
                <a:ext cx="115560" cy="121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94D8E81-3FBB-4843-8106-47789C3CD23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81053" y="1634467"/>
                  <a:ext cx="124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6D87559-5171-4BF1-A012-52A4B83E15E9}"/>
                    </a:ext>
                  </a:extLst>
                </p14:cNvPr>
                <p14:cNvContentPartPr/>
                <p14:nvPr/>
              </p14:nvContentPartPr>
              <p14:xfrm>
                <a:off x="618213" y="1525387"/>
                <a:ext cx="100800" cy="2120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6D87559-5171-4BF1-A012-52A4B83E15E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13893" y="1521067"/>
                  <a:ext cx="109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4794027-F33B-4CE9-84D3-5ED1B6176CF4}"/>
                    </a:ext>
                  </a:extLst>
                </p14:cNvPr>
                <p14:cNvContentPartPr/>
                <p14:nvPr/>
              </p14:nvContentPartPr>
              <p14:xfrm>
                <a:off x="791013" y="1322707"/>
                <a:ext cx="142560" cy="177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4794027-F33B-4CE9-84D3-5ED1B6176CF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6693" y="1318387"/>
                  <a:ext cx="151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DE3197C-7158-4577-BE8E-029A4EDDB414}"/>
                    </a:ext>
                  </a:extLst>
                </p14:cNvPr>
                <p14:cNvContentPartPr/>
                <p14:nvPr/>
              </p14:nvContentPartPr>
              <p14:xfrm>
                <a:off x="937533" y="1217227"/>
                <a:ext cx="111600" cy="155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DE3197C-7158-4577-BE8E-029A4EDDB41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33213" y="1212907"/>
                  <a:ext cx="120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1FAD9C4-0A77-49BD-A723-6B90365FECE2}"/>
                    </a:ext>
                  </a:extLst>
                </p14:cNvPr>
                <p14:cNvContentPartPr/>
                <p14:nvPr/>
              </p14:nvContentPartPr>
              <p14:xfrm>
                <a:off x="630453" y="1734907"/>
                <a:ext cx="167760" cy="2210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1FAD9C4-0A77-49BD-A723-6B90365FECE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6133" y="1730587"/>
                  <a:ext cx="176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43455CF-8E7F-4347-B5A4-7F4CC30056C5}"/>
                    </a:ext>
                  </a:extLst>
                </p14:cNvPr>
                <p14:cNvContentPartPr/>
                <p14:nvPr/>
              </p14:nvContentPartPr>
              <p14:xfrm>
                <a:off x="801813" y="1793227"/>
                <a:ext cx="360" cy="3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43455CF-8E7F-4347-B5A4-7F4CC30056C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7493" y="1788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F59C6C2-2446-437D-A4F5-8A72D9FC9727}"/>
                    </a:ext>
                  </a:extLst>
                </p14:cNvPr>
                <p14:cNvContentPartPr/>
                <p14:nvPr/>
              </p14:nvContentPartPr>
              <p14:xfrm>
                <a:off x="828453" y="1689547"/>
                <a:ext cx="74880" cy="975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F59C6C2-2446-437D-A4F5-8A72D9FC972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24133" y="1685227"/>
                  <a:ext cx="83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E0EEAB6-00EA-43C1-A034-CA4F33F4D332}"/>
                    </a:ext>
                  </a:extLst>
                </p14:cNvPr>
                <p14:cNvContentPartPr/>
                <p14:nvPr/>
              </p14:nvContentPartPr>
              <p14:xfrm>
                <a:off x="745293" y="1999507"/>
                <a:ext cx="88920" cy="196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E0EEAB6-00EA-43C1-A034-CA4F33F4D33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0973" y="1995187"/>
                  <a:ext cx="97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140ADC6-36BA-43C1-8F24-0FF2485FB7A9}"/>
                    </a:ext>
                  </a:extLst>
                </p14:cNvPr>
                <p14:cNvContentPartPr/>
                <p14:nvPr/>
              </p14:nvContentPartPr>
              <p14:xfrm>
                <a:off x="840333" y="1927507"/>
                <a:ext cx="81000" cy="120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140ADC6-36BA-43C1-8F24-0FF2485FB7A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6013" y="1923187"/>
                  <a:ext cx="89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BC9F6C1-7A2A-4C13-B483-EF69158951B3}"/>
                    </a:ext>
                  </a:extLst>
                </p14:cNvPr>
                <p14:cNvContentPartPr/>
                <p14:nvPr/>
              </p14:nvContentPartPr>
              <p14:xfrm>
                <a:off x="932493" y="1816627"/>
                <a:ext cx="73800" cy="1598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BC9F6C1-7A2A-4C13-B483-EF69158951B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28173" y="1812307"/>
                  <a:ext cx="82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92A4224-92BB-4298-A529-D50301FE7BD0}"/>
                    </a:ext>
                  </a:extLst>
                </p14:cNvPr>
                <p14:cNvContentPartPr/>
                <p14:nvPr/>
              </p14:nvContentPartPr>
              <p14:xfrm>
                <a:off x="987933" y="1747147"/>
                <a:ext cx="73080" cy="1710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92A4224-92BB-4298-A529-D50301FE7B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83613" y="1742827"/>
                  <a:ext cx="81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6CDD2DA-6C51-42A8-B029-64170FEA95AF}"/>
                    </a:ext>
                  </a:extLst>
                </p14:cNvPr>
                <p14:cNvContentPartPr/>
                <p14:nvPr/>
              </p14:nvContentPartPr>
              <p14:xfrm>
                <a:off x="1077933" y="1725907"/>
                <a:ext cx="73080" cy="122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6CDD2DA-6C51-42A8-B029-64170FEA95A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73613" y="1721587"/>
                  <a:ext cx="81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82F1117-E158-4A72-A010-E40E36622249}"/>
                    </a:ext>
                  </a:extLst>
                </p14:cNvPr>
                <p14:cNvContentPartPr/>
                <p14:nvPr/>
              </p14:nvContentPartPr>
              <p14:xfrm>
                <a:off x="1017813" y="1153867"/>
                <a:ext cx="91440" cy="1695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82F1117-E158-4A72-A010-E40E3662224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13493" y="1149547"/>
                  <a:ext cx="1000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BB28C6D8-0EB9-42A4-B3AA-9F4CF4F0A268}"/>
              </a:ext>
            </a:extLst>
          </p:cNvPr>
          <p:cNvGrpSpPr/>
          <p:nvPr/>
        </p:nvGrpSpPr>
        <p:grpSpPr>
          <a:xfrm>
            <a:off x="2993493" y="2534107"/>
            <a:ext cx="2122920" cy="895680"/>
            <a:chOff x="2993493" y="2534107"/>
            <a:chExt cx="2122920" cy="89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562BB2E-09DF-4B6D-AC89-E247D71A4AB2}"/>
                    </a:ext>
                  </a:extLst>
                </p14:cNvPr>
                <p14:cNvContentPartPr/>
                <p14:nvPr/>
              </p14:nvContentPartPr>
              <p14:xfrm>
                <a:off x="3121653" y="2911747"/>
                <a:ext cx="36360" cy="182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562BB2E-09DF-4B6D-AC89-E247D71A4AB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17333" y="2907427"/>
                  <a:ext cx="45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551BC71-76AF-42E1-B1AF-A2C24D9DD1A3}"/>
                    </a:ext>
                  </a:extLst>
                </p14:cNvPr>
                <p14:cNvContentPartPr/>
                <p14:nvPr/>
              </p14:nvContentPartPr>
              <p14:xfrm>
                <a:off x="2993493" y="2908507"/>
                <a:ext cx="272880" cy="257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551BC71-76AF-42E1-B1AF-A2C24D9DD1A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989173" y="2904187"/>
                  <a:ext cx="281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62F7624-E6D4-47B6-9AB6-0A3CB9904A54}"/>
                    </a:ext>
                  </a:extLst>
                </p14:cNvPr>
                <p14:cNvContentPartPr/>
                <p14:nvPr/>
              </p14:nvContentPartPr>
              <p14:xfrm>
                <a:off x="3742653" y="2682427"/>
                <a:ext cx="200160" cy="137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62F7624-E6D4-47B6-9AB6-0A3CB9904A5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38333" y="2678107"/>
                  <a:ext cx="20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4A29E38-0AEA-4997-A2C2-A54208A8261B}"/>
                    </a:ext>
                  </a:extLst>
                </p14:cNvPr>
                <p14:cNvContentPartPr/>
                <p14:nvPr/>
              </p14:nvContentPartPr>
              <p14:xfrm>
                <a:off x="3954333" y="2596027"/>
                <a:ext cx="33120" cy="896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4A29E38-0AEA-4997-A2C2-A54208A8261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950013" y="2591707"/>
                  <a:ext cx="41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E15306-ACE8-4AE7-89DB-66E7A9CE1FA0}"/>
                    </a:ext>
                  </a:extLst>
                </p14:cNvPr>
                <p14:cNvContentPartPr/>
                <p14:nvPr/>
              </p14:nvContentPartPr>
              <p14:xfrm>
                <a:off x="4093653" y="3002827"/>
                <a:ext cx="150840" cy="131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E15306-ACE8-4AE7-89DB-66E7A9CE1FA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89333" y="2998507"/>
                  <a:ext cx="159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B625A01-6490-40BD-ABA4-613C687D4399}"/>
                    </a:ext>
                  </a:extLst>
                </p14:cNvPr>
                <p14:cNvContentPartPr/>
                <p14:nvPr/>
              </p14:nvContentPartPr>
              <p14:xfrm>
                <a:off x="4276893" y="2912107"/>
                <a:ext cx="104040" cy="70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B625A01-6490-40BD-ABA4-613C687D439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272573" y="2907787"/>
                  <a:ext cx="112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C1DE333-5B7B-46C6-A1DD-E1EF7D93F700}"/>
                    </a:ext>
                  </a:extLst>
                </p14:cNvPr>
                <p14:cNvContentPartPr/>
                <p14:nvPr/>
              </p14:nvContentPartPr>
              <p14:xfrm>
                <a:off x="4948653" y="2966827"/>
                <a:ext cx="9720" cy="167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C1DE333-5B7B-46C6-A1DD-E1EF7D93F70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44333" y="2962507"/>
                  <a:ext cx="18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99084F5-FE11-4793-9533-942F12F1003C}"/>
                    </a:ext>
                  </a:extLst>
                </p14:cNvPr>
                <p14:cNvContentPartPr/>
                <p14:nvPr/>
              </p14:nvContentPartPr>
              <p14:xfrm>
                <a:off x="4819773" y="2941267"/>
                <a:ext cx="296640" cy="2325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99084F5-FE11-4793-9533-942F12F1003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15453" y="2936947"/>
                  <a:ext cx="305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CEABF92-F4D8-400C-A26A-6FE193621CB1}"/>
                    </a:ext>
                  </a:extLst>
                </p14:cNvPr>
                <p14:cNvContentPartPr/>
                <p14:nvPr/>
              </p14:nvContentPartPr>
              <p14:xfrm>
                <a:off x="4469133" y="2653627"/>
                <a:ext cx="360" cy="3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CEABF92-F4D8-400C-A26A-6FE193621CB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64813" y="2649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567E3EB-B9E3-49FF-9848-7A5DA7B0F751}"/>
                    </a:ext>
                  </a:extLst>
                </p14:cNvPr>
                <p14:cNvContentPartPr/>
                <p14:nvPr/>
              </p14:nvContentPartPr>
              <p14:xfrm>
                <a:off x="3379053" y="2617627"/>
                <a:ext cx="22680" cy="72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567E3EB-B9E3-49FF-9848-7A5DA7B0F75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74733" y="2613307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6A65268-E8BD-469F-8E58-9872FC133B8B}"/>
                    </a:ext>
                  </a:extLst>
                </p14:cNvPr>
                <p14:cNvContentPartPr/>
                <p14:nvPr/>
              </p14:nvContentPartPr>
              <p14:xfrm>
                <a:off x="3500733" y="3171667"/>
                <a:ext cx="61560" cy="258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6A65268-E8BD-469F-8E58-9872FC133B8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96413" y="3167347"/>
                  <a:ext cx="70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6E70A40-10DC-4F2F-9C1C-8ADAB8B02CB6}"/>
                    </a:ext>
                  </a:extLst>
                </p14:cNvPr>
                <p14:cNvContentPartPr/>
                <p14:nvPr/>
              </p14:nvContentPartPr>
              <p14:xfrm>
                <a:off x="4541133" y="3186787"/>
                <a:ext cx="87120" cy="215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6E70A40-10DC-4F2F-9C1C-8ADAB8B02CB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36813" y="3182467"/>
                  <a:ext cx="95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421006B6-BB03-4A02-BE67-A1BCBB05C69F}"/>
                    </a:ext>
                  </a:extLst>
                </p14:cNvPr>
                <p14:cNvContentPartPr/>
                <p14:nvPr/>
              </p14:nvContentPartPr>
              <p14:xfrm>
                <a:off x="3496773" y="2534107"/>
                <a:ext cx="1072080" cy="7981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421006B6-BB03-4A02-BE67-A1BCBB05C69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492453" y="2529787"/>
                  <a:ext cx="1080720" cy="80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D916AC2C-0440-467D-93BF-346B557D47EB}"/>
                  </a:ext>
                </a:extLst>
              </p14:cNvPr>
              <p14:cNvContentPartPr/>
              <p14:nvPr/>
            </p14:nvContentPartPr>
            <p14:xfrm>
              <a:off x="3476613" y="4418347"/>
              <a:ext cx="983520" cy="846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D916AC2C-0440-467D-93BF-346B557D47EB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472293" y="4414027"/>
                <a:ext cx="9921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86AED9A8-43E1-4F4B-8C91-881426EC6B4F}"/>
                  </a:ext>
                </a:extLst>
              </p14:cNvPr>
              <p14:cNvContentPartPr/>
              <p14:nvPr/>
            </p14:nvContentPartPr>
            <p14:xfrm>
              <a:off x="593733" y="2685667"/>
              <a:ext cx="174240" cy="56160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86AED9A8-43E1-4F4B-8C91-881426EC6B4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89413" y="2681347"/>
                <a:ext cx="182880" cy="57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360DE147-A5EF-4517-9E12-61ACA4C41E89}"/>
              </a:ext>
            </a:extLst>
          </p:cNvPr>
          <p:cNvGrpSpPr/>
          <p:nvPr/>
        </p:nvGrpSpPr>
        <p:grpSpPr>
          <a:xfrm>
            <a:off x="109533" y="2889067"/>
            <a:ext cx="243720" cy="317160"/>
            <a:chOff x="109533" y="2889067"/>
            <a:chExt cx="24372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9394352-FC42-46CE-A135-EA1D758A22C8}"/>
                    </a:ext>
                  </a:extLst>
                </p14:cNvPr>
                <p14:cNvContentPartPr/>
                <p14:nvPr/>
              </p14:nvContentPartPr>
              <p14:xfrm>
                <a:off x="168933" y="2889067"/>
                <a:ext cx="131760" cy="265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9394352-FC42-46CE-A135-EA1D758A22C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4613" y="2884747"/>
                  <a:ext cx="140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5F65710-1685-4E2D-A891-695658661203}"/>
                    </a:ext>
                  </a:extLst>
                </p14:cNvPr>
                <p14:cNvContentPartPr/>
                <p14:nvPr/>
              </p14:nvContentPartPr>
              <p14:xfrm>
                <a:off x="109533" y="3139987"/>
                <a:ext cx="243720" cy="662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5F65710-1685-4E2D-A891-69565866120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213" y="3135667"/>
                  <a:ext cx="25236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A426380-1D80-4087-A1F7-1604AA935B37}"/>
                  </a:ext>
                </a:extLst>
              </p14:cNvPr>
              <p14:cNvContentPartPr/>
              <p14:nvPr/>
            </p14:nvContentPartPr>
            <p14:xfrm>
              <a:off x="7732173" y="1719067"/>
              <a:ext cx="187920" cy="2008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A426380-1D80-4087-A1F7-1604AA935B3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727853" y="1714747"/>
                <a:ext cx="196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0C5E2010-B1E9-4D97-8D68-32D81167DB4F}"/>
                  </a:ext>
                </a:extLst>
              </p14:cNvPr>
              <p14:cNvContentPartPr/>
              <p14:nvPr/>
            </p14:nvContentPartPr>
            <p14:xfrm>
              <a:off x="7882293" y="1705027"/>
              <a:ext cx="42480" cy="22608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0C5E2010-B1E9-4D97-8D68-32D81167DB4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877613" y="1700707"/>
                <a:ext cx="51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01389D70-ECB2-45BF-B641-3BC5AE4EB90C}"/>
                  </a:ext>
                </a:extLst>
              </p14:cNvPr>
              <p14:cNvContentPartPr/>
              <p14:nvPr/>
            </p14:nvContentPartPr>
            <p14:xfrm>
              <a:off x="7736133" y="1692427"/>
              <a:ext cx="485640" cy="2156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01389D70-ECB2-45BF-B641-3BC5AE4EB90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731813" y="1688107"/>
                <a:ext cx="494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7E6F2402-2456-45D5-B149-264311CBBB48}"/>
                  </a:ext>
                </a:extLst>
              </p14:cNvPr>
              <p14:cNvContentPartPr/>
              <p14:nvPr/>
            </p14:nvContentPartPr>
            <p14:xfrm>
              <a:off x="8299893" y="1673707"/>
              <a:ext cx="186120" cy="19296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7E6F2402-2456-45D5-B149-264311CBBB4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295573" y="1669387"/>
                <a:ext cx="1947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140B3526-3D7F-454D-A45E-BDA6DB31DEC8}"/>
                  </a:ext>
                </a:extLst>
              </p14:cNvPr>
              <p14:cNvContentPartPr/>
              <p14:nvPr/>
            </p14:nvContentPartPr>
            <p14:xfrm>
              <a:off x="8622813" y="1740307"/>
              <a:ext cx="201240" cy="1872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140B3526-3D7F-454D-A45E-BDA6DB31DEC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618493" y="1735987"/>
                <a:ext cx="2098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0548A8E1-8197-40B6-A637-76613ADD4038}"/>
                  </a:ext>
                </a:extLst>
              </p14:cNvPr>
              <p14:cNvContentPartPr/>
              <p14:nvPr/>
            </p14:nvContentPartPr>
            <p14:xfrm>
              <a:off x="8618133" y="1818787"/>
              <a:ext cx="177480" cy="291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0548A8E1-8197-40B6-A637-76613ADD403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613813" y="1814467"/>
                <a:ext cx="186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C04B1EB-E071-4AD8-9CF6-3D0F9ADB74FF}"/>
                  </a:ext>
                </a:extLst>
              </p14:cNvPr>
              <p14:cNvContentPartPr/>
              <p14:nvPr/>
            </p14:nvContentPartPr>
            <p14:xfrm>
              <a:off x="7550373" y="2182387"/>
              <a:ext cx="284760" cy="30564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C04B1EB-E071-4AD8-9CF6-3D0F9ADB74F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546053" y="2178067"/>
                <a:ext cx="293400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9CEEEE28-6330-42AC-914F-17F6FC637C1C}"/>
                  </a:ext>
                </a:extLst>
              </p14:cNvPr>
              <p14:cNvContentPartPr/>
              <p14:nvPr/>
            </p14:nvContentPartPr>
            <p14:xfrm>
              <a:off x="7831893" y="2175547"/>
              <a:ext cx="74160" cy="27972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9CEEEE28-6330-42AC-914F-17F6FC637C1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827573" y="2171227"/>
                <a:ext cx="828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93A42B3-D004-444B-A8B0-F302013783FB}"/>
                  </a:ext>
                </a:extLst>
              </p14:cNvPr>
              <p14:cNvContentPartPr/>
              <p14:nvPr/>
            </p14:nvContentPartPr>
            <p14:xfrm>
              <a:off x="7552533" y="2425027"/>
              <a:ext cx="352080" cy="759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93A42B3-D004-444B-A8B0-F302013783F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548213" y="2420707"/>
                <a:ext cx="3607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4E1CFA15-6B64-4CEB-88C5-FC967ACC1D80}"/>
                  </a:ext>
                </a:extLst>
              </p14:cNvPr>
              <p14:cNvContentPartPr/>
              <p14:nvPr/>
            </p14:nvContentPartPr>
            <p14:xfrm>
              <a:off x="8009373" y="2190307"/>
              <a:ext cx="241560" cy="22284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4E1CFA15-6B64-4CEB-88C5-FC967ACC1D8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005053" y="2185987"/>
                <a:ext cx="250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6AB79D2E-C8FC-4D32-BA0B-D32E62909091}"/>
                  </a:ext>
                </a:extLst>
              </p14:cNvPr>
              <p14:cNvContentPartPr/>
              <p14:nvPr/>
            </p14:nvContentPartPr>
            <p14:xfrm>
              <a:off x="8252373" y="2199307"/>
              <a:ext cx="240840" cy="23868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6AB79D2E-C8FC-4D32-BA0B-D32E62909091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248053" y="2194987"/>
                <a:ext cx="2494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85DFF8BC-4C82-4B72-9D7F-B7AFED938C61}"/>
                  </a:ext>
                </a:extLst>
              </p14:cNvPr>
              <p14:cNvContentPartPr/>
              <p14:nvPr/>
            </p14:nvContentPartPr>
            <p14:xfrm>
              <a:off x="8740533" y="2234227"/>
              <a:ext cx="191520" cy="435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85DFF8BC-4C82-4B72-9D7F-B7AFED938C6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736213" y="2229907"/>
                <a:ext cx="200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22839D39-0CE9-4CC2-BE08-20FAA40F474A}"/>
                  </a:ext>
                </a:extLst>
              </p14:cNvPr>
              <p14:cNvContentPartPr/>
              <p14:nvPr/>
            </p14:nvContentPartPr>
            <p14:xfrm>
              <a:off x="8705253" y="2351947"/>
              <a:ext cx="228960" cy="151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22839D39-0CE9-4CC2-BE08-20FAA40F474A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700933" y="2347627"/>
                <a:ext cx="237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7F2810CD-F434-4427-A10B-633D370BDD4F}"/>
                  </a:ext>
                </a:extLst>
              </p14:cNvPr>
              <p14:cNvContentPartPr/>
              <p14:nvPr/>
            </p14:nvContentPartPr>
            <p14:xfrm>
              <a:off x="9133293" y="2116147"/>
              <a:ext cx="346680" cy="30024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7F2810CD-F434-4427-A10B-633D370BDD4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9128973" y="2111827"/>
                <a:ext cx="3553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7B4A2EEE-ED45-4487-8DF2-AEC0BD89A57A}"/>
                  </a:ext>
                </a:extLst>
              </p14:cNvPr>
              <p14:cNvContentPartPr/>
              <p14:nvPr/>
            </p14:nvContentPartPr>
            <p14:xfrm>
              <a:off x="9260733" y="2270227"/>
              <a:ext cx="292320" cy="1800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7B4A2EEE-ED45-4487-8DF2-AEC0BD89A57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256413" y="2265907"/>
                <a:ext cx="3009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9882E32B-1F7A-4528-80E5-0240E2042958}"/>
                  </a:ext>
                </a:extLst>
              </p14:cNvPr>
              <p14:cNvContentPartPr/>
              <p14:nvPr/>
            </p14:nvContentPartPr>
            <p14:xfrm>
              <a:off x="7524813" y="2631667"/>
              <a:ext cx="316800" cy="40536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882E32B-1F7A-4528-80E5-0240E204295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520493" y="2627347"/>
                <a:ext cx="3254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B712448B-52DC-4A69-B2AD-A10C885F8818}"/>
                  </a:ext>
                </a:extLst>
              </p14:cNvPr>
              <p14:cNvContentPartPr/>
              <p14:nvPr/>
            </p14:nvContentPartPr>
            <p14:xfrm>
              <a:off x="7563693" y="2979067"/>
              <a:ext cx="293400" cy="2268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712448B-52DC-4A69-B2AD-A10C885F881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559373" y="2974747"/>
                <a:ext cx="302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9868316-B90F-4680-A4A3-F2B04993A773}"/>
                  </a:ext>
                </a:extLst>
              </p14:cNvPr>
              <p14:cNvContentPartPr/>
              <p14:nvPr/>
            </p14:nvContentPartPr>
            <p14:xfrm>
              <a:off x="8158053" y="2663347"/>
              <a:ext cx="206640" cy="2682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9868316-B90F-4680-A4A3-F2B04993A773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153733" y="2659027"/>
                <a:ext cx="2152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BA58EA9-345D-41C5-A7B1-429FA09A7B3A}"/>
                  </a:ext>
                </a:extLst>
              </p14:cNvPr>
              <p14:cNvContentPartPr/>
              <p14:nvPr/>
            </p14:nvContentPartPr>
            <p14:xfrm>
              <a:off x="8238333" y="2783227"/>
              <a:ext cx="132480" cy="1414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BA58EA9-345D-41C5-A7B1-429FA09A7B3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234013" y="2778907"/>
                <a:ext cx="141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EC9BA9E-0EEF-4FC3-9AB6-B262380E68E6}"/>
                  </a:ext>
                </a:extLst>
              </p14:cNvPr>
              <p14:cNvContentPartPr/>
              <p14:nvPr/>
            </p14:nvContentPartPr>
            <p14:xfrm>
              <a:off x="8756733" y="2742187"/>
              <a:ext cx="194400" cy="255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EC9BA9E-0EEF-4FC3-9AB6-B262380E68E6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752413" y="2737867"/>
                <a:ext cx="2030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E4F3442C-4717-4351-8C14-915F92F8BD4F}"/>
                  </a:ext>
                </a:extLst>
              </p14:cNvPr>
              <p14:cNvContentPartPr/>
              <p14:nvPr/>
            </p14:nvContentPartPr>
            <p14:xfrm>
              <a:off x="8752413" y="2835427"/>
              <a:ext cx="212400" cy="205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E4F3442C-4717-4351-8C14-915F92F8BD4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8748093" y="2831107"/>
                <a:ext cx="2210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1610C135-3143-437B-B85B-20DF5CFCAEFD}"/>
                  </a:ext>
                </a:extLst>
              </p14:cNvPr>
              <p14:cNvContentPartPr/>
              <p14:nvPr/>
            </p14:nvContentPartPr>
            <p14:xfrm>
              <a:off x="9233373" y="2697187"/>
              <a:ext cx="217800" cy="14364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1610C135-3143-437B-B85B-20DF5CFCAEFD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229053" y="2692867"/>
                <a:ext cx="226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52018E8-7EF9-4607-9BEF-A443A4FC8C31}"/>
                  </a:ext>
                </a:extLst>
              </p14:cNvPr>
              <p14:cNvContentPartPr/>
              <p14:nvPr/>
            </p14:nvContentPartPr>
            <p14:xfrm>
              <a:off x="9518493" y="2583067"/>
              <a:ext cx="26640" cy="1260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52018E8-7EF9-4607-9BEF-A443A4FC8C31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9514173" y="2578747"/>
                <a:ext cx="35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863B231-6E10-40DC-8377-777EE417A4B5}"/>
                  </a:ext>
                </a:extLst>
              </p14:cNvPr>
              <p14:cNvContentPartPr/>
              <p14:nvPr/>
            </p14:nvContentPartPr>
            <p14:xfrm>
              <a:off x="9725853" y="2689987"/>
              <a:ext cx="38880" cy="15444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863B231-6E10-40DC-8377-777EE417A4B5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721533" y="2685667"/>
                <a:ext cx="47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ECDDBF1E-FC3C-4C0A-906C-0F84568E752F}"/>
                  </a:ext>
                </a:extLst>
              </p14:cNvPr>
              <p14:cNvContentPartPr/>
              <p14:nvPr/>
            </p14:nvContentPartPr>
            <p14:xfrm>
              <a:off x="9661413" y="2693587"/>
              <a:ext cx="474120" cy="1209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ECDDBF1E-FC3C-4C0A-906C-0F84568E752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657093" y="2689267"/>
                <a:ext cx="4827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FD39F355-D6C9-4EC2-BF3F-221FA9925D8B}"/>
                  </a:ext>
                </a:extLst>
              </p14:cNvPr>
              <p14:cNvContentPartPr/>
              <p14:nvPr/>
            </p14:nvContentPartPr>
            <p14:xfrm>
              <a:off x="10201053" y="2577667"/>
              <a:ext cx="72000" cy="12852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FD39F355-D6C9-4EC2-BF3F-221FA9925D8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196733" y="2573347"/>
                <a:ext cx="80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1CB86213-934C-4A84-955E-A0119413B82A}"/>
                  </a:ext>
                </a:extLst>
              </p14:cNvPr>
              <p14:cNvContentPartPr/>
              <p14:nvPr/>
            </p14:nvContentPartPr>
            <p14:xfrm>
              <a:off x="10280613" y="2571547"/>
              <a:ext cx="60480" cy="1026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1CB86213-934C-4A84-955E-A0119413B82A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276293" y="2567227"/>
                <a:ext cx="69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9ED6EEA4-079A-495D-AAFD-4B2075436F24}"/>
                  </a:ext>
                </a:extLst>
              </p14:cNvPr>
              <p14:cNvContentPartPr/>
              <p14:nvPr/>
            </p14:nvContentPartPr>
            <p14:xfrm>
              <a:off x="8216373" y="3117667"/>
              <a:ext cx="257400" cy="21168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9ED6EEA4-079A-495D-AAFD-4B2075436F2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212053" y="3113347"/>
                <a:ext cx="2660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9259F781-BA15-49F1-8654-161A09A91DDB}"/>
                  </a:ext>
                </a:extLst>
              </p14:cNvPr>
              <p14:cNvContentPartPr/>
              <p14:nvPr/>
            </p14:nvContentPartPr>
            <p14:xfrm>
              <a:off x="8550093" y="3176347"/>
              <a:ext cx="391680" cy="14400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9259F781-BA15-49F1-8654-161A09A91DDB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545773" y="3172027"/>
                <a:ext cx="400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BE5C89E9-B157-4D21-88A2-28D7E5C1685C}"/>
                  </a:ext>
                </a:extLst>
              </p14:cNvPr>
              <p14:cNvContentPartPr/>
              <p14:nvPr/>
            </p14:nvContentPartPr>
            <p14:xfrm>
              <a:off x="8958333" y="3182107"/>
              <a:ext cx="160560" cy="1159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BE5C89E9-B157-4D21-88A2-28D7E5C1685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954013" y="3177787"/>
                <a:ext cx="1692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DAB1A0B-E891-4300-8E7A-80552661DE3B}"/>
                  </a:ext>
                </a:extLst>
              </p14:cNvPr>
              <p14:cNvContentPartPr/>
              <p14:nvPr/>
            </p14:nvContentPartPr>
            <p14:xfrm>
              <a:off x="9144093" y="3080227"/>
              <a:ext cx="158400" cy="19548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DAB1A0B-E891-4300-8E7A-80552661DE3B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139773" y="3075907"/>
                <a:ext cx="1670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83A345F5-1811-41B5-A3EA-023D17304A61}"/>
                  </a:ext>
                </a:extLst>
              </p14:cNvPr>
              <p14:cNvContentPartPr/>
              <p14:nvPr/>
            </p14:nvContentPartPr>
            <p14:xfrm>
              <a:off x="9541893" y="2956747"/>
              <a:ext cx="428040" cy="42408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83A345F5-1811-41B5-A3EA-023D17304A6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537573" y="2952427"/>
                <a:ext cx="43668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740CDB92-293F-4679-B62B-955177BDA1A8}"/>
                  </a:ext>
                </a:extLst>
              </p14:cNvPr>
              <p14:cNvContentPartPr/>
              <p14:nvPr/>
            </p14:nvContentPartPr>
            <p14:xfrm>
              <a:off x="9869133" y="3149347"/>
              <a:ext cx="100440" cy="8532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740CDB92-293F-4679-B62B-955177BDA1A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864813" y="3145027"/>
                <a:ext cx="1090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944BFFC0-574D-46D2-B420-7C9191AE7638}"/>
                  </a:ext>
                </a:extLst>
              </p14:cNvPr>
              <p14:cNvContentPartPr/>
              <p14:nvPr/>
            </p14:nvContentPartPr>
            <p14:xfrm>
              <a:off x="9910893" y="3111907"/>
              <a:ext cx="111600" cy="8100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944BFFC0-574D-46D2-B420-7C9191AE763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906573" y="3107587"/>
                <a:ext cx="120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0A9FB3DC-9CF7-44C2-A033-844643A5B8F6}"/>
                  </a:ext>
                </a:extLst>
              </p14:cNvPr>
              <p14:cNvContentPartPr/>
              <p14:nvPr/>
            </p14:nvContentPartPr>
            <p14:xfrm>
              <a:off x="9988293" y="3095347"/>
              <a:ext cx="106200" cy="9036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0A9FB3DC-9CF7-44C2-A033-844643A5B8F6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983973" y="3091027"/>
                <a:ext cx="114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B9489A6-A0F6-4809-B614-E4AC184A9874}"/>
                  </a:ext>
                </a:extLst>
              </p14:cNvPr>
              <p14:cNvContentPartPr/>
              <p14:nvPr/>
            </p14:nvContentPartPr>
            <p14:xfrm>
              <a:off x="10116453" y="3093907"/>
              <a:ext cx="146160" cy="10548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B9489A6-A0F6-4809-B614-E4AC184A987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112133" y="3089587"/>
                <a:ext cx="1548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BAC814EC-040A-46CA-943E-61D20785F935}"/>
                  </a:ext>
                </a:extLst>
              </p14:cNvPr>
              <p14:cNvContentPartPr/>
              <p14:nvPr/>
            </p14:nvContentPartPr>
            <p14:xfrm>
              <a:off x="10246413" y="2986627"/>
              <a:ext cx="247680" cy="2376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BAC814EC-040A-46CA-943E-61D20785F93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242093" y="2982307"/>
                <a:ext cx="2563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B9CAA6A-ABAC-452F-BD95-BE6B8CBECC45}"/>
                  </a:ext>
                </a:extLst>
              </p14:cNvPr>
              <p14:cNvContentPartPr/>
              <p14:nvPr/>
            </p14:nvContentPartPr>
            <p14:xfrm>
              <a:off x="8859693" y="1958827"/>
              <a:ext cx="1695240" cy="106488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B9CAA6A-ABAC-452F-BD95-BE6B8CBECC45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855373" y="1954507"/>
                <a:ext cx="1703880" cy="10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55DA6EA8-798B-4FC3-8897-16AE8EFBBECD}"/>
              </a:ext>
            </a:extLst>
          </p:cNvPr>
          <p:cNvGrpSpPr/>
          <p:nvPr/>
        </p:nvGrpSpPr>
        <p:grpSpPr>
          <a:xfrm>
            <a:off x="9068133" y="1461307"/>
            <a:ext cx="2812320" cy="411480"/>
            <a:chOff x="9068133" y="1461307"/>
            <a:chExt cx="281232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0FF4411-DA4C-48BA-A768-BCD6FF2EAE77}"/>
                    </a:ext>
                  </a:extLst>
                </p14:cNvPr>
                <p14:cNvContentPartPr/>
                <p14:nvPr/>
              </p14:nvContentPartPr>
              <p14:xfrm>
                <a:off x="9068133" y="1665067"/>
                <a:ext cx="145080" cy="158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0FF4411-DA4C-48BA-A768-BCD6FF2EAE7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63813" y="1660747"/>
                  <a:ext cx="153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3B6F8AC-9CE0-4B62-9C99-AB7E3F688942}"/>
                    </a:ext>
                  </a:extLst>
                </p14:cNvPr>
                <p14:cNvContentPartPr/>
                <p14:nvPr/>
              </p14:nvContentPartPr>
              <p14:xfrm>
                <a:off x="9116733" y="1653547"/>
                <a:ext cx="141480" cy="2192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3B6F8AC-9CE0-4B62-9C99-AB7E3F68894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12413" y="1649227"/>
                  <a:ext cx="150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51927B0-7038-4CB1-985F-601C0FFBE6B2}"/>
                    </a:ext>
                  </a:extLst>
                </p14:cNvPr>
                <p14:cNvContentPartPr/>
                <p14:nvPr/>
              </p14:nvContentPartPr>
              <p14:xfrm>
                <a:off x="9282693" y="1692067"/>
                <a:ext cx="102240" cy="1479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51927B0-7038-4CB1-985F-601C0FFBE6B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278373" y="1687747"/>
                  <a:ext cx="110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97FC440-F051-486D-9871-EDBD442EBA83}"/>
                    </a:ext>
                  </a:extLst>
                </p14:cNvPr>
                <p14:cNvContentPartPr/>
                <p14:nvPr/>
              </p14:nvContentPartPr>
              <p14:xfrm>
                <a:off x="9579333" y="1690627"/>
                <a:ext cx="26280" cy="136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97FC440-F051-486D-9871-EDBD442EBA8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75013" y="1686307"/>
                  <a:ext cx="34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CF1B6AC-4C54-4EE8-BC6B-A45833FC14D8}"/>
                    </a:ext>
                  </a:extLst>
                </p14:cNvPr>
                <p14:cNvContentPartPr/>
                <p14:nvPr/>
              </p14:nvContentPartPr>
              <p14:xfrm>
                <a:off x="9445773" y="1663987"/>
                <a:ext cx="366480" cy="183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CF1B6AC-4C54-4EE8-BC6B-A45833FC14D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441453" y="1659667"/>
                  <a:ext cx="375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29260F7-5183-473E-BAC3-C81B35894D4E}"/>
                    </a:ext>
                  </a:extLst>
                </p14:cNvPr>
                <p14:cNvContentPartPr/>
                <p14:nvPr/>
              </p14:nvContentPartPr>
              <p14:xfrm>
                <a:off x="9734133" y="1695307"/>
                <a:ext cx="382320" cy="128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29260F7-5183-473E-BAC3-C81B35894D4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729813" y="1690987"/>
                  <a:ext cx="390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D3CC18F-3782-4722-959E-1EA42D22F15A}"/>
                    </a:ext>
                  </a:extLst>
                </p14:cNvPr>
                <p14:cNvContentPartPr/>
                <p14:nvPr/>
              </p14:nvContentPartPr>
              <p14:xfrm>
                <a:off x="10180533" y="1557787"/>
                <a:ext cx="25200" cy="173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D3CC18F-3782-4722-959E-1EA42D22F15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76213" y="1553467"/>
                  <a:ext cx="33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11BDF35-42AC-45DC-ACCC-A86FB9315FEB}"/>
                    </a:ext>
                  </a:extLst>
                </p14:cNvPr>
                <p14:cNvContentPartPr/>
                <p14:nvPr/>
              </p14:nvContentPartPr>
              <p14:xfrm>
                <a:off x="10274853" y="1677667"/>
                <a:ext cx="161280" cy="145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11BDF35-42AC-45DC-ACCC-A86FB9315FE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270533" y="1673347"/>
                  <a:ext cx="169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7646366-6D60-4841-8CE8-E425C60A8D05}"/>
                    </a:ext>
                  </a:extLst>
                </p14:cNvPr>
                <p14:cNvContentPartPr/>
                <p14:nvPr/>
              </p14:nvContentPartPr>
              <p14:xfrm>
                <a:off x="10532253" y="1657507"/>
                <a:ext cx="138240" cy="1040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7646366-6D60-4841-8CE8-E425C60A8D0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27933" y="1653187"/>
                  <a:ext cx="146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B50E83-1C28-4E39-BF64-580B7245EEE7}"/>
                    </a:ext>
                  </a:extLst>
                </p14:cNvPr>
                <p14:cNvContentPartPr/>
                <p14:nvPr/>
              </p14:nvContentPartPr>
              <p14:xfrm>
                <a:off x="10718733" y="1540147"/>
                <a:ext cx="101160" cy="113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B50E83-1C28-4E39-BF64-580B7245EEE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714413" y="1535827"/>
                  <a:ext cx="109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D1928FE-561B-43F0-8728-C45BC628E17B}"/>
                    </a:ext>
                  </a:extLst>
                </p14:cNvPr>
                <p14:cNvContentPartPr/>
                <p14:nvPr/>
              </p14:nvContentPartPr>
              <p14:xfrm>
                <a:off x="10979733" y="1645627"/>
                <a:ext cx="56160" cy="1638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D1928FE-561B-43F0-8728-C45BC628E17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975413" y="1641307"/>
                  <a:ext cx="64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B3E79C5-C946-4AC8-ABA4-2894203892EA}"/>
                    </a:ext>
                  </a:extLst>
                </p14:cNvPr>
                <p14:cNvContentPartPr/>
                <p14:nvPr/>
              </p14:nvContentPartPr>
              <p14:xfrm>
                <a:off x="10937973" y="1711507"/>
                <a:ext cx="137880" cy="219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B3E79C5-C946-4AC8-ABA4-2894203892E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933653" y="1707187"/>
                  <a:ext cx="146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FEE7283-F00F-49BA-8CC3-E2CA6AFC744B}"/>
                    </a:ext>
                  </a:extLst>
                </p14:cNvPr>
                <p14:cNvContentPartPr/>
                <p14:nvPr/>
              </p14:nvContentPartPr>
              <p14:xfrm>
                <a:off x="11212293" y="1787467"/>
                <a:ext cx="360" cy="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FEE7283-F00F-49BA-8CC3-E2CA6AFC74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07973" y="1783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BC573CF-97EF-44DF-9AE3-A6705148096B}"/>
                    </a:ext>
                  </a:extLst>
                </p14:cNvPr>
                <p14:cNvContentPartPr/>
                <p14:nvPr/>
              </p14:nvContentPartPr>
              <p14:xfrm>
                <a:off x="11271693" y="1666867"/>
                <a:ext cx="55800" cy="60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BC573CF-97EF-44DF-9AE3-A6705148096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267373" y="1662547"/>
                  <a:ext cx="64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BA4F771-58CA-4DE6-8D17-3F7ADEEB879A}"/>
                    </a:ext>
                  </a:extLst>
                </p14:cNvPr>
                <p14:cNvContentPartPr/>
                <p14:nvPr/>
              </p14:nvContentPartPr>
              <p14:xfrm>
                <a:off x="11244693" y="1575787"/>
                <a:ext cx="44280" cy="221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BA4F771-58CA-4DE6-8D17-3F7ADEEB879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240373" y="1571467"/>
                  <a:ext cx="52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5C3CE6F-AD13-483F-8B7A-B2DABF5F8B65}"/>
                    </a:ext>
                  </a:extLst>
                </p14:cNvPr>
                <p14:cNvContentPartPr/>
                <p14:nvPr/>
              </p14:nvContentPartPr>
              <p14:xfrm>
                <a:off x="11133453" y="1535467"/>
                <a:ext cx="342000" cy="3074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5C3CE6F-AD13-483F-8B7A-B2DABF5F8B6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129133" y="1531147"/>
                  <a:ext cx="350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75F2974-543F-4233-8588-F04DD53144C5}"/>
                    </a:ext>
                  </a:extLst>
                </p14:cNvPr>
                <p14:cNvContentPartPr/>
                <p14:nvPr/>
              </p14:nvContentPartPr>
              <p14:xfrm>
                <a:off x="11650773" y="1461307"/>
                <a:ext cx="105480" cy="2934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75F2974-543F-4233-8588-F04DD53144C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646453" y="1456987"/>
                  <a:ext cx="1141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4909522-6D09-45DB-9506-2577EB49DD56}"/>
                    </a:ext>
                  </a:extLst>
                </p14:cNvPr>
                <p14:cNvContentPartPr/>
                <p14:nvPr/>
              </p14:nvContentPartPr>
              <p14:xfrm>
                <a:off x="11571573" y="1583707"/>
                <a:ext cx="308880" cy="278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4909522-6D09-45DB-9506-2577EB49DD5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567253" y="1579387"/>
                  <a:ext cx="3175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DF5A8ED-50CA-4B03-A6BE-D554C4ACF5BB}"/>
                    </a:ext>
                  </a:extLst>
                </p14:cNvPr>
                <p14:cNvContentPartPr/>
                <p14:nvPr/>
              </p14:nvContentPartPr>
              <p14:xfrm>
                <a:off x="9543333" y="1719427"/>
                <a:ext cx="145080" cy="7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DF5A8ED-50CA-4B03-A6BE-D554C4ACF5B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539013" y="1715107"/>
                  <a:ext cx="15372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87DDBFEE-8AA3-48D0-8671-C741B0A43364}"/>
              </a:ext>
            </a:extLst>
          </p:cNvPr>
          <p:cNvGrpSpPr/>
          <p:nvPr/>
        </p:nvGrpSpPr>
        <p:grpSpPr>
          <a:xfrm>
            <a:off x="7593933" y="3439147"/>
            <a:ext cx="4557960" cy="728280"/>
            <a:chOff x="7593933" y="3439147"/>
            <a:chExt cx="455796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336CBFA-10FE-42EC-96CD-5CB41AECD53B}"/>
                    </a:ext>
                  </a:extLst>
                </p14:cNvPr>
                <p14:cNvContentPartPr/>
                <p14:nvPr/>
              </p14:nvContentPartPr>
              <p14:xfrm>
                <a:off x="7612653" y="3608347"/>
                <a:ext cx="189720" cy="1994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336CBFA-10FE-42EC-96CD-5CB41AECD53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608333" y="3604027"/>
                  <a:ext cx="198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507CD18-D7FF-4AB0-BD20-B0EC59F6236A}"/>
                    </a:ext>
                  </a:extLst>
                </p14:cNvPr>
                <p14:cNvContentPartPr/>
                <p14:nvPr/>
              </p14:nvContentPartPr>
              <p14:xfrm>
                <a:off x="7593933" y="3612667"/>
                <a:ext cx="236520" cy="2973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507CD18-D7FF-4AB0-BD20-B0EC59F6236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589613" y="3608347"/>
                  <a:ext cx="2451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1EB7563-51C8-4F60-A5BB-7907F84F364C}"/>
                    </a:ext>
                  </a:extLst>
                </p14:cNvPr>
                <p14:cNvContentPartPr/>
                <p14:nvPr/>
              </p14:nvContentPartPr>
              <p14:xfrm>
                <a:off x="7916133" y="3600067"/>
                <a:ext cx="304200" cy="2235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1EB7563-51C8-4F60-A5BB-7907F84F364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911813" y="3595747"/>
                  <a:ext cx="312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F4FB607-0F2C-4A61-BB7A-64986D20E57C}"/>
                    </a:ext>
                  </a:extLst>
                </p14:cNvPr>
                <p14:cNvContentPartPr/>
                <p14:nvPr/>
              </p14:nvContentPartPr>
              <p14:xfrm>
                <a:off x="8276133" y="3464347"/>
                <a:ext cx="162000" cy="1807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F4FB607-0F2C-4A61-BB7A-64986D20E57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71813" y="3460027"/>
                  <a:ext cx="170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5690CE7-D868-4CA1-833A-7CBC0A29270E}"/>
                    </a:ext>
                  </a:extLst>
                </p14:cNvPr>
                <p14:cNvContentPartPr/>
                <p14:nvPr/>
              </p14:nvContentPartPr>
              <p14:xfrm>
                <a:off x="8335893" y="3559387"/>
                <a:ext cx="78120" cy="910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5690CE7-D868-4CA1-833A-7CBC0A29270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331573" y="3555067"/>
                  <a:ext cx="86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F176A35-0C12-47DD-B3EA-BDBAD43814D6}"/>
                    </a:ext>
                  </a:extLst>
                </p14:cNvPr>
                <p14:cNvContentPartPr/>
                <p14:nvPr/>
              </p14:nvContentPartPr>
              <p14:xfrm>
                <a:off x="8591853" y="3681067"/>
                <a:ext cx="290160" cy="241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F176A35-0C12-47DD-B3EA-BDBAD43814D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87533" y="3676747"/>
                  <a:ext cx="298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A4ECFBA-0186-4610-85E4-26FD82E4094C}"/>
                    </a:ext>
                  </a:extLst>
                </p14:cNvPr>
                <p14:cNvContentPartPr/>
                <p14:nvPr/>
              </p14:nvContentPartPr>
              <p14:xfrm>
                <a:off x="8660973" y="3735067"/>
                <a:ext cx="258120" cy="20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A4ECFBA-0186-4610-85E4-26FD82E4094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656653" y="3730747"/>
                  <a:ext cx="266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612466A-182D-45EB-9284-E63E38EE5982}"/>
                    </a:ext>
                  </a:extLst>
                </p14:cNvPr>
                <p14:cNvContentPartPr/>
                <p14:nvPr/>
              </p14:nvContentPartPr>
              <p14:xfrm>
                <a:off x="9061653" y="3530947"/>
                <a:ext cx="226080" cy="2991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612466A-182D-45EB-9284-E63E38EE598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057333" y="3526627"/>
                  <a:ext cx="234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51D6C7B-C363-4309-81D7-30C2B40BF656}"/>
                    </a:ext>
                  </a:extLst>
                </p14:cNvPr>
                <p14:cNvContentPartPr/>
                <p14:nvPr/>
              </p14:nvContentPartPr>
              <p14:xfrm>
                <a:off x="9129693" y="3690787"/>
                <a:ext cx="164520" cy="295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51D6C7B-C363-4309-81D7-30C2B40BF65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125373" y="3686467"/>
                  <a:ext cx="173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405F4AD-A852-4C41-B3E9-BA52AEAECFC3}"/>
                    </a:ext>
                  </a:extLst>
                </p14:cNvPr>
                <p14:cNvContentPartPr/>
                <p14:nvPr/>
              </p14:nvContentPartPr>
              <p14:xfrm>
                <a:off x="9427773" y="3651547"/>
                <a:ext cx="185760" cy="1634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405F4AD-A852-4C41-B3E9-BA52AEAECFC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423453" y="3647227"/>
                  <a:ext cx="194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3A3624B-B7ED-4DE9-B37E-179FC7477E92}"/>
                    </a:ext>
                  </a:extLst>
                </p14:cNvPr>
                <p14:cNvContentPartPr/>
                <p14:nvPr/>
              </p14:nvContentPartPr>
              <p14:xfrm>
                <a:off x="9771933" y="3584227"/>
                <a:ext cx="186120" cy="2077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3A3624B-B7ED-4DE9-B37E-179FC7477E9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67613" y="3579907"/>
                  <a:ext cx="194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F0C28DB-E067-493F-83BF-D05DBFEBFB18}"/>
                    </a:ext>
                  </a:extLst>
                </p14:cNvPr>
                <p14:cNvContentPartPr/>
                <p14:nvPr/>
              </p14:nvContentPartPr>
              <p14:xfrm>
                <a:off x="9997293" y="3453547"/>
                <a:ext cx="19800" cy="1544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F0C28DB-E067-493F-83BF-D05DBFEBFB1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992973" y="3449227"/>
                  <a:ext cx="2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9B7F454-F4E8-4E7A-A55F-D2313C23C120}"/>
                    </a:ext>
                  </a:extLst>
                </p14:cNvPr>
                <p14:cNvContentPartPr/>
                <p14:nvPr/>
              </p14:nvContentPartPr>
              <p14:xfrm>
                <a:off x="10122573" y="3604387"/>
                <a:ext cx="19800" cy="1544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9B7F454-F4E8-4E7A-A55F-D2313C23C12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118253" y="3600067"/>
                  <a:ext cx="2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1BA76BA-035D-4BBE-8FEF-DFA4E8A86909}"/>
                    </a:ext>
                  </a:extLst>
                </p14:cNvPr>
                <p14:cNvContentPartPr/>
                <p14:nvPr/>
              </p14:nvContentPartPr>
              <p14:xfrm>
                <a:off x="10058133" y="3669547"/>
                <a:ext cx="159120" cy="144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1BA76BA-035D-4BBE-8FEF-DFA4E8A8690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53813" y="3665227"/>
                  <a:ext cx="167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4B01544-CF2B-429E-BEFB-5F5E749662BC}"/>
                    </a:ext>
                  </a:extLst>
                </p14:cNvPr>
                <p14:cNvContentPartPr/>
                <p14:nvPr/>
              </p14:nvContentPartPr>
              <p14:xfrm>
                <a:off x="10284573" y="3596827"/>
                <a:ext cx="123840" cy="146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4B01544-CF2B-429E-BEFB-5F5E749662B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280253" y="3592507"/>
                  <a:ext cx="132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C7D948A-99E4-4943-B703-941E1A271C4A}"/>
                    </a:ext>
                  </a:extLst>
                </p14:cNvPr>
                <p14:cNvContentPartPr/>
                <p14:nvPr/>
              </p14:nvContentPartPr>
              <p14:xfrm>
                <a:off x="10448373" y="3495307"/>
                <a:ext cx="105120" cy="1015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C7D948A-99E4-4943-B703-941E1A271C4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444053" y="3490987"/>
                  <a:ext cx="113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4B94830-ABBA-4ECC-A306-676B52F600A6}"/>
                    </a:ext>
                  </a:extLst>
                </p14:cNvPr>
                <p14:cNvContentPartPr/>
                <p14:nvPr/>
              </p14:nvContentPartPr>
              <p14:xfrm>
                <a:off x="10530453" y="3687907"/>
                <a:ext cx="173160" cy="158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4B94830-ABBA-4ECC-A306-676B52F600A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526133" y="3683587"/>
                  <a:ext cx="181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FDAF82D-123B-441B-9983-5B5949B0264A}"/>
                    </a:ext>
                  </a:extLst>
                </p14:cNvPr>
                <p14:cNvContentPartPr/>
                <p14:nvPr/>
              </p14:nvContentPartPr>
              <p14:xfrm>
                <a:off x="10750053" y="3439147"/>
                <a:ext cx="161280" cy="4136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FDAF82D-123B-441B-9983-5B5949B0264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745733" y="3434827"/>
                  <a:ext cx="1699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85E2CDC-E8B3-4011-A09F-0A7396C2AA90}"/>
                    </a:ext>
                  </a:extLst>
                </p14:cNvPr>
                <p14:cNvContentPartPr/>
                <p14:nvPr/>
              </p14:nvContentPartPr>
              <p14:xfrm>
                <a:off x="10913493" y="3535627"/>
                <a:ext cx="138600" cy="2286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85E2CDC-E8B3-4011-A09F-0A7396C2AA9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09173" y="3531307"/>
                  <a:ext cx="147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F32A1F2-8420-418D-BB96-35E9E81BAC27}"/>
                    </a:ext>
                  </a:extLst>
                </p14:cNvPr>
                <p14:cNvContentPartPr/>
                <p14:nvPr/>
              </p14:nvContentPartPr>
              <p14:xfrm>
                <a:off x="10977213" y="3639307"/>
                <a:ext cx="104760" cy="486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F32A1F2-8420-418D-BB96-35E9E81BAC2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972893" y="3634987"/>
                  <a:ext cx="113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E442191-ABBE-415F-A5AE-72542676276E}"/>
                    </a:ext>
                  </a:extLst>
                </p14:cNvPr>
                <p14:cNvContentPartPr/>
                <p14:nvPr/>
              </p14:nvContentPartPr>
              <p14:xfrm>
                <a:off x="11124813" y="3583147"/>
                <a:ext cx="86760" cy="154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E442191-ABBE-415F-A5AE-72542676276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120493" y="3578827"/>
                  <a:ext cx="95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F7BD5A4-4B87-43E3-A3C3-B369BE6D69B4}"/>
                    </a:ext>
                  </a:extLst>
                </p14:cNvPr>
                <p14:cNvContentPartPr/>
                <p14:nvPr/>
              </p14:nvContentPartPr>
              <p14:xfrm>
                <a:off x="11305893" y="3535987"/>
                <a:ext cx="13320" cy="160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F7BD5A4-4B87-43E3-A3C3-B369BE6D69B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301573" y="3531667"/>
                  <a:ext cx="21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478ABA3-A674-4FF0-A46D-C0F4B806886F}"/>
                    </a:ext>
                  </a:extLst>
                </p14:cNvPr>
                <p14:cNvContentPartPr/>
                <p14:nvPr/>
              </p14:nvContentPartPr>
              <p14:xfrm>
                <a:off x="11245773" y="3523747"/>
                <a:ext cx="115920" cy="2055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478ABA3-A674-4FF0-A46D-C0F4B806886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41453" y="3519427"/>
                  <a:ext cx="124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9BD89CF-F1F4-4C05-88E5-7442C89761B2}"/>
                    </a:ext>
                  </a:extLst>
                </p14:cNvPr>
                <p14:cNvContentPartPr/>
                <p14:nvPr/>
              </p14:nvContentPartPr>
              <p14:xfrm>
                <a:off x="11427573" y="3609787"/>
                <a:ext cx="19080" cy="799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9BD89CF-F1F4-4C05-88E5-7442C89761B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423253" y="3605467"/>
                  <a:ext cx="27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BDF4025-05A2-475B-BF12-AD48CF051A6A}"/>
                    </a:ext>
                  </a:extLst>
                </p14:cNvPr>
                <p14:cNvContentPartPr/>
                <p14:nvPr/>
              </p14:nvContentPartPr>
              <p14:xfrm>
                <a:off x="11362413" y="3628867"/>
                <a:ext cx="102240" cy="212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BDF4025-05A2-475B-BF12-AD48CF051A6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358093" y="3624547"/>
                  <a:ext cx="11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9F0894C-FAF4-439A-8C6E-5EA3BABB95D5}"/>
                    </a:ext>
                  </a:extLst>
                </p14:cNvPr>
                <p14:cNvContentPartPr/>
                <p14:nvPr/>
              </p14:nvContentPartPr>
              <p14:xfrm>
                <a:off x="11508933" y="3573787"/>
                <a:ext cx="92160" cy="1288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9F0894C-FAF4-439A-8C6E-5EA3BABB95D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504613" y="3569467"/>
                  <a:ext cx="100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B1B8AD6-8B0E-450F-A313-811D1164299F}"/>
                    </a:ext>
                  </a:extLst>
                </p14:cNvPr>
                <p14:cNvContentPartPr/>
                <p14:nvPr/>
              </p14:nvContentPartPr>
              <p14:xfrm>
                <a:off x="11622333" y="3494587"/>
                <a:ext cx="37800" cy="1357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B1B8AD6-8B0E-450F-A313-811D1164299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618013" y="3490267"/>
                  <a:ext cx="46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70F9018-3911-4027-9712-F87335CE693C}"/>
                    </a:ext>
                  </a:extLst>
                </p14:cNvPr>
                <p14:cNvContentPartPr/>
                <p14:nvPr/>
              </p14:nvContentPartPr>
              <p14:xfrm>
                <a:off x="11661933" y="3697627"/>
                <a:ext cx="7920" cy="864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70F9018-3911-4027-9712-F87335CE693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657613" y="3693307"/>
                  <a:ext cx="16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C06B8D7-E927-43A4-93BD-41802385824B}"/>
                    </a:ext>
                  </a:extLst>
                </p14:cNvPr>
                <p14:cNvContentPartPr/>
                <p14:nvPr/>
              </p14:nvContentPartPr>
              <p14:xfrm>
                <a:off x="11810973" y="3598267"/>
                <a:ext cx="360" cy="3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C06B8D7-E927-43A4-93BD-4180238582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806653" y="3593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21E8F6A-2AA3-4C6F-8B5B-00488152B0B1}"/>
                    </a:ext>
                  </a:extLst>
                </p14:cNvPr>
                <p14:cNvContentPartPr/>
                <p14:nvPr/>
              </p14:nvContentPartPr>
              <p14:xfrm>
                <a:off x="11656533" y="3602947"/>
                <a:ext cx="40680" cy="154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21E8F6A-2AA3-4C6F-8B5B-00488152B0B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652213" y="3598627"/>
                  <a:ext cx="49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069B1C0-8755-4F12-98DF-427585B70ED0}"/>
                    </a:ext>
                  </a:extLst>
                </p14:cNvPr>
                <p14:cNvContentPartPr/>
                <p14:nvPr/>
              </p14:nvContentPartPr>
              <p14:xfrm>
                <a:off x="11636013" y="3657667"/>
                <a:ext cx="85320" cy="79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069B1C0-8755-4F12-98DF-427585B70ED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631693" y="3653347"/>
                  <a:ext cx="93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5D0B293-6D65-494E-BFD3-20D005AC0DDC}"/>
                    </a:ext>
                  </a:extLst>
                </p14:cNvPr>
                <p14:cNvContentPartPr/>
                <p14:nvPr/>
              </p14:nvContentPartPr>
              <p14:xfrm>
                <a:off x="11746893" y="3598987"/>
                <a:ext cx="77040" cy="1130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5D0B293-6D65-494E-BFD3-20D005AC0DD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742573" y="3594667"/>
                  <a:ext cx="85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F3B4815-9BE4-4EA6-8F67-2D9727737243}"/>
                    </a:ext>
                  </a:extLst>
                </p14:cNvPr>
                <p14:cNvContentPartPr/>
                <p14:nvPr/>
              </p14:nvContentPartPr>
              <p14:xfrm>
                <a:off x="11835453" y="3512587"/>
                <a:ext cx="68040" cy="1051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F3B4815-9BE4-4EA6-8F67-2D972773724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831133" y="3508267"/>
                  <a:ext cx="76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0377F9A-B4DE-439D-BB3C-CE1278C61A39}"/>
                    </a:ext>
                  </a:extLst>
                </p14:cNvPr>
                <p14:cNvContentPartPr/>
                <p14:nvPr/>
              </p14:nvContentPartPr>
              <p14:xfrm>
                <a:off x="11869653" y="3614107"/>
                <a:ext cx="96120" cy="1051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0377F9A-B4DE-439D-BB3C-CE1278C61A3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865333" y="3609787"/>
                  <a:ext cx="104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74C51B8-E90F-42CD-94E8-D0CF90B52A35}"/>
                    </a:ext>
                  </a:extLst>
                </p14:cNvPr>
                <p14:cNvContentPartPr/>
                <p14:nvPr/>
              </p14:nvContentPartPr>
              <p14:xfrm>
                <a:off x="11992413" y="3574147"/>
                <a:ext cx="12240" cy="1429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74C51B8-E90F-42CD-94E8-D0CF90B52A3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988093" y="3569827"/>
                  <a:ext cx="2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8A2E1A7-1ABC-4855-B98A-B82CE9329419}"/>
                    </a:ext>
                  </a:extLst>
                </p14:cNvPr>
                <p14:cNvContentPartPr/>
                <p14:nvPr/>
              </p14:nvContentPartPr>
              <p14:xfrm>
                <a:off x="11900973" y="3562987"/>
                <a:ext cx="172440" cy="1922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8A2E1A7-1ABC-4855-B98A-B82CE932941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896653" y="3558667"/>
                  <a:ext cx="181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5BC6BD9-ACAF-4A51-B1FA-6A7E532A8B59}"/>
                    </a:ext>
                  </a:extLst>
                </p14:cNvPr>
                <p14:cNvContentPartPr/>
                <p14:nvPr/>
              </p14:nvContentPartPr>
              <p14:xfrm>
                <a:off x="11947413" y="3487747"/>
                <a:ext cx="204480" cy="3492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5BC6BD9-ACAF-4A51-B1FA-6A7E532A8B5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943093" y="3483427"/>
                  <a:ext cx="2131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891348F-3227-4961-AC4C-12DF183DA49B}"/>
                    </a:ext>
                  </a:extLst>
                </p14:cNvPr>
                <p14:cNvContentPartPr/>
                <p14:nvPr/>
              </p14:nvContentPartPr>
              <p14:xfrm>
                <a:off x="8186493" y="4019827"/>
                <a:ext cx="321840" cy="29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891348F-3227-4961-AC4C-12DF183DA49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182173" y="4015507"/>
                  <a:ext cx="330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33CC1EF-3F0B-4D1C-8BC9-FB967FD8FAEA}"/>
                    </a:ext>
                  </a:extLst>
                </p14:cNvPr>
                <p14:cNvContentPartPr/>
                <p14:nvPr/>
              </p14:nvContentPartPr>
              <p14:xfrm>
                <a:off x="8462613" y="3941347"/>
                <a:ext cx="170280" cy="226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33CC1EF-3F0B-4D1C-8BC9-FB967FD8FAE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458293" y="3937027"/>
                  <a:ext cx="178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E22AF8D-32D7-4614-AF7E-906A2ABD0D9E}"/>
                    </a:ext>
                  </a:extLst>
                </p14:cNvPr>
                <p14:cNvContentPartPr/>
                <p14:nvPr/>
              </p14:nvContentPartPr>
              <p14:xfrm>
                <a:off x="8721093" y="4012267"/>
                <a:ext cx="189720" cy="82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E22AF8D-32D7-4614-AF7E-906A2ABD0D9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716773" y="4007947"/>
                  <a:ext cx="198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55BCD1D-8424-40FE-96F4-E05A8CAC0C7D}"/>
                    </a:ext>
                  </a:extLst>
                </p14:cNvPr>
                <p14:cNvContentPartPr/>
                <p14:nvPr/>
              </p14:nvContentPartPr>
              <p14:xfrm>
                <a:off x="8768973" y="4042147"/>
                <a:ext cx="129600" cy="187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55BCD1D-8424-40FE-96F4-E05A8CAC0C7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764653" y="4037827"/>
                  <a:ext cx="138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D033826-388E-4272-B640-C2BA976DEC07}"/>
                    </a:ext>
                  </a:extLst>
                </p14:cNvPr>
                <p14:cNvContentPartPr/>
                <p14:nvPr/>
              </p14:nvContentPartPr>
              <p14:xfrm>
                <a:off x="9053733" y="4041427"/>
                <a:ext cx="120960" cy="165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D033826-388E-4272-B640-C2BA976DEC0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049413" y="4037107"/>
                  <a:ext cx="129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EE39715-1663-4471-9127-8663C1BFB5C1}"/>
                    </a:ext>
                  </a:extLst>
                </p14:cNvPr>
                <p14:cNvContentPartPr/>
                <p14:nvPr/>
              </p14:nvContentPartPr>
              <p14:xfrm>
                <a:off x="9293853" y="3951787"/>
                <a:ext cx="104760" cy="1681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EE39715-1663-4471-9127-8663C1BFB5C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289533" y="3947467"/>
                  <a:ext cx="113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D1C8AE2-7C1D-4F8F-A2A6-627A20409676}"/>
                    </a:ext>
                  </a:extLst>
                </p14:cNvPr>
                <p14:cNvContentPartPr/>
                <p14:nvPr/>
              </p14:nvContentPartPr>
              <p14:xfrm>
                <a:off x="9554853" y="3978427"/>
                <a:ext cx="31320" cy="123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D1C8AE2-7C1D-4F8F-A2A6-627A2040967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550533" y="3974107"/>
                  <a:ext cx="39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A1AC9A5-EC35-41FC-926E-0D1742888887}"/>
                    </a:ext>
                  </a:extLst>
                </p14:cNvPr>
                <p14:cNvContentPartPr/>
                <p14:nvPr/>
              </p14:nvContentPartPr>
              <p14:xfrm>
                <a:off x="9488253" y="3952507"/>
                <a:ext cx="136800" cy="1767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A1AC9A5-EC35-41FC-926E-0D174288888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83933" y="3948187"/>
                  <a:ext cx="145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6515F9E-E5F9-43BA-AB32-6E4BC267B282}"/>
                    </a:ext>
                  </a:extLst>
                </p14:cNvPr>
                <p14:cNvContentPartPr/>
                <p14:nvPr/>
              </p14:nvContentPartPr>
              <p14:xfrm>
                <a:off x="9743493" y="4013707"/>
                <a:ext cx="6840" cy="1069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6515F9E-E5F9-43BA-AB32-6E4BC267B28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39173" y="4009387"/>
                  <a:ext cx="1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6184F30-010F-46DD-B6D3-0F535F97A61E}"/>
                    </a:ext>
                  </a:extLst>
                </p14:cNvPr>
                <p14:cNvContentPartPr/>
                <p14:nvPr/>
              </p14:nvContentPartPr>
              <p14:xfrm>
                <a:off x="9677973" y="3958267"/>
                <a:ext cx="306360" cy="1789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6184F30-010F-46DD-B6D3-0F535F97A61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673653" y="3953947"/>
                  <a:ext cx="315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F5B529A-0D62-464C-8A15-BF223633C66F}"/>
                    </a:ext>
                  </a:extLst>
                </p14:cNvPr>
                <p14:cNvContentPartPr/>
                <p14:nvPr/>
              </p14:nvContentPartPr>
              <p14:xfrm>
                <a:off x="9846813" y="3973747"/>
                <a:ext cx="196560" cy="1868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F5B529A-0D62-464C-8A15-BF223633C66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842493" y="3969427"/>
                  <a:ext cx="205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811B2F5-59CE-4F02-A08E-1965BAA3D576}"/>
                    </a:ext>
                  </a:extLst>
                </p14:cNvPr>
                <p14:cNvContentPartPr/>
                <p14:nvPr/>
              </p14:nvContentPartPr>
              <p14:xfrm>
                <a:off x="10068933" y="3899947"/>
                <a:ext cx="55080" cy="2545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811B2F5-59CE-4F02-A08E-1965BAA3D57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064613" y="3895627"/>
                  <a:ext cx="63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215153F-F71E-423F-BC8D-089EC3CBA4A8}"/>
                    </a:ext>
                  </a:extLst>
                </p14:cNvPr>
                <p14:cNvContentPartPr/>
                <p14:nvPr/>
              </p14:nvContentPartPr>
              <p14:xfrm>
                <a:off x="10421733" y="3848107"/>
                <a:ext cx="36720" cy="2412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215153F-F71E-423F-BC8D-089EC3CBA4A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417413" y="3843787"/>
                  <a:ext cx="45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8DD5192-84A7-4AEA-948C-3A9E631F0F21}"/>
                    </a:ext>
                  </a:extLst>
                </p14:cNvPr>
                <p14:cNvContentPartPr/>
                <p14:nvPr/>
              </p14:nvContentPartPr>
              <p14:xfrm>
                <a:off x="10321293" y="3921187"/>
                <a:ext cx="308520" cy="224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8DD5192-84A7-4AEA-948C-3A9E631F0F2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316973" y="3916867"/>
                  <a:ext cx="317160" cy="23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153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96016-ACFE-885E-7D10-6E995AC2B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FE5F58-553A-7F48-D0E9-CD31298F3B84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Import quota: Small country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028F5F-32EE-B4C7-AAAD-6E0213103290}"/>
              </a:ext>
            </a:extLst>
          </p:cNvPr>
          <p:cNvCxnSpPr/>
          <p:nvPr/>
        </p:nvCxnSpPr>
        <p:spPr>
          <a:xfrm flipV="1">
            <a:off x="689232" y="1043664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C85E02-829E-2907-1CEA-73F5FB28C51D}"/>
              </a:ext>
            </a:extLst>
          </p:cNvPr>
          <p:cNvCxnSpPr/>
          <p:nvPr/>
        </p:nvCxnSpPr>
        <p:spPr>
          <a:xfrm>
            <a:off x="689233" y="4898974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>
            <a:extLst>
              <a:ext uri="{FF2B5EF4-FFF2-40B4-BE49-F238E27FC236}">
                <a16:creationId xmlns:a16="http://schemas.microsoft.com/office/drawing/2014/main" id="{03469F6C-6CCC-4916-BF84-27372A7F4D24}"/>
              </a:ext>
            </a:extLst>
          </p:cNvPr>
          <p:cNvSpPr txBox="1"/>
          <p:nvPr/>
        </p:nvSpPr>
        <p:spPr>
          <a:xfrm>
            <a:off x="20903" y="1159629"/>
            <a:ext cx="695480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9CF47A35-E20C-4D68-E8D4-727AAD5FBBF4}"/>
              </a:ext>
            </a:extLst>
          </p:cNvPr>
          <p:cNvSpPr txBox="1"/>
          <p:nvPr/>
        </p:nvSpPr>
        <p:spPr>
          <a:xfrm>
            <a:off x="5573270" y="4941377"/>
            <a:ext cx="492328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55284240-F79C-82CD-E02F-32A014C91FFB}"/>
              </a:ext>
            </a:extLst>
          </p:cNvPr>
          <p:cNvCxnSpPr/>
          <p:nvPr/>
        </p:nvCxnSpPr>
        <p:spPr>
          <a:xfrm flipV="1">
            <a:off x="689233" y="1408703"/>
            <a:ext cx="4566481" cy="309836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A4B86553-743D-4B80-9607-4D8EBFE8533D}"/>
              </a:ext>
            </a:extLst>
          </p:cNvPr>
          <p:cNvCxnSpPr/>
          <p:nvPr/>
        </p:nvCxnSpPr>
        <p:spPr>
          <a:xfrm>
            <a:off x="701509" y="1408702"/>
            <a:ext cx="5338014" cy="32290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DD9B5C4-9122-2882-C004-2C0BDC3F6EBB}"/>
              </a:ext>
            </a:extLst>
          </p:cNvPr>
          <p:cNvSpPr txBox="1"/>
          <p:nvPr/>
        </p:nvSpPr>
        <p:spPr>
          <a:xfrm>
            <a:off x="5745831" y="4106816"/>
            <a:ext cx="1082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Demand 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660FDFB-6A5A-5598-17F7-B397C27F75DE}"/>
              </a:ext>
            </a:extLst>
          </p:cNvPr>
          <p:cNvSpPr txBox="1"/>
          <p:nvPr/>
        </p:nvSpPr>
        <p:spPr>
          <a:xfrm>
            <a:off x="4766069" y="1036894"/>
            <a:ext cx="89960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Supply S</a:t>
            </a:r>
          </a:p>
        </p:txBody>
      </p: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CEAC62D4-55BF-C1E5-C681-B654D1ADEBFF}"/>
              </a:ext>
            </a:extLst>
          </p:cNvPr>
          <p:cNvCxnSpPr/>
          <p:nvPr/>
        </p:nvCxnSpPr>
        <p:spPr>
          <a:xfrm flipH="1">
            <a:off x="689233" y="3780229"/>
            <a:ext cx="45664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8CE89A66-7994-766A-101A-F1FFBD785469}"/>
              </a:ext>
            </a:extLst>
          </p:cNvPr>
          <p:cNvSpPr txBox="1"/>
          <p:nvPr/>
        </p:nvSpPr>
        <p:spPr>
          <a:xfrm>
            <a:off x="219905" y="3625435"/>
            <a:ext cx="47659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17" name="Straight Connector 18">
            <a:extLst>
              <a:ext uri="{FF2B5EF4-FFF2-40B4-BE49-F238E27FC236}">
                <a16:creationId xmlns:a16="http://schemas.microsoft.com/office/drawing/2014/main" id="{DE7FCC30-C305-9D75-6F66-3FFEE3150ED0}"/>
              </a:ext>
            </a:extLst>
          </p:cNvPr>
          <p:cNvCxnSpPr/>
          <p:nvPr/>
        </p:nvCxnSpPr>
        <p:spPr>
          <a:xfrm flipH="1">
            <a:off x="716383" y="3192371"/>
            <a:ext cx="287397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906415DB-847D-A942-473F-DD8365717935}"/>
              </a:ext>
            </a:extLst>
          </p:cNvPr>
          <p:cNvCxnSpPr/>
          <p:nvPr/>
        </p:nvCxnSpPr>
        <p:spPr>
          <a:xfrm>
            <a:off x="2668638" y="3192373"/>
            <a:ext cx="7271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7E51F0-F40E-6F3B-218C-EF719E25E5BC}"/>
              </a:ext>
            </a:extLst>
          </p:cNvPr>
          <p:cNvCxnSpPr/>
          <p:nvPr/>
        </p:nvCxnSpPr>
        <p:spPr>
          <a:xfrm>
            <a:off x="3590353" y="3192373"/>
            <a:ext cx="0" cy="170660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85AB58E7-0BB3-9C00-D9B1-F66A7332F07C}"/>
              </a:ext>
            </a:extLst>
          </p:cNvPr>
          <p:cNvSpPr txBox="1"/>
          <p:nvPr/>
        </p:nvSpPr>
        <p:spPr>
          <a:xfrm>
            <a:off x="1277314" y="3314578"/>
            <a:ext cx="30649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4860ED6-160B-D412-E642-D0417CAEF3AC}"/>
              </a:ext>
            </a:extLst>
          </p:cNvPr>
          <p:cNvSpPr txBox="1"/>
          <p:nvPr/>
        </p:nvSpPr>
        <p:spPr>
          <a:xfrm>
            <a:off x="2387712" y="3388324"/>
            <a:ext cx="2984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B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F1A98DD-FC68-16BB-C269-AEB57F46ECCF}"/>
              </a:ext>
            </a:extLst>
          </p:cNvPr>
          <p:cNvSpPr txBox="1"/>
          <p:nvPr/>
        </p:nvSpPr>
        <p:spPr>
          <a:xfrm>
            <a:off x="3180246" y="3445213"/>
            <a:ext cx="41870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C``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FB97E77-457A-B700-233C-D313CB5A13F3}"/>
              </a:ext>
            </a:extLst>
          </p:cNvPr>
          <p:cNvSpPr txBox="1"/>
          <p:nvPr/>
        </p:nvSpPr>
        <p:spPr>
          <a:xfrm>
            <a:off x="3694062" y="3379895"/>
            <a:ext cx="31290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D</a:t>
            </a:r>
          </a:p>
        </p:txBody>
      </p: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id="{43D7368F-A842-8460-9C2C-A962B72BDE18}"/>
              </a:ext>
            </a:extLst>
          </p:cNvPr>
          <p:cNvCxnSpPr/>
          <p:nvPr/>
        </p:nvCxnSpPr>
        <p:spPr>
          <a:xfrm flipV="1">
            <a:off x="2675908" y="1546943"/>
            <a:ext cx="3331192" cy="22562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3377A81A-7F9F-82AC-FF1C-E4F84AF69AC5}"/>
              </a:ext>
            </a:extLst>
          </p:cNvPr>
          <p:cNvSpPr txBox="1"/>
          <p:nvPr/>
        </p:nvSpPr>
        <p:spPr>
          <a:xfrm>
            <a:off x="2741225" y="3257689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C`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1621C53-9AEA-1CFB-3CCB-B970BE5D48BF}"/>
              </a:ext>
            </a:extLst>
          </p:cNvPr>
          <p:cNvSpPr txBox="1"/>
          <p:nvPr/>
        </p:nvSpPr>
        <p:spPr>
          <a:xfrm>
            <a:off x="5713505" y="1167529"/>
            <a:ext cx="96051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Supply S`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36A52B7B-CDE1-EC4B-410F-CC36256BFA01}"/>
              </a:ext>
            </a:extLst>
          </p:cNvPr>
          <p:cNvSpPr txBox="1"/>
          <p:nvPr/>
        </p:nvSpPr>
        <p:spPr>
          <a:xfrm>
            <a:off x="1448984" y="5217004"/>
            <a:ext cx="15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Import quota Q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F2F624D-DFB8-631F-9869-2918D943F5E0}"/>
              </a:ext>
            </a:extLst>
          </p:cNvPr>
          <p:cNvSpPr txBox="1"/>
          <p:nvPr/>
        </p:nvSpPr>
        <p:spPr>
          <a:xfrm rot="16200000">
            <a:off x="2119931" y="462499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10B2931E-6A1F-D39B-0861-417A8413B9CE}"/>
              </a:ext>
            </a:extLst>
          </p:cNvPr>
          <p:cNvCxnSpPr/>
          <p:nvPr/>
        </p:nvCxnSpPr>
        <p:spPr>
          <a:xfrm flipH="1">
            <a:off x="1788018" y="3780189"/>
            <a:ext cx="17908" cy="11187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9DBC7B7-C424-B03A-0833-D67C0700A3C5}"/>
              </a:ext>
            </a:extLst>
          </p:cNvPr>
          <p:cNvCxnSpPr/>
          <p:nvPr/>
        </p:nvCxnSpPr>
        <p:spPr>
          <a:xfrm>
            <a:off x="4287078" y="2156420"/>
            <a:ext cx="62947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F65FBC36-8F98-09C0-BF65-112250A6C7DE}"/>
              </a:ext>
            </a:extLst>
          </p:cNvPr>
          <p:cNvSpPr/>
          <p:nvPr/>
        </p:nvSpPr>
        <p:spPr>
          <a:xfrm>
            <a:off x="177979" y="2962700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de-DE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922ACD2-7735-8A50-D8A7-D87958EF38C4}"/>
              </a:ext>
            </a:extLst>
          </p:cNvPr>
          <p:cNvSpPr txBox="1"/>
          <p:nvPr/>
        </p:nvSpPr>
        <p:spPr>
          <a:xfrm rot="16200000">
            <a:off x="3080714" y="4611740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{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075B4CCF-CDD4-8C45-A311-319F6E43585F}"/>
              </a:ext>
            </a:extLst>
          </p:cNvPr>
          <p:cNvSpPr txBox="1"/>
          <p:nvPr/>
        </p:nvSpPr>
        <p:spPr>
          <a:xfrm>
            <a:off x="2972473" y="5233812"/>
            <a:ext cx="638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2E20ADE3-7479-2E53-7038-69E35EF10FB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CEB9059-2D33-603F-03CE-0D755EBFE130}"/>
              </a:ext>
            </a:extLst>
          </p:cNvPr>
          <p:cNvSpPr txBox="1"/>
          <p:nvPr/>
        </p:nvSpPr>
        <p:spPr>
          <a:xfrm>
            <a:off x="7397792" y="822118"/>
            <a:ext cx="49262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sng" dirty="0" err="1"/>
              <a:t>Effects</a:t>
            </a:r>
            <a:r>
              <a:rPr lang="de-DE" sz="2400" u="sng" dirty="0"/>
              <a:t>:</a:t>
            </a:r>
          </a:p>
          <a:p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A: Producers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A+B+ C`+C``+D : </a:t>
            </a:r>
            <a:r>
              <a:rPr lang="de-DE" sz="2400" dirty="0" err="1"/>
              <a:t>Cosumers</a:t>
            </a:r>
            <a:r>
              <a:rPr lang="de-DE" sz="2400" dirty="0"/>
              <a:t> Surplus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C`+C``: </a:t>
            </a:r>
            <a:r>
              <a:rPr lang="de-DE" sz="2400" dirty="0" err="1"/>
              <a:t>Quota</a:t>
            </a:r>
            <a:r>
              <a:rPr lang="de-DE" sz="2400" dirty="0"/>
              <a:t> </a:t>
            </a:r>
            <a:r>
              <a:rPr lang="de-DE" sz="2400" dirty="0" err="1"/>
              <a:t>rent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>
              <a:latin typeface="Arial Unicode MS"/>
              <a:ea typeface="Arial Unicode MS"/>
              <a:cs typeface="Arial Unicode MS"/>
            </a:endParaRPr>
          </a:p>
          <a:p>
            <a:pPr marL="259204" indent="-259204">
              <a:buFont typeface="Arial" panose="020B0604020202020204" pitchFamily="34" charset="0"/>
              <a:buChar char="•"/>
            </a:pPr>
            <a:r>
              <a:rPr lang="de-DE" sz="2400" dirty="0"/>
              <a:t>B + D: Change in </a:t>
            </a:r>
            <a:r>
              <a:rPr lang="de-DE" sz="2400" dirty="0" err="1"/>
              <a:t>Welfare</a:t>
            </a:r>
            <a:r>
              <a:rPr lang="de-DE" sz="2400" dirty="0"/>
              <a:t> </a:t>
            </a:r>
            <a:r>
              <a:rPr lang="de-DE" sz="2400" dirty="0">
                <a:latin typeface="Arial Unicode MS"/>
                <a:ea typeface="Arial Unicode MS"/>
                <a:cs typeface="Arial Unicode MS"/>
              </a:rPr>
              <a:t>↓</a:t>
            </a: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9671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76F60-A68C-2406-FE46-62FB3F64E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10ED2D-6C77-81F1-F7F7-AD82423EF0BB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Differences between tariffs and quota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17B122-9663-890C-F8E9-75E2EA714963}"/>
              </a:ext>
            </a:extLst>
          </p:cNvPr>
          <p:cNvSpPr txBox="1"/>
          <p:nvPr/>
        </p:nvSpPr>
        <p:spPr>
          <a:xfrm>
            <a:off x="1" y="809791"/>
            <a:ext cx="12192000" cy="3263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dirty="0"/>
              <a:t>In general, the effects of tariffs and quotas are the same, but they differ in their practical effects:</a:t>
            </a:r>
          </a:p>
          <a:p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en-US" sz="2200" dirty="0"/>
              <a:t>Rent seeking: lobby expenditure to obtain an import quota ties up resources, whereas with a tariff all market participants can calculate directly with the surcharge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en-US" sz="2200" dirty="0"/>
              <a:t>A quota has a direct influence on the quantity, whereas with a tariff the effect can only be estimated due to a demand structure that is unknown in principle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en-US" sz="2200" dirty="0"/>
              <a:t>The tariff has a direct price effect, whereas the price is only indirectly influenced by a quota.</a:t>
            </a: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259204" indent="-259204">
              <a:buFont typeface="Arial" panose="020B0604020202020204" pitchFamily="34" charset="0"/>
              <a:buChar char="•"/>
            </a:pPr>
            <a:endParaRPr lang="de-DE" sz="2903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CA3F509-CD0D-C375-D363-DBD7E7512BF5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F84B813-7DD5-4D8F-B573-CB40BF808F6F}"/>
                  </a:ext>
                </a:extLst>
              </p14:cNvPr>
              <p14:cNvContentPartPr/>
              <p14:nvPr/>
            </p14:nvContentPartPr>
            <p14:xfrm>
              <a:off x="517413" y="1851907"/>
              <a:ext cx="1396800" cy="399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F84B813-7DD5-4D8F-B573-CB40BF808F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093" y="1847587"/>
                <a:ext cx="1405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B76D2E0-8468-4A73-8099-BCF9B7AEB2EB}"/>
                  </a:ext>
                </a:extLst>
              </p14:cNvPr>
              <p14:cNvContentPartPr/>
              <p14:nvPr/>
            </p14:nvContentPartPr>
            <p14:xfrm>
              <a:off x="5532573" y="1344667"/>
              <a:ext cx="3667680" cy="6220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B76D2E0-8468-4A73-8099-BCF9B7AEB2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8253" y="1340347"/>
                <a:ext cx="367632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FDEA7AC-FD6F-4CF1-A62E-FBDE684955E6}"/>
                  </a:ext>
                </a:extLst>
              </p14:cNvPr>
              <p14:cNvContentPartPr/>
              <p14:nvPr/>
            </p14:nvContentPartPr>
            <p14:xfrm>
              <a:off x="2014653" y="1373107"/>
              <a:ext cx="7138080" cy="601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FDEA7AC-FD6F-4CF1-A62E-FBDE684955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10333" y="1368787"/>
                <a:ext cx="714672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7C5F695-9723-4788-9F2D-FDD309A6C830}"/>
                  </a:ext>
                </a:extLst>
              </p14:cNvPr>
              <p14:cNvContentPartPr/>
              <p14:nvPr/>
            </p14:nvContentPartPr>
            <p14:xfrm>
              <a:off x="10888293" y="1897987"/>
              <a:ext cx="1087920" cy="29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7C5F695-9723-4788-9F2D-FDD309A6C8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83973" y="1893667"/>
                <a:ext cx="1096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B823EAE-CDE1-4F0F-A745-3EE3C9AE3E36}"/>
                  </a:ext>
                </a:extLst>
              </p14:cNvPr>
              <p14:cNvContentPartPr/>
              <p14:nvPr/>
            </p14:nvContentPartPr>
            <p14:xfrm>
              <a:off x="446493" y="2838307"/>
              <a:ext cx="1345680" cy="187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B823EAE-CDE1-4F0F-A745-3EE3C9AE3E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173" y="2833987"/>
                <a:ext cx="13543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85D9DCB-0F95-47AE-84E9-C7B09A0F30FF}"/>
                  </a:ext>
                </a:extLst>
              </p14:cNvPr>
              <p14:cNvContentPartPr/>
              <p14:nvPr/>
            </p14:nvContentPartPr>
            <p14:xfrm>
              <a:off x="387093" y="2394787"/>
              <a:ext cx="5268600" cy="5076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85D9DCB-0F95-47AE-84E9-C7B09A0F30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773" y="2390467"/>
                <a:ext cx="52772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6694ADF-76BD-4782-B886-7AC3A7C4EFD2}"/>
                  </a:ext>
                </a:extLst>
              </p14:cNvPr>
              <p14:cNvContentPartPr/>
              <p14:nvPr/>
            </p14:nvContentPartPr>
            <p14:xfrm>
              <a:off x="1260453" y="3138907"/>
              <a:ext cx="5521680" cy="1292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6694ADF-76BD-4782-B886-7AC3A7C4EF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56133" y="3134587"/>
                <a:ext cx="5530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1BE7548-59D4-43DF-A7C4-8D1A8CDEFE58}"/>
                  </a:ext>
                </a:extLst>
              </p14:cNvPr>
              <p14:cNvContentPartPr/>
              <p14:nvPr/>
            </p14:nvContentPartPr>
            <p14:xfrm>
              <a:off x="10639893" y="2817427"/>
              <a:ext cx="1180440" cy="1260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1BE7548-59D4-43DF-A7C4-8D1A8CDEFE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635573" y="2813107"/>
                <a:ext cx="118908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CA88BE7-7D92-4DF2-B0ED-28267D58427F}"/>
              </a:ext>
            </a:extLst>
          </p:cNvPr>
          <p:cNvGrpSpPr/>
          <p:nvPr/>
        </p:nvGrpSpPr>
        <p:grpSpPr>
          <a:xfrm>
            <a:off x="2730693" y="1127587"/>
            <a:ext cx="8588520" cy="963720"/>
            <a:chOff x="2730693" y="1127587"/>
            <a:chExt cx="8588520" cy="9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2946A5C-FCB9-41FF-920E-33E05B15B8BA}"/>
                    </a:ext>
                  </a:extLst>
                </p14:cNvPr>
                <p14:cNvContentPartPr/>
                <p14:nvPr/>
              </p14:nvContentPartPr>
              <p14:xfrm>
                <a:off x="4058733" y="1219027"/>
                <a:ext cx="2373120" cy="48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2946A5C-FCB9-41FF-920E-33E05B15B8B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54413" y="1214707"/>
                  <a:ext cx="238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27345DA-90B3-4EC8-AEEA-FA975126A384}"/>
                    </a:ext>
                  </a:extLst>
                </p14:cNvPr>
                <p14:cNvContentPartPr/>
                <p14:nvPr/>
              </p14:nvContentPartPr>
              <p14:xfrm>
                <a:off x="7722093" y="1127587"/>
                <a:ext cx="3597120" cy="1710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27345DA-90B3-4EC8-AEEA-FA975126A38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17773" y="1123267"/>
                  <a:ext cx="3605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B4CBD73-4C26-40FA-861A-D98C0ADF7B66}"/>
                    </a:ext>
                  </a:extLst>
                </p14:cNvPr>
                <p14:cNvContentPartPr/>
                <p14:nvPr/>
              </p14:nvContentPartPr>
              <p14:xfrm>
                <a:off x="2730693" y="1312987"/>
                <a:ext cx="6080040" cy="778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B4CBD73-4C26-40FA-861A-D98C0ADF7B6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26373" y="1308667"/>
                  <a:ext cx="6088680" cy="78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E0753F6-D4B5-4B08-808F-B9AD9B0BE92C}"/>
                  </a:ext>
                </a:extLst>
              </p14:cNvPr>
              <p14:cNvContentPartPr/>
              <p14:nvPr/>
            </p14:nvContentPartPr>
            <p14:xfrm>
              <a:off x="2117973" y="3805627"/>
              <a:ext cx="2152800" cy="1252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E0753F6-D4B5-4B08-808F-B9AD9B0BE92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13653" y="3801307"/>
                <a:ext cx="21614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B6EF9CF-4C5F-4771-8305-DB7AABD39249}"/>
                  </a:ext>
                </a:extLst>
              </p14:cNvPr>
              <p14:cNvContentPartPr/>
              <p14:nvPr/>
            </p14:nvContentPartPr>
            <p14:xfrm>
              <a:off x="5875653" y="3969067"/>
              <a:ext cx="4898880" cy="309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B6EF9CF-4C5F-4771-8305-DB7AABD392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71333" y="3964747"/>
                <a:ext cx="490752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21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65DE9-B3BD-82E2-D4F1-15F4B7F06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FD36F1-9651-6DDB-E96D-9859DEF1412F}"/>
              </a:ext>
            </a:extLst>
          </p:cNvPr>
          <p:cNvSpPr txBox="1">
            <a:spLocks/>
          </p:cNvSpPr>
          <p:nvPr/>
        </p:nvSpPr>
        <p:spPr>
          <a:xfrm>
            <a:off x="1938720" y="68914"/>
            <a:ext cx="7464960" cy="64048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sz="4000" dirty="0"/>
              <a:t>Model </a:t>
            </a:r>
            <a:r>
              <a:rPr lang="de-DE" sz="4000" dirty="0" err="1"/>
              <a:t>of</a:t>
            </a:r>
            <a:r>
              <a:rPr lang="de-DE" sz="4000" dirty="0"/>
              <a:t> </a:t>
            </a:r>
            <a:r>
              <a:rPr lang="de-DE" sz="4000" dirty="0" err="1"/>
              <a:t>general</a:t>
            </a:r>
            <a:r>
              <a:rPr lang="de-DE" sz="4000" dirty="0"/>
              <a:t> trade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E78C31-690F-3260-024D-9A8316E5F14C}"/>
              </a:ext>
            </a:extLst>
          </p:cNvPr>
          <p:cNvSpPr txBox="1">
            <a:spLocks/>
          </p:cNvSpPr>
          <p:nvPr/>
        </p:nvSpPr>
        <p:spPr>
          <a:xfrm>
            <a:off x="186461" y="709399"/>
            <a:ext cx="10254341" cy="3407502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supply and demand structure of a trading partner has a relevant size relative to the world market 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simplify matters, only two countries A and B are considered.</a:t>
            </a: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903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W.o.l.g</a:t>
            </a:r>
            <a:r>
              <a:rPr lang="en-US" altLang="en-US" sz="2903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we assume, that we have higher equilibrium price of the good in country A than in country B in the case without trade relations</a:t>
            </a:r>
            <a:endParaRPr lang="en-US" alt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AC8CE93-AC16-7C05-1593-0A865070B9BA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9BE0AF-53BB-4A76-A146-7B8341B33F47}"/>
                  </a:ext>
                </a:extLst>
              </p14:cNvPr>
              <p14:cNvContentPartPr/>
              <p14:nvPr/>
            </p14:nvContentPartPr>
            <p14:xfrm>
              <a:off x="4343853" y="4181813"/>
              <a:ext cx="397800" cy="27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9BE0AF-53BB-4A76-A146-7B8341B33F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9533" y="4177493"/>
                <a:ext cx="406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733069E-E121-4FED-A6C5-BA52A8A2D734}"/>
                  </a:ext>
                </a:extLst>
              </p14:cNvPr>
              <p14:cNvContentPartPr/>
              <p14:nvPr/>
            </p14:nvContentPartPr>
            <p14:xfrm>
              <a:off x="7082373" y="4168133"/>
              <a:ext cx="509400" cy="540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733069E-E121-4FED-A6C5-BA52A8A2D7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8053" y="4163813"/>
                <a:ext cx="518040" cy="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722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DB5BA-D666-5118-9A46-01836F23F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2E7E93-85AC-07A4-A6B9-B1026ADBDE44}"/>
              </a:ext>
            </a:extLst>
          </p:cNvPr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 err="1">
                <a:solidFill>
                  <a:sysClr val="windowText" lastClr="000000"/>
                </a:solidFill>
              </a:rPr>
              <a:t>Equlibrium</a:t>
            </a:r>
            <a:r>
              <a:rPr lang="en-US" sz="2400" dirty="0">
                <a:solidFill>
                  <a:sysClr val="windowText" lastClr="000000"/>
                </a:solidFill>
              </a:rPr>
              <a:t> on the world market</a:t>
            </a:r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FA7D3A3B-D170-4E41-071E-729779654B9F}"/>
              </a:ext>
            </a:extLst>
          </p:cNvPr>
          <p:cNvGrpSpPr/>
          <p:nvPr/>
        </p:nvGrpSpPr>
        <p:grpSpPr>
          <a:xfrm>
            <a:off x="84921" y="426251"/>
            <a:ext cx="2740595" cy="4523939"/>
            <a:chOff x="180519" y="1124744"/>
            <a:chExt cx="3650717" cy="4987329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1CEFB857-1F0C-9813-346A-E2FDAD138C7C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>
                <a:extLst>
                  <a:ext uri="{FF2B5EF4-FFF2-40B4-BE49-F238E27FC236}">
                    <a16:creationId xmlns:a16="http://schemas.microsoft.com/office/drawing/2014/main" id="{F26F2CF5-8887-7F87-9113-41B790074A1D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>
                <a:extLst>
                  <a:ext uri="{FF2B5EF4-FFF2-40B4-BE49-F238E27FC236}">
                    <a16:creationId xmlns:a16="http://schemas.microsoft.com/office/drawing/2014/main" id="{5CFA575D-9BFA-DFDC-E458-6DF7B5CD34D5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>
              <a:extLst>
                <a:ext uri="{FF2B5EF4-FFF2-40B4-BE49-F238E27FC236}">
                  <a16:creationId xmlns:a16="http://schemas.microsoft.com/office/drawing/2014/main" id="{24921BDF-6A06-DEEA-6B78-F109D6C00DCA}"/>
                </a:ext>
              </a:extLst>
            </p:cNvPr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>
              <a:extLst>
                <a:ext uri="{FF2B5EF4-FFF2-40B4-BE49-F238E27FC236}">
                  <a16:creationId xmlns:a16="http://schemas.microsoft.com/office/drawing/2014/main" id="{68C15F83-2031-9D15-D173-2A9D59AFAEAC}"/>
                </a:ext>
              </a:extLst>
            </p:cNvPr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0D66C505-5765-535D-8955-226188C0BE60}"/>
                </a:ext>
              </a:extLst>
            </p:cNvPr>
            <p:cNvSpPr txBox="1"/>
            <p:nvPr/>
          </p:nvSpPr>
          <p:spPr>
            <a:xfrm>
              <a:off x="904982" y="1124744"/>
              <a:ext cx="1760770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A</a:t>
              </a:r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E1AD9796-7959-1A26-ED02-99ECBCD52066}"/>
                </a:ext>
              </a:extLst>
            </p:cNvPr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6593FD1D-9C81-2916-48AC-8CA0E4AD23FE}"/>
                </a:ext>
              </a:extLst>
            </p:cNvPr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E905A503-C684-89FC-10AA-8D6510B1698D}"/>
                </a:ext>
              </a:extLst>
            </p:cNvPr>
            <p:cNvSpPr txBox="1"/>
            <p:nvPr/>
          </p:nvSpPr>
          <p:spPr>
            <a:xfrm>
              <a:off x="2139261" y="1699900"/>
              <a:ext cx="43176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C44007F1-E67A-463A-92E5-9E831ADA4666}"/>
                </a:ext>
              </a:extLst>
            </p:cNvPr>
            <p:cNvSpPr txBox="1"/>
            <p:nvPr/>
          </p:nvSpPr>
          <p:spPr>
            <a:xfrm>
              <a:off x="2291660" y="5147900"/>
              <a:ext cx="44671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BC816414-0B51-541B-3BF5-40B957756588}"/>
              </a:ext>
            </a:extLst>
          </p:cNvPr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>
              <a:extLst>
                <a:ext uri="{FF2B5EF4-FFF2-40B4-BE49-F238E27FC236}">
                  <a16:creationId xmlns:a16="http://schemas.microsoft.com/office/drawing/2014/main" id="{6086FF69-9865-3484-F456-E01DD4125CA4}"/>
                </a:ext>
              </a:extLst>
            </p:cNvPr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>
              <a:extLst>
                <a:ext uri="{FF2B5EF4-FFF2-40B4-BE49-F238E27FC236}">
                  <a16:creationId xmlns:a16="http://schemas.microsoft.com/office/drawing/2014/main" id="{B8F01A9B-3B79-802E-319D-6A757331082F}"/>
                </a:ext>
              </a:extLst>
            </p:cNvPr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>
            <a:extLst>
              <a:ext uri="{FF2B5EF4-FFF2-40B4-BE49-F238E27FC236}">
                <a16:creationId xmlns:a16="http://schemas.microsoft.com/office/drawing/2014/main" id="{323F0833-26BF-F2E5-1094-9A6392809AB2}"/>
              </a:ext>
            </a:extLst>
          </p:cNvPr>
          <p:cNvSpPr txBox="1"/>
          <p:nvPr/>
        </p:nvSpPr>
        <p:spPr>
          <a:xfrm>
            <a:off x="3428592" y="426250"/>
            <a:ext cx="1790902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>
                <a:latin typeface="Arial" panose="020B0604020202020204" pitchFamily="34" charset="0"/>
                <a:cs typeface="Arial" panose="020B0604020202020204" pitchFamily="34" charset="0"/>
              </a:rPr>
              <a:t>World market</a:t>
            </a:r>
          </a:p>
        </p:txBody>
      </p:sp>
      <p:grpSp>
        <p:nvGrpSpPr>
          <p:cNvPr id="33" name="Group 71">
            <a:extLst>
              <a:ext uri="{FF2B5EF4-FFF2-40B4-BE49-F238E27FC236}">
                <a16:creationId xmlns:a16="http://schemas.microsoft.com/office/drawing/2014/main" id="{769BC012-9729-8FB9-3C7E-EDF7427A9D53}"/>
              </a:ext>
            </a:extLst>
          </p:cNvPr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>
              <a:extLst>
                <a:ext uri="{FF2B5EF4-FFF2-40B4-BE49-F238E27FC236}">
                  <a16:creationId xmlns:a16="http://schemas.microsoft.com/office/drawing/2014/main" id="{CC29FB37-CA88-86D0-D1EE-369E508D33B0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>
                <a:extLst>
                  <a:ext uri="{FF2B5EF4-FFF2-40B4-BE49-F238E27FC236}">
                    <a16:creationId xmlns:a16="http://schemas.microsoft.com/office/drawing/2014/main" id="{56A8A0BA-779F-9948-A018-1F386DE7696E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>
                <a:extLst>
                  <a:ext uri="{FF2B5EF4-FFF2-40B4-BE49-F238E27FC236}">
                    <a16:creationId xmlns:a16="http://schemas.microsoft.com/office/drawing/2014/main" id="{BA4BFF32-66D6-189C-2C51-D76142B08169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>
              <a:extLst>
                <a:ext uri="{FF2B5EF4-FFF2-40B4-BE49-F238E27FC236}">
                  <a16:creationId xmlns:a16="http://schemas.microsoft.com/office/drawing/2014/main" id="{42EFA802-443A-98D4-97D8-703B2FC885EA}"/>
                </a:ext>
              </a:extLst>
            </p:cNvPr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>
              <a:extLst>
                <a:ext uri="{FF2B5EF4-FFF2-40B4-BE49-F238E27FC236}">
                  <a16:creationId xmlns:a16="http://schemas.microsoft.com/office/drawing/2014/main" id="{AEB86708-9BE5-1940-4C8B-79EBC609C03B}"/>
                </a:ext>
              </a:extLst>
            </p:cNvPr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88E3673A-400C-F465-0712-35BF7058A355}"/>
                </a:ext>
              </a:extLst>
            </p:cNvPr>
            <p:cNvSpPr txBox="1"/>
            <p:nvPr/>
          </p:nvSpPr>
          <p:spPr>
            <a:xfrm>
              <a:off x="904983" y="1124744"/>
              <a:ext cx="1745003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B</a:t>
              </a:r>
            </a:p>
          </p:txBody>
        </p:sp>
        <p:sp>
          <p:nvSpPr>
            <p:cNvPr id="40" name="TextBox 82">
              <a:extLst>
                <a:ext uri="{FF2B5EF4-FFF2-40B4-BE49-F238E27FC236}">
                  <a16:creationId xmlns:a16="http://schemas.microsoft.com/office/drawing/2014/main" id="{87C3280B-B77A-1150-57D5-B2B5516A965D}"/>
                </a:ext>
              </a:extLst>
            </p:cNvPr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>
              <a:extLst>
                <a:ext uri="{FF2B5EF4-FFF2-40B4-BE49-F238E27FC236}">
                  <a16:creationId xmlns:a16="http://schemas.microsoft.com/office/drawing/2014/main" id="{3CBF7671-6EE1-1745-6A02-FB92FC1BF8D6}"/>
                </a:ext>
              </a:extLst>
            </p:cNvPr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E8265A2B-AE64-EB5F-41A6-47D2FE3D9A0F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,P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97025618-34F6-519F-BA4F-60714C5452BE}"/>
              </a:ext>
            </a:extLst>
          </p:cNvPr>
          <p:cNvSpPr txBox="1"/>
          <p:nvPr/>
        </p:nvSpPr>
        <p:spPr>
          <a:xfrm>
            <a:off x="5320423" y="870164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80C0296D-6CFE-BC82-AB11-C1A5F3B580C4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DAA9FDE1-3261-BF5E-0676-7479D62ED44B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 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9FEDB29-58CA-81F1-A67D-F4D05EF82B7B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D32B663-A1DF-45A4-BDF7-6A37C7DC2F56}"/>
                  </a:ext>
                </a:extLst>
              </p14:cNvPr>
              <p14:cNvContentPartPr/>
              <p14:nvPr/>
            </p14:nvContentPartPr>
            <p14:xfrm>
              <a:off x="3227133" y="2125867"/>
              <a:ext cx="45720" cy="52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D32B663-A1DF-45A4-BDF7-6A37C7DC2F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2813" y="2121547"/>
                <a:ext cx="543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B90C46A7-B6F8-4409-AC4A-C5AB7E4A8955}"/>
                  </a:ext>
                </a:extLst>
              </p14:cNvPr>
              <p14:cNvContentPartPr/>
              <p14:nvPr/>
            </p14:nvContentPartPr>
            <p14:xfrm>
              <a:off x="1444413" y="2448427"/>
              <a:ext cx="185760" cy="421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B90C46A7-B6F8-4409-AC4A-C5AB7E4A89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0093" y="2444107"/>
                <a:ext cx="1944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FABCE329-FDEB-4806-843C-63D1B48691E7}"/>
                  </a:ext>
                </a:extLst>
              </p14:cNvPr>
              <p14:cNvContentPartPr/>
              <p14:nvPr/>
            </p14:nvContentPartPr>
            <p14:xfrm>
              <a:off x="3266013" y="2140267"/>
              <a:ext cx="1457280" cy="173376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FABCE329-FDEB-4806-843C-63D1B48691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1693" y="2135947"/>
                <a:ext cx="1465920" cy="17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BE6D00C7-1B82-448B-806F-78244A8023AA}"/>
                  </a:ext>
                </a:extLst>
              </p14:cNvPr>
              <p14:cNvContentPartPr/>
              <p14:nvPr/>
            </p14:nvContentPartPr>
            <p14:xfrm>
              <a:off x="4921293" y="3886987"/>
              <a:ext cx="9000" cy="1418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BE6D00C7-1B82-448B-806F-78244A8023A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16973" y="3882667"/>
                <a:ext cx="17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8315A150-17D7-41C0-9A95-9064A640722E}"/>
                  </a:ext>
                </a:extLst>
              </p14:cNvPr>
              <p14:cNvContentPartPr/>
              <p14:nvPr/>
            </p14:nvContentPartPr>
            <p14:xfrm>
              <a:off x="4809693" y="3870787"/>
              <a:ext cx="208080" cy="1432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8315A150-17D7-41C0-9A95-9064A64072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05373" y="3866467"/>
                <a:ext cx="2167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C314F21-A2C3-4A69-83BC-78CC0ACF2060}"/>
                  </a:ext>
                </a:extLst>
              </p14:cNvPr>
              <p14:cNvContentPartPr/>
              <p14:nvPr/>
            </p14:nvContentPartPr>
            <p14:xfrm>
              <a:off x="5043693" y="3805987"/>
              <a:ext cx="198000" cy="910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C314F21-A2C3-4A69-83BC-78CC0ACF206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39373" y="3801667"/>
                <a:ext cx="2066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658F2FB-7A5B-4540-83DB-F64A242CD623}"/>
                  </a:ext>
                </a:extLst>
              </p14:cNvPr>
              <p14:cNvContentPartPr/>
              <p14:nvPr/>
            </p14:nvContentPartPr>
            <p14:xfrm>
              <a:off x="3244413" y="3120187"/>
              <a:ext cx="158400" cy="158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658F2FB-7A5B-4540-83DB-F64A242CD62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40093" y="3115867"/>
                <a:ext cx="167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3B9F5865-BDC0-401B-9E21-B9AB03A8512E}"/>
                  </a:ext>
                </a:extLst>
              </p14:cNvPr>
              <p14:cNvContentPartPr/>
              <p14:nvPr/>
            </p14:nvContentPartPr>
            <p14:xfrm>
              <a:off x="3785493" y="4120987"/>
              <a:ext cx="25920" cy="5040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3B9F5865-BDC0-401B-9E21-B9AB03A8512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81173" y="4116667"/>
                <a:ext cx="34560" cy="51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52F3349F-A02F-4E43-B7D3-EF8B1056B6A5}"/>
              </a:ext>
            </a:extLst>
          </p:cNvPr>
          <p:cNvGrpSpPr/>
          <p:nvPr/>
        </p:nvGrpSpPr>
        <p:grpSpPr>
          <a:xfrm>
            <a:off x="2737533" y="1370587"/>
            <a:ext cx="4347360" cy="2462760"/>
            <a:chOff x="2737533" y="1370587"/>
            <a:chExt cx="4347360" cy="24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198F659-3507-4DFA-8E68-BA0C90160273}"/>
                    </a:ext>
                  </a:extLst>
                </p14:cNvPr>
                <p14:cNvContentPartPr/>
                <p14:nvPr/>
              </p14:nvContentPartPr>
              <p14:xfrm>
                <a:off x="3213813" y="3393067"/>
                <a:ext cx="360" cy="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198F659-3507-4DFA-8E68-BA0C901602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09493" y="3388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9A09505-1AF0-4CCA-A98E-7A51E916E94B}"/>
                    </a:ext>
                  </a:extLst>
                </p14:cNvPr>
                <p14:cNvContentPartPr/>
                <p14:nvPr/>
              </p14:nvContentPartPr>
              <p14:xfrm>
                <a:off x="5129013" y="3265627"/>
                <a:ext cx="630720" cy="8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9A09505-1AF0-4CCA-A98E-7A51E916E94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24693" y="3261307"/>
                  <a:ext cx="639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CAD0218-D5F7-4D20-B37A-8F87650569B0}"/>
                    </a:ext>
                  </a:extLst>
                </p14:cNvPr>
                <p14:cNvContentPartPr/>
                <p14:nvPr/>
              </p14:nvContentPartPr>
              <p14:xfrm>
                <a:off x="5975013" y="3250867"/>
                <a:ext cx="450720" cy="28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CAD0218-D5F7-4D20-B37A-8F87650569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70693" y="3246547"/>
                  <a:ext cx="459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76BC3C4-9DBB-4D1A-82DA-EDBD3CA37C28}"/>
                    </a:ext>
                  </a:extLst>
                </p14:cNvPr>
                <p14:cNvContentPartPr/>
                <p14:nvPr/>
              </p14:nvContentPartPr>
              <p14:xfrm>
                <a:off x="5817693" y="3029107"/>
                <a:ext cx="247680" cy="205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76BC3C4-9DBB-4D1A-82DA-EDBD3CA37C2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13373" y="3024787"/>
                  <a:ext cx="256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92CEE29-E753-4C85-A9C4-F4E766B4E42E}"/>
                    </a:ext>
                  </a:extLst>
                </p14:cNvPr>
                <p14:cNvContentPartPr/>
                <p14:nvPr/>
              </p14:nvContentPartPr>
              <p14:xfrm>
                <a:off x="6193893" y="2968627"/>
                <a:ext cx="531360" cy="40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92CEE29-E753-4C85-A9C4-F4E766B4E42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89573" y="2964307"/>
                  <a:ext cx="540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59921BA-0511-47F1-9C16-4966C7743117}"/>
                    </a:ext>
                  </a:extLst>
                </p14:cNvPr>
                <p14:cNvContentPartPr/>
                <p14:nvPr/>
              </p14:nvContentPartPr>
              <p14:xfrm>
                <a:off x="6756933" y="2959987"/>
                <a:ext cx="225720" cy="6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59921BA-0511-47F1-9C16-4966C77431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52613" y="2955667"/>
                  <a:ext cx="234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A4BEE2B-EDED-4CF4-8F51-E08397364483}"/>
                    </a:ext>
                  </a:extLst>
                </p14:cNvPr>
                <p14:cNvContentPartPr/>
                <p14:nvPr/>
              </p14:nvContentPartPr>
              <p14:xfrm>
                <a:off x="3263853" y="3117667"/>
                <a:ext cx="101160" cy="19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A4BEE2B-EDED-4CF4-8F51-E083973644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59533" y="3113347"/>
                  <a:ext cx="109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0F42CD6-5C7A-4BD7-BC3E-FFA0BC87D7A8}"/>
                    </a:ext>
                  </a:extLst>
                </p14:cNvPr>
                <p14:cNvContentPartPr/>
                <p14:nvPr/>
              </p14:nvContentPartPr>
              <p14:xfrm>
                <a:off x="6694293" y="2711947"/>
                <a:ext cx="255960" cy="22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0F42CD6-5C7A-4BD7-BC3E-FFA0BC87D7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89973" y="2707627"/>
                  <a:ext cx="264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02E55C6-1632-43E2-AAA9-FA3F565EE88B}"/>
                    </a:ext>
                  </a:extLst>
                </p14:cNvPr>
                <p14:cNvContentPartPr/>
                <p14:nvPr/>
              </p14:nvContentPartPr>
              <p14:xfrm>
                <a:off x="6609333" y="2476867"/>
                <a:ext cx="475560" cy="27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02E55C6-1632-43E2-AAA9-FA3F565EE88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05013" y="2472547"/>
                  <a:ext cx="48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D9598BC-92F3-4B84-8B1C-2D4FBA451A67}"/>
                    </a:ext>
                  </a:extLst>
                </p14:cNvPr>
                <p14:cNvContentPartPr/>
                <p14:nvPr/>
              </p14:nvContentPartPr>
              <p14:xfrm>
                <a:off x="3237933" y="3112267"/>
                <a:ext cx="169560" cy="41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D9598BC-92F3-4B84-8B1C-2D4FBA451A6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33613" y="3107947"/>
                  <a:ext cx="178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09ED11C-B85F-4771-8770-488983078FAE}"/>
                    </a:ext>
                  </a:extLst>
                </p14:cNvPr>
                <p14:cNvContentPartPr/>
                <p14:nvPr/>
              </p14:nvContentPartPr>
              <p14:xfrm>
                <a:off x="3256293" y="3257707"/>
                <a:ext cx="281880" cy="9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09ED11C-B85F-4771-8770-488983078F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51973" y="3253387"/>
                  <a:ext cx="290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49DEC7E-5F82-4712-83E7-16C236934844}"/>
                    </a:ext>
                  </a:extLst>
                </p14:cNvPr>
                <p14:cNvContentPartPr/>
                <p14:nvPr/>
              </p14:nvContentPartPr>
              <p14:xfrm>
                <a:off x="3735093" y="3250507"/>
                <a:ext cx="179640" cy="12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49DEC7E-5F82-4712-83E7-16C2369348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30773" y="3246187"/>
                  <a:ext cx="188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496CFE0-9494-4ECF-9EF7-75C2CBC86A7C}"/>
                    </a:ext>
                  </a:extLst>
                </p14:cNvPr>
                <p14:cNvContentPartPr/>
                <p14:nvPr/>
              </p14:nvContentPartPr>
              <p14:xfrm>
                <a:off x="4120293" y="3266347"/>
                <a:ext cx="367920" cy="7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496CFE0-9494-4ECF-9EF7-75C2CBC86A7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15973" y="3262027"/>
                  <a:ext cx="37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30B0DE8-93EE-4493-89F3-C0A454A451C8}"/>
                    </a:ext>
                  </a:extLst>
                </p14:cNvPr>
                <p14:cNvContentPartPr/>
                <p14:nvPr/>
              </p14:nvContentPartPr>
              <p14:xfrm>
                <a:off x="4475613" y="3268507"/>
                <a:ext cx="371520" cy="20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30B0DE8-93EE-4493-89F3-C0A454A451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71293" y="3264187"/>
                  <a:ext cx="380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BB35D7E-64AC-41B4-BB46-10E0D95FC5A2}"/>
                    </a:ext>
                  </a:extLst>
                </p14:cNvPr>
                <p14:cNvContentPartPr/>
                <p14:nvPr/>
              </p14:nvContentPartPr>
              <p14:xfrm>
                <a:off x="3233613" y="2929747"/>
                <a:ext cx="377640" cy="26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BB35D7E-64AC-41B4-BB46-10E0D95FC5A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29293" y="2925427"/>
                  <a:ext cx="386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B11ED82-ED7C-4C53-A79C-DB036F5C23C5}"/>
                    </a:ext>
                  </a:extLst>
                </p14:cNvPr>
                <p14:cNvContentPartPr/>
                <p14:nvPr/>
              </p14:nvContentPartPr>
              <p14:xfrm>
                <a:off x="3251253" y="2704387"/>
                <a:ext cx="430560" cy="33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B11ED82-ED7C-4C53-A79C-DB036F5C23C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46933" y="2700067"/>
                  <a:ext cx="439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5C82FDE-C3E4-4F1A-87B0-4E26FC66794F}"/>
                    </a:ext>
                  </a:extLst>
                </p14:cNvPr>
                <p14:cNvContentPartPr/>
                <p14:nvPr/>
              </p14:nvContentPartPr>
              <p14:xfrm>
                <a:off x="3300213" y="3201907"/>
                <a:ext cx="360" cy="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5C82FDE-C3E4-4F1A-87B0-4E26FC66794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95893" y="3197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EF4DCF6-1F4A-454A-9F07-E24BE5383285}"/>
                    </a:ext>
                  </a:extLst>
                </p14:cNvPr>
                <p14:cNvContentPartPr/>
                <p14:nvPr/>
              </p14:nvContentPartPr>
              <p14:xfrm>
                <a:off x="3267453" y="3225307"/>
                <a:ext cx="6840" cy="20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EF4DCF6-1F4A-454A-9F07-E24BE53832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63133" y="3220987"/>
                  <a:ext cx="15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DC4C57A-A79E-4AAF-8789-9089B764B3C0}"/>
                    </a:ext>
                  </a:extLst>
                </p14:cNvPr>
                <p14:cNvContentPartPr/>
                <p14:nvPr/>
              </p14:nvContentPartPr>
              <p14:xfrm>
                <a:off x="3251973" y="1581547"/>
                <a:ext cx="1494360" cy="1668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DC4C57A-A79E-4AAF-8789-9089B764B3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47653" y="1577227"/>
                  <a:ext cx="1503000" cy="16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B894CD2-D835-4538-969D-FC940DCC5CE7}"/>
                    </a:ext>
                  </a:extLst>
                </p14:cNvPr>
                <p14:cNvContentPartPr/>
                <p14:nvPr/>
              </p14:nvContentPartPr>
              <p14:xfrm>
                <a:off x="3614133" y="2689267"/>
                <a:ext cx="96480" cy="19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B894CD2-D835-4538-969D-FC940DCC5C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09813" y="2684947"/>
                  <a:ext cx="105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259AF5A-6C4E-4F28-8F62-0688CE3A0427}"/>
                    </a:ext>
                  </a:extLst>
                </p14:cNvPr>
                <p14:cNvContentPartPr/>
                <p14:nvPr/>
              </p14:nvContentPartPr>
              <p14:xfrm>
                <a:off x="4802133" y="1442227"/>
                <a:ext cx="162000" cy="190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259AF5A-6C4E-4F28-8F62-0688CE3A04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97813" y="1437907"/>
                  <a:ext cx="170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63160F6-B032-428A-B4C5-7B1C2050972C}"/>
                    </a:ext>
                  </a:extLst>
                </p14:cNvPr>
                <p14:cNvContentPartPr/>
                <p14:nvPr/>
              </p14:nvContentPartPr>
              <p14:xfrm>
                <a:off x="5011653" y="1370587"/>
                <a:ext cx="178920" cy="1022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63160F6-B032-428A-B4C5-7B1C205097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07333" y="1366267"/>
                  <a:ext cx="18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710B6A6-4CF7-4DDF-B1B7-6CACA642E595}"/>
                    </a:ext>
                  </a:extLst>
                </p14:cNvPr>
                <p14:cNvContentPartPr/>
                <p14:nvPr/>
              </p14:nvContentPartPr>
              <p14:xfrm>
                <a:off x="3706293" y="2750107"/>
                <a:ext cx="42840" cy="171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710B6A6-4CF7-4DDF-B1B7-6CACA642E5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01973" y="2745787"/>
                  <a:ext cx="51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8FF1A62-E3A6-4721-92D6-67A0B5EFB7FD}"/>
                    </a:ext>
                  </a:extLst>
                </p14:cNvPr>
                <p14:cNvContentPartPr/>
                <p14:nvPr/>
              </p14:nvContentPartPr>
              <p14:xfrm>
                <a:off x="3750213" y="3090667"/>
                <a:ext cx="26280" cy="742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8FF1A62-E3A6-4721-92D6-67A0B5EFB7F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45893" y="3086347"/>
                  <a:ext cx="3492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1AA0986-6D2A-4735-A115-E27D1C2C3FEE}"/>
                    </a:ext>
                  </a:extLst>
                </p14:cNvPr>
                <p14:cNvContentPartPr/>
                <p14:nvPr/>
              </p14:nvContentPartPr>
              <p14:xfrm>
                <a:off x="3248373" y="2688547"/>
                <a:ext cx="445680" cy="95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1AA0986-6D2A-4735-A115-E27D1C2C3F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44053" y="2684227"/>
                  <a:ext cx="454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551065D-A490-40FF-BF3E-A4695DB83792}"/>
                    </a:ext>
                  </a:extLst>
                </p14:cNvPr>
                <p14:cNvContentPartPr/>
                <p14:nvPr/>
              </p14:nvContentPartPr>
              <p14:xfrm>
                <a:off x="2737533" y="2681707"/>
                <a:ext cx="134640" cy="238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551065D-A490-40FF-BF3E-A4695DB837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33213" y="2677387"/>
                  <a:ext cx="143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55C6F09-C464-48B9-B338-3925EE3424F8}"/>
                    </a:ext>
                  </a:extLst>
                </p14:cNvPr>
                <p14:cNvContentPartPr/>
                <p14:nvPr/>
              </p14:nvContentPartPr>
              <p14:xfrm>
                <a:off x="2916093" y="2624827"/>
                <a:ext cx="123840" cy="69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55C6F09-C464-48B9-B338-3925EE3424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1773" y="2620507"/>
                  <a:ext cx="1324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E8C2A29-01B7-404F-A9F6-D27157F07ABE}"/>
              </a:ext>
            </a:extLst>
          </p:cNvPr>
          <p:cNvGrpSpPr/>
          <p:nvPr/>
        </p:nvGrpSpPr>
        <p:grpSpPr>
          <a:xfrm>
            <a:off x="3659133" y="4647307"/>
            <a:ext cx="451440" cy="246240"/>
            <a:chOff x="3659133" y="4647307"/>
            <a:chExt cx="45144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DD22AAD-6825-4520-8F10-EB9A420CE407}"/>
                    </a:ext>
                  </a:extLst>
                </p14:cNvPr>
                <p14:cNvContentPartPr/>
                <p14:nvPr/>
              </p14:nvContentPartPr>
              <p14:xfrm>
                <a:off x="3721773" y="4715347"/>
                <a:ext cx="109800" cy="148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DD22AAD-6825-4520-8F10-EB9A420CE4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17453" y="4711027"/>
                  <a:ext cx="118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3CC6BF1-A336-4C44-ABDD-CCE1CD1A50BB}"/>
                    </a:ext>
                  </a:extLst>
                </p14:cNvPr>
                <p14:cNvContentPartPr/>
                <p14:nvPr/>
              </p14:nvContentPartPr>
              <p14:xfrm>
                <a:off x="3697653" y="4688707"/>
                <a:ext cx="157680" cy="204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3CC6BF1-A336-4C44-ABDD-CCE1CD1A50B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93333" y="4684387"/>
                  <a:ext cx="166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990C3CA-4DE1-4E58-A2A5-CAB1B8E00493}"/>
                    </a:ext>
                  </a:extLst>
                </p14:cNvPr>
                <p14:cNvContentPartPr/>
                <p14:nvPr/>
              </p14:nvContentPartPr>
              <p14:xfrm>
                <a:off x="3659133" y="4684747"/>
                <a:ext cx="217080" cy="2055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990C3CA-4DE1-4E58-A2A5-CAB1B8E004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54813" y="4680427"/>
                  <a:ext cx="225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66EDFAF-5B7A-4C42-BBCE-CFADA6D32001}"/>
                    </a:ext>
                  </a:extLst>
                </p14:cNvPr>
                <p14:cNvContentPartPr/>
                <p14:nvPr/>
              </p14:nvContentPartPr>
              <p14:xfrm>
                <a:off x="3951453" y="4647307"/>
                <a:ext cx="159120" cy="73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66EDFAF-5B7A-4C42-BBCE-CFADA6D320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47133" y="4642987"/>
                  <a:ext cx="16776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9F70A30B-5F62-41FF-A97C-AB8A2C6A55D6}"/>
              </a:ext>
            </a:extLst>
          </p:cNvPr>
          <p:cNvGrpSpPr/>
          <p:nvPr/>
        </p:nvGrpSpPr>
        <p:grpSpPr>
          <a:xfrm>
            <a:off x="3287613" y="4999387"/>
            <a:ext cx="1090800" cy="359280"/>
            <a:chOff x="3287613" y="4999387"/>
            <a:chExt cx="10908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49E2439-886C-45BE-8DA6-9B20E461BA1B}"/>
                    </a:ext>
                  </a:extLst>
                </p14:cNvPr>
                <p14:cNvContentPartPr/>
                <p14:nvPr/>
              </p14:nvContentPartPr>
              <p14:xfrm>
                <a:off x="3298053" y="4999387"/>
                <a:ext cx="384840" cy="1166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49E2439-886C-45BE-8DA6-9B20E461BA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93733" y="4995067"/>
                  <a:ext cx="393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FE634B9-6388-4E1C-8699-65EDEB3327DC}"/>
                    </a:ext>
                  </a:extLst>
                </p14:cNvPr>
                <p14:cNvContentPartPr/>
                <p14:nvPr/>
              </p14:nvContentPartPr>
              <p14:xfrm>
                <a:off x="3287613" y="5235187"/>
                <a:ext cx="29160" cy="110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FE634B9-6388-4E1C-8699-65EDEB3327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83293" y="5230867"/>
                  <a:ext cx="37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3E9C9FE-8DA6-4D4A-8B90-667CEC5D3C5B}"/>
                    </a:ext>
                  </a:extLst>
                </p14:cNvPr>
                <p14:cNvContentPartPr/>
                <p14:nvPr/>
              </p14:nvContentPartPr>
              <p14:xfrm>
                <a:off x="3306693" y="5197027"/>
                <a:ext cx="127080" cy="9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3E9C9FE-8DA6-4D4A-8B90-667CEC5D3C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02373" y="5192707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EF7F1D5-D051-47AE-93AE-50C3C2B6A87E}"/>
                    </a:ext>
                  </a:extLst>
                </p14:cNvPr>
                <p14:cNvContentPartPr/>
                <p14:nvPr/>
              </p14:nvContentPartPr>
              <p14:xfrm>
                <a:off x="3291573" y="5256427"/>
                <a:ext cx="131760" cy="87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EF7F1D5-D051-47AE-93AE-50C3C2B6A8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87253" y="5252107"/>
                  <a:ext cx="140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7D233E5-FE32-426B-8AFB-E84F0571F8A5}"/>
                    </a:ext>
                  </a:extLst>
                </p14:cNvPr>
                <p14:cNvContentPartPr/>
                <p14:nvPr/>
              </p14:nvContentPartPr>
              <p14:xfrm>
                <a:off x="3450333" y="5232667"/>
                <a:ext cx="80640" cy="1260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7D233E5-FE32-426B-8AFB-E84F0571F8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6013" y="5228347"/>
                  <a:ext cx="89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D60AF99-B0CF-41EA-B961-EFE41C9589F8}"/>
                    </a:ext>
                  </a:extLst>
                </p14:cNvPr>
                <p14:cNvContentPartPr/>
                <p14:nvPr/>
              </p14:nvContentPartPr>
              <p14:xfrm>
                <a:off x="3535653" y="5125747"/>
                <a:ext cx="6840" cy="1033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D60AF99-B0CF-41EA-B961-EFE41C9589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31333" y="5121427"/>
                  <a:ext cx="15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37EA87F-16D2-45EB-9C9D-05E78BF9D639}"/>
                    </a:ext>
                  </a:extLst>
                </p14:cNvPr>
                <p14:cNvContentPartPr/>
                <p14:nvPr/>
              </p14:nvContentPartPr>
              <p14:xfrm>
                <a:off x="3499293" y="5124667"/>
                <a:ext cx="96840" cy="93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37EA87F-16D2-45EB-9C9D-05E78BF9D63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94973" y="5120347"/>
                  <a:ext cx="105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3F65198-5F3B-4788-B247-42A995F8F4C5}"/>
                    </a:ext>
                  </a:extLst>
                </p14:cNvPr>
                <p14:cNvContentPartPr/>
                <p14:nvPr/>
              </p14:nvContentPartPr>
              <p14:xfrm>
                <a:off x="3638613" y="5245987"/>
                <a:ext cx="113760" cy="10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3F65198-5F3B-4788-B247-42A995F8F4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34293" y="5241667"/>
                  <a:ext cx="12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A355974-14FF-4FF7-9489-C9383FCF358A}"/>
                    </a:ext>
                  </a:extLst>
                </p14:cNvPr>
                <p14:cNvContentPartPr/>
                <p14:nvPr/>
              </p14:nvContentPartPr>
              <p14:xfrm>
                <a:off x="3632133" y="5278747"/>
                <a:ext cx="137880" cy="21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A355974-14FF-4FF7-9489-C9383FCF358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27813" y="5274427"/>
                  <a:ext cx="146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EA24EB6-7428-4B00-8954-4058DD9FBE72}"/>
                    </a:ext>
                  </a:extLst>
                </p14:cNvPr>
                <p14:cNvContentPartPr/>
                <p14:nvPr/>
              </p14:nvContentPartPr>
              <p14:xfrm>
                <a:off x="3852813" y="5196307"/>
                <a:ext cx="155520" cy="131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EA24EB6-7428-4B00-8954-4058DD9FBE7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48493" y="5191987"/>
                  <a:ext cx="164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68CFF81-8898-458D-A56E-E9C368BFD896}"/>
                    </a:ext>
                  </a:extLst>
                </p14:cNvPr>
                <p14:cNvContentPartPr/>
                <p14:nvPr/>
              </p14:nvContentPartPr>
              <p14:xfrm>
                <a:off x="3855333" y="5175787"/>
                <a:ext cx="168480" cy="12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68CFF81-8898-458D-A56E-E9C368BFD8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51013" y="5171467"/>
                  <a:ext cx="177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5A8AD26-CC60-41DE-86C3-F7F09F8B2148}"/>
                    </a:ext>
                  </a:extLst>
                </p14:cNvPr>
                <p14:cNvContentPartPr/>
                <p14:nvPr/>
              </p14:nvContentPartPr>
              <p14:xfrm>
                <a:off x="4048653" y="5233027"/>
                <a:ext cx="139680" cy="504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5A8AD26-CC60-41DE-86C3-F7F09F8B214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44333" y="5228707"/>
                  <a:ext cx="148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83131E9-1707-42D6-BDAB-BE31F0D6144B}"/>
                    </a:ext>
                  </a:extLst>
                </p14:cNvPr>
                <p14:cNvContentPartPr/>
                <p14:nvPr/>
              </p14:nvContentPartPr>
              <p14:xfrm>
                <a:off x="4237653" y="5117827"/>
                <a:ext cx="58680" cy="784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83131E9-1707-42D6-BDAB-BE31F0D6144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33333" y="5113507"/>
                  <a:ext cx="67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5A14A3A-814F-41D7-92CF-F1A336E4C6CB}"/>
                    </a:ext>
                  </a:extLst>
                </p14:cNvPr>
                <p14:cNvContentPartPr/>
                <p14:nvPr/>
              </p14:nvContentPartPr>
              <p14:xfrm>
                <a:off x="4258893" y="5103067"/>
                <a:ext cx="119520" cy="1180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5A14A3A-814F-41D7-92CF-F1A336E4C6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54573" y="5098747"/>
                  <a:ext cx="1281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CF642348-814F-471A-99F3-E6DF6B51701E}"/>
              </a:ext>
            </a:extLst>
          </p:cNvPr>
          <p:cNvGrpSpPr/>
          <p:nvPr/>
        </p:nvGrpSpPr>
        <p:grpSpPr>
          <a:xfrm>
            <a:off x="9049413" y="532867"/>
            <a:ext cx="2708640" cy="794880"/>
            <a:chOff x="9049413" y="532867"/>
            <a:chExt cx="270864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44431AC-0E76-467C-8A82-19CFD4898D6C}"/>
                    </a:ext>
                  </a:extLst>
                </p14:cNvPr>
                <p14:cNvContentPartPr/>
                <p14:nvPr/>
              </p14:nvContentPartPr>
              <p14:xfrm>
                <a:off x="9172893" y="637267"/>
                <a:ext cx="39960" cy="227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44431AC-0E76-467C-8A82-19CFD4898D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68573" y="632947"/>
                  <a:ext cx="48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A9FFA68-3C38-4926-BBF5-67AD08C6860B}"/>
                    </a:ext>
                  </a:extLst>
                </p14:cNvPr>
                <p14:cNvContentPartPr/>
                <p14:nvPr/>
              </p14:nvContentPartPr>
              <p14:xfrm>
                <a:off x="9049413" y="815827"/>
                <a:ext cx="245880" cy="62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A9FFA68-3C38-4926-BBF5-67AD08C686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45093" y="811507"/>
                  <a:ext cx="254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705328C-9972-436C-B7F4-1ECC331D1C69}"/>
                    </a:ext>
                  </a:extLst>
                </p14:cNvPr>
                <p14:cNvContentPartPr/>
                <p14:nvPr/>
              </p14:nvContentPartPr>
              <p14:xfrm>
                <a:off x="9063453" y="624667"/>
                <a:ext cx="265320" cy="33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705328C-9972-436C-B7F4-1ECC331D1C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59133" y="620347"/>
                  <a:ext cx="273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B1D6DF3-590F-44A9-9845-B9CCA56A3C63}"/>
                    </a:ext>
                  </a:extLst>
                </p14:cNvPr>
                <p14:cNvContentPartPr/>
                <p14:nvPr/>
              </p14:nvContentPartPr>
              <p14:xfrm>
                <a:off x="9369453" y="718267"/>
                <a:ext cx="99720" cy="123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B1D6DF3-590F-44A9-9845-B9CCA56A3C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65133" y="713947"/>
                  <a:ext cx="108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D9CA5F4-54C5-49CD-85D4-A9BF782A761E}"/>
                    </a:ext>
                  </a:extLst>
                </p14:cNvPr>
                <p14:cNvContentPartPr/>
                <p14:nvPr/>
              </p14:nvContentPartPr>
              <p14:xfrm>
                <a:off x="9691293" y="613867"/>
                <a:ext cx="200880" cy="1900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D9CA5F4-54C5-49CD-85D4-A9BF782A76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86973" y="609547"/>
                  <a:ext cx="209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C9F312F-41CD-4ABC-AF09-0A06933D85FD}"/>
                    </a:ext>
                  </a:extLst>
                </p14:cNvPr>
                <p14:cNvContentPartPr/>
                <p14:nvPr/>
              </p14:nvContentPartPr>
              <p14:xfrm>
                <a:off x="9761133" y="580027"/>
                <a:ext cx="360" cy="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C9F312F-41CD-4ABC-AF09-0A06933D85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56813" y="575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F1858CA-A3FF-431C-A726-9431A206ADE7}"/>
                    </a:ext>
                  </a:extLst>
                </p14:cNvPr>
                <p14:cNvContentPartPr/>
                <p14:nvPr/>
              </p14:nvContentPartPr>
              <p14:xfrm>
                <a:off x="10142013" y="569227"/>
                <a:ext cx="93600" cy="2293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F1858CA-A3FF-431C-A726-9431A206AD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37693" y="564907"/>
                  <a:ext cx="102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F9C73E5-2425-441F-B858-C7AAB0B37115}"/>
                    </a:ext>
                  </a:extLst>
                </p14:cNvPr>
                <p14:cNvContentPartPr/>
                <p14:nvPr/>
              </p14:nvContentPartPr>
              <p14:xfrm>
                <a:off x="10287813" y="653107"/>
                <a:ext cx="259920" cy="1256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F9C73E5-2425-441F-B858-C7AAB0B371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83493" y="648787"/>
                  <a:ext cx="268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B0CB080-7773-4794-8C7D-5DE81CDA8D23}"/>
                    </a:ext>
                  </a:extLst>
                </p14:cNvPr>
                <p14:cNvContentPartPr/>
                <p14:nvPr/>
              </p14:nvContentPartPr>
              <p14:xfrm>
                <a:off x="10578333" y="647347"/>
                <a:ext cx="84600" cy="96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B0CB080-7773-4794-8C7D-5DE81CDA8D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74013" y="643027"/>
                  <a:ext cx="93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8F37D84-E175-4529-8FCE-A8DAF63A3DE1}"/>
                    </a:ext>
                  </a:extLst>
                </p14:cNvPr>
                <p14:cNvContentPartPr/>
                <p14:nvPr/>
              </p14:nvContentPartPr>
              <p14:xfrm>
                <a:off x="10696773" y="532867"/>
                <a:ext cx="173880" cy="269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8F37D84-E175-4529-8FCE-A8DAF63A3D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92453" y="528547"/>
                  <a:ext cx="182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75C521-B631-4C7A-92AF-621F4F204DD7}"/>
                    </a:ext>
                  </a:extLst>
                </p14:cNvPr>
                <p14:cNvContentPartPr/>
                <p14:nvPr/>
              </p14:nvContentPartPr>
              <p14:xfrm>
                <a:off x="10858413" y="567787"/>
                <a:ext cx="162000" cy="164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75C521-B631-4C7A-92AF-621F4F204D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54093" y="563467"/>
                  <a:ext cx="170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B599D34-1368-4FED-B579-BF70BA64FBC2}"/>
                    </a:ext>
                  </a:extLst>
                </p14:cNvPr>
                <p14:cNvContentPartPr/>
                <p14:nvPr/>
              </p14:nvContentPartPr>
              <p14:xfrm>
                <a:off x="11020053" y="536107"/>
                <a:ext cx="293400" cy="219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B599D34-1368-4FED-B579-BF70BA64FB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15733" y="531787"/>
                  <a:ext cx="302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C9264DB-2C4F-4542-906F-9BF0735825B5}"/>
                    </a:ext>
                  </a:extLst>
                </p14:cNvPr>
                <p14:cNvContentPartPr/>
                <p14:nvPr/>
              </p14:nvContentPartPr>
              <p14:xfrm>
                <a:off x="9251373" y="1039747"/>
                <a:ext cx="36720" cy="1890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C9264DB-2C4F-4542-906F-9BF0735825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47053" y="1035427"/>
                  <a:ext cx="45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688078A-5DCB-40B0-8C75-600703BD3211}"/>
                    </a:ext>
                  </a:extLst>
                </p14:cNvPr>
                <p14:cNvContentPartPr/>
                <p14:nvPr/>
              </p14:nvContentPartPr>
              <p14:xfrm>
                <a:off x="9196293" y="1134787"/>
                <a:ext cx="138240" cy="205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688078A-5DCB-40B0-8C75-600703BD321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91973" y="1130467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24B3B3C-76D0-4E16-AF6A-EB8F38FD7502}"/>
                    </a:ext>
                  </a:extLst>
                </p14:cNvPr>
                <p14:cNvContentPartPr/>
                <p14:nvPr/>
              </p14:nvContentPartPr>
              <p14:xfrm>
                <a:off x="9329853" y="1103107"/>
                <a:ext cx="108720" cy="1126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24B3B3C-76D0-4E16-AF6A-EB8F38FD75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25533" y="1098787"/>
                  <a:ext cx="117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99D26CE-8C72-4A87-ADDD-931496A4CE43}"/>
                    </a:ext>
                  </a:extLst>
                </p14:cNvPr>
                <p14:cNvContentPartPr/>
                <p14:nvPr/>
              </p14:nvContentPartPr>
              <p14:xfrm>
                <a:off x="9622533" y="1087627"/>
                <a:ext cx="91080" cy="910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99D26CE-8C72-4A87-ADDD-931496A4CE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18213" y="1083307"/>
                  <a:ext cx="99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EA8A161-8E9A-4198-9F4A-CD44CBC6D377}"/>
                    </a:ext>
                  </a:extLst>
                </p14:cNvPr>
                <p14:cNvContentPartPr/>
                <p14:nvPr/>
              </p14:nvContentPartPr>
              <p14:xfrm>
                <a:off x="9703893" y="1084027"/>
                <a:ext cx="135000" cy="243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EA8A161-8E9A-4198-9F4A-CD44CBC6D3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99573" y="1079707"/>
                  <a:ext cx="143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DD9CFFA-50F5-4DDD-9214-32DE18192599}"/>
                    </a:ext>
                  </a:extLst>
                </p14:cNvPr>
                <p14:cNvContentPartPr/>
                <p14:nvPr/>
              </p14:nvContentPartPr>
              <p14:xfrm>
                <a:off x="9903693" y="1035067"/>
                <a:ext cx="276840" cy="972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DD9CFFA-50F5-4DDD-9214-32DE1819259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99373" y="1030747"/>
                  <a:ext cx="285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DDE0B13-C886-41CC-9D3C-23E28F76FA0B}"/>
                    </a:ext>
                  </a:extLst>
                </p14:cNvPr>
                <p14:cNvContentPartPr/>
                <p14:nvPr/>
              </p14:nvContentPartPr>
              <p14:xfrm>
                <a:off x="10395453" y="925267"/>
                <a:ext cx="287640" cy="2962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DDE0B13-C886-41CC-9D3C-23E28F76FA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91133" y="920947"/>
                  <a:ext cx="296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99B9877-4922-46B2-B96A-C7024F27C4E0}"/>
                    </a:ext>
                  </a:extLst>
                </p14:cNvPr>
                <p14:cNvContentPartPr/>
                <p14:nvPr/>
              </p14:nvContentPartPr>
              <p14:xfrm>
                <a:off x="10832133" y="881347"/>
                <a:ext cx="210600" cy="221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99B9877-4922-46B2-B96A-C7024F27C4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27813" y="877027"/>
                  <a:ext cx="219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108FD0B-0025-4C40-AFF7-3B11A1194586}"/>
                    </a:ext>
                  </a:extLst>
                </p14:cNvPr>
                <p14:cNvContentPartPr/>
                <p14:nvPr/>
              </p14:nvContentPartPr>
              <p14:xfrm>
                <a:off x="10773813" y="932467"/>
                <a:ext cx="132840" cy="18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108FD0B-0025-4C40-AFF7-3B11A11945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69493" y="928147"/>
                  <a:ext cx="141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5132B73-1004-4085-9049-27588DC4CAB6}"/>
                    </a:ext>
                  </a:extLst>
                </p14:cNvPr>
                <p14:cNvContentPartPr/>
                <p14:nvPr/>
              </p14:nvContentPartPr>
              <p14:xfrm>
                <a:off x="11040213" y="1009147"/>
                <a:ext cx="135720" cy="673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5132B73-1004-4085-9049-27588DC4CAB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035893" y="1004827"/>
                  <a:ext cx="144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198D257-480B-4DF2-836E-C3811A228CBD}"/>
                    </a:ext>
                  </a:extLst>
                </p14:cNvPr>
                <p14:cNvContentPartPr/>
                <p14:nvPr/>
              </p14:nvContentPartPr>
              <p14:xfrm>
                <a:off x="11218053" y="897187"/>
                <a:ext cx="176760" cy="1756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198D257-480B-4DF2-836E-C3811A228CB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13733" y="892867"/>
                  <a:ext cx="185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72E6E8B-D15A-4959-8878-45BC0EC61419}"/>
                    </a:ext>
                  </a:extLst>
                </p14:cNvPr>
                <p14:cNvContentPartPr/>
                <p14:nvPr/>
              </p14:nvContentPartPr>
              <p14:xfrm>
                <a:off x="11408493" y="932467"/>
                <a:ext cx="169200" cy="117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72E6E8B-D15A-4959-8878-45BC0EC6141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04173" y="928147"/>
                  <a:ext cx="177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72044B1-AE1E-4E26-B528-326C0E4111B1}"/>
                    </a:ext>
                  </a:extLst>
                </p14:cNvPr>
                <p14:cNvContentPartPr/>
                <p14:nvPr/>
              </p14:nvContentPartPr>
              <p14:xfrm>
                <a:off x="11567973" y="736987"/>
                <a:ext cx="190080" cy="3567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72044B1-AE1E-4E26-B528-326C0E4111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63293" y="732667"/>
                  <a:ext cx="19872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14C8965A-4992-4CCA-9687-82F3B2716D33}"/>
              </a:ext>
            </a:extLst>
          </p:cNvPr>
          <p:cNvGrpSpPr/>
          <p:nvPr/>
        </p:nvGrpSpPr>
        <p:grpSpPr>
          <a:xfrm>
            <a:off x="120693" y="1969267"/>
            <a:ext cx="8391960" cy="1460880"/>
            <a:chOff x="120693" y="1969267"/>
            <a:chExt cx="8391960" cy="14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F95ACB8-EE97-4E38-8248-1DDCE442FAE5}"/>
                    </a:ext>
                  </a:extLst>
                </p14:cNvPr>
                <p14:cNvContentPartPr/>
                <p14:nvPr/>
              </p14:nvContentPartPr>
              <p14:xfrm>
                <a:off x="3973053" y="3228547"/>
                <a:ext cx="338760" cy="38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F95ACB8-EE97-4E38-8248-1DDCE442FA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68733" y="3224227"/>
                  <a:ext cx="347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94808C7-F359-480D-99B2-6D5DCD1C45B6}"/>
                    </a:ext>
                  </a:extLst>
                </p14:cNvPr>
                <p14:cNvContentPartPr/>
                <p14:nvPr/>
              </p14:nvContentPartPr>
              <p14:xfrm>
                <a:off x="3649413" y="3247627"/>
                <a:ext cx="92160" cy="147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94808C7-F359-480D-99B2-6D5DCD1C45B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5093" y="3243307"/>
                  <a:ext cx="100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C46FCA77-EC05-42F3-AC91-C0EB0508C66B}"/>
                    </a:ext>
                  </a:extLst>
                </p14:cNvPr>
                <p14:cNvContentPartPr/>
                <p14:nvPr/>
              </p14:nvContentPartPr>
              <p14:xfrm>
                <a:off x="3341253" y="3255907"/>
                <a:ext cx="197280" cy="9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C46FCA77-EC05-42F3-AC91-C0EB0508C6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36933" y="3251587"/>
                  <a:ext cx="205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189733F-FBA3-4FCE-80ED-99D5550FF975}"/>
                    </a:ext>
                  </a:extLst>
                </p14:cNvPr>
                <p14:cNvContentPartPr/>
                <p14:nvPr/>
              </p14:nvContentPartPr>
              <p14:xfrm>
                <a:off x="3257733" y="3266707"/>
                <a:ext cx="17640" cy="7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189733F-FBA3-4FCE-80ED-99D5550FF97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53413" y="3262387"/>
                  <a:ext cx="26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7949869-086A-4123-AE5E-F1836E88793D}"/>
                    </a:ext>
                  </a:extLst>
                </p14:cNvPr>
                <p14:cNvContentPartPr/>
                <p14:nvPr/>
              </p14:nvContentPartPr>
              <p14:xfrm>
                <a:off x="2945613" y="3238267"/>
                <a:ext cx="119520" cy="191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7949869-086A-4123-AE5E-F1836E88793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41293" y="3233947"/>
                  <a:ext cx="128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5F57A4D-39F1-44F1-8749-881B22DEA273}"/>
                    </a:ext>
                  </a:extLst>
                </p14:cNvPr>
                <p14:cNvContentPartPr/>
                <p14:nvPr/>
              </p14:nvContentPartPr>
              <p14:xfrm>
                <a:off x="3075213" y="3170947"/>
                <a:ext cx="7200" cy="932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5F57A4D-39F1-44F1-8749-881B22DEA2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70893" y="3166627"/>
                  <a:ext cx="15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4D9C269-BB83-48E4-9270-D9123010897C}"/>
                    </a:ext>
                  </a:extLst>
                </p14:cNvPr>
                <p14:cNvContentPartPr/>
                <p14:nvPr/>
              </p14:nvContentPartPr>
              <p14:xfrm>
                <a:off x="3028773" y="3169867"/>
                <a:ext cx="110880" cy="954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4D9C269-BB83-48E4-9270-D912301089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24453" y="3165547"/>
                  <a:ext cx="119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6206E84-DF81-4CA3-90C4-CE77559EEC28}"/>
                    </a:ext>
                  </a:extLst>
                </p14:cNvPr>
                <p14:cNvContentPartPr/>
                <p14:nvPr/>
              </p14:nvContentPartPr>
              <p14:xfrm>
                <a:off x="3192573" y="3264187"/>
                <a:ext cx="82080" cy="565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6206E84-DF81-4CA3-90C4-CE77559EEC2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88253" y="3259867"/>
                  <a:ext cx="90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6F4AD6D-78F0-4A67-A73B-20533AAD23DD}"/>
                    </a:ext>
                  </a:extLst>
                </p14:cNvPr>
                <p14:cNvContentPartPr/>
                <p14:nvPr/>
              </p14:nvContentPartPr>
              <p14:xfrm>
                <a:off x="6833253" y="3130267"/>
                <a:ext cx="70560" cy="604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6F4AD6D-78F0-4A67-A73B-20533AAD23D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28933" y="3125947"/>
                  <a:ext cx="79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1C3B051-8B8F-42C7-A00A-429C64D49D62}"/>
                    </a:ext>
                  </a:extLst>
                </p14:cNvPr>
                <p14:cNvContentPartPr/>
                <p14:nvPr/>
              </p14:nvContentPartPr>
              <p14:xfrm>
                <a:off x="6261573" y="3184987"/>
                <a:ext cx="201600" cy="9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1C3B051-8B8F-42C7-A00A-429C64D49D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57253" y="3180667"/>
                  <a:ext cx="210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B9C28A3-9AB3-4900-AC0C-F1F620AA6771}"/>
                    </a:ext>
                  </a:extLst>
                </p14:cNvPr>
                <p14:cNvContentPartPr/>
                <p14:nvPr/>
              </p14:nvContentPartPr>
              <p14:xfrm>
                <a:off x="6601773" y="3174547"/>
                <a:ext cx="262440" cy="19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B9C28A3-9AB3-4900-AC0C-F1F620AA67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97453" y="3170227"/>
                  <a:ext cx="271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8F9DD78-479C-41BB-8491-436E7756C8CD}"/>
                    </a:ext>
                  </a:extLst>
                </p14:cNvPr>
                <p14:cNvContentPartPr/>
                <p14:nvPr/>
              </p14:nvContentPartPr>
              <p14:xfrm>
                <a:off x="5787093" y="3210547"/>
                <a:ext cx="245880" cy="26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8F9DD78-479C-41BB-8491-436E7756C8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782773" y="3206227"/>
                  <a:ext cx="254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927DCE0-51C4-413F-8C1E-3F6B5EDA32E8}"/>
                    </a:ext>
                  </a:extLst>
                </p14:cNvPr>
                <p14:cNvContentPartPr/>
                <p14:nvPr/>
              </p14:nvContentPartPr>
              <p14:xfrm>
                <a:off x="5555253" y="3241507"/>
                <a:ext cx="26280" cy="138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927DCE0-51C4-413F-8C1E-3F6B5EDA32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50933" y="3237187"/>
                  <a:ext cx="34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79CCAD7-6077-46FB-B792-655FB2C0564E}"/>
                    </a:ext>
                  </a:extLst>
                </p14:cNvPr>
                <p14:cNvContentPartPr/>
                <p14:nvPr/>
              </p14:nvContentPartPr>
              <p14:xfrm>
                <a:off x="5525373" y="3202987"/>
                <a:ext cx="103320" cy="77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79CCAD7-6077-46FB-B792-655FB2C0564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21053" y="3198667"/>
                  <a:ext cx="111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170F0D-76F7-4BBC-8ADB-44D84F2F4FD8}"/>
                    </a:ext>
                  </a:extLst>
                </p14:cNvPr>
                <p14:cNvContentPartPr/>
                <p14:nvPr/>
              </p14:nvContentPartPr>
              <p14:xfrm>
                <a:off x="5655333" y="3282187"/>
                <a:ext cx="8640" cy="81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170F0D-76F7-4BBC-8ADB-44D84F2F4FD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51013" y="3277867"/>
                  <a:ext cx="17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D79575-0B66-44C7-92B9-A8129DC6630E}"/>
                    </a:ext>
                  </a:extLst>
                </p14:cNvPr>
                <p14:cNvContentPartPr/>
                <p14:nvPr/>
              </p14:nvContentPartPr>
              <p14:xfrm>
                <a:off x="5626533" y="3269947"/>
                <a:ext cx="90720" cy="120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D79575-0B66-44C7-92B9-A8129DC6630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22213" y="3265627"/>
                  <a:ext cx="99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A253134-E827-4EC8-B4A8-2366EC988C8C}"/>
                    </a:ext>
                  </a:extLst>
                </p14:cNvPr>
                <p14:cNvContentPartPr/>
                <p14:nvPr/>
              </p14:nvContentPartPr>
              <p14:xfrm>
                <a:off x="5601333" y="3262027"/>
                <a:ext cx="76680" cy="5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A253134-E827-4EC8-B4A8-2366EC988C8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97013" y="3257707"/>
                  <a:ext cx="85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2A7C756-9574-437F-8199-94B3EF220664}"/>
                    </a:ext>
                  </a:extLst>
                </p14:cNvPr>
                <p14:cNvContentPartPr/>
                <p14:nvPr/>
              </p14:nvContentPartPr>
              <p14:xfrm>
                <a:off x="4743093" y="3249427"/>
                <a:ext cx="650160" cy="5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2A7C756-9574-437F-8199-94B3EF22066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38773" y="3245107"/>
                  <a:ext cx="658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336F8C5-DED1-46CC-81FD-284CD09956CC}"/>
                    </a:ext>
                  </a:extLst>
                </p14:cNvPr>
                <p14:cNvContentPartPr/>
                <p14:nvPr/>
              </p14:nvContentPartPr>
              <p14:xfrm>
                <a:off x="5753253" y="3030907"/>
                <a:ext cx="72360" cy="7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336F8C5-DED1-46CC-81FD-284CD09956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48933" y="3026587"/>
                  <a:ext cx="81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0F24C95-471A-4D1F-95C4-5E977682ECF1}"/>
                    </a:ext>
                  </a:extLst>
                </p14:cNvPr>
                <p14:cNvContentPartPr/>
                <p14:nvPr/>
              </p14:nvContentPartPr>
              <p14:xfrm>
                <a:off x="5888613" y="3014707"/>
                <a:ext cx="297360" cy="14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0F24C95-471A-4D1F-95C4-5E977682ECF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84293" y="3010387"/>
                  <a:ext cx="30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9B8103B-6C06-4DD4-BFA5-E1F11E8EAF35}"/>
                    </a:ext>
                  </a:extLst>
                </p14:cNvPr>
                <p14:cNvContentPartPr/>
                <p14:nvPr/>
              </p14:nvContentPartPr>
              <p14:xfrm>
                <a:off x="6279933" y="2966467"/>
                <a:ext cx="347760" cy="37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9B8103B-6C06-4DD4-BFA5-E1F11E8EAF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75613" y="2962147"/>
                  <a:ext cx="356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D177185-4E16-49F8-9703-E8355F5EC7A7}"/>
                    </a:ext>
                  </a:extLst>
                </p14:cNvPr>
                <p14:cNvContentPartPr/>
                <p14:nvPr/>
              </p14:nvContentPartPr>
              <p14:xfrm>
                <a:off x="6724893" y="2944507"/>
                <a:ext cx="199800" cy="11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D177185-4E16-49F8-9703-E8355F5EC7A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720573" y="2940187"/>
                  <a:ext cx="208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6C2A46F-38F7-410E-94F2-5F10112AF36C}"/>
                    </a:ext>
                  </a:extLst>
                </p14:cNvPr>
                <p14:cNvContentPartPr/>
                <p14:nvPr/>
              </p14:nvContentPartPr>
              <p14:xfrm>
                <a:off x="6806613" y="2877547"/>
                <a:ext cx="25560" cy="1544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6C2A46F-38F7-410E-94F2-5F10112AF3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02293" y="2873227"/>
                  <a:ext cx="34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AA1BE8F-D84E-408F-92DD-F28C3C64BED2}"/>
                    </a:ext>
                  </a:extLst>
                </p14:cNvPr>
                <p14:cNvContentPartPr/>
                <p14:nvPr/>
              </p14:nvContentPartPr>
              <p14:xfrm>
                <a:off x="6948813" y="2859907"/>
                <a:ext cx="21600" cy="150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AA1BE8F-D84E-408F-92DD-F28C3C64BED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44493" y="2855587"/>
                  <a:ext cx="30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1A50CA7-741E-4946-A45B-FD111F254F00}"/>
                    </a:ext>
                  </a:extLst>
                </p14:cNvPr>
                <p14:cNvContentPartPr/>
                <p14:nvPr/>
              </p14:nvContentPartPr>
              <p14:xfrm>
                <a:off x="6616893" y="2486947"/>
                <a:ext cx="316800" cy="616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1A50CA7-741E-4946-A45B-FD111F254F0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2573" y="2482627"/>
                  <a:ext cx="32544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F30D46C-2006-4A45-B927-67B3D032DC1E}"/>
                    </a:ext>
                  </a:extLst>
                </p14:cNvPr>
                <p14:cNvContentPartPr/>
                <p14:nvPr/>
              </p14:nvContentPartPr>
              <p14:xfrm>
                <a:off x="6643533" y="2465707"/>
                <a:ext cx="435960" cy="6721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F30D46C-2006-4A45-B927-67B3D032DC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39213" y="2461387"/>
                  <a:ext cx="44460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95A4A9A-F7CC-4674-BE3A-8C65D6BE9AFA}"/>
                    </a:ext>
                  </a:extLst>
                </p14:cNvPr>
                <p14:cNvContentPartPr/>
                <p14:nvPr/>
              </p14:nvContentPartPr>
              <p14:xfrm>
                <a:off x="6886893" y="2525107"/>
                <a:ext cx="644040" cy="189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95A4A9A-F7CC-4674-BE3A-8C65D6BE9AF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82573" y="2520787"/>
                  <a:ext cx="652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B2AEB05-8D14-4DE4-8FCE-2DF395CE9D22}"/>
                    </a:ext>
                  </a:extLst>
                </p14:cNvPr>
                <p14:cNvContentPartPr/>
                <p14:nvPr/>
              </p14:nvContentPartPr>
              <p14:xfrm>
                <a:off x="7729653" y="2398027"/>
                <a:ext cx="179640" cy="193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B2AEB05-8D14-4DE4-8FCE-2DF395CE9D2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25333" y="2393707"/>
                  <a:ext cx="188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51517FB-5824-4C90-850E-7F96C7563D9D}"/>
                    </a:ext>
                  </a:extLst>
                </p14:cNvPr>
                <p14:cNvContentPartPr/>
                <p14:nvPr/>
              </p14:nvContentPartPr>
              <p14:xfrm>
                <a:off x="7746573" y="2435467"/>
                <a:ext cx="187920" cy="1814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51517FB-5824-4C90-850E-7F96C7563D9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42253" y="2431147"/>
                  <a:ext cx="196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9B519C4-35EA-4A46-A0F0-340A365D51CF}"/>
                    </a:ext>
                  </a:extLst>
                </p14:cNvPr>
                <p14:cNvContentPartPr/>
                <p14:nvPr/>
              </p14:nvContentPartPr>
              <p14:xfrm>
                <a:off x="8018373" y="2516467"/>
                <a:ext cx="360" cy="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9B519C4-35EA-4A46-A0F0-340A365D51C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14053" y="251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58CEB47-363A-413E-B952-36DE3EF18152}"/>
                    </a:ext>
                  </a:extLst>
                </p14:cNvPr>
                <p14:cNvContentPartPr/>
                <p14:nvPr/>
              </p14:nvContentPartPr>
              <p14:xfrm>
                <a:off x="8029533" y="2375707"/>
                <a:ext cx="245880" cy="171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58CEB47-363A-413E-B952-36DE3EF1815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25213" y="2371387"/>
                  <a:ext cx="254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AD4E6FC-26A3-4CC6-BAE5-CE141BC54CED}"/>
                    </a:ext>
                  </a:extLst>
                </p14:cNvPr>
                <p14:cNvContentPartPr/>
                <p14:nvPr/>
              </p14:nvContentPartPr>
              <p14:xfrm>
                <a:off x="8411493" y="2308387"/>
                <a:ext cx="25560" cy="1249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AD4E6FC-26A3-4CC6-BAE5-CE141BC54CE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07173" y="2304067"/>
                  <a:ext cx="34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91EE657-411A-4833-B061-2AEA61BD2762}"/>
                    </a:ext>
                  </a:extLst>
                </p14:cNvPr>
                <p14:cNvContentPartPr/>
                <p14:nvPr/>
              </p14:nvContentPartPr>
              <p14:xfrm>
                <a:off x="8311053" y="2239987"/>
                <a:ext cx="201600" cy="2023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91EE657-411A-4833-B061-2AEA61BD276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306733" y="2235667"/>
                  <a:ext cx="210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8F795BB-8343-4EE3-8F4D-B5DDF329B8B7}"/>
                    </a:ext>
                  </a:extLst>
                </p14:cNvPr>
                <p14:cNvContentPartPr/>
                <p14:nvPr/>
              </p14:nvContentPartPr>
              <p14:xfrm>
                <a:off x="1636293" y="2449867"/>
                <a:ext cx="281880" cy="18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8F795BB-8343-4EE3-8F4D-B5DDF329B8B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31973" y="2445547"/>
                  <a:ext cx="29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B05FF18-7488-4457-BF9A-B68036DB29DA}"/>
                    </a:ext>
                  </a:extLst>
                </p14:cNvPr>
                <p14:cNvContentPartPr/>
                <p14:nvPr/>
              </p14:nvContentPartPr>
              <p14:xfrm>
                <a:off x="2000613" y="2435107"/>
                <a:ext cx="380520" cy="10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B05FF18-7488-4457-BF9A-B68036DB29D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996293" y="2430787"/>
                  <a:ext cx="389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46C5B3F-41EF-4A08-A6BD-E7AD3BB1C69B}"/>
                    </a:ext>
                  </a:extLst>
                </p14:cNvPr>
                <p14:cNvContentPartPr/>
                <p14:nvPr/>
              </p14:nvContentPartPr>
              <p14:xfrm>
                <a:off x="2560053" y="2449867"/>
                <a:ext cx="189360" cy="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46C5B3F-41EF-4A08-A6BD-E7AD3BB1C69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555733" y="2445547"/>
                  <a:ext cx="198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74048F6-E08B-48EC-89C0-D8F8768AE562}"/>
                    </a:ext>
                  </a:extLst>
                </p14:cNvPr>
                <p14:cNvContentPartPr/>
                <p14:nvPr/>
              </p14:nvContentPartPr>
              <p14:xfrm>
                <a:off x="2854173" y="2418907"/>
                <a:ext cx="300600" cy="31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74048F6-E08B-48EC-89C0-D8F8768AE56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849853" y="2414587"/>
                  <a:ext cx="309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AC9D87E-51B9-4AE3-B506-849D765607FC}"/>
                    </a:ext>
                  </a:extLst>
                </p14:cNvPr>
                <p14:cNvContentPartPr/>
                <p14:nvPr/>
              </p14:nvContentPartPr>
              <p14:xfrm>
                <a:off x="3167373" y="2402707"/>
                <a:ext cx="114480" cy="18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AC9D87E-51B9-4AE3-B506-849D765607F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63053" y="2398387"/>
                  <a:ext cx="123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3A44E72-2EFA-4F25-93EA-AA5CD41F5D80}"/>
                    </a:ext>
                  </a:extLst>
                </p14:cNvPr>
                <p14:cNvContentPartPr/>
                <p14:nvPr/>
              </p14:nvContentPartPr>
              <p14:xfrm>
                <a:off x="3248733" y="2374267"/>
                <a:ext cx="201960" cy="29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3A44E72-2EFA-4F25-93EA-AA5CD41F5D8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44413" y="2369947"/>
                  <a:ext cx="210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46CDFDA-5B77-4398-B313-34FFE6B6F22F}"/>
                    </a:ext>
                  </a:extLst>
                </p14:cNvPr>
                <p14:cNvContentPartPr/>
                <p14:nvPr/>
              </p14:nvContentPartPr>
              <p14:xfrm>
                <a:off x="1337133" y="2707987"/>
                <a:ext cx="93600" cy="14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46CDFDA-5B77-4398-B313-34FFE6B6F2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32813" y="2703667"/>
                  <a:ext cx="102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F11621F-A074-422D-9D74-A95965E75A4E}"/>
                    </a:ext>
                  </a:extLst>
                </p14:cNvPr>
                <p14:cNvContentPartPr/>
                <p14:nvPr/>
              </p14:nvContentPartPr>
              <p14:xfrm>
                <a:off x="1497693" y="2700067"/>
                <a:ext cx="237240" cy="23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F11621F-A074-422D-9D74-A95965E75A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493373" y="2695747"/>
                  <a:ext cx="245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661EC5F-921C-42EE-B4AB-3D5997D407F7}"/>
                    </a:ext>
                  </a:extLst>
                </p14:cNvPr>
                <p14:cNvContentPartPr/>
                <p14:nvPr/>
              </p14:nvContentPartPr>
              <p14:xfrm>
                <a:off x="1322013" y="2696467"/>
                <a:ext cx="357120" cy="26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661EC5F-921C-42EE-B4AB-3D5997D407F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317693" y="2692147"/>
                  <a:ext cx="365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65201E8-5C24-4ED9-995E-8A1549A0754B}"/>
                    </a:ext>
                  </a:extLst>
                </p14:cNvPr>
                <p14:cNvContentPartPr/>
                <p14:nvPr/>
              </p14:nvContentPartPr>
              <p14:xfrm>
                <a:off x="3262053" y="2620507"/>
                <a:ext cx="348840" cy="41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65201E8-5C24-4ED9-995E-8A1549A075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257733" y="2616187"/>
                  <a:ext cx="357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6A861CF-6223-49AA-B731-3301EE3A4E65}"/>
                    </a:ext>
                  </a:extLst>
                </p14:cNvPr>
                <p14:cNvContentPartPr/>
                <p14:nvPr/>
              </p14:nvContentPartPr>
              <p14:xfrm>
                <a:off x="1261533" y="2963947"/>
                <a:ext cx="511560" cy="40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6A861CF-6223-49AA-B731-3301EE3A4E6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257213" y="2959627"/>
                  <a:ext cx="520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96F6CC1-2CDB-4FEE-81A3-1D26EE05A528}"/>
                    </a:ext>
                  </a:extLst>
                </p14:cNvPr>
                <p14:cNvContentPartPr/>
                <p14:nvPr/>
              </p14:nvContentPartPr>
              <p14:xfrm>
                <a:off x="3276813" y="2849827"/>
                <a:ext cx="581760" cy="21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96F6CC1-2CDB-4FEE-81A3-1D26EE05A5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272493" y="2845507"/>
                  <a:ext cx="59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84951B1-3C76-4792-9CE9-E688A5240A21}"/>
                    </a:ext>
                  </a:extLst>
                </p14:cNvPr>
                <p14:cNvContentPartPr/>
                <p14:nvPr/>
              </p14:nvContentPartPr>
              <p14:xfrm>
                <a:off x="396813" y="2145307"/>
                <a:ext cx="131040" cy="10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84951B1-3C76-4792-9CE9-E688A5240A2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2493" y="2140987"/>
                  <a:ext cx="139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A78F8EE-A914-401F-95D3-5E21E041711B}"/>
                    </a:ext>
                  </a:extLst>
                </p14:cNvPr>
                <p14:cNvContentPartPr/>
                <p14:nvPr/>
              </p14:nvContentPartPr>
              <p14:xfrm>
                <a:off x="686973" y="2156107"/>
                <a:ext cx="734400" cy="122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A78F8EE-A914-401F-95D3-5E21E041711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2653" y="2151787"/>
                  <a:ext cx="743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9C26234-D318-49A4-AF17-5CD422262B0E}"/>
                    </a:ext>
                  </a:extLst>
                </p14:cNvPr>
                <p14:cNvContentPartPr/>
                <p14:nvPr/>
              </p14:nvContentPartPr>
              <p14:xfrm>
                <a:off x="1551333" y="2172307"/>
                <a:ext cx="29880" cy="115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9C26234-D318-49A4-AF17-5CD422262B0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47013" y="2167987"/>
                  <a:ext cx="38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78987B1-15EA-4640-A164-33FFB35AC517}"/>
                    </a:ext>
                  </a:extLst>
                </p14:cNvPr>
                <p14:cNvContentPartPr/>
                <p14:nvPr/>
              </p14:nvContentPartPr>
              <p14:xfrm>
                <a:off x="120693" y="2129107"/>
                <a:ext cx="88920" cy="148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78987B1-15EA-4640-A164-33FFB35AC51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373" y="2124787"/>
                  <a:ext cx="97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A5BF98C-260A-437B-9C85-871EF544FF62}"/>
                    </a:ext>
                  </a:extLst>
                </p14:cNvPr>
                <p14:cNvContentPartPr/>
                <p14:nvPr/>
              </p14:nvContentPartPr>
              <p14:xfrm>
                <a:off x="236253" y="2038027"/>
                <a:ext cx="100080" cy="121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A5BF98C-260A-437B-9C85-871EF544FF6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1933" y="2033707"/>
                  <a:ext cx="108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E908F64-FDB9-4101-B4BC-E8396212AF7B}"/>
                    </a:ext>
                  </a:extLst>
                </p14:cNvPr>
                <p14:cNvContentPartPr/>
                <p14:nvPr/>
              </p14:nvContentPartPr>
              <p14:xfrm>
                <a:off x="1531893" y="2201107"/>
                <a:ext cx="140400" cy="7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E908F64-FDB9-4101-B4BC-E8396212AF7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527573" y="2196787"/>
                  <a:ext cx="149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E89F0B0-AC4C-4451-B541-C52FF66428F3}"/>
                    </a:ext>
                  </a:extLst>
                </p14:cNvPr>
                <p14:cNvContentPartPr/>
                <p14:nvPr/>
              </p14:nvContentPartPr>
              <p14:xfrm>
                <a:off x="1743213" y="2188867"/>
                <a:ext cx="358200" cy="5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E89F0B0-AC4C-4451-B541-C52FF66428F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738893" y="2184547"/>
                  <a:ext cx="366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06C4FA3-0D54-4B0D-9A8E-8290F8489BF5}"/>
                    </a:ext>
                  </a:extLst>
                </p14:cNvPr>
                <p14:cNvContentPartPr/>
                <p14:nvPr/>
              </p14:nvContentPartPr>
              <p14:xfrm>
                <a:off x="2308053" y="2171947"/>
                <a:ext cx="460800" cy="12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06C4FA3-0D54-4B0D-9A8E-8290F8489BF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303733" y="2167627"/>
                  <a:ext cx="469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FF3507-98C3-4BA8-B13F-5D12BF02D181}"/>
                    </a:ext>
                  </a:extLst>
                </p14:cNvPr>
                <p14:cNvContentPartPr/>
                <p14:nvPr/>
              </p14:nvContentPartPr>
              <p14:xfrm>
                <a:off x="2835813" y="2163667"/>
                <a:ext cx="205200" cy="14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FF3507-98C3-4BA8-B13F-5D12BF02D18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31493" y="2159347"/>
                  <a:ext cx="213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E3DC02A-F7F5-4A40-833E-B05E3BFE38AF}"/>
                    </a:ext>
                  </a:extLst>
                </p14:cNvPr>
                <p14:cNvContentPartPr/>
                <p14:nvPr/>
              </p14:nvContentPartPr>
              <p14:xfrm>
                <a:off x="3117333" y="2124067"/>
                <a:ext cx="139320" cy="29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E3DC02A-F7F5-4A40-833E-B05E3BFE38A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13013" y="2119747"/>
                  <a:ext cx="147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2DB6166-923C-431C-AE82-F63D878FE537}"/>
                    </a:ext>
                  </a:extLst>
                </p14:cNvPr>
                <p14:cNvContentPartPr/>
                <p14:nvPr/>
              </p14:nvContentPartPr>
              <p14:xfrm>
                <a:off x="3041733" y="2067187"/>
                <a:ext cx="15840" cy="129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2DB6166-923C-431C-AE82-F63D878FE53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037413" y="2062867"/>
                  <a:ext cx="24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50391FA-5D87-4B1B-9A8C-C51D019F4F79}"/>
                    </a:ext>
                  </a:extLst>
                </p14:cNvPr>
                <p14:cNvContentPartPr/>
                <p14:nvPr/>
              </p14:nvContentPartPr>
              <p14:xfrm>
                <a:off x="2969373" y="2043427"/>
                <a:ext cx="135720" cy="777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50391FA-5D87-4B1B-9A8C-C51D019F4F7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65053" y="2039107"/>
                  <a:ext cx="144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6F16965-BB8E-4D9A-AE79-C0CFEDF5CE2E}"/>
                    </a:ext>
                  </a:extLst>
                </p14:cNvPr>
                <p14:cNvContentPartPr/>
                <p14:nvPr/>
              </p14:nvContentPartPr>
              <p14:xfrm>
                <a:off x="3074133" y="1969267"/>
                <a:ext cx="46440" cy="69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6F16965-BB8E-4D9A-AE79-C0CFEDF5CE2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69813" y="1964947"/>
                  <a:ext cx="55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AA78D57-B6C7-477A-B58B-04069813F3A3}"/>
                    </a:ext>
                  </a:extLst>
                </p14:cNvPr>
                <p14:cNvContentPartPr/>
                <p14:nvPr/>
              </p14:nvContentPartPr>
              <p14:xfrm>
                <a:off x="3089253" y="1982587"/>
                <a:ext cx="62640" cy="63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AA78D57-B6C7-477A-B58B-04069813F3A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084933" y="1978267"/>
                  <a:ext cx="71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9294A6E-4F61-4C66-B285-45C6B50F9BCE}"/>
                    </a:ext>
                  </a:extLst>
                </p14:cNvPr>
                <p14:cNvContentPartPr/>
                <p14:nvPr/>
              </p14:nvContentPartPr>
              <p14:xfrm>
                <a:off x="1204293" y="2986627"/>
                <a:ext cx="567720" cy="29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9294A6E-4F61-4C66-B285-45C6B50F9BC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99973" y="2982307"/>
                  <a:ext cx="576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3028DD2-0FDD-4148-9455-7E401F5DABEA}"/>
                    </a:ext>
                  </a:extLst>
                </p14:cNvPr>
                <p14:cNvContentPartPr/>
                <p14:nvPr/>
              </p14:nvContentPartPr>
              <p14:xfrm>
                <a:off x="1541253" y="2185267"/>
                <a:ext cx="285480" cy="8478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3028DD2-0FDD-4148-9455-7E401F5DABE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36933" y="2180947"/>
                  <a:ext cx="29412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C1421B0-8ABD-4846-975D-07F53BFA6D2B}"/>
                    </a:ext>
                  </a:extLst>
                </p14:cNvPr>
                <p14:cNvContentPartPr/>
                <p14:nvPr/>
              </p14:nvContentPartPr>
              <p14:xfrm>
                <a:off x="6575853" y="2689627"/>
                <a:ext cx="362520" cy="187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C1421B0-8ABD-4846-975D-07F53BFA6D2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71533" y="2685307"/>
                  <a:ext cx="371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83826D5-EA96-43C1-B2D3-2EC198668D4F}"/>
                    </a:ext>
                  </a:extLst>
                </p14:cNvPr>
                <p14:cNvContentPartPr/>
                <p14:nvPr/>
              </p14:nvContentPartPr>
              <p14:xfrm>
                <a:off x="5183733" y="2704747"/>
                <a:ext cx="1162080" cy="111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83826D5-EA96-43C1-B2D3-2EC198668D4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79413" y="2700427"/>
                  <a:ext cx="1170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B6A7917-EB2E-47F5-91C8-5C8AA32D6019}"/>
                    </a:ext>
                  </a:extLst>
                </p14:cNvPr>
                <p14:cNvContentPartPr/>
                <p14:nvPr/>
              </p14:nvContentPartPr>
              <p14:xfrm>
                <a:off x="3789813" y="2715547"/>
                <a:ext cx="1060200" cy="1202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B6A7917-EB2E-47F5-91C8-5C8AA32D601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85493" y="2711227"/>
                  <a:ext cx="10688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1DCF06EB-5883-4454-BB9C-3601DB370489}"/>
              </a:ext>
            </a:extLst>
          </p:cNvPr>
          <p:cNvGrpSpPr/>
          <p:nvPr/>
        </p:nvGrpSpPr>
        <p:grpSpPr>
          <a:xfrm>
            <a:off x="6693573" y="2716267"/>
            <a:ext cx="345600" cy="430920"/>
            <a:chOff x="6693573" y="2716267"/>
            <a:chExt cx="34560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9441FF0-494E-4107-A3A4-9763D41946FD}"/>
                    </a:ext>
                  </a:extLst>
                </p14:cNvPr>
                <p14:cNvContentPartPr/>
                <p14:nvPr/>
              </p14:nvContentPartPr>
              <p14:xfrm>
                <a:off x="6724173" y="2723467"/>
                <a:ext cx="177120" cy="4237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9441FF0-494E-4107-A3A4-9763D41946F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719853" y="2719147"/>
                  <a:ext cx="1857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E758CD1-A166-4AD5-AC81-A94AB2119988}"/>
                    </a:ext>
                  </a:extLst>
                </p14:cNvPr>
                <p14:cNvContentPartPr/>
                <p14:nvPr/>
              </p14:nvContentPartPr>
              <p14:xfrm>
                <a:off x="6693573" y="2716267"/>
                <a:ext cx="345600" cy="3873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E758CD1-A166-4AD5-AC81-A94AB211998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89253" y="2711947"/>
                  <a:ext cx="35424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5D248D7A-06F1-4E71-A3EE-82A4FFFA9D15}"/>
                  </a:ext>
                </a:extLst>
              </p14:cNvPr>
              <p14:cNvContentPartPr/>
              <p14:nvPr/>
            </p14:nvContentPartPr>
            <p14:xfrm>
              <a:off x="3113733" y="2701147"/>
              <a:ext cx="310680" cy="1980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5D248D7A-06F1-4E71-A3EE-82A4FFFA9D1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109413" y="2696827"/>
                <a:ext cx="3193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7414CC8-CD01-45BD-A15A-B332997B69E0}"/>
                  </a:ext>
                </a:extLst>
              </p14:cNvPr>
              <p14:cNvContentPartPr/>
              <p14:nvPr/>
            </p14:nvContentPartPr>
            <p14:xfrm>
              <a:off x="2715213" y="2656147"/>
              <a:ext cx="360" cy="3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7414CC8-CD01-45BD-A15A-B332997B69E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710893" y="265182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A00F5BA5-3743-452A-AF33-5F891EEB7F0D}"/>
              </a:ext>
            </a:extLst>
          </p:cNvPr>
          <p:cNvGrpSpPr/>
          <p:nvPr/>
        </p:nvGrpSpPr>
        <p:grpSpPr>
          <a:xfrm>
            <a:off x="485733" y="2214787"/>
            <a:ext cx="1790280" cy="493920"/>
            <a:chOff x="485733" y="2214787"/>
            <a:chExt cx="179028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0DD7216-C44E-46E1-BD42-935F1A95F2DD}"/>
                    </a:ext>
                  </a:extLst>
                </p14:cNvPr>
                <p14:cNvContentPartPr/>
                <p14:nvPr/>
              </p14:nvContentPartPr>
              <p14:xfrm>
                <a:off x="1404453" y="2640667"/>
                <a:ext cx="871560" cy="504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0DD7216-C44E-46E1-BD42-935F1A95F2D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400133" y="2636347"/>
                  <a:ext cx="880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89BB12F-1EF0-4808-AA3B-99ED72DB52EE}"/>
                    </a:ext>
                  </a:extLst>
                </p14:cNvPr>
                <p14:cNvContentPartPr/>
                <p14:nvPr/>
              </p14:nvContentPartPr>
              <p14:xfrm>
                <a:off x="1343973" y="2214787"/>
                <a:ext cx="325440" cy="4806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89BB12F-1EF0-4808-AA3B-99ED72DB52E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39653" y="2210467"/>
                  <a:ext cx="3340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A30E393-F697-4F11-A017-D5FD69160320}"/>
                    </a:ext>
                  </a:extLst>
                </p14:cNvPr>
                <p14:cNvContentPartPr/>
                <p14:nvPr/>
              </p14:nvContentPartPr>
              <p14:xfrm>
                <a:off x="1473933" y="2403787"/>
                <a:ext cx="96840" cy="205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A30E393-F697-4F11-A017-D5FD6916032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69613" y="2399467"/>
                  <a:ext cx="105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6CD3939-45F3-4AF0-B7C6-2E8CCB03D0C1}"/>
                    </a:ext>
                  </a:extLst>
                </p14:cNvPr>
                <p14:cNvContentPartPr/>
                <p14:nvPr/>
              </p14:nvContentPartPr>
              <p14:xfrm>
                <a:off x="1403013" y="2557147"/>
                <a:ext cx="360" cy="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6CD3939-45F3-4AF0-B7C6-2E8CCB03D0C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98693" y="2552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862A298-8E84-4D71-B592-495EE4A3072C}"/>
                    </a:ext>
                  </a:extLst>
                </p14:cNvPr>
                <p14:cNvContentPartPr/>
                <p14:nvPr/>
              </p14:nvContentPartPr>
              <p14:xfrm>
                <a:off x="1124733" y="2450947"/>
                <a:ext cx="327240" cy="148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862A298-8E84-4D71-B592-495EE4A3072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20413" y="2446627"/>
                  <a:ext cx="335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CD4AE25-41B5-4B43-8A27-5FBF057D5073}"/>
                    </a:ext>
                  </a:extLst>
                </p14:cNvPr>
                <p14:cNvContentPartPr/>
                <p14:nvPr/>
              </p14:nvContentPartPr>
              <p14:xfrm>
                <a:off x="507693" y="2456707"/>
                <a:ext cx="91440" cy="177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CD4AE25-41B5-4B43-8A27-5FBF057D507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3373" y="2452387"/>
                  <a:ext cx="100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82C95B3-51B9-47B6-924F-41741B1C00FF}"/>
                    </a:ext>
                  </a:extLst>
                </p14:cNvPr>
                <p14:cNvContentPartPr/>
                <p14:nvPr/>
              </p14:nvContentPartPr>
              <p14:xfrm>
                <a:off x="573933" y="2494507"/>
                <a:ext cx="26280" cy="2142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82C95B3-51B9-47B6-924F-41741B1C00F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9613" y="2490187"/>
                  <a:ext cx="34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C1D1496-E1F9-40B7-84C4-B3F8AE3AAA44}"/>
                    </a:ext>
                  </a:extLst>
                </p14:cNvPr>
                <p14:cNvContentPartPr/>
                <p14:nvPr/>
              </p14:nvContentPartPr>
              <p14:xfrm>
                <a:off x="485733" y="2638147"/>
                <a:ext cx="166320" cy="504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C1D1496-E1F9-40B7-84C4-B3F8AE3AAA4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1413" y="2633827"/>
                  <a:ext cx="174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68A0AE6-F2DB-4EF0-9F39-0B869D352E10}"/>
                    </a:ext>
                  </a:extLst>
                </p14:cNvPr>
                <p14:cNvContentPartPr/>
                <p14:nvPr/>
              </p14:nvContentPartPr>
              <p14:xfrm>
                <a:off x="672933" y="2483707"/>
                <a:ext cx="225360" cy="1256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68A0AE6-F2DB-4EF0-9F39-0B869D352E1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8613" y="2479387"/>
                  <a:ext cx="234000" cy="13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664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A0A03-AAD7-630F-04C1-D15641DC4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DF1C62-6CBD-84B6-8E4E-11005FCD18D1}"/>
              </a:ext>
            </a:extLst>
          </p:cNvPr>
          <p:cNvSpPr txBox="1">
            <a:spLocks/>
          </p:cNvSpPr>
          <p:nvPr/>
        </p:nvSpPr>
        <p:spPr>
          <a:xfrm>
            <a:off x="927564" y="40262"/>
            <a:ext cx="6266291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dirty="0">
                <a:solidFill>
                  <a:sysClr val="windowText" lastClr="000000"/>
                </a:solidFill>
              </a:rPr>
              <a:t>Tariff on the world market</a:t>
            </a:r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C7303726-1164-9BB9-38C9-FB726F787F3B}"/>
              </a:ext>
            </a:extLst>
          </p:cNvPr>
          <p:cNvGrpSpPr/>
          <p:nvPr/>
        </p:nvGrpSpPr>
        <p:grpSpPr>
          <a:xfrm>
            <a:off x="84921" y="426251"/>
            <a:ext cx="2740595" cy="4523939"/>
            <a:chOff x="180519" y="1124744"/>
            <a:chExt cx="3650717" cy="4987329"/>
          </a:xfrm>
        </p:grpSpPr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1585DCDA-936C-833D-A400-93D0CDBFB8CB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15" name="Straight Arrow Connector 9">
                <a:extLst>
                  <a:ext uri="{FF2B5EF4-FFF2-40B4-BE49-F238E27FC236}">
                    <a16:creationId xmlns:a16="http://schemas.microsoft.com/office/drawing/2014/main" id="{49802DCD-603C-BFBC-F9F0-ACCBE12B3C3C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1">
                <a:extLst>
                  <a:ext uri="{FF2B5EF4-FFF2-40B4-BE49-F238E27FC236}">
                    <a16:creationId xmlns:a16="http://schemas.microsoft.com/office/drawing/2014/main" id="{5D768E69-5828-4002-FAC8-1AD7C9DDA91D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17">
              <a:extLst>
                <a:ext uri="{FF2B5EF4-FFF2-40B4-BE49-F238E27FC236}">
                  <a16:creationId xmlns:a16="http://schemas.microsoft.com/office/drawing/2014/main" id="{836FE6B0-9BDF-F593-4630-231689F96B9B}"/>
                </a:ext>
              </a:extLst>
            </p:cNvPr>
            <p:cNvCxnSpPr/>
            <p:nvPr/>
          </p:nvCxnSpPr>
          <p:spPr>
            <a:xfrm flipV="1">
              <a:off x="1043608" y="2060848"/>
              <a:ext cx="1548172" cy="327171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9">
              <a:extLst>
                <a:ext uri="{FF2B5EF4-FFF2-40B4-BE49-F238E27FC236}">
                  <a16:creationId xmlns:a16="http://schemas.microsoft.com/office/drawing/2014/main" id="{CAEC49A3-2A29-1B8E-AA37-986ABD05778C}"/>
                </a:ext>
              </a:extLst>
            </p:cNvPr>
            <p:cNvCxnSpPr/>
            <p:nvPr/>
          </p:nvCxnSpPr>
          <p:spPr>
            <a:xfrm>
              <a:off x="1691680" y="2060848"/>
              <a:ext cx="1304452" cy="308705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8AACDAD2-399E-2A07-AE04-ED10C0DACA1E}"/>
                </a:ext>
              </a:extLst>
            </p:cNvPr>
            <p:cNvSpPr txBox="1"/>
            <p:nvPr/>
          </p:nvSpPr>
          <p:spPr>
            <a:xfrm>
              <a:off x="904982" y="1124744"/>
              <a:ext cx="1760770" cy="4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A</a:t>
              </a:r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4DF2A2CF-BDEA-52EA-32AF-D180EBA9BC57}"/>
                </a:ext>
              </a:extLst>
            </p:cNvPr>
            <p:cNvSpPr txBox="1"/>
            <p:nvPr/>
          </p:nvSpPr>
          <p:spPr>
            <a:xfrm>
              <a:off x="180519" y="1532697"/>
              <a:ext cx="1220837" cy="393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E333EBA4-508A-81BF-DCE8-46190F936498}"/>
                </a:ext>
              </a:extLst>
            </p:cNvPr>
            <p:cNvSpPr txBox="1"/>
            <p:nvPr/>
          </p:nvSpPr>
          <p:spPr>
            <a:xfrm>
              <a:off x="2417152" y="5733256"/>
              <a:ext cx="1414084" cy="37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5976B08E-2343-3F91-83E4-E13E63CDC5EE}"/>
                </a:ext>
              </a:extLst>
            </p:cNvPr>
            <p:cNvSpPr txBox="1"/>
            <p:nvPr/>
          </p:nvSpPr>
          <p:spPr>
            <a:xfrm>
              <a:off x="2139261" y="1699900"/>
              <a:ext cx="43176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0057D747-550B-1B75-CE3A-EF7EA515C774}"/>
                </a:ext>
              </a:extLst>
            </p:cNvPr>
            <p:cNvSpPr txBox="1"/>
            <p:nvPr/>
          </p:nvSpPr>
          <p:spPr>
            <a:xfrm>
              <a:off x="2291660" y="5147900"/>
              <a:ext cx="446713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D808A083-7CFB-EA19-6FD3-00283BA0A24B}"/>
              </a:ext>
            </a:extLst>
          </p:cNvPr>
          <p:cNvGrpSpPr/>
          <p:nvPr/>
        </p:nvGrpSpPr>
        <p:grpSpPr>
          <a:xfrm>
            <a:off x="3241476" y="1144742"/>
            <a:ext cx="2286113" cy="3396510"/>
            <a:chOff x="798001" y="1628800"/>
            <a:chExt cx="3987902" cy="3960440"/>
          </a:xfrm>
        </p:grpSpPr>
        <p:cxnSp>
          <p:nvCxnSpPr>
            <p:cNvPr id="18" name="Straight Arrow Connector 51">
              <a:extLst>
                <a:ext uri="{FF2B5EF4-FFF2-40B4-BE49-F238E27FC236}">
                  <a16:creationId xmlns:a16="http://schemas.microsoft.com/office/drawing/2014/main" id="{DE0E568A-A30E-7773-38E8-ADFE23AF1789}"/>
                </a:ext>
              </a:extLst>
            </p:cNvPr>
            <p:cNvCxnSpPr/>
            <p:nvPr/>
          </p:nvCxnSpPr>
          <p:spPr>
            <a:xfrm flipV="1">
              <a:off x="798001" y="1628800"/>
              <a:ext cx="0" cy="3960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52">
              <a:extLst>
                <a:ext uri="{FF2B5EF4-FFF2-40B4-BE49-F238E27FC236}">
                  <a16:creationId xmlns:a16="http://schemas.microsoft.com/office/drawing/2014/main" id="{C8E05E4E-95F7-6C62-9ECB-7457B4DF2722}"/>
                </a:ext>
              </a:extLst>
            </p:cNvPr>
            <p:cNvCxnSpPr/>
            <p:nvPr/>
          </p:nvCxnSpPr>
          <p:spPr>
            <a:xfrm>
              <a:off x="825463" y="5589240"/>
              <a:ext cx="39604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46">
            <a:extLst>
              <a:ext uri="{FF2B5EF4-FFF2-40B4-BE49-F238E27FC236}">
                <a16:creationId xmlns:a16="http://schemas.microsoft.com/office/drawing/2014/main" id="{00311F1A-2CB0-4FDF-5EBB-ADCE38E7AE0D}"/>
              </a:ext>
            </a:extLst>
          </p:cNvPr>
          <p:cNvSpPr txBox="1"/>
          <p:nvPr/>
        </p:nvSpPr>
        <p:spPr>
          <a:xfrm>
            <a:off x="3428591" y="426250"/>
            <a:ext cx="1891831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14" b="1" dirty="0">
                <a:latin typeface="Arial" panose="020B0604020202020204" pitchFamily="34" charset="0"/>
                <a:cs typeface="Arial" panose="020B0604020202020204" pitchFamily="34" charset="0"/>
              </a:rPr>
              <a:t>World market</a:t>
            </a:r>
          </a:p>
        </p:txBody>
      </p:sp>
      <p:grpSp>
        <p:nvGrpSpPr>
          <p:cNvPr id="33" name="Group 71">
            <a:extLst>
              <a:ext uri="{FF2B5EF4-FFF2-40B4-BE49-F238E27FC236}">
                <a16:creationId xmlns:a16="http://schemas.microsoft.com/office/drawing/2014/main" id="{6E6BD422-A99B-1AFC-1173-362617DFF3F7}"/>
              </a:ext>
            </a:extLst>
          </p:cNvPr>
          <p:cNvGrpSpPr/>
          <p:nvPr/>
        </p:nvGrpSpPr>
        <p:grpSpPr>
          <a:xfrm>
            <a:off x="5764537" y="426250"/>
            <a:ext cx="2270370" cy="4115002"/>
            <a:chOff x="611560" y="1124744"/>
            <a:chExt cx="3024336" cy="4536504"/>
          </a:xfrm>
        </p:grpSpPr>
        <p:grpSp>
          <p:nvGrpSpPr>
            <p:cNvPr id="34" name="Group 73">
              <a:extLst>
                <a:ext uri="{FF2B5EF4-FFF2-40B4-BE49-F238E27FC236}">
                  <a16:creationId xmlns:a16="http://schemas.microsoft.com/office/drawing/2014/main" id="{4617E3DE-71D0-393B-22F4-B5CED9590C7A}"/>
                </a:ext>
              </a:extLst>
            </p:cNvPr>
            <p:cNvGrpSpPr/>
            <p:nvPr/>
          </p:nvGrpSpPr>
          <p:grpSpPr>
            <a:xfrm>
              <a:off x="611560" y="1916832"/>
              <a:ext cx="3024336" cy="3744416"/>
              <a:chOff x="755576" y="1628800"/>
              <a:chExt cx="3960440" cy="3960440"/>
            </a:xfrm>
          </p:grpSpPr>
          <p:cxnSp>
            <p:nvCxnSpPr>
              <p:cNvPr id="42" name="Straight Arrow Connector 84">
                <a:extLst>
                  <a:ext uri="{FF2B5EF4-FFF2-40B4-BE49-F238E27FC236}">
                    <a16:creationId xmlns:a16="http://schemas.microsoft.com/office/drawing/2014/main" id="{8F796128-D20C-785B-78EA-2B6AB539FFE2}"/>
                  </a:ext>
                </a:extLst>
              </p:cNvPr>
              <p:cNvCxnSpPr/>
              <p:nvPr/>
            </p:nvCxnSpPr>
            <p:spPr>
              <a:xfrm flipV="1">
                <a:off x="755576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85">
                <a:extLst>
                  <a:ext uri="{FF2B5EF4-FFF2-40B4-BE49-F238E27FC236}">
                    <a16:creationId xmlns:a16="http://schemas.microsoft.com/office/drawing/2014/main" id="{636F9B2B-AB7B-0408-D2DF-23DED493F6DC}"/>
                  </a:ext>
                </a:extLst>
              </p:cNvPr>
              <p:cNvCxnSpPr/>
              <p:nvPr/>
            </p:nvCxnSpPr>
            <p:spPr>
              <a:xfrm>
                <a:off x="755576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74">
              <a:extLst>
                <a:ext uri="{FF2B5EF4-FFF2-40B4-BE49-F238E27FC236}">
                  <a16:creationId xmlns:a16="http://schemas.microsoft.com/office/drawing/2014/main" id="{D86D91F3-E8CE-CBB2-86AD-048FFBF23737}"/>
                </a:ext>
              </a:extLst>
            </p:cNvPr>
            <p:cNvCxnSpPr/>
            <p:nvPr/>
          </p:nvCxnSpPr>
          <p:spPr>
            <a:xfrm flipV="1">
              <a:off x="1601054" y="2132856"/>
              <a:ext cx="1366433" cy="31590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5">
              <a:extLst>
                <a:ext uri="{FF2B5EF4-FFF2-40B4-BE49-F238E27FC236}">
                  <a16:creationId xmlns:a16="http://schemas.microsoft.com/office/drawing/2014/main" id="{00539B4A-F4B1-7F82-E481-41BB09DBCAA6}"/>
                </a:ext>
              </a:extLst>
            </p:cNvPr>
            <p:cNvCxnSpPr/>
            <p:nvPr/>
          </p:nvCxnSpPr>
          <p:spPr>
            <a:xfrm>
              <a:off x="1079001" y="2276872"/>
              <a:ext cx="1634490" cy="2871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159F9316-52E2-8A43-F93B-CB006E98BD37}"/>
                </a:ext>
              </a:extLst>
            </p:cNvPr>
            <p:cNvSpPr txBox="1"/>
            <p:nvPr/>
          </p:nvSpPr>
          <p:spPr>
            <a:xfrm>
              <a:off x="904983" y="1124744"/>
              <a:ext cx="1745003" cy="409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Country B</a:t>
              </a:r>
            </a:p>
          </p:txBody>
        </p:sp>
        <p:sp>
          <p:nvSpPr>
            <p:cNvPr id="40" name="TextBox 82">
              <a:extLst>
                <a:ext uri="{FF2B5EF4-FFF2-40B4-BE49-F238E27FC236}">
                  <a16:creationId xmlns:a16="http://schemas.microsoft.com/office/drawing/2014/main" id="{A2BDD631-9A3D-AD31-0303-7C2401AF7081}"/>
                </a:ext>
              </a:extLst>
            </p:cNvPr>
            <p:cNvSpPr txBox="1"/>
            <p:nvPr/>
          </p:nvSpPr>
          <p:spPr>
            <a:xfrm>
              <a:off x="2748586" y="1815589"/>
              <a:ext cx="540668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S*</a:t>
              </a:r>
            </a:p>
          </p:txBody>
        </p:sp>
        <p:sp>
          <p:nvSpPr>
            <p:cNvPr id="41" name="TextBox 83">
              <a:extLst>
                <a:ext uri="{FF2B5EF4-FFF2-40B4-BE49-F238E27FC236}">
                  <a16:creationId xmlns:a16="http://schemas.microsoft.com/office/drawing/2014/main" id="{0D030781-1F14-87A9-4C43-48D282B0F5B7}"/>
                </a:ext>
              </a:extLst>
            </p:cNvPr>
            <p:cNvSpPr txBox="1"/>
            <p:nvPr/>
          </p:nvSpPr>
          <p:spPr>
            <a:xfrm>
              <a:off x="2721174" y="5085184"/>
              <a:ext cx="555617" cy="378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D*</a:t>
              </a:r>
            </a:p>
          </p:txBody>
        </p:sp>
      </p:grpSp>
      <p:sp>
        <p:nvSpPr>
          <p:cNvPr id="44" name="TextBox 26">
            <a:extLst>
              <a:ext uri="{FF2B5EF4-FFF2-40B4-BE49-F238E27FC236}">
                <a16:creationId xmlns:a16="http://schemas.microsoft.com/office/drawing/2014/main" id="{F71B3F5A-827A-84F9-CA3B-6F0AC883F336}"/>
              </a:ext>
            </a:extLst>
          </p:cNvPr>
          <p:cNvSpPr txBox="1"/>
          <p:nvPr/>
        </p:nvSpPr>
        <p:spPr>
          <a:xfrm>
            <a:off x="2847170" y="818425"/>
            <a:ext cx="8694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5" name="TextBox 26">
            <a:extLst>
              <a:ext uri="{FF2B5EF4-FFF2-40B4-BE49-F238E27FC236}">
                <a16:creationId xmlns:a16="http://schemas.microsoft.com/office/drawing/2014/main" id="{3C27AB76-E2F3-0F05-2DF0-E2E7320BCA7E}"/>
              </a:ext>
            </a:extLst>
          </p:cNvPr>
          <p:cNvSpPr txBox="1"/>
          <p:nvPr/>
        </p:nvSpPr>
        <p:spPr>
          <a:xfrm>
            <a:off x="5320423" y="870164"/>
            <a:ext cx="916483" cy="357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48F37F91-DE33-3EDF-F19E-AAFBD41F5BAB}"/>
              </a:ext>
            </a:extLst>
          </p:cNvPr>
          <p:cNvSpPr txBox="1"/>
          <p:nvPr/>
        </p:nvSpPr>
        <p:spPr>
          <a:xfrm>
            <a:off x="4599286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X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59BA9D8F-76E4-9215-E613-88A20548C06C}"/>
              </a:ext>
            </a:extLst>
          </p:cNvPr>
          <p:cNvSpPr txBox="1"/>
          <p:nvPr/>
        </p:nvSpPr>
        <p:spPr>
          <a:xfrm>
            <a:off x="6975550" y="4579261"/>
            <a:ext cx="1061554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          X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4ACC4E8-9A5B-DB07-1D3F-C5B225BC14A5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" name="Straight Connector 45">
            <a:extLst>
              <a:ext uri="{FF2B5EF4-FFF2-40B4-BE49-F238E27FC236}">
                <a16:creationId xmlns:a16="http://schemas.microsoft.com/office/drawing/2014/main" id="{52819284-4735-D7E4-8053-F7FB20220C3E}"/>
              </a:ext>
            </a:extLst>
          </p:cNvPr>
          <p:cNvCxnSpPr/>
          <p:nvPr/>
        </p:nvCxnSpPr>
        <p:spPr>
          <a:xfrm>
            <a:off x="3265382" y="2189823"/>
            <a:ext cx="1545307" cy="205328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32">
            <a:extLst>
              <a:ext uri="{FF2B5EF4-FFF2-40B4-BE49-F238E27FC236}">
                <a16:creationId xmlns:a16="http://schemas.microsoft.com/office/drawing/2014/main" id="{AB095EC7-943E-DD9E-0224-D4589528B598}"/>
              </a:ext>
            </a:extLst>
          </p:cNvPr>
          <p:cNvCxnSpPr/>
          <p:nvPr/>
        </p:nvCxnSpPr>
        <p:spPr>
          <a:xfrm flipV="1">
            <a:off x="3236609" y="1317712"/>
            <a:ext cx="1478397" cy="182889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64">
            <a:extLst>
              <a:ext uri="{FF2B5EF4-FFF2-40B4-BE49-F238E27FC236}">
                <a16:creationId xmlns:a16="http://schemas.microsoft.com/office/drawing/2014/main" id="{140727EF-526F-DB32-8CEE-9C8224443F09}"/>
              </a:ext>
            </a:extLst>
          </p:cNvPr>
          <p:cNvCxnSpPr/>
          <p:nvPr/>
        </p:nvCxnSpPr>
        <p:spPr>
          <a:xfrm>
            <a:off x="510784" y="2636231"/>
            <a:ext cx="6509457" cy="2927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64">
            <a:extLst>
              <a:ext uri="{FF2B5EF4-FFF2-40B4-BE49-F238E27FC236}">
                <a16:creationId xmlns:a16="http://schemas.microsoft.com/office/drawing/2014/main" id="{4343BD20-4EA0-EACB-DC29-3D24AFA1345C}"/>
              </a:ext>
            </a:extLst>
          </p:cNvPr>
          <p:cNvCxnSpPr/>
          <p:nvPr/>
        </p:nvCxnSpPr>
        <p:spPr>
          <a:xfrm>
            <a:off x="3622125" y="2673348"/>
            <a:ext cx="13658" cy="186561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8">
            <a:extLst>
              <a:ext uri="{FF2B5EF4-FFF2-40B4-BE49-F238E27FC236}">
                <a16:creationId xmlns:a16="http://schemas.microsoft.com/office/drawing/2014/main" id="{D3616BF8-F8AF-871A-3357-97DA2B44DA58}"/>
              </a:ext>
            </a:extLst>
          </p:cNvPr>
          <p:cNvSpPr txBox="1"/>
          <p:nvPr/>
        </p:nvSpPr>
        <p:spPr>
          <a:xfrm>
            <a:off x="4751541" y="1115837"/>
            <a:ext cx="4555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33" baseline="30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82682A16-4CD6-C5FD-F465-A72305D6E329}"/>
              </a:ext>
            </a:extLst>
          </p:cNvPr>
          <p:cNvSpPr txBox="1"/>
          <p:nvPr/>
        </p:nvSpPr>
        <p:spPr>
          <a:xfrm>
            <a:off x="4793938" y="4034426"/>
            <a:ext cx="46679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33" baseline="30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577C4F44-B032-4B34-BBE0-0B674716D885}"/>
                  </a:ext>
                </a:extLst>
              </p14:cNvPr>
              <p14:cNvContentPartPr/>
              <p14:nvPr/>
            </p14:nvContentPartPr>
            <p14:xfrm>
              <a:off x="27453" y="2841187"/>
              <a:ext cx="89280" cy="16128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577C4F44-B032-4B34-BBE0-0B674716D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33" y="2836867"/>
                <a:ext cx="979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5479F31D-70D1-46E4-9005-05F11A485A03}"/>
                  </a:ext>
                </a:extLst>
              </p14:cNvPr>
              <p14:cNvContentPartPr/>
              <p14:nvPr/>
            </p14:nvContentPartPr>
            <p14:xfrm>
              <a:off x="2891613" y="2418907"/>
              <a:ext cx="222120" cy="48384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5479F31D-70D1-46E4-9005-05F11A485A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7293" y="2414587"/>
                <a:ext cx="23076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36799A54-B157-4661-83A6-3431F4A54420}"/>
                  </a:ext>
                </a:extLst>
              </p14:cNvPr>
              <p14:cNvContentPartPr/>
              <p14:nvPr/>
            </p14:nvContentPartPr>
            <p14:xfrm>
              <a:off x="1450893" y="2620507"/>
              <a:ext cx="147240" cy="3780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36799A54-B157-4661-83A6-3431F4A544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6573" y="2616187"/>
                <a:ext cx="155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C75AA05-3EA6-4ABE-A990-F32B65AA659F}"/>
                  </a:ext>
                </a:extLst>
              </p14:cNvPr>
              <p14:cNvContentPartPr/>
              <p14:nvPr/>
            </p14:nvContentPartPr>
            <p14:xfrm>
              <a:off x="1382133" y="2652547"/>
              <a:ext cx="281880" cy="34452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C75AA05-3EA6-4ABE-A990-F32B65AA65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7813" y="2648227"/>
                <a:ext cx="2905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207DA32A-6195-4E7E-AFE7-20B9513596E4}"/>
                  </a:ext>
                </a:extLst>
              </p14:cNvPr>
              <p14:cNvContentPartPr/>
              <p14:nvPr/>
            </p14:nvContentPartPr>
            <p14:xfrm>
              <a:off x="6170493" y="5374147"/>
              <a:ext cx="2412720" cy="51300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207DA32A-6195-4E7E-AFE7-20B9513596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66173" y="5369827"/>
                <a:ext cx="242136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C951CF94-2860-4668-96A6-83608FE7D4A7}"/>
                  </a:ext>
                </a:extLst>
              </p14:cNvPr>
              <p14:cNvContentPartPr/>
              <p14:nvPr/>
            </p14:nvContentPartPr>
            <p14:xfrm>
              <a:off x="7284693" y="1764787"/>
              <a:ext cx="2451600" cy="139824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C951CF94-2860-4668-96A6-83608FE7D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80373" y="1760467"/>
                <a:ext cx="2460240" cy="140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A163C470-1669-49A0-B8D8-A802C9459DAF}"/>
              </a:ext>
            </a:extLst>
          </p:cNvPr>
          <p:cNvGrpSpPr/>
          <p:nvPr/>
        </p:nvGrpSpPr>
        <p:grpSpPr>
          <a:xfrm>
            <a:off x="22413" y="64507"/>
            <a:ext cx="12008160" cy="6431400"/>
            <a:chOff x="22413" y="64507"/>
            <a:chExt cx="12008160" cy="64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64A8165-2B60-4702-849F-4F1CA0BFCF0F}"/>
                    </a:ext>
                  </a:extLst>
                </p14:cNvPr>
                <p14:cNvContentPartPr/>
                <p14:nvPr/>
              </p14:nvContentPartPr>
              <p14:xfrm>
                <a:off x="3398133" y="3326827"/>
                <a:ext cx="46080" cy="466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64A8165-2B60-4702-849F-4F1CA0BFCF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93813" y="3322507"/>
                  <a:ext cx="54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C3EDA8F-A37C-4FC2-8AE9-EC1020222FAC}"/>
                    </a:ext>
                  </a:extLst>
                </p14:cNvPr>
                <p14:cNvContentPartPr/>
                <p14:nvPr/>
              </p14:nvContentPartPr>
              <p14:xfrm>
                <a:off x="3405693" y="4006507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C3EDA8F-A37C-4FC2-8AE9-EC1020222F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01373" y="4002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E4BABE2-E12C-4ED9-B5D5-B42890B7DDBC}"/>
                    </a:ext>
                  </a:extLst>
                </p14:cNvPr>
                <p14:cNvContentPartPr/>
                <p14:nvPr/>
              </p14:nvContentPartPr>
              <p14:xfrm>
                <a:off x="3413253" y="4214947"/>
                <a:ext cx="19800" cy="289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E4BABE2-E12C-4ED9-B5D5-B42890B7DDB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8933" y="4210627"/>
                  <a:ext cx="28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5CE48C2-DAB1-499A-A7F6-4E12CA595E9F}"/>
                    </a:ext>
                  </a:extLst>
                </p14:cNvPr>
                <p14:cNvContentPartPr/>
                <p14:nvPr/>
              </p14:nvContentPartPr>
              <p14:xfrm>
                <a:off x="3120933" y="4695187"/>
                <a:ext cx="162720" cy="181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5CE48C2-DAB1-499A-A7F6-4E12CA595E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16613" y="4690867"/>
                  <a:ext cx="171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B93FDE9-5D24-461D-93F9-996203E54054}"/>
                    </a:ext>
                  </a:extLst>
                </p14:cNvPr>
                <p14:cNvContentPartPr/>
                <p14:nvPr/>
              </p14:nvContentPartPr>
              <p14:xfrm>
                <a:off x="3163053" y="4728667"/>
                <a:ext cx="121320" cy="140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B93FDE9-5D24-461D-93F9-996203E540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58733" y="4724347"/>
                  <a:ext cx="129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5A05CE5-A0DB-4E19-8BE0-AA5870C6E06E}"/>
                    </a:ext>
                  </a:extLst>
                </p14:cNvPr>
                <p14:cNvContentPartPr/>
                <p14:nvPr/>
              </p14:nvContentPartPr>
              <p14:xfrm>
                <a:off x="3405333" y="4494307"/>
                <a:ext cx="33480" cy="113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5A05CE5-A0DB-4E19-8BE0-AA5870C6E0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01013" y="4489987"/>
                  <a:ext cx="42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DAEEA5D-D8E1-4195-A916-AEC5D080A41D}"/>
                    </a:ext>
                  </a:extLst>
                </p14:cNvPr>
                <p14:cNvContentPartPr/>
                <p14:nvPr/>
              </p14:nvContentPartPr>
              <p14:xfrm>
                <a:off x="3327213" y="4828027"/>
                <a:ext cx="108360" cy="78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DAEEA5D-D8E1-4195-A916-AEC5D080A4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22893" y="4823707"/>
                  <a:ext cx="117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81097C9-AF38-4855-A50D-BAD636F51DB4}"/>
                    </a:ext>
                  </a:extLst>
                </p14:cNvPr>
                <p14:cNvContentPartPr/>
                <p14:nvPr/>
              </p14:nvContentPartPr>
              <p14:xfrm>
                <a:off x="3322893" y="4609147"/>
                <a:ext cx="88560" cy="148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81097C9-AF38-4855-A50D-BAD636F51DB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18573" y="4604827"/>
                  <a:ext cx="97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55ACEEB-A35E-4E58-A954-0183813DD6A1}"/>
                    </a:ext>
                  </a:extLst>
                </p14:cNvPr>
                <p14:cNvContentPartPr/>
                <p14:nvPr/>
              </p14:nvContentPartPr>
              <p14:xfrm>
                <a:off x="3292653" y="4659547"/>
                <a:ext cx="114480" cy="14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55ACEEB-A35E-4E58-A954-0183813DD6A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88333" y="4655227"/>
                  <a:ext cx="123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92FF1CA-B704-4A34-9CF1-3503A9D49F01}"/>
                    </a:ext>
                  </a:extLst>
                </p14:cNvPr>
                <p14:cNvContentPartPr/>
                <p14:nvPr/>
              </p14:nvContentPartPr>
              <p14:xfrm>
                <a:off x="3179613" y="5113507"/>
                <a:ext cx="16200" cy="131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92FF1CA-B704-4A34-9CF1-3503A9D49F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75293" y="5109187"/>
                  <a:ext cx="24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1E031C0-097F-46A1-BDEF-184ADA05BB3A}"/>
                    </a:ext>
                  </a:extLst>
                </p14:cNvPr>
                <p14:cNvContentPartPr/>
                <p14:nvPr/>
              </p14:nvContentPartPr>
              <p14:xfrm>
                <a:off x="3109773" y="5222227"/>
                <a:ext cx="156240" cy="100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1E031C0-097F-46A1-BDEF-184ADA05BB3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05453" y="5217907"/>
                  <a:ext cx="164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2AAC4E9-7DB3-4B38-931E-DDA3AE682BFD}"/>
                    </a:ext>
                  </a:extLst>
                </p14:cNvPr>
                <p14:cNvContentPartPr/>
                <p14:nvPr/>
              </p14:nvContentPartPr>
              <p14:xfrm>
                <a:off x="3105093" y="5087947"/>
                <a:ext cx="156960" cy="212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2AAC4E9-7DB3-4B38-931E-DDA3AE682B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00773" y="5083627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EB1650C-BA98-4888-9AED-54CBD65B0370}"/>
                    </a:ext>
                  </a:extLst>
                </p14:cNvPr>
                <p14:cNvContentPartPr/>
                <p14:nvPr/>
              </p14:nvContentPartPr>
              <p14:xfrm>
                <a:off x="3263853" y="5142667"/>
                <a:ext cx="162000" cy="88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EB1650C-BA98-4888-9AED-54CBD65B037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59533" y="5138347"/>
                  <a:ext cx="170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5E80818-6857-4439-9C26-57BD99055ABF}"/>
                    </a:ext>
                  </a:extLst>
                </p14:cNvPr>
                <p14:cNvContentPartPr/>
                <p14:nvPr/>
              </p14:nvContentPartPr>
              <p14:xfrm>
                <a:off x="3425493" y="4973467"/>
                <a:ext cx="75960" cy="95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5E80818-6857-4439-9C26-57BD99055AB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21173" y="4969147"/>
                  <a:ext cx="84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C5D5108-2684-4B67-A1FF-4FDC04456DC2}"/>
                    </a:ext>
                  </a:extLst>
                </p14:cNvPr>
                <p14:cNvContentPartPr/>
                <p14:nvPr/>
              </p14:nvContentPartPr>
              <p14:xfrm>
                <a:off x="3451413" y="4968067"/>
                <a:ext cx="59400" cy="111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C5D5108-2684-4B67-A1FF-4FDC04456DC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47093" y="4963747"/>
                  <a:ext cx="68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A603E4C-62C8-4E76-91E6-D39C55027F84}"/>
                    </a:ext>
                  </a:extLst>
                </p14:cNvPr>
                <p14:cNvContentPartPr/>
                <p14:nvPr/>
              </p14:nvContentPartPr>
              <p14:xfrm>
                <a:off x="3012933" y="4969867"/>
                <a:ext cx="68040" cy="1159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A603E4C-62C8-4E76-91E6-D39C55027F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08613" y="4965547"/>
                  <a:ext cx="76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9DFB0A8-88B8-4DF3-A3E9-7586265D3B2E}"/>
                    </a:ext>
                  </a:extLst>
                </p14:cNvPr>
                <p14:cNvContentPartPr/>
                <p14:nvPr/>
              </p14:nvContentPartPr>
              <p14:xfrm>
                <a:off x="2966133" y="5014507"/>
                <a:ext cx="114840" cy="18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9DFB0A8-88B8-4DF3-A3E9-7586265D3B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61813" y="5010187"/>
                  <a:ext cx="123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51B8365-A56A-48BB-885F-57B5F3BED795}"/>
                    </a:ext>
                  </a:extLst>
                </p14:cNvPr>
                <p14:cNvContentPartPr/>
                <p14:nvPr/>
              </p14:nvContentPartPr>
              <p14:xfrm>
                <a:off x="3569493" y="5168227"/>
                <a:ext cx="118440" cy="7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51B8365-A56A-48BB-885F-57B5F3BED79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65173" y="5163907"/>
                  <a:ext cx="127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47057C8-D7BF-403E-806B-C41335058B20}"/>
                    </a:ext>
                  </a:extLst>
                </p14:cNvPr>
                <p14:cNvContentPartPr/>
                <p14:nvPr/>
              </p14:nvContentPartPr>
              <p14:xfrm>
                <a:off x="3571293" y="5221147"/>
                <a:ext cx="107640" cy="11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47057C8-D7BF-403E-806B-C41335058B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66973" y="5216827"/>
                  <a:ext cx="116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C91B5C3-47DD-42D3-AF6C-E594418308C2}"/>
                    </a:ext>
                  </a:extLst>
                </p14:cNvPr>
                <p14:cNvContentPartPr/>
                <p14:nvPr/>
              </p14:nvContentPartPr>
              <p14:xfrm>
                <a:off x="3769293" y="5094067"/>
                <a:ext cx="101520" cy="1202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C91B5C3-47DD-42D3-AF6C-E594418308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64973" y="5089747"/>
                  <a:ext cx="110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20075AA-8E10-472F-9624-D435CFA7F5C4}"/>
                    </a:ext>
                  </a:extLst>
                </p14:cNvPr>
                <p14:cNvContentPartPr/>
                <p14:nvPr/>
              </p14:nvContentPartPr>
              <p14:xfrm>
                <a:off x="3763893" y="5141587"/>
                <a:ext cx="117000" cy="77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20075AA-8E10-472F-9624-D435CFA7F5C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59573" y="5137267"/>
                  <a:ext cx="125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970E2C9-1537-4B8F-8E1C-E11E81D2AC01}"/>
                    </a:ext>
                  </a:extLst>
                </p14:cNvPr>
                <p14:cNvContentPartPr/>
                <p14:nvPr/>
              </p14:nvContentPartPr>
              <p14:xfrm>
                <a:off x="3887013" y="5150587"/>
                <a:ext cx="108360" cy="91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970E2C9-1537-4B8F-8E1C-E11E81D2AC0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82693" y="5146267"/>
                  <a:ext cx="117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D1FB77C-4147-4B70-96F7-494B50B4C722}"/>
                    </a:ext>
                  </a:extLst>
                </p14:cNvPr>
                <p14:cNvContentPartPr/>
                <p14:nvPr/>
              </p14:nvContentPartPr>
              <p14:xfrm>
                <a:off x="4042173" y="4990027"/>
                <a:ext cx="28800" cy="92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D1FB77C-4147-4B70-96F7-494B50B4C7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037853" y="4985707"/>
                  <a:ext cx="3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59DDE80-4E04-48FD-8770-C7CF8502231B}"/>
                    </a:ext>
                  </a:extLst>
                </p14:cNvPr>
                <p14:cNvContentPartPr/>
                <p14:nvPr/>
              </p14:nvContentPartPr>
              <p14:xfrm>
                <a:off x="3984573" y="4981387"/>
                <a:ext cx="134280" cy="1281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59DDE80-4E04-48FD-8770-C7CF8502231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80253" y="4977067"/>
                  <a:ext cx="142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41E8F69-77E8-465F-B40F-A51B0DFB96E0}"/>
                    </a:ext>
                  </a:extLst>
                </p14:cNvPr>
                <p14:cNvContentPartPr/>
                <p14:nvPr/>
              </p14:nvContentPartPr>
              <p14:xfrm>
                <a:off x="3686493" y="4972387"/>
                <a:ext cx="35280" cy="129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41E8F69-77E8-465F-B40F-A51B0DFB96E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82173" y="4968067"/>
                  <a:ext cx="43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18F6165-A1B8-473B-8D44-82AF456B9EC5}"/>
                    </a:ext>
                  </a:extLst>
                </p14:cNvPr>
                <p14:cNvContentPartPr/>
                <p14:nvPr/>
              </p14:nvContentPartPr>
              <p14:xfrm>
                <a:off x="3646893" y="5019907"/>
                <a:ext cx="114120" cy="14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18F6165-A1B8-473B-8D44-82AF456B9E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42573" y="5015587"/>
                  <a:ext cx="122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1110671-0E5F-4426-9EDD-335AA8D5F097}"/>
                    </a:ext>
                  </a:extLst>
                </p14:cNvPr>
                <p14:cNvContentPartPr/>
                <p14:nvPr/>
              </p14:nvContentPartPr>
              <p14:xfrm>
                <a:off x="4275813" y="5127547"/>
                <a:ext cx="132120" cy="133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1110671-0E5F-4426-9EDD-335AA8D5F0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71493" y="5123227"/>
                  <a:ext cx="140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7CEAD21-7A60-4F16-84F6-DEB8F97297D2}"/>
                    </a:ext>
                  </a:extLst>
                </p14:cNvPr>
                <p14:cNvContentPartPr/>
                <p14:nvPr/>
              </p14:nvContentPartPr>
              <p14:xfrm>
                <a:off x="4581093" y="5120707"/>
                <a:ext cx="27000" cy="115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7CEAD21-7A60-4F16-84F6-DEB8F97297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76773" y="5116387"/>
                  <a:ext cx="3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15D4948-B38B-4201-88B1-440B30600C16}"/>
                    </a:ext>
                  </a:extLst>
                </p14:cNvPr>
                <p14:cNvContentPartPr/>
                <p14:nvPr/>
              </p14:nvContentPartPr>
              <p14:xfrm>
                <a:off x="4581453" y="5091547"/>
                <a:ext cx="115920" cy="993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15D4948-B38B-4201-88B1-440B30600C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77133" y="5087227"/>
                  <a:ext cx="124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87BBD31-1B04-4976-A514-9205A65313DB}"/>
                    </a:ext>
                  </a:extLst>
                </p14:cNvPr>
                <p14:cNvContentPartPr/>
                <p14:nvPr/>
              </p14:nvContentPartPr>
              <p14:xfrm>
                <a:off x="4568853" y="5230867"/>
                <a:ext cx="129960" cy="140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87BBD31-1B04-4976-A514-9205A65313D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64533" y="5226547"/>
                  <a:ext cx="138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F716284-7D92-49A7-924A-0414A153F73B}"/>
                    </a:ext>
                  </a:extLst>
                </p14:cNvPr>
                <p14:cNvContentPartPr/>
                <p14:nvPr/>
              </p14:nvContentPartPr>
              <p14:xfrm>
                <a:off x="4724013" y="5153107"/>
                <a:ext cx="123480" cy="1083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F716284-7D92-49A7-924A-0414A153F73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19693" y="5148787"/>
                  <a:ext cx="132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4FE34E0-34FB-4A2E-AFCB-0D05A53D324A}"/>
                    </a:ext>
                  </a:extLst>
                </p14:cNvPr>
                <p14:cNvContentPartPr/>
                <p14:nvPr/>
              </p14:nvContentPartPr>
              <p14:xfrm>
                <a:off x="4760013" y="5187307"/>
                <a:ext cx="79560" cy="49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4FE34E0-34FB-4A2E-AFCB-0D05A53D32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55693" y="5182987"/>
                  <a:ext cx="88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010204B-008D-45CF-9BEC-3209F01CD2C3}"/>
                    </a:ext>
                  </a:extLst>
                </p14:cNvPr>
                <p14:cNvContentPartPr/>
                <p14:nvPr/>
              </p14:nvContentPartPr>
              <p14:xfrm>
                <a:off x="4906893" y="5023867"/>
                <a:ext cx="16200" cy="109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010204B-008D-45CF-9BEC-3209F01CD2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02573" y="5019547"/>
                  <a:ext cx="24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76B351B-65C4-42F5-817B-D03F93DF4922}"/>
                    </a:ext>
                  </a:extLst>
                </p14:cNvPr>
                <p14:cNvContentPartPr/>
                <p14:nvPr/>
              </p14:nvContentPartPr>
              <p14:xfrm>
                <a:off x="4826613" y="5006947"/>
                <a:ext cx="163440" cy="182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76B351B-65C4-42F5-817B-D03F93DF492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22293" y="5002627"/>
                  <a:ext cx="172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26BF0EF-AE5C-4FD9-A685-53EF929F4D5D}"/>
                    </a:ext>
                  </a:extLst>
                </p14:cNvPr>
                <p14:cNvContentPartPr/>
                <p14:nvPr/>
              </p14:nvContentPartPr>
              <p14:xfrm>
                <a:off x="8754573" y="99427"/>
                <a:ext cx="79920" cy="113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26BF0EF-AE5C-4FD9-A685-53EF929F4D5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50253" y="95107"/>
                  <a:ext cx="88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454D1C2-37EA-416F-BD64-D7B9C3E5F6D6}"/>
                    </a:ext>
                  </a:extLst>
                </p14:cNvPr>
                <p14:cNvContentPartPr/>
                <p14:nvPr/>
              </p14:nvContentPartPr>
              <p14:xfrm>
                <a:off x="8805693" y="86107"/>
                <a:ext cx="88560" cy="151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454D1C2-37EA-416F-BD64-D7B9C3E5F6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01373" y="81787"/>
                  <a:ext cx="97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A86E512-4CAD-45DB-8FA8-DBCABBE7BBA3}"/>
                    </a:ext>
                  </a:extLst>
                </p14:cNvPr>
                <p14:cNvContentPartPr/>
                <p14:nvPr/>
              </p14:nvContentPartPr>
              <p14:xfrm>
                <a:off x="8916213" y="127867"/>
                <a:ext cx="78120" cy="102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A86E512-4CAD-45DB-8FA8-DBCABBE7BBA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11893" y="123547"/>
                  <a:ext cx="86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CF31D6A-7ED7-441A-981F-3993AC7A9BD0}"/>
                    </a:ext>
                  </a:extLst>
                </p14:cNvPr>
                <p14:cNvContentPartPr/>
                <p14:nvPr/>
              </p14:nvContentPartPr>
              <p14:xfrm>
                <a:off x="9105933" y="140467"/>
                <a:ext cx="53280" cy="227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CF31D6A-7ED7-441A-981F-3993AC7A9B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01613" y="136147"/>
                  <a:ext cx="61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924C6FA-95D3-4DA3-B6AC-F0EAB671B692}"/>
                    </a:ext>
                  </a:extLst>
                </p14:cNvPr>
                <p14:cNvContentPartPr/>
                <p14:nvPr/>
              </p14:nvContentPartPr>
              <p14:xfrm>
                <a:off x="9243813" y="145507"/>
                <a:ext cx="186120" cy="48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924C6FA-95D3-4DA3-B6AC-F0EAB671B6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39493" y="141187"/>
                  <a:ext cx="194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85FDC17-D324-4EBF-A8C7-42E6675789E1}"/>
                    </a:ext>
                  </a:extLst>
                </p14:cNvPr>
                <p14:cNvContentPartPr/>
                <p14:nvPr/>
              </p14:nvContentPartPr>
              <p14:xfrm>
                <a:off x="9504453" y="65227"/>
                <a:ext cx="15120" cy="44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85FDC17-D324-4EBF-A8C7-42E6675789E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00133" y="60907"/>
                  <a:ext cx="23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07576B7-23C6-4798-97F4-8B63A9203192}"/>
                    </a:ext>
                  </a:extLst>
                </p14:cNvPr>
                <p14:cNvContentPartPr/>
                <p14:nvPr/>
              </p14:nvContentPartPr>
              <p14:xfrm>
                <a:off x="9524613" y="136507"/>
                <a:ext cx="263160" cy="84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07576B7-23C6-4798-97F4-8B63A920319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20293" y="132187"/>
                  <a:ext cx="271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AB6C04C-16EA-41D6-87C8-AF56A0708817}"/>
                    </a:ext>
                  </a:extLst>
                </p14:cNvPr>
                <p14:cNvContentPartPr/>
                <p14:nvPr/>
              </p14:nvContentPartPr>
              <p14:xfrm>
                <a:off x="9982173" y="64507"/>
                <a:ext cx="88200" cy="154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AB6C04C-16EA-41D6-87C8-AF56A07088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77853" y="60187"/>
                  <a:ext cx="96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327B318-69FB-4122-B1D4-0A2D2B6D11CA}"/>
                    </a:ext>
                  </a:extLst>
                </p14:cNvPr>
                <p14:cNvContentPartPr/>
                <p14:nvPr/>
              </p14:nvContentPartPr>
              <p14:xfrm>
                <a:off x="10053093" y="126067"/>
                <a:ext cx="64440" cy="97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327B318-69FB-4122-B1D4-0A2D2B6D11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48773" y="121747"/>
                  <a:ext cx="73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0C8BEF3-BE1D-4DF4-AE1C-12B317464CBA}"/>
                    </a:ext>
                  </a:extLst>
                </p14:cNvPr>
                <p14:cNvContentPartPr/>
                <p14:nvPr/>
              </p14:nvContentPartPr>
              <p14:xfrm>
                <a:off x="10147413" y="132907"/>
                <a:ext cx="320760" cy="69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0C8BEF3-BE1D-4DF4-AE1C-12B317464C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43093" y="128587"/>
                  <a:ext cx="329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2E8EB8F-107F-4837-A8C9-A5F6A7AA808C}"/>
                    </a:ext>
                  </a:extLst>
                </p14:cNvPr>
                <p14:cNvContentPartPr/>
                <p14:nvPr/>
              </p14:nvContentPartPr>
              <p14:xfrm>
                <a:off x="10537293" y="98707"/>
                <a:ext cx="118800" cy="82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2E8EB8F-107F-4837-A8C9-A5F6A7AA808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32973" y="94387"/>
                  <a:ext cx="127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2040057-FE18-4635-B421-EE286F63CBD8}"/>
                    </a:ext>
                  </a:extLst>
                </p14:cNvPr>
                <p14:cNvContentPartPr/>
                <p14:nvPr/>
              </p14:nvContentPartPr>
              <p14:xfrm>
                <a:off x="10820613" y="114907"/>
                <a:ext cx="200520" cy="75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2040057-FE18-4635-B421-EE286F63CB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816293" y="110587"/>
                  <a:ext cx="209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082285F-53D6-4736-8B5A-09A46C509B72}"/>
                    </a:ext>
                  </a:extLst>
                </p14:cNvPr>
                <p14:cNvContentPartPr/>
                <p14:nvPr/>
              </p14:nvContentPartPr>
              <p14:xfrm>
                <a:off x="11012133" y="86467"/>
                <a:ext cx="44280" cy="11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082285F-53D6-4736-8B5A-09A46C509B7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07813" y="82147"/>
                  <a:ext cx="52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312C1E-CF6E-4B5C-BF4E-C443D5B7853F}"/>
                    </a:ext>
                  </a:extLst>
                </p14:cNvPr>
                <p14:cNvContentPartPr/>
                <p14:nvPr/>
              </p14:nvContentPartPr>
              <p14:xfrm>
                <a:off x="11158293" y="85027"/>
                <a:ext cx="217080" cy="114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312C1E-CF6E-4B5C-BF4E-C443D5B7853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53973" y="80707"/>
                  <a:ext cx="225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9DC8EB6-9254-47A6-B9BB-FD8EFEE85667}"/>
                    </a:ext>
                  </a:extLst>
                </p14:cNvPr>
                <p14:cNvContentPartPr/>
                <p14:nvPr/>
              </p14:nvContentPartPr>
              <p14:xfrm>
                <a:off x="11461413" y="79267"/>
                <a:ext cx="118080" cy="104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9DC8EB6-9254-47A6-B9BB-FD8EFEE8566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57093" y="74947"/>
                  <a:ext cx="126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2A13C6F-6C60-4CAF-8B00-2D7319E7504E}"/>
                    </a:ext>
                  </a:extLst>
                </p14:cNvPr>
                <p14:cNvContentPartPr/>
                <p14:nvPr/>
              </p14:nvContentPartPr>
              <p14:xfrm>
                <a:off x="11517213" y="162427"/>
                <a:ext cx="60120" cy="41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2A13C6F-6C60-4CAF-8B00-2D7319E750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512893" y="158107"/>
                  <a:ext cx="68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EBD8591-295A-47B0-9001-6A7C238E0833}"/>
                    </a:ext>
                  </a:extLst>
                </p14:cNvPr>
                <p14:cNvContentPartPr/>
                <p14:nvPr/>
              </p14:nvContentPartPr>
              <p14:xfrm>
                <a:off x="11601093" y="143347"/>
                <a:ext cx="73800" cy="428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EBD8591-295A-47B0-9001-6A7C238E083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96773" y="139027"/>
                  <a:ext cx="82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861E2D0-5214-4379-A78F-9E8C775EC5A9}"/>
                    </a:ext>
                  </a:extLst>
                </p14:cNvPr>
                <p14:cNvContentPartPr/>
                <p14:nvPr/>
              </p14:nvContentPartPr>
              <p14:xfrm>
                <a:off x="11668773" y="142627"/>
                <a:ext cx="97920" cy="49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861E2D0-5214-4379-A78F-9E8C775EC5A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64453" y="138307"/>
                  <a:ext cx="106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EC8F861-EB06-4896-81CC-C7167E66EFA3}"/>
                    </a:ext>
                  </a:extLst>
                </p14:cNvPr>
                <p14:cNvContentPartPr/>
                <p14:nvPr/>
              </p14:nvContentPartPr>
              <p14:xfrm>
                <a:off x="8808573" y="351067"/>
                <a:ext cx="12960" cy="139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EC8F861-EB06-4896-81CC-C7167E66EF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04253" y="346747"/>
                  <a:ext cx="21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E870F41-92D5-4419-BCD5-061D1ACADBCD}"/>
                    </a:ext>
                  </a:extLst>
                </p14:cNvPr>
                <p14:cNvContentPartPr/>
                <p14:nvPr/>
              </p14:nvContentPartPr>
              <p14:xfrm>
                <a:off x="8759973" y="412627"/>
                <a:ext cx="151200" cy="11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E870F41-92D5-4419-BCD5-061D1ACADBC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55653" y="408307"/>
                  <a:ext cx="159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806F748-BF86-4600-95B3-B294530A2F6B}"/>
                    </a:ext>
                  </a:extLst>
                </p14:cNvPr>
                <p14:cNvContentPartPr/>
                <p14:nvPr/>
              </p14:nvContentPartPr>
              <p14:xfrm>
                <a:off x="8887773" y="414427"/>
                <a:ext cx="238680" cy="770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806F748-BF86-4600-95B3-B294530A2F6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883453" y="410107"/>
                  <a:ext cx="247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BCD1185-6E99-4E4E-BA0C-CE099EE0127B}"/>
                    </a:ext>
                  </a:extLst>
                </p14:cNvPr>
                <p14:cNvContentPartPr/>
                <p14:nvPr/>
              </p14:nvContentPartPr>
              <p14:xfrm>
                <a:off x="9134373" y="342787"/>
                <a:ext cx="30600" cy="169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BCD1185-6E99-4E4E-BA0C-CE099EE0127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30053" y="338467"/>
                  <a:ext cx="39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6529751-2C91-4439-9EE0-6B63B280AC77}"/>
                    </a:ext>
                  </a:extLst>
                </p14:cNvPr>
                <p14:cNvContentPartPr/>
                <p14:nvPr/>
              </p14:nvContentPartPr>
              <p14:xfrm>
                <a:off x="9138693" y="330547"/>
                <a:ext cx="108720" cy="18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6529751-2C91-4439-9EE0-6B63B280AC7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34373" y="326227"/>
                  <a:ext cx="117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189B07D-AE08-4CFE-9C9D-05EED48A1770}"/>
                    </a:ext>
                  </a:extLst>
                </p14:cNvPr>
                <p14:cNvContentPartPr/>
                <p14:nvPr/>
              </p14:nvContentPartPr>
              <p14:xfrm>
                <a:off x="9360453" y="300667"/>
                <a:ext cx="78120" cy="154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189B07D-AE08-4CFE-9C9D-05EED48A177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56133" y="296347"/>
                  <a:ext cx="86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31FEA49-CDB4-4F9D-8E0B-A33CD477752D}"/>
                    </a:ext>
                  </a:extLst>
                </p14:cNvPr>
                <p14:cNvContentPartPr/>
                <p14:nvPr/>
              </p14:nvContentPartPr>
              <p14:xfrm>
                <a:off x="9499413" y="320107"/>
                <a:ext cx="88920" cy="142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31FEA49-CDB4-4F9D-8E0B-A33CD477752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95093" y="315787"/>
                  <a:ext cx="97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7D0EFEC-748E-492D-BF03-04C4175BE252}"/>
                    </a:ext>
                  </a:extLst>
                </p14:cNvPr>
                <p14:cNvContentPartPr/>
                <p14:nvPr/>
              </p14:nvContentPartPr>
              <p14:xfrm>
                <a:off x="9581493" y="376987"/>
                <a:ext cx="144720" cy="55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7D0EFEC-748E-492D-BF03-04C4175BE25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77173" y="372667"/>
                  <a:ext cx="153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35840BA-5ED9-440D-B320-9450BADC2DBC}"/>
                    </a:ext>
                  </a:extLst>
                </p14:cNvPr>
                <p14:cNvContentPartPr/>
                <p14:nvPr/>
              </p14:nvContentPartPr>
              <p14:xfrm>
                <a:off x="9724773" y="357187"/>
                <a:ext cx="104760" cy="85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35840BA-5ED9-440D-B320-9450BADC2DB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20453" y="352867"/>
                  <a:ext cx="113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EE0B69F-6293-42CA-AACB-A86B3DE82747}"/>
                    </a:ext>
                  </a:extLst>
                </p14:cNvPr>
                <p14:cNvContentPartPr/>
                <p14:nvPr/>
              </p14:nvContentPartPr>
              <p14:xfrm>
                <a:off x="9823413" y="295987"/>
                <a:ext cx="56160" cy="165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EE0B69F-6293-42CA-AACB-A86B3DE827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819093" y="291667"/>
                  <a:ext cx="64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6F18868-C2C3-4EA4-BD33-D8103888CD49}"/>
                    </a:ext>
                  </a:extLst>
                </p14:cNvPr>
                <p14:cNvContentPartPr/>
                <p14:nvPr/>
              </p14:nvContentPartPr>
              <p14:xfrm>
                <a:off x="10046253" y="366907"/>
                <a:ext cx="23040" cy="78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6F18868-C2C3-4EA4-BD33-D8103888CD4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41933" y="362587"/>
                  <a:ext cx="31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45D3ED4-E22E-457B-8EB0-CB24AD18D767}"/>
                    </a:ext>
                  </a:extLst>
                </p14:cNvPr>
                <p14:cNvContentPartPr/>
                <p14:nvPr/>
              </p14:nvContentPartPr>
              <p14:xfrm>
                <a:off x="10048773" y="319747"/>
                <a:ext cx="128520" cy="113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45D3ED4-E22E-457B-8EB0-CB24AD18D76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44453" y="315427"/>
                  <a:ext cx="137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C01C5E4-34B8-453D-BA64-AEC4002C1EFA}"/>
                    </a:ext>
                  </a:extLst>
                </p14:cNvPr>
                <p14:cNvContentPartPr/>
                <p14:nvPr/>
              </p14:nvContentPartPr>
              <p14:xfrm>
                <a:off x="10293933" y="279427"/>
                <a:ext cx="145080" cy="147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C01C5E4-34B8-453D-BA64-AEC4002C1E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89613" y="275107"/>
                  <a:ext cx="153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AC59D0A-FD1A-4730-9A0F-79CBCE7DDD89}"/>
                    </a:ext>
                  </a:extLst>
                </p14:cNvPr>
                <p14:cNvContentPartPr/>
                <p14:nvPr/>
              </p14:nvContentPartPr>
              <p14:xfrm>
                <a:off x="10442253" y="347107"/>
                <a:ext cx="185040" cy="83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AC59D0A-FD1A-4730-9A0F-79CBCE7DDD8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37933" y="342787"/>
                  <a:ext cx="193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177A694-D0DD-423C-877F-BF93A175D61D}"/>
                    </a:ext>
                  </a:extLst>
                </p14:cNvPr>
                <p14:cNvContentPartPr/>
                <p14:nvPr/>
              </p14:nvContentPartPr>
              <p14:xfrm>
                <a:off x="10585173" y="313627"/>
                <a:ext cx="63360" cy="29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177A694-D0DD-423C-877F-BF93A175D61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80853" y="309307"/>
                  <a:ext cx="72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05D6C34-A9FA-490F-8ED4-833FD9CDB7E1}"/>
                    </a:ext>
                  </a:extLst>
                </p14:cNvPr>
                <p14:cNvContentPartPr/>
                <p14:nvPr/>
              </p14:nvContentPartPr>
              <p14:xfrm>
                <a:off x="10676613" y="361867"/>
                <a:ext cx="177840" cy="38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05D6C34-A9FA-490F-8ED4-833FD9CDB7E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72293" y="357547"/>
                  <a:ext cx="186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0FE20CD-A2A8-43DE-B9CD-7D0DCE0CAD25}"/>
                    </a:ext>
                  </a:extLst>
                </p14:cNvPr>
                <p14:cNvContentPartPr/>
                <p14:nvPr/>
              </p14:nvContentPartPr>
              <p14:xfrm>
                <a:off x="10800093" y="368707"/>
                <a:ext cx="70560" cy="186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0FE20CD-A2A8-43DE-B9CD-7D0DCE0CAD2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95773" y="364387"/>
                  <a:ext cx="79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8A2286E-7887-4826-A5D6-FC01FFCF5E0D}"/>
                    </a:ext>
                  </a:extLst>
                </p14:cNvPr>
                <p14:cNvContentPartPr/>
                <p14:nvPr/>
              </p14:nvContentPartPr>
              <p14:xfrm>
                <a:off x="11040933" y="360067"/>
                <a:ext cx="122760" cy="65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8A2286E-7887-4826-A5D6-FC01FFCF5E0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36613" y="355747"/>
                  <a:ext cx="131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47DE551-1064-4B1D-9757-40FD29A30EA3}"/>
                    </a:ext>
                  </a:extLst>
                </p14:cNvPr>
                <p14:cNvContentPartPr/>
                <p14:nvPr/>
              </p14:nvContentPartPr>
              <p14:xfrm>
                <a:off x="11294373" y="330547"/>
                <a:ext cx="235080" cy="95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47DE551-1064-4B1D-9757-40FD29A30EA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90053" y="326227"/>
                  <a:ext cx="243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012ED0A-8A4D-476C-A15E-4EB77BF465BE}"/>
                    </a:ext>
                  </a:extLst>
                </p14:cNvPr>
                <p14:cNvContentPartPr/>
                <p14:nvPr/>
              </p14:nvContentPartPr>
              <p14:xfrm>
                <a:off x="11575533" y="283747"/>
                <a:ext cx="154440" cy="106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012ED0A-8A4D-476C-A15E-4EB77BF465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71213" y="279427"/>
                  <a:ext cx="163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376CB20-E300-423B-A94A-8FDCF1D1DC4D}"/>
                    </a:ext>
                  </a:extLst>
                </p14:cNvPr>
                <p14:cNvContentPartPr/>
                <p14:nvPr/>
              </p14:nvContentPartPr>
              <p14:xfrm>
                <a:off x="11737533" y="303547"/>
                <a:ext cx="135000" cy="214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376CB20-E300-423B-A94A-8FDCF1D1DC4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733213" y="299227"/>
                  <a:ext cx="143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2E59C91-4F02-4D11-A72F-75DCCE577A5B}"/>
                    </a:ext>
                  </a:extLst>
                </p14:cNvPr>
                <p14:cNvContentPartPr/>
                <p14:nvPr/>
              </p14:nvContentPartPr>
              <p14:xfrm>
                <a:off x="8844573" y="628267"/>
                <a:ext cx="93960" cy="1483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2E59C91-4F02-4D11-A72F-75DCCE577A5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40253" y="623947"/>
                  <a:ext cx="102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FD7A248-486E-4B2C-A60B-DB04B1FA5443}"/>
                    </a:ext>
                  </a:extLst>
                </p14:cNvPr>
                <p14:cNvContentPartPr/>
                <p14:nvPr/>
              </p14:nvContentPartPr>
              <p14:xfrm>
                <a:off x="8981733" y="659587"/>
                <a:ext cx="105480" cy="96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FD7A248-486E-4B2C-A60B-DB04B1FA544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77413" y="655267"/>
                  <a:ext cx="114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49EEE12-A1D1-4309-8E66-4F2E9A4687EE}"/>
                    </a:ext>
                  </a:extLst>
                </p14:cNvPr>
                <p14:cNvContentPartPr/>
                <p14:nvPr/>
              </p14:nvContentPartPr>
              <p14:xfrm>
                <a:off x="9114573" y="576427"/>
                <a:ext cx="536400" cy="186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49EEE12-A1D1-4309-8E66-4F2E9A4687E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10253" y="572107"/>
                  <a:ext cx="545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59F208D-A05F-44A9-95A6-BEC32F975057}"/>
                    </a:ext>
                  </a:extLst>
                </p14:cNvPr>
                <p14:cNvContentPartPr/>
                <p14:nvPr/>
              </p14:nvContentPartPr>
              <p14:xfrm>
                <a:off x="9492933" y="653827"/>
                <a:ext cx="255600" cy="82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59F208D-A05F-44A9-95A6-BEC32F97505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88613" y="649507"/>
                  <a:ext cx="264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E6B5741-1514-4A34-BD16-E9EBAED8AC90}"/>
                    </a:ext>
                  </a:extLst>
                </p14:cNvPr>
                <p14:cNvContentPartPr/>
                <p14:nvPr/>
              </p14:nvContentPartPr>
              <p14:xfrm>
                <a:off x="9986853" y="628267"/>
                <a:ext cx="16920" cy="979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E6B5741-1514-4A34-BD16-E9EBAED8AC9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82533" y="623947"/>
                  <a:ext cx="25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1689E13-C3B8-452A-A26D-8A0AEF5F1D9D}"/>
                    </a:ext>
                  </a:extLst>
                </p14:cNvPr>
                <p14:cNvContentPartPr/>
                <p14:nvPr/>
              </p14:nvContentPartPr>
              <p14:xfrm>
                <a:off x="9826293" y="593347"/>
                <a:ext cx="246240" cy="1580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1689E13-C3B8-452A-A26D-8A0AEF5F1D9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21973" y="589027"/>
                  <a:ext cx="254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2F2E8BA-BD96-4F3D-ABF5-1FA4A5881E58}"/>
                    </a:ext>
                  </a:extLst>
                </p14:cNvPr>
                <p14:cNvContentPartPr/>
                <p14:nvPr/>
              </p14:nvContentPartPr>
              <p14:xfrm>
                <a:off x="10191333" y="653827"/>
                <a:ext cx="235080" cy="57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2F2E8BA-BD96-4F3D-ABF5-1FA4A5881E5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87013" y="649507"/>
                  <a:ext cx="243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221E89D-F74D-4067-B375-ED4EF3492180}"/>
                    </a:ext>
                  </a:extLst>
                </p14:cNvPr>
                <p14:cNvContentPartPr/>
                <p14:nvPr/>
              </p14:nvContentPartPr>
              <p14:xfrm>
                <a:off x="10462773" y="611707"/>
                <a:ext cx="203040" cy="106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221E89D-F74D-4067-B375-ED4EF349218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58453" y="607387"/>
                  <a:ext cx="211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B9A84B7-0076-4F2A-8B5A-EBA5FA24C0C6}"/>
                    </a:ext>
                  </a:extLst>
                </p14:cNvPr>
                <p14:cNvContentPartPr/>
                <p14:nvPr/>
              </p14:nvContentPartPr>
              <p14:xfrm>
                <a:off x="10719453" y="609547"/>
                <a:ext cx="123120" cy="102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B9A84B7-0076-4F2A-8B5A-EBA5FA24C0C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15133" y="605227"/>
                  <a:ext cx="131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97DFCD1-4984-4B52-98D4-7DB068D9A5DA}"/>
                    </a:ext>
                  </a:extLst>
                </p14:cNvPr>
                <p14:cNvContentPartPr/>
                <p14:nvPr/>
              </p14:nvContentPartPr>
              <p14:xfrm>
                <a:off x="3437733" y="2882227"/>
                <a:ext cx="149760" cy="2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97DFCD1-4984-4B52-98D4-7DB068D9A5D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33413" y="2877907"/>
                  <a:ext cx="158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4628C63-2C37-4ACF-9870-A022AD9C13E1}"/>
                    </a:ext>
                  </a:extLst>
                </p14:cNvPr>
                <p14:cNvContentPartPr/>
                <p14:nvPr/>
              </p14:nvContentPartPr>
              <p14:xfrm>
                <a:off x="3695133" y="2869267"/>
                <a:ext cx="394200" cy="82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4628C63-2C37-4ACF-9870-A022AD9C13E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90813" y="2864947"/>
                  <a:ext cx="402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4910217-5FAD-4895-A9E7-972458DD3ADA}"/>
                    </a:ext>
                  </a:extLst>
                </p14:cNvPr>
                <p14:cNvContentPartPr/>
                <p14:nvPr/>
              </p14:nvContentPartPr>
              <p14:xfrm>
                <a:off x="4213533" y="2882947"/>
                <a:ext cx="246960" cy="9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4910217-5FAD-4895-A9E7-972458DD3AD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09213" y="2878627"/>
                  <a:ext cx="255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4875792-0893-488D-BD5B-C68F931CB476}"/>
                    </a:ext>
                  </a:extLst>
                </p14:cNvPr>
                <p14:cNvContentPartPr/>
                <p14:nvPr/>
              </p14:nvContentPartPr>
              <p14:xfrm>
                <a:off x="4642653" y="2889787"/>
                <a:ext cx="548640" cy="11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4875792-0893-488D-BD5B-C68F931CB4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38333" y="2885467"/>
                  <a:ext cx="557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400EAF5-ABAC-4544-9E91-B600CF80C9F5}"/>
                    </a:ext>
                  </a:extLst>
                </p14:cNvPr>
                <p14:cNvContentPartPr/>
                <p14:nvPr/>
              </p14:nvContentPartPr>
              <p14:xfrm>
                <a:off x="5340333" y="2876467"/>
                <a:ext cx="140760" cy="7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400EAF5-ABAC-4544-9E91-B600CF80C9F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36013" y="2872147"/>
                  <a:ext cx="149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69C0C5E-C390-4FDC-9C18-9F66F3F7FF7C}"/>
                    </a:ext>
                  </a:extLst>
                </p14:cNvPr>
                <p14:cNvContentPartPr/>
                <p14:nvPr/>
              </p14:nvContentPartPr>
              <p14:xfrm>
                <a:off x="5595213" y="2870707"/>
                <a:ext cx="421200" cy="12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69C0C5E-C390-4FDC-9C18-9F66F3F7FF7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90893" y="2866387"/>
                  <a:ext cx="429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71E1FDD-C990-440A-9165-C8CA5876229F}"/>
                    </a:ext>
                  </a:extLst>
                </p14:cNvPr>
                <p14:cNvContentPartPr/>
                <p14:nvPr/>
              </p14:nvContentPartPr>
              <p14:xfrm>
                <a:off x="6260493" y="2880427"/>
                <a:ext cx="360" cy="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71E1FDD-C990-440A-9165-C8CA587622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6173" y="2876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60DD964-7BB4-4C49-9503-A66118ADDBB0}"/>
                    </a:ext>
                  </a:extLst>
                </p14:cNvPr>
                <p14:cNvContentPartPr/>
                <p14:nvPr/>
              </p14:nvContentPartPr>
              <p14:xfrm>
                <a:off x="6179133" y="2866027"/>
                <a:ext cx="188640" cy="3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60DD964-7BB4-4C49-9503-A66118ADDBB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74813" y="2861707"/>
                  <a:ext cx="1972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04E265C-E0E3-4B32-8AFF-FBABF63B274B}"/>
                    </a:ext>
                  </a:extLst>
                </p14:cNvPr>
                <p14:cNvContentPartPr/>
                <p14:nvPr/>
              </p14:nvContentPartPr>
              <p14:xfrm>
                <a:off x="6386133" y="2845507"/>
                <a:ext cx="253080" cy="20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04E265C-E0E3-4B32-8AFF-FBABF63B274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81813" y="2841187"/>
                  <a:ext cx="261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2A71B5C-FD4D-4932-8F20-BB382EC4CFCD}"/>
                    </a:ext>
                  </a:extLst>
                </p14:cNvPr>
                <p14:cNvContentPartPr/>
                <p14:nvPr/>
              </p14:nvContentPartPr>
              <p14:xfrm>
                <a:off x="6739653" y="2844067"/>
                <a:ext cx="111960" cy="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2A71B5C-FD4D-4932-8F20-BB382EC4CF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35333" y="2839747"/>
                  <a:ext cx="120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A977B8C-6AF1-4667-BD6A-C6F9ECA8F894}"/>
                    </a:ext>
                  </a:extLst>
                </p14:cNvPr>
                <p14:cNvContentPartPr/>
                <p14:nvPr/>
              </p14:nvContentPartPr>
              <p14:xfrm>
                <a:off x="6731013" y="2837587"/>
                <a:ext cx="247320" cy="26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A977B8C-6AF1-4667-BD6A-C6F9ECA8F8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26693" y="2833267"/>
                  <a:ext cx="25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DD077D0-B0D9-4E6B-A1AF-74C403EFAC77}"/>
                    </a:ext>
                  </a:extLst>
                </p14:cNvPr>
                <p14:cNvContentPartPr/>
                <p14:nvPr/>
              </p14:nvContentPartPr>
              <p14:xfrm>
                <a:off x="3419013" y="2893747"/>
                <a:ext cx="21600" cy="1724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DD077D0-B0D9-4E6B-A1AF-74C403EFAC7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14693" y="2889427"/>
                  <a:ext cx="30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1F43090-CFE8-4273-885A-B3982C205688}"/>
                    </a:ext>
                  </a:extLst>
                </p14:cNvPr>
                <p14:cNvContentPartPr/>
                <p14:nvPr/>
              </p14:nvContentPartPr>
              <p14:xfrm>
                <a:off x="353253" y="203107"/>
                <a:ext cx="26640" cy="111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1F43090-CFE8-4273-885A-B3982C20568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48933" y="198787"/>
                  <a:ext cx="35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FE5CF8D-9C5E-43B6-BAE1-B7D8B7873141}"/>
                    </a:ext>
                  </a:extLst>
                </p14:cNvPr>
                <p14:cNvContentPartPr/>
                <p14:nvPr/>
              </p14:nvContentPartPr>
              <p14:xfrm>
                <a:off x="3433053" y="2419987"/>
                <a:ext cx="27000" cy="488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FE5CF8D-9C5E-43B6-BAE1-B7D8B787314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28733" y="2415667"/>
                  <a:ext cx="356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DAA1C3C-A78D-498E-8BCE-41FC13A008E5}"/>
                    </a:ext>
                  </a:extLst>
                </p14:cNvPr>
                <p14:cNvContentPartPr/>
                <p14:nvPr/>
              </p14:nvContentPartPr>
              <p14:xfrm>
                <a:off x="3234333" y="2417467"/>
                <a:ext cx="200880" cy="36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DAA1C3C-A78D-498E-8BCE-41FC13A008E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30013" y="2413147"/>
                  <a:ext cx="209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716DF51-84CB-434D-A9D4-60D5CD29E247}"/>
                    </a:ext>
                  </a:extLst>
                </p14:cNvPr>
                <p14:cNvContentPartPr/>
                <p14:nvPr/>
              </p14:nvContentPartPr>
              <p14:xfrm>
                <a:off x="3254493" y="2858107"/>
                <a:ext cx="180360" cy="52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716DF51-84CB-434D-A9D4-60D5CD29E2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50173" y="2853787"/>
                  <a:ext cx="189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9D0536B-CA02-4549-994E-652CADB3D054}"/>
                    </a:ext>
                  </a:extLst>
                </p14:cNvPr>
                <p14:cNvContentPartPr/>
                <p14:nvPr/>
              </p14:nvContentPartPr>
              <p14:xfrm>
                <a:off x="2963613" y="2553907"/>
                <a:ext cx="102240" cy="221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9D0536B-CA02-4549-994E-652CADB3D05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59293" y="2549587"/>
                  <a:ext cx="110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54A9CE3-876F-4865-8D98-CF41C9690EED}"/>
                    </a:ext>
                  </a:extLst>
                </p14:cNvPr>
                <p14:cNvContentPartPr/>
                <p14:nvPr/>
              </p14:nvContentPartPr>
              <p14:xfrm>
                <a:off x="2909613" y="2634907"/>
                <a:ext cx="131760" cy="32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54A9CE3-876F-4865-8D98-CF41C9690E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05293" y="2630587"/>
                  <a:ext cx="140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23E47F2-7AF3-4A92-BB97-DBABF8AAEB88}"/>
                    </a:ext>
                  </a:extLst>
                </p14:cNvPr>
                <p14:cNvContentPartPr/>
                <p14:nvPr/>
              </p14:nvContentPartPr>
              <p14:xfrm>
                <a:off x="3096093" y="2466067"/>
                <a:ext cx="96480" cy="390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23E47F2-7AF3-4A92-BB97-DBABF8AAEB8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91773" y="2461747"/>
                  <a:ext cx="1051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975505-A119-437D-9AD6-77B3B1D48381}"/>
                    </a:ext>
                  </a:extLst>
                </p14:cNvPr>
                <p14:cNvContentPartPr/>
                <p14:nvPr/>
              </p14:nvContentPartPr>
              <p14:xfrm>
                <a:off x="2694333" y="2565067"/>
                <a:ext cx="81720" cy="186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975505-A119-437D-9AD6-77B3B1D4838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90013" y="2560747"/>
                  <a:ext cx="90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D73DC8-2A03-41F1-8194-F2A6A7435C88}"/>
                    </a:ext>
                  </a:extLst>
                </p14:cNvPr>
                <p14:cNvContentPartPr/>
                <p14:nvPr/>
              </p14:nvContentPartPr>
              <p14:xfrm>
                <a:off x="2821773" y="2485147"/>
                <a:ext cx="102600" cy="99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D73DC8-2A03-41F1-8194-F2A6A7435C8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17453" y="2480827"/>
                  <a:ext cx="111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7237876-1DE1-4B5C-9CFB-CF4C4C20BE87}"/>
                    </a:ext>
                  </a:extLst>
                </p14:cNvPr>
                <p14:cNvContentPartPr/>
                <p14:nvPr/>
              </p14:nvContentPartPr>
              <p14:xfrm>
                <a:off x="2984493" y="2901667"/>
                <a:ext cx="322920" cy="9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7237876-1DE1-4B5C-9CFB-CF4C4C20BE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80173" y="2897347"/>
                  <a:ext cx="331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D19D13F-4AFE-422D-A14F-46A410EE3C2E}"/>
                    </a:ext>
                  </a:extLst>
                </p14:cNvPr>
                <p14:cNvContentPartPr/>
                <p14:nvPr/>
              </p14:nvContentPartPr>
              <p14:xfrm>
                <a:off x="2866413" y="2900587"/>
                <a:ext cx="80280" cy="5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D19D13F-4AFE-422D-A14F-46A410EE3C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862093" y="2896267"/>
                  <a:ext cx="88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325A7EC-5216-490F-BA8A-8A4FB43530BF}"/>
                    </a:ext>
                  </a:extLst>
                </p14:cNvPr>
                <p14:cNvContentPartPr/>
                <p14:nvPr/>
              </p14:nvContentPartPr>
              <p14:xfrm>
                <a:off x="2428653" y="2887267"/>
                <a:ext cx="371520" cy="7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325A7EC-5216-490F-BA8A-8A4FB43530B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24333" y="2882947"/>
                  <a:ext cx="380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92728C5-6D31-496D-B22D-225FB86CAEA7}"/>
                    </a:ext>
                  </a:extLst>
                </p14:cNvPr>
                <p14:cNvContentPartPr/>
                <p14:nvPr/>
              </p14:nvContentPartPr>
              <p14:xfrm>
                <a:off x="2244333" y="2900947"/>
                <a:ext cx="137520" cy="86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92728C5-6D31-496D-B22D-225FB86CAEA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40013" y="2896627"/>
                  <a:ext cx="146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0C0CD9F-F7AE-4CC4-B24B-F620C23E670F}"/>
                    </a:ext>
                  </a:extLst>
                </p14:cNvPr>
                <p14:cNvContentPartPr/>
                <p14:nvPr/>
              </p14:nvContentPartPr>
              <p14:xfrm>
                <a:off x="1882533" y="2886187"/>
                <a:ext cx="274320" cy="4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0C0CD9F-F7AE-4CC4-B24B-F620C23E670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78213" y="2881867"/>
                  <a:ext cx="282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83CD3D7-4CA4-4F14-BD2F-2573142D8EFE}"/>
                    </a:ext>
                  </a:extLst>
                </p14:cNvPr>
                <p14:cNvContentPartPr/>
                <p14:nvPr/>
              </p14:nvContentPartPr>
              <p14:xfrm>
                <a:off x="1491213" y="2895907"/>
                <a:ext cx="297000" cy="13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83CD3D7-4CA4-4F14-BD2F-2573142D8EF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86893" y="2891587"/>
                  <a:ext cx="305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B946D4E-DA03-4191-830B-A64AA2C0ECBF}"/>
                    </a:ext>
                  </a:extLst>
                </p14:cNvPr>
                <p14:cNvContentPartPr/>
                <p14:nvPr/>
              </p14:nvContentPartPr>
              <p14:xfrm>
                <a:off x="1263333" y="2899147"/>
                <a:ext cx="75600" cy="54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B946D4E-DA03-4191-830B-A64AA2C0ECB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59013" y="2894827"/>
                  <a:ext cx="84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74884B8-904C-4B1B-9C32-F504C3B6B77F}"/>
                    </a:ext>
                  </a:extLst>
                </p14:cNvPr>
                <p14:cNvContentPartPr/>
                <p14:nvPr/>
              </p14:nvContentPartPr>
              <p14:xfrm>
                <a:off x="3046053" y="2437627"/>
                <a:ext cx="127080" cy="11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74884B8-904C-4B1B-9C32-F504C3B6B7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41733" y="2433307"/>
                  <a:ext cx="135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ABD4B56-F1B7-400A-A964-4C7F24488D1E}"/>
                    </a:ext>
                  </a:extLst>
                </p14:cNvPr>
                <p14:cNvContentPartPr/>
                <p14:nvPr/>
              </p14:nvContentPartPr>
              <p14:xfrm>
                <a:off x="2447373" y="2422507"/>
                <a:ext cx="508320" cy="11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ABD4B56-F1B7-400A-A964-4C7F24488D1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43053" y="2418187"/>
                  <a:ext cx="516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6756BA4-0355-4E57-86BE-98BCBDA0AFB1}"/>
                    </a:ext>
                  </a:extLst>
                </p14:cNvPr>
                <p14:cNvContentPartPr/>
                <p14:nvPr/>
              </p14:nvContentPartPr>
              <p14:xfrm>
                <a:off x="404013" y="2396587"/>
                <a:ext cx="191520" cy="18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6756BA4-0355-4E57-86BE-98BCBDA0AFB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9693" y="2392267"/>
                  <a:ext cx="200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F8B8A81-68A2-48FD-ADD6-01AA4FB1EAF3}"/>
                    </a:ext>
                  </a:extLst>
                </p14:cNvPr>
                <p14:cNvContentPartPr/>
                <p14:nvPr/>
              </p14:nvContentPartPr>
              <p14:xfrm>
                <a:off x="757173" y="2415307"/>
                <a:ext cx="91440" cy="147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F8B8A81-68A2-48FD-ADD6-01AA4FB1EAF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2853" y="2410987"/>
                  <a:ext cx="100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51258F9-9A43-4EA3-ACB8-EEEEDAB897D9}"/>
                    </a:ext>
                  </a:extLst>
                </p14:cNvPr>
                <p14:cNvContentPartPr/>
                <p14:nvPr/>
              </p14:nvContentPartPr>
              <p14:xfrm>
                <a:off x="55893" y="2354467"/>
                <a:ext cx="90720" cy="1634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51258F9-9A43-4EA3-ACB8-EEEEDAB897D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1573" y="2350147"/>
                  <a:ext cx="99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FECAA4D-3E15-4D4F-AC38-EA5B12B85379}"/>
                    </a:ext>
                  </a:extLst>
                </p14:cNvPr>
                <p14:cNvContentPartPr/>
                <p14:nvPr/>
              </p14:nvContentPartPr>
              <p14:xfrm>
                <a:off x="167853" y="2395147"/>
                <a:ext cx="86760" cy="666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FECAA4D-3E15-4D4F-AC38-EA5B12B8537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3533" y="2390827"/>
                  <a:ext cx="95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2D67E9E-20A0-4F05-9549-58A68A45553F}"/>
                    </a:ext>
                  </a:extLst>
                </p14:cNvPr>
                <p14:cNvContentPartPr/>
                <p14:nvPr/>
              </p14:nvContentPartPr>
              <p14:xfrm>
                <a:off x="209973" y="2265907"/>
                <a:ext cx="69120" cy="1108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2D67E9E-20A0-4F05-9549-58A68A45553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5653" y="2261587"/>
                  <a:ext cx="77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DA435C6-9A27-4A13-AF59-8D80A7999DC5}"/>
                    </a:ext>
                  </a:extLst>
                </p14:cNvPr>
                <p14:cNvContentPartPr/>
                <p14:nvPr/>
              </p14:nvContentPartPr>
              <p14:xfrm>
                <a:off x="196653" y="2304787"/>
                <a:ext cx="106920" cy="13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DA435C6-9A27-4A13-AF59-8D80A7999DC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2333" y="2300467"/>
                  <a:ext cx="11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522C82A-F77F-4C6E-A4C8-941F5AEF5B59}"/>
                    </a:ext>
                  </a:extLst>
                </p14:cNvPr>
                <p14:cNvContentPartPr/>
                <p14:nvPr/>
              </p14:nvContentPartPr>
              <p14:xfrm>
                <a:off x="411213" y="2880067"/>
                <a:ext cx="173520" cy="14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522C82A-F77F-4C6E-A4C8-941F5AEF5B5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6893" y="2875747"/>
                  <a:ext cx="182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1469C44-9DB0-441F-B70C-66227CBB17CE}"/>
                    </a:ext>
                  </a:extLst>
                </p14:cNvPr>
                <p14:cNvContentPartPr/>
                <p14:nvPr/>
              </p14:nvContentPartPr>
              <p14:xfrm>
                <a:off x="712173" y="2889427"/>
                <a:ext cx="412920" cy="14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1469C44-9DB0-441F-B70C-66227CBB17C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7853" y="2885107"/>
                  <a:ext cx="421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71D12CE-9F0C-4F62-B316-B82D2FC034A0}"/>
                    </a:ext>
                  </a:extLst>
                </p14:cNvPr>
                <p14:cNvContentPartPr/>
                <p14:nvPr/>
              </p14:nvContentPartPr>
              <p14:xfrm>
                <a:off x="1164333" y="2895907"/>
                <a:ext cx="52920" cy="46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71D12CE-9F0C-4F62-B316-B82D2FC034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60013" y="2891587"/>
                  <a:ext cx="61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019735A-2383-47CC-A976-24CFB0C7E5F5}"/>
                    </a:ext>
                  </a:extLst>
                </p14:cNvPr>
                <p14:cNvContentPartPr/>
                <p14:nvPr/>
              </p14:nvContentPartPr>
              <p14:xfrm>
                <a:off x="117813" y="2903107"/>
                <a:ext cx="81000" cy="486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019735A-2383-47CC-A976-24CFB0C7E5F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493" y="2898787"/>
                  <a:ext cx="896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F14487E-21F3-4991-95DB-C63B64692B13}"/>
                    </a:ext>
                  </a:extLst>
                </p14:cNvPr>
                <p14:cNvContentPartPr/>
                <p14:nvPr/>
              </p14:nvContentPartPr>
              <p14:xfrm>
                <a:off x="208533" y="2759467"/>
                <a:ext cx="41040" cy="1371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F14487E-21F3-4991-95DB-C63B64692B1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4213" y="2755147"/>
                  <a:ext cx="49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4FF7059-EA40-4FED-94E1-D8BBB2319C5F}"/>
                    </a:ext>
                  </a:extLst>
                </p14:cNvPr>
                <p14:cNvContentPartPr/>
                <p14:nvPr/>
              </p14:nvContentPartPr>
              <p14:xfrm>
                <a:off x="184053" y="2816707"/>
                <a:ext cx="75240" cy="11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4FF7059-EA40-4FED-94E1-D8BBB2319C5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9733" y="2812387"/>
                  <a:ext cx="83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38A0F10-3188-4F34-99E6-F4557C62FFA5}"/>
                    </a:ext>
                  </a:extLst>
                </p14:cNvPr>
                <p14:cNvContentPartPr/>
                <p14:nvPr/>
              </p14:nvContentPartPr>
              <p14:xfrm>
                <a:off x="374493" y="2646427"/>
                <a:ext cx="1261080" cy="22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38A0F10-3188-4F34-99E6-F4557C62FF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0173" y="2642107"/>
                  <a:ext cx="1269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4B6406D-3BE4-4E58-8FC1-5CFEEFDE687E}"/>
                    </a:ext>
                  </a:extLst>
                </p14:cNvPr>
                <p14:cNvContentPartPr/>
                <p14:nvPr/>
              </p14:nvContentPartPr>
              <p14:xfrm>
                <a:off x="22413" y="2606827"/>
                <a:ext cx="79920" cy="132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4B6406D-3BE4-4E58-8FC1-5CFEEFDE687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093" y="2602507"/>
                  <a:ext cx="88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99B5D44-9518-4486-A945-49BE77874B55}"/>
                    </a:ext>
                  </a:extLst>
                </p14:cNvPr>
                <p14:cNvContentPartPr/>
                <p14:nvPr/>
              </p14:nvContentPartPr>
              <p14:xfrm>
                <a:off x="135093" y="2652547"/>
                <a:ext cx="118440" cy="518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99B5D44-9518-4486-A945-49BE77874B5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0773" y="2648227"/>
                  <a:ext cx="127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4B14B54-9213-4385-A8C0-8F5E0204021D}"/>
                    </a:ext>
                  </a:extLst>
                </p14:cNvPr>
                <p14:cNvContentPartPr/>
                <p14:nvPr/>
              </p14:nvContentPartPr>
              <p14:xfrm>
                <a:off x="1877853" y="2417107"/>
                <a:ext cx="348480" cy="20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4B14B54-9213-4385-A8C0-8F5E0204021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73533" y="2412787"/>
                  <a:ext cx="357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4107EF8-83CA-4B2B-937B-AEE8A89D74B6}"/>
                    </a:ext>
                  </a:extLst>
                </p14:cNvPr>
                <p14:cNvContentPartPr/>
                <p14:nvPr/>
              </p14:nvContentPartPr>
              <p14:xfrm>
                <a:off x="1397253" y="2412067"/>
                <a:ext cx="222840" cy="172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4107EF8-83CA-4B2B-937B-AEE8A89D74B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92933" y="2407747"/>
                  <a:ext cx="231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55D77D0-FE2D-4CAF-85BE-BD0994D963F6}"/>
                    </a:ext>
                  </a:extLst>
                </p14:cNvPr>
                <p14:cNvContentPartPr/>
                <p14:nvPr/>
              </p14:nvContentPartPr>
              <p14:xfrm>
                <a:off x="1572573" y="2415667"/>
                <a:ext cx="105120" cy="410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55D77D0-FE2D-4CAF-85BE-BD0994D963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568253" y="2411347"/>
                  <a:ext cx="113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16B62AF-699E-42E0-9763-151EEC00A5C6}"/>
                    </a:ext>
                  </a:extLst>
                </p14:cNvPr>
                <p14:cNvContentPartPr/>
                <p14:nvPr/>
              </p14:nvContentPartPr>
              <p14:xfrm>
                <a:off x="1200333" y="2447707"/>
                <a:ext cx="188640" cy="23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16B62AF-699E-42E0-9763-151EEC00A5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96013" y="2443387"/>
                  <a:ext cx="197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9C68288-09A0-45A7-9C11-195817AA016F}"/>
                    </a:ext>
                  </a:extLst>
                </p14:cNvPr>
                <p14:cNvContentPartPr/>
                <p14:nvPr/>
              </p14:nvContentPartPr>
              <p14:xfrm>
                <a:off x="1465293" y="2417107"/>
                <a:ext cx="32040" cy="233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9C68288-09A0-45A7-9C11-195817AA016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60973" y="2412787"/>
                  <a:ext cx="40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25E4EE6-1E63-4FC0-9129-927574F70CDE}"/>
                    </a:ext>
                  </a:extLst>
                </p14:cNvPr>
                <p14:cNvContentPartPr/>
                <p14:nvPr/>
              </p14:nvContentPartPr>
              <p14:xfrm>
                <a:off x="1599933" y="2402347"/>
                <a:ext cx="10440" cy="2448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25E4EE6-1E63-4FC0-9129-927574F70CD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95613" y="2398027"/>
                  <a:ext cx="19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10FE46B-1434-483D-8B6A-B7FA5E7CC72E}"/>
                    </a:ext>
                  </a:extLst>
                </p14:cNvPr>
                <p14:cNvContentPartPr/>
                <p14:nvPr/>
              </p14:nvContentPartPr>
              <p14:xfrm>
                <a:off x="1239213" y="2153227"/>
                <a:ext cx="186840" cy="4219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10FE46B-1434-483D-8B6A-B7FA5E7CC72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34893" y="2148907"/>
                  <a:ext cx="1954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702FC9C-0FB7-45D3-9ABD-6787F97F5494}"/>
                    </a:ext>
                  </a:extLst>
                </p14:cNvPr>
                <p14:cNvContentPartPr/>
                <p14:nvPr/>
              </p14:nvContentPartPr>
              <p14:xfrm>
                <a:off x="1392573" y="2512867"/>
                <a:ext cx="59040" cy="79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702FC9C-0FB7-45D3-9ABD-6787F97F549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88253" y="2508547"/>
                  <a:ext cx="67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F32EF19-1C32-430F-BCB4-7C3C62497050}"/>
                    </a:ext>
                  </a:extLst>
                </p14:cNvPr>
                <p14:cNvContentPartPr/>
                <p14:nvPr/>
              </p14:nvContentPartPr>
              <p14:xfrm>
                <a:off x="1092693" y="1950187"/>
                <a:ext cx="22320" cy="117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F32EF19-1C32-430F-BCB4-7C3C6249705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88373" y="1945867"/>
                  <a:ext cx="30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02D0731-8454-4EEA-B452-17231A048F2D}"/>
                    </a:ext>
                  </a:extLst>
                </p14:cNvPr>
                <p14:cNvContentPartPr/>
                <p14:nvPr/>
              </p14:nvContentPartPr>
              <p14:xfrm>
                <a:off x="1050573" y="1926787"/>
                <a:ext cx="162360" cy="1998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02D0731-8454-4EEA-B452-17231A048F2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46253" y="1922467"/>
                  <a:ext cx="171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2A586A2-819D-4E66-AF3A-EEAC35065E90}"/>
                    </a:ext>
                  </a:extLst>
                </p14:cNvPr>
                <p14:cNvContentPartPr/>
                <p14:nvPr/>
              </p14:nvContentPartPr>
              <p14:xfrm>
                <a:off x="1626933" y="2042347"/>
                <a:ext cx="359640" cy="503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2A586A2-819D-4E66-AF3A-EEAC35065E9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22613" y="2038027"/>
                  <a:ext cx="3682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ECF0556-BBFE-4A23-B346-2D7A0C0E1C13}"/>
                    </a:ext>
                  </a:extLst>
                </p14:cNvPr>
                <p14:cNvContentPartPr/>
                <p14:nvPr/>
              </p14:nvContentPartPr>
              <p14:xfrm>
                <a:off x="1603893" y="2431507"/>
                <a:ext cx="100800" cy="1044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ECF0556-BBFE-4A23-B346-2D7A0C0E1C1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99573" y="2427187"/>
                  <a:ext cx="109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C7BF514-24A3-473B-BDB7-0B12CD5361A0}"/>
                    </a:ext>
                  </a:extLst>
                </p14:cNvPr>
                <p14:cNvContentPartPr/>
                <p14:nvPr/>
              </p14:nvContentPartPr>
              <p14:xfrm>
                <a:off x="2074413" y="1847227"/>
                <a:ext cx="29520" cy="1335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C7BF514-24A3-473B-BDB7-0B12CD5361A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070093" y="1842907"/>
                  <a:ext cx="38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259BD8D-397D-41DC-BEEE-A61D347756B6}"/>
                    </a:ext>
                  </a:extLst>
                </p14:cNvPr>
                <p14:cNvContentPartPr/>
                <p14:nvPr/>
              </p14:nvContentPartPr>
              <p14:xfrm>
                <a:off x="1991613" y="1813027"/>
                <a:ext cx="185760" cy="186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259BD8D-397D-41DC-BEEE-A61D347756B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987293" y="1808707"/>
                  <a:ext cx="194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9D4C3A8-0A84-49E3-8272-A9669AE8480C}"/>
                    </a:ext>
                  </a:extLst>
                </p14:cNvPr>
                <p14:cNvContentPartPr/>
                <p14:nvPr/>
              </p14:nvContentPartPr>
              <p14:xfrm>
                <a:off x="1909533" y="1690627"/>
                <a:ext cx="374040" cy="3938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9D4C3A8-0A84-49E3-8272-A9669AE8480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05213" y="1686307"/>
                  <a:ext cx="3826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F6A8BE8-7AC7-49A9-8FC7-D85C00695BA0}"/>
                    </a:ext>
                  </a:extLst>
                </p14:cNvPr>
                <p14:cNvContentPartPr/>
                <p14:nvPr/>
              </p14:nvContentPartPr>
              <p14:xfrm>
                <a:off x="912333" y="1770187"/>
                <a:ext cx="385560" cy="5230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F6A8BE8-7AC7-49A9-8FC7-D85C00695B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8013" y="1765867"/>
                  <a:ext cx="39420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A6C98F6-E1B1-4134-B1B6-CBDAC1362820}"/>
                    </a:ext>
                  </a:extLst>
                </p14:cNvPr>
                <p14:cNvContentPartPr/>
                <p14:nvPr/>
              </p14:nvContentPartPr>
              <p14:xfrm>
                <a:off x="657093" y="1523587"/>
                <a:ext cx="1710000" cy="8658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A6C98F6-E1B1-4134-B1B6-CBDAC136282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2773" y="1519267"/>
                  <a:ext cx="1718640" cy="8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F1C4570-C5C2-4561-A9AA-9A323AF17A39}"/>
                    </a:ext>
                  </a:extLst>
                </p14:cNvPr>
                <p14:cNvContentPartPr/>
                <p14:nvPr/>
              </p14:nvContentPartPr>
              <p14:xfrm>
                <a:off x="2065413" y="712147"/>
                <a:ext cx="6926760" cy="812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F1C4570-C5C2-4561-A9AA-9A323AF17A3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061093" y="707827"/>
                  <a:ext cx="693540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05AFABC-EFB5-45B8-A607-E8E69F856746}"/>
                    </a:ext>
                  </a:extLst>
                </p14:cNvPr>
                <p14:cNvContentPartPr/>
                <p14:nvPr/>
              </p14:nvContentPartPr>
              <p14:xfrm>
                <a:off x="8808573" y="1082947"/>
                <a:ext cx="238320" cy="244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05AFABC-EFB5-45B8-A607-E8E69F8567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804253" y="1078627"/>
                  <a:ext cx="246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2B17F0B-ED05-4CB9-9200-B3C961402FB4}"/>
                    </a:ext>
                  </a:extLst>
                </p14:cNvPr>
                <p14:cNvContentPartPr/>
                <p14:nvPr/>
              </p14:nvContentPartPr>
              <p14:xfrm>
                <a:off x="9306813" y="1176547"/>
                <a:ext cx="13320" cy="2286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2B17F0B-ED05-4CB9-9200-B3C961402FB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02493" y="1172227"/>
                  <a:ext cx="21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CF525A6-4470-4FEC-BCC7-C66DFBD2183E}"/>
                    </a:ext>
                  </a:extLst>
                </p14:cNvPr>
                <p14:cNvContentPartPr/>
                <p14:nvPr/>
              </p14:nvContentPartPr>
              <p14:xfrm>
                <a:off x="9222933" y="1143787"/>
                <a:ext cx="268920" cy="2246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CF525A6-4470-4FEC-BCC7-C66DFBD2183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218613" y="1139467"/>
                  <a:ext cx="277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F18951E-3AC3-487B-85A9-BD6C7D19785C}"/>
                    </a:ext>
                  </a:extLst>
                </p14:cNvPr>
                <p14:cNvContentPartPr/>
                <p14:nvPr/>
              </p14:nvContentPartPr>
              <p14:xfrm>
                <a:off x="9483573" y="1243507"/>
                <a:ext cx="77400" cy="103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F18951E-3AC3-487B-85A9-BD6C7D19785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79253" y="1239187"/>
                  <a:ext cx="86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41F7C0C-24DE-499A-B721-F9CB96AA3C70}"/>
                    </a:ext>
                  </a:extLst>
                </p14:cNvPr>
                <p14:cNvContentPartPr/>
                <p14:nvPr/>
              </p14:nvContentPartPr>
              <p14:xfrm>
                <a:off x="9572493" y="1140907"/>
                <a:ext cx="300240" cy="1738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41F7C0C-24DE-499A-B721-F9CB96AA3C7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68173" y="1136587"/>
                  <a:ext cx="308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3863DF8-D35A-4E82-97BA-A0ABEE943D3C}"/>
                    </a:ext>
                  </a:extLst>
                </p14:cNvPr>
                <p14:cNvContentPartPr/>
                <p14:nvPr/>
              </p14:nvContentPartPr>
              <p14:xfrm>
                <a:off x="9911253" y="1207507"/>
                <a:ext cx="179280" cy="104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3863DF8-D35A-4E82-97BA-A0ABEE943D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906933" y="1203187"/>
                  <a:ext cx="187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B795FCB-F071-4DB7-A948-38F2ECCE263F}"/>
                    </a:ext>
                  </a:extLst>
                </p14:cNvPr>
                <p14:cNvContentPartPr/>
                <p14:nvPr/>
              </p14:nvContentPartPr>
              <p14:xfrm>
                <a:off x="10096653" y="1066387"/>
                <a:ext cx="185400" cy="259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B795FCB-F071-4DB7-A948-38F2ECCE263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92333" y="1062067"/>
                  <a:ext cx="194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2A8D722-091C-4D73-A964-3F376DBE7AA6}"/>
                    </a:ext>
                  </a:extLst>
                </p14:cNvPr>
                <p14:cNvContentPartPr/>
                <p14:nvPr/>
              </p14:nvContentPartPr>
              <p14:xfrm>
                <a:off x="10295373" y="1100587"/>
                <a:ext cx="13320" cy="622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2A8D722-091C-4D73-A964-3F376DBE7AA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91053" y="1096267"/>
                  <a:ext cx="21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28BD765-4C27-411D-9E5A-CEB6409364DB}"/>
                    </a:ext>
                  </a:extLst>
                </p14:cNvPr>
                <p14:cNvContentPartPr/>
                <p14:nvPr/>
              </p14:nvContentPartPr>
              <p14:xfrm>
                <a:off x="10321293" y="1197427"/>
                <a:ext cx="210600" cy="975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28BD765-4C27-411D-9E5A-CEB6409364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16973" y="1193107"/>
                  <a:ext cx="219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48A172C-891C-4BDD-9FC9-6E488FC9997F}"/>
                    </a:ext>
                  </a:extLst>
                </p14:cNvPr>
                <p14:cNvContentPartPr/>
                <p14:nvPr/>
              </p14:nvContentPartPr>
              <p14:xfrm>
                <a:off x="10758693" y="1087627"/>
                <a:ext cx="319320" cy="3571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48A172C-891C-4BDD-9FC9-6E488FC9997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54373" y="1083307"/>
                  <a:ext cx="3279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EADC87B-6404-4A7A-B049-1075C0D7F859}"/>
                    </a:ext>
                  </a:extLst>
                </p14:cNvPr>
                <p14:cNvContentPartPr/>
                <p14:nvPr/>
              </p14:nvContentPartPr>
              <p14:xfrm>
                <a:off x="11325693" y="989347"/>
                <a:ext cx="264600" cy="203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EADC87B-6404-4A7A-B049-1075C0D7F85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21373" y="985027"/>
                  <a:ext cx="273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EC048DD-3448-4FAB-AC8D-C725E2652F67}"/>
                    </a:ext>
                  </a:extLst>
                </p14:cNvPr>
                <p14:cNvContentPartPr/>
                <p14:nvPr/>
              </p14:nvContentPartPr>
              <p14:xfrm>
                <a:off x="11594973" y="1083667"/>
                <a:ext cx="122040" cy="91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EC048DD-3448-4FAB-AC8D-C725E2652F6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590653" y="1079347"/>
                  <a:ext cx="130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27667C4-E7D2-42D3-AD03-DC8151762DCE}"/>
                    </a:ext>
                  </a:extLst>
                </p14:cNvPr>
                <p14:cNvContentPartPr/>
                <p14:nvPr/>
              </p14:nvContentPartPr>
              <p14:xfrm>
                <a:off x="11676333" y="925267"/>
                <a:ext cx="70560" cy="251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27667C4-E7D2-42D3-AD03-DC8151762DC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672013" y="920947"/>
                  <a:ext cx="79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D16C500-D593-4081-BF7A-5CC8BE60EAC5}"/>
                    </a:ext>
                  </a:extLst>
                </p14:cNvPr>
                <p14:cNvContentPartPr/>
                <p14:nvPr/>
              </p14:nvContentPartPr>
              <p14:xfrm>
                <a:off x="11714853" y="920227"/>
                <a:ext cx="106560" cy="3240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D16C500-D593-4081-BF7A-5CC8BE60EAC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10533" y="915907"/>
                  <a:ext cx="115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CC0915E-6C51-479F-9D6C-8CCF77DA43C5}"/>
                    </a:ext>
                  </a:extLst>
                </p14:cNvPr>
                <p14:cNvContentPartPr/>
                <p14:nvPr/>
              </p14:nvContentPartPr>
              <p14:xfrm>
                <a:off x="11808813" y="1050907"/>
                <a:ext cx="221760" cy="1065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CC0915E-6C51-479F-9D6C-8CCF77DA43C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804493" y="1046587"/>
                  <a:ext cx="230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86F2B38-F75C-4D90-A054-3AF83AEC4960}"/>
                    </a:ext>
                  </a:extLst>
                </p14:cNvPr>
                <p14:cNvContentPartPr/>
                <p14:nvPr/>
              </p14:nvContentPartPr>
              <p14:xfrm>
                <a:off x="9312573" y="1581907"/>
                <a:ext cx="148680" cy="106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86F2B38-F75C-4D90-A054-3AF83AEC496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08253" y="1577587"/>
                  <a:ext cx="157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97514D4-26A9-4B15-AA7C-9346FB5B22B3}"/>
                    </a:ext>
                  </a:extLst>
                </p14:cNvPr>
                <p14:cNvContentPartPr/>
                <p14:nvPr/>
              </p14:nvContentPartPr>
              <p14:xfrm>
                <a:off x="9450093" y="1571467"/>
                <a:ext cx="439560" cy="117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97514D4-26A9-4B15-AA7C-9346FB5B22B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445773" y="1567147"/>
                  <a:ext cx="448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E0E8770-A0F4-4093-A77A-963D2F0363E2}"/>
                    </a:ext>
                  </a:extLst>
                </p14:cNvPr>
                <p14:cNvContentPartPr/>
                <p14:nvPr/>
              </p14:nvContentPartPr>
              <p14:xfrm>
                <a:off x="9955893" y="1532227"/>
                <a:ext cx="101160" cy="2235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E0E8770-A0F4-4093-A77A-963D2F0363E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51573" y="1527907"/>
                  <a:ext cx="109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C6B4220-10D8-4E74-A149-9956A9875A95}"/>
                    </a:ext>
                  </a:extLst>
                </p14:cNvPr>
                <p14:cNvContentPartPr/>
                <p14:nvPr/>
              </p14:nvContentPartPr>
              <p14:xfrm>
                <a:off x="10080813" y="1549507"/>
                <a:ext cx="147240" cy="774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C6B4220-10D8-4E74-A149-9956A9875A9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76493" y="1545187"/>
                  <a:ext cx="155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68955DD-BDB2-454D-BE28-59E1BF899A47}"/>
                    </a:ext>
                  </a:extLst>
                </p14:cNvPr>
                <p14:cNvContentPartPr/>
                <p14:nvPr/>
              </p14:nvContentPartPr>
              <p14:xfrm>
                <a:off x="10279893" y="1511347"/>
                <a:ext cx="108360" cy="982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68955DD-BDB2-454D-BE28-59E1BF899A4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75573" y="1507027"/>
                  <a:ext cx="117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6CAD6F8-41E3-4F76-9954-3A79360A4FA7}"/>
                    </a:ext>
                  </a:extLst>
                </p14:cNvPr>
                <p14:cNvContentPartPr/>
                <p14:nvPr/>
              </p14:nvContentPartPr>
              <p14:xfrm>
                <a:off x="10589493" y="1496947"/>
                <a:ext cx="93960" cy="1544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6CAD6F8-41E3-4F76-9954-3A79360A4F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85173" y="1492627"/>
                  <a:ext cx="102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8BD5262-19A0-4B84-BE3A-0C9A7E34472E}"/>
                    </a:ext>
                  </a:extLst>
                </p14:cNvPr>
                <p14:cNvContentPartPr/>
                <p14:nvPr/>
              </p14:nvContentPartPr>
              <p14:xfrm>
                <a:off x="10739253" y="1523587"/>
                <a:ext cx="240120" cy="1040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8BD5262-19A0-4B84-BE3A-0C9A7E34472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34933" y="1519267"/>
                  <a:ext cx="248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0CB3A74-6DC8-402B-A85B-B229031D89A9}"/>
                    </a:ext>
                  </a:extLst>
                </p14:cNvPr>
                <p14:cNvContentPartPr/>
                <p14:nvPr/>
              </p14:nvContentPartPr>
              <p14:xfrm>
                <a:off x="10977933" y="1511707"/>
                <a:ext cx="128880" cy="871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0CB3A74-6DC8-402B-A85B-B229031D89A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973613" y="1507387"/>
                  <a:ext cx="137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340F88B-C93E-4763-9365-5B48B3E4F09F}"/>
                    </a:ext>
                  </a:extLst>
                </p14:cNvPr>
                <p14:cNvContentPartPr/>
                <p14:nvPr/>
              </p14:nvContentPartPr>
              <p14:xfrm>
                <a:off x="11133093" y="1413427"/>
                <a:ext cx="147960" cy="1785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340F88B-C93E-4763-9365-5B48B3E4F09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128773" y="1409107"/>
                  <a:ext cx="156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A94E73F-9EE3-493E-BF26-B12E50AE58BF}"/>
                    </a:ext>
                  </a:extLst>
                </p14:cNvPr>
                <p14:cNvContentPartPr/>
                <p14:nvPr/>
              </p14:nvContentPartPr>
              <p14:xfrm>
                <a:off x="11368173" y="1444387"/>
                <a:ext cx="121320" cy="1094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A94E73F-9EE3-493E-BF26-B12E50AE58B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363853" y="1440067"/>
                  <a:ext cx="129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3A48564-B793-4428-ACD7-03B2CD4D8C79}"/>
                    </a:ext>
                  </a:extLst>
                </p14:cNvPr>
                <p14:cNvContentPartPr/>
                <p14:nvPr/>
              </p14:nvContentPartPr>
              <p14:xfrm>
                <a:off x="11470053" y="1478227"/>
                <a:ext cx="217800" cy="65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3A48564-B793-4428-ACD7-03B2CD4D8C7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465733" y="1473907"/>
                  <a:ext cx="226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1975092-C3ED-4AD4-AB47-95B4BAC4FCD2}"/>
                    </a:ext>
                  </a:extLst>
                </p14:cNvPr>
                <p14:cNvContentPartPr/>
                <p14:nvPr/>
              </p14:nvContentPartPr>
              <p14:xfrm>
                <a:off x="11710173" y="1377067"/>
                <a:ext cx="243360" cy="3254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1975092-C3ED-4AD4-AB47-95B4BAC4FCD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705853" y="1372747"/>
                  <a:ext cx="2520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FFAD4BB-7C1A-478B-970B-2F1B23F6587F}"/>
                    </a:ext>
                  </a:extLst>
                </p14:cNvPr>
                <p14:cNvContentPartPr/>
                <p14:nvPr/>
              </p14:nvContentPartPr>
              <p14:xfrm>
                <a:off x="11668053" y="1427827"/>
                <a:ext cx="250560" cy="234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FFAD4BB-7C1A-478B-970B-2F1B23F6587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663733" y="1423507"/>
                  <a:ext cx="259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90BCCB5-E850-453E-B31E-8287F315EE8B}"/>
                    </a:ext>
                  </a:extLst>
                </p14:cNvPr>
                <p14:cNvContentPartPr/>
                <p14:nvPr/>
              </p14:nvContentPartPr>
              <p14:xfrm>
                <a:off x="1462773" y="2651827"/>
                <a:ext cx="140760" cy="2462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90BCCB5-E850-453E-B31E-8287F315EE8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458453" y="2647507"/>
                  <a:ext cx="149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AA1BC68-A5BC-4FF7-88BE-6169FB955E2A}"/>
                    </a:ext>
                  </a:extLst>
                </p14:cNvPr>
                <p14:cNvContentPartPr/>
                <p14:nvPr/>
              </p14:nvContentPartPr>
              <p14:xfrm>
                <a:off x="1515333" y="2399467"/>
                <a:ext cx="360" cy="3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AA1BC68-A5BC-4FF7-88BE-6169FB955E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11013" y="2395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AA40237-2D70-4C46-A57A-881B9F0B4C2C}"/>
                    </a:ext>
                  </a:extLst>
                </p14:cNvPr>
                <p14:cNvContentPartPr/>
                <p14:nvPr/>
              </p14:nvContentPartPr>
              <p14:xfrm>
                <a:off x="1455213" y="2393707"/>
                <a:ext cx="155520" cy="5022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AA40237-2D70-4C46-A57A-881B9F0B4C2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450893" y="2389387"/>
                  <a:ext cx="1641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DB46199-883F-448C-ACF6-9D5B747F8C1A}"/>
                    </a:ext>
                  </a:extLst>
                </p14:cNvPr>
                <p14:cNvContentPartPr/>
                <p14:nvPr/>
              </p14:nvContentPartPr>
              <p14:xfrm>
                <a:off x="1471773" y="2510707"/>
                <a:ext cx="84960" cy="95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DB46199-883F-448C-ACF6-9D5B747F8C1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467453" y="2506387"/>
                  <a:ext cx="93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90E31E7-C99E-43FE-A16F-29FBA91EC00E}"/>
                    </a:ext>
                  </a:extLst>
                </p14:cNvPr>
                <p14:cNvContentPartPr/>
                <p14:nvPr/>
              </p14:nvContentPartPr>
              <p14:xfrm>
                <a:off x="1471773" y="2744707"/>
                <a:ext cx="101880" cy="86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90E31E7-C99E-43FE-A16F-29FBA91EC00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67453" y="2740387"/>
                  <a:ext cx="1105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46FFE92-5983-4052-98C2-8B955D99BD64}"/>
                    </a:ext>
                  </a:extLst>
                </p14:cNvPr>
                <p14:cNvContentPartPr/>
                <p14:nvPr/>
              </p14:nvContentPartPr>
              <p14:xfrm>
                <a:off x="1468893" y="2683507"/>
                <a:ext cx="108360" cy="608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46FFE92-5983-4052-98C2-8B955D99BD6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464573" y="2679187"/>
                  <a:ext cx="117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BBE4A91-F2C7-447F-82ED-970F43241C5E}"/>
                    </a:ext>
                  </a:extLst>
                </p14:cNvPr>
                <p14:cNvContentPartPr/>
                <p14:nvPr/>
              </p14:nvContentPartPr>
              <p14:xfrm>
                <a:off x="1431453" y="2967187"/>
                <a:ext cx="70560" cy="20649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BBE4A91-F2C7-447F-82ED-970F43241C5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27133" y="2962867"/>
                  <a:ext cx="79200" cy="20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1D0DF68-DAEF-48A7-8F3A-6AB8D646C8FF}"/>
                    </a:ext>
                  </a:extLst>
                </p14:cNvPr>
                <p14:cNvContentPartPr/>
                <p14:nvPr/>
              </p14:nvContentPartPr>
              <p14:xfrm>
                <a:off x="1358733" y="4930987"/>
                <a:ext cx="146520" cy="187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1D0DF68-DAEF-48A7-8F3A-6AB8D646C8F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54413" y="4926667"/>
                  <a:ext cx="155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C156C39-51BE-4465-8AD0-EF38B2A2CC8C}"/>
                    </a:ext>
                  </a:extLst>
                </p14:cNvPr>
                <p14:cNvContentPartPr/>
                <p14:nvPr/>
              </p14:nvContentPartPr>
              <p14:xfrm>
                <a:off x="686253" y="5227627"/>
                <a:ext cx="45720" cy="1425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C156C39-51BE-4465-8AD0-EF38B2A2CC8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81933" y="5223307"/>
                  <a:ext cx="54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2B123C8-637D-47DF-8770-F7ED317E43FE}"/>
                    </a:ext>
                  </a:extLst>
                </p14:cNvPr>
                <p14:cNvContentPartPr/>
                <p14:nvPr/>
              </p14:nvContentPartPr>
              <p14:xfrm>
                <a:off x="606693" y="5191987"/>
                <a:ext cx="225720" cy="205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2B123C8-637D-47DF-8770-F7ED317E43F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02373" y="5187667"/>
                  <a:ext cx="234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38C4435-B05B-4C9E-9DDA-341B6CCC0BC2}"/>
                    </a:ext>
                  </a:extLst>
                </p14:cNvPr>
                <p14:cNvContentPartPr/>
                <p14:nvPr/>
              </p14:nvContentPartPr>
              <p14:xfrm>
                <a:off x="875253" y="5195947"/>
                <a:ext cx="231120" cy="1965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38C4435-B05B-4C9E-9DDA-341B6CCC0BC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70933" y="5191627"/>
                  <a:ext cx="239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E5B182F-84B7-4C2A-8769-3E1F54B3508F}"/>
                    </a:ext>
                  </a:extLst>
                </p14:cNvPr>
                <p14:cNvContentPartPr/>
                <p14:nvPr/>
              </p14:nvContentPartPr>
              <p14:xfrm>
                <a:off x="1251813" y="5261107"/>
                <a:ext cx="152640" cy="115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E5B182F-84B7-4C2A-8769-3E1F54B3508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247493" y="5256787"/>
                  <a:ext cx="161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37AD281-3423-436D-B750-92C0B8D0F8FD}"/>
                    </a:ext>
                  </a:extLst>
                </p14:cNvPr>
                <p14:cNvContentPartPr/>
                <p14:nvPr/>
              </p14:nvContentPartPr>
              <p14:xfrm>
                <a:off x="1425693" y="5241307"/>
                <a:ext cx="106560" cy="1580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37AD281-3423-436D-B750-92C0B8D0F8F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421373" y="5236987"/>
                  <a:ext cx="115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31A8F71-8320-4318-B1FC-31DCC787B121}"/>
                    </a:ext>
                  </a:extLst>
                </p14:cNvPr>
                <p14:cNvContentPartPr/>
                <p14:nvPr/>
              </p14:nvContentPartPr>
              <p14:xfrm>
                <a:off x="1661853" y="5244187"/>
                <a:ext cx="147960" cy="1065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31A8F71-8320-4318-B1FC-31DCC787B12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57533" y="5239867"/>
                  <a:ext cx="156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32DFD7D-B29C-46A3-872C-52D4F2112CE4}"/>
                    </a:ext>
                  </a:extLst>
                </p14:cNvPr>
                <p14:cNvContentPartPr/>
                <p14:nvPr/>
              </p14:nvContentPartPr>
              <p14:xfrm>
                <a:off x="1613613" y="5128267"/>
                <a:ext cx="208080" cy="889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32DFD7D-B29C-46A3-872C-52D4F2112CE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609293" y="5123947"/>
                  <a:ext cx="216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1AFE7B7-CA2D-4E45-98DD-0AC004E58B6B}"/>
                    </a:ext>
                  </a:extLst>
                </p14:cNvPr>
                <p14:cNvContentPartPr/>
                <p14:nvPr/>
              </p14:nvContentPartPr>
              <p14:xfrm>
                <a:off x="1991613" y="5255347"/>
                <a:ext cx="26280" cy="1040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1AFE7B7-CA2D-4E45-98DD-0AC004E58B6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987293" y="5251027"/>
                  <a:ext cx="34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C294927-4EE4-4D1E-AF21-E091D850B599}"/>
                    </a:ext>
                  </a:extLst>
                </p14:cNvPr>
                <p14:cNvContentPartPr/>
                <p14:nvPr/>
              </p14:nvContentPartPr>
              <p14:xfrm>
                <a:off x="1988373" y="5183707"/>
                <a:ext cx="51120" cy="190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C294927-4EE4-4D1E-AF21-E091D850B59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84053" y="5179387"/>
                  <a:ext cx="5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2213C7A-B458-471F-9930-67196BFB5627}"/>
                    </a:ext>
                  </a:extLst>
                </p14:cNvPr>
                <p14:cNvContentPartPr/>
                <p14:nvPr/>
              </p14:nvContentPartPr>
              <p14:xfrm>
                <a:off x="2059293" y="5244907"/>
                <a:ext cx="114840" cy="110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2213C7A-B458-471F-9930-67196BFB562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054973" y="5240587"/>
                  <a:ext cx="123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9D54DBD-F7F6-466F-89D6-AFD23B1A2881}"/>
                    </a:ext>
                  </a:extLst>
                </p14:cNvPr>
                <p14:cNvContentPartPr/>
                <p14:nvPr/>
              </p14:nvContentPartPr>
              <p14:xfrm>
                <a:off x="5715453" y="2840827"/>
                <a:ext cx="1022400" cy="622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9D54DBD-F7F6-466F-89D6-AFD23B1A288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711133" y="2836507"/>
                  <a:ext cx="1031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16B2E08-DC39-42C5-92B5-40D4A9D18E26}"/>
                    </a:ext>
                  </a:extLst>
                </p14:cNvPr>
                <p14:cNvContentPartPr/>
                <p14:nvPr/>
              </p14:nvContentPartPr>
              <p14:xfrm>
                <a:off x="3217773" y="2434027"/>
                <a:ext cx="60480" cy="458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16B2E08-DC39-42C5-92B5-40D4A9D18E2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13453" y="2429707"/>
                  <a:ext cx="691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6B4BDC8-4A53-4A9B-A0A6-F3D0B96C3756}"/>
                    </a:ext>
                  </a:extLst>
                </p14:cNvPr>
                <p14:cNvContentPartPr/>
                <p14:nvPr/>
              </p14:nvContentPartPr>
              <p14:xfrm>
                <a:off x="830613" y="2452387"/>
                <a:ext cx="135720" cy="1483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6B4BDC8-4A53-4A9B-A0A6-F3D0B96C375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26293" y="2448067"/>
                  <a:ext cx="144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0A47077-C602-4BFD-800B-40C3A39D6C5C}"/>
                    </a:ext>
                  </a:extLst>
                </p14:cNvPr>
                <p14:cNvContentPartPr/>
                <p14:nvPr/>
              </p14:nvContentPartPr>
              <p14:xfrm>
                <a:off x="873813" y="2495587"/>
                <a:ext cx="133560" cy="302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0A47077-C602-4BFD-800B-40C3A39D6C5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69493" y="2491267"/>
                  <a:ext cx="142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CA0C3A7-158C-4615-964F-6AB7EF7C0703}"/>
                    </a:ext>
                  </a:extLst>
                </p14:cNvPr>
                <p14:cNvContentPartPr/>
                <p14:nvPr/>
              </p14:nvContentPartPr>
              <p14:xfrm>
                <a:off x="576813" y="5536867"/>
                <a:ext cx="240120" cy="1911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CA0C3A7-158C-4615-964F-6AB7EF7C070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2493" y="5532547"/>
                  <a:ext cx="248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381E72A-FE71-404D-AFC7-5D1BBF4025EA}"/>
                    </a:ext>
                  </a:extLst>
                </p14:cNvPr>
                <p14:cNvContentPartPr/>
                <p14:nvPr/>
              </p14:nvContentPartPr>
              <p14:xfrm>
                <a:off x="859053" y="5596627"/>
                <a:ext cx="84960" cy="831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381E72A-FE71-404D-AFC7-5D1BBF4025E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54733" y="5592307"/>
                  <a:ext cx="93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0758D75-4C8B-401E-858D-779C11A40D9B}"/>
                    </a:ext>
                  </a:extLst>
                </p14:cNvPr>
                <p14:cNvContentPartPr/>
                <p14:nvPr/>
              </p14:nvContentPartPr>
              <p14:xfrm>
                <a:off x="1134813" y="5560267"/>
                <a:ext cx="174600" cy="1080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0758D75-4C8B-401E-858D-779C11A40D9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30493" y="5555947"/>
                  <a:ext cx="183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D6D457C-4AFE-49B2-8467-80E50D990851}"/>
                    </a:ext>
                  </a:extLst>
                </p14:cNvPr>
                <p14:cNvContentPartPr/>
                <p14:nvPr/>
              </p14:nvContentPartPr>
              <p14:xfrm>
                <a:off x="1334973" y="5563867"/>
                <a:ext cx="688320" cy="1227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D6D457C-4AFE-49B2-8467-80E50D99085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330653" y="5559547"/>
                  <a:ext cx="696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6CF0D68-3E80-429C-851B-6FD2A161262A}"/>
                    </a:ext>
                  </a:extLst>
                </p14:cNvPr>
                <p14:cNvContentPartPr/>
                <p14:nvPr/>
              </p14:nvContentPartPr>
              <p14:xfrm>
                <a:off x="2182413" y="5501587"/>
                <a:ext cx="284040" cy="268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6CF0D68-3E80-429C-851B-6FD2A161262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178093" y="5497267"/>
                  <a:ext cx="292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BF72B99-4A58-47E4-9E0A-F6D9B69F3BAE}"/>
                    </a:ext>
                  </a:extLst>
                </p14:cNvPr>
                <p14:cNvContentPartPr/>
                <p14:nvPr/>
              </p14:nvContentPartPr>
              <p14:xfrm>
                <a:off x="631533" y="5808307"/>
                <a:ext cx="128880" cy="1674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BF72B99-4A58-47E4-9E0A-F6D9B69F3BA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27213" y="5803987"/>
                  <a:ext cx="137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84EEC73-E761-45A1-A586-2A55ED18C208}"/>
                    </a:ext>
                  </a:extLst>
                </p14:cNvPr>
                <p14:cNvContentPartPr/>
                <p14:nvPr/>
              </p14:nvContentPartPr>
              <p14:xfrm>
                <a:off x="791013" y="5775187"/>
                <a:ext cx="115560" cy="1695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84EEC73-E761-45A1-A586-2A55ED18C20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6693" y="5770867"/>
                  <a:ext cx="124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6A9527E-8A67-4347-B9FC-396CF9833EF6}"/>
                    </a:ext>
                  </a:extLst>
                </p14:cNvPr>
                <p14:cNvContentPartPr/>
                <p14:nvPr/>
              </p14:nvContentPartPr>
              <p14:xfrm>
                <a:off x="954813" y="5855107"/>
                <a:ext cx="80640" cy="83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6A9527E-8A67-4347-B9FC-396CF9833EF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50493" y="5850787"/>
                  <a:ext cx="89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A4E3BAD-5DEA-4098-8581-AB0F5EB30145}"/>
                    </a:ext>
                  </a:extLst>
                </p14:cNvPr>
                <p14:cNvContentPartPr/>
                <p14:nvPr/>
              </p14:nvContentPartPr>
              <p14:xfrm>
                <a:off x="1212573" y="5773027"/>
                <a:ext cx="21240" cy="1548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A4E3BAD-5DEA-4098-8581-AB0F5EB3014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08253" y="5768707"/>
                  <a:ext cx="29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4E2FADF-2246-4E7A-822C-8F1DA32FF234}"/>
                    </a:ext>
                  </a:extLst>
                </p14:cNvPr>
                <p14:cNvContentPartPr/>
                <p14:nvPr/>
              </p14:nvContentPartPr>
              <p14:xfrm>
                <a:off x="1170813" y="5847547"/>
                <a:ext cx="138600" cy="136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4E2FADF-2246-4E7A-822C-8F1DA32FF23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66493" y="5843227"/>
                  <a:ext cx="147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687F317-7A1B-4BBA-8967-849FD4BC8ED2}"/>
                    </a:ext>
                  </a:extLst>
                </p14:cNvPr>
                <p14:cNvContentPartPr/>
                <p14:nvPr/>
              </p14:nvContentPartPr>
              <p14:xfrm>
                <a:off x="1299333" y="5809747"/>
                <a:ext cx="254880" cy="1108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687F317-7A1B-4BBA-8967-849FD4BC8ED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295013" y="5805427"/>
                  <a:ext cx="263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D82DAB3-653A-47F5-A161-D28424B15DF7}"/>
                    </a:ext>
                  </a:extLst>
                </p14:cNvPr>
                <p14:cNvContentPartPr/>
                <p14:nvPr/>
              </p14:nvContentPartPr>
              <p14:xfrm>
                <a:off x="1580133" y="5743867"/>
                <a:ext cx="144720" cy="192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D82DAB3-653A-47F5-A161-D28424B15DF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75813" y="5739547"/>
                  <a:ext cx="153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11EAD91-9EE9-4593-8F6C-8C9B9E4B5CF1}"/>
                    </a:ext>
                  </a:extLst>
                </p14:cNvPr>
                <p14:cNvContentPartPr/>
                <p14:nvPr/>
              </p14:nvContentPartPr>
              <p14:xfrm>
                <a:off x="1482933" y="5725867"/>
                <a:ext cx="29520" cy="93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11EAD91-9EE9-4593-8F6C-8C9B9E4B5CF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478613" y="5721547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3DA9BCB-A4F9-4DF9-89EB-7B8DA0D4D30D}"/>
                    </a:ext>
                  </a:extLst>
                </p14:cNvPr>
                <p14:cNvContentPartPr/>
                <p14:nvPr/>
              </p14:nvContentPartPr>
              <p14:xfrm>
                <a:off x="851853" y="6101347"/>
                <a:ext cx="157320" cy="1443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3DA9BCB-A4F9-4DF9-89EB-7B8DA0D4D30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47533" y="6097027"/>
                  <a:ext cx="165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A965F1B-E69B-4FD3-B9A8-2ECAC88645AD}"/>
                    </a:ext>
                  </a:extLst>
                </p14:cNvPr>
                <p14:cNvContentPartPr/>
                <p14:nvPr/>
              </p14:nvContentPartPr>
              <p14:xfrm>
                <a:off x="1068573" y="6088387"/>
                <a:ext cx="32040" cy="1526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A965F1B-E69B-4FD3-B9A8-2ECAC88645A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64253" y="6084067"/>
                  <a:ext cx="40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C72C051-D0D9-4EE2-BB35-1EF47B5C16E5}"/>
                    </a:ext>
                  </a:extLst>
                </p14:cNvPr>
                <p14:cNvContentPartPr/>
                <p14:nvPr/>
              </p14:nvContentPartPr>
              <p14:xfrm>
                <a:off x="1017453" y="6111067"/>
                <a:ext cx="287640" cy="109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C72C051-D0D9-4EE2-BB35-1EF47B5C16E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13133" y="6106747"/>
                  <a:ext cx="296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5DFD0CB-AA10-47BC-9B1D-6C9ED12C4630}"/>
                    </a:ext>
                  </a:extLst>
                </p14:cNvPr>
                <p14:cNvContentPartPr/>
                <p14:nvPr/>
              </p14:nvContentPartPr>
              <p14:xfrm>
                <a:off x="1140213" y="5996947"/>
                <a:ext cx="187560" cy="594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5DFD0CB-AA10-47BC-9B1D-6C9ED12C463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5893" y="5992627"/>
                  <a:ext cx="196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8AF21CF-2948-4C86-9DEA-2095EA41A6C4}"/>
                    </a:ext>
                  </a:extLst>
                </p14:cNvPr>
                <p14:cNvContentPartPr/>
                <p14:nvPr/>
              </p14:nvContentPartPr>
              <p14:xfrm>
                <a:off x="1378173" y="6094867"/>
                <a:ext cx="172800" cy="262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8AF21CF-2948-4C86-9DEA-2095EA41A6C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373853" y="6090547"/>
                  <a:ext cx="181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B9029050-2FB5-4098-8B09-7DBAAB345D4A}"/>
                    </a:ext>
                  </a:extLst>
                </p14:cNvPr>
                <p14:cNvContentPartPr/>
                <p14:nvPr/>
              </p14:nvContentPartPr>
              <p14:xfrm>
                <a:off x="1400493" y="6143467"/>
                <a:ext cx="174240" cy="216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B9029050-2FB5-4098-8B09-7DBAAB345D4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96173" y="6139147"/>
                  <a:ext cx="182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A2EE0AC-26D9-47BF-A327-1F9EA066A33E}"/>
                    </a:ext>
                  </a:extLst>
                </p14:cNvPr>
                <p14:cNvContentPartPr/>
                <p14:nvPr/>
              </p14:nvContentPartPr>
              <p14:xfrm>
                <a:off x="1800453" y="6023587"/>
                <a:ext cx="36360" cy="1933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A2EE0AC-26D9-47BF-A327-1F9EA066A33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96133" y="6019267"/>
                  <a:ext cx="45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FE2BB64-7405-4059-9AFA-AD2CBD76726D}"/>
                    </a:ext>
                  </a:extLst>
                </p14:cNvPr>
                <p14:cNvContentPartPr/>
                <p14:nvPr/>
              </p14:nvContentPartPr>
              <p14:xfrm>
                <a:off x="1636293" y="5971747"/>
                <a:ext cx="394200" cy="71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FE2BB64-7405-4059-9AFA-AD2CBD76726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631973" y="5967427"/>
                  <a:ext cx="4028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29CC277-547D-49F5-B4C0-5A7CDAC32909}"/>
                    </a:ext>
                  </a:extLst>
                </p14:cNvPr>
                <p14:cNvContentPartPr/>
                <p14:nvPr/>
              </p14:nvContentPartPr>
              <p14:xfrm>
                <a:off x="1523973" y="6026827"/>
                <a:ext cx="149760" cy="1814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29CC277-547D-49F5-B4C0-5A7CDAC3290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519653" y="6022507"/>
                  <a:ext cx="158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3939B43-1E23-4AD1-810D-EED8119B4FB7}"/>
                    </a:ext>
                  </a:extLst>
                </p14:cNvPr>
                <p14:cNvContentPartPr/>
                <p14:nvPr/>
              </p14:nvContentPartPr>
              <p14:xfrm>
                <a:off x="1635213" y="6036187"/>
                <a:ext cx="33840" cy="248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3939B43-1E23-4AD1-810D-EED8119B4FB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630893" y="6031867"/>
                  <a:ext cx="42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F6D6B94-3BF0-43C9-A6ED-AB5176E03C46}"/>
                    </a:ext>
                  </a:extLst>
                </p14:cNvPr>
                <p14:cNvContentPartPr/>
                <p14:nvPr/>
              </p14:nvContentPartPr>
              <p14:xfrm>
                <a:off x="1527213" y="6201067"/>
                <a:ext cx="189720" cy="399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F6D6B94-3BF0-43C9-A6ED-AB5176E03C4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522893" y="6196747"/>
                  <a:ext cx="198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3D74BDA-736F-40EE-B0D0-2F0B0F2F0434}"/>
                    </a:ext>
                  </a:extLst>
                </p14:cNvPr>
                <p14:cNvContentPartPr/>
                <p14:nvPr/>
              </p14:nvContentPartPr>
              <p14:xfrm>
                <a:off x="2196453" y="6028267"/>
                <a:ext cx="268560" cy="103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3D74BDA-736F-40EE-B0D0-2F0B0F2F043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192133" y="6023947"/>
                  <a:ext cx="277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9703A38-1502-48BC-8761-B4CB64EA43FB}"/>
                    </a:ext>
                  </a:extLst>
                </p14:cNvPr>
                <p14:cNvContentPartPr/>
                <p14:nvPr/>
              </p14:nvContentPartPr>
              <p14:xfrm>
                <a:off x="2421813" y="5948707"/>
                <a:ext cx="173160" cy="187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9703A38-1502-48BC-8761-B4CB64EA43F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17493" y="5944387"/>
                  <a:ext cx="18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9D87BE8-181C-4284-94B9-2C8217D0F928}"/>
                    </a:ext>
                  </a:extLst>
                </p14:cNvPr>
                <p14:cNvContentPartPr/>
                <p14:nvPr/>
              </p14:nvContentPartPr>
              <p14:xfrm>
                <a:off x="2746173" y="5770867"/>
                <a:ext cx="246960" cy="194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9D87BE8-181C-4284-94B9-2C8217D0F9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41853" y="5766547"/>
                  <a:ext cx="255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755D500-0082-441B-BF09-702D08166152}"/>
                    </a:ext>
                  </a:extLst>
                </p14:cNvPr>
                <p14:cNvContentPartPr/>
                <p14:nvPr/>
              </p14:nvContentPartPr>
              <p14:xfrm>
                <a:off x="3003573" y="5791027"/>
                <a:ext cx="117720" cy="90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755D500-0082-441B-BF09-702D0816615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999253" y="5786707"/>
                  <a:ext cx="126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29BBDC0-A05F-48AC-A6E4-2C05B13F4B43}"/>
                    </a:ext>
                  </a:extLst>
                </p14:cNvPr>
                <p14:cNvContentPartPr/>
                <p14:nvPr/>
              </p14:nvContentPartPr>
              <p14:xfrm>
                <a:off x="3050373" y="5748907"/>
                <a:ext cx="262800" cy="1058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29BBDC0-A05F-48AC-A6E4-2C05B13F4B4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046053" y="5744587"/>
                  <a:ext cx="271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E64D936-B273-4011-BE68-E99B9BABA071}"/>
                    </a:ext>
                  </a:extLst>
                </p14:cNvPr>
                <p14:cNvContentPartPr/>
                <p14:nvPr/>
              </p14:nvContentPartPr>
              <p14:xfrm>
                <a:off x="3414333" y="5589427"/>
                <a:ext cx="303120" cy="1951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E64D936-B273-4011-BE68-E99B9BABA07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410013" y="5585107"/>
                  <a:ext cx="311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17B7380-D752-49FB-988A-6DD7C5A42CEA}"/>
                    </a:ext>
                  </a:extLst>
                </p14:cNvPr>
                <p14:cNvContentPartPr/>
                <p14:nvPr/>
              </p14:nvContentPartPr>
              <p14:xfrm>
                <a:off x="3909693" y="5602387"/>
                <a:ext cx="131760" cy="98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17B7380-D752-49FB-988A-6DD7C5A42CE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905373" y="5598067"/>
                  <a:ext cx="140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3A5D911-1520-4274-84D9-3F76DD595095}"/>
                    </a:ext>
                  </a:extLst>
                </p14:cNvPr>
                <p14:cNvContentPartPr/>
                <p14:nvPr/>
              </p14:nvContentPartPr>
              <p14:xfrm>
                <a:off x="4035693" y="5559547"/>
                <a:ext cx="373680" cy="1263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3A5D911-1520-4274-84D9-3F76DD59509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031373" y="5555227"/>
                  <a:ext cx="382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44482C3-8873-46FC-8CFD-BD8C789E81AF}"/>
                    </a:ext>
                  </a:extLst>
                </p14:cNvPr>
                <p14:cNvContentPartPr/>
                <p14:nvPr/>
              </p14:nvContentPartPr>
              <p14:xfrm>
                <a:off x="4401453" y="5451547"/>
                <a:ext cx="329760" cy="1494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44482C3-8873-46FC-8CFD-BD8C789E81A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397133" y="5447227"/>
                  <a:ext cx="338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F8AD30F-2DBA-4533-A4F7-821978746E1E}"/>
                    </a:ext>
                  </a:extLst>
                </p14:cNvPr>
                <p14:cNvContentPartPr/>
                <p14:nvPr/>
              </p14:nvContentPartPr>
              <p14:xfrm>
                <a:off x="4916973" y="5344987"/>
                <a:ext cx="378360" cy="2876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F8AD30F-2DBA-4533-A4F7-821978746E1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912653" y="5340667"/>
                  <a:ext cx="387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6E3F8C3-3370-4642-9F6A-27937B808AD4}"/>
                    </a:ext>
                  </a:extLst>
                </p14:cNvPr>
                <p14:cNvContentPartPr/>
                <p14:nvPr/>
              </p14:nvContentPartPr>
              <p14:xfrm>
                <a:off x="5293893" y="5431387"/>
                <a:ext cx="138600" cy="802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6E3F8C3-3370-4642-9F6A-27937B808AD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289573" y="5427067"/>
                  <a:ext cx="147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96FB504-F9FD-4E38-8B22-AE4BFAC930A5}"/>
                    </a:ext>
                  </a:extLst>
                </p14:cNvPr>
                <p14:cNvContentPartPr/>
                <p14:nvPr/>
              </p14:nvContentPartPr>
              <p14:xfrm>
                <a:off x="5396133" y="5331307"/>
                <a:ext cx="115560" cy="1868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96FB504-F9FD-4E38-8B22-AE4BFAC930A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391813" y="5326987"/>
                  <a:ext cx="124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76261E6-3EE8-4991-821D-86843D9A0F7C}"/>
                    </a:ext>
                  </a:extLst>
                </p14:cNvPr>
                <p14:cNvContentPartPr/>
                <p14:nvPr/>
              </p14:nvContentPartPr>
              <p14:xfrm>
                <a:off x="5629413" y="5368027"/>
                <a:ext cx="264240" cy="842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76261E6-3EE8-4991-821D-86843D9A0F7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625093" y="5363707"/>
                  <a:ext cx="272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7FAE2C6-8172-4B17-8C15-94D22F049342}"/>
                    </a:ext>
                  </a:extLst>
                </p14:cNvPr>
                <p14:cNvContentPartPr/>
                <p14:nvPr/>
              </p14:nvContentPartPr>
              <p14:xfrm>
                <a:off x="6097413" y="5336347"/>
                <a:ext cx="106560" cy="946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7FAE2C6-8172-4B17-8C15-94D22F04934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093093" y="5332027"/>
                  <a:ext cx="11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F27CD08-BCFF-4D7C-AB05-355A7BEDECC3}"/>
                    </a:ext>
                  </a:extLst>
                </p14:cNvPr>
                <p14:cNvContentPartPr/>
                <p14:nvPr/>
              </p14:nvContentPartPr>
              <p14:xfrm>
                <a:off x="6201813" y="5341747"/>
                <a:ext cx="251640" cy="619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F27CD08-BCFF-4D7C-AB05-355A7BEDECC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197493" y="5337427"/>
                  <a:ext cx="260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60676FA-B958-472C-BFB5-8EE72E81A204}"/>
                    </a:ext>
                  </a:extLst>
                </p14:cNvPr>
                <p14:cNvContentPartPr/>
                <p14:nvPr/>
              </p14:nvContentPartPr>
              <p14:xfrm>
                <a:off x="6501333" y="5221147"/>
                <a:ext cx="299880" cy="290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60676FA-B958-472C-BFB5-8EE72E81A20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497013" y="5216827"/>
                  <a:ext cx="308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AE04D45-AFFB-4D02-9BE9-8380034F683E}"/>
                    </a:ext>
                  </a:extLst>
                </p14:cNvPr>
                <p14:cNvContentPartPr/>
                <p14:nvPr/>
              </p14:nvContentPartPr>
              <p14:xfrm>
                <a:off x="7056453" y="5188387"/>
                <a:ext cx="167760" cy="1782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AE04D45-AFFB-4D02-9BE9-8380034F683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052133" y="5184067"/>
                  <a:ext cx="176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C92AD93-D343-4D33-BDFC-41645A45DF19}"/>
                    </a:ext>
                  </a:extLst>
                </p14:cNvPr>
                <p14:cNvContentPartPr/>
                <p14:nvPr/>
              </p14:nvContentPartPr>
              <p14:xfrm>
                <a:off x="4053693" y="5901547"/>
                <a:ext cx="20880" cy="1368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C92AD93-D343-4D33-BDFC-41645A45DF1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049373" y="5897227"/>
                  <a:ext cx="29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7279BAE-4D1B-48CB-9779-7878B7BFD000}"/>
                    </a:ext>
                  </a:extLst>
                </p14:cNvPr>
                <p14:cNvContentPartPr/>
                <p14:nvPr/>
              </p14:nvContentPartPr>
              <p14:xfrm>
                <a:off x="4027053" y="5829907"/>
                <a:ext cx="57960" cy="54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7279BAE-4D1B-48CB-9779-7878B7BFD00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022733" y="5825587"/>
                  <a:ext cx="66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7255153-D7B9-457D-9F23-530D773A5E64}"/>
                    </a:ext>
                  </a:extLst>
                </p14:cNvPr>
                <p14:cNvContentPartPr/>
                <p14:nvPr/>
              </p14:nvContentPartPr>
              <p14:xfrm>
                <a:off x="4114533" y="5880667"/>
                <a:ext cx="145080" cy="1206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7255153-D7B9-457D-9F23-530D773A5E6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110213" y="5876347"/>
                  <a:ext cx="153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14C498D-011E-4EA7-8AE5-F4327F9BB4EA}"/>
                    </a:ext>
                  </a:extLst>
                </p14:cNvPr>
                <p14:cNvContentPartPr/>
                <p14:nvPr/>
              </p14:nvContentPartPr>
              <p14:xfrm>
                <a:off x="4475253" y="5840707"/>
                <a:ext cx="370800" cy="1076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14C498D-011E-4EA7-8AE5-F4327F9BB4E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70933" y="5836387"/>
                  <a:ext cx="379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63B362C-B7A7-40EE-9169-708D06DAB553}"/>
                    </a:ext>
                  </a:extLst>
                </p14:cNvPr>
                <p14:cNvContentPartPr/>
                <p14:nvPr/>
              </p14:nvContentPartPr>
              <p14:xfrm>
                <a:off x="4895373" y="5748547"/>
                <a:ext cx="103320" cy="1638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63B362C-B7A7-40EE-9169-708D06DAB55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891053" y="5744227"/>
                  <a:ext cx="11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8752DF3-6734-4D4C-B3D9-09874C1011FB}"/>
                    </a:ext>
                  </a:extLst>
                </p14:cNvPr>
                <p14:cNvContentPartPr/>
                <p14:nvPr/>
              </p14:nvContentPartPr>
              <p14:xfrm>
                <a:off x="5068173" y="5758627"/>
                <a:ext cx="31680" cy="1274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8752DF3-6734-4D4C-B3D9-09874C1011F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063853" y="5754307"/>
                  <a:ext cx="40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70239A9-94D5-4116-89B7-6A5A3426EA5F}"/>
                    </a:ext>
                  </a:extLst>
                </p14:cNvPr>
                <p14:cNvContentPartPr/>
                <p14:nvPr/>
              </p14:nvContentPartPr>
              <p14:xfrm>
                <a:off x="5153133" y="5804707"/>
                <a:ext cx="73440" cy="2307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70239A9-94D5-4116-89B7-6A5A3426EA5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148813" y="5800387"/>
                  <a:ext cx="82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5639068-0F08-497D-8C9E-81C2A22C2239}"/>
                    </a:ext>
                  </a:extLst>
                </p14:cNvPr>
                <p14:cNvContentPartPr/>
                <p14:nvPr/>
              </p14:nvContentPartPr>
              <p14:xfrm>
                <a:off x="5255373" y="5757187"/>
                <a:ext cx="97560" cy="799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5639068-0F08-497D-8C9E-81C2A22C223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251053" y="5752867"/>
                  <a:ext cx="106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058F231-F198-40E5-BC4D-FCC5B3C1EF1F}"/>
                    </a:ext>
                  </a:extLst>
                </p14:cNvPr>
                <p14:cNvContentPartPr/>
                <p14:nvPr/>
              </p14:nvContentPartPr>
              <p14:xfrm>
                <a:off x="5381013" y="5721907"/>
                <a:ext cx="273600" cy="831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058F231-F198-40E5-BC4D-FCC5B3C1EF1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376693" y="5717587"/>
                  <a:ext cx="282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CB5C430-EED5-42D0-8D84-EBF6EFDBC3F4}"/>
                    </a:ext>
                  </a:extLst>
                </p14:cNvPr>
                <p14:cNvContentPartPr/>
                <p14:nvPr/>
              </p14:nvContentPartPr>
              <p14:xfrm>
                <a:off x="5642373" y="5692387"/>
                <a:ext cx="131400" cy="824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CB5C430-EED5-42D0-8D84-EBF6EFDBC3F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638053" y="5688067"/>
                  <a:ext cx="140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A3DB93B-17B1-4B22-9D1C-9611001A1D09}"/>
                    </a:ext>
                  </a:extLst>
                </p14:cNvPr>
                <p14:cNvContentPartPr/>
                <p14:nvPr/>
              </p14:nvContentPartPr>
              <p14:xfrm>
                <a:off x="5953773" y="5653507"/>
                <a:ext cx="151920" cy="3358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A3DB93B-17B1-4B22-9D1C-9611001A1D0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949453" y="5649187"/>
                  <a:ext cx="1605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CEC46EE-1C50-4753-A3B8-149C6E0DAC79}"/>
                    </a:ext>
                  </a:extLst>
                </p14:cNvPr>
                <p14:cNvContentPartPr/>
                <p14:nvPr/>
              </p14:nvContentPartPr>
              <p14:xfrm>
                <a:off x="5975373" y="5639827"/>
                <a:ext cx="360" cy="3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CEC46EE-1C50-4753-A3B8-149C6E0DAC7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71053" y="5635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E83A88F-6C61-421B-8BE5-2350ED14AF03}"/>
                    </a:ext>
                  </a:extLst>
                </p14:cNvPr>
                <p14:cNvContentPartPr/>
                <p14:nvPr/>
              </p14:nvContentPartPr>
              <p14:xfrm>
                <a:off x="6344013" y="5720827"/>
                <a:ext cx="96120" cy="1137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E83A88F-6C61-421B-8BE5-2350ED14AF0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339693" y="5716507"/>
                  <a:ext cx="104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622DDA6-15DC-4CD8-890B-1CA9F3831650}"/>
                    </a:ext>
                  </a:extLst>
                </p14:cNvPr>
                <p14:cNvContentPartPr/>
                <p14:nvPr/>
              </p14:nvContentPartPr>
              <p14:xfrm>
                <a:off x="6259413" y="5639467"/>
                <a:ext cx="249120" cy="87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622DDA6-15DC-4CD8-890B-1CA9F383165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255093" y="5635147"/>
                  <a:ext cx="257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86AC079-4F09-4B52-BD84-A096A74B9EE0}"/>
                    </a:ext>
                  </a:extLst>
                </p14:cNvPr>
                <p14:cNvContentPartPr/>
                <p14:nvPr/>
              </p14:nvContentPartPr>
              <p14:xfrm>
                <a:off x="6561813" y="5714347"/>
                <a:ext cx="217440" cy="1058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86AC079-4F09-4B52-BD84-A096A74B9EE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557493" y="5710027"/>
                  <a:ext cx="226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C27BF0D-59DF-4482-9A7A-B1205F3E8700}"/>
                    </a:ext>
                  </a:extLst>
                </p14:cNvPr>
                <p14:cNvContentPartPr/>
                <p14:nvPr/>
              </p14:nvContentPartPr>
              <p14:xfrm>
                <a:off x="6917133" y="5640907"/>
                <a:ext cx="4320" cy="1620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C27BF0D-59DF-4482-9A7A-B1205F3E870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912813" y="5636587"/>
                  <a:ext cx="12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0C7BEA6-FF9B-4C64-A898-F960BB798FB8}"/>
                    </a:ext>
                  </a:extLst>
                </p14:cNvPr>
                <p14:cNvContentPartPr/>
                <p14:nvPr/>
              </p14:nvContentPartPr>
              <p14:xfrm>
                <a:off x="6813093" y="5620747"/>
                <a:ext cx="185040" cy="2034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0C7BEA6-FF9B-4C64-A898-F960BB798FB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808773" y="5616427"/>
                  <a:ext cx="193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844752A-5C7E-43C0-8E10-721C70DC689B}"/>
                    </a:ext>
                  </a:extLst>
                </p14:cNvPr>
                <p14:cNvContentPartPr/>
                <p14:nvPr/>
              </p14:nvContentPartPr>
              <p14:xfrm>
                <a:off x="7118733" y="5647387"/>
                <a:ext cx="7920" cy="1234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844752A-5C7E-43C0-8E10-721C70DC689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114413" y="5643067"/>
                  <a:ext cx="16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8640394-AD31-471B-AAD2-4CC39AF2CA5B}"/>
                    </a:ext>
                  </a:extLst>
                </p14:cNvPr>
                <p14:cNvContentPartPr/>
                <p14:nvPr/>
              </p14:nvContentPartPr>
              <p14:xfrm>
                <a:off x="7052493" y="5604907"/>
                <a:ext cx="251280" cy="1674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8640394-AD31-471B-AAD2-4CC39AF2CA5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048173" y="5600587"/>
                  <a:ext cx="259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AFD0615-C417-4F1C-B4A7-6F57CD2A3046}"/>
                    </a:ext>
                  </a:extLst>
                </p14:cNvPr>
                <p14:cNvContentPartPr/>
                <p14:nvPr/>
              </p14:nvContentPartPr>
              <p14:xfrm>
                <a:off x="7170573" y="5597707"/>
                <a:ext cx="222120" cy="1602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AFD0615-C417-4F1C-B4A7-6F57CD2A304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166253" y="5593387"/>
                  <a:ext cx="230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2889F5B-1838-44EF-A616-048D966A775C}"/>
                    </a:ext>
                  </a:extLst>
                </p14:cNvPr>
                <p14:cNvContentPartPr/>
                <p14:nvPr/>
              </p14:nvContentPartPr>
              <p14:xfrm>
                <a:off x="7453533" y="5663587"/>
                <a:ext cx="151560" cy="158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2889F5B-1838-44EF-A616-048D966A775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449213" y="5659267"/>
                  <a:ext cx="160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4177342-7AA6-4D36-9E9D-D15C082E967E}"/>
                    </a:ext>
                  </a:extLst>
                </p14:cNvPr>
                <p14:cNvContentPartPr/>
                <p14:nvPr/>
              </p14:nvContentPartPr>
              <p14:xfrm>
                <a:off x="7533093" y="5602387"/>
                <a:ext cx="120600" cy="1792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4177342-7AA6-4D36-9E9D-D15C082E967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528773" y="5598067"/>
                  <a:ext cx="129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71B2001-7EDC-4630-BCE6-B41D0C4A8E59}"/>
                    </a:ext>
                  </a:extLst>
                </p14:cNvPr>
                <p14:cNvContentPartPr/>
                <p14:nvPr/>
              </p14:nvContentPartPr>
              <p14:xfrm>
                <a:off x="7767453" y="5539387"/>
                <a:ext cx="128520" cy="1764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71B2001-7EDC-4630-BCE6-B41D0C4A8E5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763133" y="5535067"/>
                  <a:ext cx="137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EDE7925-20C8-4230-9802-FC41924CB63A}"/>
                    </a:ext>
                  </a:extLst>
                </p14:cNvPr>
                <p14:cNvContentPartPr/>
                <p14:nvPr/>
              </p14:nvContentPartPr>
              <p14:xfrm>
                <a:off x="7814613" y="5634787"/>
                <a:ext cx="108360" cy="162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EDE7925-20C8-4230-9802-FC41924CB63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810293" y="5630467"/>
                  <a:ext cx="11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EB4E629-7A8F-4BC4-81B3-55B4D9862DAC}"/>
                    </a:ext>
                  </a:extLst>
                </p14:cNvPr>
                <p14:cNvContentPartPr/>
                <p14:nvPr/>
              </p14:nvContentPartPr>
              <p14:xfrm>
                <a:off x="7944213" y="5474947"/>
                <a:ext cx="116280" cy="2149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EB4E629-7A8F-4BC4-81B3-55B4D9862DA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939893" y="5470627"/>
                  <a:ext cx="124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847C945-135A-42D2-82D4-FD266D79FF9B}"/>
                    </a:ext>
                  </a:extLst>
                </p14:cNvPr>
                <p14:cNvContentPartPr/>
                <p14:nvPr/>
              </p14:nvContentPartPr>
              <p14:xfrm>
                <a:off x="8088213" y="5573227"/>
                <a:ext cx="101520" cy="943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847C945-135A-42D2-82D4-FD266D79FF9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083893" y="5568907"/>
                  <a:ext cx="110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A2F5ABE-CF5C-4270-89D7-3876E3BC97D0}"/>
                    </a:ext>
                  </a:extLst>
                </p14:cNvPr>
                <p14:cNvContentPartPr/>
                <p14:nvPr/>
              </p14:nvContentPartPr>
              <p14:xfrm>
                <a:off x="8166693" y="5568907"/>
                <a:ext cx="93240" cy="73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A2F5ABE-CF5C-4270-89D7-3876E3BC97D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162373" y="5564587"/>
                  <a:ext cx="101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9593E2F-4409-4312-8DE0-92760C70F085}"/>
                    </a:ext>
                  </a:extLst>
                </p14:cNvPr>
                <p14:cNvContentPartPr/>
                <p14:nvPr/>
              </p14:nvContentPartPr>
              <p14:xfrm>
                <a:off x="8270373" y="5551627"/>
                <a:ext cx="90000" cy="644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9593E2F-4409-4312-8DE0-92760C70F08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266053" y="5547307"/>
                  <a:ext cx="98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39C581F-E2DE-4F5D-A547-83C4672382C0}"/>
                    </a:ext>
                  </a:extLst>
                </p14:cNvPr>
                <p14:cNvContentPartPr/>
                <p14:nvPr/>
              </p14:nvContentPartPr>
              <p14:xfrm>
                <a:off x="8356053" y="5449387"/>
                <a:ext cx="118800" cy="1954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39C581F-E2DE-4F5D-A547-83C4672382C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351733" y="5445067"/>
                  <a:ext cx="127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3EA109D-7044-4778-BF88-7B63577A10C4}"/>
                    </a:ext>
                  </a:extLst>
                </p14:cNvPr>
                <p14:cNvContentPartPr/>
                <p14:nvPr/>
              </p14:nvContentPartPr>
              <p14:xfrm>
                <a:off x="8440653" y="5449027"/>
                <a:ext cx="131760" cy="1465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3EA109D-7044-4778-BF88-7B63577A10C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436333" y="5444707"/>
                  <a:ext cx="140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C97A924-8EEC-4370-AC95-91ADA1B04E93}"/>
                    </a:ext>
                  </a:extLst>
                </p14:cNvPr>
                <p14:cNvContentPartPr/>
                <p14:nvPr/>
              </p14:nvContentPartPr>
              <p14:xfrm>
                <a:off x="5760813" y="6145627"/>
                <a:ext cx="286560" cy="1267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C97A924-8EEC-4370-AC95-91ADA1B04E9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756493" y="6141307"/>
                  <a:ext cx="295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BF432FD-797E-4581-BB09-A73ADB208999}"/>
                    </a:ext>
                  </a:extLst>
                </p14:cNvPr>
                <p14:cNvContentPartPr/>
                <p14:nvPr/>
              </p14:nvContentPartPr>
              <p14:xfrm>
                <a:off x="6034773" y="6116467"/>
                <a:ext cx="117360" cy="1054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BF432FD-797E-4581-BB09-A73ADB20899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030453" y="6112147"/>
                  <a:ext cx="126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42B02E7F-FA39-4E21-A7F9-75092636D634}"/>
                    </a:ext>
                  </a:extLst>
                </p14:cNvPr>
                <p14:cNvContentPartPr/>
                <p14:nvPr/>
              </p14:nvContentPartPr>
              <p14:xfrm>
                <a:off x="6203613" y="6083347"/>
                <a:ext cx="141120" cy="2030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42B02E7F-FA39-4E21-A7F9-75092636D63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99293" y="6079027"/>
                  <a:ext cx="149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71CB0C3-726E-4EB4-8CD0-207A3A9A8A75}"/>
                    </a:ext>
                  </a:extLst>
                </p14:cNvPr>
                <p14:cNvContentPartPr/>
                <p14:nvPr/>
              </p14:nvContentPartPr>
              <p14:xfrm>
                <a:off x="6237813" y="6024307"/>
                <a:ext cx="55080" cy="219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71CB0C3-726E-4EB4-8CD0-207A3A9A8A7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233493" y="6019987"/>
                  <a:ext cx="63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EF9197F-A0A8-4D8C-9FFA-AF34EDD6051C}"/>
                    </a:ext>
                  </a:extLst>
                </p14:cNvPr>
                <p14:cNvContentPartPr/>
                <p14:nvPr/>
              </p14:nvContentPartPr>
              <p14:xfrm>
                <a:off x="6446973" y="6089467"/>
                <a:ext cx="136800" cy="1310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EF9197F-A0A8-4D8C-9FFA-AF34EDD6051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442653" y="6085147"/>
                  <a:ext cx="145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BFC7324-F5F0-43B0-8D59-D08085922604}"/>
                    </a:ext>
                  </a:extLst>
                </p14:cNvPr>
                <p14:cNvContentPartPr/>
                <p14:nvPr/>
              </p14:nvContentPartPr>
              <p14:xfrm>
                <a:off x="6392253" y="5970307"/>
                <a:ext cx="217440" cy="928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BFC7324-F5F0-43B0-8D59-D0808592260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387933" y="5965987"/>
                  <a:ext cx="226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66AD794-35D9-4613-B128-024ED964EDBD}"/>
                    </a:ext>
                  </a:extLst>
                </p14:cNvPr>
                <p14:cNvContentPartPr/>
                <p14:nvPr/>
              </p14:nvContentPartPr>
              <p14:xfrm>
                <a:off x="6651453" y="6025747"/>
                <a:ext cx="220320" cy="123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66AD794-35D9-4613-B128-024ED964EDB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647133" y="6021427"/>
                  <a:ext cx="228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2B94577-25BA-4DD8-ABBB-6B88486B0DB6}"/>
                    </a:ext>
                  </a:extLst>
                </p14:cNvPr>
                <p14:cNvContentPartPr/>
                <p14:nvPr/>
              </p14:nvContentPartPr>
              <p14:xfrm>
                <a:off x="6993453" y="5996587"/>
                <a:ext cx="7920" cy="186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2B94577-25BA-4DD8-ABBB-6B88486B0DB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989133" y="5992267"/>
                  <a:ext cx="16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6007CE3-46A9-4ABE-85A1-7264F89C21A0}"/>
                    </a:ext>
                  </a:extLst>
                </p14:cNvPr>
                <p14:cNvContentPartPr/>
                <p14:nvPr/>
              </p14:nvContentPartPr>
              <p14:xfrm>
                <a:off x="6912093" y="5987947"/>
                <a:ext cx="127800" cy="2084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6007CE3-46A9-4ABE-85A1-7264F89C21A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907773" y="5983627"/>
                  <a:ext cx="136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388F796D-F1C1-49C1-9D8C-1878876E53E9}"/>
                    </a:ext>
                  </a:extLst>
                </p14:cNvPr>
                <p14:cNvContentPartPr/>
                <p14:nvPr/>
              </p14:nvContentPartPr>
              <p14:xfrm>
                <a:off x="7129173" y="6052747"/>
                <a:ext cx="24120" cy="1198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388F796D-F1C1-49C1-9D8C-1878876E53E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24853" y="6048427"/>
                  <a:ext cx="32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27729EE-4110-4BDE-B37C-09C2841F3C5F}"/>
                    </a:ext>
                  </a:extLst>
                </p14:cNvPr>
                <p14:cNvContentPartPr/>
                <p14:nvPr/>
              </p14:nvContentPartPr>
              <p14:xfrm>
                <a:off x="7080933" y="5980747"/>
                <a:ext cx="216000" cy="1742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27729EE-4110-4BDE-B37C-09C2841F3C5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076613" y="5976427"/>
                  <a:ext cx="224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9FE0277-3F74-4DB1-B0AD-C4BD91D2695C}"/>
                    </a:ext>
                  </a:extLst>
                </p14:cNvPr>
                <p14:cNvContentPartPr/>
                <p14:nvPr/>
              </p14:nvContentPartPr>
              <p14:xfrm>
                <a:off x="7178493" y="5966347"/>
                <a:ext cx="204840" cy="1609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9FE0277-3F74-4DB1-B0AD-C4BD91D2695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174173" y="5962027"/>
                  <a:ext cx="213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B8D99A0-8349-432F-9800-E6F6668F8B2C}"/>
                    </a:ext>
                  </a:extLst>
                </p14:cNvPr>
                <p14:cNvContentPartPr/>
                <p14:nvPr/>
              </p14:nvContentPartPr>
              <p14:xfrm>
                <a:off x="7438053" y="6036187"/>
                <a:ext cx="171000" cy="201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B8D99A0-8349-432F-9800-E6F6668F8B2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433733" y="6031867"/>
                  <a:ext cx="179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22C8384-9DF6-4667-9557-23F42D5C7754}"/>
                    </a:ext>
                  </a:extLst>
                </p14:cNvPr>
                <p14:cNvContentPartPr/>
                <p14:nvPr/>
              </p14:nvContentPartPr>
              <p14:xfrm>
                <a:off x="7497453" y="5979307"/>
                <a:ext cx="160560" cy="2127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22C8384-9DF6-4667-9557-23F42D5C775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493133" y="5974987"/>
                  <a:ext cx="169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04C2CD6-0E1B-4C95-959E-F3D755F989CC}"/>
                    </a:ext>
                  </a:extLst>
                </p14:cNvPr>
                <p14:cNvContentPartPr/>
                <p14:nvPr/>
              </p14:nvContentPartPr>
              <p14:xfrm>
                <a:off x="7707693" y="5901547"/>
                <a:ext cx="90720" cy="1929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04C2CD6-0E1B-4C95-959E-F3D755F989C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703373" y="5897227"/>
                  <a:ext cx="99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E793203-6FD1-4787-B95F-27DF746ED787}"/>
                    </a:ext>
                  </a:extLst>
                </p14:cNvPr>
                <p14:cNvContentPartPr/>
                <p14:nvPr/>
              </p14:nvContentPartPr>
              <p14:xfrm>
                <a:off x="7741533" y="5932147"/>
                <a:ext cx="122040" cy="1810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E793203-6FD1-4787-B95F-27DF746ED78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737213" y="5927827"/>
                  <a:ext cx="130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4F75CFC-24C2-4B88-AE57-D62CB8E3E4C1}"/>
                    </a:ext>
                  </a:extLst>
                </p14:cNvPr>
                <p14:cNvContentPartPr/>
                <p14:nvPr/>
              </p14:nvContentPartPr>
              <p14:xfrm>
                <a:off x="7968333" y="5902987"/>
                <a:ext cx="106920" cy="1605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4F75CFC-24C2-4B88-AE57-D62CB8E3E4C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964013" y="5898667"/>
                  <a:ext cx="115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DE3DFCD-7FE3-4DCD-A37E-3AF0FD939806}"/>
                    </a:ext>
                  </a:extLst>
                </p14:cNvPr>
                <p14:cNvContentPartPr/>
                <p14:nvPr/>
              </p14:nvContentPartPr>
              <p14:xfrm>
                <a:off x="8037453" y="5983987"/>
                <a:ext cx="75600" cy="590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DE3DFCD-7FE3-4DCD-A37E-3AF0FD93980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033133" y="5979667"/>
                  <a:ext cx="8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D665A31B-1F00-4D9A-8674-499C4841F5F9}"/>
                    </a:ext>
                  </a:extLst>
                </p14:cNvPr>
                <p14:cNvContentPartPr/>
                <p14:nvPr/>
              </p14:nvContentPartPr>
              <p14:xfrm>
                <a:off x="8126013" y="5974267"/>
                <a:ext cx="96840" cy="748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D665A31B-1F00-4D9A-8674-499C4841F5F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121693" y="5969947"/>
                  <a:ext cx="10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38FFBA2-83D6-47D9-82CA-FC3AD637D6D5}"/>
                    </a:ext>
                  </a:extLst>
                </p14:cNvPr>
                <p14:cNvContentPartPr/>
                <p14:nvPr/>
              </p14:nvContentPartPr>
              <p14:xfrm>
                <a:off x="8239053" y="5939347"/>
                <a:ext cx="96480" cy="1051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38FFBA2-83D6-47D9-82CA-FC3AD637D6D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234733" y="5935027"/>
                  <a:ext cx="105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A89306D-8C9A-4BA8-8C7E-4914472B8EB5}"/>
                    </a:ext>
                  </a:extLst>
                </p14:cNvPr>
                <p14:cNvContentPartPr/>
                <p14:nvPr/>
              </p14:nvContentPartPr>
              <p14:xfrm>
                <a:off x="8338773" y="5925667"/>
                <a:ext cx="117000" cy="835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A89306D-8C9A-4BA8-8C7E-4914472B8EB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34453" y="5921347"/>
                  <a:ext cx="125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598377A-980F-4265-A5FE-940647091E2E}"/>
                    </a:ext>
                  </a:extLst>
                </p14:cNvPr>
                <p14:cNvContentPartPr/>
                <p14:nvPr/>
              </p14:nvContentPartPr>
              <p14:xfrm>
                <a:off x="8368653" y="5914507"/>
                <a:ext cx="164880" cy="1400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598377A-980F-4265-A5FE-940647091E2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364333" y="5910187"/>
                  <a:ext cx="173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F6C0CA2-D9B2-4813-A623-5088B615E69E}"/>
                    </a:ext>
                  </a:extLst>
                </p14:cNvPr>
                <p14:cNvContentPartPr/>
                <p14:nvPr/>
              </p14:nvContentPartPr>
              <p14:xfrm>
                <a:off x="7914693" y="6068947"/>
                <a:ext cx="636120" cy="961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F6C0CA2-D9B2-4813-A623-5088B615E69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910373" y="6064627"/>
                  <a:ext cx="64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8F98D68-0031-4122-84BE-14EDB9182A15}"/>
                    </a:ext>
                  </a:extLst>
                </p14:cNvPr>
                <p14:cNvContentPartPr/>
                <p14:nvPr/>
              </p14:nvContentPartPr>
              <p14:xfrm>
                <a:off x="7963293" y="5688787"/>
                <a:ext cx="604080" cy="669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8F98D68-0031-4122-84BE-14EDB9182A1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958973" y="5684467"/>
                  <a:ext cx="612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5DA98EF8-E3D0-4360-B4BE-2CEE8610F446}"/>
                    </a:ext>
                  </a:extLst>
                </p14:cNvPr>
                <p14:cNvContentPartPr/>
                <p14:nvPr/>
              </p14:nvContentPartPr>
              <p14:xfrm>
                <a:off x="7679253" y="3510067"/>
                <a:ext cx="1625400" cy="18406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5DA98EF8-E3D0-4360-B4BE-2CEE8610F44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674933" y="3505747"/>
                  <a:ext cx="1634040" cy="18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DFA62DB-6AC6-4CA6-9A08-B0B7FFD67456}"/>
                    </a:ext>
                  </a:extLst>
                </p14:cNvPr>
                <p14:cNvContentPartPr/>
                <p14:nvPr/>
              </p14:nvContentPartPr>
              <p14:xfrm>
                <a:off x="7492773" y="5136907"/>
                <a:ext cx="510120" cy="2851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DFA62DB-6AC6-4CA6-9A08-B0B7FFD6745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488453" y="5132587"/>
                  <a:ext cx="518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2036C6A-A453-40F1-954A-7982C61849DB}"/>
                    </a:ext>
                  </a:extLst>
                </p14:cNvPr>
                <p14:cNvContentPartPr/>
                <p14:nvPr/>
              </p14:nvContentPartPr>
              <p14:xfrm>
                <a:off x="9643773" y="3074467"/>
                <a:ext cx="30600" cy="2145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2036C6A-A453-40F1-954A-7982C61849DB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639453" y="3070147"/>
                  <a:ext cx="39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A72504B-D402-4E7C-91B3-CB67BEB91399}"/>
                    </a:ext>
                  </a:extLst>
                </p14:cNvPr>
                <p14:cNvContentPartPr/>
                <p14:nvPr/>
              </p14:nvContentPartPr>
              <p14:xfrm>
                <a:off x="9573573" y="3003187"/>
                <a:ext cx="50400" cy="90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A72504B-D402-4E7C-91B3-CB67BEB9139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569253" y="2998867"/>
                  <a:ext cx="59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A43A36F-81D2-42E2-AFE7-D2381F843EE8}"/>
                    </a:ext>
                  </a:extLst>
                </p14:cNvPr>
                <p14:cNvContentPartPr/>
                <p14:nvPr/>
              </p14:nvContentPartPr>
              <p14:xfrm>
                <a:off x="9693093" y="3046747"/>
                <a:ext cx="165960" cy="1692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A43A36F-81D2-42E2-AFE7-D2381F843EE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688773" y="3042427"/>
                  <a:ext cx="174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C5215BC-F9A5-4F28-A0DF-490921F0655E}"/>
                    </a:ext>
                  </a:extLst>
                </p14:cNvPr>
                <p14:cNvContentPartPr/>
                <p14:nvPr/>
              </p14:nvContentPartPr>
              <p14:xfrm>
                <a:off x="10044453" y="2776027"/>
                <a:ext cx="321120" cy="3193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C5215BC-F9A5-4F28-A0DF-490921F0655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040133" y="2771707"/>
                  <a:ext cx="329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BCCDFBD-15F1-4BBC-9C74-5FCA98A5C86A}"/>
                    </a:ext>
                  </a:extLst>
                </p14:cNvPr>
                <p14:cNvContentPartPr/>
                <p14:nvPr/>
              </p14:nvContentPartPr>
              <p14:xfrm>
                <a:off x="10299333" y="2758747"/>
                <a:ext cx="59040" cy="856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BCCDFBD-15F1-4BBC-9C74-5FCA98A5C86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295013" y="2754427"/>
                  <a:ext cx="67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5854AB9-E8BB-4F3B-9DB7-6B91A8DBABB9}"/>
                    </a:ext>
                  </a:extLst>
                </p14:cNvPr>
                <p14:cNvContentPartPr/>
                <p14:nvPr/>
              </p14:nvContentPartPr>
              <p14:xfrm>
                <a:off x="10402653" y="2808067"/>
                <a:ext cx="107640" cy="1814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5854AB9-E8BB-4F3B-9DB7-6B91A8DBABB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398333" y="2803747"/>
                  <a:ext cx="116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4E436C7-F2EF-48CD-89A8-0B9B58E1084B}"/>
                    </a:ext>
                  </a:extLst>
                </p14:cNvPr>
                <p14:cNvContentPartPr/>
                <p14:nvPr/>
              </p14:nvContentPartPr>
              <p14:xfrm>
                <a:off x="10693173" y="2597107"/>
                <a:ext cx="352440" cy="2779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4E436C7-F2EF-48CD-89A8-0B9B58E1084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688853" y="2592787"/>
                  <a:ext cx="361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8D615F7-EE4F-4BBE-AAAE-7A9C7DD328B4}"/>
                    </a:ext>
                  </a:extLst>
                </p14:cNvPr>
                <p14:cNvContentPartPr/>
                <p14:nvPr/>
              </p14:nvContentPartPr>
              <p14:xfrm>
                <a:off x="11219493" y="2628067"/>
                <a:ext cx="168840" cy="130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8D615F7-EE4F-4BBE-AAAE-7A9C7DD328B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215173" y="2623747"/>
                  <a:ext cx="177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57CDB34-9C31-44FD-A4AB-52499CBDF5C1}"/>
                    </a:ext>
                  </a:extLst>
                </p14:cNvPr>
                <p14:cNvContentPartPr/>
                <p14:nvPr/>
              </p14:nvContentPartPr>
              <p14:xfrm>
                <a:off x="11356293" y="2582347"/>
                <a:ext cx="164160" cy="1231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57CDB34-9C31-44FD-A4AB-52499CBDF5C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351973" y="2578027"/>
                  <a:ext cx="172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B27F97AB-1F00-4E91-8D69-43A3EE245D1A}"/>
                    </a:ext>
                  </a:extLst>
                </p14:cNvPr>
                <p14:cNvContentPartPr/>
                <p14:nvPr/>
              </p14:nvContentPartPr>
              <p14:xfrm>
                <a:off x="11542053" y="2587747"/>
                <a:ext cx="73080" cy="936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B27F97AB-1F00-4E91-8D69-43A3EE245D1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537733" y="2583427"/>
                  <a:ext cx="81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479A35B-A921-4D94-BD4F-4927E570A8DB}"/>
                    </a:ext>
                  </a:extLst>
                </p14:cNvPr>
                <p14:cNvContentPartPr/>
                <p14:nvPr/>
              </p14:nvContentPartPr>
              <p14:xfrm>
                <a:off x="11652573" y="2511787"/>
                <a:ext cx="139680" cy="1144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479A35B-A921-4D94-BD4F-4927E570A8D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648253" y="2507467"/>
                  <a:ext cx="148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3438B2B-BDD7-49DB-9715-FC69B0814F5B}"/>
                    </a:ext>
                  </a:extLst>
                </p14:cNvPr>
                <p14:cNvContentPartPr/>
                <p14:nvPr/>
              </p14:nvContentPartPr>
              <p14:xfrm>
                <a:off x="10267293" y="3424027"/>
                <a:ext cx="360" cy="3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3438B2B-BDD7-49DB-9715-FC69B0814F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62973" y="3419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52A99EE-BDE8-4786-9694-6D37FA318A4A}"/>
                    </a:ext>
                  </a:extLst>
                </p14:cNvPr>
                <p14:cNvContentPartPr/>
                <p14:nvPr/>
              </p14:nvContentPartPr>
              <p14:xfrm>
                <a:off x="10310493" y="3212347"/>
                <a:ext cx="128160" cy="3675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52A99EE-BDE8-4786-9694-6D37FA318A4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306173" y="3208027"/>
                  <a:ext cx="1368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2FA9C01-BD42-42FD-91C1-6F33B0E7CAD3}"/>
                    </a:ext>
                  </a:extLst>
                </p14:cNvPr>
                <p14:cNvContentPartPr/>
                <p14:nvPr/>
              </p14:nvContentPartPr>
              <p14:xfrm>
                <a:off x="10459893" y="3280387"/>
                <a:ext cx="162720" cy="1346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2FA9C01-BD42-42FD-91C1-6F33B0E7CAD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455573" y="3276067"/>
                  <a:ext cx="171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144414E-5EBB-45B7-A8BB-BA36537CDFD5}"/>
                    </a:ext>
                  </a:extLst>
                </p14:cNvPr>
                <p14:cNvContentPartPr/>
                <p14:nvPr/>
              </p14:nvContentPartPr>
              <p14:xfrm>
                <a:off x="10835013" y="3081307"/>
                <a:ext cx="221040" cy="1951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144414E-5EBB-45B7-A8BB-BA36537CDFD5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830693" y="3076987"/>
                  <a:ext cx="229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E070D61A-89D7-4546-A6F3-349D9BFBDF79}"/>
                    </a:ext>
                  </a:extLst>
                </p14:cNvPr>
                <p14:cNvContentPartPr/>
                <p14:nvPr/>
              </p14:nvContentPartPr>
              <p14:xfrm>
                <a:off x="11020413" y="3026587"/>
                <a:ext cx="147600" cy="2271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E070D61A-89D7-4546-A6F3-349D9BFBDF7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1016093" y="3022267"/>
                  <a:ext cx="156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0591487-B1CB-463F-9FE0-A179D9C28CEE}"/>
                    </a:ext>
                  </a:extLst>
                </p14:cNvPr>
                <p14:cNvContentPartPr/>
                <p14:nvPr/>
              </p14:nvContentPartPr>
              <p14:xfrm>
                <a:off x="11192133" y="2953507"/>
                <a:ext cx="123480" cy="2469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0591487-B1CB-463F-9FE0-A179D9C28CE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187813" y="2949187"/>
                  <a:ext cx="132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2AD7203-0045-4EBD-9B89-2F3E3AD09E9A}"/>
                    </a:ext>
                  </a:extLst>
                </p14:cNvPr>
                <p14:cNvContentPartPr/>
                <p14:nvPr/>
              </p14:nvContentPartPr>
              <p14:xfrm>
                <a:off x="11213373" y="3061507"/>
                <a:ext cx="122760" cy="360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2AD7203-0045-4EBD-9B89-2F3E3AD09E9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209053" y="3057187"/>
                  <a:ext cx="131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74E435A5-EAAC-4962-BDD9-F402243A2508}"/>
                    </a:ext>
                  </a:extLst>
                </p14:cNvPr>
                <p14:cNvContentPartPr/>
                <p14:nvPr/>
              </p14:nvContentPartPr>
              <p14:xfrm>
                <a:off x="11357373" y="2828587"/>
                <a:ext cx="185040" cy="3438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74E435A5-EAAC-4962-BDD9-F402243A2508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353053" y="2824267"/>
                  <a:ext cx="1936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0C74772-863D-4D90-94FA-DEAA253E2BC0}"/>
                    </a:ext>
                  </a:extLst>
                </p14:cNvPr>
                <p14:cNvContentPartPr/>
                <p14:nvPr/>
              </p14:nvContentPartPr>
              <p14:xfrm>
                <a:off x="7927653" y="2068627"/>
                <a:ext cx="55440" cy="1785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0C74772-863D-4D90-94FA-DEAA253E2BC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923333" y="2064307"/>
                  <a:ext cx="64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668CF9C-03FA-41D1-9C89-AAFCEC22DA05}"/>
                    </a:ext>
                  </a:extLst>
                </p14:cNvPr>
                <p14:cNvContentPartPr/>
                <p14:nvPr/>
              </p14:nvContentPartPr>
              <p14:xfrm>
                <a:off x="7920093" y="2030467"/>
                <a:ext cx="165600" cy="313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668CF9C-03FA-41D1-9C89-AAFCEC22DA0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915773" y="2026147"/>
                  <a:ext cx="174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76FF0E0-9A49-4CA1-993E-EACA3A563DC5}"/>
                    </a:ext>
                  </a:extLst>
                </p14:cNvPr>
                <p14:cNvContentPartPr/>
                <p14:nvPr/>
              </p14:nvContentPartPr>
              <p14:xfrm>
                <a:off x="7924413" y="2122267"/>
                <a:ext cx="198720" cy="1576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76FF0E0-9A49-4CA1-993E-EACA3A563DC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920093" y="2117947"/>
                  <a:ext cx="207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36CFF35-5C02-4B76-8280-BCC1008280D0}"/>
                    </a:ext>
                  </a:extLst>
                </p14:cNvPr>
                <p14:cNvContentPartPr/>
                <p14:nvPr/>
              </p14:nvContentPartPr>
              <p14:xfrm>
                <a:off x="8180013" y="1911307"/>
                <a:ext cx="196560" cy="3916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36CFF35-5C02-4B76-8280-BCC1008280D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175693" y="1906987"/>
                  <a:ext cx="2052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91E4C33-2B39-42BC-A78A-499DA3FC292A}"/>
                    </a:ext>
                  </a:extLst>
                </p14:cNvPr>
                <p14:cNvContentPartPr/>
                <p14:nvPr/>
              </p14:nvContentPartPr>
              <p14:xfrm>
                <a:off x="8348133" y="1892227"/>
                <a:ext cx="202320" cy="4024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91E4C33-2B39-42BC-A78A-499DA3FC292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343813" y="1887907"/>
                  <a:ext cx="2109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D23A340-2D0F-493B-AE3A-848BCC045282}"/>
                    </a:ext>
                  </a:extLst>
                </p14:cNvPr>
                <p14:cNvContentPartPr/>
                <p14:nvPr/>
              </p14:nvContentPartPr>
              <p14:xfrm>
                <a:off x="8546493" y="1832107"/>
                <a:ext cx="217080" cy="2757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D23A340-2D0F-493B-AE3A-848BCC04528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542173" y="1827787"/>
                  <a:ext cx="225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4E98CD5-71B8-4634-B500-A5183994AAD8}"/>
                    </a:ext>
                  </a:extLst>
                </p14:cNvPr>
                <p14:cNvContentPartPr/>
                <p14:nvPr/>
              </p14:nvContentPartPr>
              <p14:xfrm>
                <a:off x="8900733" y="1959907"/>
                <a:ext cx="279000" cy="1033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4E98CD5-71B8-4634-B500-A5183994AAD8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896413" y="1955587"/>
                  <a:ext cx="287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BFE13E8-424B-4491-8DBE-870DEB9FB961}"/>
                    </a:ext>
                  </a:extLst>
                </p14:cNvPr>
                <p14:cNvContentPartPr/>
                <p14:nvPr/>
              </p14:nvContentPartPr>
              <p14:xfrm>
                <a:off x="9309693" y="1884667"/>
                <a:ext cx="19440" cy="14652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BFE13E8-424B-4491-8DBE-870DEB9FB96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305373" y="1880347"/>
                  <a:ext cx="28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9B09B14-0CFD-4530-B771-2932283AE8F2}"/>
                    </a:ext>
                  </a:extLst>
                </p14:cNvPr>
                <p14:cNvContentPartPr/>
                <p14:nvPr/>
              </p14:nvContentPartPr>
              <p14:xfrm>
                <a:off x="9190533" y="1857667"/>
                <a:ext cx="248040" cy="2322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9B09B14-0CFD-4530-B771-2932283AE8F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186213" y="1853347"/>
                  <a:ext cx="256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62316EB7-CCFC-442E-87A5-D57FA54F165B}"/>
                    </a:ext>
                  </a:extLst>
                </p14:cNvPr>
                <p14:cNvContentPartPr/>
                <p14:nvPr/>
              </p14:nvContentPartPr>
              <p14:xfrm>
                <a:off x="9514173" y="1779547"/>
                <a:ext cx="195840" cy="2016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62316EB7-CCFC-442E-87A5-D57FA54F165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509853" y="1775227"/>
                  <a:ext cx="204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A2EF721E-FBA9-4809-BA55-EF470D027490}"/>
                    </a:ext>
                  </a:extLst>
                </p14:cNvPr>
                <p14:cNvContentPartPr/>
                <p14:nvPr/>
              </p14:nvContentPartPr>
              <p14:xfrm>
                <a:off x="9621813" y="2048827"/>
                <a:ext cx="64800" cy="216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A2EF721E-FBA9-4809-BA55-EF470D02749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617493" y="2044507"/>
                  <a:ext cx="73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7095E02-D81E-432F-B15C-458E18A8D039}"/>
                    </a:ext>
                  </a:extLst>
                </p14:cNvPr>
                <p14:cNvContentPartPr/>
                <p14:nvPr/>
              </p14:nvContentPartPr>
              <p14:xfrm>
                <a:off x="6657933" y="2652907"/>
                <a:ext cx="369000" cy="2494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7095E02-D81E-432F-B15C-458E18A8D03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653613" y="2648587"/>
                  <a:ext cx="377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7BA158C-37B7-4433-B405-C45AE25D63A1}"/>
                    </a:ext>
                  </a:extLst>
                </p14:cNvPr>
                <p14:cNvContentPartPr/>
                <p14:nvPr/>
              </p14:nvContentPartPr>
              <p14:xfrm>
                <a:off x="6754413" y="2692867"/>
                <a:ext cx="223920" cy="1191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7BA158C-37B7-4433-B405-C45AE25D63A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750093" y="2688547"/>
                  <a:ext cx="232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22829BA-148A-4493-A5D8-EE0435CEC7BE}"/>
                    </a:ext>
                  </a:extLst>
                </p14:cNvPr>
                <p14:cNvContentPartPr/>
                <p14:nvPr/>
              </p14:nvContentPartPr>
              <p14:xfrm>
                <a:off x="6896613" y="2725627"/>
                <a:ext cx="385560" cy="356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22829BA-148A-4493-A5D8-EE0435CEC7B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892293" y="2721307"/>
                  <a:ext cx="394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FE73BBA-74FB-464F-8FE9-5A9B6251A7A0}"/>
                    </a:ext>
                  </a:extLst>
                </p14:cNvPr>
                <p14:cNvContentPartPr/>
                <p14:nvPr/>
              </p14:nvContentPartPr>
              <p14:xfrm>
                <a:off x="7358853" y="2727067"/>
                <a:ext cx="360" cy="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FE73BBA-74FB-464F-8FE9-5A9B6251A7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54533" y="2722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925CDF28-0AB7-435C-B535-A37217E11BFB}"/>
                    </a:ext>
                  </a:extLst>
                </p14:cNvPr>
                <p14:cNvContentPartPr/>
                <p14:nvPr/>
              </p14:nvContentPartPr>
              <p14:xfrm>
                <a:off x="7392693" y="2594587"/>
                <a:ext cx="136800" cy="1958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925CDF28-0AB7-435C-B535-A37217E11BF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388373" y="2590267"/>
                  <a:ext cx="145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7B76F8F-BB35-4360-9B84-5392415E7BB3}"/>
                    </a:ext>
                  </a:extLst>
                </p14:cNvPr>
                <p14:cNvContentPartPr/>
                <p14:nvPr/>
              </p14:nvContentPartPr>
              <p14:xfrm>
                <a:off x="7417173" y="2718427"/>
                <a:ext cx="159840" cy="532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7B76F8F-BB35-4360-9B84-5392415E7BB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412853" y="2714107"/>
                  <a:ext cx="168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D36D1D0-BB40-4769-9C6A-0309D9A33C80}"/>
                    </a:ext>
                  </a:extLst>
                </p14:cNvPr>
                <p14:cNvContentPartPr/>
                <p14:nvPr/>
              </p14:nvContentPartPr>
              <p14:xfrm>
                <a:off x="7595013" y="2600707"/>
                <a:ext cx="214560" cy="1324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D36D1D0-BB40-4769-9C6A-0309D9A33C8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590693" y="2596387"/>
                  <a:ext cx="223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EA10C5CA-717A-476B-AD30-DA6C63457458}"/>
                    </a:ext>
                  </a:extLst>
                </p14:cNvPr>
                <p14:cNvContentPartPr/>
                <p14:nvPr/>
              </p14:nvContentPartPr>
              <p14:xfrm>
                <a:off x="7923333" y="2449867"/>
                <a:ext cx="62640" cy="2768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EA10C5CA-717A-476B-AD30-DA6C6345745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919013" y="2445547"/>
                  <a:ext cx="71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CEBE24F-D006-4A5B-A510-80586790881B}"/>
                    </a:ext>
                  </a:extLst>
                </p14:cNvPr>
                <p14:cNvContentPartPr/>
                <p14:nvPr/>
              </p14:nvContentPartPr>
              <p14:xfrm>
                <a:off x="7877973" y="2581627"/>
                <a:ext cx="217440" cy="1951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CEBE24F-D006-4A5B-A510-80586790881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873653" y="2577307"/>
                  <a:ext cx="226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57130139-7E0B-4ECB-9D17-2181E6FBBB46}"/>
                    </a:ext>
                  </a:extLst>
                </p14:cNvPr>
                <p14:cNvContentPartPr/>
                <p14:nvPr/>
              </p14:nvContentPartPr>
              <p14:xfrm>
                <a:off x="5783853" y="5139427"/>
                <a:ext cx="2940480" cy="13564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57130139-7E0B-4ECB-9D17-2181E6FBBB4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779533" y="5135107"/>
                  <a:ext cx="2949120" cy="136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9919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B073B-AA1D-DC3D-7285-C9793630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9EDCDE-4A31-38CB-2446-1AA2FA4FEF89}"/>
              </a:ext>
            </a:extLst>
          </p:cNvPr>
          <p:cNvSpPr txBox="1">
            <a:spLocks/>
          </p:cNvSpPr>
          <p:nvPr/>
        </p:nvSpPr>
        <p:spPr>
          <a:xfrm>
            <a:off x="0" y="40262"/>
            <a:ext cx="12192000" cy="469773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1600" dirty="0">
                <a:solidFill>
                  <a:sysClr val="windowText" lastClr="000000"/>
                </a:solidFill>
              </a:rPr>
              <a:t>Reciprocal tariffs on the world market of two similar countries trading two goods with similar volumes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74DB47F-5F6B-53F1-2207-E4657EAEC25A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36C88E8-89BA-DF4A-B37F-B7C0794E9A47}"/>
              </a:ext>
            </a:extLst>
          </p:cNvPr>
          <p:cNvGrpSpPr/>
          <p:nvPr/>
        </p:nvGrpSpPr>
        <p:grpSpPr>
          <a:xfrm>
            <a:off x="84922" y="426250"/>
            <a:ext cx="6520574" cy="2934006"/>
            <a:chOff x="84921" y="426250"/>
            <a:chExt cx="7952183" cy="4523940"/>
          </a:xfrm>
        </p:grpSpPr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EC511FE1-6710-C251-2601-88B11930A449}"/>
                </a:ext>
              </a:extLst>
            </p:cNvPr>
            <p:cNvGrpSpPr/>
            <p:nvPr/>
          </p:nvGrpSpPr>
          <p:grpSpPr>
            <a:xfrm>
              <a:off x="84921" y="426251"/>
              <a:ext cx="2740595" cy="4523939"/>
              <a:chOff x="180519" y="1124744"/>
              <a:chExt cx="3650717" cy="4987329"/>
            </a:xfrm>
          </p:grpSpPr>
          <p:grpSp>
            <p:nvGrpSpPr>
              <p:cNvPr id="7" name="Group 15">
                <a:extLst>
                  <a:ext uri="{FF2B5EF4-FFF2-40B4-BE49-F238E27FC236}">
                    <a16:creationId xmlns:a16="http://schemas.microsoft.com/office/drawing/2014/main" id="{ECB83C10-D275-42A3-15A3-EE0EDDF4BDD8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15" name="Straight Arrow Connector 9">
                  <a:extLst>
                    <a:ext uri="{FF2B5EF4-FFF2-40B4-BE49-F238E27FC236}">
                      <a16:creationId xmlns:a16="http://schemas.microsoft.com/office/drawing/2014/main" id="{E0177C59-C370-6623-D0FB-30400F85F5FA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1">
                  <a:extLst>
                    <a:ext uri="{FF2B5EF4-FFF2-40B4-BE49-F238E27FC236}">
                      <a16:creationId xmlns:a16="http://schemas.microsoft.com/office/drawing/2014/main" id="{FFF443AE-4ABE-9073-EDC2-2EEFA7BFFD3A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17">
                <a:extLst>
                  <a:ext uri="{FF2B5EF4-FFF2-40B4-BE49-F238E27FC236}">
                    <a16:creationId xmlns:a16="http://schemas.microsoft.com/office/drawing/2014/main" id="{803CE8AA-0641-BD9F-E8DB-95AC4E03E3E7}"/>
                  </a:ext>
                </a:extLst>
              </p:cNvPr>
              <p:cNvCxnSpPr/>
              <p:nvPr/>
            </p:nvCxnSpPr>
            <p:spPr>
              <a:xfrm flipV="1">
                <a:off x="1043608" y="2060848"/>
                <a:ext cx="1548172" cy="327171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19">
                <a:extLst>
                  <a:ext uri="{FF2B5EF4-FFF2-40B4-BE49-F238E27FC236}">
                    <a16:creationId xmlns:a16="http://schemas.microsoft.com/office/drawing/2014/main" id="{4A079BCD-4873-BC31-BEA2-C69ACB9B0D1E}"/>
                  </a:ext>
                </a:extLst>
              </p:cNvPr>
              <p:cNvCxnSpPr/>
              <p:nvPr/>
            </p:nvCxnSpPr>
            <p:spPr>
              <a:xfrm>
                <a:off x="1691680" y="2060848"/>
                <a:ext cx="1304452" cy="308705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25">
                <a:extLst>
                  <a:ext uri="{FF2B5EF4-FFF2-40B4-BE49-F238E27FC236}">
                    <a16:creationId xmlns:a16="http://schemas.microsoft.com/office/drawing/2014/main" id="{381A4A65-3CA8-D92B-669F-CD83E5468F29}"/>
                  </a:ext>
                </a:extLst>
              </p:cNvPr>
              <p:cNvSpPr txBox="1"/>
              <p:nvPr/>
            </p:nvSpPr>
            <p:spPr>
              <a:xfrm>
                <a:off x="904982" y="1124744"/>
                <a:ext cx="2542271" cy="631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A</a:t>
                </a:r>
              </a:p>
            </p:txBody>
          </p:sp>
          <p:sp>
            <p:nvSpPr>
              <p:cNvPr id="11" name="TextBox 26">
                <a:extLst>
                  <a:ext uri="{FF2B5EF4-FFF2-40B4-BE49-F238E27FC236}">
                    <a16:creationId xmlns:a16="http://schemas.microsoft.com/office/drawing/2014/main" id="{992160B8-24EE-F278-1DD1-1F9ACA91A937}"/>
                  </a:ext>
                </a:extLst>
              </p:cNvPr>
              <p:cNvSpPr txBox="1"/>
              <p:nvPr/>
            </p:nvSpPr>
            <p:spPr>
              <a:xfrm>
                <a:off x="180519" y="1532697"/>
                <a:ext cx="1220837" cy="39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2" name="TextBox 27">
                <a:extLst>
                  <a:ext uri="{FF2B5EF4-FFF2-40B4-BE49-F238E27FC236}">
                    <a16:creationId xmlns:a16="http://schemas.microsoft.com/office/drawing/2014/main" id="{EE71D34C-83B0-E824-91AF-6D561AD44309}"/>
                  </a:ext>
                </a:extLst>
              </p:cNvPr>
              <p:cNvSpPr txBox="1"/>
              <p:nvPr/>
            </p:nvSpPr>
            <p:spPr>
              <a:xfrm>
                <a:off x="2417152" y="5733256"/>
                <a:ext cx="1414084" cy="37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X</a:t>
                </a:r>
              </a:p>
            </p:txBody>
          </p:sp>
          <p:sp>
            <p:nvSpPr>
              <p:cNvPr id="13" name="TextBox 28">
                <a:extLst>
                  <a:ext uri="{FF2B5EF4-FFF2-40B4-BE49-F238E27FC236}">
                    <a16:creationId xmlns:a16="http://schemas.microsoft.com/office/drawing/2014/main" id="{2D9F8EBF-D6BB-FB68-6CEB-A6C8FEC9FCF9}"/>
                  </a:ext>
                </a:extLst>
              </p:cNvPr>
              <p:cNvSpPr txBox="1"/>
              <p:nvPr/>
            </p:nvSpPr>
            <p:spPr>
              <a:xfrm>
                <a:off x="2139261" y="1699900"/>
                <a:ext cx="43176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4" name="TextBox 29">
                <a:extLst>
                  <a:ext uri="{FF2B5EF4-FFF2-40B4-BE49-F238E27FC236}">
                    <a16:creationId xmlns:a16="http://schemas.microsoft.com/office/drawing/2014/main" id="{64446871-5F71-98C7-A58C-6ABD424F8963}"/>
                  </a:ext>
                </a:extLst>
              </p:cNvPr>
              <p:cNvSpPr txBox="1"/>
              <p:nvPr/>
            </p:nvSpPr>
            <p:spPr>
              <a:xfrm>
                <a:off x="2291660" y="5147900"/>
                <a:ext cx="446713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2D71A874-38ED-979E-BCFE-DEAC87241AEB}"/>
                </a:ext>
              </a:extLst>
            </p:cNvPr>
            <p:cNvGrpSpPr/>
            <p:nvPr/>
          </p:nvGrpSpPr>
          <p:grpSpPr>
            <a:xfrm>
              <a:off x="3241476" y="1144742"/>
              <a:ext cx="2286113" cy="3396510"/>
              <a:chOff x="798001" y="1628800"/>
              <a:chExt cx="3987902" cy="3960440"/>
            </a:xfrm>
          </p:grpSpPr>
          <p:cxnSp>
            <p:nvCxnSpPr>
              <p:cNvPr id="18" name="Straight Arrow Connector 51">
                <a:extLst>
                  <a:ext uri="{FF2B5EF4-FFF2-40B4-BE49-F238E27FC236}">
                    <a16:creationId xmlns:a16="http://schemas.microsoft.com/office/drawing/2014/main" id="{FAEF2BFB-8BFB-D063-8970-CEBFBBC465DA}"/>
                  </a:ext>
                </a:extLst>
              </p:cNvPr>
              <p:cNvCxnSpPr/>
              <p:nvPr/>
            </p:nvCxnSpPr>
            <p:spPr>
              <a:xfrm flipV="1">
                <a:off x="798001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52">
                <a:extLst>
                  <a:ext uri="{FF2B5EF4-FFF2-40B4-BE49-F238E27FC236}">
                    <a16:creationId xmlns:a16="http://schemas.microsoft.com/office/drawing/2014/main" id="{664AEA89-BCA5-33B1-AE4A-DF266486D4D5}"/>
                  </a:ext>
                </a:extLst>
              </p:cNvPr>
              <p:cNvCxnSpPr/>
              <p:nvPr/>
            </p:nvCxnSpPr>
            <p:spPr>
              <a:xfrm>
                <a:off x="825463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AEB14698-A6DD-809F-EC7A-B8BA86702E1E}"/>
                </a:ext>
              </a:extLst>
            </p:cNvPr>
            <p:cNvSpPr txBox="1"/>
            <p:nvPr/>
          </p:nvSpPr>
          <p:spPr>
            <a:xfrm>
              <a:off x="3428591" y="426250"/>
              <a:ext cx="1778523" cy="37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World market</a:t>
              </a:r>
            </a:p>
          </p:txBody>
        </p:sp>
        <p:grpSp>
          <p:nvGrpSpPr>
            <p:cNvPr id="33" name="Group 71">
              <a:extLst>
                <a:ext uri="{FF2B5EF4-FFF2-40B4-BE49-F238E27FC236}">
                  <a16:creationId xmlns:a16="http://schemas.microsoft.com/office/drawing/2014/main" id="{D5ABBCD7-30A8-B06E-910E-CF79E921FEC0}"/>
                </a:ext>
              </a:extLst>
            </p:cNvPr>
            <p:cNvGrpSpPr/>
            <p:nvPr/>
          </p:nvGrpSpPr>
          <p:grpSpPr>
            <a:xfrm>
              <a:off x="5764537" y="426250"/>
              <a:ext cx="2270370" cy="4115002"/>
              <a:chOff x="611560" y="1124744"/>
              <a:chExt cx="3024336" cy="4536504"/>
            </a:xfrm>
          </p:grpSpPr>
          <p:grpSp>
            <p:nvGrpSpPr>
              <p:cNvPr id="34" name="Group 73">
                <a:extLst>
                  <a:ext uri="{FF2B5EF4-FFF2-40B4-BE49-F238E27FC236}">
                    <a16:creationId xmlns:a16="http://schemas.microsoft.com/office/drawing/2014/main" id="{E33122C1-F3C7-B536-7CE4-709F757DE5D4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42" name="Straight Arrow Connector 84">
                  <a:extLst>
                    <a:ext uri="{FF2B5EF4-FFF2-40B4-BE49-F238E27FC236}">
                      <a16:creationId xmlns:a16="http://schemas.microsoft.com/office/drawing/2014/main" id="{456C0CC0-E3C1-84DC-4862-9DB80FECF1D2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85">
                  <a:extLst>
                    <a:ext uri="{FF2B5EF4-FFF2-40B4-BE49-F238E27FC236}">
                      <a16:creationId xmlns:a16="http://schemas.microsoft.com/office/drawing/2014/main" id="{7B77973F-8A1F-4B0C-95AD-744EDE728385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74">
                <a:extLst>
                  <a:ext uri="{FF2B5EF4-FFF2-40B4-BE49-F238E27FC236}">
                    <a16:creationId xmlns:a16="http://schemas.microsoft.com/office/drawing/2014/main" id="{28113839-CEFD-DB0D-5E27-199D66828431}"/>
                  </a:ext>
                </a:extLst>
              </p:cNvPr>
              <p:cNvCxnSpPr/>
              <p:nvPr/>
            </p:nvCxnSpPr>
            <p:spPr>
              <a:xfrm flipV="1">
                <a:off x="1601054" y="2132856"/>
                <a:ext cx="1366433" cy="315906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75">
                <a:extLst>
                  <a:ext uri="{FF2B5EF4-FFF2-40B4-BE49-F238E27FC236}">
                    <a16:creationId xmlns:a16="http://schemas.microsoft.com/office/drawing/2014/main" id="{E59DEDD4-7936-2F82-48F4-C480E226FFE5}"/>
                  </a:ext>
                </a:extLst>
              </p:cNvPr>
              <p:cNvCxnSpPr/>
              <p:nvPr/>
            </p:nvCxnSpPr>
            <p:spPr>
              <a:xfrm>
                <a:off x="1079001" y="2276872"/>
                <a:ext cx="1634490" cy="28710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76">
                <a:extLst>
                  <a:ext uri="{FF2B5EF4-FFF2-40B4-BE49-F238E27FC236}">
                    <a16:creationId xmlns:a16="http://schemas.microsoft.com/office/drawing/2014/main" id="{0951AED6-2E84-E8B3-6D4F-4C7C5AEC850E}"/>
                  </a:ext>
                </a:extLst>
              </p:cNvPr>
              <p:cNvSpPr txBox="1"/>
              <p:nvPr/>
            </p:nvSpPr>
            <p:spPr>
              <a:xfrm>
                <a:off x="904983" y="1124744"/>
                <a:ext cx="1745003" cy="409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B</a:t>
                </a:r>
              </a:p>
            </p:txBody>
          </p:sp>
          <p:sp>
            <p:nvSpPr>
              <p:cNvPr id="40" name="TextBox 82">
                <a:extLst>
                  <a:ext uri="{FF2B5EF4-FFF2-40B4-BE49-F238E27FC236}">
                    <a16:creationId xmlns:a16="http://schemas.microsoft.com/office/drawing/2014/main" id="{BB122470-6DED-EDF1-336C-A2DA1B1A2161}"/>
                  </a:ext>
                </a:extLst>
              </p:cNvPr>
              <p:cNvSpPr txBox="1"/>
              <p:nvPr/>
            </p:nvSpPr>
            <p:spPr>
              <a:xfrm>
                <a:off x="2748586" y="1815589"/>
                <a:ext cx="540668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S*</a:t>
                </a:r>
              </a:p>
            </p:txBody>
          </p:sp>
          <p:sp>
            <p:nvSpPr>
              <p:cNvPr id="41" name="TextBox 83">
                <a:extLst>
                  <a:ext uri="{FF2B5EF4-FFF2-40B4-BE49-F238E27FC236}">
                    <a16:creationId xmlns:a16="http://schemas.microsoft.com/office/drawing/2014/main" id="{FEA93D11-6C77-6573-0980-720705FD95E0}"/>
                  </a:ext>
                </a:extLst>
              </p:cNvPr>
              <p:cNvSpPr txBox="1"/>
              <p:nvPr/>
            </p:nvSpPr>
            <p:spPr>
              <a:xfrm>
                <a:off x="2721174" y="5085184"/>
                <a:ext cx="55561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D*</a:t>
                </a:r>
              </a:p>
            </p:txBody>
          </p:sp>
        </p:grpSp>
        <p:sp>
          <p:nvSpPr>
            <p:cNvPr id="44" name="TextBox 26">
              <a:extLst>
                <a:ext uri="{FF2B5EF4-FFF2-40B4-BE49-F238E27FC236}">
                  <a16:creationId xmlns:a16="http://schemas.microsoft.com/office/drawing/2014/main" id="{09DB4A32-B06B-4F39-68ED-43AFA80CBA18}"/>
                </a:ext>
              </a:extLst>
            </p:cNvPr>
            <p:cNvSpPr txBox="1"/>
            <p:nvPr/>
          </p:nvSpPr>
          <p:spPr>
            <a:xfrm>
              <a:off x="2847170" y="818425"/>
              <a:ext cx="8694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,P</a:t>
              </a:r>
            </a:p>
          </p:txBody>
        </p:sp>
        <p:sp>
          <p:nvSpPr>
            <p:cNvPr id="45" name="TextBox 26">
              <a:extLst>
                <a:ext uri="{FF2B5EF4-FFF2-40B4-BE49-F238E27FC236}">
                  <a16:creationId xmlns:a16="http://schemas.microsoft.com/office/drawing/2014/main" id="{68D0759B-C128-A85E-1EC4-18A0B3F7B3AD}"/>
                </a:ext>
              </a:extLst>
            </p:cNvPr>
            <p:cNvSpPr txBox="1"/>
            <p:nvPr/>
          </p:nvSpPr>
          <p:spPr>
            <a:xfrm>
              <a:off x="5320423" y="870164"/>
              <a:ext cx="916483" cy="357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9E8BCC54-C96E-3728-94FB-FDB273FDDBC2}"/>
                </a:ext>
              </a:extLst>
            </p:cNvPr>
            <p:cNvSpPr txBox="1"/>
            <p:nvPr/>
          </p:nvSpPr>
          <p:spPr>
            <a:xfrm>
              <a:off x="4599286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E3858A67-6D18-303A-7D2D-3A44E4643870}"/>
                </a:ext>
              </a:extLst>
            </p:cNvPr>
            <p:cNvSpPr txBox="1"/>
            <p:nvPr/>
          </p:nvSpPr>
          <p:spPr>
            <a:xfrm>
              <a:off x="6975550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  X</a:t>
              </a:r>
            </a:p>
          </p:txBody>
        </p:sp>
        <p:cxnSp>
          <p:nvCxnSpPr>
            <p:cNvPr id="2" name="Straight Connector 45">
              <a:extLst>
                <a:ext uri="{FF2B5EF4-FFF2-40B4-BE49-F238E27FC236}">
                  <a16:creationId xmlns:a16="http://schemas.microsoft.com/office/drawing/2014/main" id="{75E34084-64DA-C46C-C975-927D4A03ADF0}"/>
                </a:ext>
              </a:extLst>
            </p:cNvPr>
            <p:cNvCxnSpPr/>
            <p:nvPr/>
          </p:nvCxnSpPr>
          <p:spPr>
            <a:xfrm>
              <a:off x="3265382" y="2189823"/>
              <a:ext cx="1545307" cy="205328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32">
              <a:extLst>
                <a:ext uri="{FF2B5EF4-FFF2-40B4-BE49-F238E27FC236}">
                  <a16:creationId xmlns:a16="http://schemas.microsoft.com/office/drawing/2014/main" id="{001451BC-BABD-825C-8832-21B07A02DFA0}"/>
                </a:ext>
              </a:extLst>
            </p:cNvPr>
            <p:cNvCxnSpPr/>
            <p:nvPr/>
          </p:nvCxnSpPr>
          <p:spPr>
            <a:xfrm flipV="1">
              <a:off x="3236609" y="1317712"/>
              <a:ext cx="1478397" cy="182889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64">
              <a:extLst>
                <a:ext uri="{FF2B5EF4-FFF2-40B4-BE49-F238E27FC236}">
                  <a16:creationId xmlns:a16="http://schemas.microsoft.com/office/drawing/2014/main" id="{C0C8F16D-7D45-6C0F-85A9-1BBCCB507DAC}"/>
                </a:ext>
              </a:extLst>
            </p:cNvPr>
            <p:cNvCxnSpPr/>
            <p:nvPr/>
          </p:nvCxnSpPr>
          <p:spPr>
            <a:xfrm>
              <a:off x="510784" y="2636231"/>
              <a:ext cx="6509457" cy="2927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4">
              <a:extLst>
                <a:ext uri="{FF2B5EF4-FFF2-40B4-BE49-F238E27FC236}">
                  <a16:creationId xmlns:a16="http://schemas.microsoft.com/office/drawing/2014/main" id="{92471C07-57B9-6398-6272-0CFE14C18387}"/>
                </a:ext>
              </a:extLst>
            </p:cNvPr>
            <p:cNvCxnSpPr/>
            <p:nvPr/>
          </p:nvCxnSpPr>
          <p:spPr>
            <a:xfrm>
              <a:off x="3622125" y="2673348"/>
              <a:ext cx="13658" cy="186561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375D3454-8D60-E3C0-084E-CA420109AC45}"/>
                </a:ext>
              </a:extLst>
            </p:cNvPr>
            <p:cNvSpPr txBox="1"/>
            <p:nvPr/>
          </p:nvSpPr>
          <p:spPr>
            <a:xfrm>
              <a:off x="4751541" y="1115837"/>
              <a:ext cx="4555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122F473A-CC93-7BB2-8A1E-2444A077DF41}"/>
                </a:ext>
              </a:extLst>
            </p:cNvPr>
            <p:cNvSpPr txBox="1"/>
            <p:nvPr/>
          </p:nvSpPr>
          <p:spPr>
            <a:xfrm>
              <a:off x="4793938" y="4034426"/>
              <a:ext cx="46679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F8DC90D2-8EC1-28EC-D972-B3D734400B1B}"/>
              </a:ext>
            </a:extLst>
          </p:cNvPr>
          <p:cNvGrpSpPr/>
          <p:nvPr/>
        </p:nvGrpSpPr>
        <p:grpSpPr>
          <a:xfrm>
            <a:off x="350251" y="3582268"/>
            <a:ext cx="6212140" cy="2558371"/>
            <a:chOff x="84921" y="426250"/>
            <a:chExt cx="7952183" cy="4523940"/>
          </a:xfrm>
        </p:grpSpPr>
        <p:grpSp>
          <p:nvGrpSpPr>
            <p:cNvPr id="76" name="Group 33">
              <a:extLst>
                <a:ext uri="{FF2B5EF4-FFF2-40B4-BE49-F238E27FC236}">
                  <a16:creationId xmlns:a16="http://schemas.microsoft.com/office/drawing/2014/main" id="{7478E8F6-2693-365F-4829-22107EE6FE6F}"/>
                </a:ext>
              </a:extLst>
            </p:cNvPr>
            <p:cNvGrpSpPr/>
            <p:nvPr/>
          </p:nvGrpSpPr>
          <p:grpSpPr>
            <a:xfrm>
              <a:off x="84921" y="426251"/>
              <a:ext cx="7430656" cy="4523939"/>
              <a:chOff x="180519" y="1124744"/>
              <a:chExt cx="9898295" cy="4987329"/>
            </a:xfrm>
          </p:grpSpPr>
          <p:grpSp>
            <p:nvGrpSpPr>
              <p:cNvPr id="100" name="Group 15">
                <a:extLst>
                  <a:ext uri="{FF2B5EF4-FFF2-40B4-BE49-F238E27FC236}">
                    <a16:creationId xmlns:a16="http://schemas.microsoft.com/office/drawing/2014/main" id="{16DB5BB7-CA3D-4147-47E0-AF67CD88AEDE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108" name="Straight Arrow Connector 9">
                  <a:extLst>
                    <a:ext uri="{FF2B5EF4-FFF2-40B4-BE49-F238E27FC236}">
                      <a16:creationId xmlns:a16="http://schemas.microsoft.com/office/drawing/2014/main" id="{F9B0F2D4-09E7-B729-D828-F1ED50A311B1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1">
                  <a:extLst>
                    <a:ext uri="{FF2B5EF4-FFF2-40B4-BE49-F238E27FC236}">
                      <a16:creationId xmlns:a16="http://schemas.microsoft.com/office/drawing/2014/main" id="{8B2BC5E7-F866-58D1-9A61-56EFE9BC1221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Straight Connector 17">
                <a:extLst>
                  <a:ext uri="{FF2B5EF4-FFF2-40B4-BE49-F238E27FC236}">
                    <a16:creationId xmlns:a16="http://schemas.microsoft.com/office/drawing/2014/main" id="{EFA735DA-341F-769F-F5C9-715C6E6A48AC}"/>
                  </a:ext>
                </a:extLst>
              </p:cNvPr>
              <p:cNvCxnSpPr/>
              <p:nvPr/>
            </p:nvCxnSpPr>
            <p:spPr>
              <a:xfrm flipV="1">
                <a:off x="8079530" y="2060848"/>
                <a:ext cx="1548171" cy="327171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9">
                <a:extLst>
                  <a:ext uri="{FF2B5EF4-FFF2-40B4-BE49-F238E27FC236}">
                    <a16:creationId xmlns:a16="http://schemas.microsoft.com/office/drawing/2014/main" id="{CD9E027F-F6EA-E0B3-4888-C06FD8A2B991}"/>
                  </a:ext>
                </a:extLst>
              </p:cNvPr>
              <p:cNvCxnSpPr/>
              <p:nvPr/>
            </p:nvCxnSpPr>
            <p:spPr>
              <a:xfrm>
                <a:off x="8727602" y="2060848"/>
                <a:ext cx="1304452" cy="308705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25">
                <a:extLst>
                  <a:ext uri="{FF2B5EF4-FFF2-40B4-BE49-F238E27FC236}">
                    <a16:creationId xmlns:a16="http://schemas.microsoft.com/office/drawing/2014/main" id="{8239C6D3-A443-AB10-9DA0-EC9AD2878928}"/>
                  </a:ext>
                </a:extLst>
              </p:cNvPr>
              <p:cNvSpPr txBox="1"/>
              <p:nvPr/>
            </p:nvSpPr>
            <p:spPr>
              <a:xfrm>
                <a:off x="904982" y="1124744"/>
                <a:ext cx="2252022" cy="72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A</a:t>
                </a:r>
              </a:p>
            </p:txBody>
          </p:sp>
          <p:sp>
            <p:nvSpPr>
              <p:cNvPr id="104" name="TextBox 26">
                <a:extLst>
                  <a:ext uri="{FF2B5EF4-FFF2-40B4-BE49-F238E27FC236}">
                    <a16:creationId xmlns:a16="http://schemas.microsoft.com/office/drawing/2014/main" id="{4BD69D23-33FB-5577-33BE-BB710E6E800F}"/>
                  </a:ext>
                </a:extLst>
              </p:cNvPr>
              <p:cNvSpPr txBox="1"/>
              <p:nvPr/>
            </p:nvSpPr>
            <p:spPr>
              <a:xfrm>
                <a:off x="180519" y="1532697"/>
                <a:ext cx="1220837" cy="39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05" name="TextBox 27">
                <a:extLst>
                  <a:ext uri="{FF2B5EF4-FFF2-40B4-BE49-F238E27FC236}">
                    <a16:creationId xmlns:a16="http://schemas.microsoft.com/office/drawing/2014/main" id="{87CD8EC5-58F3-A203-E900-419892F6AD51}"/>
                  </a:ext>
                </a:extLst>
              </p:cNvPr>
              <p:cNvSpPr txBox="1"/>
              <p:nvPr/>
            </p:nvSpPr>
            <p:spPr>
              <a:xfrm>
                <a:off x="2417152" y="5733256"/>
                <a:ext cx="1414084" cy="37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X</a:t>
                </a:r>
              </a:p>
            </p:txBody>
          </p:sp>
          <p:sp>
            <p:nvSpPr>
              <p:cNvPr id="106" name="TextBox 28">
                <a:extLst>
                  <a:ext uri="{FF2B5EF4-FFF2-40B4-BE49-F238E27FC236}">
                    <a16:creationId xmlns:a16="http://schemas.microsoft.com/office/drawing/2014/main" id="{55A212C7-2363-A718-1B47-33AB5144BD64}"/>
                  </a:ext>
                </a:extLst>
              </p:cNvPr>
              <p:cNvSpPr txBox="1"/>
              <p:nvPr/>
            </p:nvSpPr>
            <p:spPr>
              <a:xfrm>
                <a:off x="9479702" y="1699900"/>
                <a:ext cx="43176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07" name="TextBox 29">
                <a:extLst>
                  <a:ext uri="{FF2B5EF4-FFF2-40B4-BE49-F238E27FC236}">
                    <a16:creationId xmlns:a16="http://schemas.microsoft.com/office/drawing/2014/main" id="{3BEE1B8B-7EAB-6314-DA13-EA83E7ADF403}"/>
                  </a:ext>
                </a:extLst>
              </p:cNvPr>
              <p:cNvSpPr txBox="1"/>
              <p:nvPr/>
            </p:nvSpPr>
            <p:spPr>
              <a:xfrm>
                <a:off x="9632101" y="5147900"/>
                <a:ext cx="446713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77" name="Group 31">
              <a:extLst>
                <a:ext uri="{FF2B5EF4-FFF2-40B4-BE49-F238E27FC236}">
                  <a16:creationId xmlns:a16="http://schemas.microsoft.com/office/drawing/2014/main" id="{62B1E294-DD91-41B6-517C-B281DB61CBCD}"/>
                </a:ext>
              </a:extLst>
            </p:cNvPr>
            <p:cNvGrpSpPr/>
            <p:nvPr/>
          </p:nvGrpSpPr>
          <p:grpSpPr>
            <a:xfrm>
              <a:off x="3241476" y="1144742"/>
              <a:ext cx="2286113" cy="3396510"/>
              <a:chOff x="798001" y="1628800"/>
              <a:chExt cx="3987902" cy="3960440"/>
            </a:xfrm>
          </p:grpSpPr>
          <p:cxnSp>
            <p:nvCxnSpPr>
              <p:cNvPr id="98" name="Straight Arrow Connector 51">
                <a:extLst>
                  <a:ext uri="{FF2B5EF4-FFF2-40B4-BE49-F238E27FC236}">
                    <a16:creationId xmlns:a16="http://schemas.microsoft.com/office/drawing/2014/main" id="{CEDE96E3-1E23-3F16-4464-50D08121FAD9}"/>
                  </a:ext>
                </a:extLst>
              </p:cNvPr>
              <p:cNvCxnSpPr/>
              <p:nvPr/>
            </p:nvCxnSpPr>
            <p:spPr>
              <a:xfrm flipV="1">
                <a:off x="798001" y="1628800"/>
                <a:ext cx="0" cy="396044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52">
                <a:extLst>
                  <a:ext uri="{FF2B5EF4-FFF2-40B4-BE49-F238E27FC236}">
                    <a16:creationId xmlns:a16="http://schemas.microsoft.com/office/drawing/2014/main" id="{9B9BFD0B-1BFB-F496-44C8-A67DE971BF42}"/>
                  </a:ext>
                </a:extLst>
              </p:cNvPr>
              <p:cNvCxnSpPr/>
              <p:nvPr/>
            </p:nvCxnSpPr>
            <p:spPr>
              <a:xfrm>
                <a:off x="825463" y="5589240"/>
                <a:ext cx="39604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46">
              <a:extLst>
                <a:ext uri="{FF2B5EF4-FFF2-40B4-BE49-F238E27FC236}">
                  <a16:creationId xmlns:a16="http://schemas.microsoft.com/office/drawing/2014/main" id="{D96AF59C-234D-0552-CC0E-41CE369B69AF}"/>
                </a:ext>
              </a:extLst>
            </p:cNvPr>
            <p:cNvSpPr txBox="1"/>
            <p:nvPr/>
          </p:nvSpPr>
          <p:spPr>
            <a:xfrm>
              <a:off x="3428591" y="426250"/>
              <a:ext cx="1778523" cy="37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14" b="1" dirty="0">
                  <a:latin typeface="Arial" panose="020B0604020202020204" pitchFamily="34" charset="0"/>
                  <a:cs typeface="Arial" panose="020B0604020202020204" pitchFamily="34" charset="0"/>
                </a:rPr>
                <a:t>World market</a:t>
              </a:r>
            </a:p>
          </p:txBody>
        </p:sp>
        <p:grpSp>
          <p:nvGrpSpPr>
            <p:cNvPr id="79" name="Group 71">
              <a:extLst>
                <a:ext uri="{FF2B5EF4-FFF2-40B4-BE49-F238E27FC236}">
                  <a16:creationId xmlns:a16="http://schemas.microsoft.com/office/drawing/2014/main" id="{7370B6DD-87CE-BC66-A630-277D6C36115B}"/>
                </a:ext>
              </a:extLst>
            </p:cNvPr>
            <p:cNvGrpSpPr/>
            <p:nvPr/>
          </p:nvGrpSpPr>
          <p:grpSpPr>
            <a:xfrm>
              <a:off x="725290" y="426250"/>
              <a:ext cx="7309617" cy="4115002"/>
              <a:chOff x="-6101180" y="1124744"/>
              <a:chExt cx="9737076" cy="4536504"/>
            </a:xfrm>
          </p:grpSpPr>
          <p:grpSp>
            <p:nvGrpSpPr>
              <p:cNvPr id="90" name="Group 73">
                <a:extLst>
                  <a:ext uri="{FF2B5EF4-FFF2-40B4-BE49-F238E27FC236}">
                    <a16:creationId xmlns:a16="http://schemas.microsoft.com/office/drawing/2014/main" id="{5B5EECC3-8611-AD75-206F-3412290123D7}"/>
                  </a:ext>
                </a:extLst>
              </p:cNvPr>
              <p:cNvGrpSpPr/>
              <p:nvPr/>
            </p:nvGrpSpPr>
            <p:grpSpPr>
              <a:xfrm>
                <a:off x="611560" y="1916832"/>
                <a:ext cx="3024336" cy="3744416"/>
                <a:chOff x="755576" y="1628800"/>
                <a:chExt cx="3960440" cy="3960440"/>
              </a:xfrm>
            </p:grpSpPr>
            <p:cxnSp>
              <p:nvCxnSpPr>
                <p:cNvPr id="96" name="Straight Arrow Connector 84">
                  <a:extLst>
                    <a:ext uri="{FF2B5EF4-FFF2-40B4-BE49-F238E27FC236}">
                      <a16:creationId xmlns:a16="http://schemas.microsoft.com/office/drawing/2014/main" id="{E08CA9EE-070A-CFF9-49C8-41B8F7F10E50}"/>
                    </a:ext>
                  </a:extLst>
                </p:cNvPr>
                <p:cNvCxnSpPr/>
                <p:nvPr/>
              </p:nvCxnSpPr>
              <p:spPr>
                <a:xfrm flipV="1">
                  <a:off x="755576" y="1628800"/>
                  <a:ext cx="0" cy="396044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85">
                  <a:extLst>
                    <a:ext uri="{FF2B5EF4-FFF2-40B4-BE49-F238E27FC236}">
                      <a16:creationId xmlns:a16="http://schemas.microsoft.com/office/drawing/2014/main" id="{481EB3A8-8BE7-7147-AC7A-329329A646D5}"/>
                    </a:ext>
                  </a:extLst>
                </p:cNvPr>
                <p:cNvCxnSpPr/>
                <p:nvPr/>
              </p:nvCxnSpPr>
              <p:spPr>
                <a:xfrm>
                  <a:off x="755576" y="5589240"/>
                  <a:ext cx="396044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Straight Connector 74">
                <a:extLst>
                  <a:ext uri="{FF2B5EF4-FFF2-40B4-BE49-F238E27FC236}">
                    <a16:creationId xmlns:a16="http://schemas.microsoft.com/office/drawing/2014/main" id="{4E13A7B9-F59A-B053-3D62-D2C27ABB5F87}"/>
                  </a:ext>
                </a:extLst>
              </p:cNvPr>
              <p:cNvCxnSpPr/>
              <p:nvPr/>
            </p:nvCxnSpPr>
            <p:spPr>
              <a:xfrm flipV="1">
                <a:off x="-5579127" y="2132856"/>
                <a:ext cx="1366435" cy="315906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75">
                <a:extLst>
                  <a:ext uri="{FF2B5EF4-FFF2-40B4-BE49-F238E27FC236}">
                    <a16:creationId xmlns:a16="http://schemas.microsoft.com/office/drawing/2014/main" id="{88B1F69A-5D85-7237-E07C-BB310E181DC2}"/>
                  </a:ext>
                </a:extLst>
              </p:cNvPr>
              <p:cNvCxnSpPr/>
              <p:nvPr/>
            </p:nvCxnSpPr>
            <p:spPr>
              <a:xfrm>
                <a:off x="-6101180" y="2276872"/>
                <a:ext cx="1634492" cy="287102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76">
                <a:extLst>
                  <a:ext uri="{FF2B5EF4-FFF2-40B4-BE49-F238E27FC236}">
                    <a16:creationId xmlns:a16="http://schemas.microsoft.com/office/drawing/2014/main" id="{82550E80-C8CC-6BE2-8B2E-DDE4B26FA876}"/>
                  </a:ext>
                </a:extLst>
              </p:cNvPr>
              <p:cNvSpPr txBox="1"/>
              <p:nvPr/>
            </p:nvSpPr>
            <p:spPr>
              <a:xfrm>
                <a:off x="904983" y="1124744"/>
                <a:ext cx="2233787" cy="72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14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Country B</a:t>
                </a:r>
              </a:p>
            </p:txBody>
          </p:sp>
          <p:sp>
            <p:nvSpPr>
              <p:cNvPr id="94" name="TextBox 82">
                <a:extLst>
                  <a:ext uri="{FF2B5EF4-FFF2-40B4-BE49-F238E27FC236}">
                    <a16:creationId xmlns:a16="http://schemas.microsoft.com/office/drawing/2014/main" id="{EC534549-5F1A-F549-A741-EDACF21B1804}"/>
                  </a:ext>
                </a:extLst>
              </p:cNvPr>
              <p:cNvSpPr txBox="1"/>
              <p:nvPr/>
            </p:nvSpPr>
            <p:spPr>
              <a:xfrm>
                <a:off x="-4367483" y="1815589"/>
                <a:ext cx="540668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S*</a:t>
                </a:r>
              </a:p>
            </p:txBody>
          </p:sp>
          <p:sp>
            <p:nvSpPr>
              <p:cNvPr id="95" name="TextBox 83">
                <a:extLst>
                  <a:ext uri="{FF2B5EF4-FFF2-40B4-BE49-F238E27FC236}">
                    <a16:creationId xmlns:a16="http://schemas.microsoft.com/office/drawing/2014/main" id="{93EAE1B0-1326-E5B4-3B2E-AC454979EBF4}"/>
                  </a:ext>
                </a:extLst>
              </p:cNvPr>
              <p:cNvSpPr txBox="1"/>
              <p:nvPr/>
            </p:nvSpPr>
            <p:spPr>
              <a:xfrm>
                <a:off x="-4394895" y="5085184"/>
                <a:ext cx="555617" cy="37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D*</a:t>
                </a:r>
              </a:p>
            </p:txBody>
          </p:sp>
        </p:grpSp>
        <p:sp>
          <p:nvSpPr>
            <p:cNvPr id="80" name="TextBox 26">
              <a:extLst>
                <a:ext uri="{FF2B5EF4-FFF2-40B4-BE49-F238E27FC236}">
                  <a16:creationId xmlns:a16="http://schemas.microsoft.com/office/drawing/2014/main" id="{A4CC0061-EA2F-BBD0-716C-9B2C1A21279F}"/>
                </a:ext>
              </a:extLst>
            </p:cNvPr>
            <p:cNvSpPr txBox="1"/>
            <p:nvPr/>
          </p:nvSpPr>
          <p:spPr>
            <a:xfrm>
              <a:off x="2847170" y="818425"/>
              <a:ext cx="8694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,P</a:t>
              </a:r>
            </a:p>
          </p:txBody>
        </p:sp>
        <p:sp>
          <p:nvSpPr>
            <p:cNvPr id="81" name="TextBox 26">
              <a:extLst>
                <a:ext uri="{FF2B5EF4-FFF2-40B4-BE49-F238E27FC236}">
                  <a16:creationId xmlns:a16="http://schemas.microsoft.com/office/drawing/2014/main" id="{58618ACD-B635-764A-FB1A-A359D27A1D3A}"/>
                </a:ext>
              </a:extLst>
            </p:cNvPr>
            <p:cNvSpPr txBox="1"/>
            <p:nvPr/>
          </p:nvSpPr>
          <p:spPr>
            <a:xfrm>
              <a:off x="5320423" y="870164"/>
              <a:ext cx="916483" cy="357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82" name="TextBox 27">
              <a:extLst>
                <a:ext uri="{FF2B5EF4-FFF2-40B4-BE49-F238E27FC236}">
                  <a16:creationId xmlns:a16="http://schemas.microsoft.com/office/drawing/2014/main" id="{DB4734D8-8040-21AC-0291-0B6433F79582}"/>
                </a:ext>
              </a:extLst>
            </p:cNvPr>
            <p:cNvSpPr txBox="1"/>
            <p:nvPr/>
          </p:nvSpPr>
          <p:spPr>
            <a:xfrm>
              <a:off x="4599286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X</a:t>
              </a:r>
            </a:p>
          </p:txBody>
        </p:sp>
        <p:sp>
          <p:nvSpPr>
            <p:cNvPr id="83" name="TextBox 27">
              <a:extLst>
                <a:ext uri="{FF2B5EF4-FFF2-40B4-BE49-F238E27FC236}">
                  <a16:creationId xmlns:a16="http://schemas.microsoft.com/office/drawing/2014/main" id="{A46765EC-F4C0-F92F-6209-53BCA8FED8B4}"/>
                </a:ext>
              </a:extLst>
            </p:cNvPr>
            <p:cNvSpPr txBox="1"/>
            <p:nvPr/>
          </p:nvSpPr>
          <p:spPr>
            <a:xfrm>
              <a:off x="6975550" y="4579261"/>
              <a:ext cx="1061554" cy="343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           X</a:t>
              </a:r>
            </a:p>
          </p:txBody>
        </p:sp>
        <p:cxnSp>
          <p:nvCxnSpPr>
            <p:cNvPr id="84" name="Straight Connector 45">
              <a:extLst>
                <a:ext uri="{FF2B5EF4-FFF2-40B4-BE49-F238E27FC236}">
                  <a16:creationId xmlns:a16="http://schemas.microsoft.com/office/drawing/2014/main" id="{EE4C50B9-EE5E-2C3D-A46B-80F32EED751B}"/>
                </a:ext>
              </a:extLst>
            </p:cNvPr>
            <p:cNvCxnSpPr/>
            <p:nvPr/>
          </p:nvCxnSpPr>
          <p:spPr>
            <a:xfrm>
              <a:off x="3265382" y="2189823"/>
              <a:ext cx="1545307" cy="205328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32">
              <a:extLst>
                <a:ext uri="{FF2B5EF4-FFF2-40B4-BE49-F238E27FC236}">
                  <a16:creationId xmlns:a16="http://schemas.microsoft.com/office/drawing/2014/main" id="{960A145C-1E43-3FF8-FAB8-1A185A190A08}"/>
                </a:ext>
              </a:extLst>
            </p:cNvPr>
            <p:cNvCxnSpPr/>
            <p:nvPr/>
          </p:nvCxnSpPr>
          <p:spPr>
            <a:xfrm flipV="1">
              <a:off x="3236609" y="1317712"/>
              <a:ext cx="1478397" cy="1828891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4">
              <a:extLst>
                <a:ext uri="{FF2B5EF4-FFF2-40B4-BE49-F238E27FC236}">
                  <a16:creationId xmlns:a16="http://schemas.microsoft.com/office/drawing/2014/main" id="{5769FDEB-DE5A-BC91-10C0-833475326B75}"/>
                </a:ext>
              </a:extLst>
            </p:cNvPr>
            <p:cNvCxnSpPr/>
            <p:nvPr/>
          </p:nvCxnSpPr>
          <p:spPr>
            <a:xfrm>
              <a:off x="510784" y="2636231"/>
              <a:ext cx="6509457" cy="2927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64">
              <a:extLst>
                <a:ext uri="{FF2B5EF4-FFF2-40B4-BE49-F238E27FC236}">
                  <a16:creationId xmlns:a16="http://schemas.microsoft.com/office/drawing/2014/main" id="{B5E8A0C0-D95A-34BA-C013-DA5DB9321303}"/>
                </a:ext>
              </a:extLst>
            </p:cNvPr>
            <p:cNvCxnSpPr/>
            <p:nvPr/>
          </p:nvCxnSpPr>
          <p:spPr>
            <a:xfrm>
              <a:off x="3622125" y="2673348"/>
              <a:ext cx="13658" cy="186561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28">
              <a:extLst>
                <a:ext uri="{FF2B5EF4-FFF2-40B4-BE49-F238E27FC236}">
                  <a16:creationId xmlns:a16="http://schemas.microsoft.com/office/drawing/2014/main" id="{D0A085E4-FE16-BB1B-B11A-B836D0066F3E}"/>
                </a:ext>
              </a:extLst>
            </p:cNvPr>
            <p:cNvSpPr txBox="1"/>
            <p:nvPr/>
          </p:nvSpPr>
          <p:spPr>
            <a:xfrm>
              <a:off x="4751541" y="1115837"/>
              <a:ext cx="45557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89" name="TextBox 28">
              <a:extLst>
                <a:ext uri="{FF2B5EF4-FFF2-40B4-BE49-F238E27FC236}">
                  <a16:creationId xmlns:a16="http://schemas.microsoft.com/office/drawing/2014/main" id="{6C9AD68B-A4C0-36B3-6A6C-F5920AA559D4}"/>
                </a:ext>
              </a:extLst>
            </p:cNvPr>
            <p:cNvSpPr txBox="1"/>
            <p:nvPr/>
          </p:nvSpPr>
          <p:spPr>
            <a:xfrm>
              <a:off x="4793938" y="4034426"/>
              <a:ext cx="466794" cy="343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3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633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</p:grpSp>
      <p:pic>
        <p:nvPicPr>
          <p:cNvPr id="264" name="Grafik 263">
            <a:extLst>
              <a:ext uri="{FF2B5EF4-FFF2-40B4-BE49-F238E27FC236}">
                <a16:creationId xmlns:a16="http://schemas.microsoft.com/office/drawing/2014/main" id="{940C2FAC-4D32-4302-88B1-604C8440F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26" y="2083702"/>
            <a:ext cx="3319094" cy="2525290"/>
          </a:xfrm>
          <a:prstGeom prst="rect">
            <a:avLst/>
          </a:prstGeom>
        </p:spPr>
      </p:pic>
      <p:sp>
        <p:nvSpPr>
          <p:cNvPr id="266" name="Textfeld 265">
            <a:extLst>
              <a:ext uri="{FF2B5EF4-FFF2-40B4-BE49-F238E27FC236}">
                <a16:creationId xmlns:a16="http://schemas.microsoft.com/office/drawing/2014/main" id="{B2512291-0C02-465B-8E8C-321B4724C657}"/>
              </a:ext>
            </a:extLst>
          </p:cNvPr>
          <p:cNvSpPr txBox="1"/>
          <p:nvPr/>
        </p:nvSpPr>
        <p:spPr>
          <a:xfrm>
            <a:off x="2727781" y="6059079"/>
            <a:ext cx="6100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https://policy.trade.ec.europa.eu/eu-trade-relationships-country-and-region/countries-and-regions/united-states_en</a:t>
            </a:r>
            <a:endParaRPr lang="de-DE" dirty="0"/>
          </a:p>
          <a:p>
            <a:endParaRPr lang="de-DE" dirty="0"/>
          </a:p>
        </p:txBody>
      </p: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CFFDB22E-0E6F-41C5-AB6C-2E516CF7BD85}"/>
              </a:ext>
            </a:extLst>
          </p:cNvPr>
          <p:cNvGrpSpPr/>
          <p:nvPr/>
        </p:nvGrpSpPr>
        <p:grpSpPr>
          <a:xfrm>
            <a:off x="-34467" y="1285467"/>
            <a:ext cx="2860200" cy="855360"/>
            <a:chOff x="-34467" y="1285467"/>
            <a:chExt cx="2860200" cy="85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71CDACA-921F-4D4A-B0CE-D215700C9294}"/>
                    </a:ext>
                  </a:extLst>
                </p14:cNvPr>
                <p14:cNvContentPartPr/>
                <p14:nvPr/>
              </p14:nvContentPartPr>
              <p14:xfrm>
                <a:off x="2800893" y="1683627"/>
                <a:ext cx="18720" cy="3423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71CDACA-921F-4D4A-B0CE-D215700C929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96573" y="1679307"/>
                  <a:ext cx="27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53B6B10-111D-4271-9F42-9C11E2EE01AC}"/>
                    </a:ext>
                  </a:extLst>
                </p14:cNvPr>
                <p14:cNvContentPartPr/>
                <p14:nvPr/>
              </p14:nvContentPartPr>
              <p14:xfrm>
                <a:off x="1032213" y="2039307"/>
                <a:ext cx="1793520" cy="1015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53B6B10-111D-4271-9F42-9C11E2EE01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7893" y="2034987"/>
                  <a:ext cx="1802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CD86193-7296-437E-B4AA-35754566F5A8}"/>
                    </a:ext>
                  </a:extLst>
                </p14:cNvPr>
                <p14:cNvContentPartPr/>
                <p14:nvPr/>
              </p14:nvContentPartPr>
              <p14:xfrm>
                <a:off x="1211493" y="1858227"/>
                <a:ext cx="12240" cy="2116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CD86193-7296-437E-B4AA-35754566F5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07173" y="1853907"/>
                  <a:ext cx="2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0217488-1D59-4D9D-8482-DE8ACDA20C6B}"/>
                    </a:ext>
                  </a:extLst>
                </p14:cNvPr>
                <p14:cNvContentPartPr/>
                <p14:nvPr/>
              </p14:nvContentPartPr>
              <p14:xfrm>
                <a:off x="1212573" y="1865067"/>
                <a:ext cx="165960" cy="245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0217488-1D59-4D9D-8482-DE8ACDA20C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08253" y="1860747"/>
                  <a:ext cx="174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93BEF18-DA8F-4141-8696-DC0F17819B72}"/>
                    </a:ext>
                  </a:extLst>
                </p14:cNvPr>
                <p14:cNvContentPartPr/>
                <p14:nvPr/>
              </p14:nvContentPartPr>
              <p14:xfrm>
                <a:off x="1160013" y="2089707"/>
                <a:ext cx="199080" cy="414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93BEF18-DA8F-4141-8696-DC0F17819B7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55693" y="2085387"/>
                  <a:ext cx="207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4160B28-D16E-4E39-82EC-21D955A05223}"/>
                    </a:ext>
                  </a:extLst>
                </p14:cNvPr>
                <p14:cNvContentPartPr/>
                <p14:nvPr/>
              </p14:nvContentPartPr>
              <p14:xfrm>
                <a:off x="1235253" y="1952907"/>
                <a:ext cx="91080" cy="1134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4160B28-D16E-4E39-82EC-21D955A052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30933" y="1948587"/>
                  <a:ext cx="99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71C1F33-CF4D-49DA-AD45-9567ADEA458A}"/>
                    </a:ext>
                  </a:extLst>
                </p14:cNvPr>
                <p14:cNvContentPartPr/>
                <p14:nvPr/>
              </p14:nvContentPartPr>
              <p14:xfrm>
                <a:off x="1227333" y="1899627"/>
                <a:ext cx="92520" cy="70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71C1F33-CF4D-49DA-AD45-9567ADEA45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23013" y="1895307"/>
                  <a:ext cx="101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194F267-2DA6-4388-BA06-241B651A5C72}"/>
                    </a:ext>
                  </a:extLst>
                </p14:cNvPr>
                <p14:cNvContentPartPr/>
                <p14:nvPr/>
              </p14:nvContentPartPr>
              <p14:xfrm>
                <a:off x="1217253" y="1699467"/>
                <a:ext cx="10080" cy="396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194F267-2DA6-4388-BA06-241B651A5C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12933" y="1695147"/>
                  <a:ext cx="18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320A7B4-9333-42E6-A544-6F8AE2DF0685}"/>
                    </a:ext>
                  </a:extLst>
                </p14:cNvPr>
                <p14:cNvContentPartPr/>
                <p14:nvPr/>
              </p14:nvContentPartPr>
              <p14:xfrm>
                <a:off x="1239933" y="1581387"/>
                <a:ext cx="22680" cy="720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320A7B4-9333-42E6-A544-6F8AE2DF068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35613" y="1577067"/>
                  <a:ext cx="31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6A73EB5-C01C-4096-8BBA-EF8923E063D7}"/>
                    </a:ext>
                  </a:extLst>
                </p14:cNvPr>
                <p14:cNvContentPartPr/>
                <p14:nvPr/>
              </p14:nvContentPartPr>
              <p14:xfrm>
                <a:off x="1237413" y="1618827"/>
                <a:ext cx="13320" cy="525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6A73EB5-C01C-4096-8BBA-EF8923E063D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33093" y="1614507"/>
                  <a:ext cx="21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B12E7D6-9C82-4F80-AD4A-EA17F1ED2884}"/>
                    </a:ext>
                  </a:extLst>
                </p14:cNvPr>
                <p14:cNvContentPartPr/>
                <p14:nvPr/>
              </p14:nvContentPartPr>
              <p14:xfrm>
                <a:off x="1225893" y="1689387"/>
                <a:ext cx="11160" cy="1789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B12E7D6-9C82-4F80-AD4A-EA17F1ED288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21573" y="1685067"/>
                  <a:ext cx="19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2BB2258-9FAE-4651-A0F7-219C1E313634}"/>
                    </a:ext>
                  </a:extLst>
                </p14:cNvPr>
                <p14:cNvContentPartPr/>
                <p14:nvPr/>
              </p14:nvContentPartPr>
              <p14:xfrm>
                <a:off x="1328493" y="1714947"/>
                <a:ext cx="23040" cy="1602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2BB2258-9FAE-4651-A0F7-219C1E3136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24173" y="1710627"/>
                  <a:ext cx="31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462587B-9A72-4004-9242-1F10F56FC960}"/>
                    </a:ext>
                  </a:extLst>
                </p14:cNvPr>
                <p14:cNvContentPartPr/>
                <p14:nvPr/>
              </p14:nvContentPartPr>
              <p14:xfrm>
                <a:off x="-34467" y="1647987"/>
                <a:ext cx="2748600" cy="65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462587B-9A72-4004-9242-1F10F56FC96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-38787" y="1643667"/>
                  <a:ext cx="2757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666D3C8-5910-434E-9210-097FDC8F7946}"/>
                    </a:ext>
                  </a:extLst>
                </p14:cNvPr>
                <p14:cNvContentPartPr/>
                <p14:nvPr/>
              </p14:nvContentPartPr>
              <p14:xfrm>
                <a:off x="1046613" y="1495347"/>
                <a:ext cx="123840" cy="3121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666D3C8-5910-434E-9210-097FDC8F79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2293" y="1491027"/>
                  <a:ext cx="132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819A291-5EFA-4B24-8AA2-E7EB7745541D}"/>
                    </a:ext>
                  </a:extLst>
                </p14:cNvPr>
                <p14:cNvContentPartPr/>
                <p14:nvPr/>
              </p14:nvContentPartPr>
              <p14:xfrm>
                <a:off x="1298613" y="1526307"/>
                <a:ext cx="254520" cy="2869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819A291-5EFA-4B24-8AA2-E7EB774554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94293" y="1521987"/>
                  <a:ext cx="263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3E3EC77-13C7-43A8-A671-7C987B18D4D9}"/>
                    </a:ext>
                  </a:extLst>
                </p14:cNvPr>
                <p14:cNvContentPartPr/>
                <p14:nvPr/>
              </p14:nvContentPartPr>
              <p14:xfrm>
                <a:off x="929973" y="1331547"/>
                <a:ext cx="18000" cy="842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3E3EC77-13C7-43A8-A671-7C987B18D4D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5653" y="1327227"/>
                  <a:ext cx="26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2F4E200-DF25-4C7B-B058-3B9D342995E1}"/>
                    </a:ext>
                  </a:extLst>
                </p14:cNvPr>
                <p14:cNvContentPartPr/>
                <p14:nvPr/>
              </p14:nvContentPartPr>
              <p14:xfrm>
                <a:off x="873453" y="1300587"/>
                <a:ext cx="84240" cy="1746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2F4E200-DF25-4C7B-B058-3B9D342995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9133" y="1296267"/>
                  <a:ext cx="92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DED9DF9-16D7-4495-ABC9-4851EEA54B78}"/>
                    </a:ext>
                  </a:extLst>
                </p14:cNvPr>
                <p14:cNvContentPartPr/>
                <p14:nvPr/>
              </p14:nvContentPartPr>
              <p14:xfrm>
                <a:off x="1558533" y="1322187"/>
                <a:ext cx="24480" cy="95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DED9DF9-16D7-4495-ABC9-4851EEA54B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54213" y="1317867"/>
                  <a:ext cx="33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DA6B532-533D-4BF9-B81F-2C5623C63DEF}"/>
                    </a:ext>
                  </a:extLst>
                </p14:cNvPr>
                <p14:cNvContentPartPr/>
                <p14:nvPr/>
              </p14:nvContentPartPr>
              <p14:xfrm>
                <a:off x="1430013" y="1285467"/>
                <a:ext cx="207360" cy="1195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DA6B532-533D-4BF9-B81F-2C5623C63D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25693" y="1281147"/>
                  <a:ext cx="21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uppieren 332">
            <a:extLst>
              <a:ext uri="{FF2B5EF4-FFF2-40B4-BE49-F238E27FC236}">
                <a16:creationId xmlns:a16="http://schemas.microsoft.com/office/drawing/2014/main" id="{6BE2F86A-A0BC-4CD5-9582-43A8DB7A0895}"/>
              </a:ext>
            </a:extLst>
          </p:cNvPr>
          <p:cNvGrpSpPr/>
          <p:nvPr/>
        </p:nvGrpSpPr>
        <p:grpSpPr>
          <a:xfrm>
            <a:off x="3768213" y="391587"/>
            <a:ext cx="723240" cy="323640"/>
            <a:chOff x="3768213" y="391587"/>
            <a:chExt cx="72324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CCC3099-EA94-4FC2-997D-680288160543}"/>
                    </a:ext>
                  </a:extLst>
                </p14:cNvPr>
                <p14:cNvContentPartPr/>
                <p14:nvPr/>
              </p14:nvContentPartPr>
              <p14:xfrm>
                <a:off x="3768213" y="445587"/>
                <a:ext cx="143280" cy="269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CCC3099-EA94-4FC2-997D-68028816054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63893" y="441267"/>
                  <a:ext cx="151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0C45E51-01A4-4A08-B7D1-DBD11D264160}"/>
                    </a:ext>
                  </a:extLst>
                </p14:cNvPr>
                <p14:cNvContentPartPr/>
                <p14:nvPr/>
              </p14:nvContentPartPr>
              <p14:xfrm>
                <a:off x="3940293" y="476547"/>
                <a:ext cx="96120" cy="748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0C45E51-01A4-4A08-B7D1-DBD11D2641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35973" y="472227"/>
                  <a:ext cx="104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D61A1D1-38AE-4341-8EAB-CF6A274D8E6A}"/>
                    </a:ext>
                  </a:extLst>
                </p14:cNvPr>
                <p14:cNvContentPartPr/>
                <p14:nvPr/>
              </p14:nvContentPartPr>
              <p14:xfrm>
                <a:off x="4116333" y="459267"/>
                <a:ext cx="54720" cy="666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D61A1D1-38AE-4341-8EAB-CF6A274D8E6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12013" y="454947"/>
                  <a:ext cx="63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503F314-C954-4D01-8734-6C5568F04F6B}"/>
                    </a:ext>
                  </a:extLst>
                </p14:cNvPr>
                <p14:cNvContentPartPr/>
                <p14:nvPr/>
              </p14:nvContentPartPr>
              <p14:xfrm>
                <a:off x="4217493" y="391587"/>
                <a:ext cx="132120" cy="1393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503F314-C954-4D01-8734-6C5568F04F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13173" y="387267"/>
                  <a:ext cx="140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6D13C7E-6A85-4EDD-9456-37A5CFBED458}"/>
                    </a:ext>
                  </a:extLst>
                </p14:cNvPr>
                <p14:cNvContentPartPr/>
                <p14:nvPr/>
              </p14:nvContentPartPr>
              <p14:xfrm>
                <a:off x="4362933" y="432267"/>
                <a:ext cx="128520" cy="1213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6D13C7E-6A85-4EDD-9456-37A5CFBED45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58613" y="427947"/>
                  <a:ext cx="1371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uppieren 346">
            <a:extLst>
              <a:ext uri="{FF2B5EF4-FFF2-40B4-BE49-F238E27FC236}">
                <a16:creationId xmlns:a16="http://schemas.microsoft.com/office/drawing/2014/main" id="{BA902C5F-3DA8-4190-A044-8EF3D151E7B8}"/>
              </a:ext>
            </a:extLst>
          </p:cNvPr>
          <p:cNvGrpSpPr/>
          <p:nvPr/>
        </p:nvGrpSpPr>
        <p:grpSpPr>
          <a:xfrm>
            <a:off x="926373" y="271707"/>
            <a:ext cx="498960" cy="179640"/>
            <a:chOff x="926373" y="271707"/>
            <a:chExt cx="49896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E7ED59B1-E966-4941-8E55-D55739CFC6C2}"/>
                    </a:ext>
                  </a:extLst>
                </p14:cNvPr>
                <p14:cNvContentPartPr/>
                <p14:nvPr/>
              </p14:nvContentPartPr>
              <p14:xfrm>
                <a:off x="926373" y="271707"/>
                <a:ext cx="196920" cy="1566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E7ED59B1-E966-4941-8E55-D55739CFC6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2053" y="267387"/>
                  <a:ext cx="205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B886802-500D-46B2-9CE7-CFF4CC4FFBED}"/>
                    </a:ext>
                  </a:extLst>
                </p14:cNvPr>
                <p14:cNvContentPartPr/>
                <p14:nvPr/>
              </p14:nvContentPartPr>
              <p14:xfrm>
                <a:off x="1121493" y="275667"/>
                <a:ext cx="141480" cy="1756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B886802-500D-46B2-9CE7-CFF4CC4FFB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7173" y="271347"/>
                  <a:ext cx="150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3118FA8-2756-4A74-BC3B-E0389909D0C6}"/>
                    </a:ext>
                  </a:extLst>
                </p14:cNvPr>
                <p14:cNvContentPartPr/>
                <p14:nvPr/>
              </p14:nvContentPartPr>
              <p14:xfrm>
                <a:off x="1304373" y="291867"/>
                <a:ext cx="109800" cy="1382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3118FA8-2756-4A74-BC3B-E0389909D0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00053" y="287547"/>
                  <a:ext cx="118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DF52D62-AC5D-4232-B6A7-2EBC8C63E88E}"/>
                    </a:ext>
                  </a:extLst>
                </p14:cNvPr>
                <p14:cNvContentPartPr/>
                <p14:nvPr/>
              </p14:nvContentPartPr>
              <p14:xfrm>
                <a:off x="1334973" y="353787"/>
                <a:ext cx="90360" cy="262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DF52D62-AC5D-4232-B6A7-2EBC8C63E8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30653" y="349467"/>
                  <a:ext cx="990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uppieren 345">
            <a:extLst>
              <a:ext uri="{FF2B5EF4-FFF2-40B4-BE49-F238E27FC236}">
                <a16:creationId xmlns:a16="http://schemas.microsoft.com/office/drawing/2014/main" id="{0936428F-8C35-432A-AD41-A811B2DD0577}"/>
              </a:ext>
            </a:extLst>
          </p:cNvPr>
          <p:cNvGrpSpPr/>
          <p:nvPr/>
        </p:nvGrpSpPr>
        <p:grpSpPr>
          <a:xfrm>
            <a:off x="5428893" y="356667"/>
            <a:ext cx="417600" cy="170640"/>
            <a:chOff x="5428893" y="356667"/>
            <a:chExt cx="4176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63816D2-6B98-4299-91FC-A23F7C3CF5D5}"/>
                    </a:ext>
                  </a:extLst>
                </p14:cNvPr>
                <p14:cNvContentPartPr/>
                <p14:nvPr/>
              </p14:nvContentPartPr>
              <p14:xfrm>
                <a:off x="5452653" y="356667"/>
                <a:ext cx="32400" cy="1569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63816D2-6B98-4299-91FC-A23F7C3CF5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48333" y="352347"/>
                  <a:ext cx="41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E3FBA10-EE6D-40FA-9348-65E264FF28DD}"/>
                    </a:ext>
                  </a:extLst>
                </p14:cNvPr>
                <p14:cNvContentPartPr/>
                <p14:nvPr/>
              </p14:nvContentPartPr>
              <p14:xfrm>
                <a:off x="5449413" y="365667"/>
                <a:ext cx="150120" cy="187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E3FBA10-EE6D-40FA-9348-65E264FF28D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45093" y="361347"/>
                  <a:ext cx="158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9FBDCBC-6AA0-494A-A970-C390CCCC3456}"/>
                    </a:ext>
                  </a:extLst>
                </p14:cNvPr>
                <p14:cNvContentPartPr/>
                <p14:nvPr/>
              </p14:nvContentPartPr>
              <p14:xfrm>
                <a:off x="5428893" y="409587"/>
                <a:ext cx="185400" cy="1166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9FBDCBC-6AA0-494A-A970-C390CCCC34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24573" y="405267"/>
                  <a:ext cx="194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142AAA1-80F4-4E67-A26B-28F694B1FFFC}"/>
                    </a:ext>
                  </a:extLst>
                </p14:cNvPr>
                <p14:cNvContentPartPr/>
                <p14:nvPr/>
              </p14:nvContentPartPr>
              <p14:xfrm>
                <a:off x="5691333" y="388707"/>
                <a:ext cx="155160" cy="1386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142AAA1-80F4-4E67-A26B-28F694B1FFF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87013" y="384387"/>
                  <a:ext cx="1638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uppieren 369">
            <a:extLst>
              <a:ext uri="{FF2B5EF4-FFF2-40B4-BE49-F238E27FC236}">
                <a16:creationId xmlns:a16="http://schemas.microsoft.com/office/drawing/2014/main" id="{DCF1804C-BD8B-49F3-BD85-A32405D9D007}"/>
              </a:ext>
            </a:extLst>
          </p:cNvPr>
          <p:cNvGrpSpPr/>
          <p:nvPr/>
        </p:nvGrpSpPr>
        <p:grpSpPr>
          <a:xfrm>
            <a:off x="963453" y="3347907"/>
            <a:ext cx="708480" cy="213840"/>
            <a:chOff x="963453" y="3347907"/>
            <a:chExt cx="70848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10B0437-A2F1-4AEA-AC96-0EEC4A2BDB1D}"/>
                    </a:ext>
                  </a:extLst>
                </p14:cNvPr>
                <p14:cNvContentPartPr/>
                <p14:nvPr/>
              </p14:nvContentPartPr>
              <p14:xfrm>
                <a:off x="963453" y="3400107"/>
                <a:ext cx="360" cy="3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10B0437-A2F1-4AEA-AC96-0EEC4A2BDB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9133" y="3395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D3E7831-8245-433C-BB48-AA873103ACCC}"/>
                    </a:ext>
                  </a:extLst>
                </p14:cNvPr>
                <p14:cNvContentPartPr/>
                <p14:nvPr/>
              </p14:nvContentPartPr>
              <p14:xfrm>
                <a:off x="1051293" y="3372027"/>
                <a:ext cx="181080" cy="182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D3E7831-8245-433C-BB48-AA873103ACC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6973" y="3367707"/>
                  <a:ext cx="189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DE255E8-5E62-454D-862E-B560C4697A3F}"/>
                    </a:ext>
                  </a:extLst>
                </p14:cNvPr>
                <p14:cNvContentPartPr/>
                <p14:nvPr/>
              </p14:nvContentPartPr>
              <p14:xfrm>
                <a:off x="1270893" y="3360507"/>
                <a:ext cx="137880" cy="2012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DE255E8-5E62-454D-862E-B560C4697A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66573" y="3356187"/>
                  <a:ext cx="146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6C8FBD5-0644-4E23-A0A5-16FFAB3ADC94}"/>
                    </a:ext>
                  </a:extLst>
                </p14:cNvPr>
                <p14:cNvContentPartPr/>
                <p14:nvPr/>
              </p14:nvContentPartPr>
              <p14:xfrm>
                <a:off x="1518573" y="3347907"/>
                <a:ext cx="82800" cy="1404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6C8FBD5-0644-4E23-A0A5-16FFAB3ADC9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14253" y="3343587"/>
                  <a:ext cx="91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8AD49A94-1D1A-4744-8923-087F786738E3}"/>
                    </a:ext>
                  </a:extLst>
                </p14:cNvPr>
                <p14:cNvContentPartPr/>
                <p14:nvPr/>
              </p14:nvContentPartPr>
              <p14:xfrm>
                <a:off x="1521813" y="3364467"/>
                <a:ext cx="150120" cy="1659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8AD49A94-1D1A-4744-8923-087F786738E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517493" y="3360147"/>
                  <a:ext cx="1587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CA97043A-A135-4D90-83E4-1E3C4D4F1963}"/>
              </a:ext>
            </a:extLst>
          </p:cNvPr>
          <p:cNvGrpSpPr/>
          <p:nvPr/>
        </p:nvGrpSpPr>
        <p:grpSpPr>
          <a:xfrm>
            <a:off x="5339613" y="3370587"/>
            <a:ext cx="394920" cy="204840"/>
            <a:chOff x="5339613" y="3370587"/>
            <a:chExt cx="39492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AC675FA-F98E-43DA-9104-FB6867490E49}"/>
                    </a:ext>
                  </a:extLst>
                </p14:cNvPr>
                <p14:cNvContentPartPr/>
                <p14:nvPr/>
              </p14:nvContentPartPr>
              <p14:xfrm>
                <a:off x="5361213" y="3391827"/>
                <a:ext cx="177480" cy="1713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AC675FA-F98E-43DA-9104-FB6867490E4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56893" y="3387507"/>
                  <a:ext cx="186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ECBD21F-2C18-4291-9674-DCC3AA6E6188}"/>
                    </a:ext>
                  </a:extLst>
                </p14:cNvPr>
                <p14:cNvContentPartPr/>
                <p14:nvPr/>
              </p14:nvContentPartPr>
              <p14:xfrm>
                <a:off x="5365533" y="3391467"/>
                <a:ext cx="6840" cy="1839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ECBD21F-2C18-4291-9674-DCC3AA6E618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61213" y="3387147"/>
                  <a:ext cx="1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52E681D-A509-41DD-A55F-C001AA06CBFE}"/>
                    </a:ext>
                  </a:extLst>
                </p14:cNvPr>
                <p14:cNvContentPartPr/>
                <p14:nvPr/>
              </p14:nvContentPartPr>
              <p14:xfrm>
                <a:off x="5364813" y="3374187"/>
                <a:ext cx="202680" cy="234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52E681D-A509-41DD-A55F-C001AA06CBF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60493" y="3369867"/>
                  <a:ext cx="211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0F29886-2406-477A-BCC7-4DB6402B1128}"/>
                    </a:ext>
                  </a:extLst>
                </p14:cNvPr>
                <p14:cNvContentPartPr/>
                <p14:nvPr/>
              </p14:nvContentPartPr>
              <p14:xfrm>
                <a:off x="5339613" y="3443667"/>
                <a:ext cx="238320" cy="1155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0F29886-2406-477A-BCC7-4DB6402B112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35293" y="3439347"/>
                  <a:ext cx="246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37F6A52-5C4F-4DE4-A83B-346B1AE5F86E}"/>
                    </a:ext>
                  </a:extLst>
                </p14:cNvPr>
                <p14:cNvContentPartPr/>
                <p14:nvPr/>
              </p14:nvContentPartPr>
              <p14:xfrm>
                <a:off x="5596653" y="3370587"/>
                <a:ext cx="137880" cy="1368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37F6A52-5C4F-4DE4-A83B-346B1AE5F8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92333" y="3366267"/>
                  <a:ext cx="1465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F8AA7C44-475D-44FE-B552-14F0FF282517}"/>
              </a:ext>
            </a:extLst>
          </p:cNvPr>
          <p:cNvGrpSpPr/>
          <p:nvPr/>
        </p:nvGrpSpPr>
        <p:grpSpPr>
          <a:xfrm>
            <a:off x="2844813" y="1623867"/>
            <a:ext cx="3283200" cy="230400"/>
            <a:chOff x="2844813" y="1623867"/>
            <a:chExt cx="328320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A161B0E-CB27-40A1-BB88-66CE5F062F77}"/>
                    </a:ext>
                  </a:extLst>
                </p14:cNvPr>
                <p14:cNvContentPartPr/>
                <p14:nvPr/>
              </p14:nvContentPartPr>
              <p14:xfrm>
                <a:off x="2844813" y="1623867"/>
                <a:ext cx="2925720" cy="691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A161B0E-CB27-40A1-BB88-66CE5F062F7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40493" y="1619547"/>
                  <a:ext cx="2934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A0AED8BA-B8C9-4007-AB27-6C9541429697}"/>
                    </a:ext>
                  </a:extLst>
                </p14:cNvPr>
                <p14:cNvContentPartPr/>
                <p14:nvPr/>
              </p14:nvContentPartPr>
              <p14:xfrm>
                <a:off x="5540853" y="1713867"/>
                <a:ext cx="360" cy="3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A0AED8BA-B8C9-4007-AB27-6C95414296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36533" y="170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7B31036-C3D7-4FD2-B7F5-5A00609F503C}"/>
                    </a:ext>
                  </a:extLst>
                </p14:cNvPr>
                <p14:cNvContentPartPr/>
                <p14:nvPr/>
              </p14:nvContentPartPr>
              <p14:xfrm>
                <a:off x="5639493" y="1662027"/>
                <a:ext cx="208080" cy="140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7B31036-C3D7-4FD2-B7F5-5A00609F50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35173" y="1657707"/>
                  <a:ext cx="216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303A396-824A-4F9C-9260-6EBDF53564F4}"/>
                    </a:ext>
                  </a:extLst>
                </p14:cNvPr>
                <p14:cNvContentPartPr/>
                <p14:nvPr/>
              </p14:nvContentPartPr>
              <p14:xfrm>
                <a:off x="5417373" y="1624587"/>
                <a:ext cx="388440" cy="2296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303A396-824A-4F9C-9260-6EBDF53564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13053" y="1620267"/>
                  <a:ext cx="397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2FD007E4-E0DE-4AA6-A6A5-E0D7F9225D63}"/>
                    </a:ext>
                  </a:extLst>
                </p14:cNvPr>
                <p14:cNvContentPartPr/>
                <p14:nvPr/>
              </p14:nvContentPartPr>
              <p14:xfrm>
                <a:off x="5661813" y="1665627"/>
                <a:ext cx="466200" cy="669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2FD007E4-E0DE-4AA6-A6A5-E0D7F9225D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57493" y="1661307"/>
                  <a:ext cx="47484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uppieren 420">
            <a:extLst>
              <a:ext uri="{FF2B5EF4-FFF2-40B4-BE49-F238E27FC236}">
                <a16:creationId xmlns:a16="http://schemas.microsoft.com/office/drawing/2014/main" id="{72E79001-5274-49CB-ACB2-A829C9FFE287}"/>
              </a:ext>
            </a:extLst>
          </p:cNvPr>
          <p:cNvGrpSpPr/>
          <p:nvPr/>
        </p:nvGrpSpPr>
        <p:grpSpPr>
          <a:xfrm>
            <a:off x="3805653" y="3419547"/>
            <a:ext cx="887040" cy="163440"/>
            <a:chOff x="3805653" y="3419547"/>
            <a:chExt cx="88704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CE89CD5-573F-4781-80F6-74DE6E14F8E0}"/>
                    </a:ext>
                  </a:extLst>
                </p14:cNvPr>
                <p14:cNvContentPartPr/>
                <p14:nvPr/>
              </p14:nvContentPartPr>
              <p14:xfrm>
                <a:off x="3805653" y="3433227"/>
                <a:ext cx="138240" cy="1497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CE89CD5-573F-4781-80F6-74DE6E14F8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01333" y="3428907"/>
                  <a:ext cx="146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DD57CC6-A14D-4CFF-ACF7-B4F43E6D2780}"/>
                    </a:ext>
                  </a:extLst>
                </p14:cNvPr>
                <p14:cNvContentPartPr/>
                <p14:nvPr/>
              </p14:nvContentPartPr>
              <p14:xfrm>
                <a:off x="3936333" y="3447267"/>
                <a:ext cx="389880" cy="1094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DD57CC6-A14D-4CFF-ACF7-B4F43E6D27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32013" y="3442947"/>
                  <a:ext cx="398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41D4B3B-09BB-4DBA-8927-F0BCF550E3EF}"/>
                    </a:ext>
                  </a:extLst>
                </p14:cNvPr>
                <p14:cNvContentPartPr/>
                <p14:nvPr/>
              </p14:nvContentPartPr>
              <p14:xfrm>
                <a:off x="4330893" y="3419547"/>
                <a:ext cx="136440" cy="961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41D4B3B-09BB-4DBA-8927-F0BCF550E3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26573" y="3415227"/>
                  <a:ext cx="145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27FBA60-2B9F-4B5F-94E2-7C69DAA1B37C}"/>
                    </a:ext>
                  </a:extLst>
                </p14:cNvPr>
                <p14:cNvContentPartPr/>
                <p14:nvPr/>
              </p14:nvContentPartPr>
              <p14:xfrm>
                <a:off x="4443213" y="3436827"/>
                <a:ext cx="89280" cy="860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27FBA60-2B9F-4B5F-94E2-7C69DAA1B3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38893" y="3432507"/>
                  <a:ext cx="97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C70E87E-3C61-492A-9780-EB7670606122}"/>
                    </a:ext>
                  </a:extLst>
                </p14:cNvPr>
                <p14:cNvContentPartPr/>
                <p14:nvPr/>
              </p14:nvContentPartPr>
              <p14:xfrm>
                <a:off x="4575333" y="3445467"/>
                <a:ext cx="117360" cy="76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C70E87E-3C61-492A-9780-EB767060612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71013" y="3441147"/>
                  <a:ext cx="1260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5434E56C-5CA8-47D1-8A6B-35A25A8C8310}"/>
              </a:ext>
            </a:extLst>
          </p:cNvPr>
          <p:cNvGrpSpPr/>
          <p:nvPr/>
        </p:nvGrpSpPr>
        <p:grpSpPr>
          <a:xfrm>
            <a:off x="6227373" y="1574907"/>
            <a:ext cx="564120" cy="302400"/>
            <a:chOff x="6227373" y="1574907"/>
            <a:chExt cx="5641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50B41786-40C2-4FAB-A652-FF90C7326D6D}"/>
                    </a:ext>
                  </a:extLst>
                </p14:cNvPr>
                <p14:cNvContentPartPr/>
                <p14:nvPr/>
              </p14:nvContentPartPr>
              <p14:xfrm>
                <a:off x="6227373" y="1579947"/>
                <a:ext cx="96480" cy="1530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50B41786-40C2-4FAB-A652-FF90C7326D6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23053" y="1575627"/>
                  <a:ext cx="105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4D518F1-D0CE-49D7-8D1B-E13F9A8A2E29}"/>
                    </a:ext>
                  </a:extLst>
                </p14:cNvPr>
                <p14:cNvContentPartPr/>
                <p14:nvPr/>
              </p14:nvContentPartPr>
              <p14:xfrm>
                <a:off x="6319533" y="1581747"/>
                <a:ext cx="29160" cy="1522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4D518F1-D0CE-49D7-8D1B-E13F9A8A2E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15213" y="1577427"/>
                  <a:ext cx="37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47991C2-5524-4939-BB22-5D36D8D43F4B}"/>
                    </a:ext>
                  </a:extLst>
                </p14:cNvPr>
                <p14:cNvContentPartPr/>
                <p14:nvPr/>
              </p14:nvContentPartPr>
              <p14:xfrm>
                <a:off x="6240333" y="1711347"/>
                <a:ext cx="169200" cy="97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47991C2-5524-4939-BB22-5D36D8D43F4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36013" y="1707027"/>
                  <a:ext cx="177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85DF6EFE-F699-4B36-8B0A-C24FA6E81CB8}"/>
                    </a:ext>
                  </a:extLst>
                </p14:cNvPr>
                <p14:cNvContentPartPr/>
                <p14:nvPr/>
              </p14:nvContentPartPr>
              <p14:xfrm>
                <a:off x="6442653" y="1574907"/>
                <a:ext cx="167040" cy="1389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85DF6EFE-F699-4B36-8B0A-C24FA6E81C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38333" y="1570587"/>
                  <a:ext cx="175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94F7BC17-669D-4D91-A025-1FDEDC2D5051}"/>
                    </a:ext>
                  </a:extLst>
                </p14:cNvPr>
                <p14:cNvContentPartPr/>
                <p14:nvPr/>
              </p14:nvContentPartPr>
              <p14:xfrm>
                <a:off x="6597453" y="1667427"/>
                <a:ext cx="194040" cy="2098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94F7BC17-669D-4D91-A025-1FDEDC2D505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93133" y="1663107"/>
                  <a:ext cx="20268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47AB9576-C7B4-4812-B5C6-97F18A125084}"/>
              </a:ext>
            </a:extLst>
          </p:cNvPr>
          <p:cNvGrpSpPr/>
          <p:nvPr/>
        </p:nvGrpSpPr>
        <p:grpSpPr>
          <a:xfrm>
            <a:off x="1148133" y="4178427"/>
            <a:ext cx="5012280" cy="1337760"/>
            <a:chOff x="1148133" y="4178427"/>
            <a:chExt cx="5012280" cy="13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29A65F3-6A8B-4D53-9273-CB1E098EC457}"/>
                    </a:ext>
                  </a:extLst>
                </p14:cNvPr>
                <p14:cNvContentPartPr/>
                <p14:nvPr/>
              </p14:nvContentPartPr>
              <p14:xfrm>
                <a:off x="2938053" y="4710867"/>
                <a:ext cx="30240" cy="3319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29A65F3-6A8B-4D53-9273-CB1E098EC4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33733" y="4706547"/>
                  <a:ext cx="388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1084560-AE7C-4AAC-80C4-945D7208272E}"/>
                    </a:ext>
                  </a:extLst>
                </p14:cNvPr>
                <p14:cNvContentPartPr/>
                <p14:nvPr/>
              </p14:nvContentPartPr>
              <p14:xfrm>
                <a:off x="3032733" y="4704027"/>
                <a:ext cx="33120" cy="21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1084560-AE7C-4AAC-80C4-945D7208272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28053" y="4699707"/>
                  <a:ext cx="417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FEDD36D-94C2-453D-93CE-1F945FD086EE}"/>
                    </a:ext>
                  </a:extLst>
                </p14:cNvPr>
                <p14:cNvContentPartPr/>
                <p14:nvPr/>
              </p14:nvContentPartPr>
              <p14:xfrm>
                <a:off x="2956053" y="4704027"/>
                <a:ext cx="54720" cy="21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FEDD36D-94C2-453D-93CE-1F945FD086E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51733" y="4699707"/>
                  <a:ext cx="633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9E0050D-AB76-4BE2-AB5E-E3D6E10DA72F}"/>
                    </a:ext>
                  </a:extLst>
                </p14:cNvPr>
                <p14:cNvContentPartPr/>
                <p14:nvPr/>
              </p14:nvContentPartPr>
              <p14:xfrm>
                <a:off x="2968653" y="4598907"/>
                <a:ext cx="2666160" cy="975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9E0050D-AB76-4BE2-AB5E-E3D6E10DA72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64333" y="4594587"/>
                  <a:ext cx="2674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7E9FE33-4EE6-4392-9A2B-5F8DB700EFBA}"/>
                    </a:ext>
                  </a:extLst>
                </p14:cNvPr>
                <p14:cNvContentPartPr/>
                <p14:nvPr/>
              </p14:nvContentPartPr>
              <p14:xfrm>
                <a:off x="2935533" y="5013627"/>
                <a:ext cx="2858400" cy="478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7E9FE33-4EE6-4392-9A2B-5F8DB700EF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31213" y="5009307"/>
                  <a:ext cx="2867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A224DEC-7AD8-4E59-B216-87E32FDB0F9C}"/>
                    </a:ext>
                  </a:extLst>
                </p14:cNvPr>
                <p14:cNvContentPartPr/>
                <p14:nvPr/>
              </p14:nvContentPartPr>
              <p14:xfrm>
                <a:off x="5530053" y="4855947"/>
                <a:ext cx="55080" cy="1382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A224DEC-7AD8-4E59-B216-87E32FDB0F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25733" y="4851627"/>
                  <a:ext cx="63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4625995-F1E0-4A80-AA4C-E1B4F2C43056}"/>
                    </a:ext>
                  </a:extLst>
                </p14:cNvPr>
                <p14:cNvContentPartPr/>
                <p14:nvPr/>
              </p14:nvContentPartPr>
              <p14:xfrm>
                <a:off x="5634093" y="4867107"/>
                <a:ext cx="25920" cy="1706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4625995-F1E0-4A80-AA4C-E1B4F2C430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29773" y="4862787"/>
                  <a:ext cx="34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D92C87C-DEB7-4850-981D-AF3CD5C53E3F}"/>
                    </a:ext>
                  </a:extLst>
                </p14:cNvPr>
                <p14:cNvContentPartPr/>
                <p14:nvPr/>
              </p14:nvContentPartPr>
              <p14:xfrm>
                <a:off x="5522853" y="4898787"/>
                <a:ext cx="39600" cy="1558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D92C87C-DEB7-4850-981D-AF3CD5C53E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18533" y="4894467"/>
                  <a:ext cx="48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E01479E-B0EA-4BEC-8A6E-4B790AA73614}"/>
                    </a:ext>
                  </a:extLst>
                </p14:cNvPr>
                <p14:cNvContentPartPr/>
                <p14:nvPr/>
              </p14:nvContentPartPr>
              <p14:xfrm>
                <a:off x="5633733" y="4865307"/>
                <a:ext cx="26640" cy="15804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E01479E-B0EA-4BEC-8A6E-4B790AA736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29413" y="4860987"/>
                  <a:ext cx="35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C80414D-F8AB-4609-9136-101777EDB4D1}"/>
                    </a:ext>
                  </a:extLst>
                </p14:cNvPr>
                <p14:cNvContentPartPr/>
                <p14:nvPr/>
              </p14:nvContentPartPr>
              <p14:xfrm>
                <a:off x="5521413" y="5010387"/>
                <a:ext cx="136440" cy="385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C80414D-F8AB-4609-9136-101777EDB4D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17093" y="5006067"/>
                  <a:ext cx="145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EF9F681-C002-4C82-AA74-451A1D24A75F}"/>
                    </a:ext>
                  </a:extLst>
                </p14:cNvPr>
                <p14:cNvContentPartPr/>
                <p14:nvPr/>
              </p14:nvContentPartPr>
              <p14:xfrm>
                <a:off x="5539053" y="4871427"/>
                <a:ext cx="110880" cy="277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EF9F681-C002-4C82-AA74-451A1D24A75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34733" y="4867107"/>
                  <a:ext cx="119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612CB2C-63B3-42BE-B115-6F70C86051C1}"/>
                    </a:ext>
                  </a:extLst>
                </p14:cNvPr>
                <p14:cNvContentPartPr/>
                <p14:nvPr/>
              </p14:nvContentPartPr>
              <p14:xfrm>
                <a:off x="5549493" y="4664427"/>
                <a:ext cx="19080" cy="1850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612CB2C-63B3-42BE-B115-6F70C86051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45173" y="4660107"/>
                  <a:ext cx="27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F1B4ACB-B153-46C7-8D33-AF350DFF3B6A}"/>
                    </a:ext>
                  </a:extLst>
                </p14:cNvPr>
                <p14:cNvContentPartPr/>
                <p14:nvPr/>
              </p14:nvContentPartPr>
              <p14:xfrm>
                <a:off x="5626893" y="4694307"/>
                <a:ext cx="24120" cy="153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F1B4ACB-B153-46C7-8D33-AF350DFF3B6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22573" y="4689987"/>
                  <a:ext cx="32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C44422F-EE96-4F57-8991-CF1FEA71EEF6}"/>
                    </a:ext>
                  </a:extLst>
                </p14:cNvPr>
                <p14:cNvContentPartPr/>
                <p14:nvPr/>
              </p14:nvContentPartPr>
              <p14:xfrm>
                <a:off x="5414853" y="4577307"/>
                <a:ext cx="124200" cy="2473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C44422F-EE96-4F57-8991-CF1FEA71EEF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10533" y="4572987"/>
                  <a:ext cx="1328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B9BA26D-612D-492B-8C87-D693847419E1}"/>
                    </a:ext>
                  </a:extLst>
                </p14:cNvPr>
                <p14:cNvContentPartPr/>
                <p14:nvPr/>
              </p14:nvContentPartPr>
              <p14:xfrm>
                <a:off x="5240973" y="4373187"/>
                <a:ext cx="25560" cy="1314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B9BA26D-612D-492B-8C87-D693847419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36653" y="4368867"/>
                  <a:ext cx="34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03D8093-6A0C-4740-848C-ACF9DAC394E4}"/>
                    </a:ext>
                  </a:extLst>
                </p14:cNvPr>
                <p14:cNvContentPartPr/>
                <p14:nvPr/>
              </p14:nvContentPartPr>
              <p14:xfrm>
                <a:off x="5166093" y="4345827"/>
                <a:ext cx="174240" cy="2124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03D8093-6A0C-4740-848C-ACF9DAC394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61773" y="4341507"/>
                  <a:ext cx="182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46663B0-D093-43B7-8B0A-7042D55A7011}"/>
                    </a:ext>
                  </a:extLst>
                </p14:cNvPr>
                <p14:cNvContentPartPr/>
                <p14:nvPr/>
              </p14:nvContentPartPr>
              <p14:xfrm>
                <a:off x="5309733" y="4257267"/>
                <a:ext cx="133200" cy="1339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46663B0-D093-43B7-8B0A-7042D55A70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05413" y="4252947"/>
                  <a:ext cx="141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40A185E-3BA3-463B-B2E0-DFE10CF58642}"/>
                    </a:ext>
                  </a:extLst>
                </p14:cNvPr>
                <p14:cNvContentPartPr/>
                <p14:nvPr/>
              </p14:nvContentPartPr>
              <p14:xfrm>
                <a:off x="5673333" y="4570107"/>
                <a:ext cx="231120" cy="1857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40A185E-3BA3-463B-B2E0-DFE10CF5864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69013" y="4565787"/>
                  <a:ext cx="239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0CCB9D0-70D0-4C5A-915F-B82F62350441}"/>
                    </a:ext>
                  </a:extLst>
                </p14:cNvPr>
                <p14:cNvContentPartPr/>
                <p14:nvPr/>
              </p14:nvContentPartPr>
              <p14:xfrm>
                <a:off x="5977173" y="4409187"/>
                <a:ext cx="9000" cy="1706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0CCB9D0-70D0-4C5A-915F-B82F623504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72853" y="4404867"/>
                  <a:ext cx="17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DD304BF-1D31-4A40-A5F5-4F16B41EDEAB}"/>
                    </a:ext>
                  </a:extLst>
                </p14:cNvPr>
                <p14:cNvContentPartPr/>
                <p14:nvPr/>
              </p14:nvContentPartPr>
              <p14:xfrm>
                <a:off x="5878533" y="4399107"/>
                <a:ext cx="173520" cy="173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DD304BF-1D31-4A40-A5F5-4F16B41EDEA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74213" y="4394787"/>
                  <a:ext cx="182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07CFBC7-7A22-4C9D-BB9B-27E09BF8ED11}"/>
                    </a:ext>
                  </a:extLst>
                </p14:cNvPr>
                <p14:cNvContentPartPr/>
                <p14:nvPr/>
              </p14:nvContentPartPr>
              <p14:xfrm>
                <a:off x="6065733" y="4334667"/>
                <a:ext cx="94680" cy="1558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07CFBC7-7A22-4C9D-BB9B-27E09BF8ED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61413" y="4330347"/>
                  <a:ext cx="103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CA7E83A-A9EE-4CBC-99EE-BDC0D25458EC}"/>
                    </a:ext>
                  </a:extLst>
                </p14:cNvPr>
                <p14:cNvContentPartPr/>
                <p14:nvPr/>
              </p14:nvContentPartPr>
              <p14:xfrm>
                <a:off x="5564253" y="4944507"/>
                <a:ext cx="73800" cy="576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CA7E83A-A9EE-4CBC-99EE-BDC0D25458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59933" y="4940187"/>
                  <a:ext cx="82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71A4DD1-17FD-4FE7-8F0C-C53D7163073D}"/>
                    </a:ext>
                  </a:extLst>
                </p14:cNvPr>
                <p14:cNvContentPartPr/>
                <p14:nvPr/>
              </p14:nvContentPartPr>
              <p14:xfrm>
                <a:off x="5560293" y="4895547"/>
                <a:ext cx="61920" cy="374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71A4DD1-17FD-4FE7-8F0C-C53D716307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55973" y="4891227"/>
                  <a:ext cx="70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B9A2E9D-EBB8-4330-95E3-D59FFFE85915}"/>
                    </a:ext>
                  </a:extLst>
                </p14:cNvPr>
                <p14:cNvContentPartPr/>
                <p14:nvPr/>
              </p14:nvContentPartPr>
              <p14:xfrm>
                <a:off x="5647773" y="4842267"/>
                <a:ext cx="80640" cy="9360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B9A2E9D-EBB8-4330-95E3-D59FFFE8591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43453" y="4837947"/>
                  <a:ext cx="89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8CF2F9C-F07D-45A4-8229-C64B3D7087F2}"/>
                    </a:ext>
                  </a:extLst>
                </p14:cNvPr>
                <p14:cNvContentPartPr/>
                <p14:nvPr/>
              </p14:nvContentPartPr>
              <p14:xfrm>
                <a:off x="5594853" y="5106507"/>
                <a:ext cx="25200" cy="1882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8CF2F9C-F07D-45A4-8229-C64B3D7087F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90533" y="5102187"/>
                  <a:ext cx="33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821F8DF-5835-44EB-8E09-DFC263AB1A75}"/>
                    </a:ext>
                  </a:extLst>
                </p14:cNvPr>
                <p14:cNvContentPartPr/>
                <p14:nvPr/>
              </p14:nvContentPartPr>
              <p14:xfrm>
                <a:off x="5500893" y="5331867"/>
                <a:ext cx="77400" cy="1033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821F8DF-5835-44EB-8E09-DFC263AB1A7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96573" y="5327547"/>
                  <a:ext cx="86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A3D3DBA-2872-45E2-91B8-108866D6AF51}"/>
                    </a:ext>
                  </a:extLst>
                </p14:cNvPr>
                <p14:cNvContentPartPr/>
                <p14:nvPr/>
              </p14:nvContentPartPr>
              <p14:xfrm>
                <a:off x="5526093" y="5049267"/>
                <a:ext cx="141480" cy="1335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A3D3DBA-2872-45E2-91B8-108866D6AF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21773" y="5044947"/>
                  <a:ext cx="150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D3D99803-3A55-4F99-AB47-B7C44A0AF6BC}"/>
                    </a:ext>
                  </a:extLst>
                </p14:cNvPr>
                <p14:cNvContentPartPr/>
                <p14:nvPr/>
              </p14:nvContentPartPr>
              <p14:xfrm>
                <a:off x="5493693" y="5375067"/>
                <a:ext cx="171000" cy="1411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D3D99803-3A55-4F99-AB47-B7C44A0AF6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89373" y="5370747"/>
                  <a:ext cx="179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E54EEFB-DAE1-4297-A088-D6FFB1F5C9F4}"/>
                    </a:ext>
                  </a:extLst>
                </p14:cNvPr>
                <p14:cNvContentPartPr/>
                <p14:nvPr/>
              </p14:nvContentPartPr>
              <p14:xfrm>
                <a:off x="5469933" y="5299827"/>
                <a:ext cx="215640" cy="979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E54EEFB-DAE1-4297-A088-D6FFB1F5C9F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65613" y="5295507"/>
                  <a:ext cx="224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EDCABBA-0CD9-4F6A-B26A-BFEC7755F976}"/>
                    </a:ext>
                  </a:extLst>
                </p14:cNvPr>
                <p14:cNvContentPartPr/>
                <p14:nvPr/>
              </p14:nvContentPartPr>
              <p14:xfrm>
                <a:off x="5683773" y="5271747"/>
                <a:ext cx="120240" cy="1267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EDCABBA-0CD9-4F6A-B26A-BFEC7755F9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79453" y="5267427"/>
                  <a:ext cx="128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832265F-8274-43A6-A8C3-62D2D95EE2DD}"/>
                    </a:ext>
                  </a:extLst>
                </p14:cNvPr>
                <p14:cNvContentPartPr/>
                <p14:nvPr/>
              </p14:nvContentPartPr>
              <p14:xfrm>
                <a:off x="1148133" y="4578747"/>
                <a:ext cx="1778400" cy="756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832265F-8274-43A6-A8C3-62D2D95EE2D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3813" y="4574427"/>
                  <a:ext cx="1787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CED2A37-4843-4755-838D-055C5EE6FE05}"/>
                    </a:ext>
                  </a:extLst>
                </p14:cNvPr>
                <p14:cNvContentPartPr/>
                <p14:nvPr/>
              </p14:nvContentPartPr>
              <p14:xfrm>
                <a:off x="1185933" y="4592427"/>
                <a:ext cx="423360" cy="1738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CED2A37-4843-4755-838D-055C5EE6FE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81613" y="4588107"/>
                  <a:ext cx="432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0FB515E-E8B3-4F5F-906A-85C69D741760}"/>
                    </a:ext>
                  </a:extLst>
                </p14:cNvPr>
                <p14:cNvContentPartPr/>
                <p14:nvPr/>
              </p14:nvContentPartPr>
              <p14:xfrm>
                <a:off x="1332453" y="4389027"/>
                <a:ext cx="242280" cy="2764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0FB515E-E8B3-4F5F-906A-85C69D7417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28133" y="4384707"/>
                  <a:ext cx="250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9EA35F7-46B2-424A-8100-AE5DFADA97D5}"/>
                    </a:ext>
                  </a:extLst>
                </p14:cNvPr>
                <p14:cNvContentPartPr/>
                <p14:nvPr/>
              </p14:nvContentPartPr>
              <p14:xfrm>
                <a:off x="1232373" y="4182027"/>
                <a:ext cx="105480" cy="1436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9EA35F7-46B2-424A-8100-AE5DFADA97D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28053" y="4177707"/>
                  <a:ext cx="114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DAD2332-6E87-44A1-A036-83FBBD905E79}"/>
                    </a:ext>
                  </a:extLst>
                </p14:cNvPr>
                <p14:cNvContentPartPr/>
                <p14:nvPr/>
              </p14:nvContentPartPr>
              <p14:xfrm>
                <a:off x="1323813" y="4178427"/>
                <a:ext cx="37080" cy="16452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DAD2332-6E87-44A1-A036-83FBBD905E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19493" y="4174107"/>
                  <a:ext cx="45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3C63D94-D3CD-47FC-9368-E9E456152420}"/>
                    </a:ext>
                  </a:extLst>
                </p14:cNvPr>
                <p14:cNvContentPartPr/>
                <p14:nvPr/>
              </p14:nvContentPartPr>
              <p14:xfrm>
                <a:off x="1257213" y="4315227"/>
                <a:ext cx="132840" cy="244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3C63D94-D3CD-47FC-9368-E9E4561524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52893" y="4310907"/>
                  <a:ext cx="14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FD3B543-95FB-4679-A278-C321E1560D31}"/>
                    </a:ext>
                  </a:extLst>
                </p14:cNvPr>
                <p14:cNvContentPartPr/>
                <p14:nvPr/>
              </p14:nvContentPartPr>
              <p14:xfrm>
                <a:off x="1394013" y="4189227"/>
                <a:ext cx="165600" cy="856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FD3B543-95FB-4679-A278-C321E1560D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89693" y="4184907"/>
                  <a:ext cx="174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D2C3FD8-A315-4E37-95A7-9FCAFF761891}"/>
                    </a:ext>
                  </a:extLst>
                </p14:cNvPr>
                <p14:cNvContentPartPr/>
                <p14:nvPr/>
              </p14:nvContentPartPr>
              <p14:xfrm>
                <a:off x="1536573" y="4240347"/>
                <a:ext cx="122400" cy="1249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D2C3FD8-A315-4E37-95A7-9FCAFF76189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32253" y="4236027"/>
                  <a:ext cx="13104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E6B49247-AA4A-4806-90DA-BCE0F7BC381F}"/>
                  </a:ext>
                </a:extLst>
              </p14:cNvPr>
              <p14:cNvContentPartPr/>
              <p14:nvPr/>
            </p14:nvContentPartPr>
            <p14:xfrm>
              <a:off x="9880653" y="2921667"/>
              <a:ext cx="105840" cy="12636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E6B49247-AA4A-4806-90DA-BCE0F7BC381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876333" y="2917347"/>
                <a:ext cx="114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B871F94-70CD-4F6B-9364-BBADC1A467EC}"/>
                  </a:ext>
                </a:extLst>
              </p14:cNvPr>
              <p14:cNvContentPartPr/>
              <p14:nvPr/>
            </p14:nvContentPartPr>
            <p14:xfrm>
              <a:off x="10049853" y="2909067"/>
              <a:ext cx="345240" cy="925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B871F94-70CD-4F6B-9364-BBADC1A467E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045533" y="2904747"/>
                <a:ext cx="353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B158D966-B127-4E79-97E9-92CBEFBD3EC1}"/>
                  </a:ext>
                </a:extLst>
              </p14:cNvPr>
              <p14:cNvContentPartPr/>
              <p14:nvPr/>
            </p14:nvContentPartPr>
            <p14:xfrm>
              <a:off x="10387533" y="2860467"/>
              <a:ext cx="111960" cy="1134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B158D966-B127-4E79-97E9-92CBEFBD3EC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383213" y="2856147"/>
                <a:ext cx="120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556F7044-1EE5-4E96-96BE-212A824B0B0B}"/>
                  </a:ext>
                </a:extLst>
              </p14:cNvPr>
              <p14:cNvContentPartPr/>
              <p14:nvPr/>
            </p14:nvContentPartPr>
            <p14:xfrm>
              <a:off x="10513173" y="2892147"/>
              <a:ext cx="90360" cy="7380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556F7044-1EE5-4E96-96BE-212A824B0B0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508853" y="2887827"/>
                <a:ext cx="990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642F067E-FB42-444D-A8CB-2DBB783C03C0}"/>
                  </a:ext>
                </a:extLst>
              </p14:cNvPr>
              <p14:cNvContentPartPr/>
              <p14:nvPr/>
            </p14:nvContentPartPr>
            <p14:xfrm>
              <a:off x="10675893" y="2877747"/>
              <a:ext cx="108360" cy="8208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642F067E-FB42-444D-A8CB-2DBB783C03C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671573" y="2873427"/>
                <a:ext cx="117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AC677DFC-178D-4E28-A92C-11258AE3FCC6}"/>
                  </a:ext>
                </a:extLst>
              </p14:cNvPr>
              <p14:cNvContentPartPr/>
              <p14:nvPr/>
            </p14:nvContentPartPr>
            <p14:xfrm>
              <a:off x="10595253" y="3092667"/>
              <a:ext cx="27000" cy="13572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AC677DFC-178D-4E28-A92C-11258AE3FCC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590933" y="3088347"/>
                <a:ext cx="356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88A681D8-0EF0-4EC9-8E38-F6D975BF5032}"/>
                  </a:ext>
                </a:extLst>
              </p14:cNvPr>
              <p14:cNvContentPartPr/>
              <p14:nvPr/>
            </p14:nvContentPartPr>
            <p14:xfrm>
              <a:off x="10567893" y="3076467"/>
              <a:ext cx="142200" cy="766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88A681D8-0EF0-4EC9-8E38-F6D975BF503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563573" y="3072147"/>
                <a:ext cx="1508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2FA4D16A-041C-402C-BCCB-02321D6F805E}"/>
                  </a:ext>
                </a:extLst>
              </p14:cNvPr>
              <p14:cNvContentPartPr/>
              <p14:nvPr/>
            </p14:nvContentPartPr>
            <p14:xfrm>
              <a:off x="10606053" y="3103107"/>
              <a:ext cx="222480" cy="1490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2FA4D16A-041C-402C-BCCB-02321D6F805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601733" y="3098787"/>
                <a:ext cx="2311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2F8FF074-1F4D-4AA6-A442-480AEE17816D}"/>
                  </a:ext>
                </a:extLst>
              </p14:cNvPr>
              <p14:cNvContentPartPr/>
              <p14:nvPr/>
            </p14:nvContentPartPr>
            <p14:xfrm>
              <a:off x="10714773" y="3096627"/>
              <a:ext cx="202320" cy="12024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2F8FF074-1F4D-4AA6-A442-480AEE17816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710453" y="3092307"/>
                <a:ext cx="2109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E0BF41A7-ED62-4B60-8764-48854C5FAFC4}"/>
                  </a:ext>
                </a:extLst>
              </p14:cNvPr>
              <p14:cNvContentPartPr/>
              <p14:nvPr/>
            </p14:nvContentPartPr>
            <p14:xfrm>
              <a:off x="10884333" y="3071787"/>
              <a:ext cx="213840" cy="11880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E0BF41A7-ED62-4B60-8764-48854C5FAFC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0880013" y="3067467"/>
                <a:ext cx="222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9907C9E6-2741-45D0-9B19-7B101EDD50D0}"/>
                  </a:ext>
                </a:extLst>
              </p14:cNvPr>
              <p14:cNvContentPartPr/>
              <p14:nvPr/>
            </p14:nvContentPartPr>
            <p14:xfrm>
              <a:off x="11014293" y="3048027"/>
              <a:ext cx="159840" cy="1335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9907C9E6-2741-45D0-9B19-7B101EDD50D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009973" y="3043707"/>
                <a:ext cx="1684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4E03FD69-B3D5-4609-BB64-6B79DE8B855D}"/>
                  </a:ext>
                </a:extLst>
              </p14:cNvPr>
              <p14:cNvContentPartPr/>
              <p14:nvPr/>
            </p14:nvContentPartPr>
            <p14:xfrm>
              <a:off x="11157573" y="3057027"/>
              <a:ext cx="147960" cy="1134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4E03FD69-B3D5-4609-BB64-6B79DE8B855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153253" y="3052707"/>
                <a:ext cx="156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93F1B3CF-46D8-4533-973E-6C104552236B}"/>
                  </a:ext>
                </a:extLst>
              </p14:cNvPr>
              <p14:cNvContentPartPr/>
              <p14:nvPr/>
            </p14:nvContentPartPr>
            <p14:xfrm>
              <a:off x="11484813" y="3003747"/>
              <a:ext cx="138600" cy="1461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93F1B3CF-46D8-4533-973E-6C104552236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480493" y="2999427"/>
                <a:ext cx="1472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029A2C22-D404-46C6-9809-22656A71484D}"/>
                  </a:ext>
                </a:extLst>
              </p14:cNvPr>
              <p14:cNvContentPartPr/>
              <p14:nvPr/>
            </p14:nvContentPartPr>
            <p14:xfrm>
              <a:off x="11530173" y="3066747"/>
              <a:ext cx="139320" cy="1188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029A2C22-D404-46C6-9809-22656A71484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525853" y="3062427"/>
                <a:ext cx="147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8220314D-EFF9-4D93-892E-149CC413ADF5}"/>
                  </a:ext>
                </a:extLst>
              </p14:cNvPr>
              <p14:cNvContentPartPr/>
              <p14:nvPr/>
            </p14:nvContentPartPr>
            <p14:xfrm>
              <a:off x="11659053" y="3006627"/>
              <a:ext cx="122040" cy="12528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8220314D-EFF9-4D93-892E-149CC413ADF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654733" y="3002307"/>
                <a:ext cx="1306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AC0FA3BC-9CBC-4DC3-948A-CB30B030FEA6}"/>
                  </a:ext>
                </a:extLst>
              </p14:cNvPr>
              <p14:cNvContentPartPr/>
              <p14:nvPr/>
            </p14:nvContentPartPr>
            <p14:xfrm>
              <a:off x="11798373" y="3001947"/>
              <a:ext cx="109080" cy="10908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AC0FA3BC-9CBC-4DC3-948A-CB30B030FEA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794053" y="2997627"/>
                <a:ext cx="1177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F4FB5C46-7417-45BD-8398-C9B56599EDB7}"/>
                  </a:ext>
                </a:extLst>
              </p14:cNvPr>
              <p14:cNvContentPartPr/>
              <p14:nvPr/>
            </p14:nvContentPartPr>
            <p14:xfrm>
              <a:off x="11940933" y="2978187"/>
              <a:ext cx="10800" cy="12708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F4FB5C46-7417-45BD-8398-C9B56599EDB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936613" y="2973867"/>
                <a:ext cx="194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C604A032-D60B-4927-AFCC-08BE092194B1}"/>
                  </a:ext>
                </a:extLst>
              </p14:cNvPr>
              <p14:cNvContentPartPr/>
              <p14:nvPr/>
            </p14:nvContentPartPr>
            <p14:xfrm>
              <a:off x="11868573" y="2973147"/>
              <a:ext cx="145800" cy="13752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C604A032-D60B-4927-AFCC-08BE092194B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864253" y="2968827"/>
                <a:ext cx="154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95A0EC1C-FAA0-4E1E-B774-F9053661161A}"/>
                  </a:ext>
                </a:extLst>
              </p14:cNvPr>
              <p14:cNvContentPartPr/>
              <p14:nvPr/>
            </p14:nvContentPartPr>
            <p14:xfrm>
              <a:off x="12005373" y="3083667"/>
              <a:ext cx="15840" cy="5040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95A0EC1C-FAA0-4E1E-B774-F9053661161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2001053" y="3079347"/>
                <a:ext cx="244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BF86E213-1C82-4370-9228-37D099EF1C05}"/>
                  </a:ext>
                </a:extLst>
              </p14:cNvPr>
              <p14:cNvContentPartPr/>
              <p14:nvPr/>
            </p14:nvContentPartPr>
            <p14:xfrm>
              <a:off x="12034893" y="2990067"/>
              <a:ext cx="54720" cy="11628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BF86E213-1C82-4370-9228-37D099EF1C0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2030573" y="2985747"/>
                <a:ext cx="633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6000BEA6-F102-4CD3-96CE-5775C16CD009}"/>
                  </a:ext>
                </a:extLst>
              </p14:cNvPr>
              <p14:cNvContentPartPr/>
              <p14:nvPr/>
            </p14:nvContentPartPr>
            <p14:xfrm>
              <a:off x="10581213" y="3426027"/>
              <a:ext cx="13320" cy="1191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6000BEA6-F102-4CD3-96CE-5775C16CD00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576893" y="3421707"/>
                <a:ext cx="21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8EAE401A-5051-4A9B-9C19-A5568237A5CB}"/>
                  </a:ext>
                </a:extLst>
              </p14:cNvPr>
              <p14:cNvContentPartPr/>
              <p14:nvPr/>
            </p14:nvContentPartPr>
            <p14:xfrm>
              <a:off x="10579773" y="3393627"/>
              <a:ext cx="126720" cy="892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8EAE401A-5051-4A9B-9C19-A5568237A5C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575453" y="3389307"/>
                <a:ext cx="135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9570504A-E5B0-42C7-A747-8D5CD06B3CE1}"/>
                  </a:ext>
                </a:extLst>
              </p14:cNvPr>
              <p14:cNvContentPartPr/>
              <p14:nvPr/>
            </p14:nvContentPartPr>
            <p14:xfrm>
              <a:off x="10545213" y="3513507"/>
              <a:ext cx="163440" cy="5508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9570504A-E5B0-42C7-A747-8D5CD06B3CE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540893" y="3509187"/>
                <a:ext cx="172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7BB405F9-7D03-4B4E-BF55-20EF4B1D3F8C}"/>
                  </a:ext>
                </a:extLst>
              </p14:cNvPr>
              <p14:cNvContentPartPr/>
              <p14:nvPr/>
            </p14:nvContentPartPr>
            <p14:xfrm>
              <a:off x="10709733" y="3436467"/>
              <a:ext cx="115920" cy="11340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7BB405F9-7D03-4B4E-BF55-20EF4B1D3F8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705413" y="3432147"/>
                <a:ext cx="1245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5162BCE-CD08-4BA7-A3C9-029FBA37C2B0}"/>
                  </a:ext>
                </a:extLst>
              </p14:cNvPr>
              <p14:cNvContentPartPr/>
              <p14:nvPr/>
            </p14:nvContentPartPr>
            <p14:xfrm>
              <a:off x="10931133" y="3384627"/>
              <a:ext cx="101880" cy="11952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5162BCE-CD08-4BA7-A3C9-029FBA37C2B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926813" y="3380307"/>
                <a:ext cx="11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ABF9E587-5661-4C78-B241-318DB46C0DC2}"/>
                  </a:ext>
                </a:extLst>
              </p14:cNvPr>
              <p14:cNvContentPartPr/>
              <p14:nvPr/>
            </p14:nvContentPartPr>
            <p14:xfrm>
              <a:off x="11120133" y="3385707"/>
              <a:ext cx="11160" cy="9288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ABF9E587-5661-4C78-B241-318DB46C0DC2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1115813" y="3381387"/>
                <a:ext cx="198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0D969FBA-D454-46E1-B1AD-5F8B1A3DC23C}"/>
                  </a:ext>
                </a:extLst>
              </p14:cNvPr>
              <p14:cNvContentPartPr/>
              <p14:nvPr/>
            </p14:nvContentPartPr>
            <p14:xfrm>
              <a:off x="11039853" y="3362667"/>
              <a:ext cx="157320" cy="12816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0D969FBA-D454-46E1-B1AD-5F8B1A3DC23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035533" y="3358347"/>
                <a:ext cx="1659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1FF5FB7F-FE70-4C86-9597-E255017EE7A5}"/>
                  </a:ext>
                </a:extLst>
              </p14:cNvPr>
              <p14:cNvContentPartPr/>
              <p14:nvPr/>
            </p14:nvContentPartPr>
            <p14:xfrm>
              <a:off x="11218053" y="3417027"/>
              <a:ext cx="190080" cy="3960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1FF5FB7F-FE70-4C86-9597-E255017EE7A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213733" y="3412707"/>
                <a:ext cx="1987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5257193E-2660-4F46-BF88-38CC13AB7EEB}"/>
                  </a:ext>
                </a:extLst>
              </p14:cNvPr>
              <p14:cNvContentPartPr/>
              <p14:nvPr/>
            </p14:nvContentPartPr>
            <p14:xfrm>
              <a:off x="11497773" y="3292467"/>
              <a:ext cx="156240" cy="19404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5257193E-2660-4F46-BF88-38CC13AB7EE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493453" y="3288147"/>
                <a:ext cx="1648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F2B0B824-DD2F-49B9-9349-82800746F66B}"/>
                  </a:ext>
                </a:extLst>
              </p14:cNvPr>
              <p14:cNvContentPartPr/>
              <p14:nvPr/>
            </p14:nvContentPartPr>
            <p14:xfrm>
              <a:off x="11653293" y="3301827"/>
              <a:ext cx="105840" cy="15156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F2B0B824-DD2F-49B9-9349-82800746F66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648973" y="3297507"/>
                <a:ext cx="1144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49357085-6422-432F-ABF6-EC2E8BC5D51A}"/>
                  </a:ext>
                </a:extLst>
              </p14:cNvPr>
              <p14:cNvContentPartPr/>
              <p14:nvPr/>
            </p14:nvContentPartPr>
            <p14:xfrm>
              <a:off x="11735013" y="3289947"/>
              <a:ext cx="114120" cy="12384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49357085-6422-432F-ABF6-EC2E8BC5D51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730693" y="3285627"/>
                <a:ext cx="1227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4636638-0538-4B67-9BF8-18CE85E5372F}"/>
                  </a:ext>
                </a:extLst>
              </p14:cNvPr>
              <p14:cNvContentPartPr/>
              <p14:nvPr/>
            </p14:nvContentPartPr>
            <p14:xfrm>
              <a:off x="8336973" y="409387"/>
              <a:ext cx="130680" cy="193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4636638-0538-4B67-9BF8-18CE85E5372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8332653" y="405067"/>
                <a:ext cx="1393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BEDBB55-17FF-41DB-BD24-376C340E2BC7}"/>
                  </a:ext>
                </a:extLst>
              </p14:cNvPr>
              <p14:cNvContentPartPr/>
              <p14:nvPr/>
            </p14:nvContentPartPr>
            <p14:xfrm>
              <a:off x="8455053" y="412627"/>
              <a:ext cx="27360" cy="2062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BEDBB55-17FF-41DB-BD24-376C340E2BC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450733" y="408307"/>
                <a:ext cx="360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A54634E-9A71-4BD6-B23C-6A83E9523D70}"/>
                  </a:ext>
                </a:extLst>
              </p14:cNvPr>
              <p14:cNvContentPartPr/>
              <p14:nvPr/>
            </p14:nvContentPartPr>
            <p14:xfrm>
              <a:off x="8421933" y="523147"/>
              <a:ext cx="100080" cy="115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A54634E-9A71-4BD6-B23C-6A83E9523D7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417613" y="518827"/>
                <a:ext cx="1087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84F24BF-B8A6-41D2-A719-CE81A065C57A}"/>
                  </a:ext>
                </a:extLst>
              </p14:cNvPr>
              <p14:cNvContentPartPr/>
              <p14:nvPr/>
            </p14:nvContentPartPr>
            <p14:xfrm>
              <a:off x="8564853" y="445747"/>
              <a:ext cx="110520" cy="1364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84F24BF-B8A6-41D2-A719-CE81A065C57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560533" y="441427"/>
                <a:ext cx="119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3F8FDF1-6355-4FB7-AA5A-8FA55A81AFCC}"/>
                  </a:ext>
                </a:extLst>
              </p14:cNvPr>
              <p14:cNvContentPartPr/>
              <p14:nvPr/>
            </p14:nvContentPartPr>
            <p14:xfrm>
              <a:off x="8674653" y="472387"/>
              <a:ext cx="97560" cy="1011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3F8FDF1-6355-4FB7-AA5A-8FA55A81AFC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670333" y="468067"/>
                <a:ext cx="106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19D11F1-DB96-45B1-A7C9-F0DCE9A266E3}"/>
                  </a:ext>
                </a:extLst>
              </p14:cNvPr>
              <p14:cNvContentPartPr/>
              <p14:nvPr/>
            </p14:nvContentPartPr>
            <p14:xfrm>
              <a:off x="8772933" y="465547"/>
              <a:ext cx="397080" cy="1000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19D11F1-DB96-45B1-A7C9-F0DCE9A266E3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768613" y="461227"/>
                <a:ext cx="405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88B4A9D-F9F6-40E8-8F76-511FB745B14B}"/>
                  </a:ext>
                </a:extLst>
              </p14:cNvPr>
              <p14:cNvContentPartPr/>
              <p14:nvPr/>
            </p14:nvContentPartPr>
            <p14:xfrm>
              <a:off x="9219333" y="486427"/>
              <a:ext cx="146880" cy="1065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88B4A9D-F9F6-40E8-8F76-511FB745B14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215013" y="482107"/>
                <a:ext cx="155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A6C0554-1DF2-4805-AB98-C393FF94684C}"/>
                  </a:ext>
                </a:extLst>
              </p14:cNvPr>
              <p14:cNvContentPartPr/>
              <p14:nvPr/>
            </p14:nvContentPartPr>
            <p14:xfrm>
              <a:off x="9567813" y="493627"/>
              <a:ext cx="244440" cy="784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A6C0554-1DF2-4805-AB98-C393FF94684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563493" y="489307"/>
                <a:ext cx="2530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203508F4-EBEB-4C55-BEF1-D25FF98EB43D}"/>
                  </a:ext>
                </a:extLst>
              </p14:cNvPr>
              <p14:cNvContentPartPr/>
              <p14:nvPr/>
            </p14:nvContentPartPr>
            <p14:xfrm>
              <a:off x="9756453" y="415867"/>
              <a:ext cx="9360" cy="360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203508F4-EBEB-4C55-BEF1-D25FF98EB43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752133" y="411547"/>
                <a:ext cx="180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ADBE9C0-B3ED-42A8-8D0A-6908DCE153EF}"/>
                  </a:ext>
                </a:extLst>
              </p14:cNvPr>
              <p14:cNvContentPartPr/>
              <p14:nvPr/>
            </p14:nvContentPartPr>
            <p14:xfrm>
              <a:off x="10031493" y="480307"/>
              <a:ext cx="115200" cy="853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ADBE9C0-B3ED-42A8-8D0A-6908DCE153E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0027173" y="475987"/>
                <a:ext cx="1238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54C14B2-0ECD-438B-B122-2B63E92AECB9}"/>
                  </a:ext>
                </a:extLst>
              </p14:cNvPr>
              <p14:cNvContentPartPr/>
              <p14:nvPr/>
            </p14:nvContentPartPr>
            <p14:xfrm>
              <a:off x="10189893" y="476347"/>
              <a:ext cx="173160" cy="882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54C14B2-0ECD-438B-B122-2B63E92AECB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185573" y="472027"/>
                <a:ext cx="1818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670A1B6-DB84-4EAB-8FDC-B95D6EEFBE76}"/>
                  </a:ext>
                </a:extLst>
              </p14:cNvPr>
              <p14:cNvContentPartPr/>
              <p14:nvPr/>
            </p14:nvContentPartPr>
            <p14:xfrm>
              <a:off x="10345413" y="374827"/>
              <a:ext cx="185400" cy="1760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670A1B6-DB84-4EAB-8FDC-B95D6EEFBE7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0341093" y="370507"/>
                <a:ext cx="1940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4484C46-183F-4C32-9365-A4309DAA6986}"/>
                  </a:ext>
                </a:extLst>
              </p14:cNvPr>
              <p14:cNvContentPartPr/>
              <p14:nvPr/>
            </p14:nvContentPartPr>
            <p14:xfrm>
              <a:off x="10580493" y="469147"/>
              <a:ext cx="78120" cy="2102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4484C46-183F-4C32-9365-A4309DAA698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576173" y="464827"/>
                <a:ext cx="86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DBC9672-86AE-41BA-9ED0-79DFC1C05E74}"/>
                  </a:ext>
                </a:extLst>
              </p14:cNvPr>
              <p14:cNvContentPartPr/>
              <p14:nvPr/>
            </p14:nvContentPartPr>
            <p14:xfrm>
              <a:off x="10698213" y="446827"/>
              <a:ext cx="396720" cy="2127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DBC9672-86AE-41BA-9ED0-79DFC1C05E74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693893" y="442507"/>
                <a:ext cx="4053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1AFA44FF-8378-400A-895C-0B70B350680E}"/>
                  </a:ext>
                </a:extLst>
              </p14:cNvPr>
              <p14:cNvContentPartPr/>
              <p14:nvPr/>
            </p14:nvContentPartPr>
            <p14:xfrm>
              <a:off x="11272413" y="353587"/>
              <a:ext cx="113760" cy="1555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1AFA44FF-8378-400A-895C-0B70B350680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1268093" y="349267"/>
                <a:ext cx="1224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1972755-4795-42A4-99AC-4E7DCFA38A7D}"/>
                  </a:ext>
                </a:extLst>
              </p14:cNvPr>
              <p14:cNvContentPartPr/>
              <p14:nvPr/>
            </p14:nvContentPartPr>
            <p14:xfrm>
              <a:off x="11302293" y="368707"/>
              <a:ext cx="122040" cy="1630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1972755-4795-42A4-99AC-4E7DCFA38A7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1297973" y="364387"/>
                <a:ext cx="130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1EFDD4F-5429-4D07-A38F-D8732B5EFA1C}"/>
                  </a:ext>
                </a:extLst>
              </p14:cNvPr>
              <p14:cNvContentPartPr/>
              <p14:nvPr/>
            </p14:nvContentPartPr>
            <p14:xfrm>
              <a:off x="11494533" y="412627"/>
              <a:ext cx="12960" cy="1040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1EFDD4F-5429-4D07-A38F-D8732B5EFA1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1490213" y="408307"/>
                <a:ext cx="216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542D13F-D58D-473E-B0D0-40AF322A71F8}"/>
                  </a:ext>
                </a:extLst>
              </p14:cNvPr>
              <p14:cNvContentPartPr/>
              <p14:nvPr/>
            </p14:nvContentPartPr>
            <p14:xfrm>
              <a:off x="11494533" y="328387"/>
              <a:ext cx="7200" cy="187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542D13F-D58D-473E-B0D0-40AF322A71F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1490213" y="324067"/>
                <a:ext cx="158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FE45B550-B567-4607-855A-F074A8CAD7F9}"/>
                  </a:ext>
                </a:extLst>
              </p14:cNvPr>
              <p14:cNvContentPartPr/>
              <p14:nvPr/>
            </p14:nvContentPartPr>
            <p14:xfrm>
              <a:off x="11562213" y="412627"/>
              <a:ext cx="133560" cy="1090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FE45B550-B567-4607-855A-F074A8CAD7F9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557893" y="408307"/>
                <a:ext cx="142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F850F81-41CC-4978-B4BB-E04C561F9F0A}"/>
                  </a:ext>
                </a:extLst>
              </p14:cNvPr>
              <p14:cNvContentPartPr/>
              <p14:nvPr/>
            </p14:nvContentPartPr>
            <p14:xfrm>
              <a:off x="8446053" y="779107"/>
              <a:ext cx="1080" cy="1476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F850F81-41CC-4978-B4BB-E04C561F9F0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441733" y="774787"/>
                <a:ext cx="97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6FFEA92B-0DCE-4679-B7C2-B5FA89A192A5}"/>
                  </a:ext>
                </a:extLst>
              </p14:cNvPr>
              <p14:cNvContentPartPr/>
              <p14:nvPr/>
            </p14:nvContentPartPr>
            <p14:xfrm>
              <a:off x="8338773" y="884227"/>
              <a:ext cx="214920" cy="525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6FFEA92B-0DCE-4679-B7C2-B5FA89A192A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334453" y="879907"/>
                <a:ext cx="2235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CD49E1A-3AA7-48EF-B140-260F1DCC0025}"/>
                  </a:ext>
                </a:extLst>
              </p14:cNvPr>
              <p14:cNvContentPartPr/>
              <p14:nvPr/>
            </p14:nvContentPartPr>
            <p14:xfrm>
              <a:off x="8349933" y="750307"/>
              <a:ext cx="178560" cy="352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CD49E1A-3AA7-48EF-B140-260F1DCC002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345613" y="745987"/>
                <a:ext cx="187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A07BBEA0-3405-49FD-964D-8A22C156A7F3}"/>
                  </a:ext>
                </a:extLst>
              </p14:cNvPr>
              <p14:cNvContentPartPr/>
              <p14:nvPr/>
            </p14:nvContentPartPr>
            <p14:xfrm>
              <a:off x="8547213" y="847507"/>
              <a:ext cx="291240" cy="536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A07BBEA0-3405-49FD-964D-8A22C156A7F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8542893" y="843187"/>
                <a:ext cx="2998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527A7474-29E9-4866-8B00-8FE78D93C383}"/>
                  </a:ext>
                </a:extLst>
              </p14:cNvPr>
              <p14:cNvContentPartPr/>
              <p14:nvPr/>
            </p14:nvContentPartPr>
            <p14:xfrm>
              <a:off x="8828013" y="835627"/>
              <a:ext cx="114840" cy="2127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527A7474-29E9-4866-8B00-8FE78D93C383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8823693" y="831307"/>
                <a:ext cx="123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E66723D-37D9-40BC-A198-37644B4DB4EE}"/>
                  </a:ext>
                </a:extLst>
              </p14:cNvPr>
              <p14:cNvContentPartPr/>
              <p14:nvPr/>
            </p14:nvContentPartPr>
            <p14:xfrm>
              <a:off x="8954733" y="732667"/>
              <a:ext cx="379440" cy="1573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E66723D-37D9-40BC-A198-37644B4DB4E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950413" y="728347"/>
                <a:ext cx="3880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1F53386-F2F1-4889-B166-2B9704224037}"/>
                  </a:ext>
                </a:extLst>
              </p14:cNvPr>
              <p14:cNvContentPartPr/>
              <p14:nvPr/>
            </p14:nvContentPartPr>
            <p14:xfrm>
              <a:off x="9547293" y="790627"/>
              <a:ext cx="387720" cy="691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1F53386-F2F1-4889-B166-2B9704224037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9542973" y="786307"/>
                <a:ext cx="3963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41B3F7C-F7D4-4BBB-A96E-36B68CC00628}"/>
                  </a:ext>
                </a:extLst>
              </p14:cNvPr>
              <p14:cNvContentPartPr/>
              <p14:nvPr/>
            </p14:nvContentPartPr>
            <p14:xfrm>
              <a:off x="9967053" y="739147"/>
              <a:ext cx="118800" cy="946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41B3F7C-F7D4-4BBB-A96E-36B68CC0062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9962733" y="734827"/>
                <a:ext cx="1274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F4BDBEFC-B334-408F-A6B6-3E5E1B82ABAB}"/>
                  </a:ext>
                </a:extLst>
              </p14:cNvPr>
              <p14:cNvContentPartPr/>
              <p14:nvPr/>
            </p14:nvContentPartPr>
            <p14:xfrm>
              <a:off x="10332453" y="780187"/>
              <a:ext cx="249480" cy="838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F4BDBEFC-B334-408F-A6B6-3E5E1B82ABA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328133" y="775867"/>
                <a:ext cx="2581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619FCED0-04A4-40FC-93EA-197A87E6286C}"/>
                  </a:ext>
                </a:extLst>
              </p14:cNvPr>
              <p14:cNvContentPartPr/>
              <p14:nvPr/>
            </p14:nvContentPartPr>
            <p14:xfrm>
              <a:off x="10523973" y="726907"/>
              <a:ext cx="33480" cy="21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619FCED0-04A4-40FC-93EA-197A87E6286C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519653" y="722587"/>
                <a:ext cx="4212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248A0674-EFCA-410C-9F9C-ACE56EC53213}"/>
                  </a:ext>
                </a:extLst>
              </p14:cNvPr>
              <p14:cNvContentPartPr/>
              <p14:nvPr/>
            </p14:nvContentPartPr>
            <p14:xfrm>
              <a:off x="10817733" y="719347"/>
              <a:ext cx="224280" cy="1180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248A0674-EFCA-410C-9F9C-ACE56EC5321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813413" y="715027"/>
                <a:ext cx="2329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6FE2769C-809F-4B90-9204-08776A653023}"/>
                  </a:ext>
                </a:extLst>
              </p14:cNvPr>
              <p14:cNvContentPartPr/>
              <p14:nvPr/>
            </p14:nvContentPartPr>
            <p14:xfrm>
              <a:off x="11197533" y="672907"/>
              <a:ext cx="494280" cy="1638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6FE2769C-809F-4B90-9204-08776A65302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1193213" y="668587"/>
                <a:ext cx="5029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271E216-B110-4F39-A9DF-ECEB1A60B97D}"/>
                  </a:ext>
                </a:extLst>
              </p14:cNvPr>
              <p14:cNvContentPartPr/>
              <p14:nvPr/>
            </p14:nvContentPartPr>
            <p14:xfrm>
              <a:off x="8380893" y="1080427"/>
              <a:ext cx="158760" cy="14220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271E216-B110-4F39-A9DF-ECEB1A60B97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376573" y="1076107"/>
                <a:ext cx="167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E52EBB9-8261-4162-93DF-2A9A59F6130D}"/>
                  </a:ext>
                </a:extLst>
              </p14:cNvPr>
              <p14:cNvContentPartPr/>
              <p14:nvPr/>
            </p14:nvContentPartPr>
            <p14:xfrm>
              <a:off x="8521653" y="1113907"/>
              <a:ext cx="103320" cy="8532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E52EBB9-8261-4162-93DF-2A9A59F6130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517333" y="1109587"/>
                <a:ext cx="111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F404A554-B76E-44C1-AC26-8CA76CE3FD1C}"/>
                  </a:ext>
                </a:extLst>
              </p14:cNvPr>
              <p14:cNvContentPartPr/>
              <p14:nvPr/>
            </p14:nvContentPartPr>
            <p14:xfrm>
              <a:off x="8669253" y="1120027"/>
              <a:ext cx="360" cy="3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F404A554-B76E-44C1-AC26-8CA76CE3FD1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64933" y="1115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0672EAC1-CF8A-4AC9-BE93-F051FD77A27E}"/>
                  </a:ext>
                </a:extLst>
              </p14:cNvPr>
              <p14:cNvContentPartPr/>
              <p14:nvPr/>
            </p14:nvContentPartPr>
            <p14:xfrm>
              <a:off x="8651253" y="1023187"/>
              <a:ext cx="191880" cy="1785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0672EAC1-CF8A-4AC9-BE93-F051FD77A27E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646933" y="1018867"/>
                <a:ext cx="2005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A1E39BCB-3481-42F9-980B-359D862EC1C0}"/>
                  </a:ext>
                </a:extLst>
              </p14:cNvPr>
              <p14:cNvContentPartPr/>
              <p14:nvPr/>
            </p14:nvContentPartPr>
            <p14:xfrm>
              <a:off x="8834493" y="1120027"/>
              <a:ext cx="79560" cy="2228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A1E39BCB-3481-42F9-980B-359D862EC1C0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830173" y="1115707"/>
                <a:ext cx="88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8051F6B-DD1D-44A6-BB29-E292A25DA85B}"/>
                  </a:ext>
                </a:extLst>
              </p14:cNvPr>
              <p14:cNvContentPartPr/>
              <p14:nvPr/>
            </p14:nvContentPartPr>
            <p14:xfrm>
              <a:off x="8908293" y="1098787"/>
              <a:ext cx="236520" cy="1904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8051F6B-DD1D-44A6-BB29-E292A25DA85B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903973" y="1094467"/>
                <a:ext cx="2451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25F39C5-56FC-4150-948B-CB56834528D0}"/>
                  </a:ext>
                </a:extLst>
              </p14:cNvPr>
              <p14:cNvContentPartPr/>
              <p14:nvPr/>
            </p14:nvContentPartPr>
            <p14:xfrm>
              <a:off x="9481053" y="1051267"/>
              <a:ext cx="9000" cy="1533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25F39C5-56FC-4150-948B-CB56834528D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476733" y="1046947"/>
                <a:ext cx="176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87E77B4-9686-4CDF-AB2B-8A01E5C02121}"/>
                  </a:ext>
                </a:extLst>
              </p14:cNvPr>
              <p14:cNvContentPartPr/>
              <p14:nvPr/>
            </p14:nvContentPartPr>
            <p14:xfrm>
              <a:off x="9376293" y="1011307"/>
              <a:ext cx="232200" cy="1976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87E77B4-9686-4CDF-AB2B-8A01E5C02121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371973" y="1006987"/>
                <a:ext cx="2408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514324E-8D8A-4B3A-AB55-2D695D1F28FE}"/>
                  </a:ext>
                </a:extLst>
              </p14:cNvPr>
              <p14:cNvContentPartPr/>
              <p14:nvPr/>
            </p14:nvContentPartPr>
            <p14:xfrm>
              <a:off x="9735213" y="1241707"/>
              <a:ext cx="360" cy="3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514324E-8D8A-4B3A-AB55-2D695D1F28F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730893" y="12373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4434DEFF-025E-45A6-8748-31EAA1AAF6C7}"/>
                  </a:ext>
                </a:extLst>
              </p14:cNvPr>
              <p14:cNvContentPartPr/>
              <p14:nvPr/>
            </p14:nvContentPartPr>
            <p14:xfrm>
              <a:off x="9799653" y="1001227"/>
              <a:ext cx="41040" cy="1414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4434DEFF-025E-45A6-8748-31EAA1AAF6C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795333" y="996907"/>
                <a:ext cx="496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5C35731-68BF-4F4F-B917-09B6F16133AB}"/>
                  </a:ext>
                </a:extLst>
              </p14:cNvPr>
              <p14:cNvContentPartPr/>
              <p14:nvPr/>
            </p14:nvContentPartPr>
            <p14:xfrm>
              <a:off x="9858693" y="1041187"/>
              <a:ext cx="104400" cy="1080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5C35731-68BF-4F4F-B917-09B6F16133AB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854373" y="1036867"/>
                <a:ext cx="113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F185BC7C-F0BF-476B-99D5-0B6228EE4AEA}"/>
                  </a:ext>
                </a:extLst>
              </p14:cNvPr>
              <p14:cNvContentPartPr/>
              <p14:nvPr/>
            </p14:nvContentPartPr>
            <p14:xfrm>
              <a:off x="10175133" y="981067"/>
              <a:ext cx="222840" cy="1710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F185BC7C-F0BF-476B-99D5-0B6228EE4AEA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170813" y="976747"/>
                <a:ext cx="231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7B5BD489-0D4C-4BBA-B26B-9ECBE4DA4C8F}"/>
                  </a:ext>
                </a:extLst>
              </p14:cNvPr>
              <p14:cNvContentPartPr/>
              <p14:nvPr/>
            </p14:nvContentPartPr>
            <p14:xfrm>
              <a:off x="10579413" y="1049827"/>
              <a:ext cx="281160" cy="889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7B5BD489-0D4C-4BBA-B26B-9ECBE4DA4C8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575093" y="1045507"/>
                <a:ext cx="2898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39E1450-D979-4AA6-A371-0941CDFEA7C6}"/>
                  </a:ext>
                </a:extLst>
              </p14:cNvPr>
              <p14:cNvContentPartPr/>
              <p14:nvPr/>
            </p14:nvContentPartPr>
            <p14:xfrm>
              <a:off x="10873533" y="1010227"/>
              <a:ext cx="11880" cy="3096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39E1450-D979-4AA6-A371-0941CDFEA7C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869213" y="1005907"/>
                <a:ext cx="205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D491237-5F6C-4487-B199-D596C826B020}"/>
                  </a:ext>
                </a:extLst>
              </p14:cNvPr>
              <p14:cNvContentPartPr/>
              <p14:nvPr/>
            </p14:nvContentPartPr>
            <p14:xfrm>
              <a:off x="10909173" y="1042267"/>
              <a:ext cx="132480" cy="2142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D491237-5F6C-4487-B199-D596C826B02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904853" y="1037947"/>
                <a:ext cx="141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4C1B08E4-3363-490C-A24E-1A806C75F88C}"/>
                  </a:ext>
                </a:extLst>
              </p14:cNvPr>
              <p14:cNvContentPartPr/>
              <p14:nvPr/>
            </p14:nvContentPartPr>
            <p14:xfrm>
              <a:off x="11078373" y="1015627"/>
              <a:ext cx="180720" cy="727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4C1B08E4-3363-490C-A24E-1A806C75F88C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1074053" y="1011307"/>
                <a:ext cx="1893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6731C3C-4DE3-4DCD-BDF5-F760C8A10CCB}"/>
                  </a:ext>
                </a:extLst>
              </p14:cNvPr>
              <p14:cNvContentPartPr/>
              <p14:nvPr/>
            </p14:nvContentPartPr>
            <p14:xfrm>
              <a:off x="11253333" y="916987"/>
              <a:ext cx="195120" cy="16704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6731C3C-4DE3-4DCD-BDF5-F760C8A10CC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1249013" y="912667"/>
                <a:ext cx="2037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2FBB88C-EA85-4A47-8E43-76BA065648A2}"/>
                  </a:ext>
                </a:extLst>
              </p14:cNvPr>
              <p14:cNvContentPartPr/>
              <p14:nvPr/>
            </p14:nvContentPartPr>
            <p14:xfrm>
              <a:off x="7518333" y="1375627"/>
              <a:ext cx="250560" cy="2253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2FBB88C-EA85-4A47-8E43-76BA065648A2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514013" y="1371307"/>
                <a:ext cx="2592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6A33B68-B6C0-432C-A7BB-65740EFF7D81}"/>
                  </a:ext>
                </a:extLst>
              </p14:cNvPr>
              <p14:cNvContentPartPr/>
              <p14:nvPr/>
            </p14:nvContentPartPr>
            <p14:xfrm>
              <a:off x="7486653" y="1462027"/>
              <a:ext cx="224280" cy="2556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6A33B68-B6C0-432C-A7BB-65740EFF7D81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482333" y="1457707"/>
                <a:ext cx="2329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BD046779-BC2E-4EB9-930E-B14D3C591891}"/>
                  </a:ext>
                </a:extLst>
              </p14:cNvPr>
              <p14:cNvContentPartPr/>
              <p14:nvPr/>
            </p14:nvContentPartPr>
            <p14:xfrm>
              <a:off x="7439133" y="1499107"/>
              <a:ext cx="237600" cy="180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BD046779-BC2E-4EB9-930E-B14D3C591891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434813" y="1494787"/>
                <a:ext cx="2462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F4A4B006-B871-4032-8957-925BDDB0320D}"/>
                  </a:ext>
                </a:extLst>
              </p14:cNvPr>
              <p14:cNvContentPartPr/>
              <p14:nvPr/>
            </p14:nvContentPartPr>
            <p14:xfrm>
              <a:off x="7896333" y="1461667"/>
              <a:ext cx="126360" cy="118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F4A4B006-B871-4032-8957-925BDDB0320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892013" y="1457347"/>
                <a:ext cx="135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44B783C-45D8-4A55-AD78-26EA2CB67943}"/>
                  </a:ext>
                </a:extLst>
              </p14:cNvPr>
              <p14:cNvContentPartPr/>
              <p14:nvPr/>
            </p14:nvContentPartPr>
            <p14:xfrm>
              <a:off x="7983453" y="1426387"/>
              <a:ext cx="172800" cy="13716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44B783C-45D8-4A55-AD78-26EA2CB67943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979133" y="1422067"/>
                <a:ext cx="1814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4A28E9A7-31A9-43C4-A972-DF9344086D4A}"/>
                  </a:ext>
                </a:extLst>
              </p14:cNvPr>
              <p14:cNvContentPartPr/>
              <p14:nvPr/>
            </p14:nvContentPartPr>
            <p14:xfrm>
              <a:off x="8326893" y="1355107"/>
              <a:ext cx="97920" cy="1692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4A28E9A7-31A9-43C4-A972-DF9344086D4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8322573" y="1350787"/>
                <a:ext cx="1065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6708864-9FDE-4B04-834E-5BE4AD7E44C6}"/>
                  </a:ext>
                </a:extLst>
              </p14:cNvPr>
              <p14:cNvContentPartPr/>
              <p14:nvPr/>
            </p14:nvContentPartPr>
            <p14:xfrm>
              <a:off x="8313933" y="1447987"/>
              <a:ext cx="150480" cy="2232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6708864-9FDE-4B04-834E-5BE4AD7E44C6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309613" y="1443667"/>
                <a:ext cx="159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0EF76F85-3FBE-4805-969A-7EE214F280C6}"/>
                  </a:ext>
                </a:extLst>
              </p14:cNvPr>
              <p14:cNvContentPartPr/>
              <p14:nvPr/>
            </p14:nvContentPartPr>
            <p14:xfrm>
              <a:off x="8443893" y="1465267"/>
              <a:ext cx="185760" cy="5868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0EF76F85-3FBE-4805-969A-7EE214F280C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439573" y="1460947"/>
                <a:ext cx="194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CAEB7D68-BD62-4304-9F6E-024116E5252F}"/>
                  </a:ext>
                </a:extLst>
              </p14:cNvPr>
              <p14:cNvContentPartPr/>
              <p14:nvPr/>
            </p14:nvContentPartPr>
            <p14:xfrm>
              <a:off x="8685453" y="1446187"/>
              <a:ext cx="56520" cy="590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CAEB7D68-BD62-4304-9F6E-024116E5252F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681133" y="1441867"/>
                <a:ext cx="651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2ABC6F7-AC0E-4574-8A89-9C7DE80F6C8B}"/>
                  </a:ext>
                </a:extLst>
              </p14:cNvPr>
              <p14:cNvContentPartPr/>
              <p14:nvPr/>
            </p14:nvContentPartPr>
            <p14:xfrm>
              <a:off x="8984253" y="1444027"/>
              <a:ext cx="233280" cy="619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2ABC6F7-AC0E-4574-8A89-9C7DE80F6C8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979933" y="1439707"/>
                <a:ext cx="2419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ACFD60A-1BCD-4BCE-80E9-D117EFFC1404}"/>
                  </a:ext>
                </a:extLst>
              </p14:cNvPr>
              <p14:cNvContentPartPr/>
              <p14:nvPr/>
            </p14:nvContentPartPr>
            <p14:xfrm>
              <a:off x="9234813" y="1423147"/>
              <a:ext cx="275760" cy="23076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ACFD60A-1BCD-4BCE-80E9-D117EFFC1404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230493" y="1418827"/>
                <a:ext cx="2844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112F639A-41B3-46F5-AC89-38F7F115914C}"/>
                  </a:ext>
                </a:extLst>
              </p14:cNvPr>
              <p14:cNvContentPartPr/>
              <p14:nvPr/>
            </p14:nvContentPartPr>
            <p14:xfrm>
              <a:off x="9363333" y="1394347"/>
              <a:ext cx="204840" cy="979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112F639A-41B3-46F5-AC89-38F7F115914C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359013" y="1390027"/>
                <a:ext cx="2134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D266341A-DF89-44CA-A1FE-B619A7534F5A}"/>
                  </a:ext>
                </a:extLst>
              </p14:cNvPr>
              <p14:cNvContentPartPr/>
              <p14:nvPr/>
            </p14:nvContentPartPr>
            <p14:xfrm>
              <a:off x="9587613" y="1351507"/>
              <a:ext cx="176760" cy="27576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D266341A-DF89-44CA-A1FE-B619A7534F5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583293" y="1347187"/>
                <a:ext cx="1854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B968F80-59D6-4E21-8755-6DF5ECB8B3B3}"/>
                  </a:ext>
                </a:extLst>
              </p14:cNvPr>
              <p14:cNvContentPartPr/>
              <p14:nvPr/>
            </p14:nvContentPartPr>
            <p14:xfrm>
              <a:off x="9869853" y="1429627"/>
              <a:ext cx="267840" cy="6912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B968F80-59D6-4E21-8755-6DF5ECB8B3B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865533" y="1425307"/>
                <a:ext cx="276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6491A07E-9B19-4E7B-9A88-A5E725198913}"/>
                  </a:ext>
                </a:extLst>
              </p14:cNvPr>
              <p14:cNvContentPartPr/>
              <p14:nvPr/>
            </p14:nvContentPartPr>
            <p14:xfrm>
              <a:off x="10133733" y="1363387"/>
              <a:ext cx="21240" cy="558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6491A07E-9B19-4E7B-9A88-A5E72519891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0129413" y="1359067"/>
                <a:ext cx="298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65F8ACA8-9EC4-45EA-A597-28D16B2A1010}"/>
                  </a:ext>
                </a:extLst>
              </p14:cNvPr>
              <p14:cNvContentPartPr/>
              <p14:nvPr/>
            </p14:nvContentPartPr>
            <p14:xfrm>
              <a:off x="10148493" y="1411267"/>
              <a:ext cx="95760" cy="1735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65F8ACA8-9EC4-45EA-A597-28D16B2A101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144173" y="1406947"/>
                <a:ext cx="1044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2D84E2AB-DFC6-4455-9C00-E4EC70E20F3C}"/>
                  </a:ext>
                </a:extLst>
              </p14:cNvPr>
              <p14:cNvContentPartPr/>
              <p14:nvPr/>
            </p14:nvContentPartPr>
            <p14:xfrm>
              <a:off x="10295013" y="1327747"/>
              <a:ext cx="352440" cy="1483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2D84E2AB-DFC6-4455-9C00-E4EC70E20F3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290693" y="1323427"/>
                <a:ext cx="3610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90498F6-0FAE-459D-A281-28C5F26BEAA8}"/>
                  </a:ext>
                </a:extLst>
              </p14:cNvPr>
              <p14:cNvContentPartPr/>
              <p14:nvPr/>
            </p14:nvContentPartPr>
            <p14:xfrm>
              <a:off x="10604973" y="1385707"/>
              <a:ext cx="28080" cy="1152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90498F6-0FAE-459D-A281-28C5F26BEAA8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600653" y="1381387"/>
                <a:ext cx="367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8779583F-3E64-44FD-8348-D814C6B99F82}"/>
                  </a:ext>
                </a:extLst>
              </p14:cNvPr>
              <p14:cNvContentPartPr/>
              <p14:nvPr/>
            </p14:nvContentPartPr>
            <p14:xfrm>
              <a:off x="10675173" y="1382827"/>
              <a:ext cx="96840" cy="2527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8779583F-3E64-44FD-8348-D814C6B99F82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670853" y="1378507"/>
                <a:ext cx="1054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6161D14C-7DD8-42BA-BA3B-CA695CBEC964}"/>
                  </a:ext>
                </a:extLst>
              </p14:cNvPr>
              <p14:cNvContentPartPr/>
              <p14:nvPr/>
            </p14:nvContentPartPr>
            <p14:xfrm>
              <a:off x="10913133" y="1328107"/>
              <a:ext cx="134640" cy="13320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6161D14C-7DD8-42BA-BA3B-CA695CBEC964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0908813" y="1323787"/>
                <a:ext cx="143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C8DA10D1-89B1-4EE9-A2B1-7727F1EB0C33}"/>
                  </a:ext>
                </a:extLst>
              </p14:cNvPr>
              <p14:cNvContentPartPr/>
              <p14:nvPr/>
            </p14:nvContentPartPr>
            <p14:xfrm>
              <a:off x="11054973" y="1347187"/>
              <a:ext cx="327240" cy="889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C8DA10D1-89B1-4EE9-A2B1-7727F1EB0C33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1050653" y="1342867"/>
                <a:ext cx="335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1651A5A5-4699-49CE-A68E-5DB7C0C69CFE}"/>
                  </a:ext>
                </a:extLst>
              </p14:cNvPr>
              <p14:cNvContentPartPr/>
              <p14:nvPr/>
            </p14:nvContentPartPr>
            <p14:xfrm>
              <a:off x="11374293" y="1309747"/>
              <a:ext cx="104040" cy="1072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1651A5A5-4699-49CE-A68E-5DB7C0C69CF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369973" y="1305427"/>
                <a:ext cx="112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D96214F9-2772-4EA5-B081-1F9FEA2DC110}"/>
                  </a:ext>
                </a:extLst>
              </p14:cNvPr>
              <p14:cNvContentPartPr/>
              <p14:nvPr/>
            </p14:nvContentPartPr>
            <p14:xfrm>
              <a:off x="11461773" y="1350067"/>
              <a:ext cx="80640" cy="669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D96214F9-2772-4EA5-B081-1F9FEA2DC110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457453" y="1345747"/>
                <a:ext cx="892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10C7EF10-2105-4875-A50E-EC47B1EAFE80}"/>
                  </a:ext>
                </a:extLst>
              </p14:cNvPr>
              <p14:cNvContentPartPr/>
              <p14:nvPr/>
            </p14:nvContentPartPr>
            <p14:xfrm>
              <a:off x="11566533" y="1343587"/>
              <a:ext cx="66240" cy="691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10C7EF10-2105-4875-A50E-EC47B1EAFE80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1562213" y="1339267"/>
                <a:ext cx="748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E512CB33-6A32-4622-926C-DADF8A254CBC}"/>
                  </a:ext>
                </a:extLst>
              </p14:cNvPr>
              <p14:cNvContentPartPr/>
              <p14:nvPr/>
            </p14:nvContentPartPr>
            <p14:xfrm>
              <a:off x="11737533" y="1241347"/>
              <a:ext cx="135000" cy="15984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E512CB33-6A32-4622-926C-DADF8A254CBC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1733213" y="1237027"/>
                <a:ext cx="1436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91F687B-D420-403B-A7FB-664B9FFD34B7}"/>
                  </a:ext>
                </a:extLst>
              </p14:cNvPr>
              <p14:cNvContentPartPr/>
              <p14:nvPr/>
            </p14:nvContentPartPr>
            <p14:xfrm>
              <a:off x="11835093" y="1230187"/>
              <a:ext cx="137880" cy="1706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91F687B-D420-403B-A7FB-664B9FFD34B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1830773" y="1225867"/>
                <a:ext cx="146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7828E622-68D0-4ADD-A760-2125F5993C45}"/>
                  </a:ext>
                </a:extLst>
              </p14:cNvPr>
              <p14:cNvContentPartPr/>
              <p14:nvPr/>
            </p14:nvContentPartPr>
            <p14:xfrm>
              <a:off x="11963253" y="1243147"/>
              <a:ext cx="104400" cy="1609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7828E622-68D0-4ADD-A760-2125F5993C4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1958933" y="1238827"/>
                <a:ext cx="113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850F5739-3ADE-4B09-9ECA-6528FF9BB589}"/>
                  </a:ext>
                </a:extLst>
              </p14:cNvPr>
              <p14:cNvContentPartPr/>
              <p14:nvPr/>
            </p14:nvContentPartPr>
            <p14:xfrm>
              <a:off x="11975853" y="1327387"/>
              <a:ext cx="102960" cy="187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850F5739-3ADE-4B09-9ECA-6528FF9BB589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971533" y="1323067"/>
                <a:ext cx="1116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9A7C82CF-6725-46A2-B8CE-F02A10949A81}"/>
                  </a:ext>
                </a:extLst>
              </p14:cNvPr>
              <p14:cNvContentPartPr/>
              <p14:nvPr/>
            </p14:nvContentPartPr>
            <p14:xfrm>
              <a:off x="11641773" y="1057387"/>
              <a:ext cx="242280" cy="1677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9A7C82CF-6725-46A2-B8CE-F02A10949A81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637453" y="1053067"/>
                <a:ext cx="250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7D147631-E540-4E90-ADDA-28CDC69217D6}"/>
                  </a:ext>
                </a:extLst>
              </p14:cNvPr>
              <p14:cNvContentPartPr/>
              <p14:nvPr/>
            </p14:nvContentPartPr>
            <p14:xfrm>
              <a:off x="10847253" y="1206067"/>
              <a:ext cx="806040" cy="35208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7D147631-E540-4E90-ADDA-28CDC69217D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842933" y="1201747"/>
                <a:ext cx="8146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F57A0F1B-7947-4989-AFC7-7CDFE30C8825}"/>
                  </a:ext>
                </a:extLst>
              </p14:cNvPr>
              <p14:cNvContentPartPr/>
              <p14:nvPr/>
            </p14:nvContentPartPr>
            <p14:xfrm>
              <a:off x="7531293" y="1848667"/>
              <a:ext cx="174600" cy="13644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F57A0F1B-7947-4989-AFC7-7CDFE30C8825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7526973" y="1844347"/>
                <a:ext cx="183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7167DC03-64A2-4DFE-AAAD-2ADFE9187FFD}"/>
                  </a:ext>
                </a:extLst>
              </p14:cNvPr>
              <p14:cNvContentPartPr/>
              <p14:nvPr/>
            </p14:nvContentPartPr>
            <p14:xfrm>
              <a:off x="7714173" y="1802227"/>
              <a:ext cx="113760" cy="15660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7167DC03-64A2-4DFE-AAAD-2ADFE9187FFD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7709853" y="1797907"/>
                <a:ext cx="1224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56B9BE48-A54D-4B1B-ACA9-FE6CBE18E943}"/>
                  </a:ext>
                </a:extLst>
              </p14:cNvPr>
              <p14:cNvContentPartPr/>
              <p14:nvPr/>
            </p14:nvContentPartPr>
            <p14:xfrm>
              <a:off x="7790853" y="1806907"/>
              <a:ext cx="111600" cy="17604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56B9BE48-A54D-4B1B-ACA9-FE6CBE18E943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7786533" y="1802587"/>
                <a:ext cx="1202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4B3C40EA-0F05-4400-AF84-C7FE0C1BBCC6}"/>
                  </a:ext>
                </a:extLst>
              </p14:cNvPr>
              <p14:cNvContentPartPr/>
              <p14:nvPr/>
            </p14:nvContentPartPr>
            <p14:xfrm>
              <a:off x="7832253" y="1826347"/>
              <a:ext cx="108360" cy="1738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4B3C40EA-0F05-4400-AF84-C7FE0C1BBCC6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7827933" y="1822027"/>
                <a:ext cx="1170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ED0DD3C-FE52-4543-ADE4-E1F1273016DD}"/>
                  </a:ext>
                </a:extLst>
              </p14:cNvPr>
              <p14:cNvContentPartPr/>
              <p14:nvPr/>
            </p14:nvContentPartPr>
            <p14:xfrm>
              <a:off x="7999293" y="1835347"/>
              <a:ext cx="141480" cy="1980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ED0DD3C-FE52-4543-ADE4-E1F1273016DD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7994973" y="1831027"/>
                <a:ext cx="1501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6DF7BCD-D19D-4CFB-A78C-9E2B2D1EBD8E}"/>
                  </a:ext>
                </a:extLst>
              </p14:cNvPr>
              <p14:cNvContentPartPr/>
              <p14:nvPr/>
            </p14:nvContentPartPr>
            <p14:xfrm>
              <a:off x="8120613" y="1804027"/>
              <a:ext cx="23040" cy="1281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6DF7BCD-D19D-4CFB-A78C-9E2B2D1EBD8E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116293" y="1799707"/>
                <a:ext cx="31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BC604497-EF05-4814-AB6F-037C9495C1D8}"/>
                  </a:ext>
                </a:extLst>
              </p14:cNvPr>
              <p14:cNvContentPartPr/>
              <p14:nvPr/>
            </p14:nvContentPartPr>
            <p14:xfrm>
              <a:off x="8398893" y="1798987"/>
              <a:ext cx="336600" cy="10872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BC604497-EF05-4814-AB6F-037C9495C1D8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394573" y="1794667"/>
                <a:ext cx="345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DAE2625F-E925-427B-BD03-C910EA2C83B6}"/>
                  </a:ext>
                </a:extLst>
              </p14:cNvPr>
              <p14:cNvContentPartPr/>
              <p14:nvPr/>
            </p14:nvContentPartPr>
            <p14:xfrm>
              <a:off x="8898933" y="1788907"/>
              <a:ext cx="187200" cy="903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DAE2625F-E925-427B-BD03-C910EA2C83B6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8894613" y="1784587"/>
                <a:ext cx="195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05866BA-301C-4079-ACA2-FF8C58EAEE72}"/>
                  </a:ext>
                </a:extLst>
              </p14:cNvPr>
              <p14:cNvContentPartPr/>
              <p14:nvPr/>
            </p14:nvContentPartPr>
            <p14:xfrm>
              <a:off x="9087933" y="1798987"/>
              <a:ext cx="252000" cy="712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05866BA-301C-4079-ACA2-FF8C58EAEE72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9083613" y="1794667"/>
                <a:ext cx="2606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8D01C3DA-EAC2-4065-BB3A-0D1493EB0501}"/>
                  </a:ext>
                </a:extLst>
              </p14:cNvPr>
              <p14:cNvContentPartPr/>
              <p14:nvPr/>
            </p14:nvContentPartPr>
            <p14:xfrm>
              <a:off x="9329853" y="1720147"/>
              <a:ext cx="18720" cy="241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8D01C3DA-EAC2-4065-BB3A-0D1493EB0501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325533" y="1715827"/>
                <a:ext cx="273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B7A8AA5-6E7C-44A7-923D-775D83F431E4}"/>
                  </a:ext>
                </a:extLst>
              </p14:cNvPr>
              <p14:cNvContentPartPr/>
              <p14:nvPr/>
            </p14:nvContentPartPr>
            <p14:xfrm>
              <a:off x="9354333" y="1700707"/>
              <a:ext cx="158040" cy="3052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B7A8AA5-6E7C-44A7-923D-775D83F431E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350013" y="1696387"/>
                <a:ext cx="1666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5E2EFC26-C9C9-4391-A095-03D46F40640D}"/>
                  </a:ext>
                </a:extLst>
              </p14:cNvPr>
              <p14:cNvContentPartPr/>
              <p14:nvPr/>
            </p14:nvContentPartPr>
            <p14:xfrm>
              <a:off x="9824493" y="1756147"/>
              <a:ext cx="276480" cy="9288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5E2EFC26-C9C9-4391-A095-03D46F40640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820173" y="1751827"/>
                <a:ext cx="2851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2B8F739E-EACA-4FE6-8F72-312821FC32A2}"/>
                  </a:ext>
                </a:extLst>
              </p14:cNvPr>
              <p14:cNvContentPartPr/>
              <p14:nvPr/>
            </p14:nvContentPartPr>
            <p14:xfrm>
              <a:off x="10114293" y="1724827"/>
              <a:ext cx="54000" cy="6696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2B8F739E-EACA-4FE6-8F72-312821FC32A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0109973" y="1720507"/>
                <a:ext cx="626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D5A0093D-7F55-4230-B045-ADE3AD133DA5}"/>
                  </a:ext>
                </a:extLst>
              </p14:cNvPr>
              <p14:cNvContentPartPr/>
              <p14:nvPr/>
            </p14:nvContentPartPr>
            <p14:xfrm>
              <a:off x="10147053" y="1798267"/>
              <a:ext cx="90720" cy="16884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D5A0093D-7F55-4230-B045-ADE3AD133DA5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142733" y="1793947"/>
                <a:ext cx="993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8C5F99FA-CE4B-4B4B-8CC4-E4EE97966699}"/>
                  </a:ext>
                </a:extLst>
              </p14:cNvPr>
              <p14:cNvContentPartPr/>
              <p14:nvPr/>
            </p14:nvContentPartPr>
            <p14:xfrm>
              <a:off x="10285653" y="1764067"/>
              <a:ext cx="123840" cy="7200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8C5F99FA-CE4B-4B4B-8CC4-E4EE97966699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281333" y="1759747"/>
                <a:ext cx="1324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2D5A7D8-0CC6-44CB-B218-7E3936ECD577}"/>
                  </a:ext>
                </a:extLst>
              </p14:cNvPr>
              <p14:cNvContentPartPr/>
              <p14:nvPr/>
            </p14:nvContentPartPr>
            <p14:xfrm>
              <a:off x="10455933" y="1666507"/>
              <a:ext cx="208080" cy="1530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2D5A7D8-0CC6-44CB-B218-7E3936ECD577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451613" y="1662187"/>
                <a:ext cx="216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890561C7-1255-4D95-B6DE-CB151F67BF0B}"/>
                  </a:ext>
                </a:extLst>
              </p14:cNvPr>
              <p14:cNvContentPartPr/>
              <p14:nvPr/>
            </p14:nvContentPartPr>
            <p14:xfrm>
              <a:off x="10636653" y="1726627"/>
              <a:ext cx="88200" cy="2678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890561C7-1255-4D95-B6DE-CB151F67BF0B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632333" y="1722307"/>
                <a:ext cx="968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A3F428B0-CB89-4C3F-88E7-721BAC7C9DE3}"/>
                  </a:ext>
                </a:extLst>
              </p14:cNvPr>
              <p14:cNvContentPartPr/>
              <p14:nvPr/>
            </p14:nvContentPartPr>
            <p14:xfrm>
              <a:off x="10973253" y="1719067"/>
              <a:ext cx="155160" cy="30168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A3F428B0-CB89-4C3F-88E7-721BAC7C9DE3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968933" y="1714747"/>
                <a:ext cx="1638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F4E3126-8A33-4C0C-9DE0-1317FDAD2D6C}"/>
                  </a:ext>
                </a:extLst>
              </p14:cNvPr>
              <p14:cNvContentPartPr/>
              <p14:nvPr/>
            </p14:nvContentPartPr>
            <p14:xfrm>
              <a:off x="11146053" y="1726267"/>
              <a:ext cx="136080" cy="11412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F4E3126-8A33-4C0C-9DE0-1317FDAD2D6C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1141733" y="1721947"/>
                <a:ext cx="144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E5E51E1-AF5F-423D-ADA8-61F9C3279EB3}"/>
                  </a:ext>
                </a:extLst>
              </p14:cNvPr>
              <p14:cNvContentPartPr/>
              <p14:nvPr/>
            </p14:nvContentPartPr>
            <p14:xfrm>
              <a:off x="11308053" y="1739227"/>
              <a:ext cx="52560" cy="777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E5E51E1-AF5F-423D-ADA8-61F9C3279EB3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1303733" y="1734907"/>
                <a:ext cx="612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08F74997-25AD-48C3-A207-741B8F355EF1}"/>
                  </a:ext>
                </a:extLst>
              </p14:cNvPr>
              <p14:cNvContentPartPr/>
              <p14:nvPr/>
            </p14:nvContentPartPr>
            <p14:xfrm>
              <a:off x="11387973" y="1670827"/>
              <a:ext cx="123120" cy="1353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08F74997-25AD-48C3-A207-741B8F355EF1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1383653" y="1666507"/>
                <a:ext cx="131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07ECA55-0AE5-416C-820E-03784F6C1916}"/>
                  </a:ext>
                </a:extLst>
              </p14:cNvPr>
              <p14:cNvContentPartPr/>
              <p14:nvPr/>
            </p14:nvContentPartPr>
            <p14:xfrm>
              <a:off x="11531973" y="1705027"/>
              <a:ext cx="80640" cy="8316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07ECA55-0AE5-416C-820E-03784F6C1916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1527653" y="1700707"/>
                <a:ext cx="892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EF891FB-0C65-420F-8106-FA776D2BB2CC}"/>
                  </a:ext>
                </a:extLst>
              </p14:cNvPr>
              <p14:cNvContentPartPr/>
              <p14:nvPr/>
            </p14:nvContentPartPr>
            <p14:xfrm>
              <a:off x="11730693" y="1638427"/>
              <a:ext cx="180720" cy="1195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EF891FB-0C65-420F-8106-FA776D2BB2CC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1726373" y="1634107"/>
                <a:ext cx="1893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326AA52F-FEBB-4268-A941-B13E7F9C850E}"/>
                  </a:ext>
                </a:extLst>
              </p14:cNvPr>
              <p14:cNvContentPartPr/>
              <p14:nvPr/>
            </p14:nvContentPartPr>
            <p14:xfrm>
              <a:off x="11708733" y="1703587"/>
              <a:ext cx="179640" cy="288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326AA52F-FEBB-4268-A941-B13E7F9C850E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1704413" y="1699267"/>
                <a:ext cx="18828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E3E4CAD-B0AE-4C13-9713-14A657C9E508}"/>
                  </a:ext>
                </a:extLst>
              </p14:cNvPr>
              <p14:cNvContentPartPr/>
              <p14:nvPr/>
            </p14:nvContentPartPr>
            <p14:xfrm>
              <a:off x="11962893" y="1635187"/>
              <a:ext cx="7560" cy="3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E3E4CAD-B0AE-4C13-9713-14A657C9E508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1958573" y="1630867"/>
                <a:ext cx="162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51A11DB-0054-4DA0-AEFF-DAB65FAD9F08}"/>
                  </a:ext>
                </a:extLst>
              </p14:cNvPr>
              <p14:cNvContentPartPr/>
              <p14:nvPr/>
            </p14:nvContentPartPr>
            <p14:xfrm>
              <a:off x="11894853" y="1687387"/>
              <a:ext cx="74160" cy="828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51A11DB-0054-4DA0-AEFF-DAB65FAD9F08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1890533" y="1683067"/>
                <a:ext cx="828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4C274777-A47E-4043-A096-98F4A1D23135}"/>
                  </a:ext>
                </a:extLst>
              </p14:cNvPr>
              <p14:cNvContentPartPr/>
              <p14:nvPr/>
            </p14:nvContentPartPr>
            <p14:xfrm>
              <a:off x="11943813" y="1580467"/>
              <a:ext cx="87480" cy="14652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4C274777-A47E-4043-A096-98F4A1D23135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1939493" y="1576147"/>
                <a:ext cx="961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DDC8513-D3AF-4068-B538-D28A7B919B45}"/>
                  </a:ext>
                </a:extLst>
              </p14:cNvPr>
              <p14:cNvContentPartPr/>
              <p14:nvPr/>
            </p14:nvContentPartPr>
            <p14:xfrm>
              <a:off x="11973693" y="1670107"/>
              <a:ext cx="195480" cy="6588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DDC8513-D3AF-4068-B538-D28A7B919B45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1969373" y="1665787"/>
                <a:ext cx="2041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411BEE8-8B9C-45C2-88D9-37FB0EC9EAC9}"/>
                  </a:ext>
                </a:extLst>
              </p14:cNvPr>
              <p14:cNvContentPartPr/>
              <p14:nvPr/>
            </p14:nvContentPartPr>
            <p14:xfrm>
              <a:off x="10837533" y="1581907"/>
              <a:ext cx="757800" cy="43884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411BEE8-8B9C-45C2-88D9-37FB0EC9EAC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0833213" y="1577587"/>
                <a:ext cx="7664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2EAFAFD2-62EB-43C3-83C2-C491554748DC}"/>
                  </a:ext>
                </a:extLst>
              </p14:cNvPr>
              <p14:cNvContentPartPr/>
              <p14:nvPr/>
            </p14:nvContentPartPr>
            <p14:xfrm>
              <a:off x="10774893" y="1892587"/>
              <a:ext cx="860760" cy="13392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2EAFAFD2-62EB-43C3-83C2-C491554748DC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0770573" y="1888267"/>
                <a:ext cx="8694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8402EA73-23A3-42ED-BAC5-5F93EDD71D37}"/>
                  </a:ext>
                </a:extLst>
              </p14:cNvPr>
              <p14:cNvContentPartPr/>
              <p14:nvPr/>
            </p14:nvContentPartPr>
            <p14:xfrm>
              <a:off x="7592133" y="1372747"/>
              <a:ext cx="15840" cy="2167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8402EA73-23A3-42ED-BAC5-5F93EDD71D37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587813" y="1368427"/>
                <a:ext cx="244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37208336-9F72-4FFF-BFD8-FA1BE3B17253}"/>
                  </a:ext>
                </a:extLst>
              </p14:cNvPr>
              <p14:cNvContentPartPr/>
              <p14:nvPr/>
            </p14:nvContentPartPr>
            <p14:xfrm>
              <a:off x="7582773" y="1335307"/>
              <a:ext cx="162720" cy="7632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37208336-9F72-4FFF-BFD8-FA1BE3B17253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578453" y="1330987"/>
                <a:ext cx="171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A1409EF8-959E-4534-A73C-6EB725742987}"/>
                  </a:ext>
                </a:extLst>
              </p14:cNvPr>
              <p14:cNvContentPartPr/>
              <p14:nvPr/>
            </p14:nvContentPartPr>
            <p14:xfrm>
              <a:off x="7566933" y="1417747"/>
              <a:ext cx="215640" cy="2052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A1409EF8-959E-4534-A73C-6EB725742987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562613" y="1413427"/>
                <a:ext cx="2242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9AAB3A1C-03E2-40E2-906C-2E86AD907F24}"/>
                  </a:ext>
                </a:extLst>
              </p14:cNvPr>
              <p14:cNvContentPartPr/>
              <p14:nvPr/>
            </p14:nvContentPartPr>
            <p14:xfrm>
              <a:off x="7798773" y="1316227"/>
              <a:ext cx="164880" cy="2250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9AAB3A1C-03E2-40E2-906C-2E86AD907F24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7794453" y="1311907"/>
                <a:ext cx="1735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A7CBF011-5149-4000-8F4E-23CE4E309679}"/>
                  </a:ext>
                </a:extLst>
              </p14:cNvPr>
              <p14:cNvContentPartPr/>
              <p14:nvPr/>
            </p14:nvContentPartPr>
            <p14:xfrm>
              <a:off x="11698293" y="1621147"/>
              <a:ext cx="14400" cy="16956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A7CBF011-5149-4000-8F4E-23CE4E309679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693973" y="1616827"/>
                <a:ext cx="23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DC9C1D51-E2FE-4A28-BF79-4D117F7EFCDC}"/>
                  </a:ext>
                </a:extLst>
              </p14:cNvPr>
              <p14:cNvContentPartPr/>
              <p14:nvPr/>
            </p14:nvContentPartPr>
            <p14:xfrm>
              <a:off x="11663733" y="1619707"/>
              <a:ext cx="140760" cy="792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DC9C1D51-E2FE-4A28-BF79-4D117F7EFCDC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1659413" y="1615387"/>
                <a:ext cx="1494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0D94C043-9EF2-4F34-B828-A02A0F30F561}"/>
                  </a:ext>
                </a:extLst>
              </p14:cNvPr>
              <p14:cNvContentPartPr/>
              <p14:nvPr/>
            </p14:nvContentPartPr>
            <p14:xfrm>
              <a:off x="11659773" y="1725907"/>
              <a:ext cx="114480" cy="802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0D94C043-9EF2-4F34-B828-A02A0F30F561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1655453" y="1721587"/>
                <a:ext cx="123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93C21C9E-B802-45BE-8323-ABEDAD1DB8D4}"/>
                  </a:ext>
                </a:extLst>
              </p14:cNvPr>
              <p14:cNvContentPartPr/>
              <p14:nvPr/>
            </p14:nvContentPartPr>
            <p14:xfrm>
              <a:off x="11789733" y="1604227"/>
              <a:ext cx="88200" cy="16776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3C21C9E-B802-45BE-8323-ABEDAD1DB8D4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1785413" y="1599907"/>
                <a:ext cx="96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8DC51BA1-1D4A-4177-A294-50DF5582A29C}"/>
                  </a:ext>
                </a:extLst>
              </p14:cNvPr>
              <p14:cNvContentPartPr/>
              <p14:nvPr/>
            </p14:nvContentPartPr>
            <p14:xfrm>
              <a:off x="9757533" y="2354107"/>
              <a:ext cx="110160" cy="17676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8DC51BA1-1D4A-4177-A294-50DF5582A29C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753213" y="2349787"/>
                <a:ext cx="1188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B3D2F3B3-0AED-453E-8DDC-307171867B44}"/>
                  </a:ext>
                </a:extLst>
              </p14:cNvPr>
              <p14:cNvContentPartPr/>
              <p14:nvPr/>
            </p14:nvContentPartPr>
            <p14:xfrm>
              <a:off x="9893973" y="2353747"/>
              <a:ext cx="71280" cy="4392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B3D2F3B3-0AED-453E-8DDC-307171867B4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889653" y="2349427"/>
                <a:ext cx="79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57FCB4CE-230E-4168-800E-60740477EB81}"/>
                  </a:ext>
                </a:extLst>
              </p14:cNvPr>
              <p14:cNvContentPartPr/>
              <p14:nvPr/>
            </p14:nvContentPartPr>
            <p14:xfrm>
              <a:off x="9997293" y="2342947"/>
              <a:ext cx="48600" cy="291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57FCB4CE-230E-4168-800E-60740477EB81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992973" y="2338627"/>
                <a:ext cx="57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28BAAE9B-0607-4686-B7B1-4CB218CA8E9D}"/>
                  </a:ext>
                </a:extLst>
              </p14:cNvPr>
              <p14:cNvContentPartPr/>
              <p14:nvPr/>
            </p14:nvContentPartPr>
            <p14:xfrm>
              <a:off x="10076493" y="2259427"/>
              <a:ext cx="137160" cy="11664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28BAAE9B-0607-4686-B7B1-4CB218CA8E9D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0072173" y="2255107"/>
                <a:ext cx="1458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4B61DBEB-1675-4130-8CAD-13A0C3795E10}"/>
                  </a:ext>
                </a:extLst>
              </p14:cNvPr>
              <p14:cNvContentPartPr/>
              <p14:nvPr/>
            </p14:nvContentPartPr>
            <p14:xfrm>
              <a:off x="10232013" y="2285347"/>
              <a:ext cx="55080" cy="774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4B61DBEB-1675-4130-8CAD-13A0C3795E10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0227693" y="2281027"/>
                <a:ext cx="637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C8CD13A-9B9A-42F7-9755-8B5F9707C947}"/>
                  </a:ext>
                </a:extLst>
              </p14:cNvPr>
              <p14:cNvContentPartPr/>
              <p14:nvPr/>
            </p14:nvContentPartPr>
            <p14:xfrm>
              <a:off x="10485453" y="2245027"/>
              <a:ext cx="9720" cy="1245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C8CD13A-9B9A-42F7-9755-8B5F9707C947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0481133" y="2240707"/>
                <a:ext cx="183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3530FE27-D575-4AFD-B9D8-830CA72170D0}"/>
                  </a:ext>
                </a:extLst>
              </p14:cNvPr>
              <p14:cNvContentPartPr/>
              <p14:nvPr/>
            </p14:nvContentPartPr>
            <p14:xfrm>
              <a:off x="10484373" y="2232067"/>
              <a:ext cx="98280" cy="2052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3530FE27-D575-4AFD-B9D8-830CA72170D0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0480053" y="2227747"/>
                <a:ext cx="1069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CDFDD7F2-4584-4080-BE3E-92B5F3F3212F}"/>
                  </a:ext>
                </a:extLst>
              </p14:cNvPr>
              <p14:cNvContentPartPr/>
              <p14:nvPr/>
            </p14:nvContentPartPr>
            <p14:xfrm>
              <a:off x="10468173" y="2293987"/>
              <a:ext cx="129960" cy="774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CDFDD7F2-4584-4080-BE3E-92B5F3F3212F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0463853" y="2289667"/>
                <a:ext cx="138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F86A37E2-B5BE-4A5C-90BE-0C0238F25DB1}"/>
                  </a:ext>
                </a:extLst>
              </p14:cNvPr>
              <p14:cNvContentPartPr/>
              <p14:nvPr/>
            </p14:nvContentPartPr>
            <p14:xfrm>
              <a:off x="10620453" y="2238187"/>
              <a:ext cx="102600" cy="13212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F86A37E2-B5BE-4A5C-90BE-0C0238F25DB1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0616133" y="2233867"/>
                <a:ext cx="111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017552B0-CDA6-4EFB-A0C8-ECAE23117C63}"/>
                  </a:ext>
                </a:extLst>
              </p14:cNvPr>
              <p14:cNvContentPartPr/>
              <p14:nvPr/>
            </p14:nvContentPartPr>
            <p14:xfrm>
              <a:off x="10633773" y="2261227"/>
              <a:ext cx="114120" cy="691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017552B0-CDA6-4EFB-A0C8-ECAE23117C63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0629453" y="2256907"/>
                <a:ext cx="1227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DB63DEEF-600D-4EA2-8684-7637EE0AF8A8}"/>
                  </a:ext>
                </a:extLst>
              </p14:cNvPr>
              <p14:cNvContentPartPr/>
              <p14:nvPr/>
            </p14:nvContentPartPr>
            <p14:xfrm>
              <a:off x="10862733" y="2243227"/>
              <a:ext cx="27720" cy="885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DB63DEEF-600D-4EA2-8684-7637EE0AF8A8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0858413" y="2238907"/>
                <a:ext cx="363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9DFDF7B5-4C5C-42C9-B087-F908958CAB81}"/>
                  </a:ext>
                </a:extLst>
              </p14:cNvPr>
              <p14:cNvContentPartPr/>
              <p14:nvPr/>
            </p14:nvContentPartPr>
            <p14:xfrm>
              <a:off x="10814493" y="2276347"/>
              <a:ext cx="145080" cy="122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DFDF7B5-4C5C-42C9-B087-F908958CAB8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810173" y="2272027"/>
                <a:ext cx="153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BEA962A2-1472-47CB-9647-AC925DED89CA}"/>
                  </a:ext>
                </a:extLst>
              </p14:cNvPr>
              <p14:cNvContentPartPr/>
              <p14:nvPr/>
            </p14:nvContentPartPr>
            <p14:xfrm>
              <a:off x="10963173" y="2216227"/>
              <a:ext cx="133200" cy="1407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EA962A2-1472-47CB-9647-AC925DED89C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958853" y="2211907"/>
                <a:ext cx="1418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8D6B2D61-10F4-494B-BD7E-F777BAA5F8BE}"/>
                  </a:ext>
                </a:extLst>
              </p14:cNvPr>
              <p14:cNvContentPartPr/>
              <p14:nvPr/>
            </p14:nvContentPartPr>
            <p14:xfrm>
              <a:off x="10954173" y="2206147"/>
              <a:ext cx="142920" cy="216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8D6B2D61-10F4-494B-BD7E-F777BAA5F8BE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0949853" y="2201827"/>
                <a:ext cx="1515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48752E87-40DF-4027-A05E-0F4A8C93F457}"/>
                  </a:ext>
                </a:extLst>
              </p14:cNvPr>
              <p14:cNvContentPartPr/>
              <p14:nvPr/>
            </p14:nvContentPartPr>
            <p14:xfrm>
              <a:off x="11168373" y="2194267"/>
              <a:ext cx="124560" cy="12780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48752E87-40DF-4027-A05E-0F4A8C93F457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1164053" y="2189947"/>
                <a:ext cx="1332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CF4A8781-9818-449F-A9D7-2A5E9950FF72}"/>
                  </a:ext>
                </a:extLst>
              </p14:cNvPr>
              <p14:cNvContentPartPr/>
              <p14:nvPr/>
            </p14:nvContentPartPr>
            <p14:xfrm>
              <a:off x="11439093" y="2157187"/>
              <a:ext cx="137880" cy="1591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CF4A8781-9818-449F-A9D7-2A5E9950FF72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1434773" y="2152867"/>
                <a:ext cx="146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06315B5-7C8D-4BE2-8165-D746D6527FF9}"/>
                  </a:ext>
                </a:extLst>
              </p14:cNvPr>
              <p14:cNvContentPartPr/>
              <p14:nvPr/>
            </p14:nvContentPartPr>
            <p14:xfrm>
              <a:off x="11562573" y="2176627"/>
              <a:ext cx="101520" cy="943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06315B5-7C8D-4BE2-8165-D746D6527FF9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1558253" y="2172307"/>
                <a:ext cx="1101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0DCB4D60-93B4-4725-98F2-F7965FCCB93F}"/>
                  </a:ext>
                </a:extLst>
              </p14:cNvPr>
              <p14:cNvContentPartPr/>
              <p14:nvPr/>
            </p14:nvContentPartPr>
            <p14:xfrm>
              <a:off x="11669493" y="2168347"/>
              <a:ext cx="85680" cy="10080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0DCB4D60-93B4-4725-98F2-F7965FCCB93F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1665173" y="2164027"/>
                <a:ext cx="94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05E09A16-28E8-40A1-9A27-254BF56E2FFB}"/>
                  </a:ext>
                </a:extLst>
              </p14:cNvPr>
              <p14:cNvContentPartPr/>
              <p14:nvPr/>
            </p14:nvContentPartPr>
            <p14:xfrm>
              <a:off x="11826453" y="2172307"/>
              <a:ext cx="1440" cy="597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05E09A16-28E8-40A1-9A27-254BF56E2FFB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1822133" y="2167987"/>
                <a:ext cx="10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98DFE8BF-7D63-41DE-B783-8D08E99BB939}"/>
                  </a:ext>
                </a:extLst>
              </p14:cNvPr>
              <p14:cNvContentPartPr/>
              <p14:nvPr/>
            </p14:nvContentPartPr>
            <p14:xfrm>
              <a:off x="11779293" y="2142427"/>
              <a:ext cx="85680" cy="1195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98DFE8BF-7D63-41DE-B783-8D08E99BB939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1774973" y="2138107"/>
                <a:ext cx="943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3D22408B-835B-4CD1-8B8A-16951FC174BF}"/>
                  </a:ext>
                </a:extLst>
              </p14:cNvPr>
              <p14:cNvContentPartPr/>
              <p14:nvPr/>
            </p14:nvContentPartPr>
            <p14:xfrm>
              <a:off x="11888373" y="2201107"/>
              <a:ext cx="18720" cy="414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3D22408B-835B-4CD1-8B8A-16951FC174BF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1884053" y="2196787"/>
                <a:ext cx="273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04D153C6-7690-49C1-8146-32521A1575CA}"/>
                  </a:ext>
                </a:extLst>
              </p14:cNvPr>
              <p14:cNvContentPartPr/>
              <p14:nvPr/>
            </p14:nvContentPartPr>
            <p14:xfrm>
              <a:off x="11930133" y="2116867"/>
              <a:ext cx="56160" cy="12348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04D153C6-7690-49C1-8146-32521A1575CA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1925813" y="2112547"/>
                <a:ext cx="64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8D02B7F7-89DB-4D74-98DD-F8EA08DD9804}"/>
                  </a:ext>
                </a:extLst>
              </p14:cNvPr>
              <p14:cNvContentPartPr/>
              <p14:nvPr/>
            </p14:nvContentPartPr>
            <p14:xfrm>
              <a:off x="11864973" y="2059267"/>
              <a:ext cx="20880" cy="165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8D02B7F7-89DB-4D74-98DD-F8EA08DD9804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1860653" y="2054947"/>
                <a:ext cx="29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10EAB0C1-82DF-4785-B168-7603314A1578}"/>
                  </a:ext>
                </a:extLst>
              </p14:cNvPr>
              <p14:cNvContentPartPr/>
              <p14:nvPr/>
            </p14:nvContentPartPr>
            <p14:xfrm>
              <a:off x="10541973" y="2480827"/>
              <a:ext cx="13320" cy="10332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10EAB0C1-82DF-4785-B168-7603314A1578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10537653" y="2476507"/>
                <a:ext cx="21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701DF385-3DB1-4FE7-8B61-A69915DA01DA}"/>
                  </a:ext>
                </a:extLst>
              </p14:cNvPr>
              <p14:cNvContentPartPr/>
              <p14:nvPr/>
            </p14:nvContentPartPr>
            <p14:xfrm>
              <a:off x="10527933" y="2466787"/>
              <a:ext cx="88200" cy="252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701DF385-3DB1-4FE7-8B61-A69915DA01DA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0523613" y="2462467"/>
                <a:ext cx="968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FF3A230B-4662-4864-BE33-77CD153B11BC}"/>
                  </a:ext>
                </a:extLst>
              </p14:cNvPr>
              <p14:cNvContentPartPr/>
              <p14:nvPr/>
            </p14:nvContentPartPr>
            <p14:xfrm>
              <a:off x="10546293" y="2486587"/>
              <a:ext cx="83880" cy="867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FF3A230B-4662-4864-BE33-77CD153B11B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0541973" y="2482267"/>
                <a:ext cx="92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35BBFB6-4CF4-4841-B75C-E084545B032B}"/>
                  </a:ext>
                </a:extLst>
              </p14:cNvPr>
              <p14:cNvContentPartPr/>
              <p14:nvPr/>
            </p14:nvContentPartPr>
            <p14:xfrm>
              <a:off x="10674093" y="2456707"/>
              <a:ext cx="122400" cy="15264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35BBFB6-4CF4-4841-B75C-E084545B032B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0669773" y="2452387"/>
                <a:ext cx="1310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51A8BB54-997A-4B48-867C-E1B7F6ACC424}"/>
                  </a:ext>
                </a:extLst>
              </p14:cNvPr>
              <p14:cNvContentPartPr/>
              <p14:nvPr/>
            </p14:nvContentPartPr>
            <p14:xfrm>
              <a:off x="10862733" y="2471827"/>
              <a:ext cx="117720" cy="1008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51A8BB54-997A-4B48-867C-E1B7F6ACC424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10858413" y="2467507"/>
                <a:ext cx="1263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D50EB5CC-A79A-46D3-B238-AAE8BCA56F9E}"/>
                  </a:ext>
                </a:extLst>
              </p14:cNvPr>
              <p14:cNvContentPartPr/>
              <p14:nvPr/>
            </p14:nvContentPartPr>
            <p14:xfrm>
              <a:off x="11026173" y="2455987"/>
              <a:ext cx="95760" cy="11736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D50EB5CC-A79A-46D3-B238-AAE8BCA56F9E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1021853" y="2451667"/>
                <a:ext cx="104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81E67A12-41A0-45F8-BECD-245C8367933A}"/>
                  </a:ext>
                </a:extLst>
              </p14:cNvPr>
              <p14:cNvContentPartPr/>
              <p14:nvPr/>
            </p14:nvContentPartPr>
            <p14:xfrm>
              <a:off x="11020773" y="2452027"/>
              <a:ext cx="109440" cy="972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81E67A12-41A0-45F8-BECD-245C8367933A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1016453" y="2447707"/>
                <a:ext cx="1180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733F018C-1498-493E-96B6-EF7F982F4BDA}"/>
                  </a:ext>
                </a:extLst>
              </p14:cNvPr>
              <p14:cNvContentPartPr/>
              <p14:nvPr/>
            </p14:nvContentPartPr>
            <p14:xfrm>
              <a:off x="11150733" y="2430787"/>
              <a:ext cx="118440" cy="11628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733F018C-1498-493E-96B6-EF7F982F4BDA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1146413" y="2426467"/>
                <a:ext cx="1270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1A4E5B43-B4E3-4DA6-934A-2CEBFC2E96F1}"/>
                  </a:ext>
                </a:extLst>
              </p14:cNvPr>
              <p14:cNvContentPartPr/>
              <p14:nvPr/>
            </p14:nvContentPartPr>
            <p14:xfrm>
              <a:off x="11312733" y="2463547"/>
              <a:ext cx="165960" cy="5220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1A4E5B43-B4E3-4DA6-934A-2CEBFC2E96F1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1308413" y="2459227"/>
                <a:ext cx="174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162DC9A8-B25C-45EA-A284-5122B6943911}"/>
                  </a:ext>
                </a:extLst>
              </p14:cNvPr>
              <p14:cNvContentPartPr/>
              <p14:nvPr/>
            </p14:nvContentPartPr>
            <p14:xfrm>
              <a:off x="11515413" y="2404147"/>
              <a:ext cx="106560" cy="9864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162DC9A8-B25C-45EA-A284-5122B6943911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1511093" y="2399827"/>
                <a:ext cx="115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BD5AB359-25F5-44B5-B404-B2F4199E2347}"/>
                  </a:ext>
                </a:extLst>
              </p14:cNvPr>
              <p14:cNvContentPartPr/>
              <p14:nvPr/>
            </p14:nvContentPartPr>
            <p14:xfrm>
              <a:off x="11624493" y="2410627"/>
              <a:ext cx="45000" cy="8892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BD5AB359-25F5-44B5-B404-B2F4199E2347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1620173" y="2406307"/>
                <a:ext cx="536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DC3C25F5-E941-4FB0-B23B-D58B42D41C98}"/>
                  </a:ext>
                </a:extLst>
              </p14:cNvPr>
              <p14:cNvContentPartPr/>
              <p14:nvPr/>
            </p14:nvContentPartPr>
            <p14:xfrm>
              <a:off x="11669133" y="2406667"/>
              <a:ext cx="84960" cy="788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DC3C25F5-E941-4FB0-B23B-D58B42D41C98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1664813" y="2402347"/>
                <a:ext cx="936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AA65DA54-1B1C-4BC8-879C-BF540BBF64D9}"/>
                  </a:ext>
                </a:extLst>
              </p14:cNvPr>
              <p14:cNvContentPartPr/>
              <p14:nvPr/>
            </p14:nvContentPartPr>
            <p14:xfrm>
              <a:off x="11787573" y="2417107"/>
              <a:ext cx="11880" cy="6084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AA65DA54-1B1C-4BC8-879C-BF540BBF64D9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1783253" y="2412787"/>
                <a:ext cx="205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6951E331-FC60-421A-B63A-060BB18728A0}"/>
                  </a:ext>
                </a:extLst>
              </p14:cNvPr>
              <p14:cNvContentPartPr/>
              <p14:nvPr/>
            </p14:nvContentPartPr>
            <p14:xfrm>
              <a:off x="11733933" y="2383627"/>
              <a:ext cx="104040" cy="11664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951E331-FC60-421A-B63A-060BB18728A0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1729253" y="2379307"/>
                <a:ext cx="1126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E569FAF0-A2E4-4A4E-8F97-4F29D994547F}"/>
                  </a:ext>
                </a:extLst>
              </p14:cNvPr>
              <p14:cNvContentPartPr/>
              <p14:nvPr/>
            </p14:nvContentPartPr>
            <p14:xfrm>
              <a:off x="11844093" y="2417467"/>
              <a:ext cx="19440" cy="723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E569FAF0-A2E4-4A4E-8F97-4F29D994547F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1839773" y="2413147"/>
                <a:ext cx="280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DFA7D1D8-84C3-4B43-B45F-7591A8E47AF2}"/>
                  </a:ext>
                </a:extLst>
              </p14:cNvPr>
              <p14:cNvContentPartPr/>
              <p14:nvPr/>
            </p14:nvContentPartPr>
            <p14:xfrm>
              <a:off x="11899173" y="2365627"/>
              <a:ext cx="74880" cy="1026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DFA7D1D8-84C3-4B43-B45F-7591A8E47AF2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1894853" y="2361307"/>
                <a:ext cx="835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EF57D4EA-4998-4A22-BAA2-6A6B1E93EF6E}"/>
                  </a:ext>
                </a:extLst>
              </p14:cNvPr>
              <p14:cNvContentPartPr/>
              <p14:nvPr/>
            </p14:nvContentPartPr>
            <p14:xfrm>
              <a:off x="11609013" y="2605387"/>
              <a:ext cx="19080" cy="9432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EF57D4EA-4998-4A22-BAA2-6A6B1E93EF6E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1604693" y="2601067"/>
                <a:ext cx="27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979909B2-80A8-48B8-90FA-B75D3CDA274B}"/>
                  </a:ext>
                </a:extLst>
              </p14:cNvPr>
              <p14:cNvContentPartPr/>
              <p14:nvPr/>
            </p14:nvContentPartPr>
            <p14:xfrm>
              <a:off x="11588133" y="2590987"/>
              <a:ext cx="117720" cy="604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979909B2-80A8-48B8-90FA-B75D3CDA274B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1583813" y="2586667"/>
                <a:ext cx="1263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2342319E-ADEF-4A0C-8599-0C7E8F9F1FBB}"/>
                  </a:ext>
                </a:extLst>
              </p14:cNvPr>
              <p14:cNvContentPartPr/>
              <p14:nvPr/>
            </p14:nvContentPartPr>
            <p14:xfrm>
              <a:off x="11604693" y="2688187"/>
              <a:ext cx="106560" cy="169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2342319E-ADEF-4A0C-8599-0C7E8F9F1FBB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11600373" y="2683867"/>
                <a:ext cx="115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CE4BF044-E0B3-4F92-B13E-8878930C6DB0}"/>
                  </a:ext>
                </a:extLst>
              </p14:cNvPr>
              <p14:cNvContentPartPr/>
              <p14:nvPr/>
            </p14:nvContentPartPr>
            <p14:xfrm>
              <a:off x="11732133" y="2629147"/>
              <a:ext cx="108000" cy="864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CE4BF044-E0B3-4F92-B13E-8878930C6DB0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727813" y="2624827"/>
                <a:ext cx="1166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F625BA8C-AC70-47BA-AE1B-85AFCE051879}"/>
                  </a:ext>
                </a:extLst>
              </p14:cNvPr>
              <p14:cNvContentPartPr/>
              <p14:nvPr/>
            </p14:nvContentPartPr>
            <p14:xfrm>
              <a:off x="11814213" y="2110227"/>
              <a:ext cx="20880" cy="7524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F625BA8C-AC70-47BA-AE1B-85AFCE051879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1809893" y="2105907"/>
                <a:ext cx="29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7D711585-027E-4C45-B887-4DF300487BAC}"/>
                  </a:ext>
                </a:extLst>
              </p14:cNvPr>
              <p14:cNvContentPartPr/>
              <p14:nvPr/>
            </p14:nvContentPartPr>
            <p14:xfrm>
              <a:off x="10295373" y="2070267"/>
              <a:ext cx="1846800" cy="1844280"/>
            </p14:xfrm>
          </p:contentPart>
        </mc:Choice>
        <mc:Fallback xmlns=""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7D711585-027E-4C45-B887-4DF300487BAC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0291053" y="2065947"/>
                <a:ext cx="1855440" cy="18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26452B7B-B9D6-4621-BF92-2B16AC6AD57C}"/>
                  </a:ext>
                </a:extLst>
              </p14:cNvPr>
              <p14:cNvContentPartPr/>
              <p14:nvPr/>
            </p14:nvContentPartPr>
            <p14:xfrm>
              <a:off x="11458173" y="3165027"/>
              <a:ext cx="510120" cy="40788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26452B7B-B9D6-4621-BF92-2B16AC6AD57C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1453853" y="3160707"/>
                <a:ext cx="51876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46B67D61-6F92-482D-9C05-5581F3975458}"/>
                  </a:ext>
                </a:extLst>
              </p14:cNvPr>
              <p14:cNvContentPartPr/>
              <p14:nvPr/>
            </p14:nvContentPartPr>
            <p14:xfrm>
              <a:off x="11385093" y="2301387"/>
              <a:ext cx="632520" cy="26280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46B67D61-6F92-482D-9C05-5581F3975458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1380773" y="2297067"/>
                <a:ext cx="641160" cy="27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0" name="Gruppieren 579">
            <a:extLst>
              <a:ext uri="{FF2B5EF4-FFF2-40B4-BE49-F238E27FC236}">
                <a16:creationId xmlns:a16="http://schemas.microsoft.com/office/drawing/2014/main" id="{6150E973-F09C-4CA3-86E1-CA9C9D74961E}"/>
              </a:ext>
            </a:extLst>
          </p:cNvPr>
          <p:cNvGrpSpPr/>
          <p:nvPr/>
        </p:nvGrpSpPr>
        <p:grpSpPr>
          <a:xfrm>
            <a:off x="6287133" y="4502067"/>
            <a:ext cx="2404440" cy="1569240"/>
            <a:chOff x="6287133" y="4502067"/>
            <a:chExt cx="2404440" cy="15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35F847A7-673B-4864-9637-FF59DE0BA89B}"/>
                    </a:ext>
                  </a:extLst>
                </p14:cNvPr>
                <p14:cNvContentPartPr/>
                <p14:nvPr/>
              </p14:nvContentPartPr>
              <p14:xfrm>
                <a:off x="6300453" y="4751547"/>
                <a:ext cx="178560" cy="13392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35F847A7-673B-4864-9637-FF59DE0BA89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296133" y="4747227"/>
                  <a:ext cx="187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1AF93D2-F121-4D51-90D0-39E47CEF5373}"/>
                    </a:ext>
                  </a:extLst>
                </p14:cNvPr>
                <p14:cNvContentPartPr/>
                <p14:nvPr/>
              </p14:nvContentPartPr>
              <p14:xfrm>
                <a:off x="6456333" y="4761987"/>
                <a:ext cx="113040" cy="1256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1AF93D2-F121-4D51-90D0-39E47CEF537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452013" y="4757667"/>
                  <a:ext cx="121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7CB8667-A16E-4DAC-93FD-BBC8BC1EA3CE}"/>
                    </a:ext>
                  </a:extLst>
                </p14:cNvPr>
                <p14:cNvContentPartPr/>
                <p14:nvPr/>
              </p14:nvContentPartPr>
              <p14:xfrm>
                <a:off x="6594933" y="4737147"/>
                <a:ext cx="62640" cy="1220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7CB8667-A16E-4DAC-93FD-BBC8BC1EA3C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590613" y="4732827"/>
                  <a:ext cx="71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4D5CAB4D-C74D-4FDF-8BC6-26F8BAE218E1}"/>
                    </a:ext>
                  </a:extLst>
                </p14:cNvPr>
                <p14:cNvContentPartPr/>
                <p14:nvPr/>
              </p14:nvContentPartPr>
              <p14:xfrm>
                <a:off x="6621573" y="4734627"/>
                <a:ext cx="96840" cy="1537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4D5CAB4D-C74D-4FDF-8BC6-26F8BAE218E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617253" y="4730307"/>
                  <a:ext cx="105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E8C9CEC0-701B-4A72-90B0-6DE758534181}"/>
                    </a:ext>
                  </a:extLst>
                </p14:cNvPr>
                <p14:cNvContentPartPr/>
                <p14:nvPr/>
              </p14:nvContentPartPr>
              <p14:xfrm>
                <a:off x="6766653" y="4795467"/>
                <a:ext cx="161280" cy="147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E8C9CEC0-701B-4A72-90B0-6DE75853418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762333" y="4791147"/>
                  <a:ext cx="169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4133E8E-DD92-4E44-BDD5-73368ACC243B}"/>
                    </a:ext>
                  </a:extLst>
                </p14:cNvPr>
                <p14:cNvContentPartPr/>
                <p14:nvPr/>
              </p14:nvContentPartPr>
              <p14:xfrm>
                <a:off x="6780693" y="4844787"/>
                <a:ext cx="161640" cy="151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4133E8E-DD92-4E44-BDD5-73368ACC243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776373" y="4840467"/>
                  <a:ext cx="17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9D0D31A-4469-4BBB-9C4D-BDAD068BC8D4}"/>
                    </a:ext>
                  </a:extLst>
                </p14:cNvPr>
                <p14:cNvContentPartPr/>
                <p14:nvPr/>
              </p14:nvContentPartPr>
              <p14:xfrm>
                <a:off x="7012533" y="4817427"/>
                <a:ext cx="136800" cy="158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9D0D31A-4469-4BBB-9C4D-BDAD068BC8D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008213" y="4813107"/>
                  <a:ext cx="145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2AC09FF-4095-4BA1-BA5B-F7C8138105CE}"/>
                    </a:ext>
                  </a:extLst>
                </p14:cNvPr>
                <p14:cNvContentPartPr/>
                <p14:nvPr/>
              </p14:nvContentPartPr>
              <p14:xfrm>
                <a:off x="7233933" y="4716627"/>
                <a:ext cx="104400" cy="1393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2AC09FF-4095-4BA1-BA5B-F7C8138105C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229613" y="4712307"/>
                  <a:ext cx="113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009D2851-7E1A-461F-8C64-4255A55D9DC7}"/>
                    </a:ext>
                  </a:extLst>
                </p14:cNvPr>
                <p14:cNvContentPartPr/>
                <p14:nvPr/>
              </p14:nvContentPartPr>
              <p14:xfrm>
                <a:off x="7234293" y="4725267"/>
                <a:ext cx="118440" cy="1674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009D2851-7E1A-461F-8C64-4255A55D9DC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229973" y="4720947"/>
                  <a:ext cx="127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FE39D621-5F97-4146-A1FC-891CF566F4DF}"/>
                    </a:ext>
                  </a:extLst>
                </p14:cNvPr>
                <p14:cNvContentPartPr/>
                <p14:nvPr/>
              </p14:nvContentPartPr>
              <p14:xfrm>
                <a:off x="7385853" y="4724907"/>
                <a:ext cx="153360" cy="1314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FE39D621-5F97-4146-A1FC-891CF566F4D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381533" y="4720587"/>
                  <a:ext cx="162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93382AD-5ECF-474F-858F-C318A3C235C5}"/>
                    </a:ext>
                  </a:extLst>
                </p14:cNvPr>
                <p14:cNvContentPartPr/>
                <p14:nvPr/>
              </p14:nvContentPartPr>
              <p14:xfrm>
                <a:off x="7499613" y="4818507"/>
                <a:ext cx="115200" cy="1166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93382AD-5ECF-474F-858F-C318A3C235C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495293" y="4814187"/>
                  <a:ext cx="123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11614C0-6B6C-4A60-B268-7290189C968F}"/>
                    </a:ext>
                  </a:extLst>
                </p14:cNvPr>
                <p14:cNvContentPartPr/>
                <p14:nvPr/>
              </p14:nvContentPartPr>
              <p14:xfrm>
                <a:off x="7686453" y="4763787"/>
                <a:ext cx="119520" cy="158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11614C0-6B6C-4A60-B268-7290189C968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682133" y="4759467"/>
                  <a:ext cx="128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720409B-87AD-4340-87CE-FA30E35806C7}"/>
                    </a:ext>
                  </a:extLst>
                </p14:cNvPr>
                <p14:cNvContentPartPr/>
                <p14:nvPr/>
              </p14:nvContentPartPr>
              <p14:xfrm>
                <a:off x="7886613" y="4708347"/>
                <a:ext cx="19080" cy="1126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720409B-87AD-4340-87CE-FA30E35806C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882293" y="4704027"/>
                  <a:ext cx="2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6A663419-BAB8-4CDE-956C-724582658DC3}"/>
                    </a:ext>
                  </a:extLst>
                </p14:cNvPr>
                <p14:cNvContentPartPr/>
                <p14:nvPr/>
              </p14:nvContentPartPr>
              <p14:xfrm>
                <a:off x="7837293" y="4686387"/>
                <a:ext cx="143280" cy="1666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6A663419-BAB8-4CDE-956C-724582658DC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832973" y="4682067"/>
                  <a:ext cx="151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19DDFE8-631B-47B0-977D-899A1ACDB155}"/>
                    </a:ext>
                  </a:extLst>
                </p14:cNvPr>
                <p14:cNvContentPartPr/>
                <p14:nvPr/>
              </p14:nvContentPartPr>
              <p14:xfrm>
                <a:off x="8068053" y="4729227"/>
                <a:ext cx="8280" cy="874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19DDFE8-631B-47B0-977D-899A1ACDB15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063733" y="4724907"/>
                  <a:ext cx="16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FB3796F-A366-451A-85EF-68A5A07D605F}"/>
                    </a:ext>
                  </a:extLst>
                </p14:cNvPr>
                <p14:cNvContentPartPr/>
                <p14:nvPr/>
              </p14:nvContentPartPr>
              <p14:xfrm>
                <a:off x="7992813" y="4765227"/>
                <a:ext cx="127800" cy="104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FB3796F-A366-451A-85EF-68A5A07D605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988493" y="4760907"/>
                  <a:ext cx="136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DE9C297-077F-48D5-8F61-E97BA244D9D7}"/>
                    </a:ext>
                  </a:extLst>
                </p14:cNvPr>
                <p14:cNvContentPartPr/>
                <p14:nvPr/>
              </p14:nvContentPartPr>
              <p14:xfrm>
                <a:off x="8122773" y="4698987"/>
                <a:ext cx="124920" cy="979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DE9C297-077F-48D5-8F61-E97BA244D9D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118453" y="4694667"/>
                  <a:ext cx="133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F997B20E-A75F-4EAF-863F-031EE8760343}"/>
                    </a:ext>
                  </a:extLst>
                </p14:cNvPr>
                <p14:cNvContentPartPr/>
                <p14:nvPr/>
              </p14:nvContentPartPr>
              <p14:xfrm>
                <a:off x="7775733" y="4637787"/>
                <a:ext cx="96480" cy="2599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F997B20E-A75F-4EAF-863F-031EE876034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771413" y="4633467"/>
                  <a:ext cx="105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338DF90-AB7E-4643-8D6D-C81F47CE168D}"/>
                    </a:ext>
                  </a:extLst>
                </p14:cNvPr>
                <p14:cNvContentPartPr/>
                <p14:nvPr/>
              </p14:nvContentPartPr>
              <p14:xfrm>
                <a:off x="8182893" y="4624827"/>
                <a:ext cx="118440" cy="3106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338DF90-AB7E-4643-8D6D-C81F47CE168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178573" y="4620507"/>
                  <a:ext cx="127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F1B8B0E-D309-4CF2-B90A-8D607F2E715D}"/>
                    </a:ext>
                  </a:extLst>
                </p14:cNvPr>
                <p14:cNvContentPartPr/>
                <p14:nvPr/>
              </p14:nvContentPartPr>
              <p14:xfrm>
                <a:off x="8403573" y="4723107"/>
                <a:ext cx="18000" cy="1054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F1B8B0E-D309-4CF2-B90A-8D607F2E715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399253" y="4718787"/>
                  <a:ext cx="26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1958D77F-C34E-4919-BB5C-CA511ABE408F}"/>
                    </a:ext>
                  </a:extLst>
                </p14:cNvPr>
                <p14:cNvContentPartPr/>
                <p14:nvPr/>
              </p14:nvContentPartPr>
              <p14:xfrm>
                <a:off x="8337333" y="4757667"/>
                <a:ext cx="132120" cy="183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1958D77F-C34E-4919-BB5C-CA511ABE408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333013" y="4753347"/>
                  <a:ext cx="140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CF53264-0D9F-489D-86DA-54B127745ABA}"/>
                    </a:ext>
                  </a:extLst>
                </p14:cNvPr>
                <p14:cNvContentPartPr/>
                <p14:nvPr/>
              </p14:nvContentPartPr>
              <p14:xfrm>
                <a:off x="8490693" y="4720587"/>
                <a:ext cx="65520" cy="10080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CF53264-0D9F-489D-86DA-54B127745AB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486373" y="4716267"/>
                  <a:ext cx="74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CD6E4077-0233-4324-93FA-D074B92BA49D}"/>
                    </a:ext>
                  </a:extLst>
                </p14:cNvPr>
                <p14:cNvContentPartPr/>
                <p14:nvPr/>
              </p14:nvContentPartPr>
              <p14:xfrm>
                <a:off x="8470893" y="4642467"/>
                <a:ext cx="150120" cy="658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CD6E4077-0233-4324-93FA-D074B92BA49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466573" y="4638147"/>
                  <a:ext cx="158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69D4B28-DC06-41B9-BD05-89E457F98AE1}"/>
                    </a:ext>
                  </a:extLst>
                </p14:cNvPr>
                <p14:cNvContentPartPr/>
                <p14:nvPr/>
              </p14:nvContentPartPr>
              <p14:xfrm>
                <a:off x="8316813" y="4705827"/>
                <a:ext cx="158400" cy="1418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69D4B28-DC06-41B9-BD05-89E457F98AE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312493" y="4701507"/>
                  <a:ext cx="167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E1B94B0-6D82-4D88-A830-3DDA11992A7D}"/>
                    </a:ext>
                  </a:extLst>
                </p14:cNvPr>
                <p14:cNvContentPartPr/>
                <p14:nvPr/>
              </p14:nvContentPartPr>
              <p14:xfrm>
                <a:off x="7600773" y="4729587"/>
                <a:ext cx="196200" cy="8568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E1B94B0-6D82-4D88-A830-3DDA11992A7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596453" y="4725267"/>
                  <a:ext cx="204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B41E3E8-9CEF-41B9-BBDA-56DD92E085D7}"/>
                    </a:ext>
                  </a:extLst>
                </p14:cNvPr>
                <p14:cNvContentPartPr/>
                <p14:nvPr/>
              </p14:nvContentPartPr>
              <p14:xfrm>
                <a:off x="6936933" y="4735347"/>
                <a:ext cx="202680" cy="1562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B41E3E8-9CEF-41B9-BBDA-56DD92E085D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932613" y="4731027"/>
                  <a:ext cx="211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3488CA05-9ED3-4C50-A97D-BE9FF8D216D3}"/>
                    </a:ext>
                  </a:extLst>
                </p14:cNvPr>
                <p14:cNvContentPartPr/>
                <p14:nvPr/>
              </p14:nvContentPartPr>
              <p14:xfrm>
                <a:off x="6302973" y="5104707"/>
                <a:ext cx="28080" cy="1666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3488CA05-9ED3-4C50-A97D-BE9FF8D216D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298653" y="5100387"/>
                  <a:ext cx="36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DBFE689-2848-4DEB-9493-FB7EAC82D30B}"/>
                    </a:ext>
                  </a:extLst>
                </p14:cNvPr>
                <p14:cNvContentPartPr/>
                <p14:nvPr/>
              </p14:nvContentPartPr>
              <p14:xfrm>
                <a:off x="6291813" y="5101827"/>
                <a:ext cx="162000" cy="10476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DBFE689-2848-4DEB-9493-FB7EAC82D30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287493" y="5097507"/>
                  <a:ext cx="170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490CCB7-0DF4-4EE3-8527-7ED2DA2197E9}"/>
                    </a:ext>
                  </a:extLst>
                </p14:cNvPr>
                <p14:cNvContentPartPr/>
                <p14:nvPr/>
              </p14:nvContentPartPr>
              <p14:xfrm>
                <a:off x="6287133" y="5261307"/>
                <a:ext cx="156240" cy="327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490CCB7-0DF4-4EE3-8527-7ED2DA2197E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282813" y="5256987"/>
                  <a:ext cx="164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19B8F5B-4CEA-4763-853A-C906716E2219}"/>
                    </a:ext>
                  </a:extLst>
                </p14:cNvPr>
                <p14:cNvContentPartPr/>
                <p14:nvPr/>
              </p14:nvContentPartPr>
              <p14:xfrm>
                <a:off x="6498813" y="5125947"/>
                <a:ext cx="117000" cy="1497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19B8F5B-4CEA-4763-853A-C906716E221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494493" y="5121627"/>
                  <a:ext cx="125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89D3D6A-BBF6-4B44-B3E7-D1CA4DDB126F}"/>
                    </a:ext>
                  </a:extLst>
                </p14:cNvPr>
                <p14:cNvContentPartPr/>
                <p14:nvPr/>
              </p14:nvContentPartPr>
              <p14:xfrm>
                <a:off x="6748293" y="5194707"/>
                <a:ext cx="208440" cy="291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89D3D6A-BBF6-4B44-B3E7-D1CA4DDB126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743973" y="5190387"/>
                  <a:ext cx="217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DA6FEB1-A2C9-474F-B8AC-C87E7BD53AD9}"/>
                    </a:ext>
                  </a:extLst>
                </p14:cNvPr>
                <p14:cNvContentPartPr/>
                <p14:nvPr/>
              </p14:nvContentPartPr>
              <p14:xfrm>
                <a:off x="6770973" y="5254107"/>
                <a:ext cx="211680" cy="111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DA6FEB1-A2C9-474F-B8AC-C87E7BD53AD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766653" y="5249787"/>
                  <a:ext cx="220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A03913B-1BD1-4703-BC1A-C29C214B7E04}"/>
                    </a:ext>
                  </a:extLst>
                </p14:cNvPr>
                <p14:cNvContentPartPr/>
                <p14:nvPr/>
              </p14:nvContentPartPr>
              <p14:xfrm>
                <a:off x="7044573" y="5223507"/>
                <a:ext cx="121320" cy="115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A03913B-1BD1-4703-BC1A-C29C214B7E04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040253" y="5219187"/>
                  <a:ext cx="129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CF47921-7520-4CDA-ADF2-02EBFC3B581F}"/>
                    </a:ext>
                  </a:extLst>
                </p14:cNvPr>
                <p14:cNvContentPartPr/>
                <p14:nvPr/>
              </p14:nvContentPartPr>
              <p14:xfrm>
                <a:off x="7197933" y="5133147"/>
                <a:ext cx="108720" cy="1274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CF47921-7520-4CDA-ADF2-02EBFC3B581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193613" y="5128827"/>
                  <a:ext cx="117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EDCF730-8589-4EF5-82B0-C76F518CC252}"/>
                    </a:ext>
                  </a:extLst>
                </p14:cNvPr>
                <p14:cNvContentPartPr/>
                <p14:nvPr/>
              </p14:nvContentPartPr>
              <p14:xfrm>
                <a:off x="7209813" y="5143947"/>
                <a:ext cx="105840" cy="13824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EDCF730-8589-4EF5-82B0-C76F518CC25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205493" y="5139627"/>
                  <a:ext cx="114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E2DBE37-E8CB-4411-BE6C-778C0CF8D723}"/>
                    </a:ext>
                  </a:extLst>
                </p14:cNvPr>
                <p14:cNvContentPartPr/>
                <p14:nvPr/>
              </p14:nvContentPartPr>
              <p14:xfrm>
                <a:off x="7340853" y="5127747"/>
                <a:ext cx="150840" cy="1177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E2DBE37-E8CB-4411-BE6C-778C0CF8D72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336533" y="5123427"/>
                  <a:ext cx="159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281E387-59CA-450C-81C7-2B3230167982}"/>
                    </a:ext>
                  </a:extLst>
                </p14:cNvPr>
                <p14:cNvContentPartPr/>
                <p14:nvPr/>
              </p14:nvContentPartPr>
              <p14:xfrm>
                <a:off x="7468653" y="5219547"/>
                <a:ext cx="88200" cy="1296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281E387-59CA-450C-81C7-2B323016798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464333" y="5215227"/>
                  <a:ext cx="96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CC6F739-58C7-4276-A6DF-A3F00F322F76}"/>
                    </a:ext>
                  </a:extLst>
                </p14:cNvPr>
                <p14:cNvContentPartPr/>
                <p14:nvPr/>
              </p14:nvContentPartPr>
              <p14:xfrm>
                <a:off x="7642893" y="5221347"/>
                <a:ext cx="99000" cy="176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CC6F739-58C7-4276-A6DF-A3F00F322F7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638573" y="5217027"/>
                  <a:ext cx="107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DC923B2-50BF-4E16-8D0D-3572D23DFC9C}"/>
                    </a:ext>
                  </a:extLst>
                </p14:cNvPr>
                <p14:cNvContentPartPr/>
                <p14:nvPr/>
              </p14:nvContentPartPr>
              <p14:xfrm>
                <a:off x="7842693" y="5140347"/>
                <a:ext cx="4680" cy="1252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DC923B2-50BF-4E16-8D0D-3572D23DFC9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838373" y="5136027"/>
                  <a:ext cx="13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4229356F-74F6-4333-AD9F-7E0BCC4525DA}"/>
                    </a:ext>
                  </a:extLst>
                </p14:cNvPr>
                <p14:cNvContentPartPr/>
                <p14:nvPr/>
              </p14:nvContentPartPr>
              <p14:xfrm>
                <a:off x="7783293" y="5144667"/>
                <a:ext cx="115560" cy="1310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4229356F-74F6-4333-AD9F-7E0BCC4525D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778973" y="5140347"/>
                  <a:ext cx="124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7D89A1D8-6066-4585-9E52-56AE99D82E76}"/>
                    </a:ext>
                  </a:extLst>
                </p14:cNvPr>
                <p14:cNvContentPartPr/>
                <p14:nvPr/>
              </p14:nvContentPartPr>
              <p14:xfrm>
                <a:off x="7899573" y="5076987"/>
                <a:ext cx="83520" cy="1058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7D89A1D8-6066-4585-9E52-56AE99D82E7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895253" y="5072667"/>
                  <a:ext cx="92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A504E24-F072-4D88-942E-FF7A2E04E9EE}"/>
                    </a:ext>
                  </a:extLst>
                </p14:cNvPr>
                <p14:cNvContentPartPr/>
                <p14:nvPr/>
              </p14:nvContentPartPr>
              <p14:xfrm>
                <a:off x="8039973" y="5172747"/>
                <a:ext cx="29880" cy="831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A504E24-F072-4D88-942E-FF7A2E04E9E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035653" y="5168427"/>
                  <a:ext cx="38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7DE79B9-F12A-4FF3-ADD4-2391D8A367E5}"/>
                    </a:ext>
                  </a:extLst>
                </p14:cNvPr>
                <p14:cNvContentPartPr/>
                <p14:nvPr/>
              </p14:nvContentPartPr>
              <p14:xfrm>
                <a:off x="8003613" y="5139987"/>
                <a:ext cx="141840" cy="1130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7DE79B9-F12A-4FF3-ADD4-2391D8A367E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999293" y="5135667"/>
                  <a:ext cx="150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0CCC5960-7615-49F6-B148-88BFD7384BA6}"/>
                    </a:ext>
                  </a:extLst>
                </p14:cNvPr>
                <p14:cNvContentPartPr/>
                <p14:nvPr/>
              </p14:nvContentPartPr>
              <p14:xfrm>
                <a:off x="8057613" y="5141787"/>
                <a:ext cx="150120" cy="1062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0CCC5960-7615-49F6-B148-88BFD7384BA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053293" y="5137467"/>
                  <a:ext cx="158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7438D1D-9C3D-445C-9B8F-2DFEE14D35BF}"/>
                    </a:ext>
                  </a:extLst>
                </p14:cNvPr>
                <p14:cNvContentPartPr/>
                <p14:nvPr/>
              </p14:nvContentPartPr>
              <p14:xfrm>
                <a:off x="8176053" y="5078427"/>
                <a:ext cx="80640" cy="968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7438D1D-9C3D-445C-9B8F-2DFEE14D35B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171733" y="5074107"/>
                  <a:ext cx="89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9922C5A-D817-46AB-ACF6-F6841DEE6AC0}"/>
                    </a:ext>
                  </a:extLst>
                </p14:cNvPr>
                <p14:cNvContentPartPr/>
                <p14:nvPr/>
              </p14:nvContentPartPr>
              <p14:xfrm>
                <a:off x="8156253" y="5058627"/>
                <a:ext cx="137520" cy="2538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9922C5A-D817-46AB-ACF6-F6841DEE6AC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151933" y="5054307"/>
                  <a:ext cx="146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CDB003ED-32A2-4D5D-80C8-382367480D49}"/>
                    </a:ext>
                  </a:extLst>
                </p14:cNvPr>
                <p14:cNvContentPartPr/>
                <p14:nvPr/>
              </p14:nvContentPartPr>
              <p14:xfrm>
                <a:off x="7769973" y="5079867"/>
                <a:ext cx="84600" cy="24588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CDB003ED-32A2-4D5D-80C8-382367480D4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765653" y="5075547"/>
                  <a:ext cx="93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A9EB476-AE03-4F90-BFA4-897E5DAADD8A}"/>
                    </a:ext>
                  </a:extLst>
                </p14:cNvPr>
                <p14:cNvContentPartPr/>
                <p14:nvPr/>
              </p14:nvContentPartPr>
              <p14:xfrm>
                <a:off x="8358933" y="5129907"/>
                <a:ext cx="20160" cy="1238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A9EB476-AE03-4F90-BFA4-897E5DAADD8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354613" y="5125587"/>
                  <a:ext cx="28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F2DCE95-975C-4789-BFEC-49EDA6BA50EE}"/>
                    </a:ext>
                  </a:extLst>
                </p14:cNvPr>
                <p14:cNvContentPartPr/>
                <p14:nvPr/>
              </p14:nvContentPartPr>
              <p14:xfrm>
                <a:off x="8293773" y="5170947"/>
                <a:ext cx="118440" cy="219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F2DCE95-975C-4789-BFEC-49EDA6BA50E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289453" y="5166627"/>
                  <a:ext cx="127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1AA283E-9678-41C2-A0D5-54E1695BE4FA}"/>
                    </a:ext>
                  </a:extLst>
                </p14:cNvPr>
                <p14:cNvContentPartPr/>
                <p14:nvPr/>
              </p14:nvContentPartPr>
              <p14:xfrm>
                <a:off x="8434893" y="5136387"/>
                <a:ext cx="134640" cy="1018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1AA283E-9678-41C2-A0D5-54E1695BE4F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430573" y="5132067"/>
                  <a:ext cx="143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1203C76-B6BA-4F7A-89B2-2F541AD3DDD6}"/>
                    </a:ext>
                  </a:extLst>
                </p14:cNvPr>
                <p14:cNvContentPartPr/>
                <p14:nvPr/>
              </p14:nvContentPartPr>
              <p14:xfrm>
                <a:off x="8430213" y="5052507"/>
                <a:ext cx="144720" cy="720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1203C76-B6BA-4F7A-89B2-2F541AD3DDD6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425893" y="5048187"/>
                  <a:ext cx="153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4D575C4-D792-4F24-8297-9093F225D676}"/>
                    </a:ext>
                  </a:extLst>
                </p14:cNvPr>
                <p14:cNvContentPartPr/>
                <p14:nvPr/>
              </p14:nvContentPartPr>
              <p14:xfrm>
                <a:off x="8554053" y="5000667"/>
                <a:ext cx="137520" cy="1260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4D575C4-D792-4F24-8297-9093F225D676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549733" y="4996347"/>
                  <a:ext cx="146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31DBF53-B35B-4ABD-9A1E-C9CCE95D2241}"/>
                    </a:ext>
                  </a:extLst>
                </p14:cNvPr>
                <p14:cNvContentPartPr/>
                <p14:nvPr/>
              </p14:nvContentPartPr>
              <p14:xfrm>
                <a:off x="8246973" y="5113707"/>
                <a:ext cx="214560" cy="1897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31DBF53-B35B-4ABD-9A1E-C9CCE95D224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242653" y="5109387"/>
                  <a:ext cx="223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6DED0332-FA36-4E02-8C6E-FA43E1B66485}"/>
                    </a:ext>
                  </a:extLst>
                </p14:cNvPr>
                <p14:cNvContentPartPr/>
                <p14:nvPr/>
              </p14:nvContentPartPr>
              <p14:xfrm>
                <a:off x="7608333" y="5181027"/>
                <a:ext cx="180720" cy="12312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6DED0332-FA36-4E02-8C6E-FA43E1B6648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604013" y="5176707"/>
                  <a:ext cx="189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6BFA40C-AE2E-45E2-BFEA-339EAC661BC5}"/>
                    </a:ext>
                  </a:extLst>
                </p14:cNvPr>
                <p14:cNvContentPartPr/>
                <p14:nvPr/>
              </p14:nvContentPartPr>
              <p14:xfrm>
                <a:off x="6993813" y="5088867"/>
                <a:ext cx="241560" cy="2044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6BFA40C-AE2E-45E2-BFEA-339EAC661BC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989493" y="5084547"/>
                  <a:ext cx="250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1C0FCB4-6A3C-4E68-B4AC-5E06C79DAD1A}"/>
                    </a:ext>
                  </a:extLst>
                </p14:cNvPr>
                <p14:cNvContentPartPr/>
                <p14:nvPr/>
              </p14:nvContentPartPr>
              <p14:xfrm>
                <a:off x="6821373" y="5426907"/>
                <a:ext cx="18360" cy="914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1C0FCB4-6A3C-4E68-B4AC-5E06C79DAD1A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817053" y="5422587"/>
                  <a:ext cx="27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C60378D2-45CD-4C69-9EC8-114585FA3B68}"/>
                    </a:ext>
                  </a:extLst>
                </p14:cNvPr>
                <p14:cNvContentPartPr/>
                <p14:nvPr/>
              </p14:nvContentPartPr>
              <p14:xfrm>
                <a:off x="6727413" y="5368947"/>
                <a:ext cx="174960" cy="1818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C60378D2-45CD-4C69-9EC8-114585FA3B6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723093" y="5364627"/>
                  <a:ext cx="183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D464BDA-F609-484F-9BC7-ABBC1F55FD28}"/>
                    </a:ext>
                  </a:extLst>
                </p14:cNvPr>
                <p14:cNvContentPartPr/>
                <p14:nvPr/>
              </p14:nvContentPartPr>
              <p14:xfrm>
                <a:off x="6924333" y="5393427"/>
                <a:ext cx="206640" cy="1436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D464BDA-F609-484F-9BC7-ABBC1F55FD2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920013" y="5389107"/>
                  <a:ext cx="215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D90FAE1-C55C-4216-994E-6AC83842178C}"/>
                    </a:ext>
                  </a:extLst>
                </p14:cNvPr>
                <p14:cNvContentPartPr/>
                <p14:nvPr/>
              </p14:nvContentPartPr>
              <p14:xfrm>
                <a:off x="7266693" y="5474067"/>
                <a:ext cx="217800" cy="612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D90FAE1-C55C-4216-994E-6AC83842178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262373" y="5469747"/>
                  <a:ext cx="226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DD7AE4D-1898-41DC-9E64-B0C9B580B248}"/>
                    </a:ext>
                  </a:extLst>
                </p14:cNvPr>
                <p14:cNvContentPartPr/>
                <p14:nvPr/>
              </p14:nvContentPartPr>
              <p14:xfrm>
                <a:off x="7376493" y="5399907"/>
                <a:ext cx="27000" cy="50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DD7AE4D-1898-41DC-9E64-B0C9B580B248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372173" y="5395587"/>
                  <a:ext cx="356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4192F708-411B-46DA-BC62-F9751AB7B32A}"/>
                    </a:ext>
                  </a:extLst>
                </p14:cNvPr>
                <p14:cNvContentPartPr/>
                <p14:nvPr/>
              </p14:nvContentPartPr>
              <p14:xfrm>
                <a:off x="7597893" y="5472987"/>
                <a:ext cx="90720" cy="1522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4192F708-411B-46DA-BC62-F9751AB7B32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593573" y="5468667"/>
                  <a:ext cx="99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EB3A31DB-D83A-4EE2-996B-F991AA5BBDC8}"/>
                    </a:ext>
                  </a:extLst>
                </p14:cNvPr>
                <p14:cNvContentPartPr/>
                <p14:nvPr/>
              </p14:nvContentPartPr>
              <p14:xfrm>
                <a:off x="7710213" y="5452827"/>
                <a:ext cx="51120" cy="7884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EB3A31DB-D83A-4EE2-996B-F991AA5BBDC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705893" y="5448507"/>
                  <a:ext cx="59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0BD1FB96-5889-42B6-AA49-AB21198C5700}"/>
                    </a:ext>
                  </a:extLst>
                </p14:cNvPr>
                <p14:cNvContentPartPr/>
                <p14:nvPr/>
              </p14:nvContentPartPr>
              <p14:xfrm>
                <a:off x="7773573" y="5457507"/>
                <a:ext cx="99360" cy="7272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0BD1FB96-5889-42B6-AA49-AB21198C5700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769253" y="5453187"/>
                  <a:ext cx="108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49460268-3C95-49DC-85FC-3010BF21530D}"/>
                    </a:ext>
                  </a:extLst>
                </p14:cNvPr>
                <p14:cNvContentPartPr/>
                <p14:nvPr/>
              </p14:nvContentPartPr>
              <p14:xfrm>
                <a:off x="7877253" y="5449947"/>
                <a:ext cx="71640" cy="806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49460268-3C95-49DC-85FC-3010BF21530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872933" y="5445627"/>
                  <a:ext cx="80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F895289-904B-4511-90F1-6034A9AFE217}"/>
                    </a:ext>
                  </a:extLst>
                </p14:cNvPr>
                <p14:cNvContentPartPr/>
                <p14:nvPr/>
              </p14:nvContentPartPr>
              <p14:xfrm>
                <a:off x="7984173" y="5384787"/>
                <a:ext cx="135360" cy="1166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F895289-904B-4511-90F1-6034A9AFE21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79853" y="5380467"/>
                  <a:ext cx="144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C25822DF-B4AD-4F74-B00A-104352F5B1A4}"/>
                    </a:ext>
                  </a:extLst>
                </p14:cNvPr>
                <p14:cNvContentPartPr/>
                <p14:nvPr/>
              </p14:nvContentPartPr>
              <p14:xfrm>
                <a:off x="8092533" y="5388027"/>
                <a:ext cx="135720" cy="835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C25822DF-B4AD-4F74-B00A-104352F5B1A4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088213" y="5383707"/>
                  <a:ext cx="144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41E2F47-B0F2-4C02-B021-C50F878019E8}"/>
                    </a:ext>
                  </a:extLst>
                </p14:cNvPr>
                <p14:cNvContentPartPr/>
                <p14:nvPr/>
              </p14:nvContentPartPr>
              <p14:xfrm>
                <a:off x="8252733" y="5402427"/>
                <a:ext cx="109080" cy="7056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41E2F47-B0F2-4C02-B021-C50F878019E8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248413" y="5398107"/>
                  <a:ext cx="117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3318230-7147-4E5E-9534-D4EEDE12D7B3}"/>
                    </a:ext>
                  </a:extLst>
                </p14:cNvPr>
                <p14:cNvContentPartPr/>
                <p14:nvPr/>
              </p14:nvContentPartPr>
              <p14:xfrm>
                <a:off x="6836133" y="5665587"/>
                <a:ext cx="108360" cy="1422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3318230-7147-4E5E-9534-D4EEDE12D7B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831813" y="5661267"/>
                  <a:ext cx="117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BC0A6D98-C456-4E18-A3EC-9073A5FD1A54}"/>
                    </a:ext>
                  </a:extLst>
                </p14:cNvPr>
                <p14:cNvContentPartPr/>
                <p14:nvPr/>
              </p14:nvContentPartPr>
              <p14:xfrm>
                <a:off x="6925773" y="5688987"/>
                <a:ext cx="171720" cy="568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BC0A6D98-C456-4E18-A3EC-9073A5FD1A54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921453" y="5684667"/>
                  <a:ext cx="180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DAAA08B4-F332-4D2B-A8FA-DFC95701F581}"/>
                    </a:ext>
                  </a:extLst>
                </p14:cNvPr>
                <p14:cNvContentPartPr/>
                <p14:nvPr/>
              </p14:nvContentPartPr>
              <p14:xfrm>
                <a:off x="7181013" y="5639667"/>
                <a:ext cx="114840" cy="921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DAAA08B4-F332-4D2B-A8FA-DFC95701F58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176693" y="5635347"/>
                  <a:ext cx="123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A3F1B683-CBAD-4D4E-B1FB-E6FCF9CC68BA}"/>
                    </a:ext>
                  </a:extLst>
                </p14:cNvPr>
                <p14:cNvContentPartPr/>
                <p14:nvPr/>
              </p14:nvContentPartPr>
              <p14:xfrm>
                <a:off x="7188573" y="5673507"/>
                <a:ext cx="122400" cy="799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A3F1B683-CBAD-4D4E-B1FB-E6FCF9CC68BA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184253" y="5669187"/>
                  <a:ext cx="131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F48041D-E294-486F-BD0F-BFF60FED1E1C}"/>
                    </a:ext>
                  </a:extLst>
                </p14:cNvPr>
                <p14:cNvContentPartPr/>
                <p14:nvPr/>
              </p14:nvContentPartPr>
              <p14:xfrm>
                <a:off x="7327893" y="5648667"/>
                <a:ext cx="128880" cy="784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F48041D-E294-486F-BD0F-BFF60FED1E1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323573" y="5644347"/>
                  <a:ext cx="137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01D325E8-9E0F-4C2B-A64F-F74AF82DBBAF}"/>
                    </a:ext>
                  </a:extLst>
                </p14:cNvPr>
                <p14:cNvContentPartPr/>
                <p14:nvPr/>
              </p14:nvContentPartPr>
              <p14:xfrm>
                <a:off x="7486293" y="5593947"/>
                <a:ext cx="49680" cy="15336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01D325E8-9E0F-4C2B-A64F-F74AF82DBBAF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7481973" y="5589627"/>
                  <a:ext cx="58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0AB8A91A-85B4-4953-A424-FD0B8CF57C56}"/>
                    </a:ext>
                  </a:extLst>
                </p14:cNvPr>
                <p14:cNvContentPartPr/>
                <p14:nvPr/>
              </p14:nvContentPartPr>
              <p14:xfrm>
                <a:off x="7582773" y="5615547"/>
                <a:ext cx="136800" cy="831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0AB8A91A-85B4-4953-A424-FD0B8CF57C5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7578453" y="5611227"/>
                  <a:ext cx="145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FF96D9D-9460-4ACC-80A5-57FFB1048A00}"/>
                    </a:ext>
                  </a:extLst>
                </p14:cNvPr>
                <p14:cNvContentPartPr/>
                <p14:nvPr/>
              </p14:nvContentPartPr>
              <p14:xfrm>
                <a:off x="7706973" y="5602227"/>
                <a:ext cx="111960" cy="9288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FF96D9D-9460-4ACC-80A5-57FFB1048A0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7702653" y="5597907"/>
                  <a:ext cx="120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0CA80197-3B32-4B4C-B7BA-764314A39220}"/>
                    </a:ext>
                  </a:extLst>
                </p14:cNvPr>
                <p14:cNvContentPartPr/>
                <p14:nvPr/>
              </p14:nvContentPartPr>
              <p14:xfrm>
                <a:off x="7844133" y="5607267"/>
                <a:ext cx="114480" cy="1267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0CA80197-3B32-4B4C-B7BA-764314A39220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839813" y="5602947"/>
                  <a:ext cx="123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3881D8A3-BF45-4CC9-A6FA-B99DC897CE0C}"/>
                    </a:ext>
                  </a:extLst>
                </p14:cNvPr>
                <p14:cNvContentPartPr/>
                <p14:nvPr/>
              </p14:nvContentPartPr>
              <p14:xfrm>
                <a:off x="7872573" y="5666307"/>
                <a:ext cx="96480" cy="972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3881D8A3-BF45-4CC9-A6FA-B99DC897CE0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868253" y="5661987"/>
                  <a:ext cx="105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2F93253-0303-493D-BAC5-E5D7F18BBF5B}"/>
                    </a:ext>
                  </a:extLst>
                </p14:cNvPr>
                <p14:cNvContentPartPr/>
                <p14:nvPr/>
              </p14:nvContentPartPr>
              <p14:xfrm>
                <a:off x="8007213" y="5636787"/>
                <a:ext cx="166320" cy="3744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2F93253-0303-493D-BAC5-E5D7F18BBF5B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8002893" y="5632467"/>
                  <a:ext cx="174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0F792A81-1757-4639-A178-6616410A157C}"/>
                    </a:ext>
                  </a:extLst>
                </p14:cNvPr>
                <p14:cNvContentPartPr/>
                <p14:nvPr/>
              </p14:nvContentPartPr>
              <p14:xfrm>
                <a:off x="8254173" y="5571627"/>
                <a:ext cx="85320" cy="1278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0F792A81-1757-4639-A178-6616410A157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8249853" y="5567307"/>
                  <a:ext cx="93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0C39428B-359D-4688-81E3-12EF3FA72CBF}"/>
                    </a:ext>
                  </a:extLst>
                </p14:cNvPr>
                <p14:cNvContentPartPr/>
                <p14:nvPr/>
              </p14:nvContentPartPr>
              <p14:xfrm>
                <a:off x="8337333" y="5562267"/>
                <a:ext cx="100080" cy="10044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0C39428B-359D-4688-81E3-12EF3FA72CB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8333013" y="5557947"/>
                  <a:ext cx="108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F5549BFF-3010-4416-8BF9-86BBD6517342}"/>
                    </a:ext>
                  </a:extLst>
                </p14:cNvPr>
                <p14:cNvContentPartPr/>
                <p14:nvPr/>
              </p14:nvContentPartPr>
              <p14:xfrm>
                <a:off x="8369373" y="5552547"/>
                <a:ext cx="33480" cy="12456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F5549BFF-3010-4416-8BF9-86BBD651734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8365053" y="5548227"/>
                  <a:ext cx="42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8AD71EAD-8607-4857-BF0D-C19F7FA97AEB}"/>
                    </a:ext>
                  </a:extLst>
                </p14:cNvPr>
                <p14:cNvContentPartPr/>
                <p14:nvPr/>
              </p14:nvContentPartPr>
              <p14:xfrm>
                <a:off x="8440293" y="5556147"/>
                <a:ext cx="86400" cy="12276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8AD71EAD-8607-4857-BF0D-C19F7FA97AE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435973" y="5551827"/>
                  <a:ext cx="95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523711C-4D4B-498F-9875-CFED20CB9925}"/>
                    </a:ext>
                  </a:extLst>
                </p14:cNvPr>
                <p14:cNvContentPartPr/>
                <p14:nvPr/>
              </p14:nvContentPartPr>
              <p14:xfrm>
                <a:off x="8436693" y="5591427"/>
                <a:ext cx="88920" cy="1080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523711C-4D4B-498F-9875-CFED20CB9925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432373" y="5587107"/>
                  <a:ext cx="97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CD000873-A3CC-43EB-8DD2-D9EA1F394FD8}"/>
                    </a:ext>
                  </a:extLst>
                </p14:cNvPr>
                <p14:cNvContentPartPr/>
                <p14:nvPr/>
              </p14:nvContentPartPr>
              <p14:xfrm>
                <a:off x="8421933" y="5464707"/>
                <a:ext cx="208080" cy="1785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CD000873-A3CC-43EB-8DD2-D9EA1F394FD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417613" y="5460387"/>
                  <a:ext cx="216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40614D2C-4424-4D4F-A739-9C4633B43612}"/>
                    </a:ext>
                  </a:extLst>
                </p14:cNvPr>
                <p14:cNvContentPartPr/>
                <p14:nvPr/>
              </p14:nvContentPartPr>
              <p14:xfrm>
                <a:off x="6911373" y="5926587"/>
                <a:ext cx="12240" cy="774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40614D2C-4424-4D4F-A739-9C4633B43612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907053" y="5922267"/>
                  <a:ext cx="20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F4129C71-BE31-4CD8-AB06-BA9A727E2B0D}"/>
                    </a:ext>
                  </a:extLst>
                </p14:cNvPr>
                <p14:cNvContentPartPr/>
                <p14:nvPr/>
              </p14:nvContentPartPr>
              <p14:xfrm>
                <a:off x="6912813" y="5884827"/>
                <a:ext cx="132120" cy="1008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F4129C71-BE31-4CD8-AB06-BA9A727E2B0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908493" y="5880507"/>
                  <a:ext cx="140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68F5058-652A-41C2-BD9A-CD19D62FDF63}"/>
                    </a:ext>
                  </a:extLst>
                </p14:cNvPr>
                <p14:cNvContentPartPr/>
                <p14:nvPr/>
              </p14:nvContentPartPr>
              <p14:xfrm>
                <a:off x="6918933" y="5961507"/>
                <a:ext cx="109440" cy="846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68F5058-652A-41C2-BD9A-CD19D62FDF6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914613" y="5957187"/>
                  <a:ext cx="118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6D656340-DF5F-4017-8BF6-12FC8345EA33}"/>
                    </a:ext>
                  </a:extLst>
                </p14:cNvPr>
                <p14:cNvContentPartPr/>
                <p14:nvPr/>
              </p14:nvContentPartPr>
              <p14:xfrm>
                <a:off x="7062573" y="5918307"/>
                <a:ext cx="126000" cy="10656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6D656340-DF5F-4017-8BF6-12FC8345EA33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058253" y="5913987"/>
                  <a:ext cx="134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D71BF1C-B78C-432D-9AFA-21136BDF8B94}"/>
                    </a:ext>
                  </a:extLst>
                </p14:cNvPr>
                <p14:cNvContentPartPr/>
                <p14:nvPr/>
              </p14:nvContentPartPr>
              <p14:xfrm>
                <a:off x="7357053" y="5895267"/>
                <a:ext cx="159120" cy="1242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D71BF1C-B78C-432D-9AFA-21136BDF8B94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352733" y="5890947"/>
                  <a:ext cx="167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96521757-04D2-40D7-973C-5D07938C74ED}"/>
                    </a:ext>
                  </a:extLst>
                </p14:cNvPr>
                <p14:cNvContentPartPr/>
                <p14:nvPr/>
              </p14:nvContentPartPr>
              <p14:xfrm>
                <a:off x="7502133" y="5895267"/>
                <a:ext cx="90000" cy="1083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96521757-04D2-40D7-973C-5D07938C74ED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497813" y="5890947"/>
                  <a:ext cx="98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54684F1F-DF3F-4179-A4C1-8EFD54FF7564}"/>
                    </a:ext>
                  </a:extLst>
                </p14:cNvPr>
                <p14:cNvContentPartPr/>
                <p14:nvPr/>
              </p14:nvContentPartPr>
              <p14:xfrm>
                <a:off x="7607973" y="5883387"/>
                <a:ext cx="78480" cy="900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54684F1F-DF3F-4179-A4C1-8EFD54FF7564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603653" y="5879067"/>
                  <a:ext cx="87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04B6D4E-3E1A-4D26-B234-C96DFCA42CEF}"/>
                    </a:ext>
                  </a:extLst>
                </p14:cNvPr>
                <p14:cNvContentPartPr/>
                <p14:nvPr/>
              </p14:nvContentPartPr>
              <p14:xfrm>
                <a:off x="7625253" y="5876547"/>
                <a:ext cx="82080" cy="1260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04B6D4E-3E1A-4D26-B234-C96DFCA42CEF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620933" y="5872227"/>
                  <a:ext cx="90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B07E00A-B7D8-410A-B7B5-60EF629BB62D}"/>
                    </a:ext>
                  </a:extLst>
                </p14:cNvPr>
                <p14:cNvContentPartPr/>
                <p14:nvPr/>
              </p14:nvContentPartPr>
              <p14:xfrm>
                <a:off x="7197933" y="5807427"/>
                <a:ext cx="56880" cy="2340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B07E00A-B7D8-410A-B7B5-60EF629BB62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193613" y="5803107"/>
                  <a:ext cx="65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AB38692-CED8-4748-8ADD-37CBE605DAC4}"/>
                    </a:ext>
                  </a:extLst>
                </p14:cNvPr>
                <p14:cNvContentPartPr/>
                <p14:nvPr/>
              </p14:nvContentPartPr>
              <p14:xfrm>
                <a:off x="7169133" y="5949627"/>
                <a:ext cx="178920" cy="12168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AB38692-CED8-4748-8ADD-37CBE605DAC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164813" y="5945307"/>
                  <a:ext cx="187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9542BD1D-B2A4-4F7E-BCAE-39A209EDC2A2}"/>
                    </a:ext>
                  </a:extLst>
                </p14:cNvPr>
                <p14:cNvContentPartPr/>
                <p14:nvPr/>
              </p14:nvContentPartPr>
              <p14:xfrm>
                <a:off x="7796613" y="5831187"/>
                <a:ext cx="63720" cy="1713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9542BD1D-B2A4-4F7E-BCAE-39A209EDC2A2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792293" y="5826867"/>
                  <a:ext cx="72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235151F5-FB5B-46C9-B4AD-ABC75EE98F41}"/>
                    </a:ext>
                  </a:extLst>
                </p14:cNvPr>
                <p14:cNvContentPartPr/>
                <p14:nvPr/>
              </p14:nvContentPartPr>
              <p14:xfrm>
                <a:off x="7748733" y="5922267"/>
                <a:ext cx="216720" cy="13464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235151F5-FB5B-46C9-B4AD-ABC75EE98F4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744413" y="5917947"/>
                  <a:ext cx="225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D7DB063-B4BB-40C9-93DA-4E5CE7291090}"/>
                    </a:ext>
                  </a:extLst>
                </p14:cNvPr>
                <p14:cNvContentPartPr/>
                <p14:nvPr/>
              </p14:nvContentPartPr>
              <p14:xfrm>
                <a:off x="7189293" y="4523307"/>
                <a:ext cx="438840" cy="4683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D7DB063-B4BB-40C9-93DA-4E5CE729109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184973" y="4518987"/>
                  <a:ext cx="4474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9E70DA18-28EE-4073-94FA-1FFDF25756A1}"/>
                    </a:ext>
                  </a:extLst>
                </p14:cNvPr>
                <p14:cNvContentPartPr/>
                <p14:nvPr/>
              </p14:nvContentPartPr>
              <p14:xfrm>
                <a:off x="7164093" y="4970427"/>
                <a:ext cx="429480" cy="43920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9E70DA18-28EE-4073-94FA-1FFDF25756A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159773" y="4966107"/>
                  <a:ext cx="4381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94146060-EE27-4A4D-988E-B6677A99A7B6}"/>
                    </a:ext>
                  </a:extLst>
                </p14:cNvPr>
                <p14:cNvContentPartPr/>
                <p14:nvPr/>
              </p14:nvContentPartPr>
              <p14:xfrm>
                <a:off x="7191813" y="4502067"/>
                <a:ext cx="431640" cy="4726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94146060-EE27-4A4D-988E-B6677A99A7B6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187493" y="4497747"/>
                  <a:ext cx="4402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A38B0D0-B169-4818-9F55-D679D6298B63}"/>
                    </a:ext>
                  </a:extLst>
                </p14:cNvPr>
                <p14:cNvContentPartPr/>
                <p14:nvPr/>
              </p14:nvContentPartPr>
              <p14:xfrm>
                <a:off x="7204773" y="4988787"/>
                <a:ext cx="393840" cy="4420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A38B0D0-B169-4818-9F55-D679D6298B63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200453" y="4984467"/>
                  <a:ext cx="4024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B9F88F3B-D881-4315-8CDD-EB5B7DD0418F}"/>
                    </a:ext>
                  </a:extLst>
                </p14:cNvPr>
                <p14:cNvContentPartPr/>
                <p14:nvPr/>
              </p14:nvContentPartPr>
              <p14:xfrm>
                <a:off x="7394133" y="4605387"/>
                <a:ext cx="50400" cy="489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B9F88F3B-D881-4315-8CDD-EB5B7DD0418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389813" y="4601067"/>
                  <a:ext cx="59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4CF4D1BA-2C8E-4514-AA88-364058942005}"/>
                    </a:ext>
                  </a:extLst>
                </p14:cNvPr>
                <p14:cNvContentPartPr/>
                <p14:nvPr/>
              </p14:nvContentPartPr>
              <p14:xfrm>
                <a:off x="7133133" y="4528707"/>
                <a:ext cx="416520" cy="57096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4CF4D1BA-2C8E-4514-AA88-36405894200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128813" y="4524387"/>
                  <a:ext cx="4251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7B500682-A1F5-4A4D-B09A-2566F5F12554}"/>
                    </a:ext>
                  </a:extLst>
                </p14:cNvPr>
                <p14:cNvContentPartPr/>
                <p14:nvPr/>
              </p14:nvContentPartPr>
              <p14:xfrm>
                <a:off x="7156173" y="4986627"/>
                <a:ext cx="377280" cy="44064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7B500682-A1F5-4A4D-B09A-2566F5F1255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151853" y="4982307"/>
                  <a:ext cx="3859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6A6AC455-031C-44AB-92F4-EA43CF6053E8}"/>
                    </a:ext>
                  </a:extLst>
                </p14:cNvPr>
                <p14:cNvContentPartPr/>
                <p14:nvPr/>
              </p14:nvContentPartPr>
              <p14:xfrm>
                <a:off x="8081373" y="5737227"/>
                <a:ext cx="498600" cy="9936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6A6AC455-031C-44AB-92F4-EA43CF6053E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8077053" y="5732907"/>
                  <a:ext cx="5072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2" name="Gruppieren 581">
            <a:extLst>
              <a:ext uri="{FF2B5EF4-FFF2-40B4-BE49-F238E27FC236}">
                <a16:creationId xmlns:a16="http://schemas.microsoft.com/office/drawing/2014/main" id="{EC7EE7A2-9E80-4E99-81A4-4D305CD9AA39}"/>
              </a:ext>
            </a:extLst>
          </p:cNvPr>
          <p:cNvGrpSpPr/>
          <p:nvPr/>
        </p:nvGrpSpPr>
        <p:grpSpPr>
          <a:xfrm>
            <a:off x="10348653" y="3654627"/>
            <a:ext cx="1493280" cy="299520"/>
            <a:chOff x="10348653" y="3654627"/>
            <a:chExt cx="149328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FE74E446-9214-4AAE-8724-514E7EB8F402}"/>
                    </a:ext>
                  </a:extLst>
                </p14:cNvPr>
                <p14:cNvContentPartPr/>
                <p14:nvPr/>
              </p14:nvContentPartPr>
              <p14:xfrm>
                <a:off x="10348653" y="3768387"/>
                <a:ext cx="117360" cy="1857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FE74E446-9214-4AAE-8724-514E7EB8F402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344333" y="3764067"/>
                  <a:ext cx="126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270AB323-AF38-4410-B01B-E7D52EE4790E}"/>
                    </a:ext>
                  </a:extLst>
                </p14:cNvPr>
                <p14:cNvContentPartPr/>
                <p14:nvPr/>
              </p14:nvContentPartPr>
              <p14:xfrm>
                <a:off x="10514253" y="3812307"/>
                <a:ext cx="275760" cy="867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270AB323-AF38-4410-B01B-E7D52EE4790E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509933" y="3807987"/>
                  <a:ext cx="284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B3DADC52-689A-4D0A-ADE1-90F3099068E7}"/>
                    </a:ext>
                  </a:extLst>
                </p14:cNvPr>
                <p14:cNvContentPartPr/>
                <p14:nvPr/>
              </p14:nvContentPartPr>
              <p14:xfrm>
                <a:off x="10745373" y="3723027"/>
                <a:ext cx="360" cy="3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B3DADC52-689A-4D0A-ADE1-90F3099068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41053" y="371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E1453E6-A1C9-4E06-82C0-C5906EFD885C}"/>
                    </a:ext>
                  </a:extLst>
                </p14:cNvPr>
                <p14:cNvContentPartPr/>
                <p14:nvPr/>
              </p14:nvContentPartPr>
              <p14:xfrm>
                <a:off x="10884333" y="3810147"/>
                <a:ext cx="15840" cy="8388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E1453E6-A1C9-4E06-82C0-C5906EFD885C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0880013" y="3805827"/>
                  <a:ext cx="24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41365BEA-7BD7-4080-B58C-8C7B893142F5}"/>
                    </a:ext>
                  </a:extLst>
                </p14:cNvPr>
                <p14:cNvContentPartPr/>
                <p14:nvPr/>
              </p14:nvContentPartPr>
              <p14:xfrm>
                <a:off x="10949853" y="3654627"/>
                <a:ext cx="51480" cy="2203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41365BEA-7BD7-4080-B58C-8C7B893142F5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0945533" y="3650307"/>
                  <a:ext cx="60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7E3A557-4BBD-46B2-B917-6A3CEB408327}"/>
                    </a:ext>
                  </a:extLst>
                </p14:cNvPr>
                <p14:cNvContentPartPr/>
                <p14:nvPr/>
              </p14:nvContentPartPr>
              <p14:xfrm>
                <a:off x="11008893" y="3803307"/>
                <a:ext cx="211680" cy="795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7E3A557-4BBD-46B2-B917-6A3CEB40832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1004573" y="3798987"/>
                  <a:ext cx="220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DC6C449D-50E4-48AA-B2AE-4C521D9C108A}"/>
                    </a:ext>
                  </a:extLst>
                </p14:cNvPr>
                <p14:cNvContentPartPr/>
                <p14:nvPr/>
              </p14:nvContentPartPr>
              <p14:xfrm>
                <a:off x="11278533" y="3712227"/>
                <a:ext cx="103680" cy="1569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DC6C449D-50E4-48AA-B2AE-4C521D9C108A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1274213" y="3707907"/>
                  <a:ext cx="112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A5CF7F0-6455-41C6-B125-5E83154C220B}"/>
                    </a:ext>
                  </a:extLst>
                </p14:cNvPr>
                <p14:cNvContentPartPr/>
                <p14:nvPr/>
              </p14:nvContentPartPr>
              <p14:xfrm>
                <a:off x="11408493" y="3727707"/>
                <a:ext cx="24480" cy="1296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A5CF7F0-6455-41C6-B125-5E83154C220B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1404173" y="3723387"/>
                  <a:ext cx="33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FB7716FB-D02A-41E7-A194-292BA5627F59}"/>
                    </a:ext>
                  </a:extLst>
                </p14:cNvPr>
                <p14:cNvContentPartPr/>
                <p14:nvPr/>
              </p14:nvContentPartPr>
              <p14:xfrm>
                <a:off x="11426853" y="3661827"/>
                <a:ext cx="213120" cy="18036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FB7716FB-D02A-41E7-A194-292BA5627F5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1422533" y="3657507"/>
                  <a:ext cx="221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8050ADAF-FDDA-4D7A-91CA-4F0B273E626D}"/>
                    </a:ext>
                  </a:extLst>
                </p14:cNvPr>
                <p14:cNvContentPartPr/>
                <p14:nvPr/>
              </p14:nvContentPartPr>
              <p14:xfrm>
                <a:off x="11621253" y="3666867"/>
                <a:ext cx="179640" cy="1411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8050ADAF-FDDA-4D7A-91CA-4F0B273E626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1616933" y="3662547"/>
                  <a:ext cx="188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DE6F987-BD41-468F-8BA1-A400B739488A}"/>
                    </a:ext>
                  </a:extLst>
                </p14:cNvPr>
                <p14:cNvContentPartPr/>
                <p14:nvPr/>
              </p14:nvContentPartPr>
              <p14:xfrm>
                <a:off x="11000253" y="3852627"/>
                <a:ext cx="841680" cy="9072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DE6F987-BD41-468F-8BA1-A400B739488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0995933" y="3848307"/>
                  <a:ext cx="85032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1C970405-F3E6-4CF8-AAC8-BC3250A9572C}"/>
                  </a:ext>
                </a:extLst>
              </p14:cNvPr>
              <p14:cNvContentPartPr/>
              <p14:nvPr/>
            </p14:nvContentPartPr>
            <p14:xfrm>
              <a:off x="8369373" y="4570827"/>
              <a:ext cx="265320" cy="80208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1C970405-F3E6-4CF8-AAC8-BC3250A9572C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8365053" y="4566507"/>
                <a:ext cx="27396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339D4FDF-8118-4520-9569-0F1C2C9BC120}"/>
                  </a:ext>
                </a:extLst>
              </p14:cNvPr>
              <p14:cNvContentPartPr/>
              <p14:nvPr/>
            </p14:nvContentPartPr>
            <p14:xfrm>
              <a:off x="1106013" y="1850667"/>
              <a:ext cx="347400" cy="33264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339D4FDF-8118-4520-9569-0F1C2C9BC120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1101693" y="1846347"/>
                <a:ext cx="3560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16AA3672-131E-495C-9E47-4B8C38C45583}"/>
                  </a:ext>
                </a:extLst>
              </p14:cNvPr>
              <p14:cNvContentPartPr/>
              <p14:nvPr/>
            </p14:nvContentPartPr>
            <p14:xfrm>
              <a:off x="5385333" y="4759827"/>
              <a:ext cx="413640" cy="36612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16AA3672-131E-495C-9E47-4B8C38C45583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5381013" y="4755507"/>
                <a:ext cx="42228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" name="Gruppieren 614">
            <a:extLst>
              <a:ext uri="{FF2B5EF4-FFF2-40B4-BE49-F238E27FC236}">
                <a16:creationId xmlns:a16="http://schemas.microsoft.com/office/drawing/2014/main" id="{1BA73E3F-1EDE-415A-A6A7-07342A0D8E31}"/>
              </a:ext>
            </a:extLst>
          </p:cNvPr>
          <p:cNvGrpSpPr/>
          <p:nvPr/>
        </p:nvGrpSpPr>
        <p:grpSpPr>
          <a:xfrm>
            <a:off x="6934413" y="3875667"/>
            <a:ext cx="5182920" cy="2295000"/>
            <a:chOff x="6934413" y="3875667"/>
            <a:chExt cx="5182920" cy="22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00EFBA66-F7FA-412B-86D5-525BE9AB0A87}"/>
                    </a:ext>
                  </a:extLst>
                </p14:cNvPr>
                <p14:cNvContentPartPr/>
                <p14:nvPr/>
              </p14:nvContentPartPr>
              <p14:xfrm>
                <a:off x="6998853" y="5029107"/>
                <a:ext cx="1251720" cy="34272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00EFBA66-F7FA-412B-86D5-525BE9AB0A8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6994533" y="5024787"/>
                  <a:ext cx="12603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6F310AF-302F-49C0-8601-B97B8F32F92C}"/>
                    </a:ext>
                  </a:extLst>
                </p14:cNvPr>
                <p14:cNvContentPartPr/>
                <p14:nvPr/>
              </p14:nvContentPartPr>
              <p14:xfrm>
                <a:off x="6934413" y="4553907"/>
                <a:ext cx="1359000" cy="4266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6F310AF-302F-49C0-8601-B97B8F32F92C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930093" y="4549587"/>
                  <a:ext cx="13676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0406F07B-CD38-4C16-B350-189D9B2B4FC3}"/>
                    </a:ext>
                  </a:extLst>
                </p14:cNvPr>
                <p14:cNvContentPartPr/>
                <p14:nvPr/>
              </p14:nvContentPartPr>
              <p14:xfrm>
                <a:off x="8321493" y="5850627"/>
                <a:ext cx="360" cy="36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0406F07B-CD38-4C16-B350-189D9B2B4FC3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317173" y="5846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2D2EBF1-6E2C-4E5E-A289-85696514A1EF}"/>
                    </a:ext>
                  </a:extLst>
                </p14:cNvPr>
                <p14:cNvContentPartPr/>
                <p14:nvPr/>
              </p14:nvContentPartPr>
              <p14:xfrm>
                <a:off x="7897053" y="3949107"/>
                <a:ext cx="1775520" cy="22215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2D2EBF1-6E2C-4E5E-A289-85696514A1EF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892733" y="3944787"/>
                  <a:ext cx="1784160" cy="22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F21C71C0-3A05-454F-974A-569667CB0FB7}"/>
                    </a:ext>
                  </a:extLst>
                </p14:cNvPr>
                <p14:cNvContentPartPr/>
                <p14:nvPr/>
              </p14:nvContentPartPr>
              <p14:xfrm>
                <a:off x="9686253" y="3875667"/>
                <a:ext cx="155880" cy="18828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F21C71C0-3A05-454F-974A-569667CB0FB7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9681933" y="3871347"/>
                  <a:ext cx="164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9B6F4556-523A-493D-8766-778FE53ED7FA}"/>
                    </a:ext>
                  </a:extLst>
                </p14:cNvPr>
                <p14:cNvContentPartPr/>
                <p14:nvPr/>
              </p14:nvContentPartPr>
              <p14:xfrm>
                <a:off x="9910173" y="4027947"/>
                <a:ext cx="249840" cy="993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9B6F4556-523A-493D-8766-778FE53ED7F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9905853" y="4023627"/>
                  <a:ext cx="258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3EADCC6B-4FC7-4BC9-9E8D-B38DCEE75596}"/>
                    </a:ext>
                  </a:extLst>
                </p14:cNvPr>
                <p14:cNvContentPartPr/>
                <p14:nvPr/>
              </p14:nvContentPartPr>
              <p14:xfrm>
                <a:off x="10167933" y="4010307"/>
                <a:ext cx="158040" cy="9324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3EADCC6B-4FC7-4BC9-9E8D-B38DCEE75596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0163613" y="4005987"/>
                  <a:ext cx="166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42AE6620-D81B-453E-8194-57F1C411CF0F}"/>
                    </a:ext>
                  </a:extLst>
                </p14:cNvPr>
                <p14:cNvContentPartPr/>
                <p14:nvPr/>
              </p14:nvContentPartPr>
              <p14:xfrm>
                <a:off x="10488693" y="4040187"/>
                <a:ext cx="124560" cy="11340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42AE6620-D81B-453E-8194-57F1C411CF0F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0484373" y="4035867"/>
                  <a:ext cx="133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1127A975-CB7A-422A-AFE2-55DFAE4A74AA}"/>
                    </a:ext>
                  </a:extLst>
                </p14:cNvPr>
                <p14:cNvContentPartPr/>
                <p14:nvPr/>
              </p14:nvContentPartPr>
              <p14:xfrm>
                <a:off x="10430013" y="3971067"/>
                <a:ext cx="222480" cy="637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1127A975-CB7A-422A-AFE2-55DFAE4A74AA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0425693" y="3966747"/>
                  <a:ext cx="231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22F5D423-BEF2-4220-9E21-2392573DB95E}"/>
                    </a:ext>
                  </a:extLst>
                </p14:cNvPr>
                <p14:cNvContentPartPr/>
                <p14:nvPr/>
              </p14:nvContentPartPr>
              <p14:xfrm>
                <a:off x="10708653" y="4115067"/>
                <a:ext cx="9720" cy="8928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22F5D423-BEF2-4220-9E21-2392573DB95E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0704333" y="4110747"/>
                  <a:ext cx="18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7EDEF2BC-D8BD-4534-9A07-0A454AFA11B2}"/>
                    </a:ext>
                  </a:extLst>
                </p14:cNvPr>
                <p14:cNvContentPartPr/>
                <p14:nvPr/>
              </p14:nvContentPartPr>
              <p14:xfrm>
                <a:off x="10814853" y="4030827"/>
                <a:ext cx="146880" cy="11736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7EDEF2BC-D8BD-4534-9A07-0A454AFA11B2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0810533" y="4026507"/>
                  <a:ext cx="155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233A30DC-892C-41F4-93C7-FCAB4F4CC2AB}"/>
                    </a:ext>
                  </a:extLst>
                </p14:cNvPr>
                <p14:cNvContentPartPr/>
                <p14:nvPr/>
              </p14:nvContentPartPr>
              <p14:xfrm>
                <a:off x="10786053" y="3946947"/>
                <a:ext cx="210240" cy="6984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233A30DC-892C-41F4-93C7-FCAB4F4CC2AB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0781733" y="3942627"/>
                  <a:ext cx="218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3CACA7CC-C3DB-414D-8474-2775009DEC06}"/>
                    </a:ext>
                  </a:extLst>
                </p14:cNvPr>
                <p14:cNvContentPartPr/>
                <p14:nvPr/>
              </p14:nvContentPartPr>
              <p14:xfrm>
                <a:off x="10993773" y="3947307"/>
                <a:ext cx="138600" cy="11448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3CACA7CC-C3DB-414D-8474-2775009DEC06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0989453" y="3942987"/>
                  <a:ext cx="147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3DCEC07C-1411-4C37-B058-5D256FA6CB42}"/>
                    </a:ext>
                  </a:extLst>
                </p14:cNvPr>
                <p14:cNvContentPartPr/>
                <p14:nvPr/>
              </p14:nvContentPartPr>
              <p14:xfrm>
                <a:off x="11193573" y="3957027"/>
                <a:ext cx="268560" cy="993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3DCEC07C-1411-4C37-B058-5D256FA6CB42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1189253" y="3952707"/>
                  <a:ext cx="27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D89E137-DEC9-4809-AE95-8552C5B41450}"/>
                    </a:ext>
                  </a:extLst>
                </p14:cNvPr>
                <p14:cNvContentPartPr/>
                <p14:nvPr/>
              </p14:nvContentPartPr>
              <p14:xfrm>
                <a:off x="11421453" y="3928947"/>
                <a:ext cx="29880" cy="10116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D89E137-DEC9-4809-AE95-8552C5B41450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1417133" y="3924627"/>
                  <a:ext cx="38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BCEEE0F-0905-4561-AC7D-C8178B120B44}"/>
                    </a:ext>
                  </a:extLst>
                </p14:cNvPr>
                <p14:cNvContentPartPr/>
                <p14:nvPr/>
              </p14:nvContentPartPr>
              <p14:xfrm>
                <a:off x="11514333" y="3884667"/>
                <a:ext cx="93960" cy="12528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BCEEE0F-0905-4561-AC7D-C8178B120B44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1510013" y="3880347"/>
                  <a:ext cx="10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B753EB97-699E-419B-A41A-BC15FDACD913}"/>
                    </a:ext>
                  </a:extLst>
                </p14:cNvPr>
                <p14:cNvContentPartPr/>
                <p14:nvPr/>
              </p14:nvContentPartPr>
              <p14:xfrm>
                <a:off x="11659053" y="3880347"/>
                <a:ext cx="181440" cy="11880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B753EB97-699E-419B-A41A-BC15FDACD91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1654733" y="3876027"/>
                  <a:ext cx="190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EC6C3D78-8690-41E5-A398-F5CBC8C70835}"/>
                    </a:ext>
                  </a:extLst>
                </p14:cNvPr>
                <p14:cNvContentPartPr/>
                <p14:nvPr/>
              </p14:nvContentPartPr>
              <p14:xfrm>
                <a:off x="11842293" y="3908787"/>
                <a:ext cx="164520" cy="7416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EC6C3D78-8690-41E5-A398-F5CBC8C70835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1837973" y="3904467"/>
                  <a:ext cx="173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259F60B7-65DF-4100-9410-4C841CBBFACA}"/>
                    </a:ext>
                  </a:extLst>
                </p14:cNvPr>
                <p14:cNvContentPartPr/>
                <p14:nvPr/>
              </p14:nvContentPartPr>
              <p14:xfrm>
                <a:off x="12004653" y="3900507"/>
                <a:ext cx="40320" cy="8064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259F60B7-65DF-4100-9410-4C841CBBFACA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2000333" y="3896187"/>
                  <a:ext cx="48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63190D8-DB4B-4B62-BC5A-EB01D7605A1E}"/>
                    </a:ext>
                  </a:extLst>
                </p14:cNvPr>
                <p14:cNvContentPartPr/>
                <p14:nvPr/>
              </p14:nvContentPartPr>
              <p14:xfrm>
                <a:off x="12073053" y="3900147"/>
                <a:ext cx="33480" cy="4140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63190D8-DB4B-4B62-BC5A-EB01D7605A1E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2068733" y="3895827"/>
                  <a:ext cx="42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25396F9A-0397-4316-87C5-4C01D71C2CD0}"/>
                    </a:ext>
                  </a:extLst>
                </p14:cNvPr>
                <p14:cNvContentPartPr/>
                <p14:nvPr/>
              </p14:nvContentPartPr>
              <p14:xfrm>
                <a:off x="11357733" y="4063947"/>
                <a:ext cx="358920" cy="1710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25396F9A-0397-4316-87C5-4C01D71C2CD0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1353413" y="4059627"/>
                  <a:ext cx="36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3DDC3442-0584-4BF5-A669-51D5DA22B4AC}"/>
                    </a:ext>
                  </a:extLst>
                </p14:cNvPr>
                <p14:cNvContentPartPr/>
                <p14:nvPr/>
              </p14:nvContentPartPr>
              <p14:xfrm>
                <a:off x="11720613" y="4014627"/>
                <a:ext cx="235800" cy="15516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3DDC3442-0584-4BF5-A669-51D5DA22B4AC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1716293" y="4010307"/>
                  <a:ext cx="244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0DE3C832-0FD7-4CFC-875F-B5EE086B88D8}"/>
                    </a:ext>
                  </a:extLst>
                </p14:cNvPr>
                <p14:cNvContentPartPr/>
                <p14:nvPr/>
              </p14:nvContentPartPr>
              <p14:xfrm>
                <a:off x="11973333" y="4089147"/>
                <a:ext cx="69120" cy="8748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0DE3C832-0FD7-4CFC-875F-B5EE086B88D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1969013" y="4084827"/>
                  <a:ext cx="77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232DE169-2669-48B1-A9D7-B7AF38357880}"/>
                    </a:ext>
                  </a:extLst>
                </p14:cNvPr>
                <p14:cNvContentPartPr/>
                <p14:nvPr/>
              </p14:nvContentPartPr>
              <p14:xfrm>
                <a:off x="11999973" y="4001667"/>
                <a:ext cx="117360" cy="7812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232DE169-2669-48B1-A9D7-B7AF38357880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1995653" y="3997347"/>
                  <a:ext cx="12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D5FF931C-93D0-48AE-9BE2-66AAEEA217E1}"/>
                    </a:ext>
                  </a:extLst>
                </p14:cNvPr>
                <p14:cNvContentPartPr/>
                <p14:nvPr/>
              </p14:nvContentPartPr>
              <p14:xfrm>
                <a:off x="12070893" y="4193187"/>
                <a:ext cx="10440" cy="3096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D5FF931C-93D0-48AE-9BE2-66AAEEA217E1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2066573" y="4188867"/>
                  <a:ext cx="1908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9140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60E96-B16F-6EFB-CB60-2FF96FBA9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586E10C-5EA0-70FE-B301-0D4AACA50F3A}"/>
              </a:ext>
            </a:extLst>
          </p:cNvPr>
          <p:cNvSpPr txBox="1">
            <a:spLocks/>
          </p:cNvSpPr>
          <p:nvPr/>
        </p:nvSpPr>
        <p:spPr>
          <a:xfrm>
            <a:off x="0" y="10900"/>
            <a:ext cx="12192000" cy="49913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00" dirty="0">
                <a:solidFill>
                  <a:sysClr val="windowText" lastClr="000000"/>
                </a:solidFill>
              </a:rPr>
              <a:t>Reciprocal tariffs on the world market of two similar countries trading two goods with similar volumes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46A38C73-1F99-9C41-7D7D-15E843078A90}"/>
              </a:ext>
            </a:extLst>
          </p:cNvPr>
          <p:cNvSpPr/>
          <p:nvPr/>
        </p:nvSpPr>
        <p:spPr>
          <a:xfrm>
            <a:off x="8689605" y="42164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4F3025-ADE2-409B-9186-04FB26750845}"/>
              </a:ext>
            </a:extLst>
          </p:cNvPr>
          <p:cNvSpPr txBox="1"/>
          <p:nvPr/>
        </p:nvSpPr>
        <p:spPr>
          <a:xfrm>
            <a:off x="3050117" y="3093135"/>
            <a:ext cx="61002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>
                <a:hlinkClick r:id="rId3"/>
              </a:rPr>
              <a:t>https://ocw.mit.edu/courses/14-581-international-economics-i-spring-2013/download/</a:t>
            </a:r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499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1A38-24FE-8CB7-5AA0-188EBC5E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2DAF90-C4C4-90D5-D100-E950F85CBA04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Timeline of (erratic) US-Trade Policy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EF2B76-1CF3-DA15-71BC-BF3F8D341069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1AE095-2866-7A7A-2B37-09E979AC9240}"/>
              </a:ext>
            </a:extLst>
          </p:cNvPr>
          <p:cNvSpPr txBox="1"/>
          <p:nvPr/>
        </p:nvSpPr>
        <p:spPr>
          <a:xfrm>
            <a:off x="208722" y="745233"/>
            <a:ext cx="1198327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11.02.2025 USA: </a:t>
            </a:r>
            <a:r>
              <a:rPr lang="de-DE" sz="2200" dirty="0" err="1"/>
              <a:t>Annoucement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25% </a:t>
            </a:r>
            <a:r>
              <a:rPr lang="de-DE" sz="2200" dirty="0" err="1"/>
              <a:t>tariff</a:t>
            </a:r>
            <a:r>
              <a:rPr lang="de-DE" sz="2200" dirty="0"/>
              <a:t> on </a:t>
            </a:r>
            <a:r>
              <a:rPr lang="de-DE" sz="2200" dirty="0" err="1"/>
              <a:t>steal</a:t>
            </a:r>
            <a:r>
              <a:rPr lang="de-DE" sz="2200" dirty="0"/>
              <a:t> and Aluminium</a:t>
            </a:r>
          </a:p>
          <a:p>
            <a:endParaRPr lang="de-DE" sz="2200" dirty="0"/>
          </a:p>
          <a:p>
            <a:r>
              <a:rPr lang="de-DE" sz="2200" dirty="0"/>
              <a:t>12.03.2025  EU: </a:t>
            </a:r>
            <a:r>
              <a:rPr lang="de-DE" sz="2200" dirty="0" err="1"/>
              <a:t>Annoucement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EU </a:t>
            </a:r>
            <a:r>
              <a:rPr lang="de-DE" sz="2200" dirty="0" err="1"/>
              <a:t>reactivate</a:t>
            </a:r>
            <a:r>
              <a:rPr lang="de-DE" sz="2200" dirty="0"/>
              <a:t> </a:t>
            </a:r>
            <a:r>
              <a:rPr lang="de-DE" sz="2200" dirty="0" err="1"/>
              <a:t>Countermeasures</a:t>
            </a:r>
            <a:r>
              <a:rPr lang="de-DE" sz="2200" dirty="0"/>
              <a:t> </a:t>
            </a:r>
            <a:r>
              <a:rPr lang="de-DE" sz="2200" dirty="0" err="1"/>
              <a:t>from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first</a:t>
            </a:r>
            <a:r>
              <a:rPr lang="de-DE" sz="2200" dirty="0"/>
              <a:t> Trump-Administration</a:t>
            </a:r>
          </a:p>
          <a:p>
            <a:endParaRPr lang="de-DE" sz="2200" dirty="0"/>
          </a:p>
          <a:p>
            <a:r>
              <a:rPr lang="de-DE" sz="2200" dirty="0"/>
              <a:t>02.04.2025 USA: </a:t>
            </a:r>
            <a:r>
              <a:rPr lang="de-DE" sz="2200" dirty="0" err="1"/>
              <a:t>Annoucement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general</a:t>
            </a:r>
            <a:r>
              <a:rPr lang="de-DE" sz="2200" dirty="0"/>
              <a:t> </a:t>
            </a:r>
            <a:r>
              <a:rPr lang="de-DE" sz="2200" dirty="0" err="1"/>
              <a:t>tariffs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10% </a:t>
            </a:r>
            <a:r>
              <a:rPr lang="de-DE" sz="2200" dirty="0" err="1"/>
              <a:t>world</a:t>
            </a:r>
            <a:r>
              <a:rPr lang="de-DE" sz="2200" dirty="0"/>
              <a:t> </a:t>
            </a:r>
            <a:r>
              <a:rPr lang="de-DE" sz="2200" dirty="0" err="1"/>
              <a:t>wide</a:t>
            </a:r>
            <a:r>
              <a:rPr lang="de-DE" sz="2200" dirty="0"/>
              <a:t> on </a:t>
            </a:r>
            <a:r>
              <a:rPr lang="de-DE" sz="2200" dirty="0" err="1"/>
              <a:t>imports</a:t>
            </a:r>
            <a:r>
              <a:rPr lang="de-DE" sz="2200" dirty="0"/>
              <a:t> and individual </a:t>
            </a:r>
            <a:r>
              <a:rPr lang="de-DE" sz="2200" dirty="0" err="1"/>
              <a:t>tariffs</a:t>
            </a:r>
            <a:r>
              <a:rPr lang="de-DE" sz="2200" dirty="0"/>
              <a:t> due to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following</a:t>
            </a:r>
            <a:r>
              <a:rPr lang="de-DE" sz="2200" dirty="0"/>
              <a:t> </a:t>
            </a:r>
            <a:r>
              <a:rPr lang="de-DE" sz="2200" dirty="0" err="1"/>
              <a:t>formula</a:t>
            </a:r>
            <a:r>
              <a:rPr lang="de-DE" sz="2200" dirty="0"/>
              <a:t> -&gt; EU 20% China 34%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09.04.2025 EU: </a:t>
            </a:r>
            <a:r>
              <a:rPr lang="de-DE" sz="2200" dirty="0" err="1"/>
              <a:t>Announcement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Countermeasures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tariffs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endParaRPr lang="de-DE" sz="2200" dirty="0"/>
          </a:p>
          <a:p>
            <a:r>
              <a:rPr lang="de-DE" sz="2200" dirty="0"/>
              <a:t>10% to 25% on </a:t>
            </a:r>
            <a:r>
              <a:rPr lang="de-DE" sz="2200" dirty="0" err="1"/>
              <a:t>some</a:t>
            </a:r>
            <a:r>
              <a:rPr lang="de-DE" sz="2200" dirty="0"/>
              <a:t> </a:t>
            </a:r>
            <a:r>
              <a:rPr lang="de-DE" sz="2200" dirty="0" err="1"/>
              <a:t>imports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09.04.2025 USA: Suspension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individual </a:t>
            </a:r>
            <a:r>
              <a:rPr lang="de-DE" sz="2200" dirty="0" err="1"/>
              <a:t>tariffs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90 </a:t>
            </a:r>
            <a:r>
              <a:rPr lang="de-DE" sz="2200" dirty="0" err="1"/>
              <a:t>days</a:t>
            </a:r>
            <a:endParaRPr lang="de-DE" sz="2200" dirty="0"/>
          </a:p>
          <a:p>
            <a:r>
              <a:rPr lang="de-DE" sz="2200" dirty="0" err="1"/>
              <a:t>Without</a:t>
            </a:r>
            <a:r>
              <a:rPr lang="de-DE" sz="2200" dirty="0"/>
              <a:t> China</a:t>
            </a:r>
          </a:p>
          <a:p>
            <a:endParaRPr lang="de-DE" sz="2200" dirty="0"/>
          </a:p>
          <a:p>
            <a:r>
              <a:rPr lang="de-DE" sz="2400" dirty="0"/>
              <a:t>Today: </a:t>
            </a:r>
            <a:r>
              <a:rPr lang="de-DE" sz="2400" dirty="0" err="1"/>
              <a:t>tariff</a:t>
            </a:r>
            <a:r>
              <a:rPr lang="de-DE" sz="2400" dirty="0"/>
              <a:t> spiral </a:t>
            </a:r>
            <a:r>
              <a:rPr lang="de-DE" sz="2400" dirty="0" err="1"/>
              <a:t>between</a:t>
            </a:r>
            <a:r>
              <a:rPr lang="de-DE" sz="2400" dirty="0"/>
              <a:t> USA (145%) and China (125%)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2E7F8A3-594C-5B22-D540-4AC4EF4DAF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A18522-97F6-2A31-4025-A90FCAC0F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105" y="2854738"/>
            <a:ext cx="2095500" cy="10287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FD4FC92-C200-4AF7-BDB0-D1B2AC27D8FD}"/>
              </a:ext>
            </a:extLst>
          </p:cNvPr>
          <p:cNvGrpSpPr/>
          <p:nvPr/>
        </p:nvGrpSpPr>
        <p:grpSpPr>
          <a:xfrm>
            <a:off x="6134133" y="2779027"/>
            <a:ext cx="2302560" cy="3274200"/>
            <a:chOff x="6134133" y="2779027"/>
            <a:chExt cx="2302560" cy="32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9C919DF-9B1A-4C42-9F7B-C1B3F20FEB35}"/>
                    </a:ext>
                  </a:extLst>
                </p14:cNvPr>
                <p14:cNvContentPartPr/>
                <p14:nvPr/>
              </p14:nvContentPartPr>
              <p14:xfrm>
                <a:off x="6134133" y="2795587"/>
                <a:ext cx="26280" cy="34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9C919DF-9B1A-4C42-9F7B-C1B3F20FEB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129813" y="2791267"/>
                  <a:ext cx="34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8B2C866-D426-46EB-877E-5A187BA34EA6}"/>
                    </a:ext>
                  </a:extLst>
                </p14:cNvPr>
                <p14:cNvContentPartPr/>
                <p14:nvPr/>
              </p14:nvContentPartPr>
              <p14:xfrm>
                <a:off x="6160773" y="2779027"/>
                <a:ext cx="1536840" cy="2428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8B2C866-D426-46EB-877E-5A187BA34EA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56453" y="2774707"/>
                  <a:ext cx="1545480" cy="24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FE43340-A936-465F-8D92-B72321FD058E}"/>
                    </a:ext>
                  </a:extLst>
                </p14:cNvPr>
                <p14:cNvContentPartPr/>
                <p14:nvPr/>
              </p14:nvContentPartPr>
              <p14:xfrm>
                <a:off x="7539213" y="5086987"/>
                <a:ext cx="194760" cy="184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FE43340-A936-465F-8D92-B72321FD05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34893" y="5082667"/>
                  <a:ext cx="203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2C59B42-84B5-4FCB-8394-16E4D249F297}"/>
                    </a:ext>
                  </a:extLst>
                </p14:cNvPr>
                <p14:cNvContentPartPr/>
                <p14:nvPr/>
              </p14:nvContentPartPr>
              <p14:xfrm>
                <a:off x="7618773" y="5358427"/>
                <a:ext cx="147600" cy="214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2C59B42-84B5-4FCB-8394-16E4D249F2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4453" y="5354107"/>
                  <a:ext cx="156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DC7E495-3096-4C5F-A825-FCC722694E86}"/>
                    </a:ext>
                  </a:extLst>
                </p14:cNvPr>
                <p14:cNvContentPartPr/>
                <p14:nvPr/>
              </p14:nvContentPartPr>
              <p14:xfrm>
                <a:off x="7760253" y="5293627"/>
                <a:ext cx="146880" cy="204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DC7E495-3096-4C5F-A825-FCC722694E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55933" y="5289307"/>
                  <a:ext cx="155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92F9127-9072-4B32-8C89-85C910994A0F}"/>
                    </a:ext>
                  </a:extLst>
                </p14:cNvPr>
                <p14:cNvContentPartPr/>
                <p14:nvPr/>
              </p14:nvContentPartPr>
              <p14:xfrm>
                <a:off x="7924773" y="5239987"/>
                <a:ext cx="111240" cy="211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92F9127-9072-4B32-8C89-85C910994A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20453" y="5235667"/>
                  <a:ext cx="119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6158210-579D-44B5-91EC-22FE0CFB739B}"/>
                    </a:ext>
                  </a:extLst>
                </p14:cNvPr>
                <p14:cNvContentPartPr/>
                <p14:nvPr/>
              </p14:nvContentPartPr>
              <p14:xfrm>
                <a:off x="7831173" y="5189587"/>
                <a:ext cx="18720" cy="13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6158210-579D-44B5-91EC-22FE0CFB73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26853" y="5185267"/>
                  <a:ext cx="27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617BD40-ABB3-4A17-937E-3E33AF058BEE}"/>
                    </a:ext>
                  </a:extLst>
                </p14:cNvPr>
                <p14:cNvContentPartPr/>
                <p14:nvPr/>
              </p14:nvContentPartPr>
              <p14:xfrm>
                <a:off x="7373973" y="5684587"/>
                <a:ext cx="309240" cy="234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617BD40-ABB3-4A17-937E-3E33AF058B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69653" y="5680267"/>
                  <a:ext cx="317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1F36249-2F3F-4398-8F3A-5CF96776C477}"/>
                    </a:ext>
                  </a:extLst>
                </p14:cNvPr>
                <p14:cNvContentPartPr/>
                <p14:nvPr/>
              </p14:nvContentPartPr>
              <p14:xfrm>
                <a:off x="7695093" y="5666227"/>
                <a:ext cx="150120" cy="67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1F36249-2F3F-4398-8F3A-5CF96776C4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90773" y="5661907"/>
                  <a:ext cx="158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1A5D944-C850-4651-B18E-2B2402D946C2}"/>
                    </a:ext>
                  </a:extLst>
                </p14:cNvPr>
                <p14:cNvContentPartPr/>
                <p14:nvPr/>
              </p14:nvContentPartPr>
              <p14:xfrm>
                <a:off x="7862493" y="5482267"/>
                <a:ext cx="244800" cy="223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1A5D944-C850-4651-B18E-2B2402D946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58173" y="5477947"/>
                  <a:ext cx="253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C9AE410-AEA2-42F9-BF45-A838C27BB1C7}"/>
                    </a:ext>
                  </a:extLst>
                </p14:cNvPr>
                <p14:cNvContentPartPr/>
                <p14:nvPr/>
              </p14:nvContentPartPr>
              <p14:xfrm>
                <a:off x="8081373" y="5468227"/>
                <a:ext cx="43560" cy="165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C9AE410-AEA2-42F9-BF45-A838C27BB1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7053" y="5463907"/>
                  <a:ext cx="52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5692751-B038-4A2C-8B62-110B17922FD3}"/>
                    </a:ext>
                  </a:extLst>
                </p14:cNvPr>
                <p14:cNvContentPartPr/>
                <p14:nvPr/>
              </p14:nvContentPartPr>
              <p14:xfrm>
                <a:off x="7723893" y="5836867"/>
                <a:ext cx="204480" cy="216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5692751-B038-4A2C-8B62-110B17922F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19573" y="5832547"/>
                  <a:ext cx="213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DF59F23-DB78-40D1-872E-A4554C912438}"/>
                    </a:ext>
                  </a:extLst>
                </p14:cNvPr>
                <p14:cNvContentPartPr/>
                <p14:nvPr/>
              </p14:nvContentPartPr>
              <p14:xfrm>
                <a:off x="7978413" y="5816347"/>
                <a:ext cx="91800" cy="185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DF59F23-DB78-40D1-872E-A4554C9124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74093" y="5812027"/>
                  <a:ext cx="100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C03C8E5-87CC-48E3-AC21-EB0855C5F9E2}"/>
                    </a:ext>
                  </a:extLst>
                </p14:cNvPr>
                <p14:cNvContentPartPr/>
                <p14:nvPr/>
              </p14:nvContentPartPr>
              <p14:xfrm>
                <a:off x="8218893" y="5780347"/>
                <a:ext cx="86400" cy="158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C03C8E5-87CC-48E3-AC21-EB0855C5F9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14573" y="5776027"/>
                  <a:ext cx="95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C89FF39-199E-4568-8953-E0D0FF27B91E}"/>
                    </a:ext>
                  </a:extLst>
                </p14:cNvPr>
                <p14:cNvContentPartPr/>
                <p14:nvPr/>
              </p14:nvContentPartPr>
              <p14:xfrm>
                <a:off x="8121333" y="5718427"/>
                <a:ext cx="124560" cy="156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C89FF39-199E-4568-8953-E0D0FF27B9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17013" y="5714107"/>
                  <a:ext cx="133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ACC5F66-A6EB-4A81-B91F-30DE81AA6D75}"/>
                    </a:ext>
                  </a:extLst>
                </p14:cNvPr>
                <p14:cNvContentPartPr/>
                <p14:nvPr/>
              </p14:nvContentPartPr>
              <p14:xfrm>
                <a:off x="8288373" y="5878627"/>
                <a:ext cx="82440" cy="23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ACC5F66-A6EB-4A81-B91F-30DE81AA6D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84053" y="5874307"/>
                  <a:ext cx="91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35EC407-9E55-452A-8283-8B1A7D937D5C}"/>
                    </a:ext>
                  </a:extLst>
                </p14:cNvPr>
                <p14:cNvContentPartPr/>
                <p14:nvPr/>
              </p14:nvContentPartPr>
              <p14:xfrm>
                <a:off x="8276493" y="5893387"/>
                <a:ext cx="160200" cy="121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35EC407-9E55-452A-8283-8B1A7D937D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72173" y="5889067"/>
                  <a:ext cx="16884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779AEE9-DCC8-4C95-8E99-14FE20793EBC}"/>
                  </a:ext>
                </a:extLst>
              </p14:cNvPr>
              <p14:cNvContentPartPr/>
              <p14:nvPr/>
            </p14:nvContentPartPr>
            <p14:xfrm>
              <a:off x="2281053" y="5406667"/>
              <a:ext cx="1234440" cy="820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779AEE9-DCC8-4C95-8E99-14FE20793EB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76733" y="5402347"/>
                <a:ext cx="124308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AE825F8-396B-40DF-B723-EF483D815B8C}"/>
              </a:ext>
            </a:extLst>
          </p:cNvPr>
          <p:cNvGrpSpPr/>
          <p:nvPr/>
        </p:nvGrpSpPr>
        <p:grpSpPr>
          <a:xfrm>
            <a:off x="1246053" y="5336827"/>
            <a:ext cx="1337400" cy="665280"/>
            <a:chOff x="1246053" y="5336827"/>
            <a:chExt cx="133740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83EFB2A-4711-4369-9E83-8FEBD47B6EF2}"/>
                    </a:ext>
                  </a:extLst>
                </p14:cNvPr>
                <p14:cNvContentPartPr/>
                <p14:nvPr/>
              </p14:nvContentPartPr>
              <p14:xfrm>
                <a:off x="1375293" y="5495947"/>
                <a:ext cx="1208160" cy="481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83EFB2A-4711-4369-9E83-8FEBD47B6EF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70973" y="5491627"/>
                  <a:ext cx="12168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C767528-3669-4B40-AAB6-05111A09B52F}"/>
                    </a:ext>
                  </a:extLst>
                </p14:cNvPr>
                <p14:cNvContentPartPr/>
                <p14:nvPr/>
              </p14:nvContentPartPr>
              <p14:xfrm>
                <a:off x="1336413" y="5818507"/>
                <a:ext cx="249120" cy="183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C767528-3669-4B40-AAB6-05111A09B5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32093" y="5814187"/>
                  <a:ext cx="257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D5D3477-F394-43BB-B9D1-6D6AE19D453E}"/>
                    </a:ext>
                  </a:extLst>
                </p14:cNvPr>
                <p14:cNvContentPartPr/>
                <p14:nvPr/>
              </p14:nvContentPartPr>
              <p14:xfrm>
                <a:off x="1246053" y="5336827"/>
                <a:ext cx="902520" cy="555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D5D3477-F394-43BB-B9D1-6D6AE19D45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41733" y="5332507"/>
                  <a:ext cx="911160" cy="56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C3D0887-9819-408D-A20A-A3120D643811}"/>
                  </a:ext>
                </a:extLst>
              </p14:cNvPr>
              <p14:cNvContentPartPr/>
              <p14:nvPr/>
            </p14:nvContentPartPr>
            <p14:xfrm>
              <a:off x="4240173" y="6511147"/>
              <a:ext cx="888840" cy="885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C3D0887-9819-408D-A20A-A3120D64381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35853" y="6506827"/>
                <a:ext cx="8974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23F7BEC-17ED-433F-891C-A8E6D295D21A}"/>
                  </a:ext>
                </a:extLst>
              </p14:cNvPr>
              <p14:cNvContentPartPr/>
              <p14:nvPr/>
            </p14:nvContentPartPr>
            <p14:xfrm>
              <a:off x="6503853" y="6451747"/>
              <a:ext cx="1029960" cy="111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23F7BEC-17ED-433F-891C-A8E6D295D2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99533" y="6447427"/>
                <a:ext cx="103860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8B0EC3A6-B819-499F-8DE7-74DCA1E79D45}"/>
              </a:ext>
            </a:extLst>
          </p:cNvPr>
          <p:cNvGrpSpPr/>
          <p:nvPr/>
        </p:nvGrpSpPr>
        <p:grpSpPr>
          <a:xfrm>
            <a:off x="3472293" y="5496667"/>
            <a:ext cx="2409480" cy="703800"/>
            <a:chOff x="3472293" y="5496667"/>
            <a:chExt cx="2409480" cy="7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AB51F62-D3AF-454C-87BC-05B77FFFF3B5}"/>
                    </a:ext>
                  </a:extLst>
                </p14:cNvPr>
                <p14:cNvContentPartPr/>
                <p14:nvPr/>
              </p14:nvContentPartPr>
              <p14:xfrm>
                <a:off x="4631133" y="5862427"/>
                <a:ext cx="159120" cy="233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AB51F62-D3AF-454C-87BC-05B77FFFF3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26813" y="5858107"/>
                  <a:ext cx="167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D45ACF7-8F3F-4559-8DAB-C0BE20DA55A0}"/>
                    </a:ext>
                  </a:extLst>
                </p14:cNvPr>
                <p14:cNvContentPartPr/>
                <p14:nvPr/>
              </p14:nvContentPartPr>
              <p14:xfrm>
                <a:off x="4567773" y="5899147"/>
                <a:ext cx="199080" cy="224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D45ACF7-8F3F-4559-8DAB-C0BE20DA55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63453" y="5894827"/>
                  <a:ext cx="207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574141F-B422-462D-A33D-98EE6643FCC3}"/>
                    </a:ext>
                  </a:extLst>
                </p14:cNvPr>
                <p14:cNvContentPartPr/>
                <p14:nvPr/>
              </p14:nvContentPartPr>
              <p14:xfrm>
                <a:off x="3989253" y="5723107"/>
                <a:ext cx="115560" cy="131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574141F-B422-462D-A33D-98EE6643FC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84933" y="5718787"/>
                  <a:ext cx="124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93577FF-9B0D-4602-A9D0-0B0E825A6534}"/>
                    </a:ext>
                  </a:extLst>
                </p14:cNvPr>
                <p14:cNvContentPartPr/>
                <p14:nvPr/>
              </p14:nvContentPartPr>
              <p14:xfrm>
                <a:off x="4163133" y="5635267"/>
                <a:ext cx="58680" cy="186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93577FF-9B0D-4602-A9D0-0B0E825A65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58813" y="5630947"/>
                  <a:ext cx="67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AA1A4B2-E6FA-462E-A3E9-E9485E65045E}"/>
                    </a:ext>
                  </a:extLst>
                </p14:cNvPr>
                <p14:cNvContentPartPr/>
                <p14:nvPr/>
              </p14:nvContentPartPr>
              <p14:xfrm>
                <a:off x="4249173" y="5726347"/>
                <a:ext cx="80640" cy="77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AA1A4B2-E6FA-462E-A3E9-E9485E6504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44853" y="5722027"/>
                  <a:ext cx="89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89FFFCD-AA0A-4087-BFFF-D64998E8E45F}"/>
                    </a:ext>
                  </a:extLst>
                </p14:cNvPr>
                <p14:cNvContentPartPr/>
                <p14:nvPr/>
              </p14:nvContentPartPr>
              <p14:xfrm>
                <a:off x="4357533" y="5731387"/>
                <a:ext cx="54000" cy="50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89FFFCD-AA0A-4087-BFFF-D64998E8E4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53213" y="5727067"/>
                  <a:ext cx="62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3C32026-1ECD-4C7F-A453-82DB2ADDED5E}"/>
                    </a:ext>
                  </a:extLst>
                </p14:cNvPr>
                <p14:cNvContentPartPr/>
                <p14:nvPr/>
              </p14:nvContentPartPr>
              <p14:xfrm>
                <a:off x="4436733" y="5643187"/>
                <a:ext cx="382320" cy="141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3C32026-1ECD-4C7F-A453-82DB2ADDED5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32413" y="5638867"/>
                  <a:ext cx="390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A49EC95-FC7B-4E72-A21B-87467943B411}"/>
                    </a:ext>
                  </a:extLst>
                </p14:cNvPr>
                <p14:cNvContentPartPr/>
                <p14:nvPr/>
              </p14:nvContentPartPr>
              <p14:xfrm>
                <a:off x="4797093" y="5669107"/>
                <a:ext cx="21960" cy="27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A49EC95-FC7B-4E72-A21B-87467943B4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92773" y="5664787"/>
                  <a:ext cx="3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8E73931-7EF0-43A5-B323-901737BB3918}"/>
                    </a:ext>
                  </a:extLst>
                </p14:cNvPr>
                <p14:cNvContentPartPr/>
                <p14:nvPr/>
              </p14:nvContentPartPr>
              <p14:xfrm>
                <a:off x="4823013" y="5699707"/>
                <a:ext cx="99000" cy="60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8E73931-7EF0-43A5-B323-901737BB391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18693" y="5695387"/>
                  <a:ext cx="107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561F3F9-62E2-4FA7-921D-8220DC628D38}"/>
                    </a:ext>
                  </a:extLst>
                </p14:cNvPr>
                <p14:cNvContentPartPr/>
                <p14:nvPr/>
              </p14:nvContentPartPr>
              <p14:xfrm>
                <a:off x="5013813" y="5617987"/>
                <a:ext cx="188280" cy="177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561F3F9-62E2-4FA7-921D-8220DC628D3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09493" y="5613667"/>
                  <a:ext cx="196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AE54853-0C01-4324-AD63-5FAE483F7D8A}"/>
                    </a:ext>
                  </a:extLst>
                </p14:cNvPr>
                <p14:cNvContentPartPr/>
                <p14:nvPr/>
              </p14:nvContentPartPr>
              <p14:xfrm>
                <a:off x="5183733" y="5621947"/>
                <a:ext cx="70560" cy="39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AE54853-0C01-4324-AD63-5FAE483F7D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79413" y="5617627"/>
                  <a:ext cx="79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B795616-37B9-46B3-90E8-7CB40C5A415D}"/>
                    </a:ext>
                  </a:extLst>
                </p14:cNvPr>
                <p14:cNvContentPartPr/>
                <p14:nvPr/>
              </p14:nvContentPartPr>
              <p14:xfrm>
                <a:off x="5303613" y="5553187"/>
                <a:ext cx="195840" cy="107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B795616-37B9-46B3-90E8-7CB40C5A41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99293" y="5548867"/>
                  <a:ext cx="204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F17359C-98A5-494B-A2A8-01BA56A22D90}"/>
                    </a:ext>
                  </a:extLst>
                </p14:cNvPr>
                <p14:cNvContentPartPr/>
                <p14:nvPr/>
              </p14:nvContentPartPr>
              <p14:xfrm>
                <a:off x="5505213" y="5583427"/>
                <a:ext cx="86040" cy="47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F17359C-98A5-494B-A2A8-01BA56A22D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00893" y="5579107"/>
                  <a:ext cx="94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BC41E84-4114-4E31-B3D6-2A0D8E6DCD24}"/>
                    </a:ext>
                  </a:extLst>
                </p14:cNvPr>
                <p14:cNvContentPartPr/>
                <p14:nvPr/>
              </p14:nvContentPartPr>
              <p14:xfrm>
                <a:off x="5577573" y="5505307"/>
                <a:ext cx="155880" cy="120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BC41E84-4114-4E31-B3D6-2A0D8E6DCD2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73253" y="5500987"/>
                  <a:ext cx="164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72529EA-47A6-4CA1-BD20-47C93F5C9D9E}"/>
                    </a:ext>
                  </a:extLst>
                </p14:cNvPr>
                <p14:cNvContentPartPr/>
                <p14:nvPr/>
              </p14:nvContentPartPr>
              <p14:xfrm>
                <a:off x="4891053" y="5854507"/>
                <a:ext cx="113760" cy="81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72529EA-47A6-4CA1-BD20-47C93F5C9D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86733" y="5850187"/>
                  <a:ext cx="122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79EFFC3-D5B0-4454-B0BC-12D0646AE079}"/>
                    </a:ext>
                  </a:extLst>
                </p14:cNvPr>
                <p14:cNvContentPartPr/>
                <p14:nvPr/>
              </p14:nvContentPartPr>
              <p14:xfrm>
                <a:off x="4957293" y="5843347"/>
                <a:ext cx="360" cy="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79EFFC3-D5B0-4454-B0BC-12D0646AE0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52973" y="5839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EC602F-CF4C-40BD-AF49-E69352BF4D5D}"/>
                    </a:ext>
                  </a:extLst>
                </p14:cNvPr>
                <p14:cNvContentPartPr/>
                <p14:nvPr/>
              </p14:nvContentPartPr>
              <p14:xfrm>
                <a:off x="3472293" y="5661187"/>
                <a:ext cx="128880" cy="98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EC602F-CF4C-40BD-AF49-E69352BF4D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67973" y="5656867"/>
                  <a:ext cx="137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126C1F8-48C1-4C1B-A24F-374124BFAEFF}"/>
                    </a:ext>
                  </a:extLst>
                </p14:cNvPr>
                <p14:cNvContentPartPr/>
                <p14:nvPr/>
              </p14:nvContentPartPr>
              <p14:xfrm>
                <a:off x="3606213" y="5625547"/>
                <a:ext cx="98280" cy="127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126C1F8-48C1-4C1B-A24F-374124BFAE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01893" y="5621227"/>
                  <a:ext cx="106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03EEB96-603C-427F-A0D0-0E58A69D51F0}"/>
                    </a:ext>
                  </a:extLst>
                </p14:cNvPr>
                <p14:cNvContentPartPr/>
                <p14:nvPr/>
              </p14:nvContentPartPr>
              <p14:xfrm>
                <a:off x="3732213" y="5595307"/>
                <a:ext cx="68400" cy="83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03EEB96-603C-427F-A0D0-0E58A69D51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27893" y="5590987"/>
                  <a:ext cx="77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2AC2F02-1DF1-4C71-A8E7-6C604960D87D}"/>
                    </a:ext>
                  </a:extLst>
                </p14:cNvPr>
                <p14:cNvContentPartPr/>
                <p14:nvPr/>
              </p14:nvContentPartPr>
              <p14:xfrm>
                <a:off x="3813573" y="5575867"/>
                <a:ext cx="81360" cy="169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2AC2F02-1DF1-4C71-A8E7-6C604960D8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09253" y="5571547"/>
                  <a:ext cx="90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F18ABED-3293-4F78-A7DA-0568D9056195}"/>
                    </a:ext>
                  </a:extLst>
                </p14:cNvPr>
                <p14:cNvContentPartPr/>
                <p14:nvPr/>
              </p14:nvContentPartPr>
              <p14:xfrm>
                <a:off x="3920133" y="5496667"/>
                <a:ext cx="151560" cy="128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F18ABED-3293-4F78-A7DA-0568D90561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15813" y="5492347"/>
                  <a:ext cx="160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5439912-F6CE-4C13-BE7F-186B341D5145}"/>
                    </a:ext>
                  </a:extLst>
                </p14:cNvPr>
                <p14:cNvContentPartPr/>
                <p14:nvPr/>
              </p14:nvContentPartPr>
              <p14:xfrm>
                <a:off x="4051533" y="5500267"/>
                <a:ext cx="30600" cy="41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5439912-F6CE-4C13-BE7F-186B341D514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47213" y="5495947"/>
                  <a:ext cx="39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8FC2D7C-EA76-4C42-A869-E07C9AD0CCC2}"/>
                    </a:ext>
                  </a:extLst>
                </p14:cNvPr>
                <p14:cNvContentPartPr/>
                <p14:nvPr/>
              </p14:nvContentPartPr>
              <p14:xfrm>
                <a:off x="4114173" y="5504587"/>
                <a:ext cx="189720" cy="50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8FC2D7C-EA76-4C42-A869-E07C9AD0CCC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09853" y="5500267"/>
                  <a:ext cx="198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51C3EC7-04E9-4F08-A8B0-7AD59C51D37A}"/>
                    </a:ext>
                  </a:extLst>
                </p14:cNvPr>
                <p14:cNvContentPartPr/>
                <p14:nvPr/>
              </p14:nvContentPartPr>
              <p14:xfrm>
                <a:off x="4896813" y="5846587"/>
                <a:ext cx="126000" cy="97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51C3EC7-04E9-4F08-A8B0-7AD59C51D3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92493" y="5842267"/>
                  <a:ext cx="134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C12A6F6-85CF-425E-9EA7-E83F1EAD2C5C}"/>
                    </a:ext>
                  </a:extLst>
                </p14:cNvPr>
                <p14:cNvContentPartPr/>
                <p14:nvPr/>
              </p14:nvContentPartPr>
              <p14:xfrm>
                <a:off x="5010573" y="5808067"/>
                <a:ext cx="9000" cy="18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C12A6F6-85CF-425E-9EA7-E83F1EAD2C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06253" y="5803747"/>
                  <a:ext cx="17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2811299-4A49-4C00-9B9B-539D2CFEC427}"/>
                    </a:ext>
                  </a:extLst>
                </p14:cNvPr>
                <p14:cNvContentPartPr/>
                <p14:nvPr/>
              </p14:nvContentPartPr>
              <p14:xfrm>
                <a:off x="5018853" y="5793667"/>
                <a:ext cx="130680" cy="108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2811299-4A49-4C00-9B9B-539D2CFEC4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14533" y="5789347"/>
                  <a:ext cx="139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372FF19-E57A-462E-B9F1-D048797699C4}"/>
                    </a:ext>
                  </a:extLst>
                </p14:cNvPr>
                <p14:cNvContentPartPr/>
                <p14:nvPr/>
              </p14:nvContentPartPr>
              <p14:xfrm>
                <a:off x="5157813" y="5838307"/>
                <a:ext cx="63000" cy="60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372FF19-E57A-462E-B9F1-D048797699C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53493" y="5833987"/>
                  <a:ext cx="71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C267D30-5EC6-442E-8994-2D1DF227BDC0}"/>
                    </a:ext>
                  </a:extLst>
                </p14:cNvPr>
                <p14:cNvContentPartPr/>
                <p14:nvPr/>
              </p14:nvContentPartPr>
              <p14:xfrm>
                <a:off x="4846053" y="6028387"/>
                <a:ext cx="125640" cy="66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C267D30-5EC6-442E-8994-2D1DF227BDC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41733" y="6024067"/>
                  <a:ext cx="134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289797B-3124-4DBC-85AC-B012BD91898E}"/>
                    </a:ext>
                  </a:extLst>
                </p14:cNvPr>
                <p14:cNvContentPartPr/>
                <p14:nvPr/>
              </p14:nvContentPartPr>
              <p14:xfrm>
                <a:off x="4977093" y="6021547"/>
                <a:ext cx="52200" cy="565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289797B-3124-4DBC-85AC-B012BD9189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72773" y="6017227"/>
                  <a:ext cx="60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DDF4331-E890-45EA-B357-55281BFD8A3D}"/>
                    </a:ext>
                  </a:extLst>
                </p14:cNvPr>
                <p14:cNvContentPartPr/>
                <p14:nvPr/>
              </p14:nvContentPartPr>
              <p14:xfrm>
                <a:off x="5023173" y="5940187"/>
                <a:ext cx="74880" cy="118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DDF4331-E890-45EA-B357-55281BFD8A3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18853" y="5935867"/>
                  <a:ext cx="83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0E4A4CB-C974-4417-99D7-F9E4FEDFC982}"/>
                    </a:ext>
                  </a:extLst>
                </p14:cNvPr>
                <p14:cNvContentPartPr/>
                <p14:nvPr/>
              </p14:nvContentPartPr>
              <p14:xfrm>
                <a:off x="5116053" y="5914267"/>
                <a:ext cx="21600" cy="135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0E4A4CB-C974-4417-99D7-F9E4FEDFC98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11733" y="5909947"/>
                  <a:ext cx="30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BF0E000-8B1C-4AAC-8A4E-9E59E6DF975E}"/>
                    </a:ext>
                  </a:extLst>
                </p14:cNvPr>
                <p14:cNvContentPartPr/>
                <p14:nvPr/>
              </p14:nvContentPartPr>
              <p14:xfrm>
                <a:off x="5172213" y="5926147"/>
                <a:ext cx="10080" cy="118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BF0E000-8B1C-4AAC-8A4E-9E59E6DF975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67893" y="5921827"/>
                  <a:ext cx="18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E320024-7ADC-4666-9CBF-0512C3610798}"/>
                    </a:ext>
                  </a:extLst>
                </p14:cNvPr>
                <p14:cNvContentPartPr/>
                <p14:nvPr/>
              </p14:nvContentPartPr>
              <p14:xfrm>
                <a:off x="5213253" y="5936947"/>
                <a:ext cx="74160" cy="91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E320024-7ADC-4666-9CBF-0512C361079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08933" y="5932627"/>
                  <a:ext cx="82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CE0F1CA-C64E-498F-A9D3-C1AB0EFB679B}"/>
                    </a:ext>
                  </a:extLst>
                </p14:cNvPr>
                <p14:cNvContentPartPr/>
                <p14:nvPr/>
              </p14:nvContentPartPr>
              <p14:xfrm>
                <a:off x="5352573" y="5888347"/>
                <a:ext cx="75600" cy="138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CE0F1CA-C64E-498F-A9D3-C1AB0EFB679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48253" y="5884027"/>
                  <a:ext cx="84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E0AC6AF-0B41-45EC-A62E-7789E76B6EE2}"/>
                    </a:ext>
                  </a:extLst>
                </p14:cNvPr>
                <p14:cNvContentPartPr/>
                <p14:nvPr/>
              </p14:nvContentPartPr>
              <p14:xfrm>
                <a:off x="5423133" y="5817427"/>
                <a:ext cx="93240" cy="104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E0AC6AF-0B41-45EC-A62E-7789E76B6E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18813" y="5813107"/>
                  <a:ext cx="101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5F3EC47-B365-4E97-A369-E0394E18E4A9}"/>
                    </a:ext>
                  </a:extLst>
                </p14:cNvPr>
                <p14:cNvContentPartPr/>
                <p14:nvPr/>
              </p14:nvContentPartPr>
              <p14:xfrm>
                <a:off x="5480733" y="5848027"/>
                <a:ext cx="60120" cy="62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5F3EC47-B365-4E97-A369-E0394E18E4A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76413" y="5843707"/>
                  <a:ext cx="68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8B39949-88D6-4EA1-8462-C21EC171000A}"/>
                    </a:ext>
                  </a:extLst>
                </p14:cNvPr>
                <p14:cNvContentPartPr/>
                <p14:nvPr/>
              </p14:nvContentPartPr>
              <p14:xfrm>
                <a:off x="5550933" y="5837947"/>
                <a:ext cx="74880" cy="48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8B39949-88D6-4EA1-8462-C21EC17100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46613" y="5833627"/>
                  <a:ext cx="83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D6862D4-4589-4C4B-922D-56634DDED00F}"/>
                    </a:ext>
                  </a:extLst>
                </p14:cNvPr>
                <p14:cNvContentPartPr/>
                <p14:nvPr/>
              </p14:nvContentPartPr>
              <p14:xfrm>
                <a:off x="5636253" y="5783227"/>
                <a:ext cx="61920" cy="77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D6862D4-4589-4C4B-922D-56634DDED0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31933" y="5778907"/>
                  <a:ext cx="70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0581463-CEFD-48A6-817A-4AD2A427B7B9}"/>
                    </a:ext>
                  </a:extLst>
                </p14:cNvPr>
                <p14:cNvContentPartPr/>
                <p14:nvPr/>
              </p14:nvContentPartPr>
              <p14:xfrm>
                <a:off x="5675493" y="5751907"/>
                <a:ext cx="74160" cy="129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0581463-CEFD-48A6-817A-4AD2A427B7B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71173" y="5747587"/>
                  <a:ext cx="82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29B64F6-404E-4502-85F9-B1F656E0716F}"/>
                    </a:ext>
                  </a:extLst>
                </p14:cNvPr>
                <p14:cNvContentPartPr/>
                <p14:nvPr/>
              </p14:nvContentPartPr>
              <p14:xfrm>
                <a:off x="5283453" y="6063307"/>
                <a:ext cx="94680" cy="118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29B64F6-404E-4502-85F9-B1F656E071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79133" y="6058987"/>
                  <a:ext cx="103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E9BCB8C-941A-42D0-889A-24D5A692CAF4}"/>
                    </a:ext>
                  </a:extLst>
                </p14:cNvPr>
                <p14:cNvContentPartPr/>
                <p14:nvPr/>
              </p14:nvContentPartPr>
              <p14:xfrm>
                <a:off x="5364813" y="6091387"/>
                <a:ext cx="39600" cy="414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E9BCB8C-941A-42D0-889A-24D5A692CA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60493" y="6087067"/>
                  <a:ext cx="48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2A6E648-474D-4C4C-AC0F-D8DDA2F554B6}"/>
                    </a:ext>
                  </a:extLst>
                </p14:cNvPr>
                <p14:cNvContentPartPr/>
                <p14:nvPr/>
              </p14:nvContentPartPr>
              <p14:xfrm>
                <a:off x="5433933" y="6038467"/>
                <a:ext cx="70920" cy="162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2A6E648-474D-4C4C-AC0F-D8DDA2F554B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29613" y="6034147"/>
                  <a:ext cx="79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7A31EBA-2E4C-4008-AE53-33AA86FF1BDE}"/>
                    </a:ext>
                  </a:extLst>
                </p14:cNvPr>
                <p14:cNvContentPartPr/>
                <p14:nvPr/>
              </p14:nvContentPartPr>
              <p14:xfrm>
                <a:off x="5522133" y="5939827"/>
                <a:ext cx="40320" cy="133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7A31EBA-2E4C-4008-AE53-33AA86FF1BD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17813" y="5935507"/>
                  <a:ext cx="48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FD41728-0188-4C54-BCE7-E23CB450D4D2}"/>
                    </a:ext>
                  </a:extLst>
                </p14:cNvPr>
                <p14:cNvContentPartPr/>
                <p14:nvPr/>
              </p14:nvContentPartPr>
              <p14:xfrm>
                <a:off x="5564253" y="5990947"/>
                <a:ext cx="49320" cy="74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FD41728-0188-4C54-BCE7-E23CB450D4D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59933" y="5986627"/>
                  <a:ext cx="57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4F3B6C7-E25E-4D6A-AB29-FEBC307212AF}"/>
                    </a:ext>
                  </a:extLst>
                </p14:cNvPr>
                <p14:cNvContentPartPr/>
                <p14:nvPr/>
              </p14:nvContentPartPr>
              <p14:xfrm>
                <a:off x="5611773" y="5971147"/>
                <a:ext cx="59760" cy="137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4F3B6C7-E25E-4D6A-AB29-FEBC307212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07453" y="5966827"/>
                  <a:ext cx="68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8CF9E6-D1A1-4E3B-952B-90540F743011}"/>
                    </a:ext>
                  </a:extLst>
                </p14:cNvPr>
                <p14:cNvContentPartPr/>
                <p14:nvPr/>
              </p14:nvContentPartPr>
              <p14:xfrm>
                <a:off x="5663973" y="5941627"/>
                <a:ext cx="57960" cy="867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8CF9E6-D1A1-4E3B-952B-90540F74301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59653" y="5937307"/>
                  <a:ext cx="66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38F3EA8-8873-4C44-9B24-80FBEC7824FE}"/>
                    </a:ext>
                  </a:extLst>
                </p14:cNvPr>
                <p14:cNvContentPartPr/>
                <p14:nvPr/>
              </p14:nvContentPartPr>
              <p14:xfrm>
                <a:off x="5756493" y="5964307"/>
                <a:ext cx="39600" cy="14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38F3EA8-8873-4C44-9B24-80FBEC7824F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52173" y="5959987"/>
                  <a:ext cx="48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34921B4-32B9-4354-9D31-A28CC7FA4642}"/>
                    </a:ext>
                  </a:extLst>
                </p14:cNvPr>
                <p14:cNvContentPartPr/>
                <p14:nvPr/>
              </p14:nvContentPartPr>
              <p14:xfrm>
                <a:off x="5824173" y="5948827"/>
                <a:ext cx="57600" cy="136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34921B4-32B9-4354-9D31-A28CC7FA464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19853" y="5944507"/>
                  <a:ext cx="662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637167E0-1F77-4550-822F-154C7FA0D302}"/>
              </a:ext>
            </a:extLst>
          </p:cNvPr>
          <p:cNvGrpSpPr/>
          <p:nvPr/>
        </p:nvGrpSpPr>
        <p:grpSpPr>
          <a:xfrm>
            <a:off x="6373893" y="5705107"/>
            <a:ext cx="739800" cy="459000"/>
            <a:chOff x="6373893" y="5705107"/>
            <a:chExt cx="73980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F1AC6FD-4216-48E5-B19B-E538B4D168F3}"/>
                    </a:ext>
                  </a:extLst>
                </p14:cNvPr>
                <p14:cNvContentPartPr/>
                <p14:nvPr/>
              </p14:nvContentPartPr>
              <p14:xfrm>
                <a:off x="6792213" y="5954587"/>
                <a:ext cx="42840" cy="192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F1AC6FD-4216-48E5-B19B-E538B4D168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87893" y="5950267"/>
                  <a:ext cx="51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BF01027-8403-43A7-B25E-BC324F999CA7}"/>
                    </a:ext>
                  </a:extLst>
                </p14:cNvPr>
                <p14:cNvContentPartPr/>
                <p14:nvPr/>
              </p14:nvContentPartPr>
              <p14:xfrm>
                <a:off x="6731013" y="6017947"/>
                <a:ext cx="142200" cy="1461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BF01027-8403-43A7-B25E-BC324F999C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26693" y="6013627"/>
                  <a:ext cx="150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8AD595D-0C07-45B3-A251-D0F71EBE5864}"/>
                    </a:ext>
                  </a:extLst>
                </p14:cNvPr>
                <p14:cNvContentPartPr/>
                <p14:nvPr/>
              </p14:nvContentPartPr>
              <p14:xfrm>
                <a:off x="6487653" y="5809507"/>
                <a:ext cx="36360" cy="1609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8AD595D-0C07-45B3-A251-D0F71EBE586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83333" y="5805187"/>
                  <a:ext cx="45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756A4D0-E2AF-4199-BE20-47EEFE6429D8}"/>
                    </a:ext>
                  </a:extLst>
                </p14:cNvPr>
                <p14:cNvContentPartPr/>
                <p14:nvPr/>
              </p14:nvContentPartPr>
              <p14:xfrm>
                <a:off x="6409533" y="5744707"/>
                <a:ext cx="117000" cy="115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756A4D0-E2AF-4199-BE20-47EEFE6429D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05213" y="5740387"/>
                  <a:ext cx="12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3EE3AD61-AF57-44E1-BD09-1FC86BF8B04E}"/>
                    </a:ext>
                  </a:extLst>
                </p14:cNvPr>
                <p14:cNvContentPartPr/>
                <p14:nvPr/>
              </p14:nvContentPartPr>
              <p14:xfrm>
                <a:off x="6560373" y="5820307"/>
                <a:ext cx="87840" cy="1137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3EE3AD61-AF57-44E1-BD09-1FC86BF8B04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56053" y="5815987"/>
                  <a:ext cx="96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04354C8-0B3C-4BA9-9A8B-881AEE8AB71B}"/>
                    </a:ext>
                  </a:extLst>
                </p14:cNvPr>
                <p14:cNvContentPartPr/>
                <p14:nvPr/>
              </p14:nvContentPartPr>
              <p14:xfrm>
                <a:off x="6499893" y="5845507"/>
                <a:ext cx="155520" cy="993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04354C8-0B3C-4BA9-9A8B-881AEE8AB7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95573" y="5841187"/>
                  <a:ext cx="164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B1FF9BE-7EA3-451C-8664-D888AD6C2151}"/>
                    </a:ext>
                  </a:extLst>
                </p14:cNvPr>
                <p14:cNvContentPartPr/>
                <p14:nvPr/>
              </p14:nvContentPartPr>
              <p14:xfrm>
                <a:off x="6614733" y="5705107"/>
                <a:ext cx="110520" cy="164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B1FF9BE-7EA3-451C-8664-D888AD6C215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10413" y="5700787"/>
                  <a:ext cx="119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4E669C8-A8CF-44FA-A3E3-BB34E0005C70}"/>
                    </a:ext>
                  </a:extLst>
                </p14:cNvPr>
                <p14:cNvContentPartPr/>
                <p14:nvPr/>
              </p14:nvContentPartPr>
              <p14:xfrm>
                <a:off x="6692493" y="5718427"/>
                <a:ext cx="175680" cy="138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4E669C8-A8CF-44FA-A3E3-BB34E0005C7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88173" y="5714107"/>
                  <a:ext cx="184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D2A3B0F-5C69-4DEF-B83C-EF8F3AA76009}"/>
                    </a:ext>
                  </a:extLst>
                </p14:cNvPr>
                <p14:cNvContentPartPr/>
                <p14:nvPr/>
              </p14:nvContentPartPr>
              <p14:xfrm>
                <a:off x="6373893" y="5716987"/>
                <a:ext cx="739800" cy="435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D2A3B0F-5C69-4DEF-B83C-EF8F3AA7600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69573" y="5712667"/>
                  <a:ext cx="748440" cy="44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445BC17-5F04-4726-84A8-70A8569C4B87}"/>
                  </a:ext>
                </a:extLst>
              </p14:cNvPr>
              <p14:cNvContentPartPr/>
              <p14:nvPr/>
            </p14:nvContentPartPr>
            <p14:xfrm>
              <a:off x="6526893" y="2943427"/>
              <a:ext cx="2271600" cy="949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445BC17-5F04-4726-84A8-70A8569C4B8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522573" y="2939107"/>
                <a:ext cx="2280240" cy="9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879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128333-6317-ED70-AE4D-FEEE4A5C21B8}"/>
              </a:ext>
            </a:extLst>
          </p:cNvPr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Functions</a:t>
            </a:r>
            <a:endParaRPr lang="en-US" sz="263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/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 Substitutes: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de-D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⁡{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de-DE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Cobb-Douglas: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</m:t>
                                </m:r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CES (Constant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DE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=1: Cobb-Douglas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=Infinity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blipFill>
                <a:blip r:embed="rId3"/>
                <a:stretch>
                  <a:fillRect l="-760" t="-11024" b="-1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02F26DE-B6F8-4F91-AAC7-A58EFFD3C76F}"/>
                  </a:ext>
                </a:extLst>
              </p14:cNvPr>
              <p14:cNvContentPartPr/>
              <p14:nvPr/>
            </p14:nvContentPartPr>
            <p14:xfrm>
              <a:off x="10291773" y="235147"/>
              <a:ext cx="1800" cy="50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02F26DE-B6F8-4F91-AAC7-A58EFFD3C7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7453" y="230827"/>
                <a:ext cx="104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5C54B4D-277E-4D99-86A7-3B2E95FD0CE6}"/>
                  </a:ext>
                </a:extLst>
              </p14:cNvPr>
              <p14:cNvContentPartPr/>
              <p14:nvPr/>
            </p14:nvContentPartPr>
            <p14:xfrm>
              <a:off x="9824133" y="456187"/>
              <a:ext cx="678600" cy="6937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5C54B4D-277E-4D99-86A7-3B2E95FD0C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19813" y="451867"/>
                <a:ext cx="68724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2653CC8-DF3D-4298-85C1-A05D0E3EB318}"/>
                  </a:ext>
                </a:extLst>
              </p14:cNvPr>
              <p14:cNvContentPartPr/>
              <p14:nvPr/>
            </p14:nvContentPartPr>
            <p14:xfrm>
              <a:off x="4935693" y="2586307"/>
              <a:ext cx="3840840" cy="14090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2653CC8-DF3D-4298-85C1-A05D0E3EB3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1373" y="2581987"/>
                <a:ext cx="384948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9736FC4-D1DF-42FC-89DB-005515672B32}"/>
                  </a:ext>
                </a:extLst>
              </p14:cNvPr>
              <p14:cNvContentPartPr/>
              <p14:nvPr/>
            </p14:nvContentPartPr>
            <p14:xfrm>
              <a:off x="9569613" y="3326467"/>
              <a:ext cx="231480" cy="1648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9736FC4-D1DF-42FC-89DB-005515672B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5293" y="3322147"/>
                <a:ext cx="240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E2DE60EA-0CE6-41C6-99B0-A8D530514792}"/>
                  </a:ext>
                </a:extLst>
              </p14:cNvPr>
              <p14:cNvContentPartPr/>
              <p14:nvPr/>
            </p14:nvContentPartPr>
            <p14:xfrm>
              <a:off x="367293" y="4722547"/>
              <a:ext cx="1437480" cy="698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E2DE60EA-0CE6-41C6-99B0-A8D5305147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2973" y="4718227"/>
                <a:ext cx="14461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7742689-7EC7-43F1-922F-1C6FC9CDCB1A}"/>
                  </a:ext>
                </a:extLst>
              </p14:cNvPr>
              <p14:cNvContentPartPr/>
              <p14:nvPr/>
            </p14:nvContentPartPr>
            <p14:xfrm>
              <a:off x="290613" y="4744507"/>
              <a:ext cx="1447560" cy="81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7742689-7EC7-43F1-922F-1C6FC9CDCB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6293" y="4740187"/>
                <a:ext cx="14562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BD709194-30E9-43D3-B864-866A6143C950}"/>
                  </a:ext>
                </a:extLst>
              </p14:cNvPr>
              <p14:cNvContentPartPr/>
              <p14:nvPr/>
            </p14:nvContentPartPr>
            <p14:xfrm>
              <a:off x="7336533" y="3019387"/>
              <a:ext cx="418680" cy="4939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BD709194-30E9-43D3-B864-866A6143C9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2213" y="3015067"/>
                <a:ext cx="42732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1AB8A17-EB2B-4D3E-BB00-BC85BEC4100E}"/>
                  </a:ext>
                </a:extLst>
              </p14:cNvPr>
              <p14:cNvContentPartPr/>
              <p14:nvPr/>
            </p14:nvContentPartPr>
            <p14:xfrm>
              <a:off x="11702253" y="1798267"/>
              <a:ext cx="254880" cy="27612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1AB8A17-EB2B-4D3E-BB00-BC85BEC410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697933" y="1793947"/>
                <a:ext cx="263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9EB56077-7701-4B14-9B18-47B894811CCC}"/>
                  </a:ext>
                </a:extLst>
              </p14:cNvPr>
              <p14:cNvContentPartPr/>
              <p14:nvPr/>
            </p14:nvContentPartPr>
            <p14:xfrm>
              <a:off x="1743213" y="4143307"/>
              <a:ext cx="3481200" cy="6231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9EB56077-7701-4B14-9B18-47B894811CC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38893" y="4138987"/>
                <a:ext cx="348984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47FCD1EE-B7D6-4694-A7C2-E677DC170705}"/>
                  </a:ext>
                </a:extLst>
              </p14:cNvPr>
              <p14:cNvContentPartPr/>
              <p14:nvPr/>
            </p14:nvContentPartPr>
            <p14:xfrm>
              <a:off x="9050493" y="3137107"/>
              <a:ext cx="3191040" cy="89748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47FCD1EE-B7D6-4694-A7C2-E677DC1707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46173" y="3132787"/>
                <a:ext cx="319968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BC21B99F-9E4B-4B79-B69D-2B1727EB5B7E}"/>
                  </a:ext>
                </a:extLst>
              </p14:cNvPr>
              <p14:cNvContentPartPr/>
              <p14:nvPr/>
            </p14:nvContentPartPr>
            <p14:xfrm>
              <a:off x="10594893" y="1052707"/>
              <a:ext cx="977040" cy="4838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BC21B99F-9E4B-4B79-B69D-2B1727EB5B7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590573" y="1048387"/>
                <a:ext cx="9856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B5C60C54-AC96-41BB-B6EB-181C4E13C4EC}"/>
                  </a:ext>
                </a:extLst>
              </p14:cNvPr>
              <p14:cNvContentPartPr/>
              <p14:nvPr/>
            </p14:nvContentPartPr>
            <p14:xfrm>
              <a:off x="9152013" y="2216587"/>
              <a:ext cx="2838960" cy="153036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B5C60C54-AC96-41BB-B6EB-181C4E13C4E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47693" y="2212267"/>
                <a:ext cx="2847600" cy="15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BEDF8BEB-7D59-4847-9F07-3F14BDD58B53}"/>
                  </a:ext>
                </a:extLst>
              </p14:cNvPr>
              <p14:cNvContentPartPr/>
              <p14:nvPr/>
            </p14:nvContentPartPr>
            <p14:xfrm>
              <a:off x="8955093" y="3808867"/>
              <a:ext cx="307080" cy="37260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BEDF8BEB-7D59-4847-9F07-3F14BDD58B5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50773" y="3804547"/>
                <a:ext cx="31572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B386128E-A26B-474D-8A44-7EDE7A49623E}"/>
                  </a:ext>
                </a:extLst>
              </p14:cNvPr>
              <p14:cNvContentPartPr/>
              <p14:nvPr/>
            </p14:nvContentPartPr>
            <p14:xfrm>
              <a:off x="9119973" y="3689347"/>
              <a:ext cx="184680" cy="15732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B386128E-A26B-474D-8A44-7EDE7A49623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15653" y="3685027"/>
                <a:ext cx="1933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F9BBDE4F-5C0F-4AE4-8908-DF2248663032}"/>
                  </a:ext>
                </a:extLst>
              </p14:cNvPr>
              <p14:cNvContentPartPr/>
              <p14:nvPr/>
            </p14:nvContentPartPr>
            <p14:xfrm>
              <a:off x="7454613" y="4183987"/>
              <a:ext cx="1036440" cy="84816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F9BBDE4F-5C0F-4AE4-8908-DF22486630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50293" y="4179667"/>
                <a:ext cx="104508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80893F5B-05F3-4FFA-B6B9-D4C5B3B02BC2}"/>
                  </a:ext>
                </a:extLst>
              </p14:cNvPr>
              <p14:cNvContentPartPr/>
              <p14:nvPr/>
            </p14:nvContentPartPr>
            <p14:xfrm>
              <a:off x="9035733" y="2146387"/>
              <a:ext cx="3102120" cy="158868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80893F5B-05F3-4FFA-B6B9-D4C5B3B02BC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31413" y="2142067"/>
                <a:ext cx="3110760" cy="15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3C4D4E2C-AEC2-465C-B0BA-AED6425E70AD}"/>
                  </a:ext>
                </a:extLst>
              </p14:cNvPr>
              <p14:cNvContentPartPr/>
              <p14:nvPr/>
            </p14:nvContentPartPr>
            <p14:xfrm>
              <a:off x="8327613" y="5444347"/>
              <a:ext cx="226440" cy="38520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3C4D4E2C-AEC2-465C-B0BA-AED6425E70A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323293" y="5440027"/>
                <a:ext cx="235080" cy="3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ECAC4BDC-3E84-456C-83E6-B4499BB97FF4}"/>
              </a:ext>
            </a:extLst>
          </p:cNvPr>
          <p:cNvGrpSpPr/>
          <p:nvPr/>
        </p:nvGrpSpPr>
        <p:grpSpPr>
          <a:xfrm>
            <a:off x="13773" y="-1013"/>
            <a:ext cx="12218400" cy="6762600"/>
            <a:chOff x="13773" y="-1013"/>
            <a:chExt cx="12218400" cy="67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641166A-26A4-4A06-8B75-E543D1A17E94}"/>
                    </a:ext>
                  </a:extLst>
                </p14:cNvPr>
                <p14:cNvContentPartPr/>
                <p14:nvPr/>
              </p14:nvContentPartPr>
              <p14:xfrm>
                <a:off x="1972533" y="4720387"/>
                <a:ext cx="3010320" cy="43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641166A-26A4-4A06-8B75-E543D1A17E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68213" y="4716067"/>
                  <a:ext cx="3018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1029FC3-1037-42EC-B589-9F75D8B3BF81}"/>
                    </a:ext>
                  </a:extLst>
                </p14:cNvPr>
                <p14:cNvContentPartPr/>
                <p14:nvPr/>
              </p14:nvContentPartPr>
              <p14:xfrm>
                <a:off x="11612973" y="1817347"/>
                <a:ext cx="505800" cy="485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1029FC3-1037-42EC-B589-9F75D8B3BF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08653" y="1813027"/>
                  <a:ext cx="5144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40A43CA-DD5F-4B56-9BFD-8F322D25E85B}"/>
                    </a:ext>
                  </a:extLst>
                </p14:cNvPr>
                <p14:cNvContentPartPr/>
                <p14:nvPr/>
              </p14:nvContentPartPr>
              <p14:xfrm>
                <a:off x="9289173" y="204547"/>
                <a:ext cx="11520" cy="180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40A43CA-DD5F-4B56-9BFD-8F322D25E85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84853" y="200227"/>
                  <a:ext cx="20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447C5DB-CD3B-453A-8FAB-5872AA02A176}"/>
                    </a:ext>
                  </a:extLst>
                </p14:cNvPr>
                <p14:cNvContentPartPr/>
                <p14:nvPr/>
              </p14:nvContentPartPr>
              <p14:xfrm>
                <a:off x="9154893" y="181867"/>
                <a:ext cx="249480" cy="32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447C5DB-CD3B-453A-8FAB-5872AA02A1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50573" y="177547"/>
                  <a:ext cx="258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A9C514C-E5B6-4063-8E66-B5398D7088C1}"/>
                    </a:ext>
                  </a:extLst>
                </p14:cNvPr>
                <p14:cNvContentPartPr/>
                <p14:nvPr/>
              </p14:nvContentPartPr>
              <p14:xfrm>
                <a:off x="9208173" y="284467"/>
                <a:ext cx="137880" cy="33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A9C514C-E5B6-4063-8E66-B5398D7088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03853" y="280147"/>
                  <a:ext cx="14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F70771B-6679-4802-B8D6-46CD56CCA111}"/>
                    </a:ext>
                  </a:extLst>
                </p14:cNvPr>
                <p14:cNvContentPartPr/>
                <p14:nvPr/>
              </p14:nvContentPartPr>
              <p14:xfrm>
                <a:off x="9402573" y="143707"/>
                <a:ext cx="102240" cy="254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F70771B-6679-4802-B8D6-46CD56CCA1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98253" y="139387"/>
                  <a:ext cx="110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4040DD4-5952-498F-90D5-52C96EADE6C0}"/>
                    </a:ext>
                  </a:extLst>
                </p14:cNvPr>
                <p14:cNvContentPartPr/>
                <p14:nvPr/>
              </p14:nvContentPartPr>
              <p14:xfrm>
                <a:off x="9569973" y="197707"/>
                <a:ext cx="128880" cy="11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4040DD4-5952-498F-90D5-52C96EADE6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65653" y="193387"/>
                  <a:ext cx="137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70B285-479E-4A87-9AD5-0DBBAAB041CD}"/>
                    </a:ext>
                  </a:extLst>
                </p14:cNvPr>
                <p14:cNvContentPartPr/>
                <p14:nvPr/>
              </p14:nvContentPartPr>
              <p14:xfrm>
                <a:off x="9630093" y="281227"/>
                <a:ext cx="68760" cy="43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70B285-479E-4A87-9AD5-0DBBAAB041C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25773" y="276907"/>
                  <a:ext cx="77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FCBFC5-7180-4DA3-90BC-F1FCCF78D656}"/>
                    </a:ext>
                  </a:extLst>
                </p14:cNvPr>
                <p14:cNvContentPartPr/>
                <p14:nvPr/>
              </p14:nvContentPartPr>
              <p14:xfrm>
                <a:off x="9738813" y="306427"/>
                <a:ext cx="23760" cy="78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FCBFC5-7180-4DA3-90BC-F1FCCF78D6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34493" y="302107"/>
                  <a:ext cx="32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85260A-DEA8-4A15-92BB-C93B498E24A3}"/>
                    </a:ext>
                  </a:extLst>
                </p14:cNvPr>
                <p14:cNvContentPartPr/>
                <p14:nvPr/>
              </p14:nvContentPartPr>
              <p14:xfrm>
                <a:off x="9807933" y="145867"/>
                <a:ext cx="213840" cy="289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85260A-DEA8-4A15-92BB-C93B498E24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03613" y="141547"/>
                  <a:ext cx="222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EEA0FCA-D84B-42A8-AB9E-094D197701F7}"/>
                    </a:ext>
                  </a:extLst>
                </p14:cNvPr>
                <p14:cNvContentPartPr/>
                <p14:nvPr/>
              </p14:nvContentPartPr>
              <p14:xfrm>
                <a:off x="10081173" y="1635547"/>
                <a:ext cx="122760" cy="1205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EEA0FCA-D84B-42A8-AB9E-094D197701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76853" y="1631227"/>
                  <a:ext cx="131400" cy="12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7557E61-7C8E-4C5F-9C1B-6373677B00D9}"/>
                    </a:ext>
                  </a:extLst>
                </p14:cNvPr>
                <p14:cNvContentPartPr/>
                <p14:nvPr/>
              </p14:nvContentPartPr>
              <p14:xfrm>
                <a:off x="8968053" y="1612507"/>
                <a:ext cx="3061440" cy="20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7557E61-7C8E-4C5F-9C1B-6373677B00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63733" y="1608187"/>
                  <a:ext cx="3070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23F0404-A55D-41AA-96B3-90C3FE116308}"/>
                    </a:ext>
                  </a:extLst>
                </p14:cNvPr>
                <p14:cNvContentPartPr/>
                <p14:nvPr/>
              </p14:nvContentPartPr>
              <p14:xfrm>
                <a:off x="9245253" y="1349707"/>
                <a:ext cx="25200" cy="182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23F0404-A55D-41AA-96B3-90C3FE1163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40933" y="1345387"/>
                  <a:ext cx="33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593EB2E-9959-45BE-9C8B-CDDBE9FA8D58}"/>
                    </a:ext>
                  </a:extLst>
                </p14:cNvPr>
                <p14:cNvContentPartPr/>
                <p14:nvPr/>
              </p14:nvContentPartPr>
              <p14:xfrm>
                <a:off x="9122493" y="1335667"/>
                <a:ext cx="237600" cy="87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593EB2E-9959-45BE-9C8B-CDDBE9FA8D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18173" y="1331347"/>
                  <a:ext cx="246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34EA75D-CA1A-4E66-9EFE-A03C07CCDBB9}"/>
                    </a:ext>
                  </a:extLst>
                </p14:cNvPr>
                <p14:cNvContentPartPr/>
                <p14:nvPr/>
              </p14:nvContentPartPr>
              <p14:xfrm>
                <a:off x="9173253" y="1455907"/>
                <a:ext cx="166680" cy="32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34EA75D-CA1A-4E66-9EFE-A03C07CCDBB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68933" y="1451587"/>
                  <a:ext cx="175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DAD55BA-0A66-4920-9C24-7E46A927B7D6}"/>
                    </a:ext>
                  </a:extLst>
                </p14:cNvPr>
                <p14:cNvContentPartPr/>
                <p14:nvPr/>
              </p14:nvContentPartPr>
              <p14:xfrm>
                <a:off x="9362613" y="1279147"/>
                <a:ext cx="70560" cy="244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DAD55BA-0A66-4920-9C24-7E46A927B7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58293" y="1274827"/>
                  <a:ext cx="79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B2A4C5E-5774-4472-938A-3D14FDBD7518}"/>
                    </a:ext>
                  </a:extLst>
                </p14:cNvPr>
                <p14:cNvContentPartPr/>
                <p14:nvPr/>
              </p14:nvContentPartPr>
              <p14:xfrm>
                <a:off x="9473493" y="1319467"/>
                <a:ext cx="96840" cy="155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B2A4C5E-5774-4472-938A-3D14FDBD75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69173" y="1315147"/>
                  <a:ext cx="105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2CA84AA-B739-4729-99D5-81AE578A8DA7}"/>
                    </a:ext>
                  </a:extLst>
                </p14:cNvPr>
                <p14:cNvContentPartPr/>
                <p14:nvPr/>
              </p14:nvContentPartPr>
              <p14:xfrm>
                <a:off x="9502293" y="1455907"/>
                <a:ext cx="122400" cy="716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2CA84AA-B739-4729-99D5-81AE578A8D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97973" y="1451587"/>
                  <a:ext cx="131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F3F92A4-D0C5-4D61-88E8-DDB2FAD0A3A1}"/>
                    </a:ext>
                  </a:extLst>
                </p14:cNvPr>
                <p14:cNvContentPartPr/>
                <p14:nvPr/>
              </p14:nvContentPartPr>
              <p14:xfrm>
                <a:off x="9644493" y="1311187"/>
                <a:ext cx="129600" cy="190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F3F92A4-D0C5-4D61-88E8-DDB2FAD0A3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40173" y="1306867"/>
                  <a:ext cx="138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90804E7-9ACA-4C67-81EA-550899E42D8D}"/>
                    </a:ext>
                  </a:extLst>
                </p14:cNvPr>
                <p14:cNvContentPartPr/>
                <p14:nvPr/>
              </p14:nvContentPartPr>
              <p14:xfrm>
                <a:off x="9734133" y="1296787"/>
                <a:ext cx="87840" cy="291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90804E7-9ACA-4C67-81EA-550899E42D8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29813" y="1292467"/>
                  <a:ext cx="96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27359AB-5AA6-47B4-8FB3-F6146DDED92B}"/>
                    </a:ext>
                  </a:extLst>
                </p14:cNvPr>
                <p14:cNvContentPartPr/>
                <p14:nvPr/>
              </p14:nvContentPartPr>
              <p14:xfrm>
                <a:off x="5537973" y="2660107"/>
                <a:ext cx="241200" cy="600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27359AB-5AA6-47B4-8FB3-F6146DDED9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33653" y="2655787"/>
                  <a:ext cx="249840" cy="6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BFA9FD5-F85B-4632-9BF0-F34E7A42754A}"/>
                    </a:ext>
                  </a:extLst>
                </p14:cNvPr>
                <p14:cNvContentPartPr/>
                <p14:nvPr/>
              </p14:nvContentPartPr>
              <p14:xfrm>
                <a:off x="5492253" y="3007867"/>
                <a:ext cx="206640" cy="294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BFA9FD5-F85B-4632-9BF0-F34E7A42754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87933" y="3003547"/>
                  <a:ext cx="215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09F44A7-FEEE-4B4E-9D28-D67927F4E98F}"/>
                    </a:ext>
                  </a:extLst>
                </p14:cNvPr>
                <p14:cNvContentPartPr/>
                <p14:nvPr/>
              </p14:nvContentPartPr>
              <p14:xfrm>
                <a:off x="5648493" y="2344027"/>
                <a:ext cx="39960" cy="245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09F44A7-FEEE-4B4E-9D28-D67927F4E9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4173" y="2339707"/>
                  <a:ext cx="48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6644981-C04D-48E8-A1F4-39E77D94536D}"/>
                    </a:ext>
                  </a:extLst>
                </p14:cNvPr>
                <p14:cNvContentPartPr/>
                <p14:nvPr/>
              </p14:nvContentPartPr>
              <p14:xfrm>
                <a:off x="5561733" y="2527627"/>
                <a:ext cx="205200" cy="86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6644981-C04D-48E8-A1F4-39E77D9453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57413" y="2523307"/>
                  <a:ext cx="213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3CB9471-03B3-4951-8F3D-1E7337CF87CB}"/>
                    </a:ext>
                  </a:extLst>
                </p14:cNvPr>
                <p14:cNvContentPartPr/>
                <p14:nvPr/>
              </p14:nvContentPartPr>
              <p14:xfrm>
                <a:off x="5507373" y="2303347"/>
                <a:ext cx="194040" cy="67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3CB9471-03B3-4951-8F3D-1E7337CF87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03053" y="2299027"/>
                  <a:ext cx="202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0FEBFAA-2F90-4A8C-A700-23D7F50C1EAB}"/>
                    </a:ext>
                  </a:extLst>
                </p14:cNvPr>
                <p14:cNvContentPartPr/>
                <p14:nvPr/>
              </p14:nvContentPartPr>
              <p14:xfrm>
                <a:off x="5751813" y="2365627"/>
                <a:ext cx="144360" cy="113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0FEBFAA-2F90-4A8C-A700-23D7F50C1E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47493" y="2361307"/>
                  <a:ext cx="153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3B6CCAE-F0EB-4CC9-BC30-F69F8C040C70}"/>
                    </a:ext>
                  </a:extLst>
                </p14:cNvPr>
                <p14:cNvContentPartPr/>
                <p14:nvPr/>
              </p14:nvContentPartPr>
              <p14:xfrm>
                <a:off x="5939733" y="2323867"/>
                <a:ext cx="117360" cy="2106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3B6CCAE-F0EB-4CC9-BC30-F69F8C040C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35413" y="2319547"/>
                  <a:ext cx="126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A6740A5-47D3-4B58-AF81-2435222F13AF}"/>
                    </a:ext>
                  </a:extLst>
                </p14:cNvPr>
                <p14:cNvContentPartPr/>
                <p14:nvPr/>
              </p14:nvContentPartPr>
              <p14:xfrm>
                <a:off x="6085533" y="2270587"/>
                <a:ext cx="123480" cy="99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A6740A5-47D3-4B58-AF81-2435222F13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81213" y="2266267"/>
                  <a:ext cx="132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528A615-1400-48BC-9ECC-D7AD816484A6}"/>
                    </a:ext>
                  </a:extLst>
                </p14:cNvPr>
                <p14:cNvContentPartPr/>
                <p14:nvPr/>
              </p14:nvContentPartPr>
              <p14:xfrm>
                <a:off x="6225213" y="2089147"/>
                <a:ext cx="136800" cy="223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528A615-1400-48BC-9ECC-D7AD816484A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20893" y="2084827"/>
                  <a:ext cx="145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B25EFA0-B89B-4A2E-913B-45353D9AD48B}"/>
                    </a:ext>
                  </a:extLst>
                </p14:cNvPr>
                <p14:cNvContentPartPr/>
                <p14:nvPr/>
              </p14:nvContentPartPr>
              <p14:xfrm>
                <a:off x="6463893" y="1999867"/>
                <a:ext cx="99360" cy="298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B25EFA0-B89B-4A2E-913B-45353D9AD48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59573" y="1995547"/>
                  <a:ext cx="1080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995FE7B-DE51-49D1-9E31-87E006050A27}"/>
                    </a:ext>
                  </a:extLst>
                </p14:cNvPr>
                <p14:cNvContentPartPr/>
                <p14:nvPr/>
              </p14:nvContentPartPr>
              <p14:xfrm>
                <a:off x="6575493" y="2059627"/>
                <a:ext cx="118080" cy="100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995FE7B-DE51-49D1-9E31-87E006050A2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71173" y="2055307"/>
                  <a:ext cx="126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1E50DE7-0384-4A25-B52E-CF5B94ED9F82}"/>
                    </a:ext>
                  </a:extLst>
                </p14:cNvPr>
                <p14:cNvContentPartPr/>
                <p14:nvPr/>
              </p14:nvContentPartPr>
              <p14:xfrm>
                <a:off x="6713013" y="2019307"/>
                <a:ext cx="86040" cy="106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1E50DE7-0384-4A25-B52E-CF5B94ED9F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08693" y="2014987"/>
                  <a:ext cx="94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ACA6D90-F9B5-44FE-8647-261AC9C4D8FF}"/>
                    </a:ext>
                  </a:extLst>
                </p14:cNvPr>
                <p14:cNvContentPartPr/>
                <p14:nvPr/>
              </p14:nvContentPartPr>
              <p14:xfrm>
                <a:off x="6794373" y="1872427"/>
                <a:ext cx="81000" cy="234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ACA6D90-F9B5-44FE-8647-261AC9C4D8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90053" y="1868107"/>
                  <a:ext cx="89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0F7464C-CAC9-4203-A298-F4CED668D2F1}"/>
                    </a:ext>
                  </a:extLst>
                </p14:cNvPr>
                <p14:cNvContentPartPr/>
                <p14:nvPr/>
              </p14:nvContentPartPr>
              <p14:xfrm>
                <a:off x="6884013" y="1904827"/>
                <a:ext cx="173520" cy="136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0F7464C-CAC9-4203-A298-F4CED668D2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79693" y="1900507"/>
                  <a:ext cx="182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C68EF73-CB60-4F9C-B738-DB422EFE3061}"/>
                    </a:ext>
                  </a:extLst>
                </p14:cNvPr>
                <p14:cNvContentPartPr/>
                <p14:nvPr/>
              </p14:nvContentPartPr>
              <p14:xfrm>
                <a:off x="7105773" y="1871707"/>
                <a:ext cx="100800" cy="135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C68EF73-CB60-4F9C-B738-DB422EFE306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01453" y="1867387"/>
                  <a:ext cx="109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287F22C-B1B1-49C4-9C5D-963901B25D7A}"/>
                    </a:ext>
                  </a:extLst>
                </p14:cNvPr>
                <p14:cNvContentPartPr/>
                <p14:nvPr/>
              </p14:nvContentPartPr>
              <p14:xfrm>
                <a:off x="6473613" y="2383627"/>
                <a:ext cx="58680" cy="155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287F22C-B1B1-49C4-9C5D-963901B25D7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69293" y="2379307"/>
                  <a:ext cx="67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110A857-67DC-4F09-AE0E-206BEE7784BE}"/>
                    </a:ext>
                  </a:extLst>
                </p14:cNvPr>
                <p14:cNvContentPartPr/>
                <p14:nvPr/>
              </p14:nvContentPartPr>
              <p14:xfrm>
                <a:off x="6449133" y="2459227"/>
                <a:ext cx="132480" cy="24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110A857-67DC-4F09-AE0E-206BEE7784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44813" y="2454907"/>
                  <a:ext cx="14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E90E181-39D4-414D-B7E8-04C14525D8F2}"/>
                    </a:ext>
                  </a:extLst>
                </p14:cNvPr>
                <p14:cNvContentPartPr/>
                <p14:nvPr/>
              </p14:nvContentPartPr>
              <p14:xfrm>
                <a:off x="6387933" y="2333947"/>
                <a:ext cx="154800" cy="98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E90E181-39D4-414D-B7E8-04C14525D8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83613" y="2329627"/>
                  <a:ext cx="163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32D876A-220C-42F3-B74F-CF6741753200}"/>
                    </a:ext>
                  </a:extLst>
                </p14:cNvPr>
                <p14:cNvContentPartPr/>
                <p14:nvPr/>
              </p14:nvContentPartPr>
              <p14:xfrm>
                <a:off x="6601413" y="2351227"/>
                <a:ext cx="115920" cy="60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32D876A-220C-42F3-B74F-CF67417532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97093" y="2346907"/>
                  <a:ext cx="124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54D7CF0-33DA-44C7-9A6D-3C8BB24CB8C0}"/>
                    </a:ext>
                  </a:extLst>
                </p14:cNvPr>
                <p14:cNvContentPartPr/>
                <p14:nvPr/>
              </p14:nvContentPartPr>
              <p14:xfrm>
                <a:off x="6622293" y="2230987"/>
                <a:ext cx="253440" cy="200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54D7CF0-33DA-44C7-9A6D-3C8BB24CB8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17973" y="2226667"/>
                  <a:ext cx="262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B7F8C38-B8B0-4319-8960-5B559745EF94}"/>
                    </a:ext>
                  </a:extLst>
                </p14:cNvPr>
                <p14:cNvContentPartPr/>
                <p14:nvPr/>
              </p14:nvContentPartPr>
              <p14:xfrm>
                <a:off x="6893373" y="2202907"/>
                <a:ext cx="44280" cy="156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B7F8C38-B8B0-4319-8960-5B559745EF9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89053" y="2198587"/>
                  <a:ext cx="52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9DAE95F-A2AA-48F6-A124-5C75D83E217E}"/>
                    </a:ext>
                  </a:extLst>
                </p14:cNvPr>
                <p14:cNvContentPartPr/>
                <p14:nvPr/>
              </p14:nvContentPartPr>
              <p14:xfrm>
                <a:off x="6854493" y="2275627"/>
                <a:ext cx="106560" cy="8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9DAE95F-A2AA-48F6-A124-5C75D83E21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50173" y="2271307"/>
                  <a:ext cx="115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9815F34-B7E3-4070-B85C-ED181389722A}"/>
                    </a:ext>
                  </a:extLst>
                </p14:cNvPr>
                <p14:cNvContentPartPr/>
                <p14:nvPr/>
              </p14:nvContentPartPr>
              <p14:xfrm>
                <a:off x="6971493" y="2248987"/>
                <a:ext cx="81720" cy="61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9815F34-B7E3-4070-B85C-ED18138972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67173" y="2244667"/>
                  <a:ext cx="90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672F077-802B-41E1-B52D-7AC6733DEB54}"/>
                    </a:ext>
                  </a:extLst>
                </p14:cNvPr>
                <p14:cNvContentPartPr/>
                <p14:nvPr/>
              </p14:nvContentPartPr>
              <p14:xfrm>
                <a:off x="7085613" y="2259427"/>
                <a:ext cx="59040" cy="38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672F077-802B-41E1-B52D-7AC6733DEB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81293" y="2255107"/>
                  <a:ext cx="67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566669D-5CDE-41F6-B1B7-8E222B134A2A}"/>
                    </a:ext>
                  </a:extLst>
                </p14:cNvPr>
                <p14:cNvContentPartPr/>
                <p14:nvPr/>
              </p14:nvContentPartPr>
              <p14:xfrm>
                <a:off x="7127373" y="2071867"/>
                <a:ext cx="120240" cy="170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566669D-5CDE-41F6-B1B7-8E222B134A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23053" y="2067547"/>
                  <a:ext cx="128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229BC9C-9CC6-4E9C-943F-FDA5C67DD532}"/>
                    </a:ext>
                  </a:extLst>
                </p14:cNvPr>
                <p14:cNvContentPartPr/>
                <p14:nvPr/>
              </p14:nvContentPartPr>
              <p14:xfrm>
                <a:off x="7248693" y="2033347"/>
                <a:ext cx="235800" cy="189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229BC9C-9CC6-4E9C-943F-FDA5C67DD53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44373" y="2029027"/>
                  <a:ext cx="244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305713F-93F5-41E8-B456-33C6BF4BE097}"/>
                    </a:ext>
                  </a:extLst>
                </p14:cNvPr>
                <p14:cNvContentPartPr/>
                <p14:nvPr/>
              </p14:nvContentPartPr>
              <p14:xfrm>
                <a:off x="7517613" y="1873507"/>
                <a:ext cx="192240" cy="146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305713F-93F5-41E8-B456-33C6BF4BE0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13293" y="1869187"/>
                  <a:ext cx="200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152BB40-ABFA-487D-889C-85ABA454A1BD}"/>
                    </a:ext>
                  </a:extLst>
                </p14:cNvPr>
                <p14:cNvContentPartPr/>
                <p14:nvPr/>
              </p14:nvContentPartPr>
              <p14:xfrm>
                <a:off x="7717053" y="1771267"/>
                <a:ext cx="100440" cy="100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152BB40-ABFA-487D-889C-85ABA454A1B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12733" y="1766947"/>
                  <a:ext cx="109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3760AF9-DCAA-469B-8A9C-2AF6DC445AD6}"/>
                    </a:ext>
                  </a:extLst>
                </p14:cNvPr>
                <p14:cNvContentPartPr/>
                <p14:nvPr/>
              </p14:nvContentPartPr>
              <p14:xfrm>
                <a:off x="7868613" y="1724107"/>
                <a:ext cx="141120" cy="104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3760AF9-DCAA-469B-8A9C-2AF6DC445AD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64293" y="1719787"/>
                  <a:ext cx="149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9E25D0C-909B-4A7E-ADB5-530F07100E2C}"/>
                    </a:ext>
                  </a:extLst>
                </p14:cNvPr>
                <p14:cNvContentPartPr/>
                <p14:nvPr/>
              </p14:nvContentPartPr>
              <p14:xfrm>
                <a:off x="7931973" y="1568587"/>
                <a:ext cx="168120" cy="290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9E25D0C-909B-4A7E-ADB5-530F07100E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27653" y="1564267"/>
                  <a:ext cx="176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2374AF5-A7F0-4957-A4AA-9ED633C1D461}"/>
                    </a:ext>
                  </a:extLst>
                </p14:cNvPr>
                <p14:cNvContentPartPr/>
                <p14:nvPr/>
              </p14:nvContentPartPr>
              <p14:xfrm>
                <a:off x="886773" y="262867"/>
                <a:ext cx="35640" cy="185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2374AF5-A7F0-4957-A4AA-9ED633C1D4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2453" y="258547"/>
                  <a:ext cx="44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B428DA8-6ED2-418D-94C3-0657A4A57E6E}"/>
                    </a:ext>
                  </a:extLst>
                </p14:cNvPr>
                <p14:cNvContentPartPr/>
                <p14:nvPr/>
              </p14:nvContentPartPr>
              <p14:xfrm>
                <a:off x="872013" y="258547"/>
                <a:ext cx="173880" cy="216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B428DA8-6ED2-418D-94C3-0657A4A57E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7693" y="254227"/>
                  <a:ext cx="182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9FB5529-6F3B-429B-967B-012BD965E651}"/>
                    </a:ext>
                  </a:extLst>
                </p14:cNvPr>
                <p14:cNvContentPartPr/>
                <p14:nvPr/>
              </p14:nvContentPartPr>
              <p14:xfrm>
                <a:off x="888933" y="334507"/>
                <a:ext cx="189000" cy="1184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9FB5529-6F3B-429B-967B-012BD965E6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4613" y="330187"/>
                  <a:ext cx="197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02BC7C4-E106-4C18-964B-7788A73689C7}"/>
                    </a:ext>
                  </a:extLst>
                </p14:cNvPr>
                <p14:cNvContentPartPr/>
                <p14:nvPr/>
              </p14:nvContentPartPr>
              <p14:xfrm>
                <a:off x="1115733" y="232987"/>
                <a:ext cx="39600" cy="1929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02BC7C4-E106-4C18-964B-7788A73689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1413" y="228667"/>
                  <a:ext cx="48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D973C50-4320-40B9-8239-D263274D7411}"/>
                    </a:ext>
                  </a:extLst>
                </p14:cNvPr>
                <p14:cNvContentPartPr/>
                <p14:nvPr/>
              </p14:nvContentPartPr>
              <p14:xfrm>
                <a:off x="1177293" y="348907"/>
                <a:ext cx="138600" cy="79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D973C50-4320-40B9-8239-D263274D741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2973" y="344587"/>
                  <a:ext cx="147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A3EC8AE-3194-483A-BEDD-828DF8AD0190}"/>
                    </a:ext>
                  </a:extLst>
                </p14:cNvPr>
                <p14:cNvContentPartPr/>
                <p14:nvPr/>
              </p14:nvContentPartPr>
              <p14:xfrm>
                <a:off x="1316613" y="322987"/>
                <a:ext cx="104400" cy="107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A3EC8AE-3194-483A-BEDD-828DF8AD01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12293" y="318667"/>
                  <a:ext cx="113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A86180B-6AC4-4904-87E9-046F06A9EF55}"/>
                    </a:ext>
                  </a:extLst>
                </p14:cNvPr>
                <p14:cNvContentPartPr/>
                <p14:nvPr/>
              </p14:nvContentPartPr>
              <p14:xfrm>
                <a:off x="1427853" y="185107"/>
                <a:ext cx="146880" cy="2505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A86180B-6AC4-4904-87E9-046F06A9EF5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23533" y="180787"/>
                  <a:ext cx="155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55793B6-4864-4280-8B40-256CF821D1CE}"/>
                    </a:ext>
                  </a:extLst>
                </p14:cNvPr>
                <p14:cNvContentPartPr/>
                <p14:nvPr/>
              </p14:nvContentPartPr>
              <p14:xfrm>
                <a:off x="1570053" y="323347"/>
                <a:ext cx="11880" cy="846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55793B6-4864-4280-8B40-256CF821D1C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65733" y="319027"/>
                  <a:ext cx="20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7F0FA11-E107-4C4B-B891-3C9BDDDFB102}"/>
                    </a:ext>
                  </a:extLst>
                </p14:cNvPr>
                <p14:cNvContentPartPr/>
                <p14:nvPr/>
              </p14:nvContentPartPr>
              <p14:xfrm>
                <a:off x="1573293" y="259987"/>
                <a:ext cx="6840" cy="241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7F0FA11-E107-4C4B-B891-3C9BDDDFB10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68973" y="255667"/>
                  <a:ext cx="15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420DA4F-CBD0-4B48-91DE-D65379AC5A56}"/>
                    </a:ext>
                  </a:extLst>
                </p14:cNvPr>
                <p14:cNvContentPartPr/>
                <p14:nvPr/>
              </p14:nvContentPartPr>
              <p14:xfrm>
                <a:off x="1612173" y="319747"/>
                <a:ext cx="97200" cy="92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420DA4F-CBD0-4B48-91DE-D65379AC5A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07853" y="315427"/>
                  <a:ext cx="105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3431D67-E770-466C-9E87-970F9E483B99}"/>
                    </a:ext>
                  </a:extLst>
                </p14:cNvPr>
                <p14:cNvContentPartPr/>
                <p14:nvPr/>
              </p14:nvContentPartPr>
              <p14:xfrm>
                <a:off x="1733853" y="326587"/>
                <a:ext cx="5760" cy="84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3431D67-E770-466C-9E87-970F9E483B9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29533" y="322267"/>
                  <a:ext cx="14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2F2405C-5B48-4EA0-8C46-563B0E25F6CB}"/>
                    </a:ext>
                  </a:extLst>
                </p14:cNvPr>
                <p14:cNvContentPartPr/>
                <p14:nvPr/>
              </p14:nvContentPartPr>
              <p14:xfrm>
                <a:off x="1706133" y="270067"/>
                <a:ext cx="360" cy="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2F2405C-5B48-4EA0-8C46-563B0E25F6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01813" y="265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17BFDB6-CAB7-42F9-9105-E96A721F51D5}"/>
                    </a:ext>
                  </a:extLst>
                </p14:cNvPr>
                <p14:cNvContentPartPr/>
                <p14:nvPr/>
              </p14:nvContentPartPr>
              <p14:xfrm>
                <a:off x="1808373" y="191947"/>
                <a:ext cx="194760" cy="213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17BFDB6-CAB7-42F9-9105-E96A721F51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804053" y="187627"/>
                  <a:ext cx="203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129BCFC-77CD-44E3-93F9-683218A2CFB2}"/>
                    </a:ext>
                  </a:extLst>
                </p14:cNvPr>
                <p14:cNvContentPartPr/>
                <p14:nvPr/>
              </p14:nvContentPartPr>
              <p14:xfrm>
                <a:off x="1889733" y="225787"/>
                <a:ext cx="35640" cy="72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129BCFC-77CD-44E3-93F9-683218A2CF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85413" y="221467"/>
                  <a:ext cx="44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91CB53F-9783-4A6C-8A01-E6716CE55E1E}"/>
                    </a:ext>
                  </a:extLst>
                </p14:cNvPr>
                <p14:cNvContentPartPr/>
                <p14:nvPr/>
              </p14:nvContentPartPr>
              <p14:xfrm>
                <a:off x="1992693" y="259987"/>
                <a:ext cx="117360" cy="1310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91CB53F-9783-4A6C-8A01-E6716CE55E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88373" y="255667"/>
                  <a:ext cx="126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ADD2568-2F40-4897-BDDF-7E8FDDE80F98}"/>
                    </a:ext>
                  </a:extLst>
                </p14:cNvPr>
                <p14:cNvContentPartPr/>
                <p14:nvPr/>
              </p14:nvContentPartPr>
              <p14:xfrm>
                <a:off x="2213733" y="265027"/>
                <a:ext cx="28440" cy="6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ADD2568-2F40-4897-BDDF-7E8FDDE80F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09413" y="260707"/>
                  <a:ext cx="37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030B95C-D6AC-4EF7-B60C-F3891BA8FFDD}"/>
                    </a:ext>
                  </a:extLst>
                </p14:cNvPr>
                <p14:cNvContentPartPr/>
                <p14:nvPr/>
              </p14:nvContentPartPr>
              <p14:xfrm>
                <a:off x="2220213" y="328387"/>
                <a:ext cx="15120" cy="38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030B95C-D6AC-4EF7-B60C-F3891BA8FFD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15893" y="324067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A39CC22-179D-4E80-A8B9-6114348E70CA}"/>
                    </a:ext>
                  </a:extLst>
                </p14:cNvPr>
                <p14:cNvContentPartPr/>
                <p14:nvPr/>
              </p14:nvContentPartPr>
              <p14:xfrm>
                <a:off x="2219853" y="172507"/>
                <a:ext cx="77040" cy="227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A39CC22-179D-4E80-A8B9-6114348E70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15533" y="168187"/>
                  <a:ext cx="85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1DD32C2-C148-4477-BD86-F237670924AC}"/>
                    </a:ext>
                  </a:extLst>
                </p14:cNvPr>
                <p14:cNvContentPartPr/>
                <p14:nvPr/>
              </p14:nvContentPartPr>
              <p14:xfrm>
                <a:off x="2357373" y="244507"/>
                <a:ext cx="360" cy="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1DD32C2-C148-4477-BD86-F237670924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53053" y="240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D8BA618-DDAE-49B4-BD51-CECB1703357A}"/>
                    </a:ext>
                  </a:extLst>
                </p14:cNvPr>
                <p14:cNvContentPartPr/>
                <p14:nvPr/>
              </p14:nvContentPartPr>
              <p14:xfrm>
                <a:off x="2291133" y="235867"/>
                <a:ext cx="101160" cy="135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D8BA618-DDAE-49B4-BD51-CECB1703357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86813" y="231547"/>
                  <a:ext cx="109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DBACE47-B1D3-4163-B23D-0EE4660E250F}"/>
                    </a:ext>
                  </a:extLst>
                </p14:cNvPr>
                <p14:cNvContentPartPr/>
                <p14:nvPr/>
              </p14:nvContentPartPr>
              <p14:xfrm>
                <a:off x="2412093" y="307147"/>
                <a:ext cx="43560" cy="72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DBACE47-B1D3-4163-B23D-0EE4660E250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07773" y="302827"/>
                  <a:ext cx="52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89F449C-21CF-49CF-9F77-3812A0476140}"/>
                    </a:ext>
                  </a:extLst>
                </p14:cNvPr>
                <p14:cNvContentPartPr/>
                <p14:nvPr/>
              </p14:nvContentPartPr>
              <p14:xfrm>
                <a:off x="2474733" y="236947"/>
                <a:ext cx="73080" cy="158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89F449C-21CF-49CF-9F77-3812A047614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70413" y="232627"/>
                  <a:ext cx="81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3807201A-340F-4B7D-B7A8-2DE6517B8CE7}"/>
                    </a:ext>
                  </a:extLst>
                </p14:cNvPr>
                <p14:cNvContentPartPr/>
                <p14:nvPr/>
              </p14:nvContentPartPr>
              <p14:xfrm>
                <a:off x="2561493" y="129667"/>
                <a:ext cx="105840" cy="343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3807201A-340F-4B7D-B7A8-2DE6517B8CE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57173" y="125347"/>
                  <a:ext cx="114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B42BA65-8E84-4169-A1B2-7953F816DC78}"/>
                    </a:ext>
                  </a:extLst>
                </p14:cNvPr>
                <p14:cNvContentPartPr/>
                <p14:nvPr/>
              </p14:nvContentPartPr>
              <p14:xfrm>
                <a:off x="2598933" y="593347"/>
                <a:ext cx="28440" cy="119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B42BA65-8E84-4169-A1B2-7953F816DC7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94613" y="589027"/>
                  <a:ext cx="37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B243F87-7A6D-457B-BA4C-BAFD31BBB8B3}"/>
                    </a:ext>
                  </a:extLst>
                </p14:cNvPr>
                <p14:cNvContentPartPr/>
                <p14:nvPr/>
              </p14:nvContentPartPr>
              <p14:xfrm>
                <a:off x="836013" y="608827"/>
                <a:ext cx="10080" cy="178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B243F87-7A6D-457B-BA4C-BAFD31BBB8B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31693" y="604507"/>
                  <a:ext cx="18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A620A09-FBE0-47A5-AE3D-5154A96FA3B3}"/>
                    </a:ext>
                  </a:extLst>
                </p14:cNvPr>
                <p14:cNvContentPartPr/>
                <p14:nvPr/>
              </p14:nvContentPartPr>
              <p14:xfrm>
                <a:off x="756813" y="585787"/>
                <a:ext cx="171720" cy="1191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A620A09-FBE0-47A5-AE3D-5154A96FA3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2493" y="581467"/>
                  <a:ext cx="180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76799A3-7D54-414F-A34E-A94F4E8B114C}"/>
                    </a:ext>
                  </a:extLst>
                </p14:cNvPr>
                <p14:cNvContentPartPr/>
                <p14:nvPr/>
              </p14:nvContentPartPr>
              <p14:xfrm>
                <a:off x="946533" y="644107"/>
                <a:ext cx="153720" cy="1314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76799A3-7D54-414F-A34E-A94F4E8B114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2213" y="639787"/>
                  <a:ext cx="162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8923779-AF81-46E1-BFE5-70FE831F6FEA}"/>
                    </a:ext>
                  </a:extLst>
                </p14:cNvPr>
                <p14:cNvContentPartPr/>
                <p14:nvPr/>
              </p14:nvContentPartPr>
              <p14:xfrm>
                <a:off x="1078653" y="618547"/>
                <a:ext cx="21600" cy="44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8923779-AF81-46E1-BFE5-70FE831F6FE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4333" y="614227"/>
                  <a:ext cx="30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9D58E16-6D2C-4617-98A4-5376C8D69CA5}"/>
                    </a:ext>
                  </a:extLst>
                </p14:cNvPr>
                <p14:cNvContentPartPr/>
                <p14:nvPr/>
              </p14:nvContentPartPr>
              <p14:xfrm>
                <a:off x="1129413" y="655627"/>
                <a:ext cx="260640" cy="112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9D58E16-6D2C-4617-98A4-5376C8D69CA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5093" y="651307"/>
                  <a:ext cx="269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33183D1-729B-4408-88FE-E674DA2460D5}"/>
                    </a:ext>
                  </a:extLst>
                </p14:cNvPr>
                <p14:cNvContentPartPr/>
                <p14:nvPr/>
              </p14:nvContentPartPr>
              <p14:xfrm>
                <a:off x="1466013" y="556627"/>
                <a:ext cx="197280" cy="1998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33183D1-729B-4408-88FE-E674DA2460D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61693" y="552307"/>
                  <a:ext cx="205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A69E3BA-A91B-4CD2-AD9C-31D48BEA616B}"/>
                    </a:ext>
                  </a:extLst>
                </p14:cNvPr>
                <p14:cNvContentPartPr/>
                <p14:nvPr/>
              </p14:nvContentPartPr>
              <p14:xfrm>
                <a:off x="1678773" y="645907"/>
                <a:ext cx="125640" cy="849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A69E3BA-A91B-4CD2-AD9C-31D48BEA61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74453" y="641587"/>
                  <a:ext cx="134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2158601-FAC5-4F41-A8DB-3BA4948B6F3B}"/>
                    </a:ext>
                  </a:extLst>
                </p14:cNvPr>
                <p14:cNvContentPartPr/>
                <p14:nvPr/>
              </p14:nvContentPartPr>
              <p14:xfrm>
                <a:off x="1795773" y="624307"/>
                <a:ext cx="97560" cy="126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2158601-FAC5-4F41-A8DB-3BA4948B6F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791453" y="619987"/>
                  <a:ext cx="106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138AF32-7445-4D41-A620-0101494AA34F}"/>
                    </a:ext>
                  </a:extLst>
                </p14:cNvPr>
                <p14:cNvContentPartPr/>
                <p14:nvPr/>
              </p14:nvContentPartPr>
              <p14:xfrm>
                <a:off x="1912053" y="553747"/>
                <a:ext cx="144000" cy="1731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138AF32-7445-4D41-A620-0101494AA3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07733" y="549427"/>
                  <a:ext cx="152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EF092D5-F14C-4EDA-B155-1594BCB5FE47}"/>
                    </a:ext>
                  </a:extLst>
                </p14:cNvPr>
                <p14:cNvContentPartPr/>
                <p14:nvPr/>
              </p14:nvContentPartPr>
              <p14:xfrm>
                <a:off x="2047773" y="571387"/>
                <a:ext cx="17280" cy="47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EF092D5-F14C-4EDA-B155-1594BCB5FE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043453" y="567067"/>
                  <a:ext cx="25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C591724-E3D2-4C9E-86DC-06550CDE5EB6}"/>
                    </a:ext>
                  </a:extLst>
                </p14:cNvPr>
                <p14:cNvContentPartPr/>
                <p14:nvPr/>
              </p14:nvContentPartPr>
              <p14:xfrm>
                <a:off x="2082333" y="614947"/>
                <a:ext cx="145440" cy="867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C591724-E3D2-4C9E-86DC-06550CDE5EB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078013" y="610627"/>
                  <a:ext cx="154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0120784-7C79-4F1D-9FAA-51F31E3DCBE2}"/>
                    </a:ext>
                  </a:extLst>
                </p14:cNvPr>
                <p14:cNvContentPartPr/>
                <p14:nvPr/>
              </p14:nvContentPartPr>
              <p14:xfrm>
                <a:off x="2294733" y="528907"/>
                <a:ext cx="155520" cy="2880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0120784-7C79-4F1D-9FAA-51F31E3DCBE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90413" y="524587"/>
                  <a:ext cx="164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4A11AA4-180A-44D4-8433-15A76F439E48}"/>
                    </a:ext>
                  </a:extLst>
                </p14:cNvPr>
                <p14:cNvContentPartPr/>
                <p14:nvPr/>
              </p14:nvContentPartPr>
              <p14:xfrm>
                <a:off x="2253333" y="544387"/>
                <a:ext cx="54360" cy="9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4A11AA4-180A-44D4-8433-15A76F439E4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49013" y="540067"/>
                  <a:ext cx="63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A3FFA82-AE58-4691-8513-C44900C76E34}"/>
                    </a:ext>
                  </a:extLst>
                </p14:cNvPr>
                <p14:cNvContentPartPr/>
                <p14:nvPr/>
              </p14:nvContentPartPr>
              <p14:xfrm>
                <a:off x="114213" y="645547"/>
                <a:ext cx="25200" cy="1465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A3FFA82-AE58-4691-8513-C44900C76E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893" y="641227"/>
                  <a:ext cx="33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65E3134-6CC8-45B9-A3F5-3276BD93D584}"/>
                    </a:ext>
                  </a:extLst>
                </p14:cNvPr>
                <p14:cNvContentPartPr/>
                <p14:nvPr/>
              </p14:nvContentPartPr>
              <p14:xfrm>
                <a:off x="13773" y="612067"/>
                <a:ext cx="163080" cy="1980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65E3134-6CC8-45B9-A3F5-3276BD93D5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53" y="607747"/>
                  <a:ext cx="171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D7C8CAB-DFD0-4BB5-8D92-3FE45C3DBB7C}"/>
                    </a:ext>
                  </a:extLst>
                </p14:cNvPr>
                <p14:cNvContentPartPr/>
                <p14:nvPr/>
              </p14:nvContentPartPr>
              <p14:xfrm>
                <a:off x="167133" y="676507"/>
                <a:ext cx="245880" cy="117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D7C8CAB-DFD0-4BB5-8D92-3FE45C3DBB7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2813" y="672187"/>
                  <a:ext cx="254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0A65AE7-DF2A-48AF-9F7D-09C604249F58}"/>
                    </a:ext>
                  </a:extLst>
                </p14:cNvPr>
                <p14:cNvContentPartPr/>
                <p14:nvPr/>
              </p14:nvContentPartPr>
              <p14:xfrm>
                <a:off x="438573" y="711787"/>
                <a:ext cx="135720" cy="655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0A65AE7-DF2A-48AF-9F7D-09C604249F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4253" y="707467"/>
                  <a:ext cx="144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0BD6DE6-DDA4-4232-BFD7-20953707225D}"/>
                    </a:ext>
                  </a:extLst>
                </p14:cNvPr>
                <p14:cNvContentPartPr/>
                <p14:nvPr/>
              </p14:nvContentPartPr>
              <p14:xfrm>
                <a:off x="585813" y="682627"/>
                <a:ext cx="106560" cy="1033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0BD6DE6-DDA4-4232-BFD7-20953707225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493" y="678307"/>
                  <a:ext cx="115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879AA03-821C-4C50-BEF1-D3422074E453}"/>
                    </a:ext>
                  </a:extLst>
                </p14:cNvPr>
                <p14:cNvContentPartPr/>
                <p14:nvPr/>
              </p14:nvContentPartPr>
              <p14:xfrm>
                <a:off x="680853" y="725827"/>
                <a:ext cx="106920" cy="29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879AA03-821C-4C50-BEF1-D3422074E45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6533" y="721507"/>
                  <a:ext cx="115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9073711-BDDE-4CB2-959F-153929FEF621}"/>
                    </a:ext>
                  </a:extLst>
                </p14:cNvPr>
                <p14:cNvContentPartPr/>
                <p14:nvPr/>
              </p14:nvContentPartPr>
              <p14:xfrm>
                <a:off x="1361253" y="714307"/>
                <a:ext cx="87120" cy="288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9073711-BDDE-4CB2-959F-153929FEF62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56933" y="709987"/>
                  <a:ext cx="95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6A2AF2B-1C20-4A29-B0DA-5579849BEA08}"/>
                    </a:ext>
                  </a:extLst>
                </p14:cNvPr>
                <p14:cNvContentPartPr/>
                <p14:nvPr/>
              </p14:nvContentPartPr>
              <p14:xfrm>
                <a:off x="2987013" y="454747"/>
                <a:ext cx="82800" cy="1076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6A2AF2B-1C20-4A29-B0DA-5579849BEA0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82693" y="450427"/>
                  <a:ext cx="91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D3C99CF-DC7A-42AA-9A7C-51736D52DD35}"/>
                    </a:ext>
                  </a:extLst>
                </p14:cNvPr>
                <p14:cNvContentPartPr/>
                <p14:nvPr/>
              </p14:nvContentPartPr>
              <p14:xfrm>
                <a:off x="3061533" y="444667"/>
                <a:ext cx="42480" cy="1058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D3C99CF-DC7A-42AA-9A7C-51736D52DD3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57213" y="440347"/>
                  <a:ext cx="51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7E6EA05-A0C6-4B18-9EAB-45C8AFA62AF1}"/>
                    </a:ext>
                  </a:extLst>
                </p14:cNvPr>
                <p14:cNvContentPartPr/>
                <p14:nvPr/>
              </p14:nvContentPartPr>
              <p14:xfrm>
                <a:off x="2989173" y="557707"/>
                <a:ext cx="136800" cy="21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7E6EA05-A0C6-4B18-9EAB-45C8AFA62AF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984853" y="553387"/>
                  <a:ext cx="145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BD7293B-DE3A-40DF-9802-831ED3E88A9F}"/>
                    </a:ext>
                  </a:extLst>
                </p14:cNvPr>
                <p14:cNvContentPartPr/>
                <p14:nvPr/>
              </p14:nvContentPartPr>
              <p14:xfrm>
                <a:off x="3139293" y="433507"/>
                <a:ext cx="131400" cy="1152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BD7293B-DE3A-40DF-9802-831ED3E88A9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34973" y="429187"/>
                  <a:ext cx="140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DB56879-BC60-435F-81CA-B68C2D200FD5}"/>
                    </a:ext>
                  </a:extLst>
                </p14:cNvPr>
                <p14:cNvContentPartPr/>
                <p14:nvPr/>
              </p14:nvContentPartPr>
              <p14:xfrm>
                <a:off x="2937693" y="520627"/>
                <a:ext cx="378360" cy="1206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DB56879-BC60-435F-81CA-B68C2D200FD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33373" y="516307"/>
                  <a:ext cx="387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C67F161-1A40-4DD9-B792-FF3804C7067D}"/>
                    </a:ext>
                  </a:extLst>
                </p14:cNvPr>
                <p14:cNvContentPartPr/>
                <p14:nvPr/>
              </p14:nvContentPartPr>
              <p14:xfrm>
                <a:off x="3147933" y="603787"/>
                <a:ext cx="44640" cy="806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C67F161-1A40-4DD9-B792-FF3804C7067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43613" y="599467"/>
                  <a:ext cx="53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BD44144-BB1A-4831-AD2E-A34486E6C0FF}"/>
                    </a:ext>
                  </a:extLst>
                </p14:cNvPr>
                <p14:cNvContentPartPr/>
                <p14:nvPr/>
              </p14:nvContentPartPr>
              <p14:xfrm>
                <a:off x="3138573" y="623587"/>
                <a:ext cx="82800" cy="18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BD44144-BB1A-4831-AD2E-A34486E6C0F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134253" y="619267"/>
                  <a:ext cx="91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D16C6BD-D0F2-49ED-95E0-A21CAFA30154}"/>
                    </a:ext>
                  </a:extLst>
                </p14:cNvPr>
                <p14:cNvContentPartPr/>
                <p14:nvPr/>
              </p14:nvContentPartPr>
              <p14:xfrm>
                <a:off x="2862453" y="511627"/>
                <a:ext cx="924120" cy="305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D16C6BD-D0F2-49ED-95E0-A21CAFA301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58133" y="507307"/>
                  <a:ext cx="932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A23C9B4-B6CE-4A3F-80EE-304E15030968}"/>
                    </a:ext>
                  </a:extLst>
                </p14:cNvPr>
                <p14:cNvContentPartPr/>
                <p14:nvPr/>
              </p14:nvContentPartPr>
              <p14:xfrm>
                <a:off x="3479853" y="627187"/>
                <a:ext cx="50400" cy="100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A23C9B4-B6CE-4A3F-80EE-304E1503096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475533" y="622867"/>
                  <a:ext cx="59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1394017-28E8-4FB9-B35F-6D1BE14670CA}"/>
                    </a:ext>
                  </a:extLst>
                </p14:cNvPr>
                <p14:cNvContentPartPr/>
                <p14:nvPr/>
              </p14:nvContentPartPr>
              <p14:xfrm>
                <a:off x="3522333" y="613507"/>
                <a:ext cx="46440" cy="1011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1394017-28E8-4FB9-B35F-6D1BE14670C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18013" y="609187"/>
                  <a:ext cx="55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D8D3454-C0B7-4931-974E-2A9F328D0603}"/>
                    </a:ext>
                  </a:extLst>
                </p14:cNvPr>
                <p14:cNvContentPartPr/>
                <p14:nvPr/>
              </p14:nvContentPartPr>
              <p14:xfrm>
                <a:off x="3476253" y="684427"/>
                <a:ext cx="135000" cy="435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D8D3454-C0B7-4931-974E-2A9F328D060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71933" y="680107"/>
                  <a:ext cx="143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A220022-86A4-44C1-9DDE-2AE126C0B653}"/>
                    </a:ext>
                  </a:extLst>
                </p14:cNvPr>
                <p14:cNvContentPartPr/>
                <p14:nvPr/>
              </p14:nvContentPartPr>
              <p14:xfrm>
                <a:off x="3630693" y="587587"/>
                <a:ext cx="86760" cy="135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A220022-86A4-44C1-9DDE-2AE126C0B65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26373" y="583267"/>
                  <a:ext cx="95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7EB1B7E-8877-45BC-BFAC-8C3C54662892}"/>
                    </a:ext>
                  </a:extLst>
                </p14:cNvPr>
                <p14:cNvContentPartPr/>
                <p14:nvPr/>
              </p14:nvContentPartPr>
              <p14:xfrm>
                <a:off x="3437733" y="608467"/>
                <a:ext cx="367920" cy="151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7EB1B7E-8877-45BC-BFAC-8C3C5466289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33413" y="604147"/>
                  <a:ext cx="376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B9B7A94-144B-47A5-A75E-BD3B03DF7504}"/>
                    </a:ext>
                  </a:extLst>
                </p14:cNvPr>
                <p14:cNvContentPartPr/>
                <p14:nvPr/>
              </p14:nvContentPartPr>
              <p14:xfrm>
                <a:off x="3593253" y="718987"/>
                <a:ext cx="76680" cy="1494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B9B7A94-144B-47A5-A75E-BD3B03DF750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588933" y="714667"/>
                  <a:ext cx="85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19E5277-CAC8-47B6-AFEE-9C1E6E23098D}"/>
                    </a:ext>
                  </a:extLst>
                </p14:cNvPr>
                <p14:cNvContentPartPr/>
                <p14:nvPr/>
              </p14:nvContentPartPr>
              <p14:xfrm>
                <a:off x="3933813" y="555907"/>
                <a:ext cx="109440" cy="399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19E5277-CAC8-47B6-AFEE-9C1E6E23098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29493" y="551587"/>
                  <a:ext cx="118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CD8B8D6-9714-41C5-A89E-E936A1788021}"/>
                    </a:ext>
                  </a:extLst>
                </p14:cNvPr>
                <p14:cNvContentPartPr/>
                <p14:nvPr/>
              </p14:nvContentPartPr>
              <p14:xfrm>
                <a:off x="4155213" y="478867"/>
                <a:ext cx="18720" cy="103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CD8B8D6-9714-41C5-A89E-E936A178802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150893" y="474547"/>
                  <a:ext cx="27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16CB8A1-318B-4940-9E93-8AF5DC235110}"/>
                    </a:ext>
                  </a:extLst>
                </p14:cNvPr>
                <p14:cNvContentPartPr/>
                <p14:nvPr/>
              </p14:nvContentPartPr>
              <p14:xfrm>
                <a:off x="4058733" y="466267"/>
                <a:ext cx="43560" cy="684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16CB8A1-318B-4940-9E93-8AF5DC23511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054413" y="461947"/>
                  <a:ext cx="52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35225E64-0360-4B6F-9C58-665B8675B8D4}"/>
                    </a:ext>
                  </a:extLst>
                </p14:cNvPr>
                <p14:cNvContentPartPr/>
                <p14:nvPr/>
              </p14:nvContentPartPr>
              <p14:xfrm>
                <a:off x="3980973" y="461227"/>
                <a:ext cx="88200" cy="175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35225E64-0360-4B6F-9C58-665B8675B8D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976653" y="456907"/>
                  <a:ext cx="96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1E858A6-AE2C-42EA-99C1-C0FAC7AE1A0C}"/>
                    </a:ext>
                  </a:extLst>
                </p14:cNvPr>
                <p14:cNvContentPartPr/>
                <p14:nvPr/>
              </p14:nvContentPartPr>
              <p14:xfrm>
                <a:off x="4165653" y="554107"/>
                <a:ext cx="70920" cy="72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1E858A6-AE2C-42EA-99C1-C0FAC7AE1A0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161333" y="549787"/>
                  <a:ext cx="79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A9DCB10-EBF0-4149-BB9A-F769D502DD82}"/>
                    </a:ext>
                  </a:extLst>
                </p14:cNvPr>
                <p14:cNvContentPartPr/>
                <p14:nvPr/>
              </p14:nvContentPartPr>
              <p14:xfrm>
                <a:off x="3829773" y="204547"/>
                <a:ext cx="52560" cy="152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A9DCB10-EBF0-4149-BB9A-F769D502DD8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25453" y="200227"/>
                  <a:ext cx="61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170B0C7-7F32-4ADE-87CC-BE4AB7172231}"/>
                    </a:ext>
                  </a:extLst>
                </p14:cNvPr>
                <p14:cNvContentPartPr/>
                <p14:nvPr/>
              </p14:nvContentPartPr>
              <p14:xfrm>
                <a:off x="3731853" y="178267"/>
                <a:ext cx="60480" cy="83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170B0C7-7F32-4ADE-87CC-BE4AB717223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727533" y="173947"/>
                  <a:ext cx="69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810888D-A19D-425F-B0DB-594221969EE2}"/>
                    </a:ext>
                  </a:extLst>
                </p14:cNvPr>
                <p14:cNvContentPartPr/>
                <p14:nvPr/>
              </p14:nvContentPartPr>
              <p14:xfrm>
                <a:off x="3869373" y="263227"/>
                <a:ext cx="90000" cy="770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810888D-A19D-425F-B0DB-594221969EE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65053" y="258907"/>
                  <a:ext cx="98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3A9BE3C-A7C4-48C6-9C3F-9FE58D55924B}"/>
                    </a:ext>
                  </a:extLst>
                </p14:cNvPr>
                <p14:cNvContentPartPr/>
                <p14:nvPr/>
              </p14:nvContentPartPr>
              <p14:xfrm>
                <a:off x="3504333" y="303907"/>
                <a:ext cx="112680" cy="1119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3A9BE3C-A7C4-48C6-9C3F-9FE58D55924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00013" y="299587"/>
                  <a:ext cx="121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0C9C179-D608-4F41-83DA-360BB80933D9}"/>
                    </a:ext>
                  </a:extLst>
                </p14:cNvPr>
                <p14:cNvContentPartPr/>
                <p14:nvPr/>
              </p14:nvContentPartPr>
              <p14:xfrm>
                <a:off x="3637533" y="303187"/>
                <a:ext cx="60480" cy="136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0C9C179-D608-4F41-83DA-360BB80933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633213" y="298867"/>
                  <a:ext cx="69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B199427-66A1-4225-A4BA-7B888AD631E3}"/>
                    </a:ext>
                  </a:extLst>
                </p14:cNvPr>
                <p14:cNvContentPartPr/>
                <p14:nvPr/>
              </p14:nvContentPartPr>
              <p14:xfrm>
                <a:off x="2791893" y="222547"/>
                <a:ext cx="20880" cy="2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B199427-66A1-4225-A4BA-7B888AD631E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787573" y="218227"/>
                  <a:ext cx="295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54F0DE6-F590-46B8-81EB-564AFBF46731}"/>
                    </a:ext>
                  </a:extLst>
                </p14:cNvPr>
                <p14:cNvContentPartPr/>
                <p14:nvPr/>
              </p14:nvContentPartPr>
              <p14:xfrm>
                <a:off x="2790093" y="313267"/>
                <a:ext cx="18360" cy="208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54F0DE6-F590-46B8-81EB-564AFBF4673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785773" y="308947"/>
                  <a:ext cx="2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317A249-8896-4ADE-8F4B-2AC905222633}"/>
                    </a:ext>
                  </a:extLst>
                </p14:cNvPr>
                <p14:cNvContentPartPr/>
                <p14:nvPr/>
              </p14:nvContentPartPr>
              <p14:xfrm>
                <a:off x="2925453" y="36427"/>
                <a:ext cx="61920" cy="1069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317A249-8896-4ADE-8F4B-2AC90522263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921133" y="32107"/>
                  <a:ext cx="70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363F523-0ACB-49A9-B95D-4D88B5985F6F}"/>
                    </a:ext>
                  </a:extLst>
                </p14:cNvPr>
                <p14:cNvContentPartPr/>
                <p14:nvPr/>
              </p14:nvContentPartPr>
              <p14:xfrm>
                <a:off x="2920053" y="34267"/>
                <a:ext cx="110520" cy="1008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363F523-0ACB-49A9-B95D-4D88B5985F6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915733" y="29947"/>
                  <a:ext cx="11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27E8EB1-97DC-44B4-A891-E0A5E1FA3D8E}"/>
                    </a:ext>
                  </a:extLst>
                </p14:cNvPr>
                <p14:cNvContentPartPr/>
                <p14:nvPr/>
              </p14:nvContentPartPr>
              <p14:xfrm>
                <a:off x="2997813" y="19867"/>
                <a:ext cx="112320" cy="94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27E8EB1-97DC-44B4-A891-E0A5E1FA3D8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993493" y="15547"/>
                  <a:ext cx="120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A5A895A-629C-4686-9961-04A637A076A2}"/>
                    </a:ext>
                  </a:extLst>
                </p14:cNvPr>
                <p14:cNvContentPartPr/>
                <p14:nvPr/>
              </p14:nvContentPartPr>
              <p14:xfrm>
                <a:off x="2888373" y="40027"/>
                <a:ext cx="262080" cy="1332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A5A895A-629C-4686-9961-04A637A076A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84053" y="35707"/>
                  <a:ext cx="270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B11A0CB-AECE-41D2-9F2F-0939529763A4}"/>
                    </a:ext>
                  </a:extLst>
                </p14:cNvPr>
                <p14:cNvContentPartPr/>
                <p14:nvPr/>
              </p14:nvContentPartPr>
              <p14:xfrm>
                <a:off x="2998893" y="106987"/>
                <a:ext cx="87120" cy="936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B11A0CB-AECE-41D2-9F2F-0939529763A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994573" y="102667"/>
                  <a:ext cx="95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C0F76A0-439D-4C7D-8F04-F33CA1FFA88B}"/>
                    </a:ext>
                  </a:extLst>
                </p14:cNvPr>
                <p14:cNvContentPartPr/>
                <p14:nvPr/>
              </p14:nvContentPartPr>
              <p14:xfrm>
                <a:off x="2985933" y="146587"/>
                <a:ext cx="140760" cy="126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C0F76A0-439D-4C7D-8F04-F33CA1FFA88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81613" y="142267"/>
                  <a:ext cx="149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DB61A75-A187-4371-BE91-8018116824B9}"/>
                    </a:ext>
                  </a:extLst>
                </p14:cNvPr>
                <p14:cNvContentPartPr/>
                <p14:nvPr/>
              </p14:nvContentPartPr>
              <p14:xfrm>
                <a:off x="2817453" y="38947"/>
                <a:ext cx="556200" cy="280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DB61A75-A187-4371-BE91-8018116824B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813133" y="34627"/>
                  <a:ext cx="564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75DEF84-8C58-494E-8BC3-F9747C946E68}"/>
                    </a:ext>
                  </a:extLst>
                </p14:cNvPr>
                <p14:cNvContentPartPr/>
                <p14:nvPr/>
              </p14:nvContentPartPr>
              <p14:xfrm>
                <a:off x="3027693" y="237307"/>
                <a:ext cx="24480" cy="619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75DEF84-8C58-494E-8BC3-F9747C946E6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023373" y="232987"/>
                  <a:ext cx="33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1E946E0-E7DB-4D6C-AF38-1EA3F5DFD114}"/>
                    </a:ext>
                  </a:extLst>
                </p14:cNvPr>
                <p14:cNvContentPartPr/>
                <p14:nvPr/>
              </p14:nvContentPartPr>
              <p14:xfrm>
                <a:off x="3026613" y="207427"/>
                <a:ext cx="121320" cy="709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1E946E0-E7DB-4D6C-AF38-1EA3F5DFD11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022293" y="203107"/>
                  <a:ext cx="129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F408406-1764-4B32-8929-EA0DA9320A56}"/>
                    </a:ext>
                  </a:extLst>
                </p14:cNvPr>
                <p14:cNvContentPartPr/>
                <p14:nvPr/>
              </p14:nvContentPartPr>
              <p14:xfrm>
                <a:off x="3133893" y="148027"/>
                <a:ext cx="73440" cy="75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F408406-1764-4B32-8929-EA0DA9320A5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129573" y="143707"/>
                  <a:ext cx="82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6E2F999-4435-417E-99DF-85A146F745AB}"/>
                    </a:ext>
                  </a:extLst>
                </p14:cNvPr>
                <p14:cNvContentPartPr/>
                <p14:nvPr/>
              </p14:nvContentPartPr>
              <p14:xfrm>
                <a:off x="2973333" y="166387"/>
                <a:ext cx="347760" cy="1915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6E2F999-4435-417E-99DF-85A146F745A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969013" y="162067"/>
                  <a:ext cx="356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6958509-3333-4614-82DB-D307FCE1A60E}"/>
                    </a:ext>
                  </a:extLst>
                </p14:cNvPr>
                <p14:cNvContentPartPr/>
                <p14:nvPr/>
              </p14:nvContentPartPr>
              <p14:xfrm>
                <a:off x="3134973" y="272947"/>
                <a:ext cx="96120" cy="43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6958509-3333-4614-82DB-D307FCE1A60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30653" y="268627"/>
                  <a:ext cx="104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4314364-C29E-40D0-BE67-4A612BF65C5E}"/>
                    </a:ext>
                  </a:extLst>
                </p14:cNvPr>
                <p14:cNvContentPartPr/>
                <p14:nvPr/>
              </p14:nvContentPartPr>
              <p14:xfrm>
                <a:off x="3231813" y="250267"/>
                <a:ext cx="12240" cy="928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4314364-C29E-40D0-BE67-4A612BF65C5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227493" y="245947"/>
                  <a:ext cx="20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135A7B2-74C1-4BA4-85C6-30D1FF5D1459}"/>
                    </a:ext>
                  </a:extLst>
                </p14:cNvPr>
                <p14:cNvContentPartPr/>
                <p14:nvPr/>
              </p14:nvContentPartPr>
              <p14:xfrm>
                <a:off x="3704133" y="83227"/>
                <a:ext cx="540360" cy="302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135A7B2-74C1-4BA4-85C6-30D1FF5D145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699813" y="78907"/>
                  <a:ext cx="549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6FB5599-6F89-49FF-BA08-01D1396540A6}"/>
                    </a:ext>
                  </a:extLst>
                </p14:cNvPr>
                <p14:cNvContentPartPr/>
                <p14:nvPr/>
              </p14:nvContentPartPr>
              <p14:xfrm>
                <a:off x="4196613" y="133267"/>
                <a:ext cx="196560" cy="651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6FB5599-6F89-49FF-BA08-01D1396540A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192293" y="128947"/>
                  <a:ext cx="205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846103B-884B-452F-98FA-60CB3C88DBEE}"/>
                    </a:ext>
                  </a:extLst>
                </p14:cNvPr>
                <p14:cNvContentPartPr/>
                <p14:nvPr/>
              </p14:nvContentPartPr>
              <p14:xfrm>
                <a:off x="4182933" y="97627"/>
                <a:ext cx="205920" cy="1551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846103B-884B-452F-98FA-60CB3C88DBE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178613" y="93307"/>
                  <a:ext cx="214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6F68EED-6453-470D-9827-8CEEDAB7DD69}"/>
                    </a:ext>
                  </a:extLst>
                </p14:cNvPr>
                <p14:cNvContentPartPr/>
                <p14:nvPr/>
              </p14:nvContentPartPr>
              <p14:xfrm>
                <a:off x="4621413" y="51907"/>
                <a:ext cx="216720" cy="124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6F68EED-6453-470D-9827-8CEEDAB7DD6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17093" y="47587"/>
                  <a:ext cx="225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7E56A40-B4D2-43B9-828C-B79EC85BE4A3}"/>
                    </a:ext>
                  </a:extLst>
                </p14:cNvPr>
                <p14:cNvContentPartPr/>
                <p14:nvPr/>
              </p14:nvContentPartPr>
              <p14:xfrm>
                <a:off x="4861173" y="11227"/>
                <a:ext cx="58680" cy="1116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7E56A40-B4D2-43B9-828C-B79EC85BE4A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56853" y="6907"/>
                  <a:ext cx="67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105B4BD-CBC3-4EE9-8C1A-87A522D839BA}"/>
                    </a:ext>
                  </a:extLst>
                </p14:cNvPr>
                <p14:cNvContentPartPr/>
                <p14:nvPr/>
              </p14:nvContentPartPr>
              <p14:xfrm>
                <a:off x="4920213" y="74947"/>
                <a:ext cx="162000" cy="849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105B4BD-CBC3-4EE9-8C1A-87A522D839B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915893" y="70627"/>
                  <a:ext cx="170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B956FCF-9E0F-48E6-A342-222CD1C2652E}"/>
                    </a:ext>
                  </a:extLst>
                </p14:cNvPr>
                <p14:cNvContentPartPr/>
                <p14:nvPr/>
              </p14:nvContentPartPr>
              <p14:xfrm>
                <a:off x="5066733" y="787"/>
                <a:ext cx="362880" cy="1641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B956FCF-9E0F-48E6-A342-222CD1C2652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062413" y="-3533"/>
                  <a:ext cx="371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E26F5DA-D66D-46B8-BFF0-18E0EA530703}"/>
                    </a:ext>
                  </a:extLst>
                </p14:cNvPr>
                <p14:cNvContentPartPr/>
                <p14:nvPr/>
              </p14:nvContentPartPr>
              <p14:xfrm>
                <a:off x="5219733" y="4747"/>
                <a:ext cx="42480" cy="104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E26F5DA-D66D-46B8-BFF0-18E0EA53070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15413" y="427"/>
                  <a:ext cx="51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B8EE0CD-BBB0-4800-A65F-B8C9CEB187AF}"/>
                    </a:ext>
                  </a:extLst>
                </p14:cNvPr>
                <p14:cNvContentPartPr/>
                <p14:nvPr/>
              </p14:nvContentPartPr>
              <p14:xfrm>
                <a:off x="4567773" y="158827"/>
                <a:ext cx="956880" cy="1227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B8EE0CD-BBB0-4800-A65F-B8C9CEB187A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563453" y="154507"/>
                  <a:ext cx="965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EE4FAC4-00E0-4CFB-93D5-F96E57392FBD}"/>
                    </a:ext>
                  </a:extLst>
                </p14:cNvPr>
                <p14:cNvContentPartPr/>
                <p14:nvPr/>
              </p14:nvContentPartPr>
              <p14:xfrm>
                <a:off x="5655333" y="77467"/>
                <a:ext cx="146880" cy="1065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EE4FAC4-00E0-4CFB-93D5-F96E57392FB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651013" y="73147"/>
                  <a:ext cx="155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6395167-F9DC-4A9B-B5A4-71BD8D0BF10C}"/>
                    </a:ext>
                  </a:extLst>
                </p14:cNvPr>
                <p14:cNvContentPartPr/>
                <p14:nvPr/>
              </p14:nvContentPartPr>
              <p14:xfrm>
                <a:off x="5792853" y="101227"/>
                <a:ext cx="185400" cy="360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6395167-F9DC-4A9B-B5A4-71BD8D0BF10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788533" y="96907"/>
                  <a:ext cx="194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2D61CDB-81B3-4AB3-A43E-2F6395674AD3}"/>
                    </a:ext>
                  </a:extLst>
                </p14:cNvPr>
                <p14:cNvContentPartPr/>
                <p14:nvPr/>
              </p14:nvContentPartPr>
              <p14:xfrm>
                <a:off x="6006333" y="74947"/>
                <a:ext cx="90000" cy="705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2D61CDB-81B3-4AB3-A43E-2F6395674AD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002013" y="70627"/>
                  <a:ext cx="98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11CB926-0D63-4669-9BE9-DF5B7887AAB5}"/>
                    </a:ext>
                  </a:extLst>
                </p14:cNvPr>
                <p14:cNvContentPartPr/>
                <p14:nvPr/>
              </p14:nvContentPartPr>
              <p14:xfrm>
                <a:off x="6026133" y="71347"/>
                <a:ext cx="127440" cy="828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11CB926-0D63-4669-9BE9-DF5B7887AAB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021813" y="67027"/>
                  <a:ext cx="136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931E320-25F0-4654-8288-61D7ED27E59A}"/>
                    </a:ext>
                  </a:extLst>
                </p14:cNvPr>
                <p14:cNvContentPartPr/>
                <p14:nvPr/>
              </p14:nvContentPartPr>
              <p14:xfrm>
                <a:off x="6167253" y="51907"/>
                <a:ext cx="122040" cy="80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931E320-25F0-4654-8288-61D7ED27E59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162933" y="47587"/>
                  <a:ext cx="130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81D0391-2462-46D6-AF21-DF491FC35C46}"/>
                    </a:ext>
                  </a:extLst>
                </p14:cNvPr>
                <p14:cNvContentPartPr/>
                <p14:nvPr/>
              </p14:nvContentPartPr>
              <p14:xfrm>
                <a:off x="6287493" y="65227"/>
                <a:ext cx="109440" cy="146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81D0391-2462-46D6-AF21-DF491FC35C4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83173" y="60907"/>
                  <a:ext cx="118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EF10D1-CE23-4874-A05B-B326240FE45D}"/>
                    </a:ext>
                  </a:extLst>
                </p14:cNvPr>
                <p14:cNvContentPartPr/>
                <p14:nvPr/>
              </p14:nvContentPartPr>
              <p14:xfrm>
                <a:off x="6529053" y="37867"/>
                <a:ext cx="29160" cy="1198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EF10D1-CE23-4874-A05B-B326240FE45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524733" y="33547"/>
                  <a:ext cx="37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2E014FB1-4CC5-44C1-9E6A-B4BA367C89CF}"/>
                    </a:ext>
                  </a:extLst>
                </p14:cNvPr>
                <p14:cNvContentPartPr/>
                <p14:nvPr/>
              </p14:nvContentPartPr>
              <p14:xfrm>
                <a:off x="6477213" y="78547"/>
                <a:ext cx="136080" cy="295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2E014FB1-4CC5-44C1-9E6A-B4BA367C89C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72893" y="74227"/>
                  <a:ext cx="144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F45BFB2-9E09-49B2-AA2E-C33152706941}"/>
                    </a:ext>
                  </a:extLst>
                </p14:cNvPr>
                <p14:cNvContentPartPr/>
                <p14:nvPr/>
              </p14:nvContentPartPr>
              <p14:xfrm>
                <a:off x="6723093" y="51547"/>
                <a:ext cx="71280" cy="1033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F45BFB2-9E09-49B2-AA2E-C3315270694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18773" y="47227"/>
                  <a:ext cx="7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8D3BD83-D702-4AA0-8709-63EE324A49D8}"/>
                    </a:ext>
                  </a:extLst>
                </p14:cNvPr>
                <p14:cNvContentPartPr/>
                <p14:nvPr/>
              </p14:nvContentPartPr>
              <p14:xfrm>
                <a:off x="6819933" y="66667"/>
                <a:ext cx="322560" cy="63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8D3BD83-D702-4AA0-8709-63EE324A49D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815613" y="62347"/>
                  <a:ext cx="331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85131E8-E617-4F3A-9965-214761165FB3}"/>
                    </a:ext>
                  </a:extLst>
                </p14:cNvPr>
                <p14:cNvContentPartPr/>
                <p14:nvPr/>
              </p14:nvContentPartPr>
              <p14:xfrm>
                <a:off x="7193613" y="72427"/>
                <a:ext cx="97560" cy="1580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85131E8-E617-4F3A-9965-214761165FB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189293" y="68107"/>
                  <a:ext cx="106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0BC655F-79C5-4F30-A288-51A65BAF7512}"/>
                    </a:ext>
                  </a:extLst>
                </p14:cNvPr>
                <p14:cNvContentPartPr/>
                <p14:nvPr/>
              </p14:nvContentPartPr>
              <p14:xfrm>
                <a:off x="7305213" y="65227"/>
                <a:ext cx="258840" cy="792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0BC655F-79C5-4F30-A288-51A65BAF751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300893" y="60907"/>
                  <a:ext cx="267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C3F3E68-5219-4C6C-A0F9-C9108A607820}"/>
                    </a:ext>
                  </a:extLst>
                </p14:cNvPr>
                <p14:cNvContentPartPr/>
                <p14:nvPr/>
              </p14:nvContentPartPr>
              <p14:xfrm>
                <a:off x="7692573" y="13387"/>
                <a:ext cx="236520" cy="127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C3F3E68-5219-4C6C-A0F9-C9108A60782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688253" y="9067"/>
                  <a:ext cx="245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4E550C0-0F66-409B-B55D-6282F82D1A8B}"/>
                    </a:ext>
                  </a:extLst>
                </p14:cNvPr>
                <p14:cNvContentPartPr/>
                <p14:nvPr/>
              </p14:nvContentPartPr>
              <p14:xfrm>
                <a:off x="7886973" y="29227"/>
                <a:ext cx="41760" cy="41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4E550C0-0F66-409B-B55D-6282F82D1A8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82653" y="24907"/>
                  <a:ext cx="50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2982296-643D-4FD2-9002-F24DFE6FA326}"/>
                    </a:ext>
                  </a:extLst>
                </p14:cNvPr>
                <p14:cNvContentPartPr/>
                <p14:nvPr/>
              </p14:nvContentPartPr>
              <p14:xfrm>
                <a:off x="7917933" y="58387"/>
                <a:ext cx="117720" cy="91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2982296-643D-4FD2-9002-F24DFE6FA32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913613" y="54067"/>
                  <a:ext cx="126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FB0D5F7-13EF-4061-AABF-1DB73211E2DC}"/>
                    </a:ext>
                  </a:extLst>
                </p14:cNvPr>
                <p14:cNvContentPartPr/>
                <p14:nvPr/>
              </p14:nvContentPartPr>
              <p14:xfrm>
                <a:off x="7929813" y="-1013"/>
                <a:ext cx="360" cy="3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FB0D5F7-13EF-4061-AABF-1DB73211E2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25493" y="-53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EBD4546-9E15-437F-AA71-40C081403AE9}"/>
                    </a:ext>
                  </a:extLst>
                </p14:cNvPr>
                <p14:cNvContentPartPr/>
                <p14:nvPr/>
              </p14:nvContentPartPr>
              <p14:xfrm>
                <a:off x="7756653" y="268627"/>
                <a:ext cx="112320" cy="1040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EBD4546-9E15-437F-AA71-40C081403AE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52333" y="264307"/>
                  <a:ext cx="120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7F96F31-E2AE-4551-A7AA-9A9C4C933C65}"/>
                    </a:ext>
                  </a:extLst>
                </p14:cNvPr>
                <p14:cNvContentPartPr/>
                <p14:nvPr/>
              </p14:nvContentPartPr>
              <p14:xfrm>
                <a:off x="7879413" y="290947"/>
                <a:ext cx="187560" cy="550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7F96F31-E2AE-4551-A7AA-9A9C4C933C6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75093" y="286627"/>
                  <a:ext cx="196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08C25FF-8A2D-4046-88FE-965E12A8F3C3}"/>
                    </a:ext>
                  </a:extLst>
                </p14:cNvPr>
                <p14:cNvContentPartPr/>
                <p14:nvPr/>
              </p14:nvContentPartPr>
              <p14:xfrm>
                <a:off x="8072013" y="257467"/>
                <a:ext cx="108360" cy="1922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08C25FF-8A2D-4046-88FE-965E12A8F3C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67693" y="253147"/>
                  <a:ext cx="117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18259AF-62C0-4376-B3CE-F5C7ACA0399F}"/>
                    </a:ext>
                  </a:extLst>
                </p14:cNvPr>
                <p14:cNvContentPartPr/>
                <p14:nvPr/>
              </p14:nvContentPartPr>
              <p14:xfrm>
                <a:off x="8182893" y="239827"/>
                <a:ext cx="113760" cy="658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18259AF-62C0-4376-B3CE-F5C7ACA0399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78573" y="235507"/>
                  <a:ext cx="122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1DC278A-0A25-4B6B-8CD9-DE13CC86BC29}"/>
                    </a:ext>
                  </a:extLst>
                </p14:cNvPr>
                <p14:cNvContentPartPr/>
                <p14:nvPr/>
              </p14:nvContentPartPr>
              <p14:xfrm>
                <a:off x="8308173" y="144427"/>
                <a:ext cx="317880" cy="142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1DC278A-0A25-4B6B-8CD9-DE13CC86BC2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03853" y="140107"/>
                  <a:ext cx="326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52F619B-CE57-482C-B983-C01DB8233934}"/>
                    </a:ext>
                  </a:extLst>
                </p14:cNvPr>
                <p14:cNvContentPartPr/>
                <p14:nvPr/>
              </p14:nvContentPartPr>
              <p14:xfrm>
                <a:off x="8551173" y="136507"/>
                <a:ext cx="10440" cy="72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52F619B-CE57-482C-B983-C01DB823393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546853" y="132187"/>
                  <a:ext cx="19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73BC625-6635-4E59-927F-5984682BABFA}"/>
                    </a:ext>
                  </a:extLst>
                </p14:cNvPr>
                <p14:cNvContentPartPr/>
                <p14:nvPr/>
              </p14:nvContentPartPr>
              <p14:xfrm>
                <a:off x="8015493" y="488947"/>
                <a:ext cx="127800" cy="1094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73BC625-6635-4E59-927F-5984682BABF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11173" y="484627"/>
                  <a:ext cx="136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1171AD0-8E61-49CE-A78C-481602F1330A}"/>
                    </a:ext>
                  </a:extLst>
                </p14:cNvPr>
                <p14:cNvContentPartPr/>
                <p14:nvPr/>
              </p14:nvContentPartPr>
              <p14:xfrm>
                <a:off x="8183613" y="413707"/>
                <a:ext cx="137160" cy="165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1171AD0-8E61-49CE-A78C-481602F1330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79293" y="409387"/>
                  <a:ext cx="145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6A5DDC2-4725-430F-BC63-2DE3243CA954}"/>
                    </a:ext>
                  </a:extLst>
                </p14:cNvPr>
                <p14:cNvContentPartPr/>
                <p14:nvPr/>
              </p14:nvContentPartPr>
              <p14:xfrm>
                <a:off x="8329773" y="463027"/>
                <a:ext cx="140040" cy="1148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6A5DDC2-4725-430F-BC63-2DE3243CA95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25453" y="458707"/>
                  <a:ext cx="148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11F03C7-ED53-49B5-8F64-9A77144A0463}"/>
                    </a:ext>
                  </a:extLst>
                </p14:cNvPr>
                <p14:cNvContentPartPr/>
                <p14:nvPr/>
              </p14:nvContentPartPr>
              <p14:xfrm>
                <a:off x="8453613" y="478867"/>
                <a:ext cx="194040" cy="946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11F03C7-ED53-49B5-8F64-9A77144A046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49293" y="474547"/>
                  <a:ext cx="202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24F2146-F365-4DD5-97FE-D4D007E283E9}"/>
                    </a:ext>
                  </a:extLst>
                </p14:cNvPr>
                <p14:cNvContentPartPr/>
                <p14:nvPr/>
              </p14:nvContentPartPr>
              <p14:xfrm>
                <a:off x="8676453" y="505147"/>
                <a:ext cx="360" cy="3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24F2146-F365-4DD5-97FE-D4D007E283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72133" y="50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5199ADF-735A-4928-9D8E-7FA7857DE043}"/>
                    </a:ext>
                  </a:extLst>
                </p14:cNvPr>
                <p14:cNvContentPartPr/>
                <p14:nvPr/>
              </p14:nvContentPartPr>
              <p14:xfrm>
                <a:off x="8666373" y="384547"/>
                <a:ext cx="191520" cy="1677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5199ADF-735A-4928-9D8E-7FA7857DE04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662053" y="380227"/>
                  <a:ext cx="200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1983359-EEA6-4FEF-BC36-6C0BEE637544}"/>
                    </a:ext>
                  </a:extLst>
                </p14:cNvPr>
                <p14:cNvContentPartPr/>
                <p14:nvPr/>
              </p14:nvContentPartPr>
              <p14:xfrm>
                <a:off x="8822253" y="469147"/>
                <a:ext cx="72360" cy="197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1983359-EEA6-4FEF-BC36-6C0BEE63754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817933" y="464827"/>
                  <a:ext cx="81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7599CBE-BD69-4CEE-AE04-93CA2267CF1F}"/>
                    </a:ext>
                  </a:extLst>
                </p14:cNvPr>
                <p14:cNvContentPartPr/>
                <p14:nvPr/>
              </p14:nvContentPartPr>
              <p14:xfrm>
                <a:off x="8856453" y="452587"/>
                <a:ext cx="102600" cy="227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7599CBE-BD69-4CEE-AE04-93CA2267CF1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852133" y="448267"/>
                  <a:ext cx="111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5005307-938B-4C61-9AF3-DF35BB87F14C}"/>
                    </a:ext>
                  </a:extLst>
                </p14:cNvPr>
                <p14:cNvContentPartPr/>
                <p14:nvPr/>
              </p14:nvContentPartPr>
              <p14:xfrm>
                <a:off x="7511853" y="507307"/>
                <a:ext cx="264600" cy="3114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5005307-938B-4C61-9AF3-DF35BB87F1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507533" y="502987"/>
                  <a:ext cx="2732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7117478-037A-4EC3-BA93-60DC5EA1A00E}"/>
                    </a:ext>
                  </a:extLst>
                </p14:cNvPr>
                <p14:cNvContentPartPr/>
                <p14:nvPr/>
              </p14:nvContentPartPr>
              <p14:xfrm>
                <a:off x="7552533" y="398587"/>
                <a:ext cx="281160" cy="2412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7117478-037A-4EC3-BA93-60DC5EA1A00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48213" y="394267"/>
                  <a:ext cx="289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F31C074-2B3C-4035-9EF6-F53856986019}"/>
                    </a:ext>
                  </a:extLst>
                </p14:cNvPr>
                <p14:cNvContentPartPr/>
                <p14:nvPr/>
              </p14:nvContentPartPr>
              <p14:xfrm>
                <a:off x="6920013" y="787387"/>
                <a:ext cx="192240" cy="1976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F31C074-2B3C-4035-9EF6-F5385698601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915693" y="783067"/>
                  <a:ext cx="200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11C9A8E-6116-4BEA-B2FF-D20CD4760F36}"/>
                    </a:ext>
                  </a:extLst>
                </p14:cNvPr>
                <p14:cNvContentPartPr/>
                <p14:nvPr/>
              </p14:nvContentPartPr>
              <p14:xfrm>
                <a:off x="7172373" y="682267"/>
                <a:ext cx="35280" cy="2628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11C9A8E-6116-4BEA-B2FF-D20CD4760F3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168053" y="677947"/>
                  <a:ext cx="43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A53AB5A-76E9-4F07-B017-77C8AD358133}"/>
                    </a:ext>
                  </a:extLst>
                </p14:cNvPr>
                <p14:cNvContentPartPr/>
                <p14:nvPr/>
              </p14:nvContentPartPr>
              <p14:xfrm>
                <a:off x="7220613" y="808627"/>
                <a:ext cx="140760" cy="1162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A53AB5A-76E9-4F07-B017-77C8AD35813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216293" y="804307"/>
                  <a:ext cx="149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C7BD9E6-FAD8-4D9E-91F0-4238319AF9A2}"/>
                    </a:ext>
                  </a:extLst>
                </p14:cNvPr>
                <p14:cNvContentPartPr/>
                <p14:nvPr/>
              </p14:nvContentPartPr>
              <p14:xfrm>
                <a:off x="7412493" y="706027"/>
                <a:ext cx="113040" cy="221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C7BD9E6-FAD8-4D9E-91F0-4238319AF9A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408173" y="701707"/>
                  <a:ext cx="121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26598EE-2845-4033-8055-00929FD30150}"/>
                    </a:ext>
                  </a:extLst>
                </p14:cNvPr>
                <p14:cNvContentPartPr/>
                <p14:nvPr/>
              </p14:nvContentPartPr>
              <p14:xfrm>
                <a:off x="7495293" y="745267"/>
                <a:ext cx="35280" cy="306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26598EE-2845-4033-8055-00929FD3015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490973" y="740947"/>
                  <a:ext cx="4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C8836D4-E410-4ECE-8E4E-4820FD587EF5}"/>
                    </a:ext>
                  </a:extLst>
                </p14:cNvPr>
                <p14:cNvContentPartPr/>
                <p14:nvPr/>
              </p14:nvContentPartPr>
              <p14:xfrm>
                <a:off x="7554333" y="787027"/>
                <a:ext cx="191520" cy="111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C8836D4-E410-4ECE-8E4E-4820FD587EF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550013" y="782707"/>
                  <a:ext cx="200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252CC52-5B03-4959-A445-43993CA17ECD}"/>
                    </a:ext>
                  </a:extLst>
                </p14:cNvPr>
                <p14:cNvContentPartPr/>
                <p14:nvPr/>
              </p14:nvContentPartPr>
              <p14:xfrm>
                <a:off x="7829733" y="771907"/>
                <a:ext cx="104400" cy="1389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252CC52-5B03-4959-A445-43993CA17EC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825413" y="767587"/>
                  <a:ext cx="113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7D74F13-EF97-4B0E-AAF3-1396E3CB881F}"/>
                    </a:ext>
                  </a:extLst>
                </p14:cNvPr>
                <p14:cNvContentPartPr/>
                <p14:nvPr/>
              </p14:nvContentPartPr>
              <p14:xfrm>
                <a:off x="7924053" y="805387"/>
                <a:ext cx="271080" cy="925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7D74F13-EF97-4B0E-AAF3-1396E3CB881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919733" y="801067"/>
                  <a:ext cx="279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4D5E448-B9F9-4947-9033-4D83E8FCF3A7}"/>
                    </a:ext>
                  </a:extLst>
                </p14:cNvPr>
                <p14:cNvContentPartPr/>
                <p14:nvPr/>
              </p14:nvContentPartPr>
              <p14:xfrm>
                <a:off x="8189373" y="795667"/>
                <a:ext cx="52200" cy="644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4D5E448-B9F9-4947-9033-4D83E8FCF3A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185053" y="791347"/>
                  <a:ext cx="60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848D614-BC1A-4EF8-B15D-17C36954266F}"/>
                    </a:ext>
                  </a:extLst>
                </p14:cNvPr>
                <p14:cNvContentPartPr/>
                <p14:nvPr/>
              </p14:nvContentPartPr>
              <p14:xfrm>
                <a:off x="8289813" y="789907"/>
                <a:ext cx="96120" cy="954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848D614-BC1A-4EF8-B15D-17C36954266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285493" y="785587"/>
                  <a:ext cx="104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B7620F0-F594-4411-A970-4CF7EBCE890D}"/>
                    </a:ext>
                  </a:extLst>
                </p14:cNvPr>
                <p14:cNvContentPartPr/>
                <p14:nvPr/>
              </p14:nvContentPartPr>
              <p14:xfrm>
                <a:off x="8379453" y="778747"/>
                <a:ext cx="94320" cy="168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B7620F0-F594-4411-A970-4CF7EBCE890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75133" y="774427"/>
                  <a:ext cx="102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B9B616C-DD9F-4FE8-B5FA-3FDDAE5673C7}"/>
                    </a:ext>
                  </a:extLst>
                </p14:cNvPr>
                <p14:cNvContentPartPr/>
                <p14:nvPr/>
              </p14:nvContentPartPr>
              <p14:xfrm>
                <a:off x="8470533" y="729787"/>
                <a:ext cx="155520" cy="1634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B9B616C-DD9F-4FE8-B5FA-3FDDAE5673C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66213" y="725467"/>
                  <a:ext cx="164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679AB13-013C-4B2E-8C38-91E375EA7AC1}"/>
                    </a:ext>
                  </a:extLst>
                </p14:cNvPr>
                <p14:cNvContentPartPr/>
                <p14:nvPr/>
              </p14:nvContentPartPr>
              <p14:xfrm>
                <a:off x="7164093" y="1089067"/>
                <a:ext cx="235800" cy="540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679AB13-013C-4B2E-8C38-91E375EA7AC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159773" y="1084747"/>
                  <a:ext cx="244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C04D8C1-5355-4E0E-A01B-A9B8556E14E1}"/>
                    </a:ext>
                  </a:extLst>
                </p14:cNvPr>
                <p14:cNvContentPartPr/>
                <p14:nvPr/>
              </p14:nvContentPartPr>
              <p14:xfrm>
                <a:off x="7362453" y="1086547"/>
                <a:ext cx="97200" cy="1504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C04D8C1-5355-4E0E-A01B-A9B8556E14E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358133" y="1082227"/>
                  <a:ext cx="105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403BAA6-B189-46AE-84E4-96DC8946AA98}"/>
                    </a:ext>
                  </a:extLst>
                </p14:cNvPr>
                <p14:cNvContentPartPr/>
                <p14:nvPr/>
              </p14:nvContentPartPr>
              <p14:xfrm>
                <a:off x="7647573" y="1095547"/>
                <a:ext cx="138960" cy="1170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403BAA6-B189-46AE-84E4-96DC8946AA9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643253" y="1091227"/>
                  <a:ext cx="147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F9859B3-67DC-4C58-9B03-C40878957E6C}"/>
                    </a:ext>
                  </a:extLst>
                </p14:cNvPr>
                <p14:cNvContentPartPr/>
                <p14:nvPr/>
              </p14:nvContentPartPr>
              <p14:xfrm>
                <a:off x="7815693" y="1130107"/>
                <a:ext cx="70920" cy="1652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F9859B3-67DC-4C58-9B03-C40878957E6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811373" y="1125787"/>
                  <a:ext cx="79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1B8478A-632F-408D-BDE7-7287B10E046E}"/>
                    </a:ext>
                  </a:extLst>
                </p14:cNvPr>
                <p14:cNvContentPartPr/>
                <p14:nvPr/>
              </p14:nvContentPartPr>
              <p14:xfrm>
                <a:off x="7888773" y="1120747"/>
                <a:ext cx="73080" cy="191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1B8478A-632F-408D-BDE7-7287B10E046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884453" y="1116427"/>
                  <a:ext cx="81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E19AF8B-2AEA-4327-A4ED-5B9BAFE76B92}"/>
                    </a:ext>
                  </a:extLst>
                </p14:cNvPr>
                <p14:cNvContentPartPr/>
                <p14:nvPr/>
              </p14:nvContentPartPr>
              <p14:xfrm>
                <a:off x="7996773" y="1068547"/>
                <a:ext cx="131760" cy="89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E19AF8B-2AEA-4327-A4ED-5B9BAFE76B9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992453" y="1064227"/>
                  <a:ext cx="140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62414B3-2CD0-4DC1-BE9E-B9FBB70EFFD6}"/>
                    </a:ext>
                  </a:extLst>
                </p14:cNvPr>
                <p14:cNvContentPartPr/>
                <p14:nvPr/>
              </p14:nvContentPartPr>
              <p14:xfrm>
                <a:off x="8154093" y="1015987"/>
                <a:ext cx="246240" cy="1429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62414B3-2CD0-4DC1-BE9E-B9FBB70EFFD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149773" y="1011667"/>
                  <a:ext cx="254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0B5ECFE-D0B2-44CB-B342-54419928C527}"/>
                    </a:ext>
                  </a:extLst>
                </p14:cNvPr>
                <p14:cNvContentPartPr/>
                <p14:nvPr/>
              </p14:nvContentPartPr>
              <p14:xfrm>
                <a:off x="8398893" y="1081147"/>
                <a:ext cx="32040" cy="277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0B5ECFE-D0B2-44CB-B342-54419928C52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394573" y="1076827"/>
                  <a:ext cx="40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F80D999-F2E0-414D-9C0F-3D73E0AECFAE}"/>
                    </a:ext>
                  </a:extLst>
                </p14:cNvPr>
                <p14:cNvContentPartPr/>
                <p14:nvPr/>
              </p14:nvContentPartPr>
              <p14:xfrm>
                <a:off x="8466213" y="968107"/>
                <a:ext cx="152280" cy="2764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F80D999-F2E0-414D-9C0F-3D73E0AECFA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461893" y="963787"/>
                  <a:ext cx="160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9212EED-F3D6-4884-8A94-4240CF41A418}"/>
                    </a:ext>
                  </a:extLst>
                </p14:cNvPr>
                <p14:cNvContentPartPr/>
                <p14:nvPr/>
              </p14:nvContentPartPr>
              <p14:xfrm>
                <a:off x="8675733" y="1017427"/>
                <a:ext cx="141480" cy="921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9212EED-F3D6-4884-8A94-4240CF41A41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671413" y="1013107"/>
                  <a:ext cx="150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A2EFECE-40BA-4DA2-AB4F-D6627E802CAA}"/>
                    </a:ext>
                  </a:extLst>
                </p14:cNvPr>
                <p14:cNvContentPartPr/>
                <p14:nvPr/>
              </p14:nvContentPartPr>
              <p14:xfrm>
                <a:off x="8796333" y="1043707"/>
                <a:ext cx="76680" cy="50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A2EFECE-40BA-4DA2-AB4F-D6627E802CA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792013" y="1039387"/>
                  <a:ext cx="85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2F74C46-2A63-4BC7-96D2-238EDC87DAE5}"/>
                    </a:ext>
                  </a:extLst>
                </p14:cNvPr>
                <p14:cNvContentPartPr/>
                <p14:nvPr/>
              </p14:nvContentPartPr>
              <p14:xfrm>
                <a:off x="8839533" y="1016707"/>
                <a:ext cx="150120" cy="1026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2F74C46-2A63-4BC7-96D2-238EDC87DAE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835213" y="1012387"/>
                  <a:ext cx="158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41AF137-CC3C-4AE5-B8AC-9CACA1F140B5}"/>
                    </a:ext>
                  </a:extLst>
                </p14:cNvPr>
                <p14:cNvContentPartPr/>
                <p14:nvPr/>
              </p14:nvContentPartPr>
              <p14:xfrm>
                <a:off x="8942853" y="929587"/>
                <a:ext cx="120960" cy="1792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41AF137-CC3C-4AE5-B8AC-9CACA1F140B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938533" y="925267"/>
                  <a:ext cx="129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204B7FA-CB98-4FC1-86D3-865C3662D9BE}"/>
                    </a:ext>
                  </a:extLst>
                </p14:cNvPr>
                <p14:cNvContentPartPr/>
                <p14:nvPr/>
              </p14:nvContentPartPr>
              <p14:xfrm>
                <a:off x="8866173" y="3447427"/>
                <a:ext cx="225720" cy="302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204B7FA-CB98-4FC1-86D3-865C3662D9B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861853" y="3443107"/>
                  <a:ext cx="234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32C876D-6DF4-46A2-A26C-E31BAB8229DF}"/>
                    </a:ext>
                  </a:extLst>
                </p14:cNvPr>
                <p14:cNvContentPartPr/>
                <p14:nvPr/>
              </p14:nvContentPartPr>
              <p14:xfrm>
                <a:off x="9071373" y="3364267"/>
                <a:ext cx="133560" cy="182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32C876D-6DF4-46A2-A26C-E31BAB8229D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067053" y="3359947"/>
                  <a:ext cx="142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B514287-4E6D-414E-92BB-BEB85756FA4A}"/>
                    </a:ext>
                  </a:extLst>
                </p14:cNvPr>
                <p14:cNvContentPartPr/>
                <p14:nvPr/>
              </p14:nvContentPartPr>
              <p14:xfrm>
                <a:off x="9798573" y="3012547"/>
                <a:ext cx="29880" cy="89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B514287-4E6D-414E-92BB-BEB85756FA4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794253" y="3008227"/>
                  <a:ext cx="38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3DC9759-60B1-419D-9C90-7A826FD6CEDF}"/>
                    </a:ext>
                  </a:extLst>
                </p14:cNvPr>
                <p14:cNvContentPartPr/>
                <p14:nvPr/>
              </p14:nvContentPartPr>
              <p14:xfrm>
                <a:off x="9749253" y="3087427"/>
                <a:ext cx="143280" cy="367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3DC9759-60B1-419D-9C90-7A826FD6CED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744933" y="3083107"/>
                  <a:ext cx="151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8A5D56C-F480-4719-AC5B-EE524C4345D4}"/>
                    </a:ext>
                  </a:extLst>
                </p14:cNvPr>
                <p14:cNvContentPartPr/>
                <p14:nvPr/>
              </p14:nvContentPartPr>
              <p14:xfrm>
                <a:off x="9764373" y="3147547"/>
                <a:ext cx="114480" cy="127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8A5D56C-F480-4719-AC5B-EE524C4345D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760053" y="3143227"/>
                  <a:ext cx="123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D317B4B-8EC0-4E15-A3DF-9B1584681390}"/>
                    </a:ext>
                  </a:extLst>
                </p14:cNvPr>
                <p14:cNvContentPartPr/>
                <p14:nvPr/>
              </p14:nvContentPartPr>
              <p14:xfrm>
                <a:off x="10005213" y="3172027"/>
                <a:ext cx="132480" cy="248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D317B4B-8EC0-4E15-A3DF-9B158468139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00893" y="3167707"/>
                  <a:ext cx="14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188432E-EB74-4E2C-8BE2-4FA3BFFB6F3F}"/>
                    </a:ext>
                  </a:extLst>
                </p14:cNvPr>
                <p14:cNvContentPartPr/>
                <p14:nvPr/>
              </p14:nvContentPartPr>
              <p14:xfrm>
                <a:off x="10059933" y="3307387"/>
                <a:ext cx="111240" cy="111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188432E-EB74-4E2C-8BE2-4FA3BFFB6F3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055613" y="3303067"/>
                  <a:ext cx="119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6352CFD-014A-4EA3-9939-DAF8E3AA1BE0}"/>
                    </a:ext>
                  </a:extLst>
                </p14:cNvPr>
                <p14:cNvContentPartPr/>
                <p14:nvPr/>
              </p14:nvContentPartPr>
              <p14:xfrm>
                <a:off x="10197453" y="2834707"/>
                <a:ext cx="69120" cy="1324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6352CFD-014A-4EA3-9939-DAF8E3AA1BE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93133" y="2830387"/>
                  <a:ext cx="777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CC77F16-94FB-4759-A2E5-F87A318DA57A}"/>
                    </a:ext>
                  </a:extLst>
                </p14:cNvPr>
                <p14:cNvContentPartPr/>
                <p14:nvPr/>
              </p14:nvContentPartPr>
              <p14:xfrm>
                <a:off x="10327413" y="2879347"/>
                <a:ext cx="59400" cy="18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CC77F16-94FB-4759-A2E5-F87A318DA57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323093" y="2875027"/>
                  <a:ext cx="68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E2B1E70-BB60-41D8-A8DF-656826870462}"/>
                    </a:ext>
                  </a:extLst>
                </p14:cNvPr>
                <p14:cNvContentPartPr/>
                <p14:nvPr/>
              </p14:nvContentPartPr>
              <p14:xfrm>
                <a:off x="10416333" y="2774227"/>
                <a:ext cx="64080" cy="126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E2B1E70-BB60-41D8-A8DF-65682687046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412013" y="2769907"/>
                  <a:ext cx="72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1F15A8E-9F99-4410-9CF6-070FC199433C}"/>
                    </a:ext>
                  </a:extLst>
                </p14:cNvPr>
                <p14:cNvContentPartPr/>
                <p14:nvPr/>
              </p14:nvContentPartPr>
              <p14:xfrm>
                <a:off x="10230573" y="2924347"/>
                <a:ext cx="253800" cy="759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1F15A8E-9F99-4410-9CF6-070FC199433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226253" y="2920027"/>
                  <a:ext cx="262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92D028F-9D08-4A41-ABCC-1117FB75F420}"/>
                    </a:ext>
                  </a:extLst>
                </p14:cNvPr>
                <p14:cNvContentPartPr/>
                <p14:nvPr/>
              </p14:nvContentPartPr>
              <p14:xfrm>
                <a:off x="10269453" y="3010027"/>
                <a:ext cx="107280" cy="98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92D028F-9D08-4A41-ABCC-1117FB75F42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265133" y="3005707"/>
                  <a:ext cx="115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DFA5B53-BF64-4C5D-A8CF-FCF43881ECA1}"/>
                    </a:ext>
                  </a:extLst>
                </p14:cNvPr>
                <p14:cNvContentPartPr/>
                <p14:nvPr/>
              </p14:nvContentPartPr>
              <p14:xfrm>
                <a:off x="10572213" y="3178147"/>
                <a:ext cx="63360" cy="179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DFA5B53-BF64-4C5D-A8CF-FCF43881ECA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567893" y="3173827"/>
                  <a:ext cx="72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EB79195-8614-47DE-ACB8-D430094B0BA1}"/>
                    </a:ext>
                  </a:extLst>
                </p14:cNvPr>
                <p14:cNvContentPartPr/>
                <p14:nvPr/>
              </p14:nvContentPartPr>
              <p14:xfrm>
                <a:off x="10542693" y="3231787"/>
                <a:ext cx="147960" cy="48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EB79195-8614-47DE-ACB8-D430094B0BA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538373" y="3227467"/>
                  <a:ext cx="156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183C2E0-0A0F-455D-A33F-58D1046B68FF}"/>
                    </a:ext>
                  </a:extLst>
                </p14:cNvPr>
                <p14:cNvContentPartPr/>
                <p14:nvPr/>
              </p14:nvContentPartPr>
              <p14:xfrm>
                <a:off x="10795053" y="3106147"/>
                <a:ext cx="100440" cy="231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183C2E0-0A0F-455D-A33F-58D1046B68F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790733" y="3101827"/>
                  <a:ext cx="109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9BEF108-C25E-429E-A136-DD86484AC359}"/>
                    </a:ext>
                  </a:extLst>
                </p14:cNvPr>
                <p14:cNvContentPartPr/>
                <p14:nvPr/>
              </p14:nvContentPartPr>
              <p14:xfrm>
                <a:off x="10962453" y="3147187"/>
                <a:ext cx="99000" cy="345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9BEF108-C25E-429E-A136-DD86484AC35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958133" y="3142867"/>
                  <a:ext cx="107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6400FDD-40CE-43B9-8624-2E28E298091D}"/>
                    </a:ext>
                  </a:extLst>
                </p14:cNvPr>
                <p14:cNvContentPartPr/>
                <p14:nvPr/>
              </p14:nvContentPartPr>
              <p14:xfrm>
                <a:off x="11070453" y="3046027"/>
                <a:ext cx="120960" cy="129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6400FDD-40CE-43B9-8624-2E28E298091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066133" y="3041707"/>
                  <a:ext cx="129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5741B25-49AF-49FD-8848-F5A5FC290403}"/>
                    </a:ext>
                  </a:extLst>
                </p14:cNvPr>
                <p14:cNvContentPartPr/>
                <p14:nvPr/>
              </p14:nvContentPartPr>
              <p14:xfrm>
                <a:off x="11170893" y="2965747"/>
                <a:ext cx="78480" cy="258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5741B25-49AF-49FD-8848-F5A5FC29040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166573" y="2961427"/>
                  <a:ext cx="87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2A7DCCB-0BB1-4651-9E0C-92A085CC252C}"/>
                    </a:ext>
                  </a:extLst>
                </p14:cNvPr>
                <p14:cNvContentPartPr/>
                <p14:nvPr/>
              </p14:nvContentPartPr>
              <p14:xfrm>
                <a:off x="10736733" y="3033787"/>
                <a:ext cx="168120" cy="326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2A7DCCB-0BB1-4651-9E0C-92A085CC252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32413" y="3029467"/>
                  <a:ext cx="176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3273C77-EE0A-4E35-BD49-159F6D4FC93C}"/>
                    </a:ext>
                  </a:extLst>
                </p14:cNvPr>
                <p14:cNvContentPartPr/>
                <p14:nvPr/>
              </p14:nvContentPartPr>
              <p14:xfrm>
                <a:off x="11197533" y="2664787"/>
                <a:ext cx="41760" cy="116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3273C77-EE0A-4E35-BD49-159F6D4FC93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193213" y="2660467"/>
                  <a:ext cx="50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9082E2C-2EF3-46FB-934D-145878B18B5A}"/>
                    </a:ext>
                  </a:extLst>
                </p14:cNvPr>
                <p14:cNvContentPartPr/>
                <p14:nvPr/>
              </p14:nvContentPartPr>
              <p14:xfrm>
                <a:off x="11179173" y="2759107"/>
                <a:ext cx="111960" cy="67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9082E2C-2EF3-46FB-934D-145878B18B5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174853" y="2754787"/>
                  <a:ext cx="120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3513567-7B0A-4078-9B3B-144E505F157A}"/>
                    </a:ext>
                  </a:extLst>
                </p14:cNvPr>
                <p14:cNvContentPartPr/>
                <p14:nvPr/>
              </p14:nvContentPartPr>
              <p14:xfrm>
                <a:off x="11186373" y="2822107"/>
                <a:ext cx="105480" cy="997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3513567-7B0A-4078-9B3B-144E505F157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182053" y="2817787"/>
                  <a:ext cx="11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27B4C53-A276-43B2-9D59-15EEA96E0D16}"/>
                    </a:ext>
                  </a:extLst>
                </p14:cNvPr>
                <p14:cNvContentPartPr/>
                <p14:nvPr/>
              </p14:nvContentPartPr>
              <p14:xfrm>
                <a:off x="11438013" y="2858467"/>
                <a:ext cx="133200" cy="204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27B4C53-A276-43B2-9D59-15EEA96E0D1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433693" y="2854147"/>
                  <a:ext cx="141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A2041CF-C5A5-49F0-9ACD-1083C40EEFA2}"/>
                    </a:ext>
                  </a:extLst>
                </p14:cNvPr>
                <p14:cNvContentPartPr/>
                <p14:nvPr/>
              </p14:nvContentPartPr>
              <p14:xfrm>
                <a:off x="11455293" y="2481907"/>
                <a:ext cx="93600" cy="150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A2041CF-C5A5-49F0-9ACD-1083C40EEFA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450973" y="2477587"/>
                  <a:ext cx="102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B59B60C-9D1A-4D71-93C5-62169F5FADF9}"/>
                    </a:ext>
                  </a:extLst>
                </p14:cNvPr>
                <p14:cNvContentPartPr/>
                <p14:nvPr/>
              </p14:nvContentPartPr>
              <p14:xfrm>
                <a:off x="11582373" y="2464627"/>
                <a:ext cx="63720" cy="550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B59B60C-9D1A-4D71-93C5-62169F5FADF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578053" y="2460307"/>
                  <a:ext cx="72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B5AE557-C396-4E55-99C3-547A5C8BEC8A}"/>
                    </a:ext>
                  </a:extLst>
                </p14:cNvPr>
                <p14:cNvContentPartPr/>
                <p14:nvPr/>
              </p14:nvContentPartPr>
              <p14:xfrm>
                <a:off x="11662653" y="2385427"/>
                <a:ext cx="43200" cy="139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B5AE557-C396-4E55-99C3-547A5C8BEC8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658333" y="2381107"/>
                  <a:ext cx="51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4025450-40BD-4153-ABE1-38B599DB7F2E}"/>
                    </a:ext>
                  </a:extLst>
                </p14:cNvPr>
                <p14:cNvContentPartPr/>
                <p14:nvPr/>
              </p14:nvContentPartPr>
              <p14:xfrm>
                <a:off x="11456733" y="2557867"/>
                <a:ext cx="254520" cy="133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4025450-40BD-4153-ABE1-38B599DB7F2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452413" y="2553547"/>
                  <a:ext cx="263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1D20F14-FF99-444E-8D16-E142AC678A44}"/>
                    </a:ext>
                  </a:extLst>
                </p14:cNvPr>
                <p14:cNvContentPartPr/>
                <p14:nvPr/>
              </p14:nvContentPartPr>
              <p14:xfrm>
                <a:off x="11541693" y="2637787"/>
                <a:ext cx="88560" cy="154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1D20F14-FF99-444E-8D16-E142AC678A4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537373" y="2633467"/>
                  <a:ext cx="97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8653773-9ED8-44A3-8EEC-7AD6BC9E6CC0}"/>
                    </a:ext>
                  </a:extLst>
                </p14:cNvPr>
                <p14:cNvContentPartPr/>
                <p14:nvPr/>
              </p14:nvContentPartPr>
              <p14:xfrm>
                <a:off x="9292773" y="3090307"/>
                <a:ext cx="341280" cy="6332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8653773-9ED8-44A3-8EEC-7AD6BC9E6CC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288453" y="3085987"/>
                  <a:ext cx="34992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0549A85-0160-4327-B9EC-4775AA5CBCBD}"/>
                    </a:ext>
                  </a:extLst>
                </p14:cNvPr>
                <p14:cNvContentPartPr/>
                <p14:nvPr/>
              </p14:nvContentPartPr>
              <p14:xfrm>
                <a:off x="11740413" y="2317747"/>
                <a:ext cx="228960" cy="826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0549A85-0160-4327-B9EC-4775AA5CBCB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736093" y="2313427"/>
                  <a:ext cx="23760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4B8F8DF-AF90-46A2-9569-74365D8112E8}"/>
                    </a:ext>
                  </a:extLst>
                </p14:cNvPr>
                <p14:cNvContentPartPr/>
                <p14:nvPr/>
              </p14:nvContentPartPr>
              <p14:xfrm>
                <a:off x="10103133" y="2658307"/>
                <a:ext cx="490680" cy="5734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4B8F8DF-AF90-46A2-9569-74365D8112E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098813" y="2653987"/>
                  <a:ext cx="49932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E1AF9B4-A88B-4F2A-ADBD-A00DBAA87A0B}"/>
                    </a:ext>
                  </a:extLst>
                </p14:cNvPr>
                <p14:cNvContentPartPr/>
                <p14:nvPr/>
              </p14:nvContentPartPr>
              <p14:xfrm>
                <a:off x="11679933" y="1769107"/>
                <a:ext cx="464040" cy="609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E1AF9B4-A88B-4F2A-ADBD-A00DBAA87A0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675613" y="1764787"/>
                  <a:ext cx="47268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B205466-30D4-4050-9F3C-8B77A1F49F7A}"/>
                    </a:ext>
                  </a:extLst>
                </p14:cNvPr>
                <p14:cNvContentPartPr/>
                <p14:nvPr/>
              </p14:nvContentPartPr>
              <p14:xfrm>
                <a:off x="7900653" y="3753427"/>
                <a:ext cx="1211400" cy="5608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B205466-30D4-4050-9F3C-8B77A1F49F7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896333" y="3749107"/>
                  <a:ext cx="122004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4FCB82F4-8C86-4807-B40E-97A57990CFB7}"/>
                    </a:ext>
                  </a:extLst>
                </p14:cNvPr>
                <p14:cNvContentPartPr/>
                <p14:nvPr/>
              </p14:nvContentPartPr>
              <p14:xfrm>
                <a:off x="9012333" y="3655147"/>
                <a:ext cx="182160" cy="234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4FCB82F4-8C86-4807-B40E-97A57990CFB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008013" y="3650827"/>
                  <a:ext cx="190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1A748C5-93D5-465D-9028-D7CDF2AFBD3D}"/>
                    </a:ext>
                  </a:extLst>
                </p14:cNvPr>
                <p14:cNvContentPartPr/>
                <p14:nvPr/>
              </p14:nvContentPartPr>
              <p14:xfrm>
                <a:off x="8543613" y="3565507"/>
                <a:ext cx="95760" cy="1785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1A748C5-93D5-465D-9028-D7CDF2AFBD3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539293" y="3561187"/>
                  <a:ext cx="104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893DA5A-70EC-49C5-964C-A9B4ED0062D9}"/>
                    </a:ext>
                  </a:extLst>
                </p14:cNvPr>
                <p14:cNvContentPartPr/>
                <p14:nvPr/>
              </p14:nvContentPartPr>
              <p14:xfrm>
                <a:off x="9064893" y="2465347"/>
                <a:ext cx="171360" cy="4917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893DA5A-70EC-49C5-964C-A9B4ED0062D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060573" y="2461027"/>
                  <a:ext cx="1800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BCF4BFD-6956-47DC-AF02-AF07D4E97350}"/>
                    </a:ext>
                  </a:extLst>
                </p14:cNvPr>
                <p14:cNvContentPartPr/>
                <p14:nvPr/>
              </p14:nvContentPartPr>
              <p14:xfrm>
                <a:off x="9046173" y="2831107"/>
                <a:ext cx="321840" cy="1497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BCF4BFD-6956-47DC-AF02-AF07D4E9735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041853" y="2826787"/>
                  <a:ext cx="330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903EA6B-6E7F-4CE1-8623-2EEB0C43F4C0}"/>
                    </a:ext>
                  </a:extLst>
                </p14:cNvPr>
                <p14:cNvContentPartPr/>
                <p14:nvPr/>
              </p14:nvContentPartPr>
              <p14:xfrm>
                <a:off x="8766453" y="2043787"/>
                <a:ext cx="91080" cy="1904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903EA6B-6E7F-4CE1-8623-2EEB0C43F4C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762133" y="2039467"/>
                  <a:ext cx="99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48CD5EA-5241-47B0-B676-06BABE66CFF8}"/>
                    </a:ext>
                  </a:extLst>
                </p14:cNvPr>
                <p14:cNvContentPartPr/>
                <p14:nvPr/>
              </p14:nvContentPartPr>
              <p14:xfrm>
                <a:off x="8623533" y="1949827"/>
                <a:ext cx="282600" cy="1094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48CD5EA-5241-47B0-B676-06BABE66CFF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619213" y="1945507"/>
                  <a:ext cx="291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47E7157-EC32-47AE-B11D-A660813DB3EC}"/>
                    </a:ext>
                  </a:extLst>
                </p14:cNvPr>
                <p14:cNvContentPartPr/>
                <p14:nvPr/>
              </p14:nvContentPartPr>
              <p14:xfrm>
                <a:off x="8666373" y="1874227"/>
                <a:ext cx="456120" cy="250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47E7157-EC32-47AE-B11D-A660813DB3E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662053" y="1869907"/>
                  <a:ext cx="464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46A243A-C391-4F95-94F7-447703F5CC10}"/>
                    </a:ext>
                  </a:extLst>
                </p14:cNvPr>
                <p14:cNvContentPartPr/>
                <p14:nvPr/>
              </p14:nvContentPartPr>
              <p14:xfrm>
                <a:off x="9128253" y="1885027"/>
                <a:ext cx="116280" cy="1191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46A243A-C391-4F95-94F7-447703F5CC1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123933" y="1880707"/>
                  <a:ext cx="124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42A077D-B78F-4F3D-A3D8-9080EBDFA152}"/>
                    </a:ext>
                  </a:extLst>
                </p14:cNvPr>
                <p14:cNvContentPartPr/>
                <p14:nvPr/>
              </p14:nvContentPartPr>
              <p14:xfrm>
                <a:off x="9189813" y="1976467"/>
                <a:ext cx="168120" cy="590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42A077D-B78F-4F3D-A3D8-9080EBDFA15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185493" y="1972147"/>
                  <a:ext cx="176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17AC868-5CA8-4174-9023-25FC2DAEF2A1}"/>
                    </a:ext>
                  </a:extLst>
                </p14:cNvPr>
                <p14:cNvContentPartPr/>
                <p14:nvPr/>
              </p14:nvContentPartPr>
              <p14:xfrm>
                <a:off x="9419133" y="1782427"/>
                <a:ext cx="278280" cy="2509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17AC868-5CA8-4174-9023-25FC2DAEF2A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414813" y="1778107"/>
                  <a:ext cx="286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310F465-BEEA-4DEC-857D-7A3427F9A568}"/>
                    </a:ext>
                  </a:extLst>
                </p14:cNvPr>
                <p14:cNvContentPartPr/>
                <p14:nvPr/>
              </p14:nvContentPartPr>
              <p14:xfrm>
                <a:off x="10192053" y="248827"/>
                <a:ext cx="184320" cy="19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310F465-BEEA-4DEC-857D-7A3427F9A56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187733" y="244507"/>
                  <a:ext cx="192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1DCF978-D197-4B76-AD7F-1857BE81BDBC}"/>
                    </a:ext>
                  </a:extLst>
                </p14:cNvPr>
                <p14:cNvContentPartPr/>
                <p14:nvPr/>
              </p14:nvContentPartPr>
              <p14:xfrm>
                <a:off x="10193493" y="292387"/>
                <a:ext cx="155880" cy="6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1DCF978-D197-4B76-AD7F-1857BE81BDB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189173" y="288067"/>
                  <a:ext cx="164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7B4F2CB-8CBB-4C4D-A819-7C03971ACED0}"/>
                    </a:ext>
                  </a:extLst>
                </p14:cNvPr>
                <p14:cNvContentPartPr/>
                <p14:nvPr/>
              </p14:nvContentPartPr>
              <p14:xfrm>
                <a:off x="10493013" y="199867"/>
                <a:ext cx="141120" cy="138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7B4F2CB-8CBB-4C4D-A819-7C03971ACED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488693" y="195547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3D15A42-EEC1-445A-8462-4A39364C230C}"/>
                    </a:ext>
                  </a:extLst>
                </p14:cNvPr>
                <p14:cNvContentPartPr/>
                <p14:nvPr/>
              </p14:nvContentPartPr>
              <p14:xfrm>
                <a:off x="10551693" y="185827"/>
                <a:ext cx="135360" cy="156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3D15A42-EEC1-445A-8462-4A39364C230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547373" y="181507"/>
                  <a:ext cx="144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11EC308-41CC-4578-971F-45130ED384D1}"/>
                    </a:ext>
                  </a:extLst>
                </p14:cNvPr>
                <p14:cNvContentPartPr/>
                <p14:nvPr/>
              </p14:nvContentPartPr>
              <p14:xfrm>
                <a:off x="10727373" y="276187"/>
                <a:ext cx="6840" cy="92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11EC308-41CC-4578-971F-45130ED384D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723053" y="271867"/>
                  <a:ext cx="15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EFE56E1-FF87-44E9-99A6-09A57C7FE72E}"/>
                    </a:ext>
                  </a:extLst>
                </p14:cNvPr>
                <p14:cNvContentPartPr/>
                <p14:nvPr/>
              </p14:nvContentPartPr>
              <p14:xfrm>
                <a:off x="10865973" y="188347"/>
                <a:ext cx="18720" cy="146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EFE56E1-FF87-44E9-99A6-09A57C7FE72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861653" y="184027"/>
                  <a:ext cx="27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473B98A-45F2-425F-ADF5-CF77FCC3FD05}"/>
                    </a:ext>
                  </a:extLst>
                </p14:cNvPr>
                <p14:cNvContentPartPr/>
                <p14:nvPr/>
              </p14:nvContentPartPr>
              <p14:xfrm>
                <a:off x="10770573" y="177187"/>
                <a:ext cx="205200" cy="199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473B98A-45F2-425F-ADF5-CF77FCC3FD0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766253" y="172867"/>
                  <a:ext cx="21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BC7C906-7784-48D8-8604-26FF3824DDD9}"/>
                    </a:ext>
                  </a:extLst>
                </p14:cNvPr>
                <p14:cNvContentPartPr/>
                <p14:nvPr/>
              </p14:nvContentPartPr>
              <p14:xfrm>
                <a:off x="10086213" y="563827"/>
                <a:ext cx="124560" cy="171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BC7C906-7784-48D8-8604-26FF3824DDD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081893" y="559507"/>
                  <a:ext cx="133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503BB08-4AFC-4601-963C-E72F7B15052E}"/>
                    </a:ext>
                  </a:extLst>
                </p14:cNvPr>
                <p14:cNvContentPartPr/>
                <p14:nvPr/>
              </p14:nvContentPartPr>
              <p14:xfrm>
                <a:off x="10298253" y="545107"/>
                <a:ext cx="27360" cy="140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503BB08-4AFC-4601-963C-E72F7B15052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293933" y="540787"/>
                  <a:ext cx="36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DBEA81B-3553-4E64-9E28-93E886608612}"/>
                    </a:ext>
                  </a:extLst>
                </p14:cNvPr>
                <p14:cNvContentPartPr/>
                <p14:nvPr/>
              </p14:nvContentPartPr>
              <p14:xfrm>
                <a:off x="10222293" y="549067"/>
                <a:ext cx="148320" cy="70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DBEA81B-3553-4E64-9E28-93E88660861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217973" y="544747"/>
                  <a:ext cx="156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8C23863-5569-43CC-B477-891949BE5443}"/>
                    </a:ext>
                  </a:extLst>
                </p14:cNvPr>
                <p14:cNvContentPartPr/>
                <p14:nvPr/>
              </p14:nvContentPartPr>
              <p14:xfrm>
                <a:off x="10085853" y="735187"/>
                <a:ext cx="234720" cy="43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8C23863-5569-43CC-B477-891949BE544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081533" y="730867"/>
                  <a:ext cx="243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6DB410F-DAA5-463E-934D-F15FB8766B95}"/>
                    </a:ext>
                  </a:extLst>
                </p14:cNvPr>
                <p14:cNvContentPartPr/>
                <p14:nvPr/>
              </p14:nvContentPartPr>
              <p14:xfrm>
                <a:off x="10033293" y="841747"/>
                <a:ext cx="104760" cy="96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6DB410F-DAA5-463E-934D-F15FB8766B9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028973" y="837427"/>
                  <a:ext cx="113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04A5073-7B24-414C-A2E6-45FBFC4C7D60}"/>
                    </a:ext>
                  </a:extLst>
                </p14:cNvPr>
                <p14:cNvContentPartPr/>
                <p14:nvPr/>
              </p14:nvContentPartPr>
              <p14:xfrm>
                <a:off x="10205013" y="810787"/>
                <a:ext cx="109080" cy="127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04A5073-7B24-414C-A2E6-45FBFC4C7D6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200693" y="806467"/>
                  <a:ext cx="117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23F1198-4CDD-45B6-B456-182410CD2F25}"/>
                    </a:ext>
                  </a:extLst>
                </p14:cNvPr>
                <p14:cNvContentPartPr/>
                <p14:nvPr/>
              </p14:nvContentPartPr>
              <p14:xfrm>
                <a:off x="10253253" y="889267"/>
                <a:ext cx="79200" cy="20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23F1198-4CDD-45B6-B456-182410CD2F2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248933" y="884947"/>
                  <a:ext cx="87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BDC3488-0AC2-4F6A-9698-5C525AEB9C3A}"/>
                    </a:ext>
                  </a:extLst>
                </p14:cNvPr>
                <p14:cNvContentPartPr/>
                <p14:nvPr/>
              </p14:nvContentPartPr>
              <p14:xfrm>
                <a:off x="10021413" y="936427"/>
                <a:ext cx="65880" cy="64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BDC3488-0AC2-4F6A-9698-5C525AEB9C3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017093" y="932107"/>
                  <a:ext cx="74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3C1FED2-6DF0-4012-8D28-0CDB8A8B570D}"/>
                    </a:ext>
                  </a:extLst>
                </p14:cNvPr>
                <p14:cNvContentPartPr/>
                <p14:nvPr/>
              </p14:nvContentPartPr>
              <p14:xfrm>
                <a:off x="10434693" y="716827"/>
                <a:ext cx="168840" cy="91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3C1FED2-6DF0-4012-8D28-0CDB8A8B570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430373" y="712507"/>
                  <a:ext cx="177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F2B1E75-22FC-4CB8-8E38-876D9AB9BDA6}"/>
                    </a:ext>
                  </a:extLst>
                </p14:cNvPr>
                <p14:cNvContentPartPr/>
                <p14:nvPr/>
              </p14:nvContentPartPr>
              <p14:xfrm>
                <a:off x="10714053" y="656707"/>
                <a:ext cx="140760" cy="96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F2B1E75-22FC-4CB8-8E38-876D9AB9BDA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709733" y="652387"/>
                  <a:ext cx="149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0FF1EE0-03DF-442E-935D-989A6B990025}"/>
                    </a:ext>
                  </a:extLst>
                </p14:cNvPr>
                <p14:cNvContentPartPr/>
                <p14:nvPr/>
              </p14:nvContentPartPr>
              <p14:xfrm>
                <a:off x="11075853" y="496507"/>
                <a:ext cx="146160" cy="189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0FF1EE0-03DF-442E-935D-989A6B99002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071533" y="492187"/>
                  <a:ext cx="154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A95522D-983C-4B74-BA74-319F2815FFC1}"/>
                    </a:ext>
                  </a:extLst>
                </p14:cNvPr>
                <p14:cNvContentPartPr/>
                <p14:nvPr/>
              </p14:nvContentPartPr>
              <p14:xfrm>
                <a:off x="11212653" y="412267"/>
                <a:ext cx="191880" cy="86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A95522D-983C-4B74-BA74-319F2815FFC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208333" y="407947"/>
                  <a:ext cx="200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D1064CC-3174-4088-B0F8-C2B1AE81B411}"/>
                    </a:ext>
                  </a:extLst>
                </p14:cNvPr>
                <p14:cNvContentPartPr/>
                <p14:nvPr/>
              </p14:nvContentPartPr>
              <p14:xfrm>
                <a:off x="11423613" y="488587"/>
                <a:ext cx="15120" cy="128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D1064CC-3174-4088-B0F8-C2B1AE81B41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419293" y="484267"/>
                  <a:ext cx="23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D3DD8B-C8AB-4B2B-894B-F00DFCF3190B}"/>
                    </a:ext>
                  </a:extLst>
                </p14:cNvPr>
                <p14:cNvContentPartPr/>
                <p14:nvPr/>
              </p14:nvContentPartPr>
              <p14:xfrm>
                <a:off x="11372493" y="462307"/>
                <a:ext cx="128520" cy="92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D3DD8B-C8AB-4B2B-894B-F00DFCF3190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368173" y="457987"/>
                  <a:ext cx="137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C367B28-FF6F-44D3-B4C6-9756E72F8178}"/>
                    </a:ext>
                  </a:extLst>
                </p14:cNvPr>
                <p14:cNvContentPartPr/>
                <p14:nvPr/>
              </p14:nvContentPartPr>
              <p14:xfrm>
                <a:off x="11095653" y="655987"/>
                <a:ext cx="336240" cy="86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C367B28-FF6F-44D3-B4C6-9756E72F817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1091333" y="651667"/>
                  <a:ext cx="344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8CE1A70-2BDF-48BC-8038-9E5733A77A44}"/>
                    </a:ext>
                  </a:extLst>
                </p14:cNvPr>
                <p14:cNvContentPartPr/>
                <p14:nvPr/>
              </p14:nvContentPartPr>
              <p14:xfrm>
                <a:off x="11071173" y="778027"/>
                <a:ext cx="119520" cy="216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8CE1A70-2BDF-48BC-8038-9E5733A77A4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1066853" y="773707"/>
                  <a:ext cx="128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C10FE60-CB73-4365-A6C4-2629961271DB}"/>
                    </a:ext>
                  </a:extLst>
                </p14:cNvPr>
                <p14:cNvContentPartPr/>
                <p14:nvPr/>
              </p14:nvContentPartPr>
              <p14:xfrm>
                <a:off x="11255133" y="783427"/>
                <a:ext cx="147600" cy="16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C10FE60-CB73-4365-A6C4-2629961271D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250813" y="779107"/>
                  <a:ext cx="156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3DC084B-C71B-4A32-B41E-A8740E063350}"/>
                    </a:ext>
                  </a:extLst>
                </p14:cNvPr>
                <p14:cNvContentPartPr/>
                <p14:nvPr/>
              </p14:nvContentPartPr>
              <p14:xfrm>
                <a:off x="11300493" y="892867"/>
                <a:ext cx="101160" cy="6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3DC084B-C71B-4A32-B41E-A8740E06335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1296173" y="888547"/>
                  <a:ext cx="1098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0E73E75-0452-4A31-AF8E-E0935662AD6C}"/>
                    </a:ext>
                  </a:extLst>
                </p14:cNvPr>
                <p14:cNvContentPartPr/>
                <p14:nvPr/>
              </p14:nvContentPartPr>
              <p14:xfrm>
                <a:off x="11420373" y="699187"/>
                <a:ext cx="110160" cy="110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0E73E75-0452-4A31-AF8E-E0935662AD6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416053" y="694867"/>
                  <a:ext cx="118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4EE8440-FC2A-448A-B673-E68F5388648A}"/>
                    </a:ext>
                  </a:extLst>
                </p14:cNvPr>
                <p14:cNvContentPartPr/>
                <p14:nvPr/>
              </p14:nvContentPartPr>
              <p14:xfrm>
                <a:off x="11558253" y="572827"/>
                <a:ext cx="223920" cy="111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4EE8440-FC2A-448A-B673-E68F5388648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553933" y="568507"/>
                  <a:ext cx="232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C6BABE4-A462-46BA-A252-BFCBECA605AD}"/>
                    </a:ext>
                  </a:extLst>
                </p14:cNvPr>
                <p14:cNvContentPartPr/>
                <p14:nvPr/>
              </p14:nvContentPartPr>
              <p14:xfrm>
                <a:off x="11802693" y="535747"/>
                <a:ext cx="104040" cy="117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C6BABE4-A462-46BA-A252-BFCBECA605AD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798373" y="531427"/>
                  <a:ext cx="112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9E0E2A-0698-4772-B0A6-73362D82E588}"/>
                    </a:ext>
                  </a:extLst>
                </p14:cNvPr>
                <p14:cNvContentPartPr/>
                <p14:nvPr/>
              </p14:nvContentPartPr>
              <p14:xfrm>
                <a:off x="10254693" y="1014187"/>
                <a:ext cx="138600" cy="91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9E0E2A-0698-4772-B0A6-73362D82E58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250373" y="1009867"/>
                  <a:ext cx="147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7A20EED-7118-43E6-8D97-CCDD309B12D8}"/>
                    </a:ext>
                  </a:extLst>
                </p14:cNvPr>
                <p14:cNvContentPartPr/>
                <p14:nvPr/>
              </p14:nvContentPartPr>
              <p14:xfrm>
                <a:off x="11293293" y="1015267"/>
                <a:ext cx="159840" cy="82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7A20EED-7118-43E6-8D97-CCDD309B12D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288973" y="1010947"/>
                  <a:ext cx="168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578B688-E2E9-4828-891A-888A9B721548}"/>
                    </a:ext>
                  </a:extLst>
                </p14:cNvPr>
                <p14:cNvContentPartPr/>
                <p14:nvPr/>
              </p14:nvContentPartPr>
              <p14:xfrm>
                <a:off x="10606413" y="1229827"/>
                <a:ext cx="12960" cy="129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578B688-E2E9-4828-891A-888A9B72154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602093" y="1225507"/>
                  <a:ext cx="21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7CF2C60-09C5-47C1-8BC9-255C34535015}"/>
                    </a:ext>
                  </a:extLst>
                </p14:cNvPr>
                <p14:cNvContentPartPr/>
                <p14:nvPr/>
              </p14:nvContentPartPr>
              <p14:xfrm>
                <a:off x="10544493" y="1283827"/>
                <a:ext cx="134280" cy="5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7CF2C60-09C5-47C1-8BC9-255C3453501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540173" y="1279507"/>
                  <a:ext cx="142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37288C5-13FD-4277-842F-9AD7872CC375}"/>
                    </a:ext>
                  </a:extLst>
                </p14:cNvPr>
                <p14:cNvContentPartPr/>
                <p14:nvPr/>
              </p14:nvContentPartPr>
              <p14:xfrm>
                <a:off x="10850853" y="1185907"/>
                <a:ext cx="216000" cy="150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37288C5-13FD-4277-842F-9AD7872CC37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846533" y="1181587"/>
                  <a:ext cx="224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EA0D032-FE54-41F1-A2CF-DD44C952507E}"/>
                    </a:ext>
                  </a:extLst>
                </p14:cNvPr>
                <p14:cNvContentPartPr/>
                <p14:nvPr/>
              </p14:nvContentPartPr>
              <p14:xfrm>
                <a:off x="10955253" y="1180507"/>
                <a:ext cx="221040" cy="142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EA0D032-FE54-41F1-A2CF-DD44C952507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950933" y="1176187"/>
                  <a:ext cx="229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237B550-7F16-4B03-A784-2E284B165387}"/>
                    </a:ext>
                  </a:extLst>
                </p14:cNvPr>
                <p14:cNvContentPartPr/>
                <p14:nvPr/>
              </p14:nvContentPartPr>
              <p14:xfrm>
                <a:off x="11183853" y="1176187"/>
                <a:ext cx="157320" cy="171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237B550-7F16-4B03-A784-2E284B16538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179533" y="1171867"/>
                  <a:ext cx="165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246F6818-3BE8-43E9-9F7A-AB9F3C0C0A74}"/>
                    </a:ext>
                  </a:extLst>
                </p14:cNvPr>
                <p14:cNvContentPartPr/>
                <p14:nvPr/>
              </p14:nvContentPartPr>
              <p14:xfrm>
                <a:off x="6805533" y="4159507"/>
                <a:ext cx="75960" cy="19692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246F6818-3BE8-43E9-9F7A-AB9F3C0C0A7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801213" y="4155187"/>
                  <a:ext cx="84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6D2CDD8-5858-4921-A489-105EBE24125D}"/>
                    </a:ext>
                  </a:extLst>
                </p14:cNvPr>
                <p14:cNvContentPartPr/>
                <p14:nvPr/>
              </p14:nvContentPartPr>
              <p14:xfrm>
                <a:off x="6826053" y="4192267"/>
                <a:ext cx="105120" cy="1576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6D2CDD8-5858-4921-A489-105EBE24125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821733" y="4187947"/>
                  <a:ext cx="113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50A4233-EA8E-4AA7-A7D8-5EB8B0A9952A}"/>
                    </a:ext>
                  </a:extLst>
                </p14:cNvPr>
                <p14:cNvContentPartPr/>
                <p14:nvPr/>
              </p14:nvContentPartPr>
              <p14:xfrm>
                <a:off x="6920373" y="4164547"/>
                <a:ext cx="107280" cy="1569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50A4233-EA8E-4AA7-A7D8-5EB8B0A9952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916053" y="4160227"/>
                  <a:ext cx="115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8B161A4-F6FF-4094-8ED9-E2AA67A06B84}"/>
                    </a:ext>
                  </a:extLst>
                </p14:cNvPr>
                <p14:cNvContentPartPr/>
                <p14:nvPr/>
              </p14:nvContentPartPr>
              <p14:xfrm>
                <a:off x="7106853" y="4093267"/>
                <a:ext cx="193680" cy="1198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8B161A4-F6FF-4094-8ED9-E2AA67A06B84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102533" y="4088947"/>
                  <a:ext cx="202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6A0D7A2-D808-4505-8A2B-B13B664B572A}"/>
                    </a:ext>
                  </a:extLst>
                </p14:cNvPr>
                <p14:cNvContentPartPr/>
                <p14:nvPr/>
              </p14:nvContentPartPr>
              <p14:xfrm>
                <a:off x="7309533" y="4021987"/>
                <a:ext cx="456120" cy="138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6A0D7A2-D808-4505-8A2B-B13B664B572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305213" y="4017667"/>
                  <a:ext cx="464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AC7EC1D-2C7B-4D4D-BE4D-F53634A46B5E}"/>
                    </a:ext>
                  </a:extLst>
                </p14:cNvPr>
                <p14:cNvContentPartPr/>
                <p14:nvPr/>
              </p14:nvContentPartPr>
              <p14:xfrm>
                <a:off x="6623373" y="4509427"/>
                <a:ext cx="128880" cy="187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AC7EC1D-2C7B-4D4D-BE4D-F53634A46B5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619053" y="4505107"/>
                  <a:ext cx="137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3D2916C-F8A3-4B65-8328-8F2C4AA13E33}"/>
                    </a:ext>
                  </a:extLst>
                </p14:cNvPr>
                <p14:cNvContentPartPr/>
                <p14:nvPr/>
              </p14:nvContentPartPr>
              <p14:xfrm>
                <a:off x="6860253" y="4481707"/>
                <a:ext cx="64080" cy="1123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3D2916C-F8A3-4B65-8328-8F2C4AA13E3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855933" y="4477387"/>
                  <a:ext cx="72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F31AFAD-D8CE-4EFC-8BAE-A41679A76543}"/>
                    </a:ext>
                  </a:extLst>
                </p14:cNvPr>
                <p14:cNvContentPartPr/>
                <p14:nvPr/>
              </p14:nvContentPartPr>
              <p14:xfrm>
                <a:off x="6777453" y="4418707"/>
                <a:ext cx="175320" cy="716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F31AFAD-D8CE-4EFC-8BAE-A41679A7654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773133" y="4414387"/>
                  <a:ext cx="183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F41D781-4BAD-4F69-9E2F-131FBA0EE48B}"/>
                    </a:ext>
                  </a:extLst>
                </p14:cNvPr>
                <p14:cNvContentPartPr/>
                <p14:nvPr/>
              </p14:nvContentPartPr>
              <p14:xfrm>
                <a:off x="6806613" y="4505467"/>
                <a:ext cx="165600" cy="691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F41D781-4BAD-4F69-9E2F-131FBA0EE48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802293" y="4501147"/>
                  <a:ext cx="174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43CD84F-137D-4EE1-AAFF-690628507E8E}"/>
                    </a:ext>
                  </a:extLst>
                </p14:cNvPr>
                <p14:cNvContentPartPr/>
                <p14:nvPr/>
              </p14:nvContentPartPr>
              <p14:xfrm>
                <a:off x="6630573" y="4573507"/>
                <a:ext cx="444600" cy="2275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43CD84F-137D-4EE1-AAFF-690628507E8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626253" y="4569187"/>
                  <a:ext cx="4532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0C61C15-442C-4C7C-8067-83E17402DCFD}"/>
                    </a:ext>
                  </a:extLst>
                </p14:cNvPr>
                <p14:cNvContentPartPr/>
                <p14:nvPr/>
              </p14:nvContentPartPr>
              <p14:xfrm>
                <a:off x="7801653" y="3936667"/>
                <a:ext cx="144360" cy="78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0C61C15-442C-4C7C-8067-83E17402DCF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797333" y="3932347"/>
                  <a:ext cx="153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C439A3E-DA9D-4AAD-B06B-BC64D7D4F781}"/>
                    </a:ext>
                  </a:extLst>
                </p14:cNvPr>
                <p14:cNvContentPartPr/>
                <p14:nvPr/>
              </p14:nvContentPartPr>
              <p14:xfrm>
                <a:off x="7981653" y="3802387"/>
                <a:ext cx="98280" cy="1321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C439A3E-DA9D-4AAD-B06B-BC64D7D4F78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977333" y="3798067"/>
                  <a:ext cx="106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FA1AA6B-CBBE-4F13-9102-3EED9E7AFCF0}"/>
                    </a:ext>
                  </a:extLst>
                </p14:cNvPr>
                <p14:cNvContentPartPr/>
                <p14:nvPr/>
              </p14:nvContentPartPr>
              <p14:xfrm>
                <a:off x="8069133" y="3765667"/>
                <a:ext cx="97920" cy="1220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FA1AA6B-CBBE-4F13-9102-3EED9E7AFCF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064813" y="3761347"/>
                  <a:ext cx="106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0FF9D1B-1A36-428B-A282-96B0A5E60CA1}"/>
                    </a:ext>
                  </a:extLst>
                </p14:cNvPr>
                <p14:cNvContentPartPr/>
                <p14:nvPr/>
              </p14:nvContentPartPr>
              <p14:xfrm>
                <a:off x="8128533" y="3854227"/>
                <a:ext cx="104040" cy="104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0FF9D1B-1A36-428B-A282-96B0A5E60CA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124213" y="3849907"/>
                  <a:ext cx="112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B8C9B2D-A2BC-4D25-97AE-4B9F474E7CD4}"/>
                    </a:ext>
                  </a:extLst>
                </p14:cNvPr>
                <p14:cNvContentPartPr/>
                <p14:nvPr/>
              </p14:nvContentPartPr>
              <p14:xfrm>
                <a:off x="6700053" y="4823347"/>
                <a:ext cx="133920" cy="1771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B8C9B2D-A2BC-4D25-97AE-4B9F474E7CD4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695733" y="4819027"/>
                  <a:ext cx="142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283E34B2-8220-4B2B-BE6E-D59F226B34C6}"/>
                    </a:ext>
                  </a:extLst>
                </p14:cNvPr>
                <p14:cNvContentPartPr/>
                <p14:nvPr/>
              </p14:nvContentPartPr>
              <p14:xfrm>
                <a:off x="6959973" y="4722187"/>
                <a:ext cx="162720" cy="162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283E34B2-8220-4B2B-BE6E-D59F226B34C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955653" y="4717867"/>
                  <a:ext cx="171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54D3D13-76EC-4BF9-9FF3-AEF134993253}"/>
                    </a:ext>
                  </a:extLst>
                </p14:cNvPr>
                <p14:cNvContentPartPr/>
                <p14:nvPr/>
              </p14:nvContentPartPr>
              <p14:xfrm>
                <a:off x="6821373" y="5075347"/>
                <a:ext cx="183960" cy="2548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54D3D13-76EC-4BF9-9FF3-AEF134993253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817053" y="5071027"/>
                  <a:ext cx="192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30F9C27-E1B2-4296-9173-816B955E6AF9}"/>
                    </a:ext>
                  </a:extLst>
                </p14:cNvPr>
                <p14:cNvContentPartPr/>
                <p14:nvPr/>
              </p14:nvContentPartPr>
              <p14:xfrm>
                <a:off x="7140333" y="5008747"/>
                <a:ext cx="56160" cy="121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30F9C27-E1B2-4296-9173-816B955E6AF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136013" y="5004427"/>
                  <a:ext cx="64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1E6C038-0006-432A-8BDD-3F52E100EBC0}"/>
                    </a:ext>
                  </a:extLst>
                </p14:cNvPr>
                <p14:cNvContentPartPr/>
                <p14:nvPr/>
              </p14:nvContentPartPr>
              <p14:xfrm>
                <a:off x="7030173" y="4961227"/>
                <a:ext cx="190440" cy="1425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1E6C038-0006-432A-8BDD-3F52E100EBC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025853" y="4956907"/>
                  <a:ext cx="199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CF90906-4AA8-4B2E-B021-124366B1231E}"/>
                    </a:ext>
                  </a:extLst>
                </p14:cNvPr>
                <p14:cNvContentPartPr/>
                <p14:nvPr/>
              </p14:nvContentPartPr>
              <p14:xfrm>
                <a:off x="6840093" y="5109187"/>
                <a:ext cx="552600" cy="3398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CF90906-4AA8-4B2E-B021-124366B1231E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835773" y="5104867"/>
                  <a:ext cx="5612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2868911-B060-44CB-9689-FF730C6684A6}"/>
                    </a:ext>
                  </a:extLst>
                </p14:cNvPr>
                <p14:cNvContentPartPr/>
                <p14:nvPr/>
              </p14:nvContentPartPr>
              <p14:xfrm>
                <a:off x="7009293" y="5381347"/>
                <a:ext cx="151560" cy="2307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2868911-B060-44CB-9689-FF730C6684A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004973" y="5377027"/>
                  <a:ext cx="160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7E6C0DA-3E3B-40F9-9E58-9CE3C942AE89}"/>
                    </a:ext>
                  </a:extLst>
                </p14:cNvPr>
                <p14:cNvContentPartPr/>
                <p14:nvPr/>
              </p14:nvContentPartPr>
              <p14:xfrm>
                <a:off x="7214133" y="5273707"/>
                <a:ext cx="162360" cy="176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7E6C0DA-3E3B-40F9-9E58-9CE3C942AE8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209813" y="5269387"/>
                  <a:ext cx="171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426F248-98BD-4F5D-8D3C-586C38A23D97}"/>
                    </a:ext>
                  </a:extLst>
                </p14:cNvPr>
                <p14:cNvContentPartPr/>
                <p14:nvPr/>
              </p14:nvContentPartPr>
              <p14:xfrm>
                <a:off x="7337613" y="5377387"/>
                <a:ext cx="90720" cy="20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426F248-98BD-4F5D-8D3C-586C38A23D9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333293" y="5373067"/>
                  <a:ext cx="99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E992688-7E12-4966-BC67-552F424AB69B}"/>
                    </a:ext>
                  </a:extLst>
                </p14:cNvPr>
                <p14:cNvContentPartPr/>
                <p14:nvPr/>
              </p14:nvContentPartPr>
              <p14:xfrm>
                <a:off x="5795373" y="5725867"/>
                <a:ext cx="218160" cy="2264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E992688-7E12-4966-BC67-552F424AB69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791053" y="5721547"/>
                  <a:ext cx="226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0BB1C5C-8FCA-4D0F-8A53-3EE201979509}"/>
                    </a:ext>
                  </a:extLst>
                </p14:cNvPr>
                <p14:cNvContentPartPr/>
                <p14:nvPr/>
              </p14:nvContentPartPr>
              <p14:xfrm>
                <a:off x="6006333" y="5657107"/>
                <a:ext cx="171720" cy="2329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0BB1C5C-8FCA-4D0F-8A53-3EE20197950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002013" y="5652787"/>
                  <a:ext cx="180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402E991-E494-4870-B03E-46EEDAEF180E}"/>
                    </a:ext>
                  </a:extLst>
                </p14:cNvPr>
                <p14:cNvContentPartPr/>
                <p14:nvPr/>
              </p14:nvContentPartPr>
              <p14:xfrm>
                <a:off x="6159333" y="5778787"/>
                <a:ext cx="129960" cy="846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402E991-E494-4870-B03E-46EEDAEF180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155013" y="5774467"/>
                  <a:ext cx="138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B8353E4-30C8-4492-A313-64FC794E457F}"/>
                    </a:ext>
                  </a:extLst>
                </p14:cNvPr>
                <p14:cNvContentPartPr/>
                <p14:nvPr/>
              </p14:nvContentPartPr>
              <p14:xfrm>
                <a:off x="6303693" y="5767627"/>
                <a:ext cx="239760" cy="83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B8353E4-30C8-4492-A313-64FC794E457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299373" y="5763307"/>
                  <a:ext cx="248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19E6846-604B-4C92-9285-33BFD9B2929E}"/>
                    </a:ext>
                  </a:extLst>
                </p14:cNvPr>
                <p14:cNvContentPartPr/>
                <p14:nvPr/>
              </p14:nvContentPartPr>
              <p14:xfrm>
                <a:off x="6673413" y="5723707"/>
                <a:ext cx="121680" cy="1242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19E6846-604B-4C92-9285-33BFD9B2929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669093" y="5719387"/>
                  <a:ext cx="130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05EB756-1845-4021-94C5-94727C41F05C}"/>
                    </a:ext>
                  </a:extLst>
                </p14:cNvPr>
                <p14:cNvContentPartPr/>
                <p14:nvPr/>
              </p14:nvContentPartPr>
              <p14:xfrm>
                <a:off x="6805173" y="5708947"/>
                <a:ext cx="126000" cy="1519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05EB756-1845-4021-94C5-94727C41F05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800853" y="5704627"/>
                  <a:ext cx="134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AFB7AA0-C49D-4B33-8EFC-642579543303}"/>
                    </a:ext>
                  </a:extLst>
                </p14:cNvPr>
                <p14:cNvContentPartPr/>
                <p14:nvPr/>
              </p14:nvContentPartPr>
              <p14:xfrm>
                <a:off x="6800493" y="5746027"/>
                <a:ext cx="169560" cy="106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AFB7AA0-C49D-4B33-8EFC-64257954330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796173" y="5741707"/>
                  <a:ext cx="178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E653434-7103-4992-8491-09FB04E829DE}"/>
                    </a:ext>
                  </a:extLst>
                </p14:cNvPr>
                <p14:cNvContentPartPr/>
                <p14:nvPr/>
              </p14:nvContentPartPr>
              <p14:xfrm>
                <a:off x="6998493" y="5701387"/>
                <a:ext cx="136800" cy="1342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E653434-7103-4992-8491-09FB04E829DE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994173" y="5697067"/>
                  <a:ext cx="145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22061B1-EAF7-4A38-A325-0F2D7884397A}"/>
                    </a:ext>
                  </a:extLst>
                </p14:cNvPr>
                <p14:cNvContentPartPr/>
                <p14:nvPr/>
              </p14:nvContentPartPr>
              <p14:xfrm>
                <a:off x="7295493" y="5628667"/>
                <a:ext cx="225000" cy="162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22061B1-EAF7-4A38-A325-0F2D7884397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291173" y="5624347"/>
                  <a:ext cx="233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41A6BAF-25C2-49FD-899D-02E93AA9DD28}"/>
                    </a:ext>
                  </a:extLst>
                </p14:cNvPr>
                <p14:cNvContentPartPr/>
                <p14:nvPr/>
              </p14:nvContentPartPr>
              <p14:xfrm>
                <a:off x="7568013" y="5617507"/>
                <a:ext cx="25200" cy="1285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41A6BAF-25C2-49FD-899D-02E93AA9DD28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563693" y="5613187"/>
                  <a:ext cx="33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509484A-4193-4C0B-9E3A-B6B8FD4D68AA}"/>
                    </a:ext>
                  </a:extLst>
                </p14:cNvPr>
                <p14:cNvContentPartPr/>
                <p14:nvPr/>
              </p14:nvContentPartPr>
              <p14:xfrm>
                <a:off x="7532733" y="5582227"/>
                <a:ext cx="199800" cy="1328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509484A-4193-4C0B-9E3A-B6B8FD4D68A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528413" y="5577907"/>
                  <a:ext cx="20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5E88C06-3875-4FE6-B31C-67F8008C8BB8}"/>
                    </a:ext>
                  </a:extLst>
                </p14:cNvPr>
                <p14:cNvContentPartPr/>
                <p14:nvPr/>
              </p14:nvContentPartPr>
              <p14:xfrm>
                <a:off x="7788693" y="5542267"/>
                <a:ext cx="153000" cy="1767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5E88C06-3875-4FE6-B31C-67F8008C8BB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784373" y="5537947"/>
                  <a:ext cx="161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01CE933-2F10-419A-9397-6F4635752A8D}"/>
                    </a:ext>
                  </a:extLst>
                </p14:cNvPr>
                <p14:cNvContentPartPr/>
                <p14:nvPr/>
              </p14:nvContentPartPr>
              <p14:xfrm>
                <a:off x="10130133" y="3487387"/>
                <a:ext cx="153000" cy="3484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01CE933-2F10-419A-9397-6F4635752A8D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0125813" y="3483067"/>
                  <a:ext cx="1616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E462FBD-1949-4C4A-9ED3-26011D262997}"/>
                    </a:ext>
                  </a:extLst>
                </p14:cNvPr>
                <p14:cNvContentPartPr/>
                <p14:nvPr/>
              </p14:nvContentPartPr>
              <p14:xfrm>
                <a:off x="10010973" y="3412867"/>
                <a:ext cx="264960" cy="164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E462FBD-1949-4C4A-9ED3-26011D26299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006653" y="3408547"/>
                  <a:ext cx="273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CB87D20-6B00-4E2B-B8DB-6E70D3263417}"/>
                    </a:ext>
                  </a:extLst>
                </p14:cNvPr>
                <p14:cNvContentPartPr/>
                <p14:nvPr/>
              </p14:nvContentPartPr>
              <p14:xfrm>
                <a:off x="10182333" y="3948187"/>
                <a:ext cx="60840" cy="1472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CB87D20-6B00-4E2B-B8DB-6E70D326341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0178013" y="3943867"/>
                  <a:ext cx="69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2DB6496-DA9C-4BD7-9984-D92E606B0C8C}"/>
                    </a:ext>
                  </a:extLst>
                </p14:cNvPr>
                <p14:cNvContentPartPr/>
                <p14:nvPr/>
              </p14:nvContentPartPr>
              <p14:xfrm>
                <a:off x="10175133" y="3884827"/>
                <a:ext cx="164160" cy="1339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2DB6496-DA9C-4BD7-9984-D92E606B0C8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0170813" y="3880507"/>
                  <a:ext cx="172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7C83E40-34A3-4345-8302-9CAFEF17A5C1}"/>
                    </a:ext>
                  </a:extLst>
                </p14:cNvPr>
                <p14:cNvContentPartPr/>
                <p14:nvPr/>
              </p14:nvContentPartPr>
              <p14:xfrm>
                <a:off x="10330293" y="3793747"/>
                <a:ext cx="130320" cy="1616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7C83E40-34A3-4345-8302-9CAFEF17A5C1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0325973" y="3789427"/>
                  <a:ext cx="138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882C55F-4155-45C4-9637-191B21C3F553}"/>
                    </a:ext>
                  </a:extLst>
                </p14:cNvPr>
                <p14:cNvContentPartPr/>
                <p14:nvPr/>
              </p14:nvContentPartPr>
              <p14:xfrm>
                <a:off x="10423533" y="3885187"/>
                <a:ext cx="136080" cy="169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882C55F-4155-45C4-9637-191B21C3F55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419213" y="3880867"/>
                  <a:ext cx="144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6155133-A7A5-4938-9D13-5C2767423AC6}"/>
                    </a:ext>
                  </a:extLst>
                </p14:cNvPr>
                <p14:cNvContentPartPr/>
                <p14:nvPr/>
              </p14:nvContentPartPr>
              <p14:xfrm>
                <a:off x="11549613" y="3144307"/>
                <a:ext cx="72720" cy="1796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6155133-A7A5-4938-9D13-5C2767423AC6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1545293" y="3139987"/>
                  <a:ext cx="81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C686B8E-9062-4749-B82F-08D92F33BB6B}"/>
                    </a:ext>
                  </a:extLst>
                </p14:cNvPr>
                <p14:cNvContentPartPr/>
                <p14:nvPr/>
              </p14:nvContentPartPr>
              <p14:xfrm>
                <a:off x="11474373" y="3042787"/>
                <a:ext cx="131760" cy="1684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C686B8E-9062-4749-B82F-08D92F33BB6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1470053" y="3038467"/>
                  <a:ext cx="140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81CB0B9-9961-45FD-9DA4-6486D03A4BF3}"/>
                    </a:ext>
                  </a:extLst>
                </p14:cNvPr>
                <p14:cNvContentPartPr/>
                <p14:nvPr/>
              </p14:nvContentPartPr>
              <p14:xfrm>
                <a:off x="11546733" y="3476227"/>
                <a:ext cx="50040" cy="1929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81CB0B9-9961-45FD-9DA4-6486D03A4BF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542413" y="3471907"/>
                  <a:ext cx="58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7BA657B-D7D8-4ADF-98FD-3A3CC7D8D9E8}"/>
                    </a:ext>
                  </a:extLst>
                </p14:cNvPr>
                <p14:cNvContentPartPr/>
                <p14:nvPr/>
              </p14:nvContentPartPr>
              <p14:xfrm>
                <a:off x="11518293" y="3431587"/>
                <a:ext cx="185040" cy="1436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7BA657B-D7D8-4ADF-98FD-3A3CC7D8D9E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1513973" y="3427267"/>
                  <a:ext cx="193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33492424-CC1F-4E70-9029-99A20B4A8515}"/>
                    </a:ext>
                  </a:extLst>
                </p14:cNvPr>
                <p14:cNvContentPartPr/>
                <p14:nvPr/>
              </p14:nvContentPartPr>
              <p14:xfrm>
                <a:off x="11719893" y="3376867"/>
                <a:ext cx="187200" cy="172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33492424-CC1F-4E70-9029-99A20B4A851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1715573" y="3372547"/>
                  <a:ext cx="195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B7FFC93-FA46-472A-A424-7EB855288668}"/>
                    </a:ext>
                  </a:extLst>
                </p14:cNvPr>
                <p14:cNvContentPartPr/>
                <p14:nvPr/>
              </p14:nvContentPartPr>
              <p14:xfrm>
                <a:off x="9298533" y="3984187"/>
                <a:ext cx="769320" cy="986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B7FFC93-FA46-472A-A424-7EB85528866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294213" y="3979867"/>
                  <a:ext cx="77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C186CDE-7BFA-479C-900E-1D5EE29DD2E1}"/>
                    </a:ext>
                  </a:extLst>
                </p14:cNvPr>
                <p14:cNvContentPartPr/>
                <p14:nvPr/>
              </p14:nvContentPartPr>
              <p14:xfrm>
                <a:off x="9181533" y="3930547"/>
                <a:ext cx="181800" cy="1198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C186CDE-7BFA-479C-900E-1D5EE29DD2E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177213" y="3926227"/>
                  <a:ext cx="190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0A99134-AD15-4CE8-9D66-6F628EBE2FF1}"/>
                    </a:ext>
                  </a:extLst>
                </p14:cNvPr>
                <p14:cNvContentPartPr/>
                <p14:nvPr/>
              </p14:nvContentPartPr>
              <p14:xfrm>
                <a:off x="9015213" y="3920827"/>
                <a:ext cx="122040" cy="2023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0A99134-AD15-4CE8-9D66-6F628EBE2FF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010893" y="3916507"/>
                  <a:ext cx="130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5A32D18-8EC8-4EE1-B7AB-E7087FA113A5}"/>
                    </a:ext>
                  </a:extLst>
                </p14:cNvPr>
                <p14:cNvContentPartPr/>
                <p14:nvPr/>
              </p14:nvContentPartPr>
              <p14:xfrm>
                <a:off x="9091533" y="3829027"/>
                <a:ext cx="86040" cy="2250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5A32D18-8EC8-4EE1-B7AB-E7087FA113A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087213" y="3824707"/>
                  <a:ext cx="94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D343FA4-F731-41D9-89E8-84DF47356D24}"/>
                    </a:ext>
                  </a:extLst>
                </p14:cNvPr>
                <p14:cNvContentPartPr/>
                <p14:nvPr/>
              </p14:nvContentPartPr>
              <p14:xfrm>
                <a:off x="9229413" y="3737227"/>
                <a:ext cx="19800" cy="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D343FA4-F731-41D9-89E8-84DF47356D2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225093" y="3732907"/>
                  <a:ext cx="28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827FC85-A3D7-451C-B237-E6BB11AB3923}"/>
                    </a:ext>
                  </a:extLst>
                </p14:cNvPr>
                <p14:cNvContentPartPr/>
                <p14:nvPr/>
              </p14:nvContentPartPr>
              <p14:xfrm>
                <a:off x="11818173" y="1847947"/>
                <a:ext cx="87120" cy="193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827FC85-A3D7-451C-B237-E6BB11AB392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813853" y="1843627"/>
                  <a:ext cx="95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3FFD47C-B6A4-44CE-9881-4308D361F2BB}"/>
                    </a:ext>
                  </a:extLst>
                </p14:cNvPr>
                <p14:cNvContentPartPr/>
                <p14:nvPr/>
              </p14:nvContentPartPr>
              <p14:xfrm>
                <a:off x="11709453" y="1958827"/>
                <a:ext cx="300240" cy="205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3FFD47C-B6A4-44CE-9881-4308D361F2B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705133" y="1954507"/>
                  <a:ext cx="308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B936347-7033-41CB-8C04-A7D87E211761}"/>
                    </a:ext>
                  </a:extLst>
                </p14:cNvPr>
                <p14:cNvContentPartPr/>
                <p14:nvPr/>
              </p14:nvContentPartPr>
              <p14:xfrm>
                <a:off x="11751933" y="2151427"/>
                <a:ext cx="82800" cy="1191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B936347-7033-41CB-8C04-A7D87E21176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747613" y="2147107"/>
                  <a:ext cx="91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15A46A2-3646-46C1-AE70-28F855DC8811}"/>
                    </a:ext>
                  </a:extLst>
                </p14:cNvPr>
                <p14:cNvContentPartPr/>
                <p14:nvPr/>
              </p14:nvContentPartPr>
              <p14:xfrm>
                <a:off x="11868573" y="2135227"/>
                <a:ext cx="68400" cy="42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15A46A2-3646-46C1-AE70-28F855DC881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864253" y="2130907"/>
                  <a:ext cx="77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592187D-713B-4BDE-A263-762D613B1EBD}"/>
                    </a:ext>
                  </a:extLst>
                </p14:cNvPr>
                <p14:cNvContentPartPr/>
                <p14:nvPr/>
              </p14:nvContentPartPr>
              <p14:xfrm>
                <a:off x="11958213" y="2032267"/>
                <a:ext cx="70920" cy="135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592187D-713B-4BDE-A263-762D613B1EB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953893" y="2027947"/>
                  <a:ext cx="79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955A34F-74EF-4F78-A62F-FEEF7B4EDE1B}"/>
                    </a:ext>
                  </a:extLst>
                </p14:cNvPr>
                <p14:cNvContentPartPr/>
                <p14:nvPr/>
              </p14:nvContentPartPr>
              <p14:xfrm>
                <a:off x="11487693" y="1782427"/>
                <a:ext cx="744480" cy="5295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955A34F-74EF-4F78-A62F-FEEF7B4EDE1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483373" y="1778107"/>
                  <a:ext cx="7531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1E28AA2-3BD7-431D-923E-468102CFDBA7}"/>
                    </a:ext>
                  </a:extLst>
                </p14:cNvPr>
                <p14:cNvContentPartPr/>
                <p14:nvPr/>
              </p14:nvContentPartPr>
              <p14:xfrm>
                <a:off x="11239293" y="3901027"/>
                <a:ext cx="93600" cy="2005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1E28AA2-3BD7-431D-923E-468102CFDBA7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234973" y="3896707"/>
                  <a:ext cx="102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E3E4E3F-1C2B-4EE1-B3E2-46D17D165FE6}"/>
                    </a:ext>
                  </a:extLst>
                </p14:cNvPr>
                <p14:cNvContentPartPr/>
                <p14:nvPr/>
              </p14:nvContentPartPr>
              <p14:xfrm>
                <a:off x="11201853" y="3979507"/>
                <a:ext cx="171000" cy="583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E3E4E3F-1C2B-4EE1-B3E2-46D17D165FE6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197533" y="3975187"/>
                  <a:ext cx="179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07C235F-D6F8-4F15-8580-CC44FC2B0D4A}"/>
                    </a:ext>
                  </a:extLst>
                </p14:cNvPr>
                <p14:cNvContentPartPr/>
                <p14:nvPr/>
              </p14:nvContentPartPr>
              <p14:xfrm>
                <a:off x="11339373" y="3796987"/>
                <a:ext cx="148320" cy="1018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07C235F-D6F8-4F15-8580-CC44FC2B0D4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335053" y="3792667"/>
                  <a:ext cx="156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3210E6F-8D1C-4887-9D3C-84A563FA1555}"/>
                    </a:ext>
                  </a:extLst>
                </p14:cNvPr>
                <p14:cNvContentPartPr/>
                <p14:nvPr/>
              </p14:nvContentPartPr>
              <p14:xfrm>
                <a:off x="11126613" y="3888427"/>
                <a:ext cx="360" cy="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3210E6F-8D1C-4887-9D3C-84A563FA15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22293" y="3884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DEDD122A-D384-4D48-882B-5A3142C3EAE7}"/>
                    </a:ext>
                  </a:extLst>
                </p14:cNvPr>
                <p14:cNvContentPartPr/>
                <p14:nvPr/>
              </p14:nvContentPartPr>
              <p14:xfrm>
                <a:off x="11098893" y="3872947"/>
                <a:ext cx="174240" cy="2851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DEDD122A-D384-4D48-882B-5A3142C3EAE7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094573" y="3868627"/>
                  <a:ext cx="182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E92D380-0A62-4CB7-931D-4E5DC441F5AD}"/>
                    </a:ext>
                  </a:extLst>
                </p14:cNvPr>
                <p14:cNvContentPartPr/>
                <p14:nvPr/>
              </p14:nvContentPartPr>
              <p14:xfrm>
                <a:off x="11440533" y="3744427"/>
                <a:ext cx="74880" cy="3178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E92D380-0A62-4CB7-931D-4E5DC441F5A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436213" y="3740107"/>
                  <a:ext cx="83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8794B1C6-6B00-4B5B-B92B-ECEC92E6DF72}"/>
                    </a:ext>
                  </a:extLst>
                </p14:cNvPr>
                <p14:cNvContentPartPr/>
                <p14:nvPr/>
              </p14:nvContentPartPr>
              <p14:xfrm>
                <a:off x="11397333" y="3474787"/>
                <a:ext cx="79560" cy="1436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8794B1C6-6B00-4B5B-B92B-ECEC92E6DF7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393013" y="3470467"/>
                  <a:ext cx="88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A9741B5-BA9E-4C0A-A3F7-420E2E86CF41}"/>
                    </a:ext>
                  </a:extLst>
                </p14:cNvPr>
                <p14:cNvContentPartPr/>
                <p14:nvPr/>
              </p14:nvContentPartPr>
              <p14:xfrm>
                <a:off x="11387973" y="3554707"/>
                <a:ext cx="143640" cy="7884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A9741B5-BA9E-4C0A-A3F7-420E2E86CF4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383653" y="3550387"/>
                  <a:ext cx="152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528CA65-1A5A-454B-B604-DDDA6A7CBF61}"/>
                    </a:ext>
                  </a:extLst>
                </p14:cNvPr>
                <p14:cNvContentPartPr/>
                <p14:nvPr/>
              </p14:nvContentPartPr>
              <p14:xfrm>
                <a:off x="11422533" y="3614827"/>
                <a:ext cx="186120" cy="132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528CA65-1A5A-454B-B604-DDDA6A7CBF6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418213" y="3610507"/>
                  <a:ext cx="194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2D0641B-1FD7-4D62-A6D2-FCDDFC4D99A5}"/>
                    </a:ext>
                  </a:extLst>
                </p14:cNvPr>
                <p14:cNvContentPartPr/>
                <p14:nvPr/>
              </p14:nvContentPartPr>
              <p14:xfrm>
                <a:off x="11543133" y="3789787"/>
                <a:ext cx="130320" cy="255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2D0641B-1FD7-4D62-A6D2-FCDDFC4D99A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538813" y="3785467"/>
                  <a:ext cx="138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C1E1C6B-BB7A-43D7-B504-C48E41FA3631}"/>
                    </a:ext>
                  </a:extLst>
                </p14:cNvPr>
                <p14:cNvContentPartPr/>
                <p14:nvPr/>
              </p14:nvContentPartPr>
              <p14:xfrm>
                <a:off x="11556453" y="3849547"/>
                <a:ext cx="123840" cy="298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C1E1C6B-BB7A-43D7-B504-C48E41FA363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552133" y="3845227"/>
                  <a:ext cx="132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7115836-83D9-43FD-8853-A703F8884140}"/>
                    </a:ext>
                  </a:extLst>
                </p14:cNvPr>
                <p14:cNvContentPartPr/>
                <p14:nvPr/>
              </p14:nvContentPartPr>
              <p14:xfrm>
                <a:off x="11719173" y="3712747"/>
                <a:ext cx="131760" cy="1728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7115836-83D9-43FD-8853-A703F8884140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714853" y="3708427"/>
                  <a:ext cx="140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EF087D3F-47E3-4172-BAE2-97B8BF3A7979}"/>
                    </a:ext>
                  </a:extLst>
                </p14:cNvPr>
                <p14:cNvContentPartPr/>
                <p14:nvPr/>
              </p14:nvContentPartPr>
              <p14:xfrm>
                <a:off x="11801253" y="3582067"/>
                <a:ext cx="122760" cy="13032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EF087D3F-47E3-4172-BAE2-97B8BF3A7979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796933" y="3577747"/>
                  <a:ext cx="131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C8F0298-4738-4C3F-999C-A35BB8E4C4B7}"/>
                    </a:ext>
                  </a:extLst>
                </p14:cNvPr>
                <p14:cNvContentPartPr/>
                <p14:nvPr/>
              </p14:nvContentPartPr>
              <p14:xfrm>
                <a:off x="11939853" y="3539227"/>
                <a:ext cx="17640" cy="504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C8F0298-4738-4C3F-999C-A35BB8E4C4B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935533" y="3534907"/>
                  <a:ext cx="26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F96CC56-21C9-4878-B725-4241C93C40DF}"/>
                    </a:ext>
                  </a:extLst>
                </p14:cNvPr>
                <p14:cNvContentPartPr/>
                <p14:nvPr/>
              </p14:nvContentPartPr>
              <p14:xfrm>
                <a:off x="11964693" y="3402787"/>
                <a:ext cx="54000" cy="1098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F96CC56-21C9-4878-B725-4241C93C40D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960373" y="3398467"/>
                  <a:ext cx="62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340E374-AF36-4CA6-A63E-D797A746373C}"/>
                    </a:ext>
                  </a:extLst>
                </p14:cNvPr>
                <p14:cNvContentPartPr/>
                <p14:nvPr/>
              </p14:nvContentPartPr>
              <p14:xfrm>
                <a:off x="11958933" y="3489547"/>
                <a:ext cx="131760" cy="554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340E374-AF36-4CA6-A63E-D797A746373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954613" y="3485227"/>
                  <a:ext cx="140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2E2B98C-0695-4330-93FF-C23B6A33C6B3}"/>
                    </a:ext>
                  </a:extLst>
                </p14:cNvPr>
                <p14:cNvContentPartPr/>
                <p14:nvPr/>
              </p14:nvContentPartPr>
              <p14:xfrm>
                <a:off x="11978373" y="3544987"/>
                <a:ext cx="95760" cy="1242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2E2B98C-0695-4330-93FF-C23B6A33C6B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974053" y="3540667"/>
                  <a:ext cx="104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D639DEC-BD23-4B72-80D3-17EFA6EE8653}"/>
                    </a:ext>
                  </a:extLst>
                </p14:cNvPr>
                <p14:cNvContentPartPr/>
                <p14:nvPr/>
              </p14:nvContentPartPr>
              <p14:xfrm>
                <a:off x="11621973" y="4014787"/>
                <a:ext cx="155160" cy="504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D639DEC-BD23-4B72-80D3-17EFA6EE865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617653" y="4010467"/>
                  <a:ext cx="163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5B5F08C-8E7B-464E-A4D1-56EE3F8BBA25}"/>
                    </a:ext>
                  </a:extLst>
                </p14:cNvPr>
                <p14:cNvContentPartPr/>
                <p14:nvPr/>
              </p14:nvContentPartPr>
              <p14:xfrm>
                <a:off x="11600013" y="4067347"/>
                <a:ext cx="187920" cy="568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5B5F08C-8E7B-464E-A4D1-56EE3F8BBA2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595693" y="4063027"/>
                  <a:ext cx="196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93F81AD-A189-492E-AA1C-42F9378D8E97}"/>
                    </a:ext>
                  </a:extLst>
                </p14:cNvPr>
                <p14:cNvContentPartPr/>
                <p14:nvPr/>
              </p14:nvContentPartPr>
              <p14:xfrm>
                <a:off x="11812053" y="3943147"/>
                <a:ext cx="198720" cy="1760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93F81AD-A189-492E-AA1C-42F9378D8E9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807733" y="3938827"/>
                  <a:ext cx="207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D2CAB51-A2B4-41C9-AA84-47AF297B6A3D}"/>
                    </a:ext>
                  </a:extLst>
                </p14:cNvPr>
                <p14:cNvContentPartPr/>
                <p14:nvPr/>
              </p14:nvContentPartPr>
              <p14:xfrm>
                <a:off x="8898933" y="3825787"/>
                <a:ext cx="447840" cy="3751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D2CAB51-A2B4-41C9-AA84-47AF297B6A3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894613" y="3821467"/>
                  <a:ext cx="4564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BF61169-EA08-48AF-9730-B80FB98099EB}"/>
                    </a:ext>
                  </a:extLst>
                </p14:cNvPr>
                <p14:cNvContentPartPr/>
                <p14:nvPr/>
              </p14:nvContentPartPr>
              <p14:xfrm>
                <a:off x="8504733" y="4073827"/>
                <a:ext cx="410400" cy="2491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BF61169-EA08-48AF-9730-B80FB98099EB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500413" y="4069507"/>
                  <a:ext cx="419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EEFDF6FD-B283-4E1A-9493-1EC35604F9F2}"/>
                    </a:ext>
                  </a:extLst>
                </p14:cNvPr>
                <p14:cNvContentPartPr/>
                <p14:nvPr/>
              </p14:nvContentPartPr>
              <p14:xfrm>
                <a:off x="8264253" y="4181827"/>
                <a:ext cx="315360" cy="2934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EEFDF6FD-B283-4E1A-9493-1EC35604F9F2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259933" y="4177507"/>
                  <a:ext cx="3240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85F33ED-F84B-4320-87FB-449D6B36DD17}"/>
                    </a:ext>
                  </a:extLst>
                </p14:cNvPr>
                <p14:cNvContentPartPr/>
                <p14:nvPr/>
              </p14:nvContentPartPr>
              <p14:xfrm>
                <a:off x="7629213" y="4676827"/>
                <a:ext cx="55800" cy="1483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85F33ED-F84B-4320-87FB-449D6B36DD17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624893" y="4672507"/>
                  <a:ext cx="64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63795F7-10AA-4B4E-BAA9-CB959B73435C}"/>
                    </a:ext>
                  </a:extLst>
                </p14:cNvPr>
                <p14:cNvContentPartPr/>
                <p14:nvPr/>
              </p14:nvContentPartPr>
              <p14:xfrm>
                <a:off x="7604373" y="4579267"/>
                <a:ext cx="238680" cy="1353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63795F7-10AA-4B4E-BAA9-CB959B73435C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600053" y="4574947"/>
                  <a:ext cx="247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B874D94-5AF7-46C8-B326-AAF9DDAB04C4}"/>
                    </a:ext>
                  </a:extLst>
                </p14:cNvPr>
                <p14:cNvContentPartPr/>
                <p14:nvPr/>
              </p14:nvContentPartPr>
              <p14:xfrm>
                <a:off x="7779333" y="4578907"/>
                <a:ext cx="150840" cy="558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B874D94-5AF7-46C8-B326-AAF9DDAB04C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775013" y="4574587"/>
                  <a:ext cx="159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2680C19-759E-4D95-A558-EEF4C633D0E5}"/>
                    </a:ext>
                  </a:extLst>
                </p14:cNvPr>
                <p14:cNvContentPartPr/>
                <p14:nvPr/>
              </p14:nvContentPartPr>
              <p14:xfrm>
                <a:off x="7796613" y="4582867"/>
                <a:ext cx="203040" cy="878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2680C19-759E-4D95-A558-EEF4C633D0E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792293" y="4578547"/>
                  <a:ext cx="211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5AEBDE6-0208-482A-B56E-4CF3F177BF3F}"/>
                    </a:ext>
                  </a:extLst>
                </p14:cNvPr>
                <p14:cNvContentPartPr/>
                <p14:nvPr/>
              </p14:nvContentPartPr>
              <p14:xfrm>
                <a:off x="7970493" y="4319347"/>
                <a:ext cx="163080" cy="2034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5AEBDE6-0208-482A-B56E-4CF3F177BF3F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966173" y="4315027"/>
                  <a:ext cx="171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7A67859E-2F3C-4A12-9797-3AF41B967919}"/>
                    </a:ext>
                  </a:extLst>
                </p14:cNvPr>
                <p14:cNvContentPartPr/>
                <p14:nvPr/>
              </p14:nvContentPartPr>
              <p14:xfrm>
                <a:off x="7992813" y="4446067"/>
                <a:ext cx="176760" cy="1105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7A67859E-2F3C-4A12-9797-3AF41B96791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988493" y="4441747"/>
                  <a:ext cx="185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4A2574F-8A3D-4FB1-9117-445A57238B77}"/>
                    </a:ext>
                  </a:extLst>
                </p14:cNvPr>
                <p14:cNvContentPartPr/>
                <p14:nvPr/>
              </p14:nvContentPartPr>
              <p14:xfrm>
                <a:off x="8084253" y="4524547"/>
                <a:ext cx="212400" cy="2052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4A2574F-8A3D-4FB1-9117-445A57238B7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079933" y="4520227"/>
                  <a:ext cx="221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A0A3930-E711-47DC-8DED-089280A34A1E}"/>
                    </a:ext>
                  </a:extLst>
                </p14:cNvPr>
                <p14:cNvContentPartPr/>
                <p14:nvPr/>
              </p14:nvContentPartPr>
              <p14:xfrm>
                <a:off x="5148093" y="5231227"/>
                <a:ext cx="1433880" cy="11779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A0A3930-E711-47DC-8DED-089280A34A1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143773" y="5226907"/>
                  <a:ext cx="144252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8A14235-EDDE-4FBC-A836-9F287D6733A2}"/>
                    </a:ext>
                  </a:extLst>
                </p14:cNvPr>
                <p14:cNvContentPartPr/>
                <p14:nvPr/>
              </p14:nvContentPartPr>
              <p14:xfrm>
                <a:off x="5885013" y="6105667"/>
                <a:ext cx="194040" cy="3358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8A14235-EDDE-4FBC-A836-9F287D6733A2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880693" y="6101347"/>
                  <a:ext cx="202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45B59357-B981-4A02-B40A-234867CC5E77}"/>
                    </a:ext>
                  </a:extLst>
                </p14:cNvPr>
                <p14:cNvContentPartPr/>
                <p14:nvPr/>
              </p14:nvContentPartPr>
              <p14:xfrm>
                <a:off x="6323493" y="6131227"/>
                <a:ext cx="24840" cy="2563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45B59357-B981-4A02-B40A-234867CC5E77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319173" y="6126907"/>
                  <a:ext cx="33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4D07F81-D131-4DD3-93E0-75B201521844}"/>
                    </a:ext>
                  </a:extLst>
                </p14:cNvPr>
                <p14:cNvContentPartPr/>
                <p14:nvPr/>
              </p14:nvContentPartPr>
              <p14:xfrm>
                <a:off x="6156093" y="6090907"/>
                <a:ext cx="324360" cy="705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4D07F81-D131-4DD3-93E0-75B20152184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51773" y="6086587"/>
                  <a:ext cx="333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1908A6D6-8093-456F-9A3F-2BEA9F1AA9D0}"/>
                    </a:ext>
                  </a:extLst>
                </p14:cNvPr>
                <p14:cNvContentPartPr/>
                <p14:nvPr/>
              </p14:nvContentPartPr>
              <p14:xfrm>
                <a:off x="6198933" y="6169387"/>
                <a:ext cx="269640" cy="525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1908A6D6-8093-456F-9A3F-2BEA9F1AA9D0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194613" y="6165067"/>
                  <a:ext cx="278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F7C3080-D0FF-476C-970F-B9268331D6BF}"/>
                    </a:ext>
                  </a:extLst>
                </p14:cNvPr>
                <p14:cNvContentPartPr/>
                <p14:nvPr/>
              </p14:nvContentPartPr>
              <p14:xfrm>
                <a:off x="6529413" y="5992627"/>
                <a:ext cx="152280" cy="34164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F7C3080-D0FF-476C-970F-B9268331D6B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525093" y="5988307"/>
                  <a:ext cx="1609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956812E-912F-4FFB-9F15-CE148EC34BC2}"/>
                    </a:ext>
                  </a:extLst>
                </p14:cNvPr>
                <p14:cNvContentPartPr/>
                <p14:nvPr/>
              </p14:nvContentPartPr>
              <p14:xfrm>
                <a:off x="6687093" y="6030787"/>
                <a:ext cx="146880" cy="1738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956812E-912F-4FFB-9F15-CE148EC34BC2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682773" y="6026467"/>
                  <a:ext cx="155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D1727445-4805-4692-ADA8-7EE31EDF48EA}"/>
                    </a:ext>
                  </a:extLst>
                </p14:cNvPr>
                <p14:cNvContentPartPr/>
                <p14:nvPr/>
              </p14:nvContentPartPr>
              <p14:xfrm>
                <a:off x="6779253" y="6129787"/>
                <a:ext cx="72360" cy="586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D1727445-4805-4692-ADA8-7EE31EDF48EA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774933" y="6125467"/>
                  <a:ext cx="81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07EC1B9-2BE1-433B-A5B3-391C42B65C57}"/>
                    </a:ext>
                  </a:extLst>
                </p14:cNvPr>
                <p14:cNvContentPartPr/>
                <p14:nvPr/>
              </p14:nvContentPartPr>
              <p14:xfrm>
                <a:off x="6925413" y="6139867"/>
                <a:ext cx="27360" cy="12312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07EC1B9-2BE1-433B-A5B3-391C42B65C5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921093" y="6135547"/>
                  <a:ext cx="36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B7C6B06-815A-41FA-A3DE-C3E12A4E62A7}"/>
                    </a:ext>
                  </a:extLst>
                </p14:cNvPr>
                <p14:cNvContentPartPr/>
                <p14:nvPr/>
              </p14:nvContentPartPr>
              <p14:xfrm>
                <a:off x="6986613" y="6043027"/>
                <a:ext cx="161280" cy="1465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B7C6B06-815A-41FA-A3DE-C3E12A4E62A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982293" y="6038707"/>
                  <a:ext cx="169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85A2DA2-3E5F-499D-9829-35C8E53117D5}"/>
                    </a:ext>
                  </a:extLst>
                </p14:cNvPr>
                <p14:cNvContentPartPr/>
                <p14:nvPr/>
              </p14:nvContentPartPr>
              <p14:xfrm>
                <a:off x="7092093" y="5954827"/>
                <a:ext cx="128160" cy="2815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85A2DA2-3E5F-499D-9829-35C8E53117D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087773" y="5950507"/>
                  <a:ext cx="136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390B6852-89E5-44DB-9A80-7D7DDD2F9E14}"/>
                    </a:ext>
                  </a:extLst>
                </p14:cNvPr>
                <p14:cNvContentPartPr/>
                <p14:nvPr/>
              </p14:nvContentPartPr>
              <p14:xfrm>
                <a:off x="7324653" y="6034747"/>
                <a:ext cx="206280" cy="442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390B6852-89E5-44DB-9A80-7D7DDD2F9E1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320333" y="6030427"/>
                  <a:ext cx="214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57F6899-9B39-4C12-B800-ED7C4E8BE363}"/>
                    </a:ext>
                  </a:extLst>
                </p14:cNvPr>
                <p14:cNvContentPartPr/>
                <p14:nvPr/>
              </p14:nvContentPartPr>
              <p14:xfrm>
                <a:off x="7451013" y="5965627"/>
                <a:ext cx="160200" cy="2430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57F6899-9B39-4C12-B800-ED7C4E8BE363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446693" y="5961307"/>
                  <a:ext cx="168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25A8DAAE-ECB6-4C16-8646-B3B8689FD130}"/>
                    </a:ext>
                  </a:extLst>
                </p14:cNvPr>
                <p14:cNvContentPartPr/>
                <p14:nvPr/>
              </p14:nvContentPartPr>
              <p14:xfrm>
                <a:off x="7717053" y="5798587"/>
                <a:ext cx="167040" cy="1998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25A8DAAE-ECB6-4C16-8646-B3B8689FD130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712733" y="5794267"/>
                  <a:ext cx="175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7F34DC4-6E27-4BB9-B9E5-97322464686D}"/>
                    </a:ext>
                  </a:extLst>
                </p14:cNvPr>
                <p14:cNvContentPartPr/>
                <p14:nvPr/>
              </p14:nvContentPartPr>
              <p14:xfrm>
                <a:off x="7809573" y="5772307"/>
                <a:ext cx="230040" cy="3081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7F34DC4-6E27-4BB9-B9E5-97322464686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805253" y="5767987"/>
                  <a:ext cx="238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88EB958E-5626-4524-AF8D-AC1ACCCAA392}"/>
                    </a:ext>
                  </a:extLst>
                </p14:cNvPr>
                <p14:cNvContentPartPr/>
                <p14:nvPr/>
              </p14:nvContentPartPr>
              <p14:xfrm>
                <a:off x="8007573" y="5812627"/>
                <a:ext cx="56160" cy="421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88EB958E-5626-4524-AF8D-AC1ACCCAA392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003253" y="5808307"/>
                  <a:ext cx="64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B11B14D-A6F5-41F5-8FEB-1FDCD0C772B7}"/>
                    </a:ext>
                  </a:extLst>
                </p14:cNvPr>
                <p14:cNvContentPartPr/>
                <p14:nvPr/>
              </p14:nvContentPartPr>
              <p14:xfrm>
                <a:off x="8127813" y="5598067"/>
                <a:ext cx="195120" cy="3578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B11B14D-A6F5-41F5-8FEB-1FDCD0C772B7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123493" y="5593747"/>
                  <a:ext cx="2037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550BF95-2082-4996-A3D3-19A7CAEFB4C3}"/>
                    </a:ext>
                  </a:extLst>
                </p14:cNvPr>
                <p14:cNvContentPartPr/>
                <p14:nvPr/>
              </p14:nvContentPartPr>
              <p14:xfrm>
                <a:off x="8293053" y="5505547"/>
                <a:ext cx="139320" cy="2973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550BF95-2082-4996-A3D3-19A7CAEFB4C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288733" y="5501227"/>
                  <a:ext cx="147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03DEC449-F0B4-4CC6-AC1D-9191D5427A75}"/>
                    </a:ext>
                  </a:extLst>
                </p14:cNvPr>
                <p14:cNvContentPartPr/>
                <p14:nvPr/>
              </p14:nvContentPartPr>
              <p14:xfrm>
                <a:off x="8375853" y="5483227"/>
                <a:ext cx="185760" cy="2347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03DEC449-F0B4-4CC6-AC1D-9191D5427A75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371533" y="5478907"/>
                  <a:ext cx="194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331601E6-F7C5-4452-AB58-6CFE461CDA12}"/>
                    </a:ext>
                  </a:extLst>
                </p14:cNvPr>
                <p14:cNvContentPartPr/>
                <p14:nvPr/>
              </p14:nvContentPartPr>
              <p14:xfrm>
                <a:off x="8479893" y="5408707"/>
                <a:ext cx="88200" cy="3884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331601E6-F7C5-4452-AB58-6CFE461CDA1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475573" y="5404387"/>
                  <a:ext cx="968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B6AFC8C-26C9-4FEC-B0DA-A2F102BFE432}"/>
                    </a:ext>
                  </a:extLst>
                </p14:cNvPr>
                <p14:cNvContentPartPr/>
                <p14:nvPr/>
              </p14:nvContentPartPr>
              <p14:xfrm>
                <a:off x="8344533" y="5229427"/>
                <a:ext cx="21240" cy="946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B6AFC8C-26C9-4FEC-B0DA-A2F102BFE43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340213" y="5225107"/>
                  <a:ext cx="29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ACB2F713-D260-4CBD-8A94-141AEC9E723E}"/>
                    </a:ext>
                  </a:extLst>
                </p14:cNvPr>
                <p14:cNvContentPartPr/>
                <p14:nvPr/>
              </p14:nvContentPartPr>
              <p14:xfrm>
                <a:off x="8300613" y="5252107"/>
                <a:ext cx="134280" cy="1245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ACB2F713-D260-4CBD-8A94-141AEC9E723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8296293" y="5247787"/>
                  <a:ext cx="142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E680E5A-96CF-4ABE-BDA6-5713B922E544}"/>
                    </a:ext>
                  </a:extLst>
                </p14:cNvPr>
                <p14:cNvContentPartPr/>
                <p14:nvPr/>
              </p14:nvContentPartPr>
              <p14:xfrm>
                <a:off x="8317893" y="4897507"/>
                <a:ext cx="105120" cy="1267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E680E5A-96CF-4ABE-BDA6-5713B922E544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8313573" y="4893187"/>
                  <a:ext cx="113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16A7589-3374-4546-9A9C-1AFAAF8E3935}"/>
                    </a:ext>
                  </a:extLst>
                </p14:cNvPr>
                <p14:cNvContentPartPr/>
                <p14:nvPr/>
              </p14:nvContentPartPr>
              <p14:xfrm>
                <a:off x="8397093" y="4963387"/>
                <a:ext cx="84240" cy="169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16A7589-3374-4546-9A9C-1AFAAF8E393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392773" y="4959067"/>
                  <a:ext cx="92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ED300E40-938E-4A38-8CB3-8A0197CD0E47}"/>
                    </a:ext>
                  </a:extLst>
                </p14:cNvPr>
                <p14:cNvContentPartPr/>
                <p14:nvPr/>
              </p14:nvContentPartPr>
              <p14:xfrm>
                <a:off x="8335173" y="4949347"/>
                <a:ext cx="236520" cy="22608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ED300E40-938E-4A38-8CB3-8A0197CD0E4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330853" y="4945027"/>
                  <a:ext cx="245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9ABEA183-3628-4050-A0C2-29E0D8F51681}"/>
                    </a:ext>
                  </a:extLst>
                </p14:cNvPr>
                <p14:cNvContentPartPr/>
                <p14:nvPr/>
              </p14:nvContentPartPr>
              <p14:xfrm>
                <a:off x="7979133" y="5386027"/>
                <a:ext cx="621360" cy="7279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9ABEA183-3628-4050-A0C2-29E0D8F5168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974813" y="5381707"/>
                  <a:ext cx="63000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BFA253D-0243-4278-A691-656E3380FEDB}"/>
                    </a:ext>
                  </a:extLst>
                </p14:cNvPr>
                <p14:cNvContentPartPr/>
                <p14:nvPr/>
              </p14:nvContentPartPr>
              <p14:xfrm>
                <a:off x="7912533" y="5360107"/>
                <a:ext cx="712080" cy="6969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BFA253D-0243-4278-A691-656E3380FEDB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908213" y="5355787"/>
                  <a:ext cx="72072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178C89B-82CB-4AA8-8F5F-879D4167E9CB}"/>
                    </a:ext>
                  </a:extLst>
                </p14:cNvPr>
                <p14:cNvContentPartPr/>
                <p14:nvPr/>
              </p14:nvContentPartPr>
              <p14:xfrm>
                <a:off x="8000373" y="5410147"/>
                <a:ext cx="556560" cy="57924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178C89B-82CB-4AA8-8F5F-879D4167E9CB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996053" y="5405827"/>
                  <a:ext cx="56520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C0474CDD-3350-472A-A973-E82EB14B9757}"/>
                    </a:ext>
                  </a:extLst>
                </p14:cNvPr>
                <p14:cNvContentPartPr/>
                <p14:nvPr/>
              </p14:nvContentPartPr>
              <p14:xfrm>
                <a:off x="6436173" y="6533707"/>
                <a:ext cx="133920" cy="12744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C0474CDD-3350-472A-A973-E82EB14B9757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431853" y="6529387"/>
                  <a:ext cx="142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3F408EF-F6E6-405C-B69C-3E89C43A9F51}"/>
                    </a:ext>
                  </a:extLst>
                </p14:cNvPr>
                <p14:cNvContentPartPr/>
                <p14:nvPr/>
              </p14:nvContentPartPr>
              <p14:xfrm>
                <a:off x="6596373" y="6419227"/>
                <a:ext cx="54720" cy="1900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3F408EF-F6E6-405C-B69C-3E89C43A9F5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592053" y="6414907"/>
                  <a:ext cx="63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359BA939-75BE-49B2-9403-F30510811A53}"/>
                    </a:ext>
                  </a:extLst>
                </p14:cNvPr>
                <p14:cNvContentPartPr/>
                <p14:nvPr/>
              </p14:nvContentPartPr>
              <p14:xfrm>
                <a:off x="6692853" y="6509587"/>
                <a:ext cx="96840" cy="1062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359BA939-75BE-49B2-9403-F30510811A53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688533" y="6505267"/>
                  <a:ext cx="105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AC0570E8-79B8-4323-B361-1B726543EA03}"/>
                    </a:ext>
                  </a:extLst>
                </p14:cNvPr>
                <p14:cNvContentPartPr/>
                <p14:nvPr/>
              </p14:nvContentPartPr>
              <p14:xfrm>
                <a:off x="7009653" y="6399067"/>
                <a:ext cx="123120" cy="2235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AC0570E8-79B8-4323-B361-1B726543EA03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005333" y="6394387"/>
                  <a:ext cx="131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9228284B-2CFD-496F-A267-1A92A352D3F9}"/>
                    </a:ext>
                  </a:extLst>
                </p14:cNvPr>
                <p14:cNvContentPartPr/>
                <p14:nvPr/>
              </p14:nvContentPartPr>
              <p14:xfrm>
                <a:off x="7165533" y="6324907"/>
                <a:ext cx="37080" cy="928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9228284B-2CFD-496F-A267-1A92A352D3F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161213" y="6320587"/>
                  <a:ext cx="45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0DF4C588-B247-4320-8895-55D6057AFEE4}"/>
                    </a:ext>
                  </a:extLst>
                </p14:cNvPr>
                <p14:cNvContentPartPr/>
                <p14:nvPr/>
              </p14:nvContentPartPr>
              <p14:xfrm>
                <a:off x="7258053" y="6312307"/>
                <a:ext cx="115920" cy="2012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0DF4C588-B247-4320-8895-55D6057AFEE4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253733" y="6307987"/>
                  <a:ext cx="124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5F862F5-1AEE-4BF6-9997-50AD512006F9}"/>
                    </a:ext>
                  </a:extLst>
                </p14:cNvPr>
                <p14:cNvContentPartPr/>
                <p14:nvPr/>
              </p14:nvContentPartPr>
              <p14:xfrm>
                <a:off x="7384413" y="6284947"/>
                <a:ext cx="210600" cy="16956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5F862F5-1AEE-4BF6-9997-50AD512006F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380093" y="6280627"/>
                  <a:ext cx="219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FA5DD4E-C181-4E51-B807-581507BAFF64}"/>
                    </a:ext>
                  </a:extLst>
                </p14:cNvPr>
                <p14:cNvContentPartPr/>
                <p14:nvPr/>
              </p14:nvContentPartPr>
              <p14:xfrm>
                <a:off x="7551093" y="6227347"/>
                <a:ext cx="86760" cy="23688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FA5DD4E-C181-4E51-B807-581507BAFF6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546773" y="6223027"/>
                  <a:ext cx="95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69FECF1-81D4-4E6B-8239-F728402792FA}"/>
                    </a:ext>
                  </a:extLst>
                </p14:cNvPr>
                <p14:cNvContentPartPr/>
                <p14:nvPr/>
              </p14:nvContentPartPr>
              <p14:xfrm>
                <a:off x="7633173" y="6556387"/>
                <a:ext cx="110880" cy="2052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69FECF1-81D4-4E6B-8239-F728402792FA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628853" y="6552067"/>
                  <a:ext cx="119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2C8054C-64F6-4189-8DA6-E272CE3BBF09}"/>
                    </a:ext>
                  </a:extLst>
                </p14:cNvPr>
                <p14:cNvContentPartPr/>
                <p14:nvPr/>
              </p14:nvContentPartPr>
              <p14:xfrm>
                <a:off x="7743693" y="6463867"/>
                <a:ext cx="56160" cy="932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2C8054C-64F6-4189-8DA6-E272CE3BBF09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739373" y="6459547"/>
                  <a:ext cx="64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7EDB290-7133-4D43-A302-FCFB3CDB153E}"/>
                    </a:ext>
                  </a:extLst>
                </p14:cNvPr>
                <p14:cNvContentPartPr/>
                <p14:nvPr/>
              </p14:nvContentPartPr>
              <p14:xfrm>
                <a:off x="7791213" y="6440107"/>
                <a:ext cx="53280" cy="9792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7EDB290-7133-4D43-A302-FCFB3CDB153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786893" y="6435787"/>
                  <a:ext cx="61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A91A899-E9CA-4D3F-B448-8525912A7540}"/>
                    </a:ext>
                  </a:extLst>
                </p14:cNvPr>
                <p14:cNvContentPartPr/>
                <p14:nvPr/>
              </p14:nvContentPartPr>
              <p14:xfrm>
                <a:off x="7895973" y="6430747"/>
                <a:ext cx="120600" cy="2163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A91A899-E9CA-4D3F-B448-8525912A7540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891653" y="6426427"/>
                  <a:ext cx="129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297B1FAC-EDBC-4E62-8C9B-2DB73E20B457}"/>
                    </a:ext>
                  </a:extLst>
                </p14:cNvPr>
                <p14:cNvContentPartPr/>
                <p14:nvPr/>
              </p14:nvContentPartPr>
              <p14:xfrm>
                <a:off x="7999653" y="6388267"/>
                <a:ext cx="252000" cy="17712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297B1FAC-EDBC-4E62-8C9B-2DB73E20B457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995333" y="6383947"/>
                  <a:ext cx="260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871ADF71-9165-4F52-8149-D4B1E0A9FF98}"/>
                    </a:ext>
                  </a:extLst>
                </p14:cNvPr>
                <p14:cNvContentPartPr/>
                <p14:nvPr/>
              </p14:nvContentPartPr>
              <p14:xfrm>
                <a:off x="8148693" y="6320947"/>
                <a:ext cx="119520" cy="3225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871ADF71-9165-4F52-8149-D4B1E0A9FF9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8144373" y="6316627"/>
                  <a:ext cx="12816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CB5FA7D2-81C9-4D8A-9B56-387BF4CC0260}"/>
                  </a:ext>
                </a:extLst>
              </p14:cNvPr>
              <p14:cNvContentPartPr/>
              <p14:nvPr/>
            </p14:nvContentPartPr>
            <p14:xfrm>
              <a:off x="9128973" y="2237107"/>
              <a:ext cx="2910600" cy="145620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CB5FA7D2-81C9-4D8A-9B56-387BF4CC0260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9124653" y="2232787"/>
                <a:ext cx="2919240" cy="14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4AB59647-F6CC-4E17-B630-AE46D05FBAD0}"/>
                  </a:ext>
                </a:extLst>
              </p14:cNvPr>
              <p14:cNvContentPartPr/>
              <p14:nvPr/>
            </p14:nvContentPartPr>
            <p14:xfrm>
              <a:off x="6463533" y="4279747"/>
              <a:ext cx="710280" cy="74376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4AB59647-F6CC-4E17-B630-AE46D05FBAD0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6459213" y="4275427"/>
                <a:ext cx="718920" cy="752400"/>
              </a:xfrm>
              <a:prstGeom prst="rect">
                <a:avLst/>
              </a:prstGeom>
            </p:spPr>
          </p:pic>
        </mc:Fallback>
      </mc:AlternateContent>
      <p:pic>
        <p:nvPicPr>
          <p:cNvPr id="516" name="Grafik 515">
            <a:extLst>
              <a:ext uri="{FF2B5EF4-FFF2-40B4-BE49-F238E27FC236}">
                <a16:creationId xmlns:a16="http://schemas.microsoft.com/office/drawing/2014/main" id="{99ADE63C-A7CF-4901-9D5F-6DC3CA67E2A3}"/>
              </a:ext>
            </a:extLst>
          </p:cNvPr>
          <p:cNvPicPr>
            <a:picLocks noChangeAspect="1"/>
          </p:cNvPicPr>
          <p:nvPr/>
        </p:nvPicPr>
        <p:blipFill>
          <a:blip r:embed="rId8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81" y="4862640"/>
            <a:ext cx="2155225" cy="9417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51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B4E25C8F-832A-482A-892D-B949CA0F1F78}"/>
                  </a:ext>
                </a:extLst>
              </p14:cNvPr>
              <p14:cNvContentPartPr/>
              <p14:nvPr/>
            </p14:nvContentPartPr>
            <p14:xfrm>
              <a:off x="5770533" y="2625907"/>
              <a:ext cx="3230280" cy="138384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B4E25C8F-832A-482A-892D-B949CA0F1F78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5766213" y="2621587"/>
                <a:ext cx="3238920" cy="13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3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5C19D989-C0B9-4D52-A39F-3912F4001D4A}"/>
                  </a:ext>
                </a:extLst>
              </p14:cNvPr>
              <p14:cNvContentPartPr/>
              <p14:nvPr/>
            </p14:nvContentPartPr>
            <p14:xfrm>
              <a:off x="1552773" y="3656227"/>
              <a:ext cx="3259440" cy="80280"/>
            </p14:xfrm>
          </p:contentPart>
        </mc:Choice>
        <mc:Fallback xmlns=""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5C19D989-C0B9-4D52-A39F-3912F4001D4A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1548453" y="3651907"/>
                <a:ext cx="32680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5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56086EB9-665D-4076-8F5B-1CF74D232929}"/>
                  </a:ext>
                </a:extLst>
              </p14:cNvPr>
              <p14:cNvContentPartPr/>
              <p14:nvPr/>
            </p14:nvContentPartPr>
            <p14:xfrm>
              <a:off x="984333" y="5254267"/>
              <a:ext cx="1897200" cy="12708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56086EB9-665D-4076-8F5B-1CF74D232929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980013" y="5249947"/>
                <a:ext cx="1905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7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DB99C83B-735C-49B9-BAE2-1C9C155CD098}"/>
                  </a:ext>
                </a:extLst>
              </p14:cNvPr>
              <p14:cNvContentPartPr/>
              <p14:nvPr/>
            </p14:nvContentPartPr>
            <p14:xfrm>
              <a:off x="7816773" y="3132787"/>
              <a:ext cx="550440" cy="259920"/>
            </p14:xfrm>
          </p:contentPart>
        </mc:Choice>
        <mc:Fallback xmlns=""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DB99C83B-735C-49B9-BAE2-1C9C155CD098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7812453" y="3128467"/>
                <a:ext cx="5590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9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999E8CA4-8AD8-438F-ADBD-ABD60062378C}"/>
                  </a:ext>
                </a:extLst>
              </p14:cNvPr>
              <p14:cNvContentPartPr/>
              <p14:nvPr/>
            </p14:nvContentPartPr>
            <p14:xfrm>
              <a:off x="268653" y="5338507"/>
              <a:ext cx="2418120" cy="35640"/>
            </p14:xfrm>
          </p:contentPart>
        </mc:Choice>
        <mc:Fallback xmlns=""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999E8CA4-8AD8-438F-ADBD-ABD60062378C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264333" y="5334187"/>
                <a:ext cx="242676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0" name="Gruppieren 529">
            <a:extLst>
              <a:ext uri="{FF2B5EF4-FFF2-40B4-BE49-F238E27FC236}">
                <a16:creationId xmlns:a16="http://schemas.microsoft.com/office/drawing/2014/main" id="{9037419C-2ADE-4200-9768-C49CF4B8F407}"/>
              </a:ext>
            </a:extLst>
          </p:cNvPr>
          <p:cNvGrpSpPr/>
          <p:nvPr/>
        </p:nvGrpSpPr>
        <p:grpSpPr>
          <a:xfrm>
            <a:off x="5217573" y="601627"/>
            <a:ext cx="1028160" cy="348120"/>
            <a:chOff x="5217573" y="601627"/>
            <a:chExt cx="10281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7B9500D-6497-4F80-B602-9ABBB4C9FAC5}"/>
                    </a:ext>
                  </a:extLst>
                </p14:cNvPr>
                <p14:cNvContentPartPr/>
                <p14:nvPr/>
              </p14:nvContentPartPr>
              <p14:xfrm>
                <a:off x="5217573" y="719347"/>
                <a:ext cx="151920" cy="2304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7B9500D-6497-4F80-B602-9ABBB4C9FAC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213253" y="715027"/>
                  <a:ext cx="160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8A731969-524B-4BDB-BBB6-20BCBB8D42CB}"/>
                    </a:ext>
                  </a:extLst>
                </p14:cNvPr>
                <p14:cNvContentPartPr/>
                <p14:nvPr/>
              </p14:nvContentPartPr>
              <p14:xfrm>
                <a:off x="5282013" y="882427"/>
                <a:ext cx="124560" cy="662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8A731969-524B-4BDB-BBB6-20BCBB8D42CB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277693" y="878107"/>
                  <a:ext cx="133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358B0667-D023-4ECC-AE46-5C7859815053}"/>
                    </a:ext>
                  </a:extLst>
                </p14:cNvPr>
                <p14:cNvContentPartPr/>
                <p14:nvPr/>
              </p14:nvContentPartPr>
              <p14:xfrm>
                <a:off x="5406573" y="673627"/>
                <a:ext cx="178560" cy="1126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358B0667-D023-4ECC-AE46-5C7859815053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402253" y="669307"/>
                  <a:ext cx="187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6446052-B745-43BB-BCF7-937884C9B0E5}"/>
                    </a:ext>
                  </a:extLst>
                </p14:cNvPr>
                <p14:cNvContentPartPr/>
                <p14:nvPr/>
              </p14:nvContentPartPr>
              <p14:xfrm>
                <a:off x="5625813" y="724747"/>
                <a:ext cx="154080" cy="21996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6446052-B745-43BB-BCF7-937884C9B0E5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621493" y="720427"/>
                  <a:ext cx="162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EF0202E-517B-4F6F-AE7F-3075AD23740A}"/>
                    </a:ext>
                  </a:extLst>
                </p14:cNvPr>
                <p14:cNvContentPartPr/>
                <p14:nvPr/>
              </p14:nvContentPartPr>
              <p14:xfrm>
                <a:off x="5739213" y="608827"/>
                <a:ext cx="141480" cy="1436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EF0202E-517B-4F6F-AE7F-3075AD23740A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734893" y="604507"/>
                  <a:ext cx="150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0D6E8F7-7CEC-4E2C-989C-2076CF195BAF}"/>
                    </a:ext>
                  </a:extLst>
                </p14:cNvPr>
                <p14:cNvContentPartPr/>
                <p14:nvPr/>
              </p14:nvContentPartPr>
              <p14:xfrm>
                <a:off x="5913453" y="670387"/>
                <a:ext cx="97200" cy="327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0D6E8F7-7CEC-4E2C-989C-2076CF195BAF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909133" y="666067"/>
                  <a:ext cx="105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28E9A76B-54E4-4A6F-95DF-522B8EB46FCB}"/>
                    </a:ext>
                  </a:extLst>
                </p14:cNvPr>
                <p14:cNvContentPartPr/>
                <p14:nvPr/>
              </p14:nvContentPartPr>
              <p14:xfrm>
                <a:off x="6016413" y="601627"/>
                <a:ext cx="229320" cy="1710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28E9A76B-54E4-4A6F-95DF-522B8EB46FCB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6012093" y="597307"/>
                  <a:ext cx="23796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5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CC61F8F6-E903-4BA1-A2F0-AD2D70258D37}"/>
                  </a:ext>
                </a:extLst>
              </p14:cNvPr>
              <p14:cNvContentPartPr/>
              <p14:nvPr/>
            </p14:nvContentPartPr>
            <p14:xfrm>
              <a:off x="770853" y="5624347"/>
              <a:ext cx="2914920" cy="113760"/>
            </p14:xfrm>
          </p:contentPart>
        </mc:Choice>
        <mc:Fallback xmlns=""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CC61F8F6-E903-4BA1-A2F0-AD2D70258D37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766533" y="5620027"/>
                <a:ext cx="29235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7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A83FEBDC-AAF6-4817-B7FC-3695F6293719}"/>
                  </a:ext>
                </a:extLst>
              </p14:cNvPr>
              <p14:cNvContentPartPr/>
              <p14:nvPr/>
            </p14:nvContentPartPr>
            <p14:xfrm>
              <a:off x="7470453" y="3302707"/>
              <a:ext cx="216000" cy="231840"/>
            </p14:xfrm>
          </p:contentPart>
        </mc:Choice>
        <mc:Fallback xmlns=""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A83FEBDC-AAF6-4817-B7FC-3695F6293719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7466133" y="3298387"/>
                <a:ext cx="22464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uppieren 541">
            <a:extLst>
              <a:ext uri="{FF2B5EF4-FFF2-40B4-BE49-F238E27FC236}">
                <a16:creationId xmlns:a16="http://schemas.microsoft.com/office/drawing/2014/main" id="{8C5CA85F-A9DA-4511-B8A8-A36483A345D1}"/>
              </a:ext>
            </a:extLst>
          </p:cNvPr>
          <p:cNvGrpSpPr/>
          <p:nvPr/>
        </p:nvGrpSpPr>
        <p:grpSpPr>
          <a:xfrm>
            <a:off x="751773" y="5967427"/>
            <a:ext cx="2873160" cy="310680"/>
            <a:chOff x="751773" y="5967427"/>
            <a:chExt cx="28731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19703A75-69DA-4501-A4F0-FE71BF842283}"/>
                    </a:ext>
                  </a:extLst>
                </p14:cNvPr>
                <p14:cNvContentPartPr/>
                <p14:nvPr/>
              </p14:nvContentPartPr>
              <p14:xfrm>
                <a:off x="751773" y="5967427"/>
                <a:ext cx="2873160" cy="1022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19703A75-69DA-4501-A4F0-FE71BF842283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747453" y="5963107"/>
                  <a:ext cx="2881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82C3695-7A64-4B93-85DE-3E1AC6A279F0}"/>
                    </a:ext>
                  </a:extLst>
                </p14:cNvPr>
                <p14:cNvContentPartPr/>
                <p14:nvPr/>
              </p14:nvContentPartPr>
              <p14:xfrm>
                <a:off x="2159373" y="6173347"/>
                <a:ext cx="347400" cy="2808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82C3695-7A64-4B93-85DE-3E1AC6A279F0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155053" y="6169027"/>
                  <a:ext cx="35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EFA2FBD-CC10-4689-9A1D-0F7AE1B72BB9}"/>
                    </a:ext>
                  </a:extLst>
                </p14:cNvPr>
                <p14:cNvContentPartPr/>
                <p14:nvPr/>
              </p14:nvContentPartPr>
              <p14:xfrm>
                <a:off x="2409573" y="6101707"/>
                <a:ext cx="189000" cy="1764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EFA2FBD-CC10-4689-9A1D-0F7AE1B72BB9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2405253" y="6097387"/>
                  <a:ext cx="197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E41FAB29-8546-4B59-8BEC-E799E41B61FD}"/>
                    </a:ext>
                  </a:extLst>
                </p14:cNvPr>
                <p14:cNvContentPartPr/>
                <p14:nvPr/>
              </p14:nvContentPartPr>
              <p14:xfrm>
                <a:off x="2724213" y="6122227"/>
                <a:ext cx="149760" cy="13464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E41FAB29-8546-4B59-8BEC-E799E41B61FD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719893" y="6117907"/>
                  <a:ext cx="158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484780B-6843-4378-8907-9A3F1E628EDB}"/>
                    </a:ext>
                  </a:extLst>
                </p14:cNvPr>
                <p14:cNvContentPartPr/>
                <p14:nvPr/>
              </p14:nvContentPartPr>
              <p14:xfrm>
                <a:off x="2833653" y="6101347"/>
                <a:ext cx="180720" cy="1090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484780B-6843-4378-8907-9A3F1E628EDB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829333" y="6097027"/>
                  <a:ext cx="18936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9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E80C1E1D-44C5-4E92-A028-9DC72650A21F}"/>
                  </a:ext>
                </a:extLst>
              </p14:cNvPr>
              <p14:cNvContentPartPr/>
              <p14:nvPr/>
            </p14:nvContentPartPr>
            <p14:xfrm>
              <a:off x="3592173" y="1210747"/>
              <a:ext cx="1707840" cy="144360"/>
            </p14:xfrm>
          </p:contentPart>
        </mc:Choice>
        <mc:Fallback xmlns=""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E80C1E1D-44C5-4E92-A028-9DC72650A21F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3587853" y="1206427"/>
                <a:ext cx="1716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1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EA2F7D81-E0F0-4A5A-8D5F-E1A172B917A2}"/>
                  </a:ext>
                </a:extLst>
              </p14:cNvPr>
              <p14:cNvContentPartPr/>
              <p14:nvPr/>
            </p14:nvContentPartPr>
            <p14:xfrm>
              <a:off x="5724453" y="2358427"/>
              <a:ext cx="3257280" cy="1682280"/>
            </p14:xfrm>
          </p:contentPart>
        </mc:Choice>
        <mc:Fallback xmlns=""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EA2F7D81-E0F0-4A5A-8D5F-E1A172B917A2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5720133" y="2354107"/>
                <a:ext cx="3265920" cy="16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3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C467EA36-ECF8-44EF-BF3D-1DD3DF5C3468}"/>
                  </a:ext>
                </a:extLst>
              </p14:cNvPr>
              <p14:cNvContentPartPr/>
              <p14:nvPr/>
            </p14:nvContentPartPr>
            <p14:xfrm>
              <a:off x="6332133" y="1022827"/>
              <a:ext cx="1142280" cy="833400"/>
            </p14:xfrm>
          </p:contentPart>
        </mc:Choice>
        <mc:Fallback xmlns=""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C467EA36-ECF8-44EF-BF3D-1DD3DF5C3468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6327813" y="1018507"/>
                <a:ext cx="115092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5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75F32827-4BC7-49B0-9F43-71576AFE9FF5}"/>
                  </a:ext>
                </a:extLst>
              </p14:cNvPr>
              <p14:cNvContentPartPr/>
              <p14:nvPr/>
            </p14:nvContentPartPr>
            <p14:xfrm>
              <a:off x="3599733" y="1878907"/>
              <a:ext cx="2253240" cy="230760"/>
            </p14:xfrm>
          </p:contentPart>
        </mc:Choice>
        <mc:Fallback xmlns=""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75F32827-4BC7-49B0-9F43-71576AFE9FF5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3595413" y="1874587"/>
                <a:ext cx="22618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7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CC71D53F-0634-4584-BD39-583A5E2FB2D4}"/>
                  </a:ext>
                </a:extLst>
              </p14:cNvPr>
              <p14:cNvContentPartPr/>
              <p14:nvPr/>
            </p14:nvContentPartPr>
            <p14:xfrm>
              <a:off x="4947213" y="1055227"/>
              <a:ext cx="1416240" cy="132516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CC71D53F-0634-4584-BD39-583A5E2FB2D4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4942893" y="1050907"/>
                <a:ext cx="1424880" cy="13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9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1E3C555D-347B-4086-8E7F-5D0A1514B045}"/>
                  </a:ext>
                </a:extLst>
              </p14:cNvPr>
              <p14:cNvContentPartPr/>
              <p14:nvPr/>
            </p14:nvContentPartPr>
            <p14:xfrm>
              <a:off x="4739133" y="2198587"/>
              <a:ext cx="370080" cy="355320"/>
            </p14:xfrm>
          </p:contentPart>
        </mc:Choice>
        <mc:Fallback xmlns=""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1E3C555D-347B-4086-8E7F-5D0A1514B045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4734813" y="2194267"/>
                <a:ext cx="3787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1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881E6032-F4A7-4EF8-9CF9-99BB3EC142F0}"/>
                  </a:ext>
                </a:extLst>
              </p14:cNvPr>
              <p14:cNvContentPartPr/>
              <p14:nvPr/>
            </p14:nvContentPartPr>
            <p14:xfrm>
              <a:off x="4631133" y="1523587"/>
              <a:ext cx="2008080" cy="898560"/>
            </p14:xfrm>
          </p:contentPart>
        </mc:Choice>
        <mc:Fallback xmlns=""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881E6032-F4A7-4EF8-9CF9-99BB3EC142F0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4626813" y="1519267"/>
                <a:ext cx="201672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3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925965D9-3F27-4DE6-9F57-B1701D086A57}"/>
                  </a:ext>
                </a:extLst>
              </p14:cNvPr>
              <p14:cNvContentPartPr/>
              <p14:nvPr/>
            </p14:nvContentPartPr>
            <p14:xfrm>
              <a:off x="4499733" y="2240707"/>
              <a:ext cx="365040" cy="223560"/>
            </p14:xfrm>
          </p:contentPart>
        </mc:Choice>
        <mc:Fallback xmlns=""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925965D9-3F27-4DE6-9F57-B1701D086A57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4495413" y="2236387"/>
                <a:ext cx="37368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9" name="Gruppieren 558">
            <a:extLst>
              <a:ext uri="{FF2B5EF4-FFF2-40B4-BE49-F238E27FC236}">
                <a16:creationId xmlns:a16="http://schemas.microsoft.com/office/drawing/2014/main" id="{2578F815-D567-4DC8-8A54-630892058D0D}"/>
              </a:ext>
            </a:extLst>
          </p:cNvPr>
          <p:cNvGrpSpPr/>
          <p:nvPr/>
        </p:nvGrpSpPr>
        <p:grpSpPr>
          <a:xfrm>
            <a:off x="4209213" y="2534107"/>
            <a:ext cx="937800" cy="487440"/>
            <a:chOff x="4209213" y="2534107"/>
            <a:chExt cx="93780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47D3A3E1-2525-4B5D-A382-6B4FADEF6CB4}"/>
                    </a:ext>
                  </a:extLst>
                </p14:cNvPr>
                <p14:cNvContentPartPr/>
                <p14:nvPr/>
              </p14:nvContentPartPr>
              <p14:xfrm>
                <a:off x="4209213" y="2754427"/>
                <a:ext cx="314280" cy="26712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47D3A3E1-2525-4B5D-A382-6B4FADEF6CB4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204893" y="2750107"/>
                  <a:ext cx="322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5C1AF9DE-8852-4DB7-B93A-E6E1E19267D5}"/>
                    </a:ext>
                  </a:extLst>
                </p14:cNvPr>
                <p14:cNvContentPartPr/>
                <p14:nvPr/>
              </p14:nvContentPartPr>
              <p14:xfrm>
                <a:off x="4609533" y="2724907"/>
                <a:ext cx="162720" cy="694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5C1AF9DE-8852-4DB7-B93A-E6E1E19267D5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605213" y="2720587"/>
                  <a:ext cx="171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3231F0B-DB9A-4BA2-AC14-8B9561BFB92D}"/>
                    </a:ext>
                  </a:extLst>
                </p14:cNvPr>
                <p14:cNvContentPartPr/>
                <p14:nvPr/>
              </p14:nvContentPartPr>
              <p14:xfrm>
                <a:off x="4752813" y="2534107"/>
                <a:ext cx="261720" cy="2055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3231F0B-DB9A-4BA2-AC14-8B9561BFB92D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748493" y="2529787"/>
                  <a:ext cx="270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AE9FD0DD-EDC4-458B-AFF7-B49857097CA0}"/>
                    </a:ext>
                  </a:extLst>
                </p14:cNvPr>
                <p14:cNvContentPartPr/>
                <p14:nvPr/>
              </p14:nvContentPartPr>
              <p14:xfrm>
                <a:off x="4861533" y="2710867"/>
                <a:ext cx="285480" cy="1695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AE9FD0DD-EDC4-458B-AFF7-B49857097CA0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857213" y="2706547"/>
                  <a:ext cx="29412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3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79512D6C-05BF-44CA-862B-20D8D2C99B7A}"/>
                  </a:ext>
                </a:extLst>
              </p14:cNvPr>
              <p14:cNvContentPartPr/>
              <p14:nvPr/>
            </p14:nvContentPartPr>
            <p14:xfrm>
              <a:off x="3940653" y="1077187"/>
              <a:ext cx="1254600" cy="122760"/>
            </p14:xfrm>
          </p:contentPart>
        </mc:Choice>
        <mc:Fallback xmlns=""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79512D6C-05BF-44CA-862B-20D8D2C99B7A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3936333" y="1072867"/>
                <a:ext cx="1263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5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F5E334BB-FD84-4206-9694-C5224FAC7F74}"/>
                  </a:ext>
                </a:extLst>
              </p14:cNvPr>
              <p14:cNvContentPartPr/>
              <p14:nvPr/>
            </p14:nvContentPartPr>
            <p14:xfrm>
              <a:off x="6814893" y="1408027"/>
              <a:ext cx="65880" cy="56520"/>
            </p14:xfrm>
          </p:contentPart>
        </mc:Choice>
        <mc:Fallback xmlns=""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F5E334BB-FD84-4206-9694-C5224FAC7F74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6810573" y="1403707"/>
                <a:ext cx="7452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4" name="Gruppieren 563">
            <a:extLst>
              <a:ext uri="{FF2B5EF4-FFF2-40B4-BE49-F238E27FC236}">
                <a16:creationId xmlns:a16="http://schemas.microsoft.com/office/drawing/2014/main" id="{9014194D-C206-487F-B267-084EF6FAEB23}"/>
              </a:ext>
            </a:extLst>
          </p:cNvPr>
          <p:cNvGrpSpPr/>
          <p:nvPr/>
        </p:nvGrpSpPr>
        <p:grpSpPr>
          <a:xfrm>
            <a:off x="6521133" y="1161787"/>
            <a:ext cx="591480" cy="429840"/>
            <a:chOff x="6521133" y="1161787"/>
            <a:chExt cx="59148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0A3E193D-8168-47DF-9018-252474BB7218}"/>
                    </a:ext>
                  </a:extLst>
                </p14:cNvPr>
                <p14:cNvContentPartPr/>
                <p14:nvPr/>
              </p14:nvContentPartPr>
              <p14:xfrm>
                <a:off x="6521133" y="1161787"/>
                <a:ext cx="591480" cy="4298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0A3E193D-8168-47DF-9018-252474BB721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6516813" y="1157467"/>
                  <a:ext cx="6001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95FCC2C8-05DB-4B6B-B566-9A4334794E4E}"/>
                    </a:ext>
                  </a:extLst>
                </p14:cNvPr>
                <p14:cNvContentPartPr/>
                <p14:nvPr/>
              </p14:nvContentPartPr>
              <p14:xfrm>
                <a:off x="6679173" y="1341427"/>
                <a:ext cx="147960" cy="2016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95FCC2C8-05DB-4B6B-B566-9A4334794E4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674853" y="1337107"/>
                  <a:ext cx="156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5422303-C86D-48EF-ACDC-E413CE3D95C3}"/>
                    </a:ext>
                  </a:extLst>
                </p14:cNvPr>
                <p14:cNvContentPartPr/>
                <p14:nvPr/>
              </p14:nvContentPartPr>
              <p14:xfrm>
                <a:off x="6747573" y="1476067"/>
                <a:ext cx="111960" cy="108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5422303-C86D-48EF-ACDC-E413CE3D95C3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743253" y="1471747"/>
                  <a:ext cx="120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BB40FB0D-800C-499D-AB2A-A72212A23FBC}"/>
                    </a:ext>
                  </a:extLst>
                </p14:cNvPr>
                <p14:cNvContentPartPr/>
                <p14:nvPr/>
              </p14:nvContentPartPr>
              <p14:xfrm>
                <a:off x="6876453" y="1349707"/>
                <a:ext cx="218880" cy="1591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BB40FB0D-800C-499D-AB2A-A72212A23FBC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872133" y="1345387"/>
                  <a:ext cx="227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737D53A0-1D14-4A97-921B-5A205015EB44}"/>
                    </a:ext>
                  </a:extLst>
                </p14:cNvPr>
                <p14:cNvContentPartPr/>
                <p14:nvPr/>
              </p14:nvContentPartPr>
              <p14:xfrm>
                <a:off x="6825693" y="1421347"/>
                <a:ext cx="33480" cy="8676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737D53A0-1D14-4A97-921B-5A205015EB44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6821373" y="1417027"/>
                  <a:ext cx="4212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7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8DD123CC-A22B-48CC-9417-E28012D782AE}"/>
                  </a:ext>
                </a:extLst>
              </p14:cNvPr>
              <p14:cNvContentPartPr/>
              <p14:nvPr/>
            </p14:nvContentPartPr>
            <p14:xfrm>
              <a:off x="5872413" y="2702947"/>
              <a:ext cx="3125880" cy="1369440"/>
            </p14:xfrm>
          </p:contentPart>
        </mc:Choice>
        <mc:Fallback xmlns=""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8DD123CC-A22B-48CC-9417-E28012D782AE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5868093" y="2698627"/>
                <a:ext cx="3134520" cy="13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9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7C5FB26B-EFDE-4E5E-9EB0-CC96E3FB9EFC}"/>
                  </a:ext>
                </a:extLst>
              </p14:cNvPr>
              <p14:cNvContentPartPr/>
              <p14:nvPr/>
            </p14:nvContentPartPr>
            <p14:xfrm>
              <a:off x="6569733" y="4834867"/>
              <a:ext cx="991800" cy="82332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7C5FB26B-EFDE-4E5E-9EB0-CC96E3FB9EFC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6565413" y="4830547"/>
                <a:ext cx="1000440" cy="8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1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950C95C5-FCF1-4911-BF5D-7AEC57BE646B}"/>
                  </a:ext>
                </a:extLst>
              </p14:cNvPr>
              <p14:cNvContentPartPr/>
              <p14:nvPr/>
            </p14:nvContentPartPr>
            <p14:xfrm>
              <a:off x="7237893" y="5330227"/>
              <a:ext cx="795240" cy="574200"/>
            </p14:xfrm>
          </p:contentPart>
        </mc:Choice>
        <mc:Fallback xmlns=""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950C95C5-FCF1-4911-BF5D-7AEC57BE646B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7233573" y="5325907"/>
                <a:ext cx="80388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6" name="Gruppieren 575">
            <a:extLst>
              <a:ext uri="{FF2B5EF4-FFF2-40B4-BE49-F238E27FC236}">
                <a16:creationId xmlns:a16="http://schemas.microsoft.com/office/drawing/2014/main" id="{ABC6A6D1-4520-4991-834E-364D905633DE}"/>
              </a:ext>
            </a:extLst>
          </p:cNvPr>
          <p:cNvGrpSpPr/>
          <p:nvPr/>
        </p:nvGrpSpPr>
        <p:grpSpPr>
          <a:xfrm>
            <a:off x="6211533" y="4303867"/>
            <a:ext cx="258120" cy="320760"/>
            <a:chOff x="6211533" y="4303867"/>
            <a:chExt cx="25812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5F615F73-5268-4ED3-8E92-2DCB3E70BA14}"/>
                    </a:ext>
                  </a:extLst>
                </p14:cNvPr>
                <p14:cNvContentPartPr/>
                <p14:nvPr/>
              </p14:nvContentPartPr>
              <p14:xfrm>
                <a:off x="6266253" y="4392067"/>
                <a:ext cx="111960" cy="17316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5F615F73-5268-4ED3-8E92-2DCB3E70BA14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261933" y="4387747"/>
                  <a:ext cx="120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10B99895-950D-47BE-893A-D33AF0ACAA9A}"/>
                    </a:ext>
                  </a:extLst>
                </p14:cNvPr>
                <p14:cNvContentPartPr/>
                <p14:nvPr/>
              </p14:nvContentPartPr>
              <p14:xfrm>
                <a:off x="6211533" y="4303867"/>
                <a:ext cx="258120" cy="32076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10B99895-950D-47BE-893A-D33AF0ACAA9A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207213" y="4299547"/>
                  <a:ext cx="266760" cy="32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uppieren 574">
            <a:extLst>
              <a:ext uri="{FF2B5EF4-FFF2-40B4-BE49-F238E27FC236}">
                <a16:creationId xmlns:a16="http://schemas.microsoft.com/office/drawing/2014/main" id="{0A8304A4-80E3-44E4-A368-D27A0819714E}"/>
              </a:ext>
            </a:extLst>
          </p:cNvPr>
          <p:cNvGrpSpPr/>
          <p:nvPr/>
        </p:nvGrpSpPr>
        <p:grpSpPr>
          <a:xfrm>
            <a:off x="6431493" y="5042587"/>
            <a:ext cx="303120" cy="297720"/>
            <a:chOff x="6431493" y="5042587"/>
            <a:chExt cx="3031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5EDE55B2-04D6-43FD-B983-AF498ABF7817}"/>
                    </a:ext>
                  </a:extLst>
                </p14:cNvPr>
                <p14:cNvContentPartPr/>
                <p14:nvPr/>
              </p14:nvContentPartPr>
              <p14:xfrm>
                <a:off x="6499533" y="5117107"/>
                <a:ext cx="199800" cy="1684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5EDE55B2-04D6-43FD-B983-AF498ABF7817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495213" y="5112787"/>
                  <a:ext cx="208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F43F88D5-AFC7-40D9-90CD-991FE1FEF82A}"/>
                    </a:ext>
                  </a:extLst>
                </p14:cNvPr>
                <p14:cNvContentPartPr/>
                <p14:nvPr/>
              </p14:nvContentPartPr>
              <p14:xfrm>
                <a:off x="6431493" y="5042587"/>
                <a:ext cx="303120" cy="2977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F43F88D5-AFC7-40D9-90CD-991FE1FEF82A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427173" y="5038267"/>
                  <a:ext cx="31176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8" name="Gruppieren 577">
            <a:extLst>
              <a:ext uri="{FF2B5EF4-FFF2-40B4-BE49-F238E27FC236}">
                <a16:creationId xmlns:a16="http://schemas.microsoft.com/office/drawing/2014/main" id="{03339E1E-BA25-45C3-BCB5-55B4A38AE7F2}"/>
              </a:ext>
            </a:extLst>
          </p:cNvPr>
          <p:cNvGrpSpPr/>
          <p:nvPr/>
        </p:nvGrpSpPr>
        <p:grpSpPr>
          <a:xfrm>
            <a:off x="7713093" y="5182267"/>
            <a:ext cx="906840" cy="745200"/>
            <a:chOff x="7713093" y="5182267"/>
            <a:chExt cx="90684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C9FC0E85-606C-4549-A0DC-8C09F69682DD}"/>
                    </a:ext>
                  </a:extLst>
                </p14:cNvPr>
                <p14:cNvContentPartPr/>
                <p14:nvPr/>
              </p14:nvContentPartPr>
              <p14:xfrm>
                <a:off x="7779333" y="5235187"/>
                <a:ext cx="130680" cy="19656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C9FC0E85-606C-4549-A0DC-8C09F69682DD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7775013" y="5230867"/>
                  <a:ext cx="139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21D8EEA0-D37E-4CF3-87AC-0F6EAC00FE50}"/>
                    </a:ext>
                  </a:extLst>
                </p14:cNvPr>
                <p14:cNvContentPartPr/>
                <p14:nvPr/>
              </p14:nvContentPartPr>
              <p14:xfrm>
                <a:off x="7713093" y="5182267"/>
                <a:ext cx="281520" cy="31824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21D8EEA0-D37E-4CF3-87AC-0F6EAC00FE50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7708773" y="5177947"/>
                  <a:ext cx="2901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9CEF50D9-A090-4DDB-A861-FEA211C86817}"/>
                    </a:ext>
                  </a:extLst>
                </p14:cNvPr>
                <p14:cNvContentPartPr/>
                <p14:nvPr/>
              </p14:nvContentPartPr>
              <p14:xfrm>
                <a:off x="8044653" y="5357587"/>
                <a:ext cx="575280" cy="56988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9CEF50D9-A090-4DDB-A861-FEA211C86817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8040333" y="5353267"/>
                  <a:ext cx="583920" cy="57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3" name="Gruppieren 582">
            <a:extLst>
              <a:ext uri="{FF2B5EF4-FFF2-40B4-BE49-F238E27FC236}">
                <a16:creationId xmlns:a16="http://schemas.microsoft.com/office/drawing/2014/main" id="{93F097D8-B6A1-4AE4-94BF-32D9FD485199}"/>
              </a:ext>
            </a:extLst>
          </p:cNvPr>
          <p:cNvGrpSpPr/>
          <p:nvPr/>
        </p:nvGrpSpPr>
        <p:grpSpPr>
          <a:xfrm>
            <a:off x="7481613" y="4055827"/>
            <a:ext cx="883080" cy="952560"/>
            <a:chOff x="7481613" y="4055827"/>
            <a:chExt cx="88308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5A80331C-AE8A-4333-9401-D3DB9F980108}"/>
                    </a:ext>
                  </a:extLst>
                </p14:cNvPr>
                <p14:cNvContentPartPr/>
                <p14:nvPr/>
              </p14:nvContentPartPr>
              <p14:xfrm>
                <a:off x="7481613" y="4213507"/>
                <a:ext cx="883080" cy="7948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5A80331C-AE8A-4333-9401-D3DB9F980108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477293" y="4209187"/>
                  <a:ext cx="89172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00AD304D-6E93-4AD2-9154-6881C2953093}"/>
                    </a:ext>
                  </a:extLst>
                </p14:cNvPr>
                <p14:cNvContentPartPr/>
                <p14:nvPr/>
              </p14:nvContentPartPr>
              <p14:xfrm>
                <a:off x="7588173" y="4161307"/>
                <a:ext cx="98280" cy="1148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00AD304D-6E93-4AD2-9154-6881C2953093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583853" y="4156987"/>
                  <a:ext cx="106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3B6A0D9-AA2B-4795-A2A9-FC1966C53094}"/>
                    </a:ext>
                  </a:extLst>
                </p14:cNvPr>
                <p14:cNvContentPartPr/>
                <p14:nvPr/>
              </p14:nvContentPartPr>
              <p14:xfrm>
                <a:off x="7653693" y="4191187"/>
                <a:ext cx="79560" cy="8208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3B6A0D9-AA2B-4795-A2A9-FC1966C53094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649373" y="4186867"/>
                  <a:ext cx="8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11401ED-242C-4821-A205-CEE21C85032F}"/>
                    </a:ext>
                  </a:extLst>
                </p14:cNvPr>
                <p14:cNvContentPartPr/>
                <p14:nvPr/>
              </p14:nvContentPartPr>
              <p14:xfrm>
                <a:off x="7501053" y="4055827"/>
                <a:ext cx="283320" cy="3268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11401ED-242C-4821-A205-CEE21C85032F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7496733" y="4051507"/>
                  <a:ext cx="29196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0" name="Gruppieren 589">
            <a:extLst>
              <a:ext uri="{FF2B5EF4-FFF2-40B4-BE49-F238E27FC236}">
                <a16:creationId xmlns:a16="http://schemas.microsoft.com/office/drawing/2014/main" id="{AB11F560-3BA5-4A33-9C63-674F34D4A65E}"/>
              </a:ext>
            </a:extLst>
          </p:cNvPr>
          <p:cNvGrpSpPr/>
          <p:nvPr/>
        </p:nvGrpSpPr>
        <p:grpSpPr>
          <a:xfrm>
            <a:off x="7557573" y="6103867"/>
            <a:ext cx="240840" cy="232920"/>
            <a:chOff x="7557573" y="6103867"/>
            <a:chExt cx="24084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11E6F5C-2C54-49F9-B170-1264AA1DF850}"/>
                    </a:ext>
                  </a:extLst>
                </p14:cNvPr>
                <p14:cNvContentPartPr/>
                <p14:nvPr/>
              </p14:nvContentPartPr>
              <p14:xfrm>
                <a:off x="7608693" y="6167587"/>
                <a:ext cx="113760" cy="14796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11E6F5C-2C54-49F9-B170-1264AA1DF850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604373" y="6163267"/>
                  <a:ext cx="122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97377AE2-0FC5-4840-B5CB-82C1D395E43C}"/>
                    </a:ext>
                  </a:extLst>
                </p14:cNvPr>
                <p14:cNvContentPartPr/>
                <p14:nvPr/>
              </p14:nvContentPartPr>
              <p14:xfrm>
                <a:off x="7624533" y="6149947"/>
                <a:ext cx="115560" cy="3060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97377AE2-0FC5-4840-B5CB-82C1D395E43C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620213" y="6145627"/>
                  <a:ext cx="124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51BAFA4F-B8BB-43E7-8335-5C0B2F990D47}"/>
                    </a:ext>
                  </a:extLst>
                </p14:cNvPr>
                <p14:cNvContentPartPr/>
                <p14:nvPr/>
              </p14:nvContentPartPr>
              <p14:xfrm>
                <a:off x="7557573" y="6103867"/>
                <a:ext cx="240840" cy="23292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51BAFA4F-B8BB-43E7-8335-5C0B2F990D47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553253" y="6099547"/>
                  <a:ext cx="2494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9" name="Gruppieren 588">
            <a:extLst>
              <a:ext uri="{FF2B5EF4-FFF2-40B4-BE49-F238E27FC236}">
                <a16:creationId xmlns:a16="http://schemas.microsoft.com/office/drawing/2014/main" id="{005B7FBA-32B9-41C1-B2DA-5E716F02C4A7}"/>
              </a:ext>
            </a:extLst>
          </p:cNvPr>
          <p:cNvGrpSpPr/>
          <p:nvPr/>
        </p:nvGrpSpPr>
        <p:grpSpPr>
          <a:xfrm>
            <a:off x="8256333" y="6232747"/>
            <a:ext cx="265320" cy="237960"/>
            <a:chOff x="8256333" y="6232747"/>
            <a:chExt cx="26532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840B9C96-8F86-4D60-B218-493679EF7968}"/>
                    </a:ext>
                  </a:extLst>
                </p14:cNvPr>
                <p14:cNvContentPartPr/>
                <p14:nvPr/>
              </p14:nvContentPartPr>
              <p14:xfrm>
                <a:off x="8297373" y="6297907"/>
                <a:ext cx="129240" cy="12960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840B9C96-8F86-4D60-B218-493679EF796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8293053" y="6293587"/>
                  <a:ext cx="137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C36B0AF2-3E8F-49B7-AA58-6FFA991ED5F8}"/>
                    </a:ext>
                  </a:extLst>
                </p14:cNvPr>
                <p14:cNvContentPartPr/>
                <p14:nvPr/>
              </p14:nvContentPartPr>
              <p14:xfrm>
                <a:off x="8256333" y="6232747"/>
                <a:ext cx="265320" cy="23796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C36B0AF2-3E8F-49B7-AA58-6FFA991ED5F8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8252013" y="6228427"/>
                  <a:ext cx="273960" cy="24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9166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1A38-24FE-8CB7-5AA0-188EBC5E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2DAF90-C4C4-90D5-D100-E950F85CBA04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Timeline of US-Trade Policy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EF2B76-1CF3-DA15-71BC-BF3F8D341069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2E7F8A3-594C-5B22-D540-4AC4EF4DAF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A18522-97F6-2A31-4025-A90FCAC0F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302" y="1038212"/>
            <a:ext cx="2095500" cy="10287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8A806BF-93F8-4960-86E7-ABDA50BD6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" y="949897"/>
            <a:ext cx="7072002" cy="53408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5CB7168-991B-40CB-8FFE-26EFB4C9E87D}"/>
                  </a:ext>
                </a:extLst>
              </p14:cNvPr>
              <p14:cNvContentPartPr/>
              <p14:nvPr/>
            </p14:nvContentPartPr>
            <p14:xfrm>
              <a:off x="8302413" y="759427"/>
              <a:ext cx="2627640" cy="1426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5CB7168-991B-40CB-8FFE-26EFB4C9E8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98093" y="755107"/>
                <a:ext cx="263628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C90FCB8-2184-4FE8-81EA-FF9219AF8B3E}"/>
                  </a:ext>
                </a:extLst>
              </p14:cNvPr>
              <p14:cNvContentPartPr/>
              <p14:nvPr/>
            </p14:nvContentPartPr>
            <p14:xfrm>
              <a:off x="2874333" y="5027227"/>
              <a:ext cx="1058400" cy="404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C90FCB8-2184-4FE8-81EA-FF9219AF8B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0013" y="5022907"/>
                <a:ext cx="106704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9B4EA36-3826-414D-B56A-B70910B84DEC}"/>
              </a:ext>
            </a:extLst>
          </p:cNvPr>
          <p:cNvGrpSpPr/>
          <p:nvPr/>
        </p:nvGrpSpPr>
        <p:grpSpPr>
          <a:xfrm>
            <a:off x="785253" y="337507"/>
            <a:ext cx="592560" cy="2078280"/>
            <a:chOff x="785253" y="337507"/>
            <a:chExt cx="592560" cy="20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CCCE86C-FCEF-43A7-A47C-3F40DB440C0A}"/>
                    </a:ext>
                  </a:extLst>
                </p14:cNvPr>
                <p14:cNvContentPartPr/>
                <p14:nvPr/>
              </p14:nvContentPartPr>
              <p14:xfrm>
                <a:off x="863013" y="2307067"/>
                <a:ext cx="457920" cy="74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CCCE86C-FCEF-43A7-A47C-3F40DB440C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8693" y="2302747"/>
                  <a:ext cx="466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E3696E9-2574-4036-A64A-AE18CFC46338}"/>
                    </a:ext>
                  </a:extLst>
                </p14:cNvPr>
                <p14:cNvContentPartPr/>
                <p14:nvPr/>
              </p14:nvContentPartPr>
              <p14:xfrm>
                <a:off x="949413" y="1936627"/>
                <a:ext cx="362520" cy="109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E3696E9-2574-4036-A64A-AE18CFC463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5093" y="1932307"/>
                  <a:ext cx="371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E3253E0-0B1C-4CCA-90BB-E8251C1D99AE}"/>
                    </a:ext>
                  </a:extLst>
                </p14:cNvPr>
                <p14:cNvContentPartPr/>
                <p14:nvPr/>
              </p14:nvContentPartPr>
              <p14:xfrm>
                <a:off x="809013" y="2110867"/>
                <a:ext cx="568800" cy="304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E3253E0-0B1C-4CCA-90BB-E8251C1D99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4693" y="2106547"/>
                  <a:ext cx="577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E1C0A0-F2BE-4B8D-BB41-F0FDB3553FC7}"/>
                    </a:ext>
                  </a:extLst>
                </p14:cNvPr>
                <p14:cNvContentPartPr/>
                <p14:nvPr/>
              </p14:nvContentPartPr>
              <p14:xfrm>
                <a:off x="785253" y="574027"/>
                <a:ext cx="148320" cy="16416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E1C0A0-F2BE-4B8D-BB41-F0FDB3553FC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0933" y="569707"/>
                  <a:ext cx="156960" cy="16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376D23A-1E9D-45F5-8D73-5D60B3295825}"/>
                    </a:ext>
                  </a:extLst>
                </p14:cNvPr>
                <p14:cNvContentPartPr/>
                <p14:nvPr/>
              </p14:nvContentPartPr>
              <p14:xfrm>
                <a:off x="796413" y="337507"/>
                <a:ext cx="209880" cy="242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376D23A-1E9D-45F5-8D73-5D60B329582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2093" y="333187"/>
                  <a:ext cx="21852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E3E9C89-7322-41E3-82C5-0033731695FC}"/>
                  </a:ext>
                </a:extLst>
              </p14:cNvPr>
              <p14:cNvContentPartPr/>
              <p14:nvPr/>
            </p14:nvContentPartPr>
            <p14:xfrm>
              <a:off x="1105653" y="120427"/>
              <a:ext cx="127800" cy="950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E3E9C89-7322-41E3-82C5-0033731695F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1333" y="116107"/>
                <a:ext cx="136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8189BFA-4679-4466-A1BE-E50AFC7EFC85}"/>
                  </a:ext>
                </a:extLst>
              </p14:cNvPr>
              <p14:cNvContentPartPr/>
              <p14:nvPr/>
            </p14:nvContentPartPr>
            <p14:xfrm>
              <a:off x="1232373" y="129787"/>
              <a:ext cx="84600" cy="849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8189BFA-4679-4466-A1BE-E50AFC7EFC8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28053" y="125467"/>
                <a:ext cx="932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53ADC0A-3035-42B3-B8CF-B4D3C3A8FF1B}"/>
                  </a:ext>
                </a:extLst>
              </p14:cNvPr>
              <p14:cNvContentPartPr/>
              <p14:nvPr/>
            </p14:nvContentPartPr>
            <p14:xfrm>
              <a:off x="1346493" y="115387"/>
              <a:ext cx="92160" cy="1065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53ADC0A-3035-42B3-B8CF-B4D3C3A8FF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42173" y="111067"/>
                <a:ext cx="100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A77CA50-A3B6-47C9-8863-B18D4EEB6542}"/>
                  </a:ext>
                </a:extLst>
              </p14:cNvPr>
              <p14:cNvContentPartPr/>
              <p14:nvPr/>
            </p14:nvContentPartPr>
            <p14:xfrm>
              <a:off x="1366653" y="163987"/>
              <a:ext cx="76320" cy="237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A77CA50-A3B6-47C9-8863-B18D4EEB654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62333" y="159667"/>
                <a:ext cx="849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822D43EF-D0A3-442F-908A-2493B5592ED6}"/>
                  </a:ext>
                </a:extLst>
              </p14:cNvPr>
              <p14:cNvContentPartPr/>
              <p14:nvPr/>
            </p14:nvContentPartPr>
            <p14:xfrm>
              <a:off x="1663293" y="97387"/>
              <a:ext cx="11880" cy="1112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822D43EF-D0A3-442F-908A-2493B5592ED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58973" y="93067"/>
                <a:ext cx="205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0538C1C-6B7A-4E46-ACB4-A57A6B3BE679}"/>
                  </a:ext>
                </a:extLst>
              </p14:cNvPr>
              <p14:cNvContentPartPr/>
              <p14:nvPr/>
            </p14:nvContentPartPr>
            <p14:xfrm>
              <a:off x="1593453" y="180547"/>
              <a:ext cx="158040" cy="439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0538C1C-6B7A-4E46-ACB4-A57A6B3BE67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589133" y="176227"/>
                <a:ext cx="166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FC30136-59DF-409B-809F-26A6CB86663E}"/>
                  </a:ext>
                </a:extLst>
              </p14:cNvPr>
              <p14:cNvContentPartPr/>
              <p14:nvPr/>
            </p14:nvContentPartPr>
            <p14:xfrm>
              <a:off x="1603533" y="75067"/>
              <a:ext cx="263520" cy="1069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FC30136-59DF-409B-809F-26A6CB86663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99213" y="70747"/>
                <a:ext cx="272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9854CF1-CF88-445E-8FE6-D5666F7D4DD0}"/>
                  </a:ext>
                </a:extLst>
              </p14:cNvPr>
              <p14:cNvContentPartPr/>
              <p14:nvPr/>
            </p14:nvContentPartPr>
            <p14:xfrm>
              <a:off x="1882893" y="141307"/>
              <a:ext cx="59400" cy="1411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9854CF1-CF88-445E-8FE6-D5666F7D4D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78573" y="136987"/>
                <a:ext cx="68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E09E4CD2-3A0C-46A0-864C-18E43033D463}"/>
                  </a:ext>
                </a:extLst>
              </p14:cNvPr>
              <p14:cNvContentPartPr/>
              <p14:nvPr/>
            </p14:nvContentPartPr>
            <p14:xfrm>
              <a:off x="1978653" y="79027"/>
              <a:ext cx="135360" cy="1353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E09E4CD2-3A0C-46A0-864C-18E43033D46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74333" y="74707"/>
                <a:ext cx="144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EA232759-FA1D-4ADD-B80D-C0586F2705F2}"/>
                  </a:ext>
                </a:extLst>
              </p14:cNvPr>
              <p14:cNvContentPartPr/>
              <p14:nvPr/>
            </p14:nvContentPartPr>
            <p14:xfrm>
              <a:off x="2126973" y="132667"/>
              <a:ext cx="73800" cy="597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EA232759-FA1D-4ADD-B80D-C0586F2705F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22653" y="128347"/>
                <a:ext cx="8244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3FE293ED-0F14-479B-B77A-892856C4BC4E}"/>
              </a:ext>
            </a:extLst>
          </p:cNvPr>
          <p:cNvGrpSpPr/>
          <p:nvPr/>
        </p:nvGrpSpPr>
        <p:grpSpPr>
          <a:xfrm>
            <a:off x="2321733" y="12427"/>
            <a:ext cx="1283040" cy="226800"/>
            <a:chOff x="2321733" y="12427"/>
            <a:chExt cx="128304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B404883-ED64-4012-8F90-50D35D2BDAFD}"/>
                    </a:ext>
                  </a:extLst>
                </p14:cNvPr>
                <p14:cNvContentPartPr/>
                <p14:nvPr/>
              </p14:nvContentPartPr>
              <p14:xfrm>
                <a:off x="2321733" y="122227"/>
                <a:ext cx="168480" cy="117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B404883-ED64-4012-8F90-50D35D2BDA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17413" y="117907"/>
                  <a:ext cx="177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39C1215-830A-44E4-81D8-1A185882E9E7}"/>
                    </a:ext>
                  </a:extLst>
                </p14:cNvPr>
                <p14:cNvContentPartPr/>
                <p14:nvPr/>
              </p14:nvContentPartPr>
              <p14:xfrm>
                <a:off x="2609733" y="73627"/>
                <a:ext cx="182520" cy="130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39C1215-830A-44E4-81D8-1A185882E9E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05413" y="69307"/>
                  <a:ext cx="191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37D8B45-D22F-4655-A008-E24CF716D6F8}"/>
                    </a:ext>
                  </a:extLst>
                </p14:cNvPr>
                <p14:cNvContentPartPr/>
                <p14:nvPr/>
              </p14:nvContentPartPr>
              <p14:xfrm>
                <a:off x="2779293" y="82267"/>
                <a:ext cx="66960" cy="105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37D8B45-D22F-4655-A008-E24CF716D6F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74973" y="77947"/>
                  <a:ext cx="75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4CE034B-DABF-424D-B93F-69E4594386BA}"/>
                    </a:ext>
                  </a:extLst>
                </p14:cNvPr>
                <p14:cNvContentPartPr/>
                <p14:nvPr/>
              </p14:nvContentPartPr>
              <p14:xfrm>
                <a:off x="2931933" y="113587"/>
                <a:ext cx="77400" cy="10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4CE034B-DABF-424D-B93F-69E4594386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27613" y="109267"/>
                  <a:ext cx="86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45571AA-570F-4AE5-8A72-648EE9E1BF2E}"/>
                    </a:ext>
                  </a:extLst>
                </p14:cNvPr>
                <p14:cNvContentPartPr/>
                <p14:nvPr/>
              </p14:nvContentPartPr>
              <p14:xfrm>
                <a:off x="3062613" y="48787"/>
                <a:ext cx="15120" cy="104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45571AA-570F-4AE5-8A72-648EE9E1BF2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58293" y="44467"/>
                  <a:ext cx="23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352CB07-F62B-4518-A9F4-972E6BF701C1}"/>
                    </a:ext>
                  </a:extLst>
                </p14:cNvPr>
                <p14:cNvContentPartPr/>
                <p14:nvPr/>
              </p14:nvContentPartPr>
              <p14:xfrm>
                <a:off x="3048933" y="25027"/>
                <a:ext cx="119520" cy="80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352CB07-F62B-4518-A9F4-972E6BF701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44613" y="20707"/>
                  <a:ext cx="128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AB8BE46-F9E3-4F5F-93DF-572531ED2D2F}"/>
                    </a:ext>
                  </a:extLst>
                </p14:cNvPr>
                <p14:cNvContentPartPr/>
                <p14:nvPr/>
              </p14:nvContentPartPr>
              <p14:xfrm>
                <a:off x="3062613" y="39787"/>
                <a:ext cx="210240" cy="1400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AB8BE46-F9E3-4F5F-93DF-572531ED2D2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58293" y="35467"/>
                  <a:ext cx="218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E415A4F-93EA-403E-A841-1F51A8874C28}"/>
                    </a:ext>
                  </a:extLst>
                </p14:cNvPr>
                <p14:cNvContentPartPr/>
                <p14:nvPr/>
              </p14:nvContentPartPr>
              <p14:xfrm>
                <a:off x="3266373" y="56707"/>
                <a:ext cx="73800" cy="164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E415A4F-93EA-403E-A841-1F51A8874C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62053" y="52387"/>
                  <a:ext cx="82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EA68F59-21E8-46FA-82B2-0685107245C1}"/>
                    </a:ext>
                  </a:extLst>
                </p14:cNvPr>
                <p14:cNvContentPartPr/>
                <p14:nvPr/>
              </p14:nvContentPartPr>
              <p14:xfrm>
                <a:off x="3363933" y="12427"/>
                <a:ext cx="240840" cy="120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EA68F59-21E8-46FA-82B2-0685107245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59613" y="8107"/>
                  <a:ext cx="24948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386924C1-E877-4E2E-8F2C-5BEE9F103D5C}"/>
              </a:ext>
            </a:extLst>
          </p:cNvPr>
          <p:cNvGrpSpPr/>
          <p:nvPr/>
        </p:nvGrpSpPr>
        <p:grpSpPr>
          <a:xfrm>
            <a:off x="152733" y="4644187"/>
            <a:ext cx="727920" cy="669960"/>
            <a:chOff x="152733" y="4644187"/>
            <a:chExt cx="727920" cy="6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4A7C5E0-4778-416F-AF2B-DBCA7EF9A574}"/>
                    </a:ext>
                  </a:extLst>
                </p14:cNvPr>
                <p14:cNvContentPartPr/>
                <p14:nvPr/>
              </p14:nvContentPartPr>
              <p14:xfrm>
                <a:off x="469533" y="5204347"/>
                <a:ext cx="289440" cy="25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4A7C5E0-4778-416F-AF2B-DBCA7EF9A57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5213" y="5200027"/>
                  <a:ext cx="298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F15E853-E757-4E55-8083-5D5301B8826B}"/>
                    </a:ext>
                  </a:extLst>
                </p14:cNvPr>
                <p14:cNvContentPartPr/>
                <p14:nvPr/>
              </p14:nvContentPartPr>
              <p14:xfrm>
                <a:off x="686253" y="5137027"/>
                <a:ext cx="162000" cy="176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F15E853-E757-4E55-8083-5D5301B8826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1933" y="5132707"/>
                  <a:ext cx="170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AC76F47-526C-4FB4-9C46-5C5591C45DA8}"/>
                    </a:ext>
                  </a:extLst>
                </p14:cNvPr>
                <p14:cNvContentPartPr/>
                <p14:nvPr/>
              </p14:nvContentPartPr>
              <p14:xfrm>
                <a:off x="152733" y="4851907"/>
                <a:ext cx="117360" cy="120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AC76F47-526C-4FB4-9C46-5C5591C45DA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8413" y="4847587"/>
                  <a:ext cx="126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31193A6-1890-4306-A03C-EAEA0D7EB67E}"/>
                    </a:ext>
                  </a:extLst>
                </p14:cNvPr>
                <p14:cNvContentPartPr/>
                <p14:nvPr/>
              </p14:nvContentPartPr>
              <p14:xfrm>
                <a:off x="274053" y="4836427"/>
                <a:ext cx="74880" cy="979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31193A6-1890-4306-A03C-EAEA0D7EB67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9733" y="4832107"/>
                  <a:ext cx="83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9465A6D-5A9F-4D99-91AE-0702DD70DF26}"/>
                    </a:ext>
                  </a:extLst>
                </p14:cNvPr>
                <p14:cNvContentPartPr/>
                <p14:nvPr/>
              </p14:nvContentPartPr>
              <p14:xfrm>
                <a:off x="396453" y="4816627"/>
                <a:ext cx="17280" cy="67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9465A6D-5A9F-4D99-91AE-0702DD70DF2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2133" y="4812307"/>
                  <a:ext cx="25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9FFF257-46EA-4283-A045-504E514EE43F}"/>
                    </a:ext>
                  </a:extLst>
                </p14:cNvPr>
                <p14:cNvContentPartPr/>
                <p14:nvPr/>
              </p14:nvContentPartPr>
              <p14:xfrm>
                <a:off x="396453" y="4773067"/>
                <a:ext cx="70920" cy="74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9FFF257-46EA-4283-A045-504E514EE4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2133" y="4768747"/>
                  <a:ext cx="79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C4647A8-F87F-48C3-8D09-DF53832737F2}"/>
                    </a:ext>
                  </a:extLst>
                </p14:cNvPr>
                <p14:cNvContentPartPr/>
                <p14:nvPr/>
              </p14:nvContentPartPr>
              <p14:xfrm>
                <a:off x="423093" y="4777387"/>
                <a:ext cx="111960" cy="126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C4647A8-F87F-48C3-8D09-DF53832737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8773" y="4773067"/>
                  <a:ext cx="120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3988CB6-8B1B-490A-BD05-2A70F88742E3}"/>
                    </a:ext>
                  </a:extLst>
                </p14:cNvPr>
                <p14:cNvContentPartPr/>
                <p14:nvPr/>
              </p14:nvContentPartPr>
              <p14:xfrm>
                <a:off x="486453" y="4644187"/>
                <a:ext cx="281880" cy="248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3988CB6-8B1B-490A-BD05-2A70F88742E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2133" y="4639867"/>
                  <a:ext cx="290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5065C3D-41D6-4264-AC24-71219CCE5453}"/>
                    </a:ext>
                  </a:extLst>
                </p14:cNvPr>
                <p14:cNvContentPartPr/>
                <p14:nvPr/>
              </p14:nvContentPartPr>
              <p14:xfrm>
                <a:off x="434973" y="4946947"/>
                <a:ext cx="141840" cy="105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5065C3D-41D6-4264-AC24-71219CCE545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0653" y="4942627"/>
                  <a:ext cx="150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ACBBE3E-4015-4BCF-A6BA-9B4D6429F38B}"/>
                    </a:ext>
                  </a:extLst>
                </p14:cNvPr>
                <p14:cNvContentPartPr/>
                <p14:nvPr/>
              </p14:nvContentPartPr>
              <p14:xfrm>
                <a:off x="247773" y="5204707"/>
                <a:ext cx="136440" cy="109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ACBBE3E-4015-4BCF-A6BA-9B4D6429F38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3453" y="5200387"/>
                  <a:ext cx="145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B42FEC5-B880-4EC1-9A72-7D7EBD872083}"/>
                    </a:ext>
                  </a:extLst>
                </p14:cNvPr>
                <p14:cNvContentPartPr/>
                <p14:nvPr/>
              </p14:nvContentPartPr>
              <p14:xfrm>
                <a:off x="357213" y="5165467"/>
                <a:ext cx="88560" cy="101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B42FEC5-B880-4EC1-9A72-7D7EBD8720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2893" y="5161147"/>
                  <a:ext cx="97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D92BAC0-F734-442B-A3A5-F0789741AF97}"/>
                    </a:ext>
                  </a:extLst>
                </p14:cNvPr>
                <p14:cNvContentPartPr/>
                <p14:nvPr/>
              </p14:nvContentPartPr>
              <p14:xfrm>
                <a:off x="510573" y="5081947"/>
                <a:ext cx="51120" cy="104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D92BAC0-F734-442B-A3A5-F0789741AF9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6253" y="5077627"/>
                  <a:ext cx="59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BE5EA59-BC5E-44E9-A8DB-2692055FE647}"/>
                    </a:ext>
                  </a:extLst>
                </p14:cNvPr>
                <p14:cNvContentPartPr/>
                <p14:nvPr/>
              </p14:nvContentPartPr>
              <p14:xfrm>
                <a:off x="516693" y="5138827"/>
                <a:ext cx="68760" cy="71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BE5EA59-BC5E-44E9-A8DB-2692055FE64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2373" y="5134507"/>
                  <a:ext cx="7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6F1DB70-DB18-4DFC-9B43-E1680F4C0D4D}"/>
                    </a:ext>
                  </a:extLst>
                </p14:cNvPr>
                <p14:cNvContentPartPr/>
                <p14:nvPr/>
              </p14:nvContentPartPr>
              <p14:xfrm>
                <a:off x="442533" y="5041987"/>
                <a:ext cx="105840" cy="86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6F1DB70-DB18-4DFC-9B43-E1680F4C0D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8213" y="5037667"/>
                  <a:ext cx="114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D84857D-6077-4A14-8544-1951F8D13E1E}"/>
                    </a:ext>
                  </a:extLst>
                </p14:cNvPr>
                <p14:cNvContentPartPr/>
                <p14:nvPr/>
              </p14:nvContentPartPr>
              <p14:xfrm>
                <a:off x="559893" y="5052787"/>
                <a:ext cx="120240" cy="68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D84857D-6077-4A14-8544-1951F8D13E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5573" y="5048467"/>
                  <a:ext cx="128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1B2962B-A507-4120-89ED-DFDEF492EB31}"/>
                    </a:ext>
                  </a:extLst>
                </p14:cNvPr>
                <p14:cNvContentPartPr/>
                <p14:nvPr/>
              </p14:nvContentPartPr>
              <p14:xfrm>
                <a:off x="679773" y="5006347"/>
                <a:ext cx="52200" cy="1252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1B2962B-A507-4120-89ED-DFDEF492EB3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5453" y="5002027"/>
                  <a:ext cx="60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5A6BB19-99A4-455A-B803-CEEE9764D627}"/>
                    </a:ext>
                  </a:extLst>
                </p14:cNvPr>
                <p14:cNvContentPartPr/>
                <p14:nvPr/>
              </p14:nvContentPartPr>
              <p14:xfrm>
                <a:off x="752853" y="4881067"/>
                <a:ext cx="74160" cy="147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5A6BB19-99A4-455A-B803-CEEE9764D62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8533" y="4876747"/>
                  <a:ext cx="82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A0A0EEA-62C8-442E-8B2C-EA0F47EF36A5}"/>
                    </a:ext>
                  </a:extLst>
                </p14:cNvPr>
                <p14:cNvContentPartPr/>
                <p14:nvPr/>
              </p14:nvContentPartPr>
              <p14:xfrm>
                <a:off x="833493" y="4861627"/>
                <a:ext cx="47160" cy="109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A0A0EEA-62C8-442E-8B2C-EA0F47EF36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9173" y="4857307"/>
                  <a:ext cx="558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0993BAE5-51A8-435E-B169-8C23585720E0}"/>
              </a:ext>
            </a:extLst>
          </p:cNvPr>
          <p:cNvGrpSpPr/>
          <p:nvPr/>
        </p:nvGrpSpPr>
        <p:grpSpPr>
          <a:xfrm>
            <a:off x="2270973" y="2710987"/>
            <a:ext cx="6191280" cy="2724840"/>
            <a:chOff x="2270973" y="2710987"/>
            <a:chExt cx="6191280" cy="272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937B3BA-F34C-4FA4-809B-75E98D6B0FCE}"/>
                    </a:ext>
                  </a:extLst>
                </p14:cNvPr>
                <p14:cNvContentPartPr/>
                <p14:nvPr/>
              </p14:nvContentPartPr>
              <p14:xfrm>
                <a:off x="2309493" y="5096347"/>
                <a:ext cx="248760" cy="261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937B3BA-F34C-4FA4-809B-75E98D6B0FC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05173" y="5092027"/>
                  <a:ext cx="257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978825A-D0D1-4EBD-9EE6-62FD13912DBF}"/>
                    </a:ext>
                  </a:extLst>
                </p14:cNvPr>
                <p14:cNvContentPartPr/>
                <p14:nvPr/>
              </p14:nvContentPartPr>
              <p14:xfrm>
                <a:off x="2376093" y="4633027"/>
                <a:ext cx="66960" cy="79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978825A-D0D1-4EBD-9EE6-62FD13912DB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71773" y="4628707"/>
                  <a:ext cx="75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2F2DC88-FE2A-43C1-BA29-126246214E93}"/>
                    </a:ext>
                  </a:extLst>
                </p14:cNvPr>
                <p14:cNvContentPartPr/>
                <p14:nvPr/>
              </p14:nvContentPartPr>
              <p14:xfrm>
                <a:off x="2362773" y="4622947"/>
                <a:ext cx="144720" cy="64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2F2DC88-FE2A-43C1-BA29-126246214E9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58453" y="4618627"/>
                  <a:ext cx="153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C067BAA-CC50-4530-998A-917F50019615}"/>
                    </a:ext>
                  </a:extLst>
                </p14:cNvPr>
                <p14:cNvContentPartPr/>
                <p14:nvPr/>
              </p14:nvContentPartPr>
              <p14:xfrm>
                <a:off x="2270973" y="4572547"/>
                <a:ext cx="245160" cy="158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C067BAA-CC50-4530-998A-917F5001961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66653" y="4568227"/>
                  <a:ext cx="253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6094E71-7749-4FF3-9A38-1CE3EF6DB730}"/>
                    </a:ext>
                  </a:extLst>
                </p14:cNvPr>
                <p14:cNvContentPartPr/>
                <p14:nvPr/>
              </p14:nvContentPartPr>
              <p14:xfrm>
                <a:off x="2439813" y="5144947"/>
                <a:ext cx="56160" cy="70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6094E71-7749-4FF3-9A38-1CE3EF6DB73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35493" y="5140627"/>
                  <a:ext cx="64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8CE7141-F66A-4B14-BAB3-7C543D9FE737}"/>
                    </a:ext>
                  </a:extLst>
                </p14:cNvPr>
                <p14:cNvContentPartPr/>
                <p14:nvPr/>
              </p14:nvContentPartPr>
              <p14:xfrm>
                <a:off x="2439813" y="5158267"/>
                <a:ext cx="113040" cy="38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8CE7141-F66A-4B14-BAB3-7C543D9FE7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35493" y="5153947"/>
                  <a:ext cx="121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E32682E-7E2A-4541-BD37-34B78F58957F}"/>
                    </a:ext>
                  </a:extLst>
                </p14:cNvPr>
                <p14:cNvContentPartPr/>
                <p14:nvPr/>
              </p14:nvContentPartPr>
              <p14:xfrm>
                <a:off x="2446293" y="5268787"/>
                <a:ext cx="105480" cy="104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E32682E-7E2A-4541-BD37-34B78F58957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441973" y="5264467"/>
                  <a:ext cx="114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5720D76-AD7F-4C5E-82BB-13AB0BB76AAB}"/>
                    </a:ext>
                  </a:extLst>
                </p14:cNvPr>
                <p14:cNvContentPartPr/>
                <p14:nvPr/>
              </p14:nvContentPartPr>
              <p14:xfrm>
                <a:off x="2799813" y="5043067"/>
                <a:ext cx="1046160" cy="392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5720D76-AD7F-4C5E-82BB-13AB0BB76AA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95493" y="5038747"/>
                  <a:ext cx="10548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42F27BC-4BE2-40F2-A7C6-AFB5B57EB68F}"/>
                    </a:ext>
                  </a:extLst>
                </p14:cNvPr>
                <p14:cNvContentPartPr/>
                <p14:nvPr/>
              </p14:nvContentPartPr>
              <p14:xfrm>
                <a:off x="2892693" y="3836347"/>
                <a:ext cx="313920" cy="155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42F27BC-4BE2-40F2-A7C6-AFB5B57EB68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88373" y="3832027"/>
                  <a:ext cx="322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B02BB55-EDDD-4C10-880B-DAF199C0DDC6}"/>
                    </a:ext>
                  </a:extLst>
                </p14:cNvPr>
                <p14:cNvContentPartPr/>
                <p14:nvPr/>
              </p14:nvContentPartPr>
              <p14:xfrm>
                <a:off x="3258453" y="3944707"/>
                <a:ext cx="145440" cy="7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B02BB55-EDDD-4C10-880B-DAF199C0DD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54133" y="3940387"/>
                  <a:ext cx="154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7D21A34-0157-481B-84B7-9A24F8A15DCC}"/>
                    </a:ext>
                  </a:extLst>
                </p14:cNvPr>
                <p14:cNvContentPartPr/>
                <p14:nvPr/>
              </p14:nvContentPartPr>
              <p14:xfrm>
                <a:off x="3380133" y="3903307"/>
                <a:ext cx="93960" cy="100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7D21A34-0157-481B-84B7-9A24F8A15DC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75813" y="3898987"/>
                  <a:ext cx="102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4E2AC39-C501-418B-9735-CDECB2B25BC8}"/>
                    </a:ext>
                  </a:extLst>
                </p14:cNvPr>
                <p14:cNvContentPartPr/>
                <p14:nvPr/>
              </p14:nvContentPartPr>
              <p14:xfrm>
                <a:off x="3492093" y="3879907"/>
                <a:ext cx="352800" cy="188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4E2AC39-C501-418B-9735-CDECB2B25BC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87773" y="3875587"/>
                  <a:ext cx="361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C7419B4-1F2A-40E8-828C-DB4B090A0C1A}"/>
                    </a:ext>
                  </a:extLst>
                </p14:cNvPr>
                <p14:cNvContentPartPr/>
                <p14:nvPr/>
              </p14:nvContentPartPr>
              <p14:xfrm>
                <a:off x="2925813" y="4189867"/>
                <a:ext cx="305280" cy="186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C7419B4-1F2A-40E8-828C-DB4B090A0C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21493" y="4185547"/>
                  <a:ext cx="313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1FC9695-05AC-4840-AF1B-EBA34F2941B3}"/>
                    </a:ext>
                  </a:extLst>
                </p14:cNvPr>
                <p14:cNvContentPartPr/>
                <p14:nvPr/>
              </p14:nvContentPartPr>
              <p14:xfrm>
                <a:off x="3556173" y="4212187"/>
                <a:ext cx="297720" cy="181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1FC9695-05AC-4840-AF1B-EBA34F2941B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51853" y="4207867"/>
                  <a:ext cx="306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F86946A-4CC7-4266-9440-BFEF9A1DE0E5}"/>
                    </a:ext>
                  </a:extLst>
                </p14:cNvPr>
                <p14:cNvContentPartPr/>
                <p14:nvPr/>
              </p14:nvContentPartPr>
              <p14:xfrm>
                <a:off x="2880813" y="4525387"/>
                <a:ext cx="357480" cy="204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F86946A-4CC7-4266-9440-BFEF9A1DE0E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76493" y="4521067"/>
                  <a:ext cx="366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49EDFBC-3FFF-4A47-A0BD-D800AA298743}"/>
                    </a:ext>
                  </a:extLst>
                </p14:cNvPr>
                <p14:cNvContentPartPr/>
                <p14:nvPr/>
              </p14:nvContentPartPr>
              <p14:xfrm>
                <a:off x="3560493" y="4490827"/>
                <a:ext cx="341280" cy="279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49EDFBC-3FFF-4A47-A0BD-D800AA29874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56173" y="4486507"/>
                  <a:ext cx="349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1E78D1E-C29E-4E28-86D2-060D2C7E3320}"/>
                    </a:ext>
                  </a:extLst>
                </p14:cNvPr>
                <p14:cNvContentPartPr/>
                <p14:nvPr/>
              </p14:nvContentPartPr>
              <p14:xfrm>
                <a:off x="2919693" y="4520707"/>
                <a:ext cx="951840" cy="288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1E78D1E-C29E-4E28-86D2-060D2C7E332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15373" y="4516387"/>
                  <a:ext cx="960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E4DAC98-5886-4F3A-84B9-843468CD88FF}"/>
                    </a:ext>
                  </a:extLst>
                </p14:cNvPr>
                <p14:cNvContentPartPr/>
                <p14:nvPr/>
              </p14:nvContentPartPr>
              <p14:xfrm>
                <a:off x="2872533" y="4177627"/>
                <a:ext cx="1006920" cy="312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E4DAC98-5886-4F3A-84B9-843468CD88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68213" y="4173307"/>
                  <a:ext cx="1015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7CC32D6-F1AE-4577-9179-4AE2459FBBBB}"/>
                    </a:ext>
                  </a:extLst>
                </p14:cNvPr>
                <p14:cNvContentPartPr/>
                <p14:nvPr/>
              </p14:nvContentPartPr>
              <p14:xfrm>
                <a:off x="2898813" y="3885667"/>
                <a:ext cx="854280" cy="2138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7CC32D6-F1AE-4577-9179-4AE2459FBBB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94493" y="3881347"/>
                  <a:ext cx="862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0010EB9-9185-4081-8D9C-266B13C37D43}"/>
                    </a:ext>
                  </a:extLst>
                </p14:cNvPr>
                <p14:cNvContentPartPr/>
                <p14:nvPr/>
              </p14:nvContentPartPr>
              <p14:xfrm>
                <a:off x="4319373" y="2710987"/>
                <a:ext cx="3332880" cy="1170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0010EB9-9185-4081-8D9C-266B13C37D4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15053" y="2706667"/>
                  <a:ext cx="3341520" cy="11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FE3ACEA-2478-4D2D-A860-3AAF4F69B8BA}"/>
                    </a:ext>
                  </a:extLst>
                </p14:cNvPr>
                <p14:cNvContentPartPr/>
                <p14:nvPr/>
              </p14:nvContentPartPr>
              <p14:xfrm>
                <a:off x="7691853" y="3031747"/>
                <a:ext cx="770400" cy="156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FE3ACEA-2478-4D2D-A860-3AAF4F69B8B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87533" y="3027427"/>
                  <a:ext cx="779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6067A85-BA56-4947-B757-5E25FDF2449F}"/>
                    </a:ext>
                  </a:extLst>
                </p14:cNvPr>
                <p14:cNvContentPartPr/>
                <p14:nvPr/>
              </p14:nvContentPartPr>
              <p14:xfrm>
                <a:off x="7578093" y="2947867"/>
                <a:ext cx="506160" cy="371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6067A85-BA56-4947-B757-5E25FDF2449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73773" y="2943547"/>
                  <a:ext cx="51480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50A6FBD3-AC95-4910-8A1E-9778C687F113}"/>
              </a:ext>
            </a:extLst>
          </p:cNvPr>
          <p:cNvGrpSpPr/>
          <p:nvPr/>
        </p:nvGrpSpPr>
        <p:grpSpPr>
          <a:xfrm>
            <a:off x="8846373" y="2398147"/>
            <a:ext cx="2935800" cy="1346040"/>
            <a:chOff x="8846373" y="2398147"/>
            <a:chExt cx="2935800" cy="13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FDB2D44-C1F6-45C8-9BFB-001282EEC2B3}"/>
                    </a:ext>
                  </a:extLst>
                </p14:cNvPr>
                <p14:cNvContentPartPr/>
                <p14:nvPr/>
              </p14:nvContentPartPr>
              <p14:xfrm>
                <a:off x="8846373" y="2813947"/>
                <a:ext cx="247680" cy="1468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FDB2D44-C1F6-45C8-9BFB-001282EEC2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42053" y="2809627"/>
                  <a:ext cx="256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103913E-ED77-4172-8779-99ECC67C3D8D}"/>
                    </a:ext>
                  </a:extLst>
                </p14:cNvPr>
                <p14:cNvContentPartPr/>
                <p14:nvPr/>
              </p14:nvContentPartPr>
              <p14:xfrm>
                <a:off x="9072813" y="2778307"/>
                <a:ext cx="151920" cy="165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103913E-ED77-4172-8779-99ECC67C3D8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068493" y="2773987"/>
                  <a:ext cx="160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199FCC0-53A8-4833-8A40-99862558F8FC}"/>
                    </a:ext>
                  </a:extLst>
                </p14:cNvPr>
                <p14:cNvContentPartPr/>
                <p14:nvPr/>
              </p14:nvContentPartPr>
              <p14:xfrm>
                <a:off x="9250653" y="2738707"/>
                <a:ext cx="94680" cy="187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199FCC0-53A8-4833-8A40-99862558F8F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46333" y="2734387"/>
                  <a:ext cx="103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134504A-42E8-4B48-AD2C-F2A8E8FAC4A5}"/>
                    </a:ext>
                  </a:extLst>
                </p14:cNvPr>
                <p14:cNvContentPartPr/>
                <p14:nvPr/>
              </p14:nvContentPartPr>
              <p14:xfrm>
                <a:off x="9296013" y="2731147"/>
                <a:ext cx="97920" cy="157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134504A-42E8-4B48-AD2C-F2A8E8FAC4A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91693" y="2726827"/>
                  <a:ext cx="106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629340B-949D-46F1-B0FE-7B9181BD51A4}"/>
                    </a:ext>
                  </a:extLst>
                </p14:cNvPr>
                <p14:cNvContentPartPr/>
                <p14:nvPr/>
              </p14:nvContentPartPr>
              <p14:xfrm>
                <a:off x="9677253" y="2756347"/>
                <a:ext cx="1080" cy="277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629340B-949D-46F1-B0FE-7B9181BD51A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72933" y="2752027"/>
                  <a:ext cx="9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8CADCF8-AE9B-42F8-B22F-B388B995CB68}"/>
                    </a:ext>
                  </a:extLst>
                </p14:cNvPr>
                <p14:cNvContentPartPr/>
                <p14:nvPr/>
              </p14:nvContentPartPr>
              <p14:xfrm>
                <a:off x="9663933" y="2619907"/>
                <a:ext cx="121320" cy="189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8CADCF8-AE9B-42F8-B22F-B388B995CB6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59613" y="2615587"/>
                  <a:ext cx="129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8843125-8213-4771-AA61-18ABE7F08E63}"/>
                    </a:ext>
                  </a:extLst>
                </p14:cNvPr>
                <p14:cNvContentPartPr/>
                <p14:nvPr/>
              </p14:nvContentPartPr>
              <p14:xfrm>
                <a:off x="9797133" y="2686867"/>
                <a:ext cx="116280" cy="1008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8843125-8213-4771-AA61-18ABE7F08E6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92813" y="2682547"/>
                  <a:ext cx="124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8F0A957-B098-4138-84BD-1E0AC8CE11FE}"/>
                    </a:ext>
                  </a:extLst>
                </p14:cNvPr>
                <p14:cNvContentPartPr/>
                <p14:nvPr/>
              </p14:nvContentPartPr>
              <p14:xfrm>
                <a:off x="9927453" y="2650507"/>
                <a:ext cx="76680" cy="117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8F0A957-B098-4138-84BD-1E0AC8CE11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23133" y="2646187"/>
                  <a:ext cx="85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F0A5AD5-34E2-402B-853A-9F7088E55173}"/>
                    </a:ext>
                  </a:extLst>
                </p14:cNvPr>
                <p14:cNvContentPartPr/>
                <p14:nvPr/>
              </p14:nvContentPartPr>
              <p14:xfrm>
                <a:off x="10263693" y="2614507"/>
                <a:ext cx="124920" cy="96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F0A5AD5-34E2-402B-853A-9F7088E551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59373" y="2610187"/>
                  <a:ext cx="133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0E5804B-1883-42F7-AD8D-B6D19ABFE4BB}"/>
                    </a:ext>
                  </a:extLst>
                </p14:cNvPr>
                <p14:cNvContentPartPr/>
                <p14:nvPr/>
              </p14:nvContentPartPr>
              <p14:xfrm>
                <a:off x="10486533" y="2434147"/>
                <a:ext cx="199080" cy="2408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0E5804B-1883-42F7-AD8D-B6D19ABFE4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82213" y="2429827"/>
                  <a:ext cx="2077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E537EDC-D723-4B23-ADC6-E70651712083}"/>
                    </a:ext>
                  </a:extLst>
                </p14:cNvPr>
                <p14:cNvContentPartPr/>
                <p14:nvPr/>
              </p14:nvContentPartPr>
              <p14:xfrm>
                <a:off x="10435773" y="2490667"/>
                <a:ext cx="131040" cy="33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E537EDC-D723-4B23-ADC6-E7065171208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31453" y="2486347"/>
                  <a:ext cx="139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51781CD-CE86-41EB-9632-EE42D96756B3}"/>
                    </a:ext>
                  </a:extLst>
                </p14:cNvPr>
                <p14:cNvContentPartPr/>
                <p14:nvPr/>
              </p14:nvContentPartPr>
              <p14:xfrm>
                <a:off x="10697493" y="2527387"/>
                <a:ext cx="77760" cy="1177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51781CD-CE86-41EB-9632-EE42D96756B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93173" y="2523067"/>
                  <a:ext cx="86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46BEE79-8F27-491F-B9F1-138CC64A0430}"/>
                    </a:ext>
                  </a:extLst>
                </p14:cNvPr>
                <p14:cNvContentPartPr/>
                <p14:nvPr/>
              </p14:nvContentPartPr>
              <p14:xfrm>
                <a:off x="10841493" y="2398147"/>
                <a:ext cx="185760" cy="212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46BEE79-8F27-491F-B9F1-138CC64A043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37173" y="2393827"/>
                  <a:ext cx="194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A01773F-9F34-4F3F-9810-0F3D8E06D455}"/>
                    </a:ext>
                  </a:extLst>
                </p14:cNvPr>
                <p14:cNvContentPartPr/>
                <p14:nvPr/>
              </p14:nvContentPartPr>
              <p14:xfrm>
                <a:off x="11073333" y="2469427"/>
                <a:ext cx="90720" cy="1044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A01773F-9F34-4F3F-9810-0F3D8E06D45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69013" y="2465107"/>
                  <a:ext cx="99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288CE13-A871-423C-BAB5-81FDF6067845}"/>
                    </a:ext>
                  </a:extLst>
                </p14:cNvPr>
                <p14:cNvContentPartPr/>
                <p14:nvPr/>
              </p14:nvContentPartPr>
              <p14:xfrm>
                <a:off x="10544853" y="2877667"/>
                <a:ext cx="30240" cy="207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288CE13-A871-423C-BAB5-81FDF606784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40533" y="2873347"/>
                  <a:ext cx="38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6DC728C-323E-43A4-9081-7AFFCB0F0CA8}"/>
                    </a:ext>
                  </a:extLst>
                </p14:cNvPr>
                <p14:cNvContentPartPr/>
                <p14:nvPr/>
              </p14:nvContentPartPr>
              <p14:xfrm>
                <a:off x="10452333" y="2874787"/>
                <a:ext cx="123840" cy="212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6DC728C-323E-43A4-9081-7AFFCB0F0CA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448013" y="2870467"/>
                  <a:ext cx="132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F356336-476E-4C12-B392-8DB1EE13C4CE}"/>
                    </a:ext>
                  </a:extLst>
                </p14:cNvPr>
                <p14:cNvContentPartPr/>
                <p14:nvPr/>
              </p14:nvContentPartPr>
              <p14:xfrm>
                <a:off x="10599573" y="2919427"/>
                <a:ext cx="215280" cy="1155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F356336-476E-4C12-B392-8DB1EE13C4C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95253" y="2915107"/>
                  <a:ext cx="22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C042D63-6F5E-4CA3-9501-4FB3962BB877}"/>
                    </a:ext>
                  </a:extLst>
                </p14:cNvPr>
                <p14:cNvContentPartPr/>
                <p14:nvPr/>
              </p14:nvContentPartPr>
              <p14:xfrm>
                <a:off x="10840053" y="2889907"/>
                <a:ext cx="86760" cy="245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C042D63-6F5E-4CA3-9501-4FB3962BB87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35733" y="2885587"/>
                  <a:ext cx="95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5366151-F3D0-4688-B331-610EE607C8DE}"/>
                    </a:ext>
                  </a:extLst>
                </p14:cNvPr>
                <p14:cNvContentPartPr/>
                <p14:nvPr/>
              </p14:nvContentPartPr>
              <p14:xfrm>
                <a:off x="10948773" y="2774347"/>
                <a:ext cx="56520" cy="2008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5366151-F3D0-4688-B331-610EE607C8D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44453" y="2770027"/>
                  <a:ext cx="65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0FADBF5-57DA-412A-9EB4-56A5EFC5F4E1}"/>
                    </a:ext>
                  </a:extLst>
                </p14:cNvPr>
                <p14:cNvContentPartPr/>
                <p14:nvPr/>
              </p14:nvContentPartPr>
              <p14:xfrm>
                <a:off x="10997733" y="2843467"/>
                <a:ext cx="123120" cy="97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0FADBF5-57DA-412A-9EB4-56A5EFC5F4E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93413" y="2839147"/>
                  <a:ext cx="131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264F164-BB93-45C6-BB83-CC20F7EB6D61}"/>
                    </a:ext>
                  </a:extLst>
                </p14:cNvPr>
                <p14:cNvContentPartPr/>
                <p14:nvPr/>
              </p14:nvContentPartPr>
              <p14:xfrm>
                <a:off x="11116893" y="2824027"/>
                <a:ext cx="103680" cy="103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264F164-BB93-45C6-BB83-CC20F7EB6D6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112573" y="2819707"/>
                  <a:ext cx="112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4E69A9F-2BB1-493E-A72E-83E5E5AEB16A}"/>
                    </a:ext>
                  </a:extLst>
                </p14:cNvPr>
                <p14:cNvContentPartPr/>
                <p14:nvPr/>
              </p14:nvContentPartPr>
              <p14:xfrm>
                <a:off x="11406333" y="2766787"/>
                <a:ext cx="213840" cy="78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4E69A9F-2BB1-493E-A72E-83E5E5AEB1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02013" y="2762467"/>
                  <a:ext cx="222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024A11B-96A3-4DE9-BEB2-6E987737C389}"/>
                    </a:ext>
                  </a:extLst>
                </p14:cNvPr>
                <p14:cNvContentPartPr/>
                <p14:nvPr/>
              </p14:nvContentPartPr>
              <p14:xfrm>
                <a:off x="11669493" y="2651227"/>
                <a:ext cx="112680" cy="173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024A11B-96A3-4DE9-BEB2-6E987737C38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665173" y="2646907"/>
                  <a:ext cx="121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B57A8B8-6399-4427-A4E0-D077EED38510}"/>
                    </a:ext>
                  </a:extLst>
                </p14:cNvPr>
                <p14:cNvContentPartPr/>
                <p14:nvPr/>
              </p14:nvContentPartPr>
              <p14:xfrm>
                <a:off x="10957053" y="3222907"/>
                <a:ext cx="149400" cy="1371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B57A8B8-6399-4427-A4E0-D077EED3851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52733" y="3218587"/>
                  <a:ext cx="158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D83C0CE-B2C6-4A03-94BB-1D59BDACDBFC}"/>
                    </a:ext>
                  </a:extLst>
                </p14:cNvPr>
                <p14:cNvContentPartPr/>
                <p14:nvPr/>
              </p14:nvContentPartPr>
              <p14:xfrm>
                <a:off x="11110053" y="3055507"/>
                <a:ext cx="194400" cy="2473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D83C0CE-B2C6-4A03-94BB-1D59BDACDBF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05733" y="3051187"/>
                  <a:ext cx="203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4C5F09A-D55A-47DA-AB28-885E0A569D9A}"/>
                    </a:ext>
                  </a:extLst>
                </p14:cNvPr>
                <p14:cNvContentPartPr/>
                <p14:nvPr/>
              </p14:nvContentPartPr>
              <p14:xfrm>
                <a:off x="11367453" y="3144427"/>
                <a:ext cx="167040" cy="1299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4C5F09A-D55A-47DA-AB28-885E0A569D9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363133" y="3140107"/>
                  <a:ext cx="175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065E0AE-EF51-416B-B00D-4722DD8035A5}"/>
                    </a:ext>
                  </a:extLst>
                </p14:cNvPr>
                <p14:cNvContentPartPr/>
                <p14:nvPr/>
              </p14:nvContentPartPr>
              <p14:xfrm>
                <a:off x="10991973" y="3461587"/>
                <a:ext cx="399600" cy="282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065E0AE-EF51-416B-B00D-4722DD8035A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87653" y="3457267"/>
                  <a:ext cx="408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700A103-9940-4E9A-B031-0C76BC58CC83}"/>
                    </a:ext>
                  </a:extLst>
                </p14:cNvPr>
                <p14:cNvContentPartPr/>
                <p14:nvPr/>
              </p14:nvContentPartPr>
              <p14:xfrm>
                <a:off x="11396253" y="3472027"/>
                <a:ext cx="19080" cy="40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700A103-9940-4E9A-B031-0C76BC58CC8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391933" y="3467707"/>
                  <a:ext cx="27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12FAE8E-4B69-4DD3-A486-B7797593EEE5}"/>
                    </a:ext>
                  </a:extLst>
                </p14:cNvPr>
                <p14:cNvContentPartPr/>
                <p14:nvPr/>
              </p14:nvContentPartPr>
              <p14:xfrm>
                <a:off x="11402013" y="3380587"/>
                <a:ext cx="171000" cy="237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12FAE8E-4B69-4DD3-A486-B7797593EEE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397693" y="3376267"/>
                  <a:ext cx="179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1BED102-BF0F-43FE-90E8-D7A69799FE7A}"/>
                    </a:ext>
                  </a:extLst>
                </p14:cNvPr>
                <p14:cNvContentPartPr/>
                <p14:nvPr/>
              </p14:nvContentPartPr>
              <p14:xfrm>
                <a:off x="11467533" y="3490027"/>
                <a:ext cx="6120" cy="124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1BED102-BF0F-43FE-90E8-D7A69799FE7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463213" y="3485707"/>
                  <a:ext cx="1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3F0ED8E-8BAF-43BC-AEA5-980F85CAB1C2}"/>
                    </a:ext>
                  </a:extLst>
                </p14:cNvPr>
                <p14:cNvContentPartPr/>
                <p14:nvPr/>
              </p14:nvContentPartPr>
              <p14:xfrm>
                <a:off x="11458173" y="3397147"/>
                <a:ext cx="4320" cy="37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3F0ED8E-8BAF-43BC-AEA5-980F85CAB1C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453853" y="3392827"/>
                  <a:ext cx="12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1286450-3DDE-4DAB-BD58-5FD24728F497}"/>
                    </a:ext>
                  </a:extLst>
                </p14:cNvPr>
                <p14:cNvContentPartPr/>
                <p14:nvPr/>
              </p14:nvContentPartPr>
              <p14:xfrm>
                <a:off x="11612973" y="3264307"/>
                <a:ext cx="54000" cy="442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1286450-3DDE-4DAB-BD58-5FD24728F49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08653" y="3259987"/>
                  <a:ext cx="62640" cy="45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5E196BE4-1614-4CF7-9D1B-46237ACD348F}"/>
                  </a:ext>
                </a:extLst>
              </p14:cNvPr>
              <p14:cNvContentPartPr/>
              <p14:nvPr/>
            </p14:nvContentPartPr>
            <p14:xfrm>
              <a:off x="8891013" y="947347"/>
              <a:ext cx="1637640" cy="5875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5E196BE4-1614-4CF7-9D1B-46237ACD348F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886693" y="943027"/>
                <a:ext cx="164628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F6A6D512-B78F-4154-86D5-9A36200DF612}"/>
              </a:ext>
            </a:extLst>
          </p:cNvPr>
          <p:cNvGrpSpPr/>
          <p:nvPr/>
        </p:nvGrpSpPr>
        <p:grpSpPr>
          <a:xfrm>
            <a:off x="2821413" y="572227"/>
            <a:ext cx="8044200" cy="1620000"/>
            <a:chOff x="2821413" y="572227"/>
            <a:chExt cx="8044200" cy="16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142C3E7-E04C-4688-A5A2-0C9581AD89F0}"/>
                    </a:ext>
                  </a:extLst>
                </p14:cNvPr>
                <p14:cNvContentPartPr/>
                <p14:nvPr/>
              </p14:nvContentPartPr>
              <p14:xfrm>
                <a:off x="8905773" y="900907"/>
                <a:ext cx="14760" cy="82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142C3E7-E04C-4688-A5A2-0C9581AD89F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01453" y="896587"/>
                  <a:ext cx="23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E2671B7-212D-401A-BAC1-1529FF4460EE}"/>
                    </a:ext>
                  </a:extLst>
                </p14:cNvPr>
                <p14:cNvContentPartPr/>
                <p14:nvPr/>
              </p14:nvContentPartPr>
              <p14:xfrm>
                <a:off x="3056853" y="572227"/>
                <a:ext cx="5829120" cy="1234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E2671B7-212D-401A-BAC1-1529FF4460E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52533" y="567907"/>
                  <a:ext cx="5837760" cy="12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F0068BA-5A83-4C3A-8A25-1DA8CA15AEBF}"/>
                    </a:ext>
                  </a:extLst>
                </p14:cNvPr>
                <p14:cNvContentPartPr/>
                <p14:nvPr/>
              </p14:nvContentPartPr>
              <p14:xfrm>
                <a:off x="3005013" y="1731067"/>
                <a:ext cx="123120" cy="174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F0068BA-5A83-4C3A-8A25-1DA8CA15AEB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00693" y="1726747"/>
                  <a:ext cx="131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20EEC0B-9416-4913-8467-5167D841DAB1}"/>
                    </a:ext>
                  </a:extLst>
                </p14:cNvPr>
                <p14:cNvContentPartPr/>
                <p14:nvPr/>
              </p14:nvContentPartPr>
              <p14:xfrm>
                <a:off x="2821413" y="1744387"/>
                <a:ext cx="477720" cy="354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20EEC0B-9416-4913-8467-5167D841DAB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817093" y="1740067"/>
                  <a:ext cx="4863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5907690-2DF2-4DD9-A98A-661AB7E7302A}"/>
                    </a:ext>
                  </a:extLst>
                </p14:cNvPr>
                <p14:cNvContentPartPr/>
                <p14:nvPr/>
              </p14:nvContentPartPr>
              <p14:xfrm>
                <a:off x="8113773" y="887587"/>
                <a:ext cx="2661840" cy="1304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5907690-2DF2-4DD9-A98A-661AB7E7302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09453" y="883267"/>
                  <a:ext cx="2670480" cy="13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E56C7DD-BF91-44AB-8349-33866724E4DC}"/>
                    </a:ext>
                  </a:extLst>
                </p14:cNvPr>
                <p14:cNvContentPartPr/>
                <p14:nvPr/>
              </p14:nvContentPartPr>
              <p14:xfrm>
                <a:off x="9239133" y="1133107"/>
                <a:ext cx="256680" cy="428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E56C7DD-BF91-44AB-8349-33866724E4D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234813" y="1128787"/>
                  <a:ext cx="265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B492528-FC01-4F6F-ABE3-BA87D00E58C0}"/>
                    </a:ext>
                  </a:extLst>
                </p14:cNvPr>
                <p14:cNvContentPartPr/>
                <p14:nvPr/>
              </p14:nvContentPartPr>
              <p14:xfrm>
                <a:off x="9788133" y="1031947"/>
                <a:ext cx="546120" cy="531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B492528-FC01-4F6F-ABE3-BA87D00E58C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83813" y="1027627"/>
                  <a:ext cx="55476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E30C18E-2568-47E9-B91D-C282754A08BB}"/>
                    </a:ext>
                  </a:extLst>
                </p14:cNvPr>
                <p14:cNvContentPartPr/>
                <p14:nvPr/>
              </p14:nvContentPartPr>
              <p14:xfrm>
                <a:off x="3280413" y="1376107"/>
                <a:ext cx="446040" cy="433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E30C18E-2568-47E9-B91D-C282754A08B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76093" y="1371787"/>
                  <a:ext cx="4546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3E15D4C-40ED-4819-8C2E-526A1D7798E9}"/>
                    </a:ext>
                  </a:extLst>
                </p14:cNvPr>
                <p14:cNvContentPartPr/>
                <p14:nvPr/>
              </p14:nvContentPartPr>
              <p14:xfrm>
                <a:off x="3620253" y="1520467"/>
                <a:ext cx="206280" cy="209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3E15D4C-40ED-4819-8C2E-526A1D7798E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15933" y="1516147"/>
                  <a:ext cx="214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C87766B-1340-45BD-96C8-68027173B65A}"/>
                    </a:ext>
                  </a:extLst>
                </p14:cNvPr>
                <p14:cNvContentPartPr/>
                <p14:nvPr/>
              </p14:nvContentPartPr>
              <p14:xfrm>
                <a:off x="3884133" y="1295107"/>
                <a:ext cx="360" cy="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C87766B-1340-45BD-96C8-68027173B65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79813" y="1290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58D3EDD-0749-4B68-A005-3DA309C9AEE4}"/>
                    </a:ext>
                  </a:extLst>
                </p14:cNvPr>
                <p14:cNvContentPartPr/>
                <p14:nvPr/>
              </p14:nvContentPartPr>
              <p14:xfrm>
                <a:off x="3901413" y="1387987"/>
                <a:ext cx="13680" cy="34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58D3EDD-0749-4B68-A005-3DA309C9AEE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97093" y="1383667"/>
                  <a:ext cx="22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5DF098D-D50B-4149-BF13-B7D5D9D76A9A}"/>
                    </a:ext>
                  </a:extLst>
                </p14:cNvPr>
                <p14:cNvContentPartPr/>
                <p14:nvPr/>
              </p14:nvContentPartPr>
              <p14:xfrm>
                <a:off x="3949653" y="1184947"/>
                <a:ext cx="214560" cy="206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5DF098D-D50B-4149-BF13-B7D5D9D76A9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45333" y="1180627"/>
                  <a:ext cx="223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F048319-DFEC-437D-BF32-E64C28FB52EC}"/>
                    </a:ext>
                  </a:extLst>
                </p14:cNvPr>
                <p14:cNvContentPartPr/>
                <p14:nvPr/>
              </p14:nvContentPartPr>
              <p14:xfrm>
                <a:off x="8317893" y="829987"/>
                <a:ext cx="2547720" cy="12664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F048319-DFEC-437D-BF32-E64C28FB52E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13573" y="825667"/>
                  <a:ext cx="2556360" cy="127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1144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1A38-24FE-8CB7-5AA0-188EBC5E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2E7F8A3-594C-5B22-D540-4AC4EF4DAF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49305563-556D-4127-A431-9E939033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5" y="382471"/>
            <a:ext cx="2095500" cy="1028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A2F2E1-3BE6-4B6D-A618-8465E01AF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05" y="263420"/>
            <a:ext cx="6887536" cy="1505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8D265D1-560B-4EC3-92A9-DC3FFB8CD6C0}"/>
                  </a:ext>
                </a:extLst>
              </p14:cNvPr>
              <p14:cNvContentPartPr/>
              <p14:nvPr/>
            </p14:nvContentPartPr>
            <p14:xfrm>
              <a:off x="3975573" y="893227"/>
              <a:ext cx="304920" cy="716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8D265D1-560B-4EC3-92A9-DC3FFB8CD6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71253" y="888907"/>
                <a:ext cx="313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9E856F6-0C9A-4928-B5EC-D2395AE33679}"/>
                  </a:ext>
                </a:extLst>
              </p14:cNvPr>
              <p14:cNvContentPartPr/>
              <p14:nvPr/>
            </p14:nvContentPartPr>
            <p14:xfrm>
              <a:off x="8311413" y="966307"/>
              <a:ext cx="494640" cy="111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9E856F6-0C9A-4928-B5EC-D2395AE336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07093" y="961987"/>
                <a:ext cx="503280" cy="19800"/>
              </a:xfrm>
              <a:prstGeom prst="rect">
                <a:avLst/>
              </a:prstGeom>
            </p:spPr>
          </p:pic>
        </mc:Fallback>
      </mc:AlternateContent>
      <p:pic>
        <p:nvPicPr>
          <p:cNvPr id="226" name="Grafik 225">
            <a:extLst>
              <a:ext uri="{FF2B5EF4-FFF2-40B4-BE49-F238E27FC236}">
                <a16:creationId xmlns:a16="http://schemas.microsoft.com/office/drawing/2014/main" id="{7BF144A2-E159-4A9C-946F-B6B3CCC57C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44" y="1937667"/>
            <a:ext cx="5296577" cy="19662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22A4DFCD-2240-46AE-ACEC-6BE069DDF314}"/>
                  </a:ext>
                </a:extLst>
              </p14:cNvPr>
              <p14:cNvContentPartPr/>
              <p14:nvPr/>
            </p14:nvContentPartPr>
            <p14:xfrm>
              <a:off x="10498053" y="3877627"/>
              <a:ext cx="1183680" cy="38016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22A4DFCD-2240-46AE-ACEC-6BE069DDF3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93733" y="3873307"/>
                <a:ext cx="119232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6C4D6CDB-98A6-4C50-A0E0-5E934ED179D2}"/>
                  </a:ext>
                </a:extLst>
              </p14:cNvPr>
              <p14:cNvContentPartPr/>
              <p14:nvPr/>
            </p14:nvContentPartPr>
            <p14:xfrm>
              <a:off x="7291173" y="3352027"/>
              <a:ext cx="744480" cy="26496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6C4D6CDB-98A6-4C50-A0E0-5E934ED179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86853" y="3347707"/>
                <a:ext cx="7531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25193FA4-E382-445E-9CD4-70C983F8D82B}"/>
                  </a:ext>
                </a:extLst>
              </p14:cNvPr>
              <p14:cNvContentPartPr/>
              <p14:nvPr/>
            </p14:nvContentPartPr>
            <p14:xfrm>
              <a:off x="1653933" y="897547"/>
              <a:ext cx="389520" cy="46584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25193FA4-E382-445E-9CD4-70C983F8D8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9613" y="893227"/>
                <a:ext cx="39816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CD930917-A064-4D62-B363-FD9BF845C1AB}"/>
                  </a:ext>
                </a:extLst>
              </p14:cNvPr>
              <p14:cNvContentPartPr/>
              <p14:nvPr/>
            </p14:nvContentPartPr>
            <p14:xfrm>
              <a:off x="682653" y="602347"/>
              <a:ext cx="549720" cy="55944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CD930917-A064-4D62-B363-FD9BF845C1A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8333" y="598027"/>
                <a:ext cx="55836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08B903BD-C947-43C2-BEFD-D1BD142D9D37}"/>
                  </a:ext>
                </a:extLst>
              </p14:cNvPr>
              <p14:cNvContentPartPr/>
              <p14:nvPr/>
            </p14:nvContentPartPr>
            <p14:xfrm>
              <a:off x="7664133" y="3218827"/>
              <a:ext cx="415800" cy="48852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08B903BD-C947-43C2-BEFD-D1BD142D9D3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59813" y="3214507"/>
                <a:ext cx="42444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815604B6-9D50-4895-B9C2-DF6168D20F23}"/>
              </a:ext>
            </a:extLst>
          </p:cNvPr>
          <p:cNvGrpSpPr/>
          <p:nvPr/>
        </p:nvGrpSpPr>
        <p:grpSpPr>
          <a:xfrm>
            <a:off x="92253" y="151627"/>
            <a:ext cx="2957760" cy="2571840"/>
            <a:chOff x="92253" y="151627"/>
            <a:chExt cx="2957760" cy="25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5AA8ADC-061A-436B-812E-4BDF78CB9248}"/>
                    </a:ext>
                  </a:extLst>
                </p14:cNvPr>
                <p14:cNvContentPartPr/>
                <p14:nvPr/>
              </p14:nvContentPartPr>
              <p14:xfrm>
                <a:off x="2106453" y="1841827"/>
                <a:ext cx="867240" cy="252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5AA8ADC-061A-436B-812E-4BDF78CB92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02133" y="1837507"/>
                  <a:ext cx="875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D7B2B61-C3B4-4284-80A1-03CB35B67A13}"/>
                    </a:ext>
                  </a:extLst>
                </p14:cNvPr>
                <p14:cNvContentPartPr/>
                <p14:nvPr/>
              </p14:nvContentPartPr>
              <p14:xfrm>
                <a:off x="2827533" y="1841827"/>
                <a:ext cx="20520" cy="7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D7B2B61-C3B4-4284-80A1-03CB35B67A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23213" y="1837507"/>
                  <a:ext cx="291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A005814-9183-408D-AEA5-B9B8CEEBD962}"/>
                    </a:ext>
                  </a:extLst>
                </p14:cNvPr>
                <p14:cNvContentPartPr/>
                <p14:nvPr/>
              </p14:nvContentPartPr>
              <p14:xfrm>
                <a:off x="2282133" y="2301547"/>
                <a:ext cx="444960" cy="101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A005814-9183-408D-AEA5-B9B8CEEBD9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7813" y="2297227"/>
                  <a:ext cx="453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8995868-991D-44F7-BB21-FFDDF0BFC10F}"/>
                    </a:ext>
                  </a:extLst>
                </p14:cNvPr>
                <p14:cNvContentPartPr/>
                <p14:nvPr/>
              </p14:nvContentPartPr>
              <p14:xfrm>
                <a:off x="2765613" y="2213347"/>
                <a:ext cx="101880" cy="1404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8995868-991D-44F7-BB21-FFDDF0BFC1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61293" y="2209027"/>
                  <a:ext cx="110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739F159-73E3-4BB2-9113-629427DBBEB0}"/>
                    </a:ext>
                  </a:extLst>
                </p14:cNvPr>
                <p14:cNvContentPartPr/>
                <p14:nvPr/>
              </p14:nvContentPartPr>
              <p14:xfrm>
                <a:off x="2877933" y="2238547"/>
                <a:ext cx="172080" cy="83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739F159-73E3-4BB2-9113-629427DBBE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73613" y="2234227"/>
                  <a:ext cx="180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3AB7AFE-26B6-4ACC-95DD-CFAF808CF624}"/>
                    </a:ext>
                  </a:extLst>
                </p14:cNvPr>
                <p14:cNvContentPartPr/>
                <p14:nvPr/>
              </p14:nvContentPartPr>
              <p14:xfrm>
                <a:off x="1324533" y="1255387"/>
                <a:ext cx="230760" cy="21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3AB7AFE-26B6-4ACC-95DD-CFAF808CF6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20213" y="1251067"/>
                  <a:ext cx="239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41DF29A-9A44-43E8-BF82-584819A302F4}"/>
                    </a:ext>
                  </a:extLst>
                </p14:cNvPr>
                <p14:cNvContentPartPr/>
                <p14:nvPr/>
              </p14:nvContentPartPr>
              <p14:xfrm>
                <a:off x="1774533" y="1241707"/>
                <a:ext cx="179640" cy="5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41DF29A-9A44-43E8-BF82-584819A302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70213" y="1237387"/>
                  <a:ext cx="188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F70A28C-5607-41E5-B140-A5117A737E6F}"/>
                    </a:ext>
                  </a:extLst>
                </p14:cNvPr>
                <p14:cNvContentPartPr/>
                <p14:nvPr/>
              </p14:nvContentPartPr>
              <p14:xfrm>
                <a:off x="1302573" y="457267"/>
                <a:ext cx="1134720" cy="4374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F70A28C-5607-41E5-B140-A5117A737E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98253" y="452947"/>
                  <a:ext cx="11433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392BBD6-5BAF-48DA-BFFA-C93155C07AFB}"/>
                    </a:ext>
                  </a:extLst>
                </p14:cNvPr>
                <p14:cNvContentPartPr/>
                <p14:nvPr/>
              </p14:nvContentPartPr>
              <p14:xfrm>
                <a:off x="1957413" y="888907"/>
                <a:ext cx="644400" cy="4266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392BBD6-5BAF-48DA-BFFA-C93155C07A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53093" y="884587"/>
                  <a:ext cx="6530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FCE228E-2C89-4BB1-B765-95E5B270316A}"/>
                    </a:ext>
                  </a:extLst>
                </p14:cNvPr>
                <p14:cNvContentPartPr/>
                <p14:nvPr/>
              </p14:nvContentPartPr>
              <p14:xfrm>
                <a:off x="1506693" y="195187"/>
                <a:ext cx="20880" cy="1350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FCE228E-2C89-4BB1-B765-95E5B27031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02373" y="190867"/>
                  <a:ext cx="29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23CF807-F566-4573-AF65-E04338225232}"/>
                    </a:ext>
                  </a:extLst>
                </p14:cNvPr>
                <p14:cNvContentPartPr/>
                <p14:nvPr/>
              </p14:nvContentPartPr>
              <p14:xfrm>
                <a:off x="1418133" y="151627"/>
                <a:ext cx="198000" cy="334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23CF807-F566-4573-AF65-E043382252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13813" y="147307"/>
                  <a:ext cx="20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F400562-D7B3-4475-98FE-C835BDF86841}"/>
                    </a:ext>
                  </a:extLst>
                </p14:cNvPr>
                <p14:cNvContentPartPr/>
                <p14:nvPr/>
              </p14:nvContentPartPr>
              <p14:xfrm>
                <a:off x="1583373" y="244147"/>
                <a:ext cx="91800" cy="104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F400562-D7B3-4475-98FE-C835BDF868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79053" y="239827"/>
                  <a:ext cx="10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263F3B0-B44C-4063-B7AA-3031398896B2}"/>
                    </a:ext>
                  </a:extLst>
                </p14:cNvPr>
                <p14:cNvContentPartPr/>
                <p14:nvPr/>
              </p14:nvContentPartPr>
              <p14:xfrm>
                <a:off x="1674813" y="246667"/>
                <a:ext cx="112680" cy="81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263F3B0-B44C-4063-B7AA-3031398896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70493" y="242347"/>
                  <a:ext cx="121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B06BA5A-B0D2-45A7-A5C6-1D8E86F28B76}"/>
                    </a:ext>
                  </a:extLst>
                </p14:cNvPr>
                <p14:cNvContentPartPr/>
                <p14:nvPr/>
              </p14:nvContentPartPr>
              <p14:xfrm>
                <a:off x="1798293" y="195907"/>
                <a:ext cx="222840" cy="104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B06BA5A-B0D2-45A7-A5C6-1D8E86F28B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93973" y="191587"/>
                  <a:ext cx="231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4F711B2-CB1E-461D-92CA-84EA3418A282}"/>
                    </a:ext>
                  </a:extLst>
                </p14:cNvPr>
                <p14:cNvContentPartPr/>
                <p14:nvPr/>
              </p14:nvContentPartPr>
              <p14:xfrm>
                <a:off x="2162973" y="191227"/>
                <a:ext cx="14400" cy="1274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4F711B2-CB1E-461D-92CA-84EA3418A2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58653" y="186907"/>
                  <a:ext cx="23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E94AC8B-E03A-4415-8F40-3C03C48E7C9F}"/>
                    </a:ext>
                  </a:extLst>
                </p14:cNvPr>
                <p14:cNvContentPartPr/>
                <p14:nvPr/>
              </p14:nvContentPartPr>
              <p14:xfrm>
                <a:off x="2094573" y="177907"/>
                <a:ext cx="171000" cy="1699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E94AC8B-E03A-4415-8F40-3C03C48E7C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90253" y="173587"/>
                  <a:ext cx="179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AA913D0-B9DD-4EB7-9D9A-A646951D9DEB}"/>
                    </a:ext>
                  </a:extLst>
                </p14:cNvPr>
                <p14:cNvContentPartPr/>
                <p14:nvPr/>
              </p14:nvContentPartPr>
              <p14:xfrm>
                <a:off x="2292213" y="233347"/>
                <a:ext cx="14040" cy="381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AA913D0-B9DD-4EB7-9D9A-A646951D9D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87893" y="229027"/>
                  <a:ext cx="22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F88FF33-4CCE-4F61-BC82-FE6C8EDAB7C4}"/>
                    </a:ext>
                  </a:extLst>
                </p14:cNvPr>
                <p14:cNvContentPartPr/>
                <p14:nvPr/>
              </p14:nvContentPartPr>
              <p14:xfrm>
                <a:off x="2256573" y="227227"/>
                <a:ext cx="109080" cy="1022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F88FF33-4CCE-4F61-BC82-FE6C8EDAB7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52253" y="222907"/>
                  <a:ext cx="1177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D6E1466-3DDA-4215-9F2A-CC81FDDFC4A6}"/>
                    </a:ext>
                  </a:extLst>
                </p14:cNvPr>
                <p14:cNvContentPartPr/>
                <p14:nvPr/>
              </p14:nvContentPartPr>
              <p14:xfrm>
                <a:off x="2368173" y="183307"/>
                <a:ext cx="163800" cy="110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D6E1466-3DDA-4215-9F2A-CC81FDDFC4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63853" y="178987"/>
                  <a:ext cx="172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D8991A6-84D8-4529-A255-3F3A2637754A}"/>
                    </a:ext>
                  </a:extLst>
                </p14:cNvPr>
                <p14:cNvContentPartPr/>
                <p14:nvPr/>
              </p14:nvContentPartPr>
              <p14:xfrm>
                <a:off x="2526573" y="247387"/>
                <a:ext cx="240480" cy="56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D8991A6-84D8-4529-A255-3F3A263775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22253" y="243067"/>
                  <a:ext cx="249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4E2F8D4-9437-43BD-9924-9A14DBE368A8}"/>
                    </a:ext>
                  </a:extLst>
                </p14:cNvPr>
                <p14:cNvContentPartPr/>
                <p14:nvPr/>
              </p14:nvContentPartPr>
              <p14:xfrm>
                <a:off x="2770653" y="182227"/>
                <a:ext cx="32760" cy="37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4E2F8D4-9437-43BD-9924-9A14DBE368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66333" y="177907"/>
                  <a:ext cx="41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4325FD5-42D6-4925-9840-9BF05A2C2C3D}"/>
                    </a:ext>
                  </a:extLst>
                </p14:cNvPr>
                <p14:cNvContentPartPr/>
                <p14:nvPr/>
              </p14:nvContentPartPr>
              <p14:xfrm>
                <a:off x="2286093" y="1351867"/>
                <a:ext cx="3960" cy="2714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4325FD5-42D6-4925-9840-9BF05A2C2C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81773" y="1347547"/>
                  <a:ext cx="12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0C7EA4D-1A1E-44AC-8A87-E1FBBE09E79A}"/>
                    </a:ext>
                  </a:extLst>
                </p14:cNvPr>
                <p14:cNvContentPartPr/>
                <p14:nvPr/>
              </p14:nvContentPartPr>
              <p14:xfrm>
                <a:off x="2147493" y="1243867"/>
                <a:ext cx="241920" cy="1900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0C7EA4D-1A1E-44AC-8A87-E1FBBE09E7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43173" y="1239547"/>
                  <a:ext cx="250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0495D80-0984-4B1C-BE54-38AF08BA48F2}"/>
                    </a:ext>
                  </a:extLst>
                </p14:cNvPr>
                <p14:cNvContentPartPr/>
                <p14:nvPr/>
              </p14:nvContentPartPr>
              <p14:xfrm>
                <a:off x="1331733" y="436747"/>
                <a:ext cx="1329120" cy="10159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0495D80-0984-4B1C-BE54-38AF08BA48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27413" y="432427"/>
                  <a:ext cx="1337760" cy="10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4E0ADB1-026A-4CA8-A611-471E5446EC2E}"/>
                    </a:ext>
                  </a:extLst>
                </p14:cNvPr>
                <p14:cNvContentPartPr/>
                <p14:nvPr/>
              </p14:nvContentPartPr>
              <p14:xfrm>
                <a:off x="2429733" y="1323067"/>
                <a:ext cx="82440" cy="3600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4E0ADB1-026A-4CA8-A611-471E5446EC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25413" y="1318747"/>
                  <a:ext cx="910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B78E6D6-C3F5-43DD-B584-9C37E2E64439}"/>
                    </a:ext>
                  </a:extLst>
                </p14:cNvPr>
                <p14:cNvContentPartPr/>
                <p14:nvPr/>
              </p14:nvContentPartPr>
              <p14:xfrm>
                <a:off x="2346573" y="1224787"/>
                <a:ext cx="270720" cy="299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B78E6D6-C3F5-43DD-B584-9C37E2E644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42253" y="1220467"/>
                  <a:ext cx="279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146D325-BCDE-42CF-9115-3B6D76F26D83}"/>
                    </a:ext>
                  </a:extLst>
                </p14:cNvPr>
                <p14:cNvContentPartPr/>
                <p14:nvPr/>
              </p14:nvContentPartPr>
              <p14:xfrm>
                <a:off x="1319133" y="526747"/>
                <a:ext cx="549360" cy="3225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146D325-BCDE-42CF-9115-3B6D76F26D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14813" y="522427"/>
                  <a:ext cx="558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7717649-AA35-4149-8A3C-A0FA296A225D}"/>
                    </a:ext>
                  </a:extLst>
                </p14:cNvPr>
                <p14:cNvContentPartPr/>
                <p14:nvPr/>
              </p14:nvContentPartPr>
              <p14:xfrm>
                <a:off x="1970373" y="486067"/>
                <a:ext cx="541080" cy="3934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7717649-AA35-4149-8A3C-A0FA296A22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66053" y="481747"/>
                  <a:ext cx="5497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B9774DD-ED50-4BDE-A871-604EFCC62D8C}"/>
                    </a:ext>
                  </a:extLst>
                </p14:cNvPr>
                <p14:cNvContentPartPr/>
                <p14:nvPr/>
              </p14:nvContentPartPr>
              <p14:xfrm>
                <a:off x="1239573" y="870547"/>
                <a:ext cx="717480" cy="5738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B9774DD-ED50-4BDE-A871-604EFCC62D8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35253" y="866227"/>
                  <a:ext cx="72612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37CB619-352E-4669-85BE-21F1BB35F0CF}"/>
                    </a:ext>
                  </a:extLst>
                </p14:cNvPr>
                <p14:cNvContentPartPr/>
                <p14:nvPr/>
              </p14:nvContentPartPr>
              <p14:xfrm>
                <a:off x="1116093" y="1516747"/>
                <a:ext cx="241920" cy="586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37CB619-352E-4669-85BE-21F1BB35F0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1773" y="1512427"/>
                  <a:ext cx="25056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E6F7525-5A5B-4219-99AE-7CB8CD9D068B}"/>
                    </a:ext>
                  </a:extLst>
                </p14:cNvPr>
                <p14:cNvContentPartPr/>
                <p14:nvPr/>
              </p14:nvContentPartPr>
              <p14:xfrm>
                <a:off x="1082253" y="1364467"/>
                <a:ext cx="354960" cy="325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E6F7525-5A5B-4219-99AE-7CB8CD9D06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7933" y="1360147"/>
                  <a:ext cx="3636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5E1E2BA6-2942-4085-9AA9-1DCF25B7E004}"/>
                    </a:ext>
                  </a:extLst>
                </p14:cNvPr>
                <p14:cNvContentPartPr/>
                <p14:nvPr/>
              </p14:nvContentPartPr>
              <p14:xfrm>
                <a:off x="524973" y="2368507"/>
                <a:ext cx="134280" cy="2952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5E1E2BA6-2942-4085-9AA9-1DCF25B7E00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0653" y="2364187"/>
                  <a:ext cx="142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A3F4F0D-D58A-49F5-BA10-751812AFB854}"/>
                    </a:ext>
                  </a:extLst>
                </p14:cNvPr>
                <p14:cNvContentPartPr/>
                <p14:nvPr/>
              </p14:nvContentPartPr>
              <p14:xfrm>
                <a:off x="619293" y="2373907"/>
                <a:ext cx="86760" cy="2656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A3F4F0D-D58A-49F5-BA10-751812AFB85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4973" y="2369587"/>
                  <a:ext cx="95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D61BF4F-708B-465D-858B-9802ABAF27A2}"/>
                    </a:ext>
                  </a:extLst>
                </p14:cNvPr>
                <p14:cNvContentPartPr/>
                <p14:nvPr/>
              </p14:nvContentPartPr>
              <p14:xfrm>
                <a:off x="582933" y="2520067"/>
                <a:ext cx="136080" cy="356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D61BF4F-708B-465D-858B-9802ABAF27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8613" y="2515747"/>
                  <a:ext cx="144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E6DD4BD-3756-4FC2-B9C8-C894A62A43FC}"/>
                    </a:ext>
                  </a:extLst>
                </p14:cNvPr>
                <p14:cNvContentPartPr/>
                <p14:nvPr/>
              </p14:nvContentPartPr>
              <p14:xfrm>
                <a:off x="698133" y="2455267"/>
                <a:ext cx="118440" cy="1634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E6DD4BD-3756-4FC2-B9C8-C894A62A43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3813" y="2450947"/>
                  <a:ext cx="127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39E3B62-9EDA-4FB8-BAF2-D0F9D85E9A5C}"/>
                    </a:ext>
                  </a:extLst>
                </p14:cNvPr>
                <p14:cNvContentPartPr/>
                <p14:nvPr/>
              </p14:nvContentPartPr>
              <p14:xfrm>
                <a:off x="801093" y="2446267"/>
                <a:ext cx="111600" cy="1616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39E3B62-9EDA-4FB8-BAF2-D0F9D85E9A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6773" y="2441947"/>
                  <a:ext cx="120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F757127-0BE2-4F4A-AA7F-7EDB9EF05FF9}"/>
                    </a:ext>
                  </a:extLst>
                </p14:cNvPr>
                <p14:cNvContentPartPr/>
                <p14:nvPr/>
              </p14:nvContentPartPr>
              <p14:xfrm>
                <a:off x="960573" y="2482987"/>
                <a:ext cx="231120" cy="612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F757127-0BE2-4F4A-AA7F-7EDB9EF05F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6253" y="2478667"/>
                  <a:ext cx="239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399FED1-64F6-49B2-81C7-E7268F50077D}"/>
                    </a:ext>
                  </a:extLst>
                </p14:cNvPr>
                <p14:cNvContentPartPr/>
                <p14:nvPr/>
              </p14:nvContentPartPr>
              <p14:xfrm>
                <a:off x="1179813" y="2487667"/>
                <a:ext cx="132120" cy="2358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399FED1-64F6-49B2-81C7-E7268F5007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75493" y="2483347"/>
                  <a:ext cx="140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2413469-3728-4107-81E1-1D542585474B}"/>
                    </a:ext>
                  </a:extLst>
                </p14:cNvPr>
                <p14:cNvContentPartPr/>
                <p14:nvPr/>
              </p14:nvContentPartPr>
              <p14:xfrm>
                <a:off x="1346133" y="2339707"/>
                <a:ext cx="156600" cy="1951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2413469-3728-4107-81E1-1D54258547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41813" y="2335387"/>
                  <a:ext cx="165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CD076BE-C895-4E5E-9B36-838EC966BC02}"/>
                    </a:ext>
                  </a:extLst>
                </p14:cNvPr>
                <p14:cNvContentPartPr/>
                <p14:nvPr/>
              </p14:nvContentPartPr>
              <p14:xfrm>
                <a:off x="1537293" y="2488387"/>
                <a:ext cx="143640" cy="403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CD076BE-C895-4E5E-9B36-838EC966BC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32973" y="2484067"/>
                  <a:ext cx="152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87A54FF-DE29-4EE5-B306-E0BA87F75F20}"/>
                    </a:ext>
                  </a:extLst>
                </p14:cNvPr>
                <p14:cNvContentPartPr/>
                <p14:nvPr/>
              </p14:nvContentPartPr>
              <p14:xfrm>
                <a:off x="1685613" y="2267347"/>
                <a:ext cx="152640" cy="2671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87A54FF-DE29-4EE5-B306-E0BA87F75F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81293" y="2263027"/>
                  <a:ext cx="161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B003B65-0D40-4F8F-9B0E-9276D8C12756}"/>
                    </a:ext>
                  </a:extLst>
                </p14:cNvPr>
                <p14:cNvContentPartPr/>
                <p14:nvPr/>
              </p14:nvContentPartPr>
              <p14:xfrm>
                <a:off x="1833573" y="2540947"/>
                <a:ext cx="2160" cy="183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B003B65-0D40-4F8F-9B0E-9276D8C127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29253" y="2536627"/>
                  <a:ext cx="10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6B9D922-7B13-41FA-8390-FE89297424AA}"/>
                    </a:ext>
                  </a:extLst>
                </p14:cNvPr>
                <p14:cNvContentPartPr/>
                <p14:nvPr/>
              </p14:nvContentPartPr>
              <p14:xfrm>
                <a:off x="216093" y="1310467"/>
                <a:ext cx="174960" cy="3366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6B9D922-7B13-41FA-8390-FE89297424A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1773" y="1306147"/>
                  <a:ext cx="1836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689CC23-4BD3-4D1D-95C5-0F20BA391029}"/>
                    </a:ext>
                  </a:extLst>
                </p14:cNvPr>
                <p14:cNvContentPartPr/>
                <p14:nvPr/>
              </p14:nvContentPartPr>
              <p14:xfrm>
                <a:off x="431733" y="1342147"/>
                <a:ext cx="150840" cy="345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689CC23-4BD3-4D1D-95C5-0F20BA39102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7413" y="1337827"/>
                  <a:ext cx="159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58AA56A-F8EA-4C96-937D-FC718CE56759}"/>
                    </a:ext>
                  </a:extLst>
                </p14:cNvPr>
                <p14:cNvContentPartPr/>
                <p14:nvPr/>
              </p14:nvContentPartPr>
              <p14:xfrm>
                <a:off x="448293" y="1348627"/>
                <a:ext cx="177840" cy="990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58AA56A-F8EA-4C96-937D-FC718CE5675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3973" y="1344307"/>
                  <a:ext cx="186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7980991-7052-477F-A8D2-10BC4B403C0F}"/>
                    </a:ext>
                  </a:extLst>
                </p14:cNvPr>
                <p14:cNvContentPartPr/>
                <p14:nvPr/>
              </p14:nvContentPartPr>
              <p14:xfrm>
                <a:off x="663213" y="1216507"/>
                <a:ext cx="132480" cy="2052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7980991-7052-477F-A8D2-10BC4B403C0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8893" y="1212187"/>
                  <a:ext cx="141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9920E67-7ADE-464F-B175-6B830F751F86}"/>
                    </a:ext>
                  </a:extLst>
                </p14:cNvPr>
                <p14:cNvContentPartPr/>
                <p14:nvPr/>
              </p14:nvContentPartPr>
              <p14:xfrm>
                <a:off x="515973" y="1434307"/>
                <a:ext cx="98640" cy="522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9920E67-7ADE-464F-B175-6B830F751F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1653" y="1429987"/>
                  <a:ext cx="1072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59C01E3-CB0A-4054-A158-5B8B593A22D0}"/>
                    </a:ext>
                  </a:extLst>
                </p14:cNvPr>
                <p14:cNvContentPartPr/>
                <p14:nvPr/>
              </p14:nvContentPartPr>
              <p14:xfrm>
                <a:off x="613533" y="1193467"/>
                <a:ext cx="131760" cy="2764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59C01E3-CB0A-4054-A158-5B8B593A22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9213" y="1189147"/>
                  <a:ext cx="140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C689B61-4ED7-4FF0-97EA-3E94488E9F7D}"/>
                    </a:ext>
                  </a:extLst>
                </p14:cNvPr>
                <p14:cNvContentPartPr/>
                <p14:nvPr/>
              </p14:nvContentPartPr>
              <p14:xfrm>
                <a:off x="612813" y="1356907"/>
                <a:ext cx="262080" cy="2426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C689B61-4ED7-4FF0-97EA-3E94488E9F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8493" y="1352587"/>
                  <a:ext cx="270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A38E3EFD-5168-41B0-9671-407BF915398E}"/>
                    </a:ext>
                  </a:extLst>
                </p14:cNvPr>
                <p14:cNvContentPartPr/>
                <p14:nvPr/>
              </p14:nvContentPartPr>
              <p14:xfrm>
                <a:off x="745293" y="1487947"/>
                <a:ext cx="167760" cy="2437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A38E3EFD-5168-41B0-9671-407BF91539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0973" y="1483627"/>
                  <a:ext cx="176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132E91B-FE54-45CF-93BD-728A71519F96}"/>
                    </a:ext>
                  </a:extLst>
                </p14:cNvPr>
                <p14:cNvContentPartPr/>
                <p14:nvPr/>
              </p14:nvContentPartPr>
              <p14:xfrm>
                <a:off x="220053" y="683347"/>
                <a:ext cx="231480" cy="2707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132E91B-FE54-45CF-93BD-728A71519F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5733" y="679027"/>
                  <a:ext cx="240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91EE9EB-0860-4D0E-A6AD-3E05EF94D5DA}"/>
                    </a:ext>
                  </a:extLst>
                </p14:cNvPr>
                <p14:cNvContentPartPr/>
                <p14:nvPr/>
              </p14:nvContentPartPr>
              <p14:xfrm>
                <a:off x="378453" y="735187"/>
                <a:ext cx="81720" cy="2487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91EE9EB-0860-4D0E-A6AD-3E05EF94D5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4133" y="730867"/>
                  <a:ext cx="90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2CADA86E-3C57-4BDE-AAE2-AF6375D9406A}"/>
                    </a:ext>
                  </a:extLst>
                </p14:cNvPr>
                <p14:cNvContentPartPr/>
                <p14:nvPr/>
              </p14:nvContentPartPr>
              <p14:xfrm>
                <a:off x="92253" y="479227"/>
                <a:ext cx="486000" cy="7016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2CADA86E-3C57-4BDE-AAE2-AF6375D940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933" y="474907"/>
                  <a:ext cx="494640" cy="71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93F918E2-597C-469D-B3D8-99EC56E1CD21}"/>
              </a:ext>
            </a:extLst>
          </p:cNvPr>
          <p:cNvGrpSpPr/>
          <p:nvPr/>
        </p:nvGrpSpPr>
        <p:grpSpPr>
          <a:xfrm>
            <a:off x="3582813" y="278707"/>
            <a:ext cx="8388720" cy="6485760"/>
            <a:chOff x="3582813" y="278707"/>
            <a:chExt cx="8388720" cy="64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9F706B3-03C7-46DE-8FAA-A332D6ED76DE}"/>
                    </a:ext>
                  </a:extLst>
                </p14:cNvPr>
                <p14:cNvContentPartPr/>
                <p14:nvPr/>
              </p14:nvContentPartPr>
              <p14:xfrm>
                <a:off x="9925293" y="3573067"/>
                <a:ext cx="226800" cy="788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9F706B3-03C7-46DE-8FAA-A332D6ED76D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20973" y="3568747"/>
                  <a:ext cx="235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832BC57-D582-4599-A04D-787CA94CB781}"/>
                    </a:ext>
                  </a:extLst>
                </p14:cNvPr>
                <p14:cNvContentPartPr/>
                <p14:nvPr/>
              </p14:nvContentPartPr>
              <p14:xfrm>
                <a:off x="10179093" y="3503227"/>
                <a:ext cx="290160" cy="1447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832BC57-D582-4599-A04D-787CA94CB7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74773" y="3498907"/>
                  <a:ext cx="298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A9A050D-DB43-4CF1-9BD7-9974EBBE1CC8}"/>
                    </a:ext>
                  </a:extLst>
                </p14:cNvPr>
                <p14:cNvContentPartPr/>
                <p14:nvPr/>
              </p14:nvContentPartPr>
              <p14:xfrm>
                <a:off x="10519653" y="3571987"/>
                <a:ext cx="210600" cy="167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A9A050D-DB43-4CF1-9BD7-9974EBBE1CC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15333" y="3567667"/>
                  <a:ext cx="21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0DB0B2F-ADE3-4B4B-B02E-9787CD34B528}"/>
                    </a:ext>
                  </a:extLst>
                </p14:cNvPr>
                <p14:cNvContentPartPr/>
                <p14:nvPr/>
              </p14:nvContentPartPr>
              <p14:xfrm>
                <a:off x="10717653" y="3485587"/>
                <a:ext cx="333720" cy="1544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0DB0B2F-ADE3-4B4B-B02E-9787CD34B5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13333" y="3481267"/>
                  <a:ext cx="342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AD28ECC-9799-49D7-9DD5-3B11421AB8CB}"/>
                    </a:ext>
                  </a:extLst>
                </p14:cNvPr>
                <p14:cNvContentPartPr/>
                <p14:nvPr/>
              </p14:nvContentPartPr>
              <p14:xfrm>
                <a:off x="11070453" y="3445987"/>
                <a:ext cx="288000" cy="1778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AD28ECC-9799-49D7-9DD5-3B11421AB8C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66133" y="3441667"/>
                  <a:ext cx="296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F8660FA-4F1F-4959-B8FF-1530D40D2FAF}"/>
                    </a:ext>
                  </a:extLst>
                </p14:cNvPr>
                <p14:cNvContentPartPr/>
                <p14:nvPr/>
              </p14:nvContentPartPr>
              <p14:xfrm>
                <a:off x="9748893" y="3839827"/>
                <a:ext cx="144360" cy="1490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F8660FA-4F1F-4959-B8FF-1530D40D2FA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44573" y="3835507"/>
                  <a:ext cx="153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0A3B611-7EB4-46BF-89BF-35642DCB144C}"/>
                    </a:ext>
                  </a:extLst>
                </p14:cNvPr>
                <p14:cNvContentPartPr/>
                <p14:nvPr/>
              </p14:nvContentPartPr>
              <p14:xfrm>
                <a:off x="9910173" y="3852787"/>
                <a:ext cx="132840" cy="1126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0A3B611-7EB4-46BF-89BF-35642DCB144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905853" y="3848467"/>
                  <a:ext cx="141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9574E32-4355-4823-80DA-C12D929D504D}"/>
                    </a:ext>
                  </a:extLst>
                </p14:cNvPr>
                <p14:cNvContentPartPr/>
                <p14:nvPr/>
              </p14:nvContentPartPr>
              <p14:xfrm>
                <a:off x="10059933" y="3899587"/>
                <a:ext cx="248760" cy="360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9574E32-4355-4823-80DA-C12D929D504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55613" y="3895267"/>
                  <a:ext cx="257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8ECF9B5-3471-42C2-9897-992E03905D18}"/>
                    </a:ext>
                  </a:extLst>
                </p14:cNvPr>
                <p14:cNvContentPartPr/>
                <p14:nvPr/>
              </p14:nvContentPartPr>
              <p14:xfrm>
                <a:off x="10351533" y="3825427"/>
                <a:ext cx="176760" cy="1245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8ECF9B5-3471-42C2-9897-992E03905D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47213" y="3821107"/>
                  <a:ext cx="185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B353A1CC-B9DF-4A1F-BA27-38E18B119B8E}"/>
                    </a:ext>
                  </a:extLst>
                </p14:cNvPr>
                <p14:cNvContentPartPr/>
                <p14:nvPr/>
              </p14:nvContentPartPr>
              <p14:xfrm>
                <a:off x="10593093" y="3839467"/>
                <a:ext cx="140760" cy="97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B353A1CC-B9DF-4A1F-BA27-38E18B119B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88773" y="3835147"/>
                  <a:ext cx="149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3C4FF37-EC0C-4F7D-B70F-D84CA9DF2896}"/>
                    </a:ext>
                  </a:extLst>
                </p14:cNvPr>
                <p14:cNvContentPartPr/>
                <p14:nvPr/>
              </p14:nvContentPartPr>
              <p14:xfrm>
                <a:off x="10939773" y="3752347"/>
                <a:ext cx="105840" cy="142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3C4FF37-EC0C-4F7D-B70F-D84CA9DF28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35453" y="3748027"/>
                  <a:ext cx="114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519CB7C8-A4A5-41E6-90CE-BE980C5D122F}"/>
                    </a:ext>
                  </a:extLst>
                </p14:cNvPr>
                <p14:cNvContentPartPr/>
                <p14:nvPr/>
              </p14:nvContentPartPr>
              <p14:xfrm>
                <a:off x="11050293" y="3808867"/>
                <a:ext cx="83520" cy="712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519CB7C8-A4A5-41E6-90CE-BE980C5D12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45973" y="3804547"/>
                  <a:ext cx="92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E58FD35-49FB-4DF9-93EB-CD77FBA96C4C}"/>
                    </a:ext>
                  </a:extLst>
                </p14:cNvPr>
                <p14:cNvContentPartPr/>
                <p14:nvPr/>
              </p14:nvContentPartPr>
              <p14:xfrm>
                <a:off x="11152173" y="3805627"/>
                <a:ext cx="123840" cy="633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E58FD35-49FB-4DF9-93EB-CD77FBA96C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47853" y="3801307"/>
                  <a:ext cx="132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9856F90-9503-4484-A547-98F58C43AA78}"/>
                    </a:ext>
                  </a:extLst>
                </p14:cNvPr>
                <p14:cNvContentPartPr/>
                <p14:nvPr/>
              </p14:nvContentPartPr>
              <p14:xfrm>
                <a:off x="11300133" y="3693307"/>
                <a:ext cx="298080" cy="1785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9856F90-9503-4484-A547-98F58C43AA7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95813" y="3688987"/>
                  <a:ext cx="306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CA3F348-16D8-4F6E-85B6-0D66F187F8E5}"/>
                    </a:ext>
                  </a:extLst>
                </p14:cNvPr>
                <p14:cNvContentPartPr/>
                <p14:nvPr/>
              </p14:nvContentPartPr>
              <p14:xfrm>
                <a:off x="11621253" y="3742627"/>
                <a:ext cx="360" cy="3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CA3F348-16D8-4F6E-85B6-0D66F187F8E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616933" y="3738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81D9273-1BDA-4A8B-94FB-08FC5031866C}"/>
                    </a:ext>
                  </a:extLst>
                </p14:cNvPr>
                <p14:cNvContentPartPr/>
                <p14:nvPr/>
              </p14:nvContentPartPr>
              <p14:xfrm>
                <a:off x="11628093" y="3713467"/>
                <a:ext cx="110520" cy="1011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81D9273-1BDA-4A8B-94FB-08FC5031866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623773" y="3709147"/>
                  <a:ext cx="119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DE3268B-3221-4A99-B261-DE407D3123BB}"/>
                    </a:ext>
                  </a:extLst>
                </p14:cNvPr>
                <p14:cNvContentPartPr/>
                <p14:nvPr/>
              </p14:nvContentPartPr>
              <p14:xfrm>
                <a:off x="11594253" y="3559747"/>
                <a:ext cx="150120" cy="471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DE3268B-3221-4A99-B261-DE407D3123B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89933" y="3555427"/>
                  <a:ext cx="158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3DBC58C-1F55-4397-A04E-A13F5ED0C28A}"/>
                    </a:ext>
                  </a:extLst>
                </p14:cNvPr>
                <p14:cNvContentPartPr/>
                <p14:nvPr/>
              </p14:nvContentPartPr>
              <p14:xfrm>
                <a:off x="10829253" y="4011547"/>
                <a:ext cx="24840" cy="1771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3DBC58C-1F55-4397-A04E-A13F5ED0C2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24933" y="4007227"/>
                  <a:ext cx="33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990BFB1-52F3-4C77-A99C-C34D65D61F9C}"/>
                    </a:ext>
                  </a:extLst>
                </p14:cNvPr>
                <p14:cNvContentPartPr/>
                <p14:nvPr/>
              </p14:nvContentPartPr>
              <p14:xfrm>
                <a:off x="10941573" y="4002907"/>
                <a:ext cx="200160" cy="1674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990BFB1-52F3-4C77-A99C-C34D65D61F9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37253" y="3998587"/>
                  <a:ext cx="208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1C1B899-598F-4BAA-89F6-291D18AB5B56}"/>
                    </a:ext>
                  </a:extLst>
                </p14:cNvPr>
                <p14:cNvContentPartPr/>
                <p14:nvPr/>
              </p14:nvContentPartPr>
              <p14:xfrm>
                <a:off x="11199693" y="3949627"/>
                <a:ext cx="18720" cy="2062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1C1B899-598F-4BAA-89F6-291D18AB5B5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95373" y="3945307"/>
                  <a:ext cx="27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1C434EE-670F-4218-8335-DD69CB69EE39}"/>
                    </a:ext>
                  </a:extLst>
                </p14:cNvPr>
                <p14:cNvContentPartPr/>
                <p14:nvPr/>
              </p14:nvContentPartPr>
              <p14:xfrm>
                <a:off x="9009453" y="3006787"/>
                <a:ext cx="558000" cy="2412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1C434EE-670F-4218-8335-DD69CB69EE3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05133" y="3002467"/>
                  <a:ext cx="566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F474FBF-89CC-4424-BD75-11383EC91CE5}"/>
                    </a:ext>
                  </a:extLst>
                </p14:cNvPr>
                <p14:cNvContentPartPr/>
                <p14:nvPr/>
              </p14:nvContentPartPr>
              <p14:xfrm>
                <a:off x="9610293" y="2970427"/>
                <a:ext cx="344520" cy="108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F474FBF-89CC-4424-BD75-11383EC91C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605973" y="2966107"/>
                  <a:ext cx="353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049BFD0-4A97-4AC2-8971-B6C314C0B6CD}"/>
                    </a:ext>
                  </a:extLst>
                </p14:cNvPr>
                <p14:cNvContentPartPr/>
                <p14:nvPr/>
              </p14:nvContentPartPr>
              <p14:xfrm>
                <a:off x="9951573" y="2854147"/>
                <a:ext cx="249840" cy="1980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049BFD0-4A97-4AC2-8971-B6C314C0B6C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47253" y="2849827"/>
                  <a:ext cx="258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EEE902D-2834-4FD6-8949-97A172F0B922}"/>
                    </a:ext>
                  </a:extLst>
                </p14:cNvPr>
                <p14:cNvContentPartPr/>
                <p14:nvPr/>
              </p14:nvContentPartPr>
              <p14:xfrm>
                <a:off x="9673653" y="3100027"/>
                <a:ext cx="141840" cy="1112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EEE902D-2834-4FD6-8949-97A172F0B9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69333" y="3095707"/>
                  <a:ext cx="150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F6232D4-D17B-472C-938A-50663191A5D5}"/>
                    </a:ext>
                  </a:extLst>
                </p14:cNvPr>
                <p14:cNvContentPartPr/>
                <p14:nvPr/>
              </p14:nvContentPartPr>
              <p14:xfrm>
                <a:off x="9868773" y="3088867"/>
                <a:ext cx="139680" cy="1105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F6232D4-D17B-472C-938A-50663191A5D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864453" y="3084547"/>
                  <a:ext cx="148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CB155D1-E7F0-4CD1-9C49-EB3BAC3A291F}"/>
                    </a:ext>
                  </a:extLst>
                </p14:cNvPr>
                <p14:cNvContentPartPr/>
                <p14:nvPr/>
              </p14:nvContentPartPr>
              <p14:xfrm>
                <a:off x="6430773" y="1127587"/>
                <a:ext cx="894960" cy="5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CB155D1-E7F0-4CD1-9C49-EB3BAC3A29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26453" y="1123267"/>
                  <a:ext cx="903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F124E22-4199-423E-B0B9-16680194FFB2}"/>
                    </a:ext>
                  </a:extLst>
                </p14:cNvPr>
                <p14:cNvContentPartPr/>
                <p14:nvPr/>
              </p14:nvContentPartPr>
              <p14:xfrm>
                <a:off x="5194893" y="1140907"/>
                <a:ext cx="32040" cy="11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F124E22-4199-423E-B0B9-16680194FFB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90573" y="1136587"/>
                  <a:ext cx="40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D8B2288-3BDF-42BF-8FEC-DA89FD4A69EC}"/>
                    </a:ext>
                  </a:extLst>
                </p14:cNvPr>
                <p14:cNvContentPartPr/>
                <p14:nvPr/>
              </p14:nvContentPartPr>
              <p14:xfrm>
                <a:off x="5145573" y="1140187"/>
                <a:ext cx="568440" cy="39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D8B2288-3BDF-42BF-8FEC-DA89FD4A69E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41253" y="1135867"/>
                  <a:ext cx="577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4BF84D4-CF5F-4733-9119-15EADD3DC14B}"/>
                    </a:ext>
                  </a:extLst>
                </p14:cNvPr>
                <p14:cNvContentPartPr/>
                <p14:nvPr/>
              </p14:nvContentPartPr>
              <p14:xfrm>
                <a:off x="5131893" y="905827"/>
                <a:ext cx="622080" cy="285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4BF84D4-CF5F-4733-9119-15EADD3DC14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27573" y="901507"/>
                  <a:ext cx="6307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9DEFBDC-E55E-4A76-B94E-8132C5FE1207}"/>
                    </a:ext>
                  </a:extLst>
                </p14:cNvPr>
                <p14:cNvContentPartPr/>
                <p14:nvPr/>
              </p14:nvContentPartPr>
              <p14:xfrm>
                <a:off x="8149053" y="706027"/>
                <a:ext cx="772200" cy="294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9DEFBDC-E55E-4A76-B94E-8132C5FE120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44733" y="701707"/>
                  <a:ext cx="780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2B1D3F5-347D-47B4-8FEE-867268F5FA2F}"/>
                    </a:ext>
                  </a:extLst>
                </p14:cNvPr>
                <p14:cNvContentPartPr/>
                <p14:nvPr/>
              </p14:nvContentPartPr>
              <p14:xfrm>
                <a:off x="5907333" y="738787"/>
                <a:ext cx="2599200" cy="4615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2B1D3F5-347D-47B4-8FEE-867268F5FA2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03013" y="734467"/>
                  <a:ext cx="26078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8D559FE-8EEB-4AA1-9B8A-B166BE5E01B7}"/>
                    </a:ext>
                  </a:extLst>
                </p14:cNvPr>
                <p14:cNvContentPartPr/>
                <p14:nvPr/>
              </p14:nvContentPartPr>
              <p14:xfrm>
                <a:off x="8291973" y="736987"/>
                <a:ext cx="194760" cy="78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8D559FE-8EEB-4AA1-9B8A-B166BE5E01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287653" y="732667"/>
                  <a:ext cx="203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6AC25D8-2132-4582-8ED3-261E3346E7AE}"/>
                    </a:ext>
                  </a:extLst>
                </p14:cNvPr>
                <p14:cNvContentPartPr/>
                <p14:nvPr/>
              </p14:nvContentPartPr>
              <p14:xfrm>
                <a:off x="3842013" y="734107"/>
                <a:ext cx="485640" cy="271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6AC25D8-2132-4582-8ED3-261E3346E7A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37693" y="729787"/>
                  <a:ext cx="494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1D4310C-7953-4BAF-8943-49F9756DE58D}"/>
                    </a:ext>
                  </a:extLst>
                </p14:cNvPr>
                <p14:cNvContentPartPr/>
                <p14:nvPr/>
              </p14:nvContentPartPr>
              <p14:xfrm>
                <a:off x="5423853" y="505147"/>
                <a:ext cx="510120" cy="241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1D4310C-7953-4BAF-8943-49F9756DE5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19533" y="500827"/>
                  <a:ext cx="518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74D55B1-09BA-4DC3-8EFF-2C65B724B94B}"/>
                    </a:ext>
                  </a:extLst>
                </p14:cNvPr>
                <p14:cNvContentPartPr/>
                <p14:nvPr/>
              </p14:nvContentPartPr>
              <p14:xfrm>
                <a:off x="4276533" y="711067"/>
                <a:ext cx="1217160" cy="225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74D55B1-09BA-4DC3-8EFF-2C65B724B94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72213" y="706747"/>
                  <a:ext cx="1225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911808B-22AE-47BD-B4F7-4F669A80948D}"/>
                    </a:ext>
                  </a:extLst>
                </p14:cNvPr>
                <p14:cNvContentPartPr/>
                <p14:nvPr/>
              </p14:nvContentPartPr>
              <p14:xfrm>
                <a:off x="3639333" y="875227"/>
                <a:ext cx="1072080" cy="1108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911808B-22AE-47BD-B4F7-4F669A80948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35013" y="870907"/>
                  <a:ext cx="1080720" cy="11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919150E-7491-409C-A45B-56B96917B852}"/>
                    </a:ext>
                  </a:extLst>
                </p14:cNvPr>
                <p14:cNvContentPartPr/>
                <p14:nvPr/>
              </p14:nvContentPartPr>
              <p14:xfrm>
                <a:off x="3582813" y="2076187"/>
                <a:ext cx="172800" cy="180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919150E-7491-409C-A45B-56B96917B85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78493" y="2071867"/>
                  <a:ext cx="181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226B08B-C256-4B83-9D8F-32CCF0F60BFC}"/>
                    </a:ext>
                  </a:extLst>
                </p14:cNvPr>
                <p14:cNvContentPartPr/>
                <p14:nvPr/>
              </p14:nvContentPartPr>
              <p14:xfrm>
                <a:off x="3774693" y="2012107"/>
                <a:ext cx="242280" cy="212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226B08B-C256-4B83-9D8F-32CCF0F60BF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70373" y="2007787"/>
                  <a:ext cx="250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B6EBAE5-6821-4FF2-B16D-B03A3587CF69}"/>
                    </a:ext>
                  </a:extLst>
                </p14:cNvPr>
                <p14:cNvContentPartPr/>
                <p14:nvPr/>
              </p14:nvContentPartPr>
              <p14:xfrm>
                <a:off x="3880533" y="2156107"/>
                <a:ext cx="132840" cy="71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B6EBAE5-6821-4FF2-B16D-B03A3587CF6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76213" y="2151787"/>
                  <a:ext cx="141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9CD39A7-0F47-4F1B-A3A8-3923831E3C71}"/>
                    </a:ext>
                  </a:extLst>
                </p14:cNvPr>
                <p14:cNvContentPartPr/>
                <p14:nvPr/>
              </p14:nvContentPartPr>
              <p14:xfrm>
                <a:off x="8646933" y="515947"/>
                <a:ext cx="877680" cy="240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9CD39A7-0F47-4F1B-A3A8-3923831E3C7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42613" y="511627"/>
                  <a:ext cx="886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6FAEB4E-A16B-4591-BAA2-AE1A47191679}"/>
                    </a:ext>
                  </a:extLst>
                </p14:cNvPr>
                <p14:cNvContentPartPr/>
                <p14:nvPr/>
              </p14:nvContentPartPr>
              <p14:xfrm>
                <a:off x="9732333" y="420187"/>
                <a:ext cx="20880" cy="150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6FAEB4E-A16B-4591-BAA2-AE1A4719167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28013" y="415867"/>
                  <a:ext cx="29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95E8252-9940-4972-ADF0-1E04ABCD3557}"/>
                    </a:ext>
                  </a:extLst>
                </p14:cNvPr>
                <p14:cNvContentPartPr/>
                <p14:nvPr/>
              </p14:nvContentPartPr>
              <p14:xfrm>
                <a:off x="9643773" y="416227"/>
                <a:ext cx="171360" cy="154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95E8252-9940-4972-ADF0-1E04ABCD355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39453" y="411907"/>
                  <a:ext cx="180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E978BE3-39F6-45BF-B848-66E78BA45ECC}"/>
                    </a:ext>
                  </a:extLst>
                </p14:cNvPr>
                <p14:cNvContentPartPr/>
                <p14:nvPr/>
              </p14:nvContentPartPr>
              <p14:xfrm>
                <a:off x="9832053" y="369787"/>
                <a:ext cx="296640" cy="184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E978BE3-39F6-45BF-B848-66E78BA45EC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27733" y="365467"/>
                  <a:ext cx="305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48DCF24-3AD2-4F98-94E3-375F16553E9E}"/>
                    </a:ext>
                  </a:extLst>
                </p14:cNvPr>
                <p14:cNvContentPartPr/>
                <p14:nvPr/>
              </p14:nvContentPartPr>
              <p14:xfrm>
                <a:off x="10154613" y="428107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48DCF24-3AD2-4F98-94E3-375F16553E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50293" y="423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7B01A94-CE93-4942-8496-774B47889822}"/>
                    </a:ext>
                  </a:extLst>
                </p14:cNvPr>
                <p14:cNvContentPartPr/>
                <p14:nvPr/>
              </p14:nvContentPartPr>
              <p14:xfrm>
                <a:off x="10226253" y="392467"/>
                <a:ext cx="49320" cy="164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7B01A94-CE93-4942-8496-774B4788982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21933" y="388147"/>
                  <a:ext cx="57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D50FEBD-6C56-4767-8DC6-2A044C0C7EF6}"/>
                    </a:ext>
                  </a:extLst>
                </p14:cNvPr>
                <p14:cNvContentPartPr/>
                <p14:nvPr/>
              </p14:nvContentPartPr>
              <p14:xfrm>
                <a:off x="10327053" y="369787"/>
                <a:ext cx="90360" cy="1897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D50FEBD-6C56-4767-8DC6-2A044C0C7EF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22733" y="365467"/>
                  <a:ext cx="99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88031E3-4D87-4904-8F7A-0B08E4E514DD}"/>
                    </a:ext>
                  </a:extLst>
                </p14:cNvPr>
                <p14:cNvContentPartPr/>
                <p14:nvPr/>
              </p14:nvContentPartPr>
              <p14:xfrm>
                <a:off x="10403733" y="475267"/>
                <a:ext cx="277560" cy="75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88031E3-4D87-4904-8F7A-0B08E4E514D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99413" y="470947"/>
                  <a:ext cx="286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B9BBF91-B008-4DB2-A6C6-C520BD49A085}"/>
                    </a:ext>
                  </a:extLst>
                </p14:cNvPr>
                <p14:cNvContentPartPr/>
                <p14:nvPr/>
              </p14:nvContentPartPr>
              <p14:xfrm>
                <a:off x="10621893" y="388507"/>
                <a:ext cx="14400" cy="23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B9BBF91-B008-4DB2-A6C6-C520BD49A08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17573" y="384187"/>
                  <a:ext cx="23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B8E83E3-C11F-4B1B-AC40-44CC1A1FDDE3}"/>
                    </a:ext>
                  </a:extLst>
                </p14:cNvPr>
                <p14:cNvContentPartPr/>
                <p14:nvPr/>
              </p14:nvContentPartPr>
              <p14:xfrm>
                <a:off x="10835013" y="457627"/>
                <a:ext cx="127800" cy="234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B8E83E3-C11F-4B1B-AC40-44CC1A1FDDE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30693" y="453307"/>
                  <a:ext cx="136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9788598-9797-4570-96FE-129932849C26}"/>
                    </a:ext>
                  </a:extLst>
                </p14:cNvPr>
                <p14:cNvContentPartPr/>
                <p14:nvPr/>
              </p14:nvContentPartPr>
              <p14:xfrm>
                <a:off x="10977573" y="368707"/>
                <a:ext cx="279720" cy="191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9788598-9797-4570-96FE-129932849C2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73253" y="364387"/>
                  <a:ext cx="288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17111C0-FCA8-4B59-A2DF-7E2BA0E9BADA}"/>
                    </a:ext>
                  </a:extLst>
                </p14:cNvPr>
                <p14:cNvContentPartPr/>
                <p14:nvPr/>
              </p14:nvContentPartPr>
              <p14:xfrm>
                <a:off x="11146053" y="450787"/>
                <a:ext cx="108720" cy="187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17111C0-FCA8-4B59-A2DF-7E2BA0E9BAD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41733" y="446467"/>
                  <a:ext cx="117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BC950C0-985F-4844-8E8B-06D9CE420D38}"/>
                    </a:ext>
                  </a:extLst>
                </p14:cNvPr>
                <p14:cNvContentPartPr/>
                <p14:nvPr/>
              </p14:nvContentPartPr>
              <p14:xfrm>
                <a:off x="11257293" y="444667"/>
                <a:ext cx="133560" cy="576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BC950C0-985F-4844-8E8B-06D9CE420D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252973" y="440347"/>
                  <a:ext cx="142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CA5C3D2-C6AB-4D3C-8456-32B1E6B79F9D}"/>
                    </a:ext>
                  </a:extLst>
                </p14:cNvPr>
                <p14:cNvContentPartPr/>
                <p14:nvPr/>
              </p14:nvContentPartPr>
              <p14:xfrm>
                <a:off x="10358373" y="718627"/>
                <a:ext cx="138600" cy="1616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CA5C3D2-C6AB-4D3C-8456-32B1E6B79F9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354053" y="714307"/>
                  <a:ext cx="147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A8C08E7-FC5C-4AB3-8D26-223CAECE2C89}"/>
                    </a:ext>
                  </a:extLst>
                </p14:cNvPr>
                <p14:cNvContentPartPr/>
                <p14:nvPr/>
              </p14:nvContentPartPr>
              <p14:xfrm>
                <a:off x="10504893" y="762907"/>
                <a:ext cx="166320" cy="108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A8C08E7-FC5C-4AB3-8D26-223CAECE2C8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00573" y="758587"/>
                  <a:ext cx="174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B35D631-090C-4E8F-A486-C0FFAE5A7236}"/>
                    </a:ext>
                  </a:extLst>
                </p14:cNvPr>
                <p14:cNvContentPartPr/>
                <p14:nvPr/>
              </p14:nvContentPartPr>
              <p14:xfrm>
                <a:off x="10692093" y="766147"/>
                <a:ext cx="108720" cy="191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B35D631-090C-4E8F-A486-C0FFAE5A723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687773" y="761827"/>
                  <a:ext cx="117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57EC117-ED8D-4857-B052-3545A47CAADC}"/>
                    </a:ext>
                  </a:extLst>
                </p14:cNvPr>
                <p14:cNvContentPartPr/>
                <p14:nvPr/>
              </p14:nvContentPartPr>
              <p14:xfrm>
                <a:off x="10838253" y="767587"/>
                <a:ext cx="73440" cy="81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57EC117-ED8D-4857-B052-3545A47CAAD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833933" y="763267"/>
                  <a:ext cx="82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CB7F34D-46DA-4105-904F-53483475471B}"/>
                    </a:ext>
                  </a:extLst>
                </p14:cNvPr>
                <p14:cNvContentPartPr/>
                <p14:nvPr/>
              </p14:nvContentPartPr>
              <p14:xfrm>
                <a:off x="10912053" y="717547"/>
                <a:ext cx="24120" cy="288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CB7F34D-46DA-4105-904F-53483475471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907733" y="713227"/>
                  <a:ext cx="32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0CD0539-F859-41B8-9363-EDB6CE46CD6A}"/>
                    </a:ext>
                  </a:extLst>
                </p14:cNvPr>
                <p14:cNvContentPartPr/>
                <p14:nvPr/>
              </p14:nvContentPartPr>
              <p14:xfrm>
                <a:off x="10941573" y="767587"/>
                <a:ext cx="106560" cy="781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0CD0539-F859-41B8-9363-EDB6CE46CD6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937253" y="763267"/>
                  <a:ext cx="115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38BF414-346D-45DB-9263-5DD9E8D70415}"/>
                    </a:ext>
                  </a:extLst>
                </p14:cNvPr>
                <p14:cNvContentPartPr/>
                <p14:nvPr/>
              </p14:nvContentPartPr>
              <p14:xfrm>
                <a:off x="11094573" y="741667"/>
                <a:ext cx="231480" cy="691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38BF414-346D-45DB-9263-5DD9E8D7041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090253" y="737347"/>
                  <a:ext cx="240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EE2B026-1175-4DEC-BC1F-8F206FB1F09F}"/>
                    </a:ext>
                  </a:extLst>
                </p14:cNvPr>
                <p14:cNvContentPartPr/>
                <p14:nvPr/>
              </p14:nvContentPartPr>
              <p14:xfrm>
                <a:off x="11214453" y="621427"/>
                <a:ext cx="237600" cy="3315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EE2B026-1175-4DEC-BC1F-8F206FB1F09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210133" y="617107"/>
                  <a:ext cx="246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809DE80-23B5-44CB-B9FA-2EFFA6B9FA24}"/>
                    </a:ext>
                  </a:extLst>
                </p14:cNvPr>
                <p14:cNvContentPartPr/>
                <p14:nvPr/>
              </p14:nvContentPartPr>
              <p14:xfrm>
                <a:off x="11421093" y="846787"/>
                <a:ext cx="9360" cy="18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809DE80-23B5-44CB-B9FA-2EFFA6B9FA2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416773" y="842467"/>
                  <a:ext cx="1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558BF93-62A6-4CB9-98DD-FC4AB4ABD473}"/>
                    </a:ext>
                  </a:extLst>
                </p14:cNvPr>
                <p14:cNvContentPartPr/>
                <p14:nvPr/>
              </p14:nvContentPartPr>
              <p14:xfrm>
                <a:off x="5491893" y="427027"/>
                <a:ext cx="415080" cy="3654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558BF93-62A6-4CB9-98DD-FC4AB4ABD47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87573" y="422707"/>
                  <a:ext cx="4237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7B9E326-EE90-4BC9-B549-037C102F64AB}"/>
                    </a:ext>
                  </a:extLst>
                </p14:cNvPr>
                <p14:cNvContentPartPr/>
                <p14:nvPr/>
              </p14:nvContentPartPr>
              <p14:xfrm>
                <a:off x="5855133" y="404347"/>
                <a:ext cx="4267440" cy="22251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7B9E326-EE90-4BC9-B549-037C102F64A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850813" y="400027"/>
                  <a:ext cx="4276080" cy="22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36525BB-FBA4-453B-A776-65C92D24BD14}"/>
                    </a:ext>
                  </a:extLst>
                </p14:cNvPr>
                <p14:cNvContentPartPr/>
                <p14:nvPr/>
              </p14:nvContentPartPr>
              <p14:xfrm>
                <a:off x="10045533" y="2489107"/>
                <a:ext cx="219600" cy="187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36525BB-FBA4-453B-A776-65C92D24BD1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41213" y="2484787"/>
                  <a:ext cx="228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77DB582-A08F-4D1B-9751-2170B7924243}"/>
                    </a:ext>
                  </a:extLst>
                </p14:cNvPr>
                <p14:cNvContentPartPr/>
                <p14:nvPr/>
              </p14:nvContentPartPr>
              <p14:xfrm>
                <a:off x="10371693" y="2372827"/>
                <a:ext cx="112320" cy="260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77DB582-A08F-4D1B-9751-2170B792424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367373" y="2368507"/>
                  <a:ext cx="120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825A796-969A-4EE2-A55A-76EB8FB2BE46}"/>
                    </a:ext>
                  </a:extLst>
                </p14:cNvPr>
                <p14:cNvContentPartPr/>
                <p14:nvPr/>
              </p14:nvContentPartPr>
              <p14:xfrm>
                <a:off x="10541613" y="2365267"/>
                <a:ext cx="240480" cy="2102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825A796-969A-4EE2-A55A-76EB8FB2BE4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37293" y="2360947"/>
                  <a:ext cx="249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6732698-0E40-4D11-A30E-E61AD40A318B}"/>
                    </a:ext>
                  </a:extLst>
                </p14:cNvPr>
                <p14:cNvContentPartPr/>
                <p14:nvPr/>
              </p14:nvContentPartPr>
              <p14:xfrm>
                <a:off x="10890453" y="2324947"/>
                <a:ext cx="151920" cy="1911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6732698-0E40-4D11-A30E-E61AD40A318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886133" y="2320627"/>
                  <a:ext cx="160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6C1AF93-51F6-42CD-B283-781832D58488}"/>
                    </a:ext>
                  </a:extLst>
                </p14:cNvPr>
                <p14:cNvContentPartPr/>
                <p14:nvPr/>
              </p14:nvContentPartPr>
              <p14:xfrm>
                <a:off x="11055693" y="2286067"/>
                <a:ext cx="197280" cy="2743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6C1AF93-51F6-42CD-B283-781832D5848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51373" y="2281747"/>
                  <a:ext cx="205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CA7B12D-53EC-4038-BE92-035B74997965}"/>
                    </a:ext>
                  </a:extLst>
                </p14:cNvPr>
                <p14:cNvContentPartPr/>
                <p14:nvPr/>
              </p14:nvContentPartPr>
              <p14:xfrm>
                <a:off x="11262693" y="2360947"/>
                <a:ext cx="176760" cy="79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CA7B12D-53EC-4038-BE92-035B7499796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58373" y="2356627"/>
                  <a:ext cx="185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7F01D1E-F74F-4736-ADA4-1BF6C0419441}"/>
                    </a:ext>
                  </a:extLst>
                </p14:cNvPr>
                <p14:cNvContentPartPr/>
                <p14:nvPr/>
              </p14:nvContentPartPr>
              <p14:xfrm>
                <a:off x="11425053" y="2311627"/>
                <a:ext cx="62280" cy="1015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7F01D1E-F74F-4736-ADA4-1BF6C041944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420733" y="2307307"/>
                  <a:ext cx="70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7634AC8-8B1D-4ECD-9225-E025E28393BE}"/>
                    </a:ext>
                  </a:extLst>
                </p14:cNvPr>
                <p14:cNvContentPartPr/>
                <p14:nvPr/>
              </p14:nvContentPartPr>
              <p14:xfrm>
                <a:off x="11530173" y="2257627"/>
                <a:ext cx="131040" cy="154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7634AC8-8B1D-4ECD-9225-E025E28393B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525853" y="2253307"/>
                  <a:ext cx="139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01D9C72-2F03-499D-ABEB-1ADC8CC317BE}"/>
                    </a:ext>
                  </a:extLst>
                </p14:cNvPr>
                <p14:cNvContentPartPr/>
                <p14:nvPr/>
              </p14:nvContentPartPr>
              <p14:xfrm>
                <a:off x="11636013" y="2251507"/>
                <a:ext cx="205560" cy="1465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01D9C72-2F03-499D-ABEB-1ADC8CC317B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631333" y="2247187"/>
                  <a:ext cx="214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6CD8C62-EB1D-443B-A548-194112F3B0DD}"/>
                    </a:ext>
                  </a:extLst>
                </p14:cNvPr>
                <p14:cNvContentPartPr/>
                <p14:nvPr/>
              </p14:nvContentPartPr>
              <p14:xfrm>
                <a:off x="10824213" y="2644267"/>
                <a:ext cx="225000" cy="2905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6CD8C62-EB1D-443B-A548-194112F3B0D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819893" y="2639947"/>
                  <a:ext cx="233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B1C29B1-3D8C-48CD-955E-70BDCA05B03D}"/>
                    </a:ext>
                  </a:extLst>
                </p14:cNvPr>
                <p14:cNvContentPartPr/>
                <p14:nvPr/>
              </p14:nvContentPartPr>
              <p14:xfrm>
                <a:off x="11178453" y="2656507"/>
                <a:ext cx="138240" cy="1443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B1C29B1-3D8C-48CD-955E-70BDCA05B03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174133" y="2652187"/>
                  <a:ext cx="146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41C8CE2-6EFD-4E7A-93B4-B1E41C235AA1}"/>
                    </a:ext>
                  </a:extLst>
                </p14:cNvPr>
                <p14:cNvContentPartPr/>
                <p14:nvPr/>
              </p14:nvContentPartPr>
              <p14:xfrm>
                <a:off x="11384013" y="2617987"/>
                <a:ext cx="180000" cy="1177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41C8CE2-6EFD-4E7A-93B4-B1E41C235AA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379693" y="2613667"/>
                  <a:ext cx="188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0EE8324-818A-4AED-9025-7D84BCA4E54E}"/>
                    </a:ext>
                  </a:extLst>
                </p14:cNvPr>
                <p14:cNvContentPartPr/>
                <p14:nvPr/>
              </p14:nvContentPartPr>
              <p14:xfrm>
                <a:off x="11640693" y="2576587"/>
                <a:ext cx="169920" cy="1638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0EE8324-818A-4AED-9025-7D84BCA4E54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636373" y="2572267"/>
                  <a:ext cx="178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9018358-F3EA-429C-A172-18EA901F1173}"/>
                    </a:ext>
                  </a:extLst>
                </p14:cNvPr>
                <p14:cNvContentPartPr/>
                <p14:nvPr/>
              </p14:nvContentPartPr>
              <p14:xfrm>
                <a:off x="11053893" y="2794027"/>
                <a:ext cx="917640" cy="2091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9018358-F3EA-429C-A172-18EA901F117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49573" y="2789707"/>
                  <a:ext cx="926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DC248D9-7DD9-4CA1-9835-61C8844347B0}"/>
                    </a:ext>
                  </a:extLst>
                </p14:cNvPr>
                <p14:cNvContentPartPr/>
                <p14:nvPr/>
              </p14:nvContentPartPr>
              <p14:xfrm>
                <a:off x="10502013" y="3204427"/>
                <a:ext cx="3960" cy="1533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DC248D9-7DD9-4CA1-9835-61C8844347B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97693" y="3200107"/>
                  <a:ext cx="12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19DC27C-7117-4A0E-9678-98A0581D3921}"/>
                    </a:ext>
                  </a:extLst>
                </p14:cNvPr>
                <p14:cNvContentPartPr/>
                <p14:nvPr/>
              </p14:nvContentPartPr>
              <p14:xfrm>
                <a:off x="10340013" y="3167347"/>
                <a:ext cx="219960" cy="2170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19DC27C-7117-4A0E-9678-98A0581D392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335693" y="3163027"/>
                  <a:ext cx="228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6C19A79-A637-4A6D-BC40-968CA8CD61E4}"/>
                    </a:ext>
                  </a:extLst>
                </p14:cNvPr>
                <p14:cNvContentPartPr/>
                <p14:nvPr/>
              </p14:nvContentPartPr>
              <p14:xfrm>
                <a:off x="10604613" y="3163027"/>
                <a:ext cx="183600" cy="1839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6C19A79-A637-4A6D-BC40-968CA8CD61E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00293" y="3158707"/>
                  <a:ext cx="192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C0ADBC7-272A-48F7-B844-DACA041D1A96}"/>
                    </a:ext>
                  </a:extLst>
                </p14:cNvPr>
                <p14:cNvContentPartPr/>
                <p14:nvPr/>
              </p14:nvContentPartPr>
              <p14:xfrm>
                <a:off x="10778493" y="3156547"/>
                <a:ext cx="384840" cy="1782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C0ADBC7-272A-48F7-B844-DACA041D1A9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774173" y="3152227"/>
                  <a:ext cx="393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DE8261B-3BD1-4367-9A8A-19711C498B8B}"/>
                    </a:ext>
                  </a:extLst>
                </p14:cNvPr>
                <p14:cNvContentPartPr/>
                <p14:nvPr/>
              </p14:nvContentPartPr>
              <p14:xfrm>
                <a:off x="11146773" y="3193987"/>
                <a:ext cx="15480" cy="180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DE8261B-3BD1-4367-9A8A-19711C498B8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142453" y="3189667"/>
                  <a:ext cx="24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99DABBA-0913-418B-8704-C86A64AA8158}"/>
                    </a:ext>
                  </a:extLst>
                </p14:cNvPr>
                <p14:cNvContentPartPr/>
                <p14:nvPr/>
              </p14:nvContentPartPr>
              <p14:xfrm>
                <a:off x="11210493" y="3276427"/>
                <a:ext cx="238680" cy="554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99DABBA-0913-418B-8704-C86A64AA815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206173" y="3272107"/>
                  <a:ext cx="247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503ED32C-0732-4D9C-A862-8307749BB652}"/>
                    </a:ext>
                  </a:extLst>
                </p14:cNvPr>
                <p14:cNvContentPartPr/>
                <p14:nvPr/>
              </p14:nvContentPartPr>
              <p14:xfrm>
                <a:off x="11533053" y="3200107"/>
                <a:ext cx="116640" cy="132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503ED32C-0732-4D9C-A862-8307749BB65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528733" y="3195787"/>
                  <a:ext cx="125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2E63EE2-E7FD-44E5-8AD7-5642D8A29033}"/>
                    </a:ext>
                  </a:extLst>
                </p14:cNvPr>
                <p14:cNvContentPartPr/>
                <p14:nvPr/>
              </p14:nvContentPartPr>
              <p14:xfrm>
                <a:off x="11601813" y="3192187"/>
                <a:ext cx="34560" cy="1404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2E63EE2-E7FD-44E5-8AD7-5642D8A2903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597493" y="3187867"/>
                  <a:ext cx="4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C777B13-DA42-43DD-A526-81E808AC0A5B}"/>
                    </a:ext>
                  </a:extLst>
                </p14:cNvPr>
                <p14:cNvContentPartPr/>
                <p14:nvPr/>
              </p14:nvContentPartPr>
              <p14:xfrm>
                <a:off x="9006933" y="2784307"/>
                <a:ext cx="774720" cy="5634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C777B13-DA42-43DD-A526-81E808AC0A5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002613" y="2779987"/>
                  <a:ext cx="78336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884961C-44B1-44F7-8DD5-96D485E7D905}"/>
                    </a:ext>
                  </a:extLst>
                </p14:cNvPr>
                <p14:cNvContentPartPr/>
                <p14:nvPr/>
              </p14:nvContentPartPr>
              <p14:xfrm>
                <a:off x="5362653" y="278707"/>
                <a:ext cx="592920" cy="5457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884961C-44B1-44F7-8DD5-96D485E7D90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58333" y="274387"/>
                  <a:ext cx="60156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4C7331B-A189-496C-A4EA-9648598BD2F7}"/>
                    </a:ext>
                  </a:extLst>
                </p14:cNvPr>
                <p14:cNvContentPartPr/>
                <p14:nvPr/>
              </p14:nvContentPartPr>
              <p14:xfrm>
                <a:off x="9148773" y="2984107"/>
                <a:ext cx="480240" cy="240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4C7331B-A189-496C-A4EA-9648598BD2F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44453" y="2979787"/>
                  <a:ext cx="488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CAD3016-1B96-45BA-8740-25901D4F0CAB}"/>
                    </a:ext>
                  </a:extLst>
                </p14:cNvPr>
                <p14:cNvContentPartPr/>
                <p14:nvPr/>
              </p14:nvContentPartPr>
              <p14:xfrm>
                <a:off x="6716973" y="2736427"/>
                <a:ext cx="387720" cy="3726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CAD3016-1B96-45BA-8740-25901D4F0CA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712653" y="2732107"/>
                  <a:ext cx="3963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F1BD970-1ABC-4E9E-BFB4-FCF499D7020D}"/>
                    </a:ext>
                  </a:extLst>
                </p14:cNvPr>
                <p14:cNvContentPartPr/>
                <p14:nvPr/>
              </p14:nvContentPartPr>
              <p14:xfrm>
                <a:off x="3767853" y="3044947"/>
                <a:ext cx="355680" cy="6958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F1BD970-1ABC-4E9E-BFB4-FCF499D7020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763533" y="3040627"/>
                  <a:ext cx="36432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B8CCFBF-724C-49F6-9D32-6801C0B826C7}"/>
                    </a:ext>
                  </a:extLst>
                </p14:cNvPr>
                <p14:cNvContentPartPr/>
                <p14:nvPr/>
              </p14:nvContentPartPr>
              <p14:xfrm>
                <a:off x="3913293" y="3973027"/>
                <a:ext cx="35640" cy="460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B8CCFBF-724C-49F6-9D32-6801C0B826C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908973" y="3968707"/>
                  <a:ext cx="44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FD79D9A-3216-4337-A647-AAC18A5B3B40}"/>
                    </a:ext>
                  </a:extLst>
                </p14:cNvPr>
                <p14:cNvContentPartPr/>
                <p14:nvPr/>
              </p14:nvContentPartPr>
              <p14:xfrm>
                <a:off x="8583933" y="3529867"/>
                <a:ext cx="293040" cy="201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FD79D9A-3216-4337-A647-AAC18A5B3B4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579613" y="3525547"/>
                  <a:ext cx="301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6445467-0C34-4549-9BC6-1A69FF05E74D}"/>
                    </a:ext>
                  </a:extLst>
                </p14:cNvPr>
                <p14:cNvContentPartPr/>
                <p14:nvPr/>
              </p14:nvContentPartPr>
              <p14:xfrm>
                <a:off x="8119533" y="3480907"/>
                <a:ext cx="543600" cy="1090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6445467-0C34-4549-9BC6-1A69FF05E74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115213" y="3476587"/>
                  <a:ext cx="552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7036EB5-528E-4FD3-BEAB-0C639E200E87}"/>
                    </a:ext>
                  </a:extLst>
                </p14:cNvPr>
                <p14:cNvContentPartPr/>
                <p14:nvPr/>
              </p14:nvContentPartPr>
              <p14:xfrm>
                <a:off x="7966533" y="3435547"/>
                <a:ext cx="260640" cy="1623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7036EB5-528E-4FD3-BEAB-0C639E200E8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62213" y="3431227"/>
                  <a:ext cx="269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983611E-4200-4F92-9297-4FCDB28519B6}"/>
                    </a:ext>
                  </a:extLst>
                </p14:cNvPr>
                <p14:cNvContentPartPr/>
                <p14:nvPr/>
              </p14:nvContentPartPr>
              <p14:xfrm>
                <a:off x="8093613" y="3604027"/>
                <a:ext cx="179640" cy="2559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983611E-4200-4F92-9297-4FCDB28519B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089293" y="3599707"/>
                  <a:ext cx="188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9147651-553F-43A1-94FA-B079464BC630}"/>
                    </a:ext>
                  </a:extLst>
                </p14:cNvPr>
                <p14:cNvContentPartPr/>
                <p14:nvPr/>
              </p14:nvContentPartPr>
              <p14:xfrm>
                <a:off x="7784373" y="3840187"/>
                <a:ext cx="188280" cy="2988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9147651-553F-43A1-94FA-B079464BC63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780053" y="3835867"/>
                  <a:ext cx="1969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88ED68E-8B35-4671-8070-19635FE1C3AA}"/>
                    </a:ext>
                  </a:extLst>
                </p14:cNvPr>
                <p14:cNvContentPartPr/>
                <p14:nvPr/>
              </p14:nvContentPartPr>
              <p14:xfrm>
                <a:off x="7935213" y="3941707"/>
                <a:ext cx="184320" cy="1954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88ED68E-8B35-4671-8070-19635FE1C3A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30893" y="3937387"/>
                  <a:ext cx="192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818DF18-FA4D-44D5-8D64-96043CB56523}"/>
                    </a:ext>
                  </a:extLst>
                </p14:cNvPr>
                <p14:cNvContentPartPr/>
                <p14:nvPr/>
              </p14:nvContentPartPr>
              <p14:xfrm>
                <a:off x="8085333" y="3914707"/>
                <a:ext cx="405000" cy="4251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818DF18-FA4D-44D5-8D64-96043CB5652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081013" y="3910387"/>
                  <a:ext cx="4136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274D9E2-CC30-41A4-BAEF-D342A4382097}"/>
                    </a:ext>
                  </a:extLst>
                </p14:cNvPr>
                <p14:cNvContentPartPr/>
                <p14:nvPr/>
              </p14:nvContentPartPr>
              <p14:xfrm>
                <a:off x="6778533" y="3748747"/>
                <a:ext cx="360" cy="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274D9E2-CC30-41A4-BAEF-D342A43820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74213" y="3744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7DF6042-748C-4E1E-96F6-B7DF79245E85}"/>
                    </a:ext>
                  </a:extLst>
                </p14:cNvPr>
                <p14:cNvContentPartPr/>
                <p14:nvPr/>
              </p14:nvContentPartPr>
              <p14:xfrm>
                <a:off x="6975093" y="3718147"/>
                <a:ext cx="1327320" cy="770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7DF6042-748C-4E1E-96F6-B7DF79245E8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970773" y="3713827"/>
                  <a:ext cx="1335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145C6D6-9785-4F3F-A40F-BCF3E7ECAC3C}"/>
                    </a:ext>
                  </a:extLst>
                </p14:cNvPr>
                <p14:cNvContentPartPr/>
                <p14:nvPr/>
              </p14:nvContentPartPr>
              <p14:xfrm>
                <a:off x="5028933" y="3493147"/>
                <a:ext cx="614520" cy="3427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145C6D6-9785-4F3F-A40F-BCF3E7ECAC3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24613" y="3488827"/>
                  <a:ext cx="623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A919C1A-ECAC-4FF7-A02F-D89FA758DA45}"/>
                    </a:ext>
                  </a:extLst>
                </p14:cNvPr>
                <p14:cNvContentPartPr/>
                <p14:nvPr/>
              </p14:nvContentPartPr>
              <p14:xfrm>
                <a:off x="5478933" y="3887347"/>
                <a:ext cx="73800" cy="315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A919C1A-ECAC-4FF7-A02F-D89FA758DA4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474613" y="3883027"/>
                  <a:ext cx="824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0BFBD3F-091A-4067-BF59-2D2461F8609E}"/>
                    </a:ext>
                  </a:extLst>
                </p14:cNvPr>
                <p14:cNvContentPartPr/>
                <p14:nvPr/>
              </p14:nvContentPartPr>
              <p14:xfrm>
                <a:off x="5332053" y="3791587"/>
                <a:ext cx="240120" cy="2062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0BFBD3F-091A-4067-BF59-2D2461F8609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327733" y="3787267"/>
                  <a:ext cx="248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214B720-CAB0-4B53-9AF7-2A473A33B0CC}"/>
                    </a:ext>
                  </a:extLst>
                </p14:cNvPr>
                <p14:cNvContentPartPr/>
                <p14:nvPr/>
              </p14:nvContentPartPr>
              <p14:xfrm>
                <a:off x="5356893" y="4276147"/>
                <a:ext cx="41400" cy="122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214B720-CAB0-4B53-9AF7-2A473A33B0C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52573" y="4271827"/>
                  <a:ext cx="5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095908B-13E0-4BE9-A521-EE39511549A9}"/>
                    </a:ext>
                  </a:extLst>
                </p14:cNvPr>
                <p14:cNvContentPartPr/>
                <p14:nvPr/>
              </p14:nvContentPartPr>
              <p14:xfrm>
                <a:off x="5274813" y="4280827"/>
                <a:ext cx="181080" cy="1836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095908B-13E0-4BE9-A521-EE39511549A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70493" y="4276507"/>
                  <a:ext cx="189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26510E3-725C-475D-ABC3-F53D665DF27D}"/>
                    </a:ext>
                  </a:extLst>
                </p14:cNvPr>
                <p14:cNvContentPartPr/>
                <p14:nvPr/>
              </p14:nvContentPartPr>
              <p14:xfrm>
                <a:off x="5450853" y="4273267"/>
                <a:ext cx="253440" cy="1641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26510E3-725C-475D-ABC3-F53D665DF27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46533" y="4268947"/>
                  <a:ext cx="262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510E205-DFE9-4D18-8637-E9CCFBF4964E}"/>
                    </a:ext>
                  </a:extLst>
                </p14:cNvPr>
                <p14:cNvContentPartPr/>
                <p14:nvPr/>
              </p14:nvContentPartPr>
              <p14:xfrm>
                <a:off x="5721933" y="4343107"/>
                <a:ext cx="32400" cy="61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510E205-DFE9-4D18-8637-E9CCFBF4964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17613" y="4338787"/>
                  <a:ext cx="41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B8FF997-4893-460E-8889-6565E920ACFF}"/>
                    </a:ext>
                  </a:extLst>
                </p14:cNvPr>
                <p14:cNvContentPartPr/>
                <p14:nvPr/>
              </p14:nvContentPartPr>
              <p14:xfrm>
                <a:off x="5776293" y="4383427"/>
                <a:ext cx="154440" cy="604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B8FF997-4893-460E-8889-6565E920ACF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71973" y="4379107"/>
                  <a:ext cx="163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87EF1E5-C402-487E-A2BC-4779E9F3E403}"/>
                    </a:ext>
                  </a:extLst>
                </p14:cNvPr>
                <p14:cNvContentPartPr/>
                <p14:nvPr/>
              </p14:nvContentPartPr>
              <p14:xfrm>
                <a:off x="6166173" y="4323307"/>
                <a:ext cx="161280" cy="939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87EF1E5-C402-487E-A2BC-4779E9F3E40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161853" y="4318987"/>
                  <a:ext cx="169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10CD24D-2374-4E3F-B2C2-24EC05FDF3C6}"/>
                    </a:ext>
                  </a:extLst>
                </p14:cNvPr>
                <p14:cNvContentPartPr/>
                <p14:nvPr/>
              </p14:nvContentPartPr>
              <p14:xfrm>
                <a:off x="6374613" y="4333387"/>
                <a:ext cx="103680" cy="2448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10CD24D-2374-4E3F-B2C2-24EC05FDF3C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370293" y="4329067"/>
                  <a:ext cx="112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5874670-ECA6-4144-BD3E-61F97D90BAFA}"/>
                    </a:ext>
                  </a:extLst>
                </p14:cNvPr>
                <p14:cNvContentPartPr/>
                <p14:nvPr/>
              </p14:nvContentPartPr>
              <p14:xfrm>
                <a:off x="6495573" y="4327987"/>
                <a:ext cx="172080" cy="939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5874670-ECA6-4144-BD3E-61F97D90BAF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91253" y="4323667"/>
                  <a:ext cx="180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7C9C6BC-B11D-4973-807D-311344E61BE5}"/>
                    </a:ext>
                  </a:extLst>
                </p14:cNvPr>
                <p14:cNvContentPartPr/>
                <p14:nvPr/>
              </p14:nvContentPartPr>
              <p14:xfrm>
                <a:off x="6698253" y="4313947"/>
                <a:ext cx="113400" cy="1026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7C9C6BC-B11D-4973-807D-311344E61BE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693933" y="4309627"/>
                  <a:ext cx="122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6B85745-BE87-4F41-B790-56127544DE18}"/>
                    </a:ext>
                  </a:extLst>
                </p14:cNvPr>
                <p14:cNvContentPartPr/>
                <p14:nvPr/>
              </p14:nvContentPartPr>
              <p14:xfrm>
                <a:off x="6709053" y="4338067"/>
                <a:ext cx="91080" cy="554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6B85745-BE87-4F41-B790-56127544DE1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704733" y="4333747"/>
                  <a:ext cx="99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8AE4AD0-44DB-4D64-B724-D8E4EDE4B136}"/>
                    </a:ext>
                  </a:extLst>
                </p14:cNvPr>
                <p14:cNvContentPartPr/>
                <p14:nvPr/>
              </p14:nvContentPartPr>
              <p14:xfrm>
                <a:off x="6850173" y="4308907"/>
                <a:ext cx="114480" cy="2509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8AE4AD0-44DB-4D64-B724-D8E4EDE4B13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45853" y="4304587"/>
                  <a:ext cx="123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12E3056-CD68-41DB-BFEE-2348BBB05BB0}"/>
                    </a:ext>
                  </a:extLst>
                </p14:cNvPr>
                <p14:cNvContentPartPr/>
                <p14:nvPr/>
              </p14:nvContentPartPr>
              <p14:xfrm>
                <a:off x="6482973" y="4691587"/>
                <a:ext cx="101160" cy="2473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12E3056-CD68-41DB-BFEE-2348BBB05BB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78653" y="4687267"/>
                  <a:ext cx="109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8F19846-90FE-426D-82FC-B771E4FE49B1}"/>
                    </a:ext>
                  </a:extLst>
                </p14:cNvPr>
                <p14:cNvContentPartPr/>
                <p14:nvPr/>
              </p14:nvContentPartPr>
              <p14:xfrm>
                <a:off x="6567573" y="4764307"/>
                <a:ext cx="222840" cy="806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8F19846-90FE-426D-82FC-B771E4FE49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63253" y="4759987"/>
                  <a:ext cx="231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4955623-9C79-450C-9CA2-0B05AFAC5354}"/>
                    </a:ext>
                  </a:extLst>
                </p14:cNvPr>
                <p14:cNvContentPartPr/>
                <p14:nvPr/>
              </p14:nvContentPartPr>
              <p14:xfrm>
                <a:off x="6984093" y="4646947"/>
                <a:ext cx="180360" cy="1800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4955623-9C79-450C-9CA2-0B05AFAC535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79773" y="4642627"/>
                  <a:ext cx="189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B7100BE-B203-4639-AA4F-BB58E9BD6AD7}"/>
                    </a:ext>
                  </a:extLst>
                </p14:cNvPr>
                <p14:cNvContentPartPr/>
                <p14:nvPr/>
              </p14:nvContentPartPr>
              <p14:xfrm>
                <a:off x="7134573" y="4803187"/>
                <a:ext cx="360" cy="3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B7100BE-B203-4639-AA4F-BB58E9BD6AD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30253" y="4798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A7336B3-AE10-46E0-82C3-5D3D0C8B196E}"/>
                    </a:ext>
                  </a:extLst>
                </p14:cNvPr>
                <p14:cNvContentPartPr/>
                <p14:nvPr/>
              </p14:nvContentPartPr>
              <p14:xfrm>
                <a:off x="7177053" y="4732987"/>
                <a:ext cx="168120" cy="950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A7336B3-AE10-46E0-82C3-5D3D0C8B196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172733" y="4728667"/>
                  <a:ext cx="176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6936206-4560-459E-836E-C94D360F0653}"/>
                    </a:ext>
                  </a:extLst>
                </p14:cNvPr>
                <p14:cNvContentPartPr/>
                <p14:nvPr/>
              </p14:nvContentPartPr>
              <p14:xfrm>
                <a:off x="7515813" y="4643707"/>
                <a:ext cx="238320" cy="1270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6936206-4560-459E-836E-C94D360F065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511493" y="4639387"/>
                  <a:ext cx="246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0EDEEDE-36F4-455E-B9D6-A9C2D33C97EF}"/>
                    </a:ext>
                  </a:extLst>
                </p14:cNvPr>
                <p14:cNvContentPartPr/>
                <p14:nvPr/>
              </p14:nvContentPartPr>
              <p14:xfrm>
                <a:off x="7793013" y="4660627"/>
                <a:ext cx="148320" cy="102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0EDEEDE-36F4-455E-B9D6-A9C2D33C97E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88693" y="4656307"/>
                  <a:ext cx="156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8702DF6-0C90-4CB9-A989-CC606813C55F}"/>
                    </a:ext>
                  </a:extLst>
                </p14:cNvPr>
                <p14:cNvContentPartPr/>
                <p14:nvPr/>
              </p14:nvContentPartPr>
              <p14:xfrm>
                <a:off x="7910373" y="4579987"/>
                <a:ext cx="95400" cy="216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8702DF6-0C90-4CB9-A989-CC606813C55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906053" y="4575667"/>
                  <a:ext cx="104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D430272-D1A9-492E-9AB0-E5DF93B08BBB}"/>
                    </a:ext>
                  </a:extLst>
                </p14:cNvPr>
                <p14:cNvContentPartPr/>
                <p14:nvPr/>
              </p14:nvContentPartPr>
              <p14:xfrm>
                <a:off x="8002533" y="4596907"/>
                <a:ext cx="144720" cy="1123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D430272-D1A9-492E-9AB0-E5DF93B08BB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98213" y="4592587"/>
                  <a:ext cx="153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0731E9C-435D-46A2-ADF9-CFAD7615030F}"/>
                    </a:ext>
                  </a:extLst>
                </p14:cNvPr>
                <p14:cNvContentPartPr/>
                <p14:nvPr/>
              </p14:nvContentPartPr>
              <p14:xfrm>
                <a:off x="8149773" y="4433467"/>
                <a:ext cx="131400" cy="2376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0731E9C-435D-46A2-ADF9-CFAD7615030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145453" y="4429147"/>
                  <a:ext cx="1400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07DB663-77E2-4F73-A9EB-6516E30FC69B}"/>
                    </a:ext>
                  </a:extLst>
                </p14:cNvPr>
                <p14:cNvContentPartPr/>
                <p14:nvPr/>
              </p14:nvContentPartPr>
              <p14:xfrm>
                <a:off x="8184693" y="4762147"/>
                <a:ext cx="38880" cy="410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07DB663-77E2-4F73-A9EB-6516E30FC69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180373" y="4757827"/>
                  <a:ext cx="47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F3EEA6D-1C94-447F-A11E-4AFBA3CC6A38}"/>
                    </a:ext>
                  </a:extLst>
                </p14:cNvPr>
                <p14:cNvContentPartPr/>
                <p14:nvPr/>
              </p14:nvContentPartPr>
              <p14:xfrm>
                <a:off x="7415373" y="3277867"/>
                <a:ext cx="619200" cy="4906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F3EEA6D-1C94-447F-A11E-4AFBA3CC6A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411053" y="3273547"/>
                  <a:ext cx="6278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1CDB44D-A201-4B81-A84B-052504E8F00E}"/>
                    </a:ext>
                  </a:extLst>
                </p14:cNvPr>
                <p14:cNvContentPartPr/>
                <p14:nvPr/>
              </p14:nvContentPartPr>
              <p14:xfrm>
                <a:off x="5229453" y="3577027"/>
                <a:ext cx="2497320" cy="19440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1CDB44D-A201-4B81-A84B-052504E8F00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25133" y="3572347"/>
                  <a:ext cx="2505960" cy="19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A67619D-6A1D-4B4D-A214-4BF1534E77C9}"/>
                    </a:ext>
                  </a:extLst>
                </p14:cNvPr>
                <p14:cNvContentPartPr/>
                <p14:nvPr/>
              </p14:nvContentPartPr>
              <p14:xfrm>
                <a:off x="4987893" y="5293867"/>
                <a:ext cx="455760" cy="4222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A67619D-6A1D-4B4D-A214-4BF1534E77C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983573" y="5289547"/>
                  <a:ext cx="4644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D7FFB58-5C00-4C1D-A591-9DAD966FBB16}"/>
                    </a:ext>
                  </a:extLst>
                </p14:cNvPr>
                <p14:cNvContentPartPr/>
                <p14:nvPr/>
              </p14:nvContentPartPr>
              <p14:xfrm>
                <a:off x="5039733" y="5764387"/>
                <a:ext cx="223200" cy="2235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D7FFB58-5C00-4C1D-A591-9DAD966FBB1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035413" y="5760067"/>
                  <a:ext cx="231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D342D49-0F4C-4E78-98B7-944992041A9D}"/>
                    </a:ext>
                  </a:extLst>
                </p14:cNvPr>
                <p14:cNvContentPartPr/>
                <p14:nvPr/>
              </p14:nvContentPartPr>
              <p14:xfrm>
                <a:off x="5282733" y="5837107"/>
                <a:ext cx="188640" cy="1494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D342D49-0F4C-4E78-98B7-944992041A9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278413" y="5832787"/>
                  <a:ext cx="197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57CDF1A-EE88-4A74-9878-5F003FD9D359}"/>
                    </a:ext>
                  </a:extLst>
                </p14:cNvPr>
                <p14:cNvContentPartPr/>
                <p14:nvPr/>
              </p14:nvContentPartPr>
              <p14:xfrm>
                <a:off x="5510973" y="5833507"/>
                <a:ext cx="93600" cy="1810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57CDF1A-EE88-4A74-9878-5F003FD9D35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06653" y="5829187"/>
                  <a:ext cx="102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1B04D0F-7F0D-4F5A-A762-279C44F770D4}"/>
                    </a:ext>
                  </a:extLst>
                </p14:cNvPr>
                <p14:cNvContentPartPr/>
                <p14:nvPr/>
              </p14:nvContentPartPr>
              <p14:xfrm>
                <a:off x="5611053" y="5806507"/>
                <a:ext cx="117720" cy="990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1B04D0F-7F0D-4F5A-A762-279C44F770D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606733" y="5802187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861192B-EE2E-48DC-AE90-1C5FC2B5075A}"/>
                    </a:ext>
                  </a:extLst>
                </p14:cNvPr>
                <p14:cNvContentPartPr/>
                <p14:nvPr/>
              </p14:nvContentPartPr>
              <p14:xfrm>
                <a:off x="5926413" y="5626147"/>
                <a:ext cx="561600" cy="344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861192B-EE2E-48DC-AE90-1C5FC2B5075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922093" y="5621827"/>
                  <a:ext cx="570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7579609-3F2C-43BD-9A45-8DAF8E7F04A9}"/>
                    </a:ext>
                  </a:extLst>
                </p14:cNvPr>
                <p14:cNvContentPartPr/>
                <p14:nvPr/>
              </p14:nvContentPartPr>
              <p14:xfrm>
                <a:off x="6709773" y="5471347"/>
                <a:ext cx="168840" cy="2232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7579609-3F2C-43BD-9A45-8DAF8E7F04A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705453" y="5467027"/>
                  <a:ext cx="177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8FFA16E-9E39-4C90-8B42-CAE98F6A8EC9}"/>
                    </a:ext>
                  </a:extLst>
                </p14:cNvPr>
                <p14:cNvContentPartPr/>
                <p14:nvPr/>
              </p14:nvContentPartPr>
              <p14:xfrm>
                <a:off x="6905973" y="5566027"/>
                <a:ext cx="169920" cy="1076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8FFA16E-9E39-4C90-8B42-CAE98F6A8EC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901653" y="5561707"/>
                  <a:ext cx="178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1689503-7AD0-4CB3-99A7-BD2C06B3F3D4}"/>
                    </a:ext>
                  </a:extLst>
                </p14:cNvPr>
                <p14:cNvContentPartPr/>
                <p14:nvPr/>
              </p14:nvContentPartPr>
              <p14:xfrm>
                <a:off x="7042413" y="5533267"/>
                <a:ext cx="204120" cy="1101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1689503-7AD0-4CB3-99A7-BD2C06B3F3D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38093" y="5528947"/>
                  <a:ext cx="212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0E1940B-2A83-4CC8-AB0F-6AF0D5E08B49}"/>
                    </a:ext>
                  </a:extLst>
                </p14:cNvPr>
                <p14:cNvContentPartPr/>
                <p14:nvPr/>
              </p14:nvContentPartPr>
              <p14:xfrm>
                <a:off x="7275333" y="5492227"/>
                <a:ext cx="362520" cy="1198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0E1940B-2A83-4CC8-AB0F-6AF0D5E08B4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271013" y="5487907"/>
                  <a:ext cx="371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53027C6-4203-400C-A019-D64E0F6FC161}"/>
                    </a:ext>
                  </a:extLst>
                </p14:cNvPr>
                <p14:cNvContentPartPr/>
                <p14:nvPr/>
              </p14:nvContentPartPr>
              <p14:xfrm>
                <a:off x="7700133" y="5261107"/>
                <a:ext cx="76680" cy="3247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53027C6-4203-400C-A019-D64E0F6FC16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695813" y="5256787"/>
                  <a:ext cx="853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580498A-FCC4-4C39-AEA0-92BBA709C85B}"/>
                    </a:ext>
                  </a:extLst>
                </p14:cNvPr>
                <p14:cNvContentPartPr/>
                <p14:nvPr/>
              </p14:nvContentPartPr>
              <p14:xfrm>
                <a:off x="6607893" y="5629027"/>
                <a:ext cx="1423800" cy="3103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580498A-FCC4-4C39-AEA0-92BBA709C85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603573" y="5624707"/>
                  <a:ext cx="1432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8B63BAE-1CEB-4D08-A0BE-9A129C43B46F}"/>
                    </a:ext>
                  </a:extLst>
                </p14:cNvPr>
                <p14:cNvContentPartPr/>
                <p14:nvPr/>
              </p14:nvContentPartPr>
              <p14:xfrm>
                <a:off x="4362573" y="6200347"/>
                <a:ext cx="301680" cy="478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8B63BAE-1CEB-4D08-A0BE-9A129C43B46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358253" y="6196027"/>
                  <a:ext cx="310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82D07D8-9992-49F5-A275-DF63E4821749}"/>
                    </a:ext>
                  </a:extLst>
                </p14:cNvPr>
                <p14:cNvContentPartPr/>
                <p14:nvPr/>
              </p14:nvContentPartPr>
              <p14:xfrm>
                <a:off x="4639773" y="6123307"/>
                <a:ext cx="176760" cy="2095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82D07D8-9992-49F5-A275-DF63E482174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35453" y="6118987"/>
                  <a:ext cx="185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0CFE8C1-2403-4E84-A910-94A44860C08C}"/>
                    </a:ext>
                  </a:extLst>
                </p14:cNvPr>
                <p14:cNvContentPartPr/>
                <p14:nvPr/>
              </p14:nvContentPartPr>
              <p14:xfrm>
                <a:off x="5169333" y="6088387"/>
                <a:ext cx="34560" cy="2383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0CFE8C1-2403-4E84-A910-94A44860C08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165013" y="6084067"/>
                  <a:ext cx="43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31A92CA-A4F2-4169-94C5-89E5D61BBA37}"/>
                    </a:ext>
                  </a:extLst>
                </p14:cNvPr>
                <p14:cNvContentPartPr/>
                <p14:nvPr/>
              </p14:nvContentPartPr>
              <p14:xfrm>
                <a:off x="4981053" y="6078307"/>
                <a:ext cx="312120" cy="2538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31A92CA-A4F2-4169-94C5-89E5D61BBA3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976733" y="6073987"/>
                  <a:ext cx="320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CCBE203-9757-4F26-BB7B-6CC9D716260F}"/>
                    </a:ext>
                  </a:extLst>
                </p14:cNvPr>
                <p14:cNvContentPartPr/>
                <p14:nvPr/>
              </p14:nvContentPartPr>
              <p14:xfrm>
                <a:off x="5376333" y="6102067"/>
                <a:ext cx="306000" cy="1854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CCBE203-9757-4F26-BB7B-6CC9D716260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72013" y="6097747"/>
                  <a:ext cx="314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3D57949-22BC-4F85-AD58-92C10BE2486C}"/>
                    </a:ext>
                  </a:extLst>
                </p14:cNvPr>
                <p14:cNvContentPartPr/>
                <p14:nvPr/>
              </p14:nvContentPartPr>
              <p14:xfrm>
                <a:off x="5815893" y="6143467"/>
                <a:ext cx="113400" cy="2293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3D57949-22BC-4F85-AD58-92C10BE2486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811573" y="6139147"/>
                  <a:ext cx="122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1BCB493-7B6A-4CD2-B506-B15DB0D03D79}"/>
                    </a:ext>
                  </a:extLst>
                </p14:cNvPr>
                <p14:cNvContentPartPr/>
                <p14:nvPr/>
              </p14:nvContentPartPr>
              <p14:xfrm>
                <a:off x="5976453" y="6154987"/>
                <a:ext cx="295200" cy="691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1BCB493-7B6A-4CD2-B506-B15DB0D03D7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972133" y="6150667"/>
                  <a:ext cx="303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4E68AB1-486E-462C-8763-046A9DEA97C7}"/>
                    </a:ext>
                  </a:extLst>
                </p14:cNvPr>
                <p14:cNvContentPartPr/>
                <p14:nvPr/>
              </p14:nvContentPartPr>
              <p14:xfrm>
                <a:off x="6404133" y="6025387"/>
                <a:ext cx="332640" cy="2422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4E68AB1-486E-462C-8763-046A9DEA97C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399813" y="6021067"/>
                  <a:ext cx="341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58F1646-D333-4DCB-AF31-846B945E701F}"/>
                    </a:ext>
                  </a:extLst>
                </p14:cNvPr>
                <p14:cNvContentPartPr/>
                <p14:nvPr/>
              </p14:nvContentPartPr>
              <p14:xfrm>
                <a:off x="6671973" y="6055987"/>
                <a:ext cx="92520" cy="129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58F1646-D333-4DCB-AF31-846B945E701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667653" y="6051667"/>
                  <a:ext cx="101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D2A17CA-497E-43D2-8BEB-BF8B6DE18EDA}"/>
                    </a:ext>
                  </a:extLst>
                </p14:cNvPr>
                <p14:cNvContentPartPr/>
                <p14:nvPr/>
              </p14:nvContentPartPr>
              <p14:xfrm>
                <a:off x="6775653" y="6005947"/>
                <a:ext cx="156240" cy="144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D2A17CA-497E-43D2-8BEB-BF8B6DE18ED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771333" y="6001627"/>
                  <a:ext cx="164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998E0BA-350A-4EBF-9DFD-7EC49F823F3F}"/>
                    </a:ext>
                  </a:extLst>
                </p14:cNvPr>
                <p14:cNvContentPartPr/>
                <p14:nvPr/>
              </p14:nvContentPartPr>
              <p14:xfrm>
                <a:off x="7185693" y="5926747"/>
                <a:ext cx="259200" cy="1875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998E0BA-350A-4EBF-9DFD-7EC49F823F3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181373" y="5922427"/>
                  <a:ext cx="26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E31E5A5-AC9B-4C80-8890-E9537F2DC736}"/>
                    </a:ext>
                  </a:extLst>
                </p14:cNvPr>
                <p14:cNvContentPartPr/>
                <p14:nvPr/>
              </p14:nvContentPartPr>
              <p14:xfrm>
                <a:off x="7437333" y="5951947"/>
                <a:ext cx="47520" cy="360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E31E5A5-AC9B-4C80-8890-E9537F2DC73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433013" y="5947627"/>
                  <a:ext cx="56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F4C34632-8CD8-4F7C-ABFE-40AC11727910}"/>
                    </a:ext>
                  </a:extLst>
                </p14:cNvPr>
                <p14:cNvContentPartPr/>
                <p14:nvPr/>
              </p14:nvContentPartPr>
              <p14:xfrm>
                <a:off x="7507173" y="5967427"/>
                <a:ext cx="68040" cy="1065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F4C34632-8CD8-4F7C-ABFE-40AC1172791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502853" y="5963107"/>
                  <a:ext cx="76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15FA337-1892-4CC4-BF19-1AFC815FF0E4}"/>
                    </a:ext>
                  </a:extLst>
                </p14:cNvPr>
                <p14:cNvContentPartPr/>
                <p14:nvPr/>
              </p14:nvContentPartPr>
              <p14:xfrm>
                <a:off x="7753413" y="5947267"/>
                <a:ext cx="447120" cy="900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15FA337-1892-4CC4-BF19-1AFC815FF0E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749093" y="5942947"/>
                  <a:ext cx="455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B966AF6-2FAE-43C8-BB52-74C333E771D7}"/>
                    </a:ext>
                  </a:extLst>
                </p14:cNvPr>
                <p14:cNvContentPartPr/>
                <p14:nvPr/>
              </p14:nvContentPartPr>
              <p14:xfrm>
                <a:off x="8188293" y="5872747"/>
                <a:ext cx="322200" cy="1252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B966AF6-2FAE-43C8-BB52-74C333E771D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183973" y="5868427"/>
                  <a:ext cx="330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4A6FFE96-DA67-433F-BB9B-F625D908078A}"/>
                    </a:ext>
                  </a:extLst>
                </p14:cNvPr>
                <p14:cNvContentPartPr/>
                <p14:nvPr/>
              </p14:nvContentPartPr>
              <p14:xfrm>
                <a:off x="5661453" y="6471427"/>
                <a:ext cx="218160" cy="831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4A6FFE96-DA67-433F-BB9B-F625D908078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657133" y="6467107"/>
                  <a:ext cx="226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9CAC958D-A585-400B-A282-BA15BF84A2D8}"/>
                    </a:ext>
                  </a:extLst>
                </p14:cNvPr>
                <p14:cNvContentPartPr/>
                <p14:nvPr/>
              </p14:nvContentPartPr>
              <p14:xfrm>
                <a:off x="5777733" y="6402307"/>
                <a:ext cx="86040" cy="28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9CAC958D-A585-400B-A282-BA15BF84A2D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773413" y="6397987"/>
                  <a:ext cx="94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A98E9FD-97F1-4A2E-BE69-F3846D2B566F}"/>
                    </a:ext>
                  </a:extLst>
                </p14:cNvPr>
                <p14:cNvContentPartPr/>
                <p14:nvPr/>
              </p14:nvContentPartPr>
              <p14:xfrm>
                <a:off x="6040893" y="6350467"/>
                <a:ext cx="270000" cy="1753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A98E9FD-97F1-4A2E-BE69-F3846D2B566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036573" y="6346147"/>
                  <a:ext cx="278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8075696-8BE4-477E-B42E-8D4A20A70F8E}"/>
                    </a:ext>
                  </a:extLst>
                </p14:cNvPr>
                <p14:cNvContentPartPr/>
                <p14:nvPr/>
              </p14:nvContentPartPr>
              <p14:xfrm>
                <a:off x="6593853" y="6331027"/>
                <a:ext cx="203400" cy="1670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8075696-8BE4-477E-B42E-8D4A20A70F8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589533" y="6326707"/>
                  <a:ext cx="212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698FE75-800A-4BD9-8125-AB6C0D65D416}"/>
                    </a:ext>
                  </a:extLst>
                </p14:cNvPr>
                <p14:cNvContentPartPr/>
                <p14:nvPr/>
              </p14:nvContentPartPr>
              <p14:xfrm>
                <a:off x="6813453" y="6272707"/>
                <a:ext cx="217080" cy="1850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698FE75-800A-4BD9-8125-AB6C0D65D41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809133" y="6268387"/>
                  <a:ext cx="225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CA4DBCA-5675-4C91-AD5B-67DDD2F15D94}"/>
                    </a:ext>
                  </a:extLst>
                </p14:cNvPr>
                <p14:cNvContentPartPr/>
                <p14:nvPr/>
              </p14:nvContentPartPr>
              <p14:xfrm>
                <a:off x="7059333" y="6224827"/>
                <a:ext cx="499680" cy="1994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CA4DBCA-5675-4C91-AD5B-67DDD2F15D9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055013" y="6220507"/>
                  <a:ext cx="508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45E8196-4DFA-4FF5-A2DD-0ED5047855B8}"/>
                    </a:ext>
                  </a:extLst>
                </p14:cNvPr>
                <p14:cNvContentPartPr/>
                <p14:nvPr/>
              </p14:nvContentPartPr>
              <p14:xfrm>
                <a:off x="7569453" y="6286387"/>
                <a:ext cx="182520" cy="748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45E8196-4DFA-4FF5-A2DD-0ED5047855B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565133" y="6282067"/>
                  <a:ext cx="191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ADD7CE0-1D59-44C5-8463-D2607D54D96D}"/>
                    </a:ext>
                  </a:extLst>
                </p14:cNvPr>
                <p14:cNvContentPartPr/>
                <p14:nvPr/>
              </p14:nvContentPartPr>
              <p14:xfrm>
                <a:off x="7917933" y="6094867"/>
                <a:ext cx="26280" cy="1479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ADD7CE0-1D59-44C5-8463-D2607D54D96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913613" y="6090547"/>
                  <a:ext cx="34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56FB5AB-874B-45C1-8522-046A65CBEFE0}"/>
                    </a:ext>
                  </a:extLst>
                </p14:cNvPr>
                <p14:cNvContentPartPr/>
                <p14:nvPr/>
              </p14:nvContentPartPr>
              <p14:xfrm>
                <a:off x="7949973" y="6381067"/>
                <a:ext cx="360" cy="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56FB5AB-874B-45C1-8522-046A65CBEF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45653" y="6376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6A889AC-B4BB-486E-9327-780DB65DB5A8}"/>
                    </a:ext>
                  </a:extLst>
                </p14:cNvPr>
                <p14:cNvContentPartPr/>
                <p14:nvPr/>
              </p14:nvContentPartPr>
              <p14:xfrm>
                <a:off x="6110013" y="6700387"/>
                <a:ext cx="199800" cy="93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6A889AC-B4BB-486E-9327-780DB65DB5A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105693" y="6696067"/>
                  <a:ext cx="20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809C5F9-F84B-40AF-A7B9-ACC0AEC95FBA}"/>
                    </a:ext>
                  </a:extLst>
                </p14:cNvPr>
                <p14:cNvContentPartPr/>
                <p14:nvPr/>
              </p14:nvContentPartPr>
              <p14:xfrm>
                <a:off x="6280293" y="6634147"/>
                <a:ext cx="95760" cy="1303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809C5F9-F84B-40AF-A7B9-ACC0AEC95FB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275973" y="6629827"/>
                  <a:ext cx="104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3048268-C637-45C8-8B86-C581BD16A06B}"/>
                    </a:ext>
                  </a:extLst>
                </p14:cNvPr>
                <p14:cNvContentPartPr/>
                <p14:nvPr/>
              </p14:nvContentPartPr>
              <p14:xfrm>
                <a:off x="6602493" y="6643867"/>
                <a:ext cx="129240" cy="921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3048268-C637-45C8-8B86-C581BD16A06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98173" y="6639547"/>
                  <a:ext cx="137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FF20ED6-3D74-4868-A670-EFF77CE8AC92}"/>
                    </a:ext>
                  </a:extLst>
                </p14:cNvPr>
                <p14:cNvContentPartPr/>
                <p14:nvPr/>
              </p14:nvContentPartPr>
              <p14:xfrm>
                <a:off x="6752973" y="6628027"/>
                <a:ext cx="110520" cy="1036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FF20ED6-3D74-4868-A670-EFF77CE8AC9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748653" y="6623707"/>
                  <a:ext cx="11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CDE3B25-18B1-425B-9431-DB824074B8F2}"/>
                    </a:ext>
                  </a:extLst>
                </p14:cNvPr>
                <p14:cNvContentPartPr/>
                <p14:nvPr/>
              </p14:nvContentPartPr>
              <p14:xfrm>
                <a:off x="6861693" y="6615427"/>
                <a:ext cx="234360" cy="860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CDE3B25-18B1-425B-9431-DB824074B8F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857373" y="6611107"/>
                  <a:ext cx="243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552A738-70D1-4201-BE83-CA66B82721E5}"/>
                    </a:ext>
                  </a:extLst>
                </p14:cNvPr>
                <p14:cNvContentPartPr/>
                <p14:nvPr/>
              </p14:nvContentPartPr>
              <p14:xfrm>
                <a:off x="7200093" y="6509587"/>
                <a:ext cx="207720" cy="1681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552A738-70D1-4201-BE83-CA66B82721E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195773" y="6505267"/>
                  <a:ext cx="216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47C92A5-2C82-4E59-A7CD-3F6AF32D2320}"/>
                    </a:ext>
                  </a:extLst>
                </p14:cNvPr>
                <p14:cNvContentPartPr/>
                <p14:nvPr/>
              </p14:nvContentPartPr>
              <p14:xfrm>
                <a:off x="7069053" y="6672307"/>
                <a:ext cx="663480" cy="828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47C92A5-2C82-4E59-A7CD-3F6AF32D232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064733" y="6667987"/>
                  <a:ext cx="672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E78FAEB5-ECDA-4AFE-A7CB-C17A68460244}"/>
                    </a:ext>
                  </a:extLst>
                </p14:cNvPr>
                <p14:cNvContentPartPr/>
                <p14:nvPr/>
              </p14:nvContentPartPr>
              <p14:xfrm>
                <a:off x="8839173" y="3446707"/>
                <a:ext cx="849240" cy="412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E78FAEB5-ECDA-4AFE-A7CB-C17A6846024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834853" y="3442387"/>
                  <a:ext cx="85788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F1CAF1E-0D63-4647-B3C5-F70BCF72C718}"/>
                    </a:ext>
                  </a:extLst>
                </p14:cNvPr>
                <p14:cNvContentPartPr/>
                <p14:nvPr/>
              </p14:nvContentPartPr>
              <p14:xfrm>
                <a:off x="4359333" y="3611227"/>
                <a:ext cx="572400" cy="3261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F1CAF1E-0D63-4647-B3C5-F70BCF72C71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355013" y="3606907"/>
                  <a:ext cx="581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A615DEA-C74E-4D84-9B64-39F53C9043EA}"/>
                    </a:ext>
                  </a:extLst>
                </p14:cNvPr>
                <p14:cNvContentPartPr/>
                <p14:nvPr/>
              </p14:nvContentPartPr>
              <p14:xfrm>
                <a:off x="4216413" y="3995347"/>
                <a:ext cx="172440" cy="4208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A615DEA-C74E-4D84-9B64-39F53C9043E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212093" y="3991027"/>
                  <a:ext cx="1810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79077FB-002F-4B27-9D99-60860CDC37BE}"/>
                    </a:ext>
                  </a:extLst>
                </p14:cNvPr>
                <p14:cNvContentPartPr/>
                <p14:nvPr/>
              </p14:nvContentPartPr>
              <p14:xfrm>
                <a:off x="4017693" y="3799507"/>
                <a:ext cx="499680" cy="7851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79077FB-002F-4B27-9D99-60860CDC37B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13373" y="3795187"/>
                  <a:ext cx="50832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FDBAD88-1E29-439D-BBD8-4338E6C33E07}"/>
                    </a:ext>
                  </a:extLst>
                </p14:cNvPr>
                <p14:cNvContentPartPr/>
                <p14:nvPr/>
              </p14:nvContentPartPr>
              <p14:xfrm>
                <a:off x="3770733" y="4669267"/>
                <a:ext cx="269640" cy="1789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FDBAD88-1E29-439D-BBD8-4338E6C33E0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766413" y="4664947"/>
                  <a:ext cx="278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2E10AAB-9F52-47B8-96FE-E01F72D89D64}"/>
                    </a:ext>
                  </a:extLst>
                </p14:cNvPr>
                <p14:cNvContentPartPr/>
                <p14:nvPr/>
              </p14:nvContentPartPr>
              <p14:xfrm>
                <a:off x="4067733" y="4631467"/>
                <a:ext cx="180000" cy="2628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2E10AAB-9F52-47B8-96FE-E01F72D89D6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063413" y="4627147"/>
                  <a:ext cx="188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620F42F-4F8D-4D76-B7CB-0163D7206399}"/>
                    </a:ext>
                  </a:extLst>
                </p14:cNvPr>
                <p14:cNvContentPartPr/>
                <p14:nvPr/>
              </p14:nvContentPartPr>
              <p14:xfrm>
                <a:off x="4415133" y="4434547"/>
                <a:ext cx="213120" cy="3146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620F42F-4F8D-4D76-B7CB-0163D720639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410813" y="4430227"/>
                  <a:ext cx="221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DFD4811-C96B-4989-BCC4-6664D3278ABE}"/>
                    </a:ext>
                  </a:extLst>
                </p14:cNvPr>
                <p14:cNvContentPartPr/>
                <p14:nvPr/>
              </p14:nvContentPartPr>
              <p14:xfrm>
                <a:off x="4302453" y="4855387"/>
                <a:ext cx="150480" cy="2854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DFD4811-C96B-4989-BCC4-6664D3278AB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98133" y="4851067"/>
                  <a:ext cx="159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101BF61-C8CB-4DEC-9B78-BE0392BC7EE5}"/>
                    </a:ext>
                  </a:extLst>
                </p14:cNvPr>
                <p14:cNvContentPartPr/>
                <p14:nvPr/>
              </p14:nvContentPartPr>
              <p14:xfrm>
                <a:off x="4458693" y="4919107"/>
                <a:ext cx="264600" cy="1382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101BF61-C8CB-4DEC-9B78-BE0392BC7EE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454373" y="4914787"/>
                  <a:ext cx="273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D759E08E-F73A-486B-ABD4-241CF0BE516B}"/>
                    </a:ext>
                  </a:extLst>
                </p14:cNvPr>
                <p14:cNvContentPartPr/>
                <p14:nvPr/>
              </p14:nvContentPartPr>
              <p14:xfrm>
                <a:off x="4718253" y="4836307"/>
                <a:ext cx="100800" cy="817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D759E08E-F73A-486B-ABD4-241CF0BE516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713933" y="4831987"/>
                  <a:ext cx="109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6634DF8-99DD-495E-9CD6-7A89852047A6}"/>
                    </a:ext>
                  </a:extLst>
                </p14:cNvPr>
                <p14:cNvContentPartPr/>
                <p14:nvPr/>
              </p14:nvContentPartPr>
              <p14:xfrm>
                <a:off x="4772613" y="4840267"/>
                <a:ext cx="148320" cy="842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6634DF8-99DD-495E-9CD6-7A89852047A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768293" y="4835947"/>
                  <a:ext cx="156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A7CF73CF-5028-40F1-AFBA-D8E5674975C3}"/>
                    </a:ext>
                  </a:extLst>
                </p14:cNvPr>
                <p14:cNvContentPartPr/>
                <p14:nvPr/>
              </p14:nvContentPartPr>
              <p14:xfrm>
                <a:off x="4889253" y="4752427"/>
                <a:ext cx="143640" cy="1386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A7CF73CF-5028-40F1-AFBA-D8E5674975C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884933" y="4748107"/>
                  <a:ext cx="152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FB9A5224-0D95-4FF3-8385-E1E00615CDAE}"/>
                    </a:ext>
                  </a:extLst>
                </p14:cNvPr>
                <p14:cNvContentPartPr/>
                <p14:nvPr/>
              </p14:nvContentPartPr>
              <p14:xfrm>
                <a:off x="3604773" y="4234027"/>
                <a:ext cx="1715760" cy="12528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FB9A5224-0D95-4FF3-8385-E1E00615CDA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600453" y="4229707"/>
                  <a:ext cx="1724400" cy="12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3921863-4785-4FC2-838B-45F671D9EFB5}"/>
                    </a:ext>
                  </a:extLst>
                </p14:cNvPr>
                <p14:cNvContentPartPr/>
                <p14:nvPr/>
              </p14:nvContentPartPr>
              <p14:xfrm>
                <a:off x="5725893" y="3691147"/>
                <a:ext cx="815400" cy="2736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3921863-4785-4FC2-838B-45F671D9EFB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721573" y="3686827"/>
                  <a:ext cx="824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E3B8463F-89E8-44B3-95A4-7C9F561EE43E}"/>
                    </a:ext>
                  </a:extLst>
                </p14:cNvPr>
                <p14:cNvContentPartPr/>
                <p14:nvPr/>
              </p14:nvContentPartPr>
              <p14:xfrm>
                <a:off x="8582853" y="3556147"/>
                <a:ext cx="390960" cy="2397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E3B8463F-89E8-44B3-95A4-7C9F561EE43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578533" y="3551827"/>
                  <a:ext cx="399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AC34322-ED15-4F5D-BAA9-B7C983E015C8}"/>
                    </a:ext>
                  </a:extLst>
                </p14:cNvPr>
                <p14:cNvContentPartPr/>
                <p14:nvPr/>
              </p14:nvContentPartPr>
              <p14:xfrm>
                <a:off x="9053373" y="3687907"/>
                <a:ext cx="575640" cy="406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AC34322-ED15-4F5D-BAA9-B7C983E015C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049053" y="3683587"/>
                  <a:ext cx="584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21D8C3E-1E66-427E-87BA-9CD2137F25E0}"/>
                    </a:ext>
                  </a:extLst>
                </p14:cNvPr>
                <p14:cNvContentPartPr/>
                <p14:nvPr/>
              </p14:nvContentPartPr>
              <p14:xfrm>
                <a:off x="4247013" y="3850267"/>
                <a:ext cx="595440" cy="453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21D8C3E-1E66-427E-87BA-9CD2137F25E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242693" y="3845947"/>
                  <a:ext cx="604080" cy="54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29" name="Grafik 428">
            <a:extLst>
              <a:ext uri="{FF2B5EF4-FFF2-40B4-BE49-F238E27FC236}">
                <a16:creationId xmlns:a16="http://schemas.microsoft.com/office/drawing/2014/main" id="{159E2FB4-4BD9-499F-9AF9-FB88DF6D0502}"/>
              </a:ext>
            </a:extLst>
          </p:cNvPr>
          <p:cNvPicPr>
            <a:picLocks noChangeAspect="1"/>
          </p:cNvPicPr>
          <p:nvPr/>
        </p:nvPicPr>
        <p:blipFill>
          <a:blip r:embed="rId4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5" y="3756185"/>
            <a:ext cx="699232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1A38-24FE-8CB7-5AA0-188EBC5E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C2E7F8A3-594C-5B22-D540-4AC4EF4DAF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49305563-556D-4127-A431-9E939033E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5" y="382471"/>
            <a:ext cx="2095500" cy="10287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AA2F2E1-3BE6-4B6D-A618-8465E01AF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05" y="263420"/>
            <a:ext cx="6887536" cy="1505160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7BF144A2-E159-4A9C-946F-B6B3CCC57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44" y="1937667"/>
            <a:ext cx="5296577" cy="196626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5BC8628-B26C-4E17-9906-960FE74744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5" y="4073017"/>
            <a:ext cx="7030431" cy="11907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DDB6655-1748-4D19-89B9-319D6BFD19C3}"/>
                  </a:ext>
                </a:extLst>
              </p14:cNvPr>
              <p14:cNvContentPartPr/>
              <p14:nvPr/>
            </p14:nvContentPartPr>
            <p14:xfrm>
              <a:off x="4170333" y="4504387"/>
              <a:ext cx="1045800" cy="651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DDB6655-1748-4D19-89B9-319D6BFD19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66013" y="4500067"/>
                <a:ext cx="10544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43C3E4C-10A8-46A7-A21E-CC568D18D7FF}"/>
                  </a:ext>
                </a:extLst>
              </p14:cNvPr>
              <p14:cNvContentPartPr/>
              <p14:nvPr/>
            </p14:nvContentPartPr>
            <p14:xfrm>
              <a:off x="3471933" y="4231507"/>
              <a:ext cx="797400" cy="383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43C3E4C-10A8-46A7-A21E-CC568D18D7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7613" y="4227187"/>
                <a:ext cx="80604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B1C1D29-FF37-4A92-B90C-F74463A4531C}"/>
                  </a:ext>
                </a:extLst>
              </p14:cNvPr>
              <p14:cNvContentPartPr/>
              <p14:nvPr/>
            </p14:nvContentPartPr>
            <p14:xfrm>
              <a:off x="612813" y="4815067"/>
              <a:ext cx="631080" cy="295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B1C1D29-FF37-4A92-B90C-F74463A453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493" y="4810747"/>
                <a:ext cx="639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D2DB763-4383-4452-828E-0FCB829B8014}"/>
                  </a:ext>
                </a:extLst>
              </p14:cNvPr>
              <p14:cNvContentPartPr/>
              <p14:nvPr/>
            </p14:nvContentPartPr>
            <p14:xfrm>
              <a:off x="5297853" y="5207467"/>
              <a:ext cx="1062000" cy="716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D2DB763-4383-4452-828E-0FCB829B80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93533" y="5203147"/>
                <a:ext cx="1070640" cy="80280"/>
              </a:xfrm>
              <a:prstGeom prst="rect">
                <a:avLst/>
              </a:prstGeom>
            </p:spPr>
          </p:pic>
        </mc:Fallback>
      </mc:AlternateContent>
      <p:pic>
        <p:nvPicPr>
          <p:cNvPr id="50" name="Grafik 49">
            <a:extLst>
              <a:ext uri="{FF2B5EF4-FFF2-40B4-BE49-F238E27FC236}">
                <a16:creationId xmlns:a16="http://schemas.microsoft.com/office/drawing/2014/main" id="{192C6082-E406-4899-9084-4010D58C9A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09" y="1411170"/>
            <a:ext cx="2409132" cy="13657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E59F4DA-6BBD-4286-89DA-8B3229323CD7}"/>
                  </a:ext>
                </a:extLst>
              </p14:cNvPr>
              <p14:cNvContentPartPr/>
              <p14:nvPr/>
            </p14:nvContentPartPr>
            <p14:xfrm>
              <a:off x="11094213" y="1173307"/>
              <a:ext cx="981000" cy="6760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E59F4DA-6BBD-4286-89DA-8B3229323CD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89893" y="1168987"/>
                <a:ext cx="98964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2AFEB55-F67E-4B72-8E1D-C1B0711F83DF}"/>
                  </a:ext>
                </a:extLst>
              </p14:cNvPr>
              <p14:cNvContentPartPr/>
              <p14:nvPr/>
            </p14:nvContentPartPr>
            <p14:xfrm>
              <a:off x="11125173" y="1134787"/>
              <a:ext cx="840600" cy="7228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2AFEB55-F67E-4B72-8E1D-C1B0711F83D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20853" y="1130467"/>
                <a:ext cx="849240" cy="73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2BDC85E6-555C-47DB-80A9-018BFBAEE8A2}"/>
              </a:ext>
            </a:extLst>
          </p:cNvPr>
          <p:cNvGrpSpPr/>
          <p:nvPr/>
        </p:nvGrpSpPr>
        <p:grpSpPr>
          <a:xfrm>
            <a:off x="292773" y="376627"/>
            <a:ext cx="11768040" cy="6049440"/>
            <a:chOff x="292773" y="376627"/>
            <a:chExt cx="11768040" cy="60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DC1195-8E53-4A0D-9C5C-60303E70E3FF}"/>
                    </a:ext>
                  </a:extLst>
                </p14:cNvPr>
                <p14:cNvContentPartPr/>
                <p14:nvPr/>
              </p14:nvContentPartPr>
              <p14:xfrm>
                <a:off x="10824213" y="460147"/>
                <a:ext cx="217080" cy="264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DC1195-8E53-4A0D-9C5C-60303E70E3F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19893" y="455827"/>
                  <a:ext cx="225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0C4DC12-3D55-4168-84C2-43E98A02C2FE}"/>
                    </a:ext>
                  </a:extLst>
                </p14:cNvPr>
                <p14:cNvContentPartPr/>
                <p14:nvPr/>
              </p14:nvContentPartPr>
              <p14:xfrm>
                <a:off x="11084853" y="581827"/>
                <a:ext cx="117360" cy="93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0C4DC12-3D55-4168-84C2-43E98A02C2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80533" y="577507"/>
                  <a:ext cx="126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13DE816-E237-4238-848F-892B246D12EF}"/>
                    </a:ext>
                  </a:extLst>
                </p14:cNvPr>
                <p14:cNvContentPartPr/>
                <p14:nvPr/>
              </p14:nvContentPartPr>
              <p14:xfrm>
                <a:off x="11217333" y="592627"/>
                <a:ext cx="89280" cy="70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13DE816-E237-4238-848F-892B246D12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213013" y="588307"/>
                  <a:ext cx="97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804BBAD-278A-4771-B325-63CD8E2554FC}"/>
                    </a:ext>
                  </a:extLst>
                </p14:cNvPr>
                <p14:cNvContentPartPr/>
                <p14:nvPr/>
              </p14:nvContentPartPr>
              <p14:xfrm>
                <a:off x="11355573" y="577147"/>
                <a:ext cx="39600" cy="93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804BBAD-278A-4771-B325-63CD8E2554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51253" y="572827"/>
                  <a:ext cx="48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5A8E71E-01F6-4B59-94E8-D57A3783C1C7}"/>
                    </a:ext>
                  </a:extLst>
                </p14:cNvPr>
                <p14:cNvContentPartPr/>
                <p14:nvPr/>
              </p14:nvContentPartPr>
              <p14:xfrm>
                <a:off x="11431533" y="565267"/>
                <a:ext cx="79560" cy="100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5A8E71E-01F6-4B59-94E8-D57A3783C1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27213" y="560947"/>
                  <a:ext cx="88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BDE78B4-BD15-4800-8C85-AAB631C89A48}"/>
                    </a:ext>
                  </a:extLst>
                </p14:cNvPr>
                <p14:cNvContentPartPr/>
                <p14:nvPr/>
              </p14:nvContentPartPr>
              <p14:xfrm>
                <a:off x="3432333" y="3747667"/>
                <a:ext cx="9360" cy="417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BDE78B4-BD15-4800-8C85-AAB631C89A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28013" y="3743347"/>
                  <a:ext cx="18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F6155E1-0180-4985-A868-60A6055EB58F}"/>
                    </a:ext>
                  </a:extLst>
                </p14:cNvPr>
                <p14:cNvContentPartPr/>
                <p14:nvPr/>
              </p14:nvContentPartPr>
              <p14:xfrm>
                <a:off x="3470853" y="4230787"/>
                <a:ext cx="797760" cy="510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F6155E1-0180-4985-A868-60A6055EB5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66533" y="4226467"/>
                  <a:ext cx="8064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DDEACBB-0639-4BB8-97C6-1EA52C34F440}"/>
                    </a:ext>
                  </a:extLst>
                </p14:cNvPr>
                <p14:cNvContentPartPr/>
                <p14:nvPr/>
              </p14:nvContentPartPr>
              <p14:xfrm>
                <a:off x="3548253" y="4510147"/>
                <a:ext cx="564120" cy="161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DDEACBB-0639-4BB8-97C6-1EA52C34F4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43933" y="4505827"/>
                  <a:ext cx="572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F79C08-3135-447A-BF74-1DE17D83EE7B}"/>
                    </a:ext>
                  </a:extLst>
                </p14:cNvPr>
                <p14:cNvContentPartPr/>
                <p14:nvPr/>
              </p14:nvContentPartPr>
              <p14:xfrm>
                <a:off x="4495413" y="4167427"/>
                <a:ext cx="1045440" cy="473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F79C08-3135-447A-BF74-1DE17D83EE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91093" y="4163107"/>
                  <a:ext cx="10540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B2A0237-D70E-4FAF-960F-47DED910E782}"/>
                    </a:ext>
                  </a:extLst>
                </p14:cNvPr>
                <p14:cNvContentPartPr/>
                <p14:nvPr/>
              </p14:nvContentPartPr>
              <p14:xfrm>
                <a:off x="3236493" y="4757827"/>
                <a:ext cx="780480" cy="48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B2A0237-D70E-4FAF-960F-47DED910E7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32173" y="4753507"/>
                  <a:ext cx="789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06A533D-A367-47E2-938C-B72FA59CE8F5}"/>
                    </a:ext>
                  </a:extLst>
                </p14:cNvPr>
                <p14:cNvContentPartPr/>
                <p14:nvPr/>
              </p14:nvContentPartPr>
              <p14:xfrm>
                <a:off x="4269333" y="4757827"/>
                <a:ext cx="2756520" cy="80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06A533D-A367-47E2-938C-B72FA59CE8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65013" y="4753507"/>
                  <a:ext cx="2765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C36192F-8D40-4EE8-A779-AFE04EB199AE}"/>
                    </a:ext>
                  </a:extLst>
                </p14:cNvPr>
                <p14:cNvContentPartPr/>
                <p14:nvPr/>
              </p14:nvContentPartPr>
              <p14:xfrm>
                <a:off x="6434733" y="4522747"/>
                <a:ext cx="662760" cy="324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C36192F-8D40-4EE8-A779-AFE04EB199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30413" y="4518427"/>
                  <a:ext cx="6714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C77C635-F3D8-493D-B45C-B8319F1046DC}"/>
                    </a:ext>
                  </a:extLst>
                </p14:cNvPr>
                <p14:cNvContentPartPr/>
                <p14:nvPr/>
              </p14:nvContentPartPr>
              <p14:xfrm>
                <a:off x="1448733" y="1722667"/>
                <a:ext cx="245160" cy="342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C77C635-F3D8-493D-B45C-B8319F1046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44413" y="1718347"/>
                  <a:ext cx="2538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6A66FCA-19EA-42F6-BD65-63D8BCDBB4FD}"/>
                    </a:ext>
                  </a:extLst>
                </p14:cNvPr>
                <p14:cNvContentPartPr/>
                <p14:nvPr/>
              </p14:nvContentPartPr>
              <p14:xfrm>
                <a:off x="1449813" y="1834987"/>
                <a:ext cx="297720" cy="140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6A66FCA-19EA-42F6-BD65-63D8BCDBB4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45493" y="1830667"/>
                  <a:ext cx="306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FCED6DC-DCC0-4F0C-A648-B456CB69EA88}"/>
                    </a:ext>
                  </a:extLst>
                </p14:cNvPr>
                <p14:cNvContentPartPr/>
                <p14:nvPr/>
              </p14:nvContentPartPr>
              <p14:xfrm>
                <a:off x="1813773" y="1728787"/>
                <a:ext cx="324360" cy="163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FCED6DC-DCC0-4F0C-A648-B456CB69EA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09453" y="1724467"/>
                  <a:ext cx="333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1286577-F7E6-43FC-81C9-2BF503370CA7}"/>
                    </a:ext>
                  </a:extLst>
                </p14:cNvPr>
                <p14:cNvContentPartPr/>
                <p14:nvPr/>
              </p14:nvContentPartPr>
              <p14:xfrm>
                <a:off x="2277453" y="1572907"/>
                <a:ext cx="311400" cy="207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1286577-F7E6-43FC-81C9-2BF503370CA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73133" y="1568587"/>
                  <a:ext cx="320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DE4E8C5-C655-47E4-88BE-B4E52B5DD749}"/>
                    </a:ext>
                  </a:extLst>
                </p14:cNvPr>
                <p14:cNvContentPartPr/>
                <p14:nvPr/>
              </p14:nvContentPartPr>
              <p14:xfrm>
                <a:off x="1045173" y="1287067"/>
                <a:ext cx="1894680" cy="1245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DE4E8C5-C655-47E4-88BE-B4E52B5DD7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0853" y="1282747"/>
                  <a:ext cx="1903320" cy="12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0420B4B-70AE-488A-A670-D2C9D98035DE}"/>
                    </a:ext>
                  </a:extLst>
                </p14:cNvPr>
                <p14:cNvContentPartPr/>
                <p14:nvPr/>
              </p14:nvContentPartPr>
              <p14:xfrm>
                <a:off x="2214093" y="2448067"/>
                <a:ext cx="74160" cy="235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0420B4B-70AE-488A-A670-D2C9D98035D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09773" y="2443747"/>
                  <a:ext cx="82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88DAF51-AACB-4A5F-BA56-B03CDFC04D44}"/>
                    </a:ext>
                  </a:extLst>
                </p14:cNvPr>
                <p14:cNvContentPartPr/>
                <p14:nvPr/>
              </p14:nvContentPartPr>
              <p14:xfrm>
                <a:off x="2060733" y="2270227"/>
                <a:ext cx="242280" cy="337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88DAF51-AACB-4A5F-BA56-B03CDFC04D4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56413" y="2265907"/>
                  <a:ext cx="250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FE6C6FC-9210-4313-BE21-70D3C94C3BC8}"/>
                    </a:ext>
                  </a:extLst>
                </p14:cNvPr>
                <p14:cNvContentPartPr/>
                <p14:nvPr/>
              </p14:nvContentPartPr>
              <p14:xfrm>
                <a:off x="2245053" y="2827147"/>
                <a:ext cx="147600" cy="257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FE6C6FC-9210-4313-BE21-70D3C94C3B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40373" y="2822827"/>
                  <a:ext cx="156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F63550B-C106-443E-9E6E-18200CF0CC76}"/>
                    </a:ext>
                  </a:extLst>
                </p14:cNvPr>
                <p14:cNvContentPartPr/>
                <p14:nvPr/>
              </p14:nvContentPartPr>
              <p14:xfrm>
                <a:off x="2411013" y="2634187"/>
                <a:ext cx="320760" cy="317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F63550B-C106-443E-9E6E-18200CF0CC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06693" y="2629867"/>
                  <a:ext cx="329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DA90BF3-C0D8-4A36-935A-6913683EE7F1}"/>
                    </a:ext>
                  </a:extLst>
                </p14:cNvPr>
                <p14:cNvContentPartPr/>
                <p14:nvPr/>
              </p14:nvContentPartPr>
              <p14:xfrm>
                <a:off x="2725293" y="2644627"/>
                <a:ext cx="93240" cy="73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DA90BF3-C0D8-4A36-935A-6913683EE7F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20973" y="2640307"/>
                  <a:ext cx="101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1FDF0BF-AE38-451C-B3D2-C5B8F7B0AAB4}"/>
                    </a:ext>
                  </a:extLst>
                </p14:cNvPr>
                <p14:cNvContentPartPr/>
                <p14:nvPr/>
              </p14:nvContentPartPr>
              <p14:xfrm>
                <a:off x="2976213" y="2207227"/>
                <a:ext cx="508320" cy="437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1FDF0BF-AE38-451C-B3D2-C5B8F7B0AA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71893" y="2202907"/>
                  <a:ext cx="5169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572F1D4-BC2A-49C7-8B0A-F6220D47F56A}"/>
                    </a:ext>
                  </a:extLst>
                </p14:cNvPr>
                <p14:cNvContentPartPr/>
                <p14:nvPr/>
              </p14:nvContentPartPr>
              <p14:xfrm>
                <a:off x="3149733" y="2957827"/>
                <a:ext cx="360" cy="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572F1D4-BC2A-49C7-8B0A-F6220D47F5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45413" y="2953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5C31AE4-2569-41A2-8C5A-3CE048F6D1C4}"/>
                    </a:ext>
                  </a:extLst>
                </p14:cNvPr>
                <p14:cNvContentPartPr/>
                <p14:nvPr/>
              </p14:nvContentPartPr>
              <p14:xfrm>
                <a:off x="3035973" y="2809507"/>
                <a:ext cx="232920" cy="143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5C31AE4-2569-41A2-8C5A-3CE048F6D1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31653" y="2805187"/>
                  <a:ext cx="241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880CF7E-943E-4393-9007-8018434E3254}"/>
                    </a:ext>
                  </a:extLst>
                </p14:cNvPr>
                <p14:cNvContentPartPr/>
                <p14:nvPr/>
              </p14:nvContentPartPr>
              <p14:xfrm>
                <a:off x="3275013" y="2732467"/>
                <a:ext cx="91080" cy="131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880CF7E-943E-4393-9007-8018434E32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70693" y="2728147"/>
                  <a:ext cx="99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C754478-C3F7-44B8-B9FC-CD2ED4E52F2F}"/>
                    </a:ext>
                  </a:extLst>
                </p14:cNvPr>
                <p14:cNvContentPartPr/>
                <p14:nvPr/>
              </p14:nvContentPartPr>
              <p14:xfrm>
                <a:off x="3366813" y="2680267"/>
                <a:ext cx="123840" cy="118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C754478-C3F7-44B8-B9FC-CD2ED4E52F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62493" y="2675947"/>
                  <a:ext cx="132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0DD9EBA-F017-46C3-A465-587CA69EE43A}"/>
                    </a:ext>
                  </a:extLst>
                </p14:cNvPr>
                <p14:cNvContentPartPr/>
                <p14:nvPr/>
              </p14:nvContentPartPr>
              <p14:xfrm>
                <a:off x="3481653" y="2457787"/>
                <a:ext cx="356400" cy="246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0DD9EBA-F017-46C3-A465-587CA69EE4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77333" y="2453467"/>
                  <a:ext cx="365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0F90496-C5F9-4B31-BDC4-78BA647B915B}"/>
                    </a:ext>
                  </a:extLst>
                </p14:cNvPr>
                <p14:cNvContentPartPr/>
                <p14:nvPr/>
              </p14:nvContentPartPr>
              <p14:xfrm>
                <a:off x="3177453" y="2323147"/>
                <a:ext cx="1057680" cy="874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0F90496-C5F9-4B31-BDC4-78BA647B91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73133" y="2318827"/>
                  <a:ext cx="1066320" cy="88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3E9AB1A-AB7F-43A4-8701-7ECBF602266D}"/>
                    </a:ext>
                  </a:extLst>
                </p14:cNvPr>
                <p14:cNvContentPartPr/>
                <p14:nvPr/>
              </p14:nvContentPartPr>
              <p14:xfrm>
                <a:off x="558453" y="2438707"/>
                <a:ext cx="5557320" cy="3508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3E9AB1A-AB7F-43A4-8701-7ECBF602266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4133" y="2434387"/>
                  <a:ext cx="5565960" cy="351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16C2A0C-D97A-4A66-BA2F-0278EEB46DA7}"/>
                    </a:ext>
                  </a:extLst>
                </p14:cNvPr>
                <p14:cNvContentPartPr/>
                <p14:nvPr/>
              </p14:nvContentPartPr>
              <p14:xfrm>
                <a:off x="1066413" y="2271667"/>
                <a:ext cx="240120" cy="437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16C2A0C-D97A-4A66-BA2F-0278EEB46D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2093" y="2267347"/>
                  <a:ext cx="2487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1DDB332-DFC9-4AE4-BD24-0768F69D1096}"/>
                    </a:ext>
                  </a:extLst>
                </p14:cNvPr>
                <p14:cNvContentPartPr/>
                <p14:nvPr/>
              </p14:nvContentPartPr>
              <p14:xfrm>
                <a:off x="5873853" y="4481347"/>
                <a:ext cx="1238400" cy="441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1DDB332-DFC9-4AE4-BD24-0768F69D10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69533" y="4477027"/>
                  <a:ext cx="12470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D5E2E61-7636-4866-9AA1-F484FC81E299}"/>
                    </a:ext>
                  </a:extLst>
                </p14:cNvPr>
                <p14:cNvContentPartPr/>
                <p14:nvPr/>
              </p14:nvContentPartPr>
              <p14:xfrm>
                <a:off x="6786093" y="967747"/>
                <a:ext cx="4983120" cy="3740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D5E2E61-7636-4866-9AA1-F484FC81E29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81773" y="963427"/>
                  <a:ext cx="4991760" cy="37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1335EA3-C0F2-46EF-8DC7-54750D4E111C}"/>
                    </a:ext>
                  </a:extLst>
                </p14:cNvPr>
                <p14:cNvContentPartPr/>
                <p14:nvPr/>
              </p14:nvContentPartPr>
              <p14:xfrm>
                <a:off x="11533053" y="1168987"/>
                <a:ext cx="352440" cy="186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1335EA3-C0F2-46EF-8DC7-54750D4E111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28733" y="1164667"/>
                  <a:ext cx="361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2B4F0B5-A89C-4597-A792-F06518B5AE26}"/>
                    </a:ext>
                  </a:extLst>
                </p14:cNvPr>
                <p14:cNvContentPartPr/>
                <p14:nvPr/>
              </p14:nvContentPartPr>
              <p14:xfrm>
                <a:off x="11587773" y="729067"/>
                <a:ext cx="101160" cy="435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2B4F0B5-A89C-4597-A792-F06518B5AE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83453" y="724747"/>
                  <a:ext cx="1098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04C9D59-AC03-458B-8A92-823F62BAC24F}"/>
                    </a:ext>
                  </a:extLst>
                </p14:cNvPr>
                <p14:cNvContentPartPr/>
                <p14:nvPr/>
              </p14:nvContentPartPr>
              <p14:xfrm>
                <a:off x="11492373" y="981067"/>
                <a:ext cx="226440" cy="280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04C9D59-AC03-458B-8A92-823F62BAC24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88053" y="976747"/>
                  <a:ext cx="235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4760EA7-7D70-482D-8B20-39B18980B0E9}"/>
                    </a:ext>
                  </a:extLst>
                </p14:cNvPr>
                <p14:cNvContentPartPr/>
                <p14:nvPr/>
              </p14:nvContentPartPr>
              <p14:xfrm>
                <a:off x="11626653" y="432067"/>
                <a:ext cx="7560" cy="125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4760EA7-7D70-482D-8B20-39B18980B0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22333" y="427747"/>
                  <a:ext cx="16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133794F-68AB-4B69-AB2F-289696045CCE}"/>
                    </a:ext>
                  </a:extLst>
                </p14:cNvPr>
                <p14:cNvContentPartPr/>
                <p14:nvPr/>
              </p14:nvContentPartPr>
              <p14:xfrm>
                <a:off x="11540253" y="389227"/>
                <a:ext cx="173520" cy="50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133794F-68AB-4B69-AB2F-289696045C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535933" y="384907"/>
                  <a:ext cx="182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CDB5BF3-24B7-4857-A434-23F3016565A3}"/>
                    </a:ext>
                  </a:extLst>
                </p14:cNvPr>
                <p14:cNvContentPartPr/>
                <p14:nvPr/>
              </p14:nvContentPartPr>
              <p14:xfrm>
                <a:off x="11746893" y="376627"/>
                <a:ext cx="13320" cy="172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CDB5BF3-24B7-4857-A434-23F3016565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742573" y="372307"/>
                  <a:ext cx="21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BAC2F83-8935-4776-B035-41F43BBFBDCF}"/>
                    </a:ext>
                  </a:extLst>
                </p14:cNvPr>
                <p14:cNvContentPartPr/>
                <p14:nvPr/>
              </p14:nvContentPartPr>
              <p14:xfrm>
                <a:off x="11695053" y="379867"/>
                <a:ext cx="255960" cy="195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BAC2F83-8935-4776-B035-41F43BBFBDC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90733" y="375547"/>
                  <a:ext cx="264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C67BAF4-8D6B-4BE6-AF1B-5C99624BD145}"/>
                    </a:ext>
                  </a:extLst>
                </p14:cNvPr>
                <p14:cNvContentPartPr/>
                <p14:nvPr/>
              </p14:nvContentPartPr>
              <p14:xfrm>
                <a:off x="11858493" y="465907"/>
                <a:ext cx="109080" cy="26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C67BAF4-8D6B-4BE6-AF1B-5C99624BD1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854173" y="461587"/>
                  <a:ext cx="117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5AE5169-D4D8-4FA1-BF0A-F7C8FEF84A78}"/>
                    </a:ext>
                  </a:extLst>
                </p14:cNvPr>
                <p14:cNvContentPartPr/>
                <p14:nvPr/>
              </p14:nvContentPartPr>
              <p14:xfrm>
                <a:off x="11992413" y="378067"/>
                <a:ext cx="68400" cy="80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5AE5169-D4D8-4FA1-BF0A-F7C8FEF84A7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988093" y="373747"/>
                  <a:ext cx="77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96B63EE-43B5-4A8C-A34F-53936EA6B8FA}"/>
                    </a:ext>
                  </a:extLst>
                </p14:cNvPr>
                <p14:cNvContentPartPr/>
                <p14:nvPr/>
              </p14:nvContentPartPr>
              <p14:xfrm>
                <a:off x="11533773" y="648427"/>
                <a:ext cx="237960" cy="117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96B63EE-43B5-4A8C-A34F-53936EA6B8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29453" y="644107"/>
                  <a:ext cx="246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65BB8F1-FDF0-44E0-886B-44228147B44C}"/>
                    </a:ext>
                  </a:extLst>
                </p14:cNvPr>
                <p14:cNvContentPartPr/>
                <p14:nvPr/>
              </p14:nvContentPartPr>
              <p14:xfrm>
                <a:off x="11773533" y="534667"/>
                <a:ext cx="212760" cy="2070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65BB8F1-FDF0-44E0-886B-44228147B44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69213" y="530347"/>
                  <a:ext cx="221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F9113C4-E554-4C57-8366-A9E2D0FEEB92}"/>
                    </a:ext>
                  </a:extLst>
                </p14:cNvPr>
                <p14:cNvContentPartPr/>
                <p14:nvPr/>
              </p14:nvContentPartPr>
              <p14:xfrm>
                <a:off x="11834373" y="538267"/>
                <a:ext cx="23400" cy="38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F9113C4-E554-4C57-8366-A9E2D0FEEB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30053" y="533947"/>
                  <a:ext cx="32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4965132-2F69-4DA0-ACE6-6B93ECA7CB19}"/>
                    </a:ext>
                  </a:extLst>
                </p14:cNvPr>
                <p14:cNvContentPartPr/>
                <p14:nvPr/>
              </p14:nvContentPartPr>
              <p14:xfrm>
                <a:off x="11731413" y="801787"/>
                <a:ext cx="96840" cy="160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4965132-2F69-4DA0-ACE6-6B93ECA7CB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727093" y="797467"/>
                  <a:ext cx="105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E425C9C-FB27-46EC-B4E5-93D8C713980F}"/>
                    </a:ext>
                  </a:extLst>
                </p14:cNvPr>
                <p14:cNvContentPartPr/>
                <p14:nvPr/>
              </p14:nvContentPartPr>
              <p14:xfrm>
                <a:off x="11815293" y="790267"/>
                <a:ext cx="87840" cy="12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E425C9C-FB27-46EC-B4E5-93D8C713980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810973" y="785947"/>
                  <a:ext cx="96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2661AFE-8FE8-4F2C-AC70-65041BC78612}"/>
                    </a:ext>
                  </a:extLst>
                </p14:cNvPr>
                <p14:cNvContentPartPr/>
                <p14:nvPr/>
              </p14:nvContentPartPr>
              <p14:xfrm>
                <a:off x="11847333" y="829507"/>
                <a:ext cx="64800" cy="35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2661AFE-8FE8-4F2C-AC70-65041BC7861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843013" y="825187"/>
                  <a:ext cx="73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33C8A49-68D4-4F15-9ABB-96E865BF80A7}"/>
                    </a:ext>
                  </a:extLst>
                </p14:cNvPr>
                <p14:cNvContentPartPr/>
                <p14:nvPr/>
              </p14:nvContentPartPr>
              <p14:xfrm>
                <a:off x="11899893" y="716827"/>
                <a:ext cx="129240" cy="158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33C8A49-68D4-4F15-9ABB-96E865BF80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895573" y="712507"/>
                  <a:ext cx="137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35C04AB-DCB9-4DD6-8E92-A2E6D8859F85}"/>
                    </a:ext>
                  </a:extLst>
                </p14:cNvPr>
                <p14:cNvContentPartPr/>
                <p14:nvPr/>
              </p14:nvContentPartPr>
              <p14:xfrm>
                <a:off x="10675533" y="864787"/>
                <a:ext cx="1171440" cy="221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35C04AB-DCB9-4DD6-8E92-A2E6D8859F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671213" y="860467"/>
                  <a:ext cx="1180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2DAB614-6669-4158-A40B-2C6E4DC2DDB7}"/>
                    </a:ext>
                  </a:extLst>
                </p14:cNvPr>
                <p14:cNvContentPartPr/>
                <p14:nvPr/>
              </p14:nvContentPartPr>
              <p14:xfrm>
                <a:off x="10083333" y="755707"/>
                <a:ext cx="137520" cy="166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2DAB614-6669-4158-A40B-2C6E4DC2DDB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79013" y="751387"/>
                  <a:ext cx="146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3343DDB-65DB-435A-9F7C-062181B4B07C}"/>
                    </a:ext>
                  </a:extLst>
                </p14:cNvPr>
                <p14:cNvContentPartPr/>
                <p14:nvPr/>
              </p14:nvContentPartPr>
              <p14:xfrm>
                <a:off x="10217973" y="757147"/>
                <a:ext cx="92880" cy="173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3343DDB-65DB-435A-9F7C-062181B4B0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13653" y="752827"/>
                  <a:ext cx="101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7919E7B-DB88-4B48-9AF8-99F28A5ED589}"/>
                    </a:ext>
                  </a:extLst>
                </p14:cNvPr>
                <p14:cNvContentPartPr/>
                <p14:nvPr/>
              </p14:nvContentPartPr>
              <p14:xfrm>
                <a:off x="10338573" y="760387"/>
                <a:ext cx="85320" cy="112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7919E7B-DB88-4B48-9AF8-99F28A5ED5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34253" y="756067"/>
                  <a:ext cx="93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8C9BF5B-69C7-4875-A3EC-CFA6D2EBCC9B}"/>
                    </a:ext>
                  </a:extLst>
                </p14:cNvPr>
                <p14:cNvContentPartPr/>
                <p14:nvPr/>
              </p14:nvContentPartPr>
              <p14:xfrm>
                <a:off x="10404813" y="669667"/>
                <a:ext cx="286560" cy="2368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8C9BF5B-69C7-4875-A3EC-CFA6D2EBCC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00493" y="665347"/>
                  <a:ext cx="295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E6F0C61-65C0-4797-89B7-4412342F6FEC}"/>
                    </a:ext>
                  </a:extLst>
                </p14:cNvPr>
                <p14:cNvContentPartPr/>
                <p14:nvPr/>
              </p14:nvContentPartPr>
              <p14:xfrm>
                <a:off x="10291773" y="958747"/>
                <a:ext cx="115560" cy="106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E6F0C61-65C0-4797-89B7-4412342F6FE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87453" y="954427"/>
                  <a:ext cx="124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EABCF5A-BB81-4580-AB0D-484DD78F0714}"/>
                    </a:ext>
                  </a:extLst>
                </p14:cNvPr>
                <p14:cNvContentPartPr/>
                <p14:nvPr/>
              </p14:nvContentPartPr>
              <p14:xfrm>
                <a:off x="10394013" y="881347"/>
                <a:ext cx="210960" cy="162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EABCF5A-BB81-4580-AB0D-484DD78F071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89693" y="877027"/>
                  <a:ext cx="219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75B5D74-BDB6-4734-9301-26DA545DF036}"/>
                    </a:ext>
                  </a:extLst>
                </p14:cNvPr>
                <p14:cNvContentPartPr/>
                <p14:nvPr/>
              </p14:nvContentPartPr>
              <p14:xfrm>
                <a:off x="10517133" y="897187"/>
                <a:ext cx="158760" cy="1728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75B5D74-BDB6-4734-9301-26DA545DF0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12813" y="892867"/>
                  <a:ext cx="167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3E515EB-F51C-46C4-9E2B-D6C91DFBABB0}"/>
                    </a:ext>
                  </a:extLst>
                </p14:cNvPr>
                <p14:cNvContentPartPr/>
                <p14:nvPr/>
              </p14:nvContentPartPr>
              <p14:xfrm>
                <a:off x="10178373" y="904387"/>
                <a:ext cx="744120" cy="288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3E515EB-F51C-46C4-9E2B-D6C91DFBABB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74053" y="900067"/>
                  <a:ext cx="752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4731306-8762-41DC-8696-7BC9AAC6EA4A}"/>
                    </a:ext>
                  </a:extLst>
                </p14:cNvPr>
                <p14:cNvContentPartPr/>
                <p14:nvPr/>
              </p14:nvContentPartPr>
              <p14:xfrm>
                <a:off x="292773" y="386707"/>
                <a:ext cx="2748960" cy="11854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4731306-8762-41DC-8696-7BC9AAC6EA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8453" y="382387"/>
                  <a:ext cx="2757600" cy="11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6738A5F-9132-4A41-8D03-103A80CE6736}"/>
                    </a:ext>
                  </a:extLst>
                </p14:cNvPr>
                <p14:cNvContentPartPr/>
                <p14:nvPr/>
              </p14:nvContentPartPr>
              <p14:xfrm>
                <a:off x="646653" y="1397947"/>
                <a:ext cx="3694680" cy="4825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6738A5F-9132-4A41-8D03-103A80CE673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2333" y="1393627"/>
                  <a:ext cx="3703320" cy="48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4C5E1AB-F783-4F04-8692-E0E114FB247D}"/>
                    </a:ext>
                  </a:extLst>
                </p14:cNvPr>
                <p14:cNvContentPartPr/>
                <p14:nvPr/>
              </p14:nvContentPartPr>
              <p14:xfrm>
                <a:off x="3937053" y="6067147"/>
                <a:ext cx="626400" cy="307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4C5E1AB-F783-4F04-8692-E0E114FB24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32733" y="6062827"/>
                  <a:ext cx="635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DFB72E4-02B9-4EF9-8409-E4C4DE864DA4}"/>
                    </a:ext>
                  </a:extLst>
                </p14:cNvPr>
                <p14:cNvContentPartPr/>
                <p14:nvPr/>
              </p14:nvContentPartPr>
              <p14:xfrm>
                <a:off x="4915893" y="6037627"/>
                <a:ext cx="138600" cy="308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DFB72E4-02B9-4EF9-8409-E4C4DE864DA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11573" y="6033307"/>
                  <a:ext cx="147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85B7CFC-923A-49BA-B4DC-F9B711F73E09}"/>
                    </a:ext>
                  </a:extLst>
                </p14:cNvPr>
                <p14:cNvContentPartPr/>
                <p14:nvPr/>
              </p14:nvContentPartPr>
              <p14:xfrm>
                <a:off x="5075733" y="6022147"/>
                <a:ext cx="115560" cy="123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85B7CFC-923A-49BA-B4DC-F9B711F73E0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71413" y="6017827"/>
                  <a:ext cx="124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F72975F-C7F3-4599-9BF7-45D3292B2EEF}"/>
                    </a:ext>
                  </a:extLst>
                </p14:cNvPr>
                <p14:cNvContentPartPr/>
                <p14:nvPr/>
              </p14:nvContentPartPr>
              <p14:xfrm>
                <a:off x="5242773" y="5973907"/>
                <a:ext cx="326160" cy="1389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F72975F-C7F3-4599-9BF7-45D3292B2E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38453" y="5969587"/>
                  <a:ext cx="334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6CCFEAF-9354-4E41-9A30-F79696229C40}"/>
                    </a:ext>
                  </a:extLst>
                </p14:cNvPr>
                <p14:cNvContentPartPr/>
                <p14:nvPr/>
              </p14:nvContentPartPr>
              <p14:xfrm>
                <a:off x="5594493" y="5891467"/>
                <a:ext cx="182160" cy="128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6CCFEAF-9354-4E41-9A30-F79696229C4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90173" y="5887147"/>
                  <a:ext cx="190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AE3FFA1-924B-4F1D-B076-0542599692F0}"/>
                    </a:ext>
                  </a:extLst>
                </p14:cNvPr>
                <p14:cNvContentPartPr/>
                <p14:nvPr/>
              </p14:nvContentPartPr>
              <p14:xfrm>
                <a:off x="5746413" y="5917747"/>
                <a:ext cx="110160" cy="66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AE3FFA1-924B-4F1D-B076-0542599692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42093" y="5913427"/>
                  <a:ext cx="118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6767BFD-4723-4F57-BD90-8D65B39D602A}"/>
                    </a:ext>
                  </a:extLst>
                </p14:cNvPr>
                <p14:cNvContentPartPr/>
                <p14:nvPr/>
              </p14:nvContentPartPr>
              <p14:xfrm>
                <a:off x="6068973" y="5825947"/>
                <a:ext cx="120240" cy="1148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6767BFD-4723-4F57-BD90-8D65B39D60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64653" y="5821627"/>
                  <a:ext cx="128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F4DCFF9-D195-4848-B66D-73ABFB592E97}"/>
                    </a:ext>
                  </a:extLst>
                </p14:cNvPr>
                <p14:cNvContentPartPr/>
                <p14:nvPr/>
              </p14:nvContentPartPr>
              <p14:xfrm>
                <a:off x="6235653" y="5808667"/>
                <a:ext cx="119160" cy="110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F4DCFF9-D195-4848-B66D-73ABFB592E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31333" y="5804347"/>
                  <a:ext cx="127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9881AC5-5789-4A9F-A1A7-AA795A32BB17}"/>
                    </a:ext>
                  </a:extLst>
                </p14:cNvPr>
                <p14:cNvContentPartPr/>
                <p14:nvPr/>
              </p14:nvContentPartPr>
              <p14:xfrm>
                <a:off x="6384693" y="5771587"/>
                <a:ext cx="74520" cy="1098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9881AC5-5789-4A9F-A1A7-AA795A32BB1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80373" y="5767267"/>
                  <a:ext cx="83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A57A60E-3629-4B48-B77A-B4AEFB79BF7E}"/>
                    </a:ext>
                  </a:extLst>
                </p14:cNvPr>
                <p14:cNvContentPartPr/>
                <p14:nvPr/>
              </p14:nvContentPartPr>
              <p14:xfrm>
                <a:off x="6456693" y="5733787"/>
                <a:ext cx="222120" cy="96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A57A60E-3629-4B48-B77A-B4AEFB79BF7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52373" y="5729467"/>
                  <a:ext cx="230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B67473A-FEEF-4CB7-BA54-C37D569D7F96}"/>
                    </a:ext>
                  </a:extLst>
                </p14:cNvPr>
                <p14:cNvContentPartPr/>
                <p14:nvPr/>
              </p14:nvContentPartPr>
              <p14:xfrm>
                <a:off x="6666933" y="5630107"/>
                <a:ext cx="193320" cy="148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B67473A-FEEF-4CB7-BA54-C37D569D7F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62613" y="5625787"/>
                  <a:ext cx="201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D4CE57E-235D-4CE4-BCDD-3D15B75CEFB5}"/>
                    </a:ext>
                  </a:extLst>
                </p14:cNvPr>
                <p14:cNvContentPartPr/>
                <p14:nvPr/>
              </p14:nvContentPartPr>
              <p14:xfrm>
                <a:off x="6827133" y="5575747"/>
                <a:ext cx="14400" cy="33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D4CE57E-235D-4CE4-BCDD-3D15B75CEFB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22813" y="5571427"/>
                  <a:ext cx="23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95149B2-660A-4FC6-9922-B15EDBD5114D}"/>
                    </a:ext>
                  </a:extLst>
                </p14:cNvPr>
                <p14:cNvContentPartPr/>
                <p14:nvPr/>
              </p14:nvContentPartPr>
              <p14:xfrm>
                <a:off x="6918933" y="5538667"/>
                <a:ext cx="222480" cy="2372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95149B2-660A-4FC6-9922-B15EDBD5114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14613" y="5534347"/>
                  <a:ext cx="231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47746AC-334A-4DB1-9A80-3A0B88ED1597}"/>
                    </a:ext>
                  </a:extLst>
                </p14:cNvPr>
                <p14:cNvContentPartPr/>
                <p14:nvPr/>
              </p14:nvContentPartPr>
              <p14:xfrm>
                <a:off x="7112973" y="5463067"/>
                <a:ext cx="241560" cy="170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47746AC-334A-4DB1-9A80-3A0B88ED15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08653" y="5458747"/>
                  <a:ext cx="250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05F2AB4-FAF0-4D63-912C-6C4FEB7C913B}"/>
                    </a:ext>
                  </a:extLst>
                </p14:cNvPr>
                <p14:cNvContentPartPr/>
                <p14:nvPr/>
              </p14:nvContentPartPr>
              <p14:xfrm>
                <a:off x="5981493" y="5568547"/>
                <a:ext cx="1782000" cy="563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05F2AB4-FAF0-4D63-912C-6C4FEB7C913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77173" y="5564227"/>
                  <a:ext cx="179064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DC60BD7-7AC9-4A41-99C6-5A41EF2B5368}"/>
                    </a:ext>
                  </a:extLst>
                </p14:cNvPr>
                <p14:cNvContentPartPr/>
                <p14:nvPr/>
              </p14:nvContentPartPr>
              <p14:xfrm>
                <a:off x="4486413" y="5202067"/>
                <a:ext cx="3045600" cy="1224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DC60BD7-7AC9-4A41-99C6-5A41EF2B53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82093" y="5197747"/>
                  <a:ext cx="3054240" cy="12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6FD3434-DBA6-41B7-9B70-5591E6EAF213}"/>
                    </a:ext>
                  </a:extLst>
                </p14:cNvPr>
                <p14:cNvContentPartPr/>
                <p14:nvPr/>
              </p14:nvContentPartPr>
              <p14:xfrm>
                <a:off x="7772133" y="4459747"/>
                <a:ext cx="387360" cy="557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6FD3434-DBA6-41B7-9B70-5591E6EAF21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67813" y="4455427"/>
                  <a:ext cx="3960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EE48DBB-3CC4-4759-A430-3F058F583122}"/>
                    </a:ext>
                  </a:extLst>
                </p14:cNvPr>
                <p14:cNvContentPartPr/>
                <p14:nvPr/>
              </p14:nvContentPartPr>
              <p14:xfrm>
                <a:off x="7955733" y="5171827"/>
                <a:ext cx="77040" cy="71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EE48DBB-3CC4-4759-A430-3F058F5831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51413" y="5167507"/>
                  <a:ext cx="85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E96E692-C385-4FED-8B47-1017A14B3D9B}"/>
                    </a:ext>
                  </a:extLst>
                </p14:cNvPr>
                <p14:cNvContentPartPr/>
                <p14:nvPr/>
              </p14:nvContentPartPr>
              <p14:xfrm>
                <a:off x="8060493" y="4375507"/>
                <a:ext cx="328320" cy="5745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E96E692-C385-4FED-8B47-1017A14B3D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56173" y="4371187"/>
                  <a:ext cx="3369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8B76323-53EE-4A7E-B8CB-DD2CA9F8DACF}"/>
                    </a:ext>
                  </a:extLst>
                </p14:cNvPr>
                <p14:cNvContentPartPr/>
                <p14:nvPr/>
              </p14:nvContentPartPr>
              <p14:xfrm>
                <a:off x="8226093" y="5142667"/>
                <a:ext cx="135360" cy="2610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8B76323-53EE-4A7E-B8CB-DD2CA9F8DAC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21773" y="5138347"/>
                  <a:ext cx="144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F86DBAE-FC70-4D08-B824-18EB200252DA}"/>
                    </a:ext>
                  </a:extLst>
                </p14:cNvPr>
                <p14:cNvContentPartPr/>
                <p14:nvPr/>
              </p14:nvContentPartPr>
              <p14:xfrm>
                <a:off x="7730013" y="5600947"/>
                <a:ext cx="420480" cy="330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F86DBAE-FC70-4D08-B824-18EB200252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25693" y="5596627"/>
                  <a:ext cx="4291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171C978-3C50-4C8B-8966-A2F2F2502F70}"/>
                    </a:ext>
                  </a:extLst>
                </p14:cNvPr>
                <p14:cNvContentPartPr/>
                <p14:nvPr/>
              </p14:nvContentPartPr>
              <p14:xfrm>
                <a:off x="7940253" y="6156427"/>
                <a:ext cx="209520" cy="105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171C978-3C50-4C8B-8966-A2F2F2502F7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35933" y="6152107"/>
                  <a:ext cx="21816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969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19B26-53E0-6F57-A186-549ED394F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FDB93E-2367-7442-A61F-0846B7790593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Trade USA – China – EU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AAEF6A-D344-E2BD-0E28-1D022075797C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7F61C2F-BFB1-EAEC-CA34-C8A63D7B1956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CD163D-B48D-E0C7-55BD-54DE20A71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2" y="890246"/>
            <a:ext cx="11438936" cy="203641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BC729C5-C3F7-2A64-E7F6-D600E7924B9A}"/>
              </a:ext>
            </a:extLst>
          </p:cNvPr>
          <p:cNvSpPr txBox="1"/>
          <p:nvPr/>
        </p:nvSpPr>
        <p:spPr>
          <a:xfrm>
            <a:off x="451083" y="4482789"/>
            <a:ext cx="6102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Shares in world production and world trade in goods, measured in exports and imports. (Source: IMF </a:t>
            </a:r>
            <a:r>
              <a:rPr lang="en-US" dirty="0" err="1"/>
              <a:t>Datamapper</a:t>
            </a:r>
            <a:r>
              <a:rPr lang="en-US" dirty="0"/>
              <a:t>, IMF Dataset, ITC, UN Comtrade)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1959089-AFCF-762B-48D7-C97823412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3" y="3013680"/>
            <a:ext cx="8658388" cy="122831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B4D0695-1A7C-4B37-9C58-F0F86D618783}"/>
                  </a:ext>
                </a:extLst>
              </p14:cNvPr>
              <p14:cNvContentPartPr/>
              <p14:nvPr/>
            </p14:nvContentPartPr>
            <p14:xfrm>
              <a:off x="1105293" y="2419987"/>
              <a:ext cx="896040" cy="4950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B4D0695-1A7C-4B37-9C58-F0F86D6187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0973" y="2415667"/>
                <a:ext cx="90468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560AC8E-6C20-4C86-B6F0-DB9A29D3626C}"/>
                  </a:ext>
                </a:extLst>
              </p14:cNvPr>
              <p14:cNvContentPartPr/>
              <p14:nvPr/>
            </p14:nvContentPartPr>
            <p14:xfrm>
              <a:off x="2108613" y="2849467"/>
              <a:ext cx="1529640" cy="759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560AC8E-6C20-4C86-B6F0-DB9A29D362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04293" y="2845147"/>
                <a:ext cx="15382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780C3AB-E645-4B30-82FB-F031A6ED3C9E}"/>
              </a:ext>
            </a:extLst>
          </p:cNvPr>
          <p:cNvGrpSpPr/>
          <p:nvPr/>
        </p:nvGrpSpPr>
        <p:grpSpPr>
          <a:xfrm>
            <a:off x="2638173" y="5125027"/>
            <a:ext cx="5503320" cy="357840"/>
            <a:chOff x="2638173" y="5125027"/>
            <a:chExt cx="550332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18B7EDD-F1B1-4474-BC4D-D67ACB9356CB}"/>
                    </a:ext>
                  </a:extLst>
                </p14:cNvPr>
                <p14:cNvContentPartPr/>
                <p14:nvPr/>
              </p14:nvContentPartPr>
              <p14:xfrm>
                <a:off x="2638173" y="5375227"/>
                <a:ext cx="200880" cy="72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18B7EDD-F1B1-4474-BC4D-D67ACB9356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33853" y="5370907"/>
                  <a:ext cx="209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06242F7-854A-4A30-BB4A-4D6B099FCFA3}"/>
                    </a:ext>
                  </a:extLst>
                </p14:cNvPr>
                <p14:cNvContentPartPr/>
                <p14:nvPr/>
              </p14:nvContentPartPr>
              <p14:xfrm>
                <a:off x="2930853" y="5350747"/>
                <a:ext cx="123120" cy="114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06242F7-854A-4A30-BB4A-4D6B099FCF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26533" y="5346427"/>
                  <a:ext cx="131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F9D583A-E64F-4884-B68F-DBFD27E840D7}"/>
                    </a:ext>
                  </a:extLst>
                </p14:cNvPr>
                <p14:cNvContentPartPr/>
                <p14:nvPr/>
              </p14:nvContentPartPr>
              <p14:xfrm>
                <a:off x="3062613" y="5359027"/>
                <a:ext cx="135360" cy="925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F9D583A-E64F-4884-B68F-DBFD27E840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58293" y="5354707"/>
                  <a:ext cx="144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2E70DC9-3B47-4650-93AD-6142DE34E170}"/>
                    </a:ext>
                  </a:extLst>
                </p14:cNvPr>
                <p14:cNvContentPartPr/>
                <p14:nvPr/>
              </p14:nvContentPartPr>
              <p14:xfrm>
                <a:off x="3241533" y="5363347"/>
                <a:ext cx="69480" cy="114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2E70DC9-3B47-4650-93AD-6142DE34E1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37213" y="5359027"/>
                  <a:ext cx="78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6EE073B-89F7-42A7-A144-C699306EB720}"/>
                    </a:ext>
                  </a:extLst>
                </p14:cNvPr>
                <p14:cNvContentPartPr/>
                <p14:nvPr/>
              </p14:nvContentPartPr>
              <p14:xfrm>
                <a:off x="3339813" y="5375947"/>
                <a:ext cx="321840" cy="90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6EE073B-89F7-42A7-A144-C699306EB7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35493" y="5371627"/>
                  <a:ext cx="330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93A50F4-601A-4408-86FA-ACA820A3C293}"/>
                    </a:ext>
                  </a:extLst>
                </p14:cNvPr>
                <p14:cNvContentPartPr/>
                <p14:nvPr/>
              </p14:nvContentPartPr>
              <p14:xfrm>
                <a:off x="3821133" y="5383507"/>
                <a:ext cx="88560" cy="99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93A50F4-601A-4408-86FA-ACA820A3C2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16813" y="5379187"/>
                  <a:ext cx="97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C453861-8020-4E05-85F9-9FC3C0A41B2F}"/>
                    </a:ext>
                  </a:extLst>
                </p14:cNvPr>
                <p14:cNvContentPartPr/>
                <p14:nvPr/>
              </p14:nvContentPartPr>
              <p14:xfrm>
                <a:off x="3842733" y="5294947"/>
                <a:ext cx="11520" cy="27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C453861-8020-4E05-85F9-9FC3C0A41B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38413" y="5290627"/>
                  <a:ext cx="20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0741E6-5B25-4A25-83CE-9FDA1D764216}"/>
                    </a:ext>
                  </a:extLst>
                </p14:cNvPr>
                <p14:cNvContentPartPr/>
                <p14:nvPr/>
              </p14:nvContentPartPr>
              <p14:xfrm>
                <a:off x="3915453" y="5366587"/>
                <a:ext cx="181440" cy="91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0741E6-5B25-4A25-83CE-9FDA1D7642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11133" y="5362267"/>
                  <a:ext cx="190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CC108F9-A209-42E8-8A69-D42989E9697F}"/>
                    </a:ext>
                  </a:extLst>
                </p14:cNvPr>
                <p14:cNvContentPartPr/>
                <p14:nvPr/>
              </p14:nvContentPartPr>
              <p14:xfrm>
                <a:off x="4320813" y="5254987"/>
                <a:ext cx="280800" cy="192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CC108F9-A209-42E8-8A69-D42989E9697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16493" y="5250667"/>
                  <a:ext cx="289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E037DA4-9486-4361-99F4-C6081F7C60E1}"/>
                    </a:ext>
                  </a:extLst>
                </p14:cNvPr>
                <p14:cNvContentPartPr/>
                <p14:nvPr/>
              </p14:nvContentPartPr>
              <p14:xfrm>
                <a:off x="4666773" y="5278747"/>
                <a:ext cx="231120" cy="93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E037DA4-9486-4361-99F4-C6081F7C60E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62453" y="5274427"/>
                  <a:ext cx="239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C91CDE2-B321-4083-BB2D-A20EBC9F01B5}"/>
                    </a:ext>
                  </a:extLst>
                </p14:cNvPr>
                <p14:cNvContentPartPr/>
                <p14:nvPr/>
              </p14:nvContentPartPr>
              <p14:xfrm>
                <a:off x="4783053" y="5241667"/>
                <a:ext cx="202680" cy="148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C91CDE2-B321-4083-BB2D-A20EBC9F01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78733" y="5237347"/>
                  <a:ext cx="211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7E6C2A4-8929-4CC5-BE12-1C069EDB7E7C}"/>
                    </a:ext>
                  </a:extLst>
                </p14:cNvPr>
                <p14:cNvContentPartPr/>
                <p14:nvPr/>
              </p14:nvContentPartPr>
              <p14:xfrm>
                <a:off x="4994373" y="5280547"/>
                <a:ext cx="74160" cy="90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7E6C2A4-8929-4CC5-BE12-1C069EDB7E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90053" y="5276227"/>
                  <a:ext cx="82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4C6DCFC-79B5-4953-85B6-4476997D51C3}"/>
                    </a:ext>
                  </a:extLst>
                </p14:cNvPr>
                <p14:cNvContentPartPr/>
                <p14:nvPr/>
              </p14:nvContentPartPr>
              <p14:xfrm>
                <a:off x="5117133" y="5223307"/>
                <a:ext cx="199440" cy="128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4C6DCFC-79B5-4953-85B6-4476997D51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12813" y="5218987"/>
                  <a:ext cx="208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4F0CE8-34B7-4076-B41F-F7973B464A4B}"/>
                    </a:ext>
                  </a:extLst>
                </p14:cNvPr>
                <p14:cNvContentPartPr/>
                <p14:nvPr/>
              </p14:nvContentPartPr>
              <p14:xfrm>
                <a:off x="5306133" y="5244187"/>
                <a:ext cx="201600" cy="88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4F0CE8-34B7-4076-B41F-F7973B464A4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01813" y="5239867"/>
                  <a:ext cx="210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F71285F-8D9E-412C-8CC2-D634855D0BDA}"/>
                    </a:ext>
                  </a:extLst>
                </p14:cNvPr>
                <p14:cNvContentPartPr/>
                <p14:nvPr/>
              </p14:nvContentPartPr>
              <p14:xfrm>
                <a:off x="5767653" y="5269027"/>
                <a:ext cx="159120" cy="75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F71285F-8D9E-412C-8CC2-D634855D0BD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63333" y="5264707"/>
                  <a:ext cx="167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8FACFD0-C58B-4F46-BBB9-1FB658E436C7}"/>
                    </a:ext>
                  </a:extLst>
                </p14:cNvPr>
                <p14:cNvContentPartPr/>
                <p14:nvPr/>
              </p14:nvContentPartPr>
              <p14:xfrm>
                <a:off x="5949453" y="5274787"/>
                <a:ext cx="521280" cy="49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8FACFD0-C58B-4F46-BBB9-1FB658E436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45133" y="5270467"/>
                  <a:ext cx="529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C4EA955-900E-4C33-8105-62E73685FC8B}"/>
                    </a:ext>
                  </a:extLst>
                </p14:cNvPr>
                <p14:cNvContentPartPr/>
                <p14:nvPr/>
              </p14:nvContentPartPr>
              <p14:xfrm>
                <a:off x="6498453" y="5229427"/>
                <a:ext cx="30600" cy="22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C4EA955-900E-4C33-8105-62E73685FC8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94133" y="5225107"/>
                  <a:ext cx="39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550B528-B0A1-4428-BB98-5FA55E46DD6A}"/>
                    </a:ext>
                  </a:extLst>
                </p14:cNvPr>
                <p14:cNvContentPartPr/>
                <p14:nvPr/>
              </p14:nvContentPartPr>
              <p14:xfrm>
                <a:off x="6524013" y="5196667"/>
                <a:ext cx="299160" cy="128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550B528-B0A1-4428-BB98-5FA55E46DD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19693" y="5192347"/>
                  <a:ext cx="307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F5DB11-F435-4572-94B9-0B2B2DB4D752}"/>
                    </a:ext>
                  </a:extLst>
                </p14:cNvPr>
                <p14:cNvContentPartPr/>
                <p14:nvPr/>
              </p14:nvContentPartPr>
              <p14:xfrm>
                <a:off x="7024053" y="5233027"/>
                <a:ext cx="139320" cy="81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F5DB11-F435-4572-94B9-0B2B2DB4D75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19733" y="5228707"/>
                  <a:ext cx="147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480A517-60A1-43F0-A2C7-284C82F5953E}"/>
                    </a:ext>
                  </a:extLst>
                </p14:cNvPr>
                <p14:cNvContentPartPr/>
                <p14:nvPr/>
              </p14:nvContentPartPr>
              <p14:xfrm>
                <a:off x="7154013" y="5143027"/>
                <a:ext cx="392040" cy="153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480A517-60A1-43F0-A2C7-284C82F595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49693" y="5138707"/>
                  <a:ext cx="400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60226CD-061E-48C5-B356-0A80031B570D}"/>
                    </a:ext>
                  </a:extLst>
                </p14:cNvPr>
                <p14:cNvContentPartPr/>
                <p14:nvPr/>
              </p14:nvContentPartPr>
              <p14:xfrm>
                <a:off x="7525173" y="5125027"/>
                <a:ext cx="360" cy="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60226CD-061E-48C5-B356-0A80031B570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20853" y="5120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E2FFFF1-8374-4F8F-81F1-9BD0EC3D346C}"/>
                    </a:ext>
                  </a:extLst>
                </p14:cNvPr>
                <p14:cNvContentPartPr/>
                <p14:nvPr/>
              </p14:nvContentPartPr>
              <p14:xfrm>
                <a:off x="7573053" y="5169667"/>
                <a:ext cx="175680" cy="119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E2FFFF1-8374-4F8F-81F1-9BD0EC3D34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68733" y="5165347"/>
                  <a:ext cx="184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84FD1FE-ABD1-49EB-9133-23195ED809D9}"/>
                    </a:ext>
                  </a:extLst>
                </p14:cNvPr>
                <p14:cNvContentPartPr/>
                <p14:nvPr/>
              </p14:nvContentPartPr>
              <p14:xfrm>
                <a:off x="6786093" y="5302507"/>
                <a:ext cx="1355400" cy="126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84FD1FE-ABD1-49EB-9133-23195ED809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81773" y="5298187"/>
                  <a:ext cx="136404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568B7EF5-A368-400B-9BD1-B80DB723E261}"/>
                  </a:ext>
                </a:extLst>
              </p14:cNvPr>
              <p14:cNvContentPartPr/>
              <p14:nvPr/>
            </p14:nvContentPartPr>
            <p14:xfrm>
              <a:off x="2950293" y="2066827"/>
              <a:ext cx="808200" cy="8715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568B7EF5-A368-400B-9BD1-B80DB723E26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45973" y="2062507"/>
                <a:ext cx="81684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3FAFF5D-0BBC-4330-9C31-2F974B35E04E}"/>
                  </a:ext>
                </a:extLst>
              </p14:cNvPr>
              <p14:cNvContentPartPr/>
              <p14:nvPr/>
            </p14:nvContentPartPr>
            <p14:xfrm>
              <a:off x="4797093" y="1905547"/>
              <a:ext cx="792720" cy="11415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3FAFF5D-0BBC-4330-9C31-2F974B35E04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92773" y="1901227"/>
                <a:ext cx="801360" cy="11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4526660-DFEA-455B-935A-13D8E9F73B9B}"/>
                  </a:ext>
                </a:extLst>
              </p14:cNvPr>
              <p14:cNvContentPartPr/>
              <p14:nvPr/>
            </p14:nvContentPartPr>
            <p14:xfrm>
              <a:off x="1093413" y="1813747"/>
              <a:ext cx="940680" cy="13651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4526660-DFEA-455B-935A-13D8E9F73B9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89093" y="1809427"/>
                <a:ext cx="949320" cy="13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F9420395-F160-4E02-9498-28A2F23B8AD2}"/>
                  </a:ext>
                </a:extLst>
              </p14:cNvPr>
              <p14:cNvContentPartPr/>
              <p14:nvPr/>
            </p14:nvContentPartPr>
            <p14:xfrm>
              <a:off x="10052013" y="2002387"/>
              <a:ext cx="792000" cy="10519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F9420395-F160-4E02-9498-28A2F23B8AD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047693" y="1998067"/>
                <a:ext cx="800640" cy="10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10A99A3-2A7C-4943-AB7F-7E7B7525429F}"/>
                  </a:ext>
                </a:extLst>
              </p14:cNvPr>
              <p14:cNvContentPartPr/>
              <p14:nvPr/>
            </p14:nvContentPartPr>
            <p14:xfrm>
              <a:off x="5615373" y="1956667"/>
              <a:ext cx="812880" cy="11433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10A99A3-2A7C-4943-AB7F-7E7B7525429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611053" y="1952347"/>
                <a:ext cx="821520" cy="11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831D4BC2-838C-4341-8184-784E1038F39F}"/>
                  </a:ext>
                </a:extLst>
              </p14:cNvPr>
              <p14:cNvContentPartPr/>
              <p14:nvPr/>
            </p14:nvContentPartPr>
            <p14:xfrm>
              <a:off x="9179013" y="2007427"/>
              <a:ext cx="830880" cy="97560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831D4BC2-838C-4341-8184-784E1038F3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174693" y="2003107"/>
                <a:ext cx="839520" cy="9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FB716C84-9C73-4F92-AEBD-0A94B5D41F79}"/>
              </a:ext>
            </a:extLst>
          </p:cNvPr>
          <p:cNvGrpSpPr/>
          <p:nvPr/>
        </p:nvGrpSpPr>
        <p:grpSpPr>
          <a:xfrm>
            <a:off x="4731573" y="5521387"/>
            <a:ext cx="3869280" cy="1016280"/>
            <a:chOff x="4731573" y="5521387"/>
            <a:chExt cx="3869280" cy="10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89AE100-D0E8-4970-8BE1-D75527DE7B2F}"/>
                    </a:ext>
                  </a:extLst>
                </p14:cNvPr>
                <p14:cNvContentPartPr/>
                <p14:nvPr/>
              </p14:nvContentPartPr>
              <p14:xfrm>
                <a:off x="4739493" y="5760427"/>
                <a:ext cx="30240" cy="231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89AE100-D0E8-4970-8BE1-D75527DE7B2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35173" y="5756107"/>
                  <a:ext cx="38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A002812-D132-4321-8FDF-782F45960B18}"/>
                    </a:ext>
                  </a:extLst>
                </p14:cNvPr>
                <p14:cNvContentPartPr/>
                <p14:nvPr/>
              </p14:nvContentPartPr>
              <p14:xfrm>
                <a:off x="4736973" y="5742427"/>
                <a:ext cx="208800" cy="18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A002812-D132-4321-8FDF-782F45960B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32653" y="5738107"/>
                  <a:ext cx="217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2F9217F-106D-4597-B37D-24B9E37F83B2}"/>
                    </a:ext>
                  </a:extLst>
                </p14:cNvPr>
                <p14:cNvContentPartPr/>
                <p14:nvPr/>
              </p14:nvContentPartPr>
              <p14:xfrm>
                <a:off x="4731573" y="5818027"/>
                <a:ext cx="240480" cy="175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2F9217F-106D-4597-B37D-24B9E37F83B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27253" y="5813707"/>
                  <a:ext cx="249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1EF7A4D-53F4-4D51-8925-044C2B25A8CB}"/>
                    </a:ext>
                  </a:extLst>
                </p14:cNvPr>
                <p14:cNvContentPartPr/>
                <p14:nvPr/>
              </p14:nvContentPartPr>
              <p14:xfrm>
                <a:off x="5117133" y="5713627"/>
                <a:ext cx="235800" cy="221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1EF7A4D-53F4-4D51-8925-044C2B25A8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112813" y="5709307"/>
                  <a:ext cx="2444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9358942-26F9-42D6-B16A-7F81AD62114D}"/>
                    </a:ext>
                  </a:extLst>
                </p14:cNvPr>
                <p14:cNvContentPartPr/>
                <p14:nvPr/>
              </p14:nvContentPartPr>
              <p14:xfrm>
                <a:off x="5431053" y="5778787"/>
                <a:ext cx="206640" cy="29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9358942-26F9-42D6-B16A-7F81AD6211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26733" y="5774467"/>
                  <a:ext cx="215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1B6CF70-B064-43A2-9969-FB07917E2273}"/>
                    </a:ext>
                  </a:extLst>
                </p14:cNvPr>
                <p14:cNvContentPartPr/>
                <p14:nvPr/>
              </p14:nvContentPartPr>
              <p14:xfrm>
                <a:off x="5762973" y="5800387"/>
                <a:ext cx="19440" cy="172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1B6CF70-B064-43A2-9969-FB07917E22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58653" y="5796067"/>
                  <a:ext cx="28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C2F3E6D-60A7-456E-989E-2EA83F597BE9}"/>
                    </a:ext>
                  </a:extLst>
                </p14:cNvPr>
                <p14:cNvContentPartPr/>
                <p14:nvPr/>
              </p14:nvContentPartPr>
              <p14:xfrm>
                <a:off x="5751813" y="5621107"/>
                <a:ext cx="226800" cy="2354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C2F3E6D-60A7-456E-989E-2EA83F597BE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47493" y="5616787"/>
                  <a:ext cx="235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0F14509-7EC2-4E71-8D00-33FEDC4BC3A3}"/>
                    </a:ext>
                  </a:extLst>
                </p14:cNvPr>
                <p14:cNvContentPartPr/>
                <p14:nvPr/>
              </p14:nvContentPartPr>
              <p14:xfrm>
                <a:off x="5657853" y="5650267"/>
                <a:ext cx="125640" cy="12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0F14509-7EC2-4E71-8D00-33FEDC4BC3A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53533" y="5645947"/>
                  <a:ext cx="134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0881BD7-F8D5-48F9-9E40-A5DF9E0214DF}"/>
                    </a:ext>
                  </a:extLst>
                </p14:cNvPr>
                <p14:cNvContentPartPr/>
                <p14:nvPr/>
              </p14:nvContentPartPr>
              <p14:xfrm>
                <a:off x="5987613" y="5739907"/>
                <a:ext cx="106920" cy="691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0881BD7-F8D5-48F9-9E40-A5DF9E0214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83293" y="5735587"/>
                  <a:ext cx="115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6D3B4DE-95AD-4FBE-9200-900B551F5314}"/>
                    </a:ext>
                  </a:extLst>
                </p14:cNvPr>
                <p14:cNvContentPartPr/>
                <p14:nvPr/>
              </p14:nvContentPartPr>
              <p14:xfrm>
                <a:off x="6118653" y="5654587"/>
                <a:ext cx="140400" cy="1382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6D3B4DE-95AD-4FBE-9200-900B551F531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14333" y="5650267"/>
                  <a:ext cx="149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4A3BD81-0458-4590-9DB7-7A5BD22FB555}"/>
                    </a:ext>
                  </a:extLst>
                </p14:cNvPr>
                <p14:cNvContentPartPr/>
                <p14:nvPr/>
              </p14:nvContentPartPr>
              <p14:xfrm>
                <a:off x="6281013" y="5699227"/>
                <a:ext cx="99360" cy="90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4A3BD81-0458-4590-9DB7-7A5BD22FB55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76693" y="5694907"/>
                  <a:ext cx="108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8D71142-F407-452D-B0C7-70899A9FE2AD}"/>
                    </a:ext>
                  </a:extLst>
                </p14:cNvPr>
                <p14:cNvContentPartPr/>
                <p14:nvPr/>
              </p14:nvContentPartPr>
              <p14:xfrm>
                <a:off x="6601053" y="5687347"/>
                <a:ext cx="160920" cy="1371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8D71142-F407-452D-B0C7-70899A9FE2A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96733" y="5683027"/>
                  <a:ext cx="169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E57B230-951D-40ED-8081-E612777C0863}"/>
                    </a:ext>
                  </a:extLst>
                </p14:cNvPr>
                <p14:cNvContentPartPr/>
                <p14:nvPr/>
              </p14:nvContentPartPr>
              <p14:xfrm>
                <a:off x="6779613" y="5704267"/>
                <a:ext cx="198720" cy="82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E57B230-951D-40ED-8081-E612777C086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75293" y="5699947"/>
                  <a:ext cx="207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5D59A58-A0B1-48AB-B6BF-4E6C60FD9C31}"/>
                    </a:ext>
                  </a:extLst>
                </p14:cNvPr>
                <p14:cNvContentPartPr/>
                <p14:nvPr/>
              </p14:nvContentPartPr>
              <p14:xfrm>
                <a:off x="7035213" y="5668987"/>
                <a:ext cx="87120" cy="97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5D59A58-A0B1-48AB-B6BF-4E6C60FD9C3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30893" y="5664667"/>
                  <a:ext cx="9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CDD359A-8A64-4A07-B5F7-BD558801B092}"/>
                    </a:ext>
                  </a:extLst>
                </p14:cNvPr>
                <p14:cNvContentPartPr/>
                <p14:nvPr/>
              </p14:nvContentPartPr>
              <p14:xfrm>
                <a:off x="7160493" y="5580787"/>
                <a:ext cx="343440" cy="158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CDD359A-8A64-4A07-B5F7-BD558801B09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56173" y="5576467"/>
                  <a:ext cx="352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CAC272B-D2EC-457B-A5BE-0A5EC9013DAD}"/>
                    </a:ext>
                  </a:extLst>
                </p14:cNvPr>
                <p14:cNvContentPartPr/>
                <p14:nvPr/>
              </p14:nvContentPartPr>
              <p14:xfrm>
                <a:off x="7505733" y="5568547"/>
                <a:ext cx="42840" cy="41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CAC272B-D2EC-457B-A5BE-0A5EC9013DA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01413" y="5564227"/>
                  <a:ext cx="51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8C1FB9C-43F4-48BD-B2F0-588A2E62A1B9}"/>
                    </a:ext>
                  </a:extLst>
                </p14:cNvPr>
                <p14:cNvContentPartPr/>
                <p14:nvPr/>
              </p14:nvContentPartPr>
              <p14:xfrm>
                <a:off x="7535973" y="5545867"/>
                <a:ext cx="196920" cy="144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8C1FB9C-43F4-48BD-B2F0-588A2E62A1B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31653" y="5541547"/>
                  <a:ext cx="205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DC43D3E-C7E9-457F-8046-0EDF861859A5}"/>
                    </a:ext>
                  </a:extLst>
                </p14:cNvPr>
                <p14:cNvContentPartPr/>
                <p14:nvPr/>
              </p14:nvContentPartPr>
              <p14:xfrm>
                <a:off x="7737213" y="5522107"/>
                <a:ext cx="360360" cy="147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DC43D3E-C7E9-457F-8046-0EDF861859A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32893" y="5517787"/>
                  <a:ext cx="369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17FD641-6614-4C91-9EEA-BB8A0F31C460}"/>
                    </a:ext>
                  </a:extLst>
                </p14:cNvPr>
                <p14:cNvContentPartPr/>
                <p14:nvPr/>
              </p14:nvContentPartPr>
              <p14:xfrm>
                <a:off x="8117733" y="5521387"/>
                <a:ext cx="172800" cy="143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17FD641-6614-4C91-9EEA-BB8A0F31C46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13413" y="5517067"/>
                  <a:ext cx="181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6FD88C7-86BB-45B8-80AE-095946CF6F6B}"/>
                    </a:ext>
                  </a:extLst>
                </p14:cNvPr>
                <p14:cNvContentPartPr/>
                <p14:nvPr/>
              </p14:nvContentPartPr>
              <p14:xfrm>
                <a:off x="6439773" y="6011347"/>
                <a:ext cx="444960" cy="200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6FD88C7-86BB-45B8-80AE-095946CF6F6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35453" y="6007027"/>
                  <a:ext cx="453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DF88A4C-EE6B-4C7B-BD87-53B1B8FD83C4}"/>
                    </a:ext>
                  </a:extLst>
                </p14:cNvPr>
                <p14:cNvContentPartPr/>
                <p14:nvPr/>
              </p14:nvContentPartPr>
              <p14:xfrm>
                <a:off x="6913893" y="5914507"/>
                <a:ext cx="232200" cy="206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DF88A4C-EE6B-4C7B-BD87-53B1B8FD83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09573" y="5910187"/>
                  <a:ext cx="240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FB01CD9-8EDA-4FE3-8C44-62EC13C488E4}"/>
                    </a:ext>
                  </a:extLst>
                </p14:cNvPr>
                <p14:cNvContentPartPr/>
                <p14:nvPr/>
              </p14:nvContentPartPr>
              <p14:xfrm>
                <a:off x="6753333" y="5874187"/>
                <a:ext cx="52200" cy="3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FB01CD9-8EDA-4FE3-8C44-62EC13C488E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49013" y="5869867"/>
                  <a:ext cx="608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C0737B3-B221-4EE3-81A2-2145FBAD41FA}"/>
                    </a:ext>
                  </a:extLst>
                </p14:cNvPr>
                <p14:cNvContentPartPr/>
                <p14:nvPr/>
              </p14:nvContentPartPr>
              <p14:xfrm>
                <a:off x="7334373" y="5870227"/>
                <a:ext cx="27000" cy="199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C0737B3-B221-4EE3-81A2-2145FBAD41F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0053" y="5865907"/>
                  <a:ext cx="35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EF9FF76-63B4-4116-A78B-7DABE0880EA7}"/>
                    </a:ext>
                  </a:extLst>
                </p14:cNvPr>
                <p14:cNvContentPartPr/>
                <p14:nvPr/>
              </p14:nvContentPartPr>
              <p14:xfrm>
                <a:off x="7250853" y="6001987"/>
                <a:ext cx="176400" cy="903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EF9FF76-63B4-4116-A78B-7DABE0880EA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46533" y="5997667"/>
                  <a:ext cx="185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60D6543-DF4C-456B-B031-A7B3F0245A65}"/>
                    </a:ext>
                  </a:extLst>
                </p14:cNvPr>
                <p14:cNvContentPartPr/>
                <p14:nvPr/>
              </p14:nvContentPartPr>
              <p14:xfrm>
                <a:off x="7248333" y="5858347"/>
                <a:ext cx="197640" cy="19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60D6543-DF4C-456B-B031-A7B3F0245A6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44013" y="5854027"/>
                  <a:ext cx="20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F3E02E3-8350-470F-8A74-547A5EEA4232}"/>
                    </a:ext>
                  </a:extLst>
                </p14:cNvPr>
                <p14:cNvContentPartPr/>
                <p14:nvPr/>
              </p14:nvContentPartPr>
              <p14:xfrm>
                <a:off x="7435173" y="5954467"/>
                <a:ext cx="151560" cy="954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F3E02E3-8350-470F-8A74-547A5EEA42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30853" y="5950147"/>
                  <a:ext cx="160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1816D13-61D1-4F1C-AE4D-D9D65A20801E}"/>
                    </a:ext>
                  </a:extLst>
                </p14:cNvPr>
                <p14:cNvContentPartPr/>
                <p14:nvPr/>
              </p14:nvContentPartPr>
              <p14:xfrm>
                <a:off x="7615533" y="5802547"/>
                <a:ext cx="164160" cy="2354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1816D13-61D1-4F1C-AE4D-D9D65A20801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11213" y="5798227"/>
                  <a:ext cx="172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E536333-34E7-409E-8C74-BB8712AA141D}"/>
                    </a:ext>
                  </a:extLst>
                </p14:cNvPr>
                <p14:cNvContentPartPr/>
                <p14:nvPr/>
              </p14:nvContentPartPr>
              <p14:xfrm>
                <a:off x="7589253" y="5908027"/>
                <a:ext cx="93600" cy="28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E536333-34E7-409E-8C74-BB8712AA141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84933" y="5903707"/>
                  <a:ext cx="102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4358133-68B7-48F0-96D1-98796E120686}"/>
                    </a:ext>
                  </a:extLst>
                </p14:cNvPr>
                <p14:cNvContentPartPr/>
                <p14:nvPr/>
              </p14:nvContentPartPr>
              <p14:xfrm>
                <a:off x="7768533" y="5951227"/>
                <a:ext cx="119160" cy="109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4358133-68B7-48F0-96D1-98796E12068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64213" y="5946907"/>
                  <a:ext cx="127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26951BC-EA5C-4442-ADBF-D416CA925102}"/>
                    </a:ext>
                  </a:extLst>
                </p14:cNvPr>
                <p14:cNvContentPartPr/>
                <p14:nvPr/>
              </p14:nvContentPartPr>
              <p14:xfrm>
                <a:off x="7341213" y="6273067"/>
                <a:ext cx="160200" cy="151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26951BC-EA5C-4442-ADBF-D416CA92510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36893" y="6268747"/>
                  <a:ext cx="168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EE358D9-03D7-4429-86FD-95E105C1AC1C}"/>
                    </a:ext>
                  </a:extLst>
                </p14:cNvPr>
                <p14:cNvContentPartPr/>
                <p14:nvPr/>
              </p14:nvContentPartPr>
              <p14:xfrm>
                <a:off x="7365333" y="6326707"/>
                <a:ext cx="147600" cy="990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EE358D9-03D7-4429-86FD-95E105C1AC1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61013" y="6322387"/>
                  <a:ext cx="156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1A268A4-E5F3-432E-8EE3-A30424FCCADF}"/>
                    </a:ext>
                  </a:extLst>
                </p14:cNvPr>
                <p14:cNvContentPartPr/>
                <p14:nvPr/>
              </p14:nvContentPartPr>
              <p14:xfrm>
                <a:off x="7555053" y="6281707"/>
                <a:ext cx="325080" cy="133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1A268A4-E5F3-432E-8EE3-A30424FCCAD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50733" y="6277387"/>
                  <a:ext cx="333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1AB1316-4C71-4524-B3C9-0049A9802A7A}"/>
                    </a:ext>
                  </a:extLst>
                </p14:cNvPr>
                <p14:cNvContentPartPr/>
                <p14:nvPr/>
              </p14:nvContentPartPr>
              <p14:xfrm>
                <a:off x="7919373" y="6158227"/>
                <a:ext cx="182520" cy="214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1AB1316-4C71-4524-B3C9-0049A9802A7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15053" y="6153907"/>
                  <a:ext cx="191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CFC6567-FDF0-46F3-BE83-4A44DBA7F6C5}"/>
                    </a:ext>
                  </a:extLst>
                </p14:cNvPr>
                <p14:cNvContentPartPr/>
                <p14:nvPr/>
              </p14:nvContentPartPr>
              <p14:xfrm>
                <a:off x="7865373" y="6239947"/>
                <a:ext cx="149040" cy="1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CFC6567-FDF0-46F3-BE83-4A44DBA7F6C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61053" y="6235627"/>
                  <a:ext cx="1576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B1DFBBC-2E93-418E-A4EC-F6A34152F4BF}"/>
                    </a:ext>
                  </a:extLst>
                </p14:cNvPr>
                <p14:cNvContentPartPr/>
                <p14:nvPr/>
              </p14:nvContentPartPr>
              <p14:xfrm>
                <a:off x="8081373" y="6278107"/>
                <a:ext cx="117360" cy="68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B1DFBBC-2E93-418E-A4EC-F6A34152F4B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077053" y="6273787"/>
                  <a:ext cx="126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088498B-AFDE-44ED-B40B-C2DAFDCCC128}"/>
                    </a:ext>
                  </a:extLst>
                </p14:cNvPr>
                <p14:cNvContentPartPr/>
                <p14:nvPr/>
              </p14:nvContentPartPr>
              <p14:xfrm>
                <a:off x="8225373" y="6166507"/>
                <a:ext cx="128520" cy="176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088498B-AFDE-44ED-B40B-C2DAFDCCC12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21053" y="6162187"/>
                  <a:ext cx="137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B55049D-A891-460B-B19F-B2C294223F10}"/>
                    </a:ext>
                  </a:extLst>
                </p14:cNvPr>
                <p14:cNvContentPartPr/>
                <p14:nvPr/>
              </p14:nvContentPartPr>
              <p14:xfrm>
                <a:off x="8338053" y="6219067"/>
                <a:ext cx="135720" cy="1274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B55049D-A891-460B-B19F-B2C294223F1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33733" y="6214747"/>
                  <a:ext cx="144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C28D5D1-6638-46D3-ABAA-A1BBF6BD5A42}"/>
                    </a:ext>
                  </a:extLst>
                </p14:cNvPr>
                <p14:cNvContentPartPr/>
                <p14:nvPr/>
              </p14:nvContentPartPr>
              <p14:xfrm>
                <a:off x="7034493" y="5966347"/>
                <a:ext cx="1566360" cy="571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C28D5D1-6638-46D3-ABAA-A1BBF6BD5A4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30173" y="5962027"/>
                  <a:ext cx="1575000" cy="57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AA37C8D-B9D1-4D51-96A4-7E23ED394939}"/>
                  </a:ext>
                </a:extLst>
              </p14:cNvPr>
              <p14:cNvContentPartPr/>
              <p14:nvPr/>
            </p14:nvContentPartPr>
            <p14:xfrm>
              <a:off x="10171893" y="2069707"/>
              <a:ext cx="672480" cy="10022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AA37C8D-B9D1-4D51-96A4-7E23ED39493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167573" y="2065387"/>
                <a:ext cx="68112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ACCAE7A9-E288-4FD8-A29F-E4EF13D10D97}"/>
                  </a:ext>
                </a:extLst>
              </p14:cNvPr>
              <p14:cNvContentPartPr/>
              <p14:nvPr/>
            </p14:nvContentPartPr>
            <p14:xfrm>
              <a:off x="4902933" y="1938667"/>
              <a:ext cx="626040" cy="12409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ACCAE7A9-E288-4FD8-A29F-E4EF13D10D9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898613" y="1934347"/>
                <a:ext cx="634680" cy="12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E4568DEB-9BED-4219-8ED9-7A1C8EF86C0D}"/>
                  </a:ext>
                </a:extLst>
              </p14:cNvPr>
              <p14:cNvContentPartPr/>
              <p14:nvPr/>
            </p14:nvContentPartPr>
            <p14:xfrm>
              <a:off x="781653" y="4322227"/>
              <a:ext cx="8068680" cy="9252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E4568DEB-9BED-4219-8ED9-7A1C8EF86C0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7333" y="4317907"/>
                <a:ext cx="80773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BBB2DFE-E673-4D4D-8F95-D3897C845E29}"/>
                  </a:ext>
                </a:extLst>
              </p14:cNvPr>
              <p14:cNvContentPartPr/>
              <p14:nvPr/>
            </p14:nvContentPartPr>
            <p14:xfrm>
              <a:off x="1733853" y="4146907"/>
              <a:ext cx="569160" cy="8964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BBB2DFE-E673-4D4D-8F95-D3897C845E2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729533" y="4142587"/>
                <a:ext cx="5778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2DC7BF2A-49DF-4A43-80EB-54486F378D30}"/>
                  </a:ext>
                </a:extLst>
              </p14:cNvPr>
              <p14:cNvContentPartPr/>
              <p14:nvPr/>
            </p14:nvContentPartPr>
            <p14:xfrm>
              <a:off x="1017813" y="4119907"/>
              <a:ext cx="591480" cy="820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2DC7BF2A-49DF-4A43-80EB-54486F378D3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13493" y="4115587"/>
                <a:ext cx="600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A721C6C4-4BB2-4433-85DE-11B82ACB648E}"/>
                  </a:ext>
                </a:extLst>
              </p14:cNvPr>
              <p14:cNvContentPartPr/>
              <p14:nvPr/>
            </p14:nvContentPartPr>
            <p14:xfrm>
              <a:off x="2400573" y="4131427"/>
              <a:ext cx="510120" cy="7740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A721C6C4-4BB2-4433-85DE-11B82ACB648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396253" y="4127107"/>
                <a:ext cx="5187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0FE2185-04C2-461D-BDE0-CC12E647C366}"/>
                  </a:ext>
                </a:extLst>
              </p14:cNvPr>
              <p14:cNvContentPartPr/>
              <p14:nvPr/>
            </p14:nvContentPartPr>
            <p14:xfrm>
              <a:off x="1730973" y="3744067"/>
              <a:ext cx="623520" cy="58104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0FE2185-04C2-461D-BDE0-CC12E647C36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726653" y="3739747"/>
                <a:ext cx="632160" cy="58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DB8F296C-654D-4688-81F1-A88FF67CEB9A}"/>
              </a:ext>
            </a:extLst>
          </p:cNvPr>
          <p:cNvGrpSpPr/>
          <p:nvPr/>
        </p:nvGrpSpPr>
        <p:grpSpPr>
          <a:xfrm>
            <a:off x="3062253" y="3780067"/>
            <a:ext cx="2282400" cy="766800"/>
            <a:chOff x="3062253" y="3780067"/>
            <a:chExt cx="2282400" cy="76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FD8CDC7-7C6C-4DDC-8D0F-5E5403135C92}"/>
                    </a:ext>
                  </a:extLst>
                </p14:cNvPr>
                <p14:cNvContentPartPr/>
                <p14:nvPr/>
              </p14:nvContentPartPr>
              <p14:xfrm>
                <a:off x="3548613" y="4291627"/>
                <a:ext cx="28080" cy="113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FD8CDC7-7C6C-4DDC-8D0F-5E5403135C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44293" y="4287307"/>
                  <a:ext cx="36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F2642E-4D39-4B1B-AA0C-4489A559F27E}"/>
                    </a:ext>
                  </a:extLst>
                </p14:cNvPr>
                <p14:cNvContentPartPr/>
                <p14:nvPr/>
              </p14:nvContentPartPr>
              <p14:xfrm>
                <a:off x="3512973" y="4269307"/>
                <a:ext cx="202320" cy="75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F2642E-4D39-4B1B-AA0C-4489A559F27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08653" y="4264987"/>
                  <a:ext cx="210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69F70A6-2E03-4699-B666-457DEF14FBB4}"/>
                    </a:ext>
                  </a:extLst>
                </p14:cNvPr>
                <p14:cNvContentPartPr/>
                <p14:nvPr/>
              </p14:nvContentPartPr>
              <p14:xfrm>
                <a:off x="3540693" y="4336627"/>
                <a:ext cx="363960" cy="112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69F70A6-2E03-4699-B666-457DEF14FBB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36373" y="4332307"/>
                  <a:ext cx="372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FB383E1-BB70-4AAC-92FB-121290602274}"/>
                    </a:ext>
                  </a:extLst>
                </p14:cNvPr>
                <p14:cNvContentPartPr/>
                <p14:nvPr/>
              </p14:nvContentPartPr>
              <p14:xfrm>
                <a:off x="3767493" y="4317547"/>
                <a:ext cx="296280" cy="106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FB383E1-BB70-4AAC-92FB-12129060227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63173" y="4313227"/>
                  <a:ext cx="304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2163277-CF5B-420D-864A-32CADA90EFD5}"/>
                    </a:ext>
                  </a:extLst>
                </p14:cNvPr>
                <p14:cNvContentPartPr/>
                <p14:nvPr/>
              </p14:nvContentPartPr>
              <p14:xfrm>
                <a:off x="3992133" y="4315747"/>
                <a:ext cx="318240" cy="1188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2163277-CF5B-420D-864A-32CADA90EFD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87813" y="4311427"/>
                  <a:ext cx="326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F427258-11B6-444C-A278-8E4953C5EFC5}"/>
                    </a:ext>
                  </a:extLst>
                </p14:cNvPr>
                <p14:cNvContentPartPr/>
                <p14:nvPr/>
              </p14:nvContentPartPr>
              <p14:xfrm>
                <a:off x="4196973" y="4255627"/>
                <a:ext cx="235440" cy="191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F427258-11B6-444C-A278-8E4953C5EFC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92653" y="4251307"/>
                  <a:ext cx="244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C369448-7375-47B8-BF2E-AA664A77C6C6}"/>
                    </a:ext>
                  </a:extLst>
                </p14:cNvPr>
                <p14:cNvContentPartPr/>
                <p14:nvPr/>
              </p14:nvContentPartPr>
              <p14:xfrm>
                <a:off x="4479213" y="4338427"/>
                <a:ext cx="255240" cy="50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C369448-7375-47B8-BF2E-AA664A77C6C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74893" y="4334107"/>
                  <a:ext cx="263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A5B4B93-153D-490B-BC89-124CE7B327A5}"/>
                    </a:ext>
                  </a:extLst>
                </p14:cNvPr>
                <p14:cNvContentPartPr/>
                <p14:nvPr/>
              </p14:nvContentPartPr>
              <p14:xfrm>
                <a:off x="3579933" y="4320067"/>
                <a:ext cx="1496880" cy="2268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A5B4B93-153D-490B-BC89-124CE7B327A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575613" y="4315747"/>
                  <a:ext cx="1505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30D6A93-1056-4C15-AE64-A3EFED7B6D55}"/>
                    </a:ext>
                  </a:extLst>
                </p14:cNvPr>
                <p14:cNvContentPartPr/>
                <p14:nvPr/>
              </p14:nvContentPartPr>
              <p14:xfrm>
                <a:off x="4758573" y="4411867"/>
                <a:ext cx="227880" cy="1188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30D6A93-1056-4C15-AE64-A3EFED7B6D5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54253" y="4407547"/>
                  <a:ext cx="236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0D97F2A-1AE9-43FA-99FE-F67DE96B745E}"/>
                    </a:ext>
                  </a:extLst>
                </p14:cNvPr>
                <p14:cNvContentPartPr/>
                <p14:nvPr/>
              </p14:nvContentPartPr>
              <p14:xfrm>
                <a:off x="5042973" y="4385947"/>
                <a:ext cx="16560" cy="127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0D97F2A-1AE9-43FA-99FE-F67DE96B745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038653" y="4381627"/>
                  <a:ext cx="25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B02DCDD-523D-4971-B09A-9A58BD899B92}"/>
                    </a:ext>
                  </a:extLst>
                </p14:cNvPr>
                <p14:cNvContentPartPr/>
                <p14:nvPr/>
              </p14:nvContentPartPr>
              <p14:xfrm>
                <a:off x="4920573" y="4389187"/>
                <a:ext cx="308160" cy="137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B02DCDD-523D-4971-B09A-9A58BD899B9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916253" y="4384867"/>
                  <a:ext cx="316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6C0FC80-E7A2-47CA-AD21-D3A3B4FD1E66}"/>
                    </a:ext>
                  </a:extLst>
                </p14:cNvPr>
                <p14:cNvContentPartPr/>
                <p14:nvPr/>
              </p14:nvContentPartPr>
              <p14:xfrm>
                <a:off x="5112813" y="4353547"/>
                <a:ext cx="231840" cy="82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6C0FC80-E7A2-47CA-AD21-D3A3B4FD1E6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08493" y="4349227"/>
                  <a:ext cx="240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2C91DEC-B274-42C6-8527-E507ED86172E}"/>
                    </a:ext>
                  </a:extLst>
                </p14:cNvPr>
                <p14:cNvContentPartPr/>
                <p14:nvPr/>
              </p14:nvContentPartPr>
              <p14:xfrm>
                <a:off x="3062253" y="3780067"/>
                <a:ext cx="647280" cy="6451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2C91DEC-B274-42C6-8527-E507ED86172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57933" y="3775747"/>
                  <a:ext cx="655920" cy="65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1E9C95B-8389-457F-B695-6FC50CC82438}"/>
                  </a:ext>
                </a:extLst>
              </p14:cNvPr>
              <p14:cNvContentPartPr/>
              <p14:nvPr/>
            </p14:nvContentPartPr>
            <p14:xfrm>
              <a:off x="3854973" y="1009507"/>
              <a:ext cx="195480" cy="210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1E9C95B-8389-457F-B695-6FC50CC8243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850653" y="1005187"/>
                <a:ext cx="2041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299AA9A-0A2B-4DD5-B158-04B4562E3210}"/>
                  </a:ext>
                </a:extLst>
              </p14:cNvPr>
              <p14:cNvContentPartPr/>
              <p14:nvPr/>
            </p14:nvContentPartPr>
            <p14:xfrm>
              <a:off x="3812133" y="1031467"/>
              <a:ext cx="169200" cy="212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299AA9A-0A2B-4DD5-B158-04B4562E321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807813" y="1027147"/>
                <a:ext cx="1778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633B658-3C93-406F-8C52-654CD4C08E96}"/>
                  </a:ext>
                </a:extLst>
              </p14:cNvPr>
              <p14:cNvContentPartPr/>
              <p14:nvPr/>
            </p14:nvContentPartPr>
            <p14:xfrm>
              <a:off x="3983133" y="696667"/>
              <a:ext cx="217080" cy="216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633B658-3C93-406F-8C52-654CD4C08E9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978813" y="692347"/>
                <a:ext cx="2257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EF2B157-E78A-47E7-BDDD-BC298258FC06}"/>
                  </a:ext>
                </a:extLst>
              </p14:cNvPr>
              <p14:cNvContentPartPr/>
              <p14:nvPr/>
            </p14:nvContentPartPr>
            <p14:xfrm>
              <a:off x="4319733" y="746707"/>
              <a:ext cx="10080" cy="1188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EF2B157-E78A-47E7-BDDD-BC298258FC0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315413" y="742387"/>
                <a:ext cx="18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1B6CCFE-1568-41D4-A49E-439F03F547BA}"/>
                  </a:ext>
                </a:extLst>
              </p14:cNvPr>
              <p14:cNvContentPartPr/>
              <p14:nvPr/>
            </p14:nvContentPartPr>
            <p14:xfrm>
              <a:off x="4209213" y="705667"/>
              <a:ext cx="226440" cy="1663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1B6CCFE-1568-41D4-A49E-439F03F547B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204893" y="701347"/>
                <a:ext cx="2350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C53C55E-78FE-4B90-8A87-FFB3D92E9612}"/>
                  </a:ext>
                </a:extLst>
              </p14:cNvPr>
              <p14:cNvContentPartPr/>
              <p14:nvPr/>
            </p14:nvContentPartPr>
            <p14:xfrm>
              <a:off x="4526373" y="737707"/>
              <a:ext cx="6840" cy="1209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C53C55E-78FE-4B90-8A87-FFB3D92E961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522053" y="733387"/>
                <a:ext cx="15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7C30A14-7534-4348-AC73-D3764EB3D0F1}"/>
                  </a:ext>
                </a:extLst>
              </p14:cNvPr>
              <p14:cNvContentPartPr/>
              <p14:nvPr/>
            </p14:nvContentPartPr>
            <p14:xfrm>
              <a:off x="4418733" y="669667"/>
              <a:ext cx="243000" cy="101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7C30A14-7534-4348-AC73-D3764EB3D0F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414413" y="665347"/>
                <a:ext cx="2516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B7418345-1548-4E57-BD03-0713C34B4ECC}"/>
                  </a:ext>
                </a:extLst>
              </p14:cNvPr>
              <p14:cNvContentPartPr/>
              <p14:nvPr/>
            </p14:nvContentPartPr>
            <p14:xfrm>
              <a:off x="1144893" y="2823547"/>
              <a:ext cx="704880" cy="414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B7418345-1548-4E57-BD03-0713C34B4EC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140573" y="2819227"/>
                <a:ext cx="7135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9F4AFBF-2D84-4C22-B17E-D070859CC864}"/>
                  </a:ext>
                </a:extLst>
              </p14:cNvPr>
              <p14:cNvContentPartPr/>
              <p14:nvPr/>
            </p14:nvContentPartPr>
            <p14:xfrm>
              <a:off x="3027693" y="2808427"/>
              <a:ext cx="672840" cy="828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9F4AFBF-2D84-4C22-B17E-D070859CC86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023373" y="2804107"/>
                <a:ext cx="6814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A46AD04-00C8-439D-9C3D-96669945F1C5}"/>
                  </a:ext>
                </a:extLst>
              </p14:cNvPr>
              <p14:cNvContentPartPr/>
              <p14:nvPr/>
            </p14:nvContentPartPr>
            <p14:xfrm>
              <a:off x="6502413" y="2054587"/>
              <a:ext cx="663840" cy="9432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A46AD04-00C8-439D-9C3D-96669945F1C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498093" y="2050267"/>
                <a:ext cx="67248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16C7818-2229-418E-9C09-1F3BA345E711}"/>
                  </a:ext>
                </a:extLst>
              </p14:cNvPr>
              <p14:cNvContentPartPr/>
              <p14:nvPr/>
            </p14:nvContentPartPr>
            <p14:xfrm>
              <a:off x="10091613" y="1963507"/>
              <a:ext cx="803160" cy="9756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16C7818-2229-418E-9C09-1F3BA345E711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087293" y="1959187"/>
                <a:ext cx="81180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59C7C38-5C42-4987-B6AF-D4EA8CEC6542}"/>
                  </a:ext>
                </a:extLst>
              </p14:cNvPr>
              <p14:cNvContentPartPr/>
              <p14:nvPr/>
            </p14:nvContentPartPr>
            <p14:xfrm>
              <a:off x="5222253" y="914827"/>
              <a:ext cx="793080" cy="12315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59C7C38-5C42-4987-B6AF-D4EA8CEC654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217933" y="910507"/>
                <a:ext cx="801720" cy="12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41F0559-DE54-487C-A027-2D7899FD24BD}"/>
                  </a:ext>
                </a:extLst>
              </p14:cNvPr>
              <p14:cNvContentPartPr/>
              <p14:nvPr/>
            </p14:nvContentPartPr>
            <p14:xfrm>
              <a:off x="6026853" y="728347"/>
              <a:ext cx="2665800" cy="1990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41F0559-DE54-487C-A027-2D7899FD24BD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022533" y="724027"/>
                <a:ext cx="26744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6D52BAB-2BC9-4F3E-84FC-174322E90F4F}"/>
                  </a:ext>
                </a:extLst>
              </p14:cNvPr>
              <p14:cNvContentPartPr/>
              <p14:nvPr/>
            </p14:nvContentPartPr>
            <p14:xfrm>
              <a:off x="8489253" y="699547"/>
              <a:ext cx="384120" cy="10231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6D52BAB-2BC9-4F3E-84FC-174322E90F4F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484933" y="695227"/>
                <a:ext cx="39276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F9C52BD-64C1-4444-BC7B-CB38CFAC38B1}"/>
                  </a:ext>
                </a:extLst>
              </p14:cNvPr>
              <p14:cNvContentPartPr/>
              <p14:nvPr/>
            </p14:nvContentPartPr>
            <p14:xfrm>
              <a:off x="8832693" y="706027"/>
              <a:ext cx="792360" cy="11368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F9C52BD-64C1-4444-BC7B-CB38CFAC38B1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828373" y="701707"/>
                <a:ext cx="801000" cy="11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0A7FD03-CE6D-41F6-9663-E2A1252478D0}"/>
                  </a:ext>
                </a:extLst>
              </p14:cNvPr>
              <p14:cNvContentPartPr/>
              <p14:nvPr/>
            </p14:nvContentPartPr>
            <p14:xfrm>
              <a:off x="9211773" y="368707"/>
              <a:ext cx="180360" cy="2264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0A7FD03-CE6D-41F6-9663-E2A1252478D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9207453" y="364387"/>
                <a:ext cx="1890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37C0B8F-4EC7-465A-B766-FDD13E19EB98}"/>
                  </a:ext>
                </a:extLst>
              </p14:cNvPr>
              <p14:cNvContentPartPr/>
              <p14:nvPr/>
            </p14:nvContentPartPr>
            <p14:xfrm>
              <a:off x="9359373" y="454387"/>
              <a:ext cx="110880" cy="1299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37C0B8F-4EC7-465A-B766-FDD13E19EB9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355053" y="450067"/>
                <a:ext cx="1195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04B1093-E36C-4A6C-9821-BF3ECD98F24C}"/>
                  </a:ext>
                </a:extLst>
              </p14:cNvPr>
              <p14:cNvContentPartPr/>
              <p14:nvPr/>
            </p14:nvContentPartPr>
            <p14:xfrm>
              <a:off x="9532893" y="457987"/>
              <a:ext cx="360360" cy="2170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04B1093-E36C-4A6C-9821-BF3ECD98F24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528573" y="453667"/>
                <a:ext cx="3690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A07487B9-3679-4190-9CB3-48E85D55A6A9}"/>
                  </a:ext>
                </a:extLst>
              </p14:cNvPr>
              <p14:cNvContentPartPr/>
              <p14:nvPr/>
            </p14:nvContentPartPr>
            <p14:xfrm>
              <a:off x="9951933" y="451867"/>
              <a:ext cx="187920" cy="979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A07487B9-3679-4190-9CB3-48E85D55A6A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947613" y="447547"/>
                <a:ext cx="1965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B5BFC4DE-FAB1-48FF-9D1F-59ECB4E6BB52}"/>
                  </a:ext>
                </a:extLst>
              </p14:cNvPr>
              <p14:cNvContentPartPr/>
              <p14:nvPr/>
            </p14:nvContentPartPr>
            <p14:xfrm>
              <a:off x="10176213" y="440347"/>
              <a:ext cx="126720" cy="889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B5BFC4DE-FAB1-48FF-9D1F-59ECB4E6BB5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0171893" y="436027"/>
                <a:ext cx="135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8BA7791-F64A-4293-93D8-336165690ED4}"/>
                  </a:ext>
                </a:extLst>
              </p14:cNvPr>
              <p14:cNvContentPartPr/>
              <p14:nvPr/>
            </p14:nvContentPartPr>
            <p14:xfrm>
              <a:off x="10296093" y="343147"/>
              <a:ext cx="447120" cy="1551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8BA7791-F64A-4293-93D8-336165690ED4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0291773" y="338827"/>
                <a:ext cx="4557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B9B3C73-825A-47B0-8D39-49C8EAA1823C}"/>
                  </a:ext>
                </a:extLst>
              </p14:cNvPr>
              <p14:cNvContentPartPr/>
              <p14:nvPr/>
            </p14:nvContentPartPr>
            <p14:xfrm>
              <a:off x="10630173" y="293827"/>
              <a:ext cx="12600" cy="244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B9B3C73-825A-47B0-8D39-49C8EAA1823C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0625853" y="289507"/>
                <a:ext cx="21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25D0C94-043E-4192-A167-FC57CDAAF579}"/>
                  </a:ext>
                </a:extLst>
              </p14:cNvPr>
              <p14:cNvContentPartPr/>
              <p14:nvPr/>
            </p14:nvContentPartPr>
            <p14:xfrm>
              <a:off x="9054093" y="573187"/>
              <a:ext cx="2166120" cy="1479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25D0C94-043E-4192-A167-FC57CDAAF579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049773" y="568867"/>
                <a:ext cx="21747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95EFF759-AAD7-4C26-A532-20A597C1DF97}"/>
                  </a:ext>
                </a:extLst>
              </p14:cNvPr>
              <p14:cNvContentPartPr/>
              <p14:nvPr/>
            </p14:nvContentPartPr>
            <p14:xfrm>
              <a:off x="4873053" y="1890427"/>
              <a:ext cx="656280" cy="11394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95EFF759-AAD7-4C26-A532-20A597C1DF9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4868733" y="1886107"/>
                <a:ext cx="664920" cy="11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9DBFF674-3790-423D-916D-3703672D6DD3}"/>
                  </a:ext>
                </a:extLst>
              </p14:cNvPr>
              <p14:cNvContentPartPr/>
              <p14:nvPr/>
            </p14:nvContentPartPr>
            <p14:xfrm>
              <a:off x="10057773" y="1935787"/>
              <a:ext cx="822600" cy="11253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9DBFF674-3790-423D-916D-3703672D6DD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0053453" y="1931467"/>
                <a:ext cx="831240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6924632-DC99-4B49-AE81-6A2B315297D7}"/>
                  </a:ext>
                </a:extLst>
              </p14:cNvPr>
              <p14:cNvContentPartPr/>
              <p14:nvPr/>
            </p14:nvContentPartPr>
            <p14:xfrm>
              <a:off x="6494133" y="1949107"/>
              <a:ext cx="750600" cy="11595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6924632-DC99-4B49-AE81-6A2B315297D7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489813" y="1944787"/>
                <a:ext cx="759240" cy="11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CBA6D760-6D43-470D-B2C8-925FB799362C}"/>
                  </a:ext>
                </a:extLst>
              </p14:cNvPr>
              <p14:cNvContentPartPr/>
              <p14:nvPr/>
            </p14:nvContentPartPr>
            <p14:xfrm>
              <a:off x="4800333" y="2000947"/>
              <a:ext cx="692640" cy="9954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CBA6D760-6D43-470D-B2C8-925FB799362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796013" y="1996627"/>
                <a:ext cx="701280" cy="10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0CD8486-35EB-425A-B4C2-B1E827C76E0D}"/>
                  </a:ext>
                </a:extLst>
              </p14:cNvPr>
              <p14:cNvContentPartPr/>
              <p14:nvPr/>
            </p14:nvContentPartPr>
            <p14:xfrm>
              <a:off x="8473773" y="2193187"/>
              <a:ext cx="360" cy="3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0CD8486-35EB-425A-B4C2-B1E827C76E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469453" y="21888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C38AF1A-8B72-4B66-BB81-E786ECF2DEDA}"/>
                  </a:ext>
                </a:extLst>
              </p14:cNvPr>
              <p14:cNvContentPartPr/>
              <p14:nvPr/>
            </p14:nvContentPartPr>
            <p14:xfrm>
              <a:off x="8331933" y="1958827"/>
              <a:ext cx="766800" cy="10634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C38AF1A-8B72-4B66-BB81-E786ECF2DED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327613" y="1954507"/>
                <a:ext cx="77544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15E754E3-1365-4619-B1D2-39AC05BD15E9}"/>
                  </a:ext>
                </a:extLst>
              </p14:cNvPr>
              <p14:cNvContentPartPr/>
              <p14:nvPr/>
            </p14:nvContentPartPr>
            <p14:xfrm>
              <a:off x="8369373" y="2043787"/>
              <a:ext cx="326520" cy="92844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15E754E3-1365-4619-B1D2-39AC05BD15E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365053" y="2039467"/>
                <a:ext cx="33516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D1EEE8DB-1AAF-4548-8B70-95E2D2F837D9}"/>
                  </a:ext>
                </a:extLst>
              </p14:cNvPr>
              <p14:cNvContentPartPr/>
              <p14:nvPr/>
            </p14:nvContentPartPr>
            <p14:xfrm>
              <a:off x="1520373" y="3177787"/>
              <a:ext cx="1905120" cy="4568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D1EEE8DB-1AAF-4548-8B70-95E2D2F837D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516053" y="3173467"/>
                <a:ext cx="191376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F9392D8-6983-44D7-91B7-02068BB33C04}"/>
                  </a:ext>
                </a:extLst>
              </p14:cNvPr>
              <p14:cNvContentPartPr/>
              <p14:nvPr/>
            </p14:nvContentPartPr>
            <p14:xfrm>
              <a:off x="2611533" y="3043867"/>
              <a:ext cx="164880" cy="1652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F9392D8-6983-44D7-91B7-02068BB33C0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607213" y="3039547"/>
                <a:ext cx="1735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C693125-F979-42B4-BBCE-368F483B2B17}"/>
                  </a:ext>
                </a:extLst>
              </p14:cNvPr>
              <p14:cNvContentPartPr/>
              <p14:nvPr/>
            </p14:nvContentPartPr>
            <p14:xfrm>
              <a:off x="2771733" y="3076987"/>
              <a:ext cx="93600" cy="2116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C693125-F979-42B4-BBCE-368F483B2B1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767413" y="3072667"/>
                <a:ext cx="102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C5E2BB2-A6CF-4BEE-A9BE-CB277D47B8C0}"/>
                  </a:ext>
                </a:extLst>
              </p14:cNvPr>
              <p14:cNvContentPartPr/>
              <p14:nvPr/>
            </p14:nvContentPartPr>
            <p14:xfrm>
              <a:off x="2879373" y="3086347"/>
              <a:ext cx="92880" cy="21096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C5E2BB2-A6CF-4BEE-A9BE-CB277D47B8C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875053" y="3082027"/>
                <a:ext cx="1015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CCBFFD48-7E54-46EA-AB33-EDF82DE406E0}"/>
                  </a:ext>
                </a:extLst>
              </p14:cNvPr>
              <p14:cNvContentPartPr/>
              <p14:nvPr/>
            </p14:nvContentPartPr>
            <p14:xfrm>
              <a:off x="3049293" y="3077707"/>
              <a:ext cx="495360" cy="7560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CCBFFD48-7E54-46EA-AB33-EDF82DE406E0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044973" y="3073387"/>
                <a:ext cx="5040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CDD073BD-2693-4DF3-AFD1-E1D6EC6D3303}"/>
                  </a:ext>
                </a:extLst>
              </p14:cNvPr>
              <p14:cNvContentPartPr/>
              <p14:nvPr/>
            </p14:nvContentPartPr>
            <p14:xfrm>
              <a:off x="3501093" y="3061507"/>
              <a:ext cx="132840" cy="943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CDD073BD-2693-4DF3-AFD1-E1D6EC6D330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496773" y="3057187"/>
                <a:ext cx="1414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D471CCFC-5361-4421-B29C-E9AC5EC0E90B}"/>
                  </a:ext>
                </a:extLst>
              </p14:cNvPr>
              <p14:cNvContentPartPr/>
              <p14:nvPr/>
            </p14:nvContentPartPr>
            <p14:xfrm>
              <a:off x="8171733" y="1488307"/>
              <a:ext cx="807840" cy="14266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D471CCFC-5361-4421-B29C-E9AC5EC0E90B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167413" y="1483987"/>
                <a:ext cx="816480" cy="14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CD87E807-6D9A-4A29-B1F0-199EC7E8C141}"/>
                  </a:ext>
                </a:extLst>
              </p14:cNvPr>
              <p14:cNvContentPartPr/>
              <p14:nvPr/>
            </p14:nvContentPartPr>
            <p14:xfrm>
              <a:off x="4640853" y="1520707"/>
              <a:ext cx="921600" cy="15681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CD87E807-6D9A-4A29-B1F0-199EC7E8C14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636533" y="1516387"/>
                <a:ext cx="930240" cy="157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C918846C-086B-45A0-BC37-70E2A4FC46B4}"/>
              </a:ext>
            </a:extLst>
          </p:cNvPr>
          <p:cNvGrpSpPr/>
          <p:nvPr/>
        </p:nvGrpSpPr>
        <p:grpSpPr>
          <a:xfrm>
            <a:off x="6378573" y="1434307"/>
            <a:ext cx="951840" cy="1580760"/>
            <a:chOff x="6378573" y="1434307"/>
            <a:chExt cx="951840" cy="158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5BE5468-C028-46ED-B534-656AFD3238B7}"/>
                    </a:ext>
                  </a:extLst>
                </p14:cNvPr>
                <p14:cNvContentPartPr/>
                <p14:nvPr/>
              </p14:nvContentPartPr>
              <p14:xfrm>
                <a:off x="6629853" y="2057467"/>
                <a:ext cx="360" cy="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5BE5468-C028-46ED-B534-656AFD3238B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25533" y="2053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D92429F-D535-4BF9-9C76-CF4524B635B4}"/>
                    </a:ext>
                  </a:extLst>
                </p14:cNvPr>
                <p14:cNvContentPartPr/>
                <p14:nvPr/>
              </p14:nvContentPartPr>
              <p14:xfrm>
                <a:off x="6480453" y="1959187"/>
                <a:ext cx="701280" cy="10274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D92429F-D535-4BF9-9C76-CF4524B635B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476133" y="1954867"/>
                  <a:ext cx="709920" cy="10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5BBC7A7-5CD8-4675-BBDF-9F085FF83637}"/>
                    </a:ext>
                  </a:extLst>
                </p14:cNvPr>
                <p14:cNvContentPartPr/>
                <p14:nvPr/>
              </p14:nvContentPartPr>
              <p14:xfrm>
                <a:off x="6378573" y="1434307"/>
                <a:ext cx="951840" cy="1580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5BBC7A7-5CD8-4675-BBDF-9F085FF8363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374253" y="1429987"/>
                  <a:ext cx="960480" cy="158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B0DCEC1-9C04-4540-BC06-4BD3650FCABD}"/>
                  </a:ext>
                </a:extLst>
              </p14:cNvPr>
              <p14:cNvContentPartPr/>
              <p14:nvPr/>
            </p14:nvContentPartPr>
            <p14:xfrm>
              <a:off x="9795693" y="1510987"/>
              <a:ext cx="1031400" cy="159264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B0DCEC1-9C04-4540-BC06-4BD3650FCABD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791373" y="1506667"/>
                <a:ext cx="1040040" cy="16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517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8030F-4766-D19F-4EA3-9912E13F3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BC41A-286F-37AB-4441-9AE1CC85E646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Bilateral Trade USA – China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DA69C-3C2B-43C7-A9D2-6E9E4AE9FBF7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F8B907F-B380-9B66-6E03-16BBCA86EB0D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A6FE82E-BE6E-24DB-E384-4F1986D34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7" y="834317"/>
            <a:ext cx="7938023" cy="189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57F936-9EF1-C720-9CCA-40900232F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67" y="3043248"/>
            <a:ext cx="7963662" cy="16480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8E3955C-A153-97CD-3DC3-C6F9222A66A3}"/>
              </a:ext>
            </a:extLst>
          </p:cNvPr>
          <p:cNvSpPr txBox="1"/>
          <p:nvPr/>
        </p:nvSpPr>
        <p:spPr>
          <a:xfrm>
            <a:off x="558591" y="4695828"/>
            <a:ext cx="61026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Bilateral trade links between the USA and China broken down by goods and services (Source: Library of Congress of USA, US Census Bureau).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E9B143D-B237-4077-8AF7-BC062CB566CF}"/>
                  </a:ext>
                </a:extLst>
              </p14:cNvPr>
              <p14:cNvContentPartPr/>
              <p14:nvPr/>
            </p14:nvContentPartPr>
            <p14:xfrm>
              <a:off x="1339653" y="2370667"/>
              <a:ext cx="481320" cy="29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E9B143D-B237-4077-8AF7-BC062CB566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5333" y="2366347"/>
                <a:ext cx="489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E543E91-EC16-4EE1-985D-55CDF76EB6AB}"/>
                  </a:ext>
                </a:extLst>
              </p14:cNvPr>
              <p14:cNvContentPartPr/>
              <p14:nvPr/>
            </p14:nvContentPartPr>
            <p14:xfrm>
              <a:off x="1018893" y="4228267"/>
              <a:ext cx="721800" cy="5522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E543E91-EC16-4EE1-985D-55CDF76EB6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4573" y="4223947"/>
                <a:ext cx="73044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DA9090B-985C-47EA-AA65-A890E8E7DF6C}"/>
                  </a:ext>
                </a:extLst>
              </p14:cNvPr>
              <p14:cNvContentPartPr/>
              <p14:nvPr/>
            </p14:nvContentPartPr>
            <p14:xfrm>
              <a:off x="6034413" y="622507"/>
              <a:ext cx="4268880" cy="630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DA9090B-985C-47EA-AA65-A890E8E7DF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30093" y="618187"/>
                <a:ext cx="427752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3E97353-5A2D-4F7E-81A2-C1D0408F86B6}"/>
              </a:ext>
            </a:extLst>
          </p:cNvPr>
          <p:cNvGrpSpPr/>
          <p:nvPr/>
        </p:nvGrpSpPr>
        <p:grpSpPr>
          <a:xfrm>
            <a:off x="598773" y="634387"/>
            <a:ext cx="655560" cy="421200"/>
            <a:chOff x="598773" y="634387"/>
            <a:chExt cx="65556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2918942-E5A1-491F-B51D-98F92086D038}"/>
                    </a:ext>
                  </a:extLst>
                </p14:cNvPr>
                <p14:cNvContentPartPr/>
                <p14:nvPr/>
              </p14:nvContentPartPr>
              <p14:xfrm>
                <a:off x="799653" y="958747"/>
                <a:ext cx="360" cy="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2918942-E5A1-491F-B51D-98F92086D03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5333" y="954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C2BF901-763D-416F-954E-15EEE35D447D}"/>
                    </a:ext>
                  </a:extLst>
                </p14:cNvPr>
                <p14:cNvContentPartPr/>
                <p14:nvPr/>
              </p14:nvContentPartPr>
              <p14:xfrm>
                <a:off x="791733" y="749947"/>
                <a:ext cx="96480" cy="305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C2BF901-763D-416F-954E-15EEE35D447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7413" y="745627"/>
                  <a:ext cx="105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8EB616A-AB56-4DC5-86C9-FF9A7D5B6E3C}"/>
                    </a:ext>
                  </a:extLst>
                </p14:cNvPr>
                <p14:cNvContentPartPr/>
                <p14:nvPr/>
              </p14:nvContentPartPr>
              <p14:xfrm>
                <a:off x="598773" y="664627"/>
                <a:ext cx="372600" cy="358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8EB616A-AB56-4DC5-86C9-FF9A7D5B6E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4453" y="660307"/>
                  <a:ext cx="3812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55DADCC-6058-4073-AA5A-4F72A0E45200}"/>
                    </a:ext>
                  </a:extLst>
                </p14:cNvPr>
                <p14:cNvContentPartPr/>
                <p14:nvPr/>
              </p14:nvContentPartPr>
              <p14:xfrm>
                <a:off x="1010973" y="830227"/>
                <a:ext cx="23760" cy="79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55DADCC-6058-4073-AA5A-4F72A0E452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6653" y="825907"/>
                  <a:ext cx="32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4B2F220-3E2E-4F67-915D-50EB2216E8FF}"/>
                    </a:ext>
                  </a:extLst>
                </p14:cNvPr>
                <p14:cNvContentPartPr/>
                <p14:nvPr/>
              </p14:nvContentPartPr>
              <p14:xfrm>
                <a:off x="1041213" y="634387"/>
                <a:ext cx="106200" cy="285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4B2F220-3E2E-4F67-915D-50EB2216E8F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6893" y="630067"/>
                  <a:ext cx="114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DB0992F-2CEC-433F-A6ED-37390B055D66}"/>
                    </a:ext>
                  </a:extLst>
                </p14:cNvPr>
                <p14:cNvContentPartPr/>
                <p14:nvPr/>
              </p14:nvContentPartPr>
              <p14:xfrm>
                <a:off x="1239933" y="932827"/>
                <a:ext cx="14400" cy="31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DB0992F-2CEC-433F-A6ED-37390B055D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35613" y="928507"/>
                  <a:ext cx="230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A00DB62-51E1-4F9E-A5CE-9D142773D8BE}"/>
                  </a:ext>
                </a:extLst>
              </p14:cNvPr>
              <p14:cNvContentPartPr/>
              <p14:nvPr/>
            </p14:nvContentPartPr>
            <p14:xfrm>
              <a:off x="4042533" y="4138987"/>
              <a:ext cx="617400" cy="7315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A00DB62-51E1-4F9E-A5CE-9D142773D8B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38213" y="4134667"/>
                <a:ext cx="626040" cy="74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497530D-F1E0-4A3A-8563-B9D234A4DBEA}"/>
              </a:ext>
            </a:extLst>
          </p:cNvPr>
          <p:cNvGrpSpPr/>
          <p:nvPr/>
        </p:nvGrpSpPr>
        <p:grpSpPr>
          <a:xfrm>
            <a:off x="1955253" y="4133227"/>
            <a:ext cx="3012120" cy="788400"/>
            <a:chOff x="1955253" y="4133227"/>
            <a:chExt cx="3012120" cy="78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2900ACF-CD76-47D0-8C5F-5449F1A1C5EA}"/>
                    </a:ext>
                  </a:extLst>
                </p14:cNvPr>
                <p14:cNvContentPartPr/>
                <p14:nvPr/>
              </p14:nvContentPartPr>
              <p14:xfrm>
                <a:off x="2047053" y="4253467"/>
                <a:ext cx="674640" cy="480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2900ACF-CD76-47D0-8C5F-5449F1A1C5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42733" y="4249147"/>
                  <a:ext cx="6832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1B63EA5-89FB-45CE-889A-CEAD35CC6B5E}"/>
                    </a:ext>
                  </a:extLst>
                </p14:cNvPr>
                <p14:cNvContentPartPr/>
                <p14:nvPr/>
              </p14:nvContentPartPr>
              <p14:xfrm>
                <a:off x="3073773" y="4133227"/>
                <a:ext cx="721440" cy="788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1B63EA5-89FB-45CE-889A-CEAD35CC6B5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69453" y="4128907"/>
                  <a:ext cx="730080" cy="79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4E64C25-B326-461F-AEDF-BAA43E2548BA}"/>
                    </a:ext>
                  </a:extLst>
                </p14:cNvPr>
                <p14:cNvContentPartPr/>
                <p14:nvPr/>
              </p14:nvContentPartPr>
              <p14:xfrm>
                <a:off x="1955253" y="4713907"/>
                <a:ext cx="3012120" cy="113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4E64C25-B326-461F-AEDF-BAA43E2548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50933" y="4709587"/>
                  <a:ext cx="30207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0948677-5763-4BD5-AB44-3C5BFC4DEE1F}"/>
              </a:ext>
            </a:extLst>
          </p:cNvPr>
          <p:cNvGrpSpPr/>
          <p:nvPr/>
        </p:nvGrpSpPr>
        <p:grpSpPr>
          <a:xfrm>
            <a:off x="557733" y="1213987"/>
            <a:ext cx="4255920" cy="1718280"/>
            <a:chOff x="557733" y="1213987"/>
            <a:chExt cx="4255920" cy="171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353EF11-D40B-49A6-9143-116A91BB35EA}"/>
                    </a:ext>
                  </a:extLst>
                </p14:cNvPr>
                <p14:cNvContentPartPr/>
                <p14:nvPr/>
              </p14:nvContentPartPr>
              <p14:xfrm>
                <a:off x="2237853" y="2647147"/>
                <a:ext cx="1832040" cy="102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353EF11-D40B-49A6-9143-116A91BB35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33533" y="2642827"/>
                  <a:ext cx="1840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CA32A4A-4E4E-4492-B8B5-B702ECCEC699}"/>
                    </a:ext>
                  </a:extLst>
                </p14:cNvPr>
                <p14:cNvContentPartPr/>
                <p14:nvPr/>
              </p14:nvContentPartPr>
              <p14:xfrm>
                <a:off x="557733" y="1583347"/>
                <a:ext cx="1177920" cy="631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CA32A4A-4E4E-4492-B8B5-B702ECCEC69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3413" y="1579027"/>
                  <a:ext cx="118656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32BD929-CF08-4DBE-97D3-404DCC4096CB}"/>
                    </a:ext>
                  </a:extLst>
                </p14:cNvPr>
                <p14:cNvContentPartPr/>
                <p14:nvPr/>
              </p14:nvContentPartPr>
              <p14:xfrm>
                <a:off x="874893" y="1213987"/>
                <a:ext cx="39960" cy="485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32BD929-CF08-4DBE-97D3-404DCC4096C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0573" y="1209667"/>
                  <a:ext cx="486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288CF6E-0742-476F-AFB5-E0504C7EDCB2}"/>
                    </a:ext>
                  </a:extLst>
                </p14:cNvPr>
                <p14:cNvContentPartPr/>
                <p14:nvPr/>
              </p14:nvContentPartPr>
              <p14:xfrm>
                <a:off x="812613" y="1445827"/>
                <a:ext cx="239760" cy="341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288CF6E-0742-476F-AFB5-E0504C7EDCB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8293" y="1441507"/>
                  <a:ext cx="2484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A6E821D-21FD-4FDB-B404-3484B5C952BB}"/>
                    </a:ext>
                  </a:extLst>
                </p14:cNvPr>
                <p14:cNvContentPartPr/>
                <p14:nvPr/>
              </p14:nvContentPartPr>
              <p14:xfrm>
                <a:off x="2556093" y="2757307"/>
                <a:ext cx="101520" cy="143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A6E821D-21FD-4FDB-B404-3484B5C952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51773" y="2752987"/>
                  <a:ext cx="110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43C2C24-58DD-43CD-B82A-E3AF959084C5}"/>
                    </a:ext>
                  </a:extLst>
                </p14:cNvPr>
                <p14:cNvContentPartPr/>
                <p14:nvPr/>
              </p14:nvContentPartPr>
              <p14:xfrm>
                <a:off x="2557893" y="2764507"/>
                <a:ext cx="167040" cy="151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43C2C24-58DD-43CD-B82A-E3AF959084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53573" y="2760187"/>
                  <a:ext cx="175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47F9F32-2E6F-448B-B095-6B967048ED6C}"/>
                    </a:ext>
                  </a:extLst>
                </p14:cNvPr>
                <p14:cNvContentPartPr/>
                <p14:nvPr/>
              </p14:nvContentPartPr>
              <p14:xfrm>
                <a:off x="2738613" y="2810587"/>
                <a:ext cx="215280" cy="103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47F9F32-2E6F-448B-B095-6B967048ED6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34293" y="2806267"/>
                  <a:ext cx="223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677313E-2AD1-4AAA-8691-0D6127698919}"/>
                    </a:ext>
                  </a:extLst>
                </p14:cNvPr>
                <p14:cNvContentPartPr/>
                <p14:nvPr/>
              </p14:nvContentPartPr>
              <p14:xfrm>
                <a:off x="2996373" y="2769907"/>
                <a:ext cx="107280" cy="162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677313E-2AD1-4AAA-8691-0D612769891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92053" y="2765587"/>
                  <a:ext cx="115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D1EED17-1F9C-4C0F-9776-11989836D346}"/>
                    </a:ext>
                  </a:extLst>
                </p14:cNvPr>
                <p14:cNvContentPartPr/>
                <p14:nvPr/>
              </p14:nvContentPartPr>
              <p14:xfrm>
                <a:off x="3108333" y="2800147"/>
                <a:ext cx="103680" cy="103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D1EED17-1F9C-4C0F-9776-11989836D3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104013" y="2795827"/>
                  <a:ext cx="112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C002953-78AB-467B-8230-A9C5FDD61344}"/>
                    </a:ext>
                  </a:extLst>
                </p14:cNvPr>
                <p14:cNvContentPartPr/>
                <p14:nvPr/>
              </p14:nvContentPartPr>
              <p14:xfrm>
                <a:off x="3211653" y="2790787"/>
                <a:ext cx="121320" cy="88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C002953-78AB-467B-8230-A9C5FDD6134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07333" y="2786467"/>
                  <a:ext cx="129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EBD38BD-AB50-4351-BD8E-BC8E7BD0254F}"/>
                    </a:ext>
                  </a:extLst>
                </p14:cNvPr>
                <p14:cNvContentPartPr/>
                <p14:nvPr/>
              </p14:nvContentPartPr>
              <p14:xfrm>
                <a:off x="3318933" y="2774227"/>
                <a:ext cx="65880" cy="45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EBD38BD-AB50-4351-BD8E-BC8E7BD0254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14613" y="2769907"/>
                  <a:ext cx="74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C59C89D-404F-44DE-81B1-A6D76AB185DF}"/>
                    </a:ext>
                  </a:extLst>
                </p14:cNvPr>
                <p14:cNvContentPartPr/>
                <p14:nvPr/>
              </p14:nvContentPartPr>
              <p14:xfrm>
                <a:off x="3394173" y="2779267"/>
                <a:ext cx="12240" cy="115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C59C89D-404F-44DE-81B1-A6D76AB185D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89853" y="2774947"/>
                  <a:ext cx="20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CC53B08-2DF6-41EC-957B-BC98FDF752D3}"/>
                    </a:ext>
                  </a:extLst>
                </p14:cNvPr>
                <p14:cNvContentPartPr/>
                <p14:nvPr/>
              </p14:nvContentPartPr>
              <p14:xfrm>
                <a:off x="3333693" y="2766307"/>
                <a:ext cx="144360" cy="151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CC53B08-2DF6-41EC-957B-BC98FDF752D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29373" y="2761987"/>
                  <a:ext cx="153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173971A-98E9-41E4-87E7-884723AD3CB9}"/>
                    </a:ext>
                  </a:extLst>
                </p14:cNvPr>
                <p14:cNvContentPartPr/>
                <p14:nvPr/>
              </p14:nvContentPartPr>
              <p14:xfrm>
                <a:off x="3474093" y="2877907"/>
                <a:ext cx="44280" cy="33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173971A-98E9-41E4-87E7-884723AD3C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69773" y="2873587"/>
                  <a:ext cx="52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7EE38A4-7DB4-4C22-BD5F-260EDAEB0B01}"/>
                    </a:ext>
                  </a:extLst>
                </p14:cNvPr>
                <p14:cNvContentPartPr/>
                <p14:nvPr/>
              </p14:nvContentPartPr>
              <p14:xfrm>
                <a:off x="3563373" y="2703307"/>
                <a:ext cx="40680" cy="219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7EE38A4-7DB4-4C22-BD5F-260EDAEB0B0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59053" y="2698987"/>
                  <a:ext cx="49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296E523-1F07-43B7-AB94-7997F2C9B2CA}"/>
                    </a:ext>
                  </a:extLst>
                </p14:cNvPr>
                <p14:cNvContentPartPr/>
                <p14:nvPr/>
              </p14:nvContentPartPr>
              <p14:xfrm>
                <a:off x="3660573" y="2746147"/>
                <a:ext cx="171000" cy="142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296E523-1F07-43B7-AB94-7997F2C9B2C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56253" y="2741827"/>
                  <a:ext cx="179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A002607-1F12-43A3-9A23-4C029DF69D77}"/>
                    </a:ext>
                  </a:extLst>
                </p14:cNvPr>
                <p14:cNvContentPartPr/>
                <p14:nvPr/>
              </p14:nvContentPartPr>
              <p14:xfrm>
                <a:off x="4061613" y="2336827"/>
                <a:ext cx="752040" cy="399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A002607-1F12-43A3-9A23-4C029DF69D7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57293" y="2332507"/>
                  <a:ext cx="7606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4EC0DCA-75B3-44E1-820D-F2C52C7B02D6}"/>
                    </a:ext>
                  </a:extLst>
                </p14:cNvPr>
                <p14:cNvContentPartPr/>
                <p14:nvPr/>
              </p14:nvContentPartPr>
              <p14:xfrm>
                <a:off x="2195373" y="2686027"/>
                <a:ext cx="1708560" cy="126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4EC0DCA-75B3-44E1-820D-F2C52C7B02D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91053" y="2681707"/>
                  <a:ext cx="1717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0B8EEDE-9D22-48E1-A0F3-B237A134A035}"/>
                    </a:ext>
                  </a:extLst>
                </p14:cNvPr>
                <p14:cNvContentPartPr/>
                <p14:nvPr/>
              </p14:nvContentPartPr>
              <p14:xfrm>
                <a:off x="3154773" y="2281387"/>
                <a:ext cx="804240" cy="540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0B8EEDE-9D22-48E1-A0F3-B237A134A0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50453" y="2277067"/>
                  <a:ext cx="812880" cy="54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7A4120C-1E72-438A-A693-B6C6B6057326}"/>
                  </a:ext>
                </a:extLst>
              </p14:cNvPr>
              <p14:cNvContentPartPr/>
              <p14:nvPr/>
            </p14:nvContentPartPr>
            <p14:xfrm>
              <a:off x="4078893" y="4205587"/>
              <a:ext cx="668520" cy="5428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7A4120C-1E72-438A-A693-B6C6B605732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74573" y="4201267"/>
                <a:ext cx="677160" cy="55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FA83517C-B2E4-464B-B616-95BDB59771FD}"/>
              </a:ext>
            </a:extLst>
          </p:cNvPr>
          <p:cNvGrpSpPr/>
          <p:nvPr/>
        </p:nvGrpSpPr>
        <p:grpSpPr>
          <a:xfrm>
            <a:off x="9949053" y="755707"/>
            <a:ext cx="1908000" cy="1199880"/>
            <a:chOff x="9949053" y="755707"/>
            <a:chExt cx="1908000" cy="11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5F54832-7111-4513-B53C-358893382D1E}"/>
                    </a:ext>
                  </a:extLst>
                </p14:cNvPr>
                <p14:cNvContentPartPr/>
                <p14:nvPr/>
              </p14:nvContentPartPr>
              <p14:xfrm>
                <a:off x="10012773" y="1285267"/>
                <a:ext cx="43560" cy="522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5F54832-7111-4513-B53C-358893382D1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08453" y="1280947"/>
                  <a:ext cx="522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4B4235E-3A20-4416-910A-D6A1A39119FB}"/>
                    </a:ext>
                  </a:extLst>
                </p14:cNvPr>
                <p14:cNvContentPartPr/>
                <p14:nvPr/>
              </p14:nvContentPartPr>
              <p14:xfrm>
                <a:off x="9949053" y="1144147"/>
                <a:ext cx="817560" cy="811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4B4235E-3A20-4416-910A-D6A1A39119F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44733" y="1139827"/>
                  <a:ext cx="82620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B3BD0D7-6A97-401B-AB08-8ADB468EFEC9}"/>
                    </a:ext>
                  </a:extLst>
                </p14:cNvPr>
                <p14:cNvContentPartPr/>
                <p14:nvPr/>
              </p14:nvContentPartPr>
              <p14:xfrm>
                <a:off x="10034373" y="1782787"/>
                <a:ext cx="482040" cy="108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B3BD0D7-6A97-401B-AB08-8ADB468EFEC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30053" y="1778467"/>
                  <a:ext cx="490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CD93A50-D4D5-49ED-A6DE-E175C6C5FE7F}"/>
                    </a:ext>
                  </a:extLst>
                </p14:cNvPr>
                <p14:cNvContentPartPr/>
                <p14:nvPr/>
              </p14:nvContentPartPr>
              <p14:xfrm>
                <a:off x="10752213" y="813307"/>
                <a:ext cx="28080" cy="147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CD93A50-D4D5-49ED-A6DE-E175C6C5FE7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47893" y="808987"/>
                  <a:ext cx="36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52CA138-ECF3-41DA-A44C-E02464F60C33}"/>
                    </a:ext>
                  </a:extLst>
                </p14:cNvPr>
                <p14:cNvContentPartPr/>
                <p14:nvPr/>
              </p14:nvContentPartPr>
              <p14:xfrm>
                <a:off x="10703253" y="780907"/>
                <a:ext cx="191160" cy="127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52CA138-ECF3-41DA-A44C-E02464F60C3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98933" y="776587"/>
                  <a:ext cx="199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EED8F72-03A4-434A-8956-9554DBA20258}"/>
                    </a:ext>
                  </a:extLst>
                </p14:cNvPr>
                <p14:cNvContentPartPr/>
                <p14:nvPr/>
              </p14:nvContentPartPr>
              <p14:xfrm>
                <a:off x="10762653" y="828787"/>
                <a:ext cx="318600" cy="178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EED8F72-03A4-434A-8956-9554DBA2025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58333" y="824467"/>
                  <a:ext cx="327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113F16A-87FE-4E35-B8E6-993CEAFED866}"/>
                    </a:ext>
                  </a:extLst>
                </p14:cNvPr>
                <p14:cNvContentPartPr/>
                <p14:nvPr/>
              </p14:nvContentPartPr>
              <p14:xfrm>
                <a:off x="10943373" y="882427"/>
                <a:ext cx="154440" cy="61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113F16A-87FE-4E35-B8E6-993CEAFED8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939053" y="878107"/>
                  <a:ext cx="163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72C05F7-C7FD-4703-9A7C-FA9163D3EDCB}"/>
                    </a:ext>
                  </a:extLst>
                </p14:cNvPr>
                <p14:cNvContentPartPr/>
                <p14:nvPr/>
              </p14:nvContentPartPr>
              <p14:xfrm>
                <a:off x="11107893" y="755707"/>
                <a:ext cx="639360" cy="197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72C05F7-C7FD-4703-9A7C-FA9163D3ED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03573" y="751387"/>
                  <a:ext cx="648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35356DA-E856-4895-B24C-B40D7174956E}"/>
                    </a:ext>
                  </a:extLst>
                </p14:cNvPr>
                <p14:cNvContentPartPr/>
                <p14:nvPr/>
              </p14:nvContentPartPr>
              <p14:xfrm>
                <a:off x="11044533" y="1140907"/>
                <a:ext cx="41760" cy="167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35356DA-E856-4895-B24C-B40D7174956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040213" y="1136587"/>
                  <a:ext cx="50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92B6637-4699-4B7E-A16B-092FA1D07983}"/>
                    </a:ext>
                  </a:extLst>
                </p14:cNvPr>
                <p14:cNvContentPartPr/>
                <p14:nvPr/>
              </p14:nvContentPartPr>
              <p14:xfrm>
                <a:off x="10962813" y="1066387"/>
                <a:ext cx="197640" cy="233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92B6637-4699-4B7E-A16B-092FA1D0798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58493" y="1062067"/>
                  <a:ext cx="206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23073C5-5B04-4CE2-8835-830EE98E1609}"/>
                    </a:ext>
                  </a:extLst>
                </p14:cNvPr>
                <p14:cNvContentPartPr/>
                <p14:nvPr/>
              </p14:nvContentPartPr>
              <p14:xfrm>
                <a:off x="11152173" y="1135867"/>
                <a:ext cx="160920" cy="130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23073C5-5B04-4CE2-8835-830EE98E160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47853" y="1131547"/>
                  <a:ext cx="169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A15D81C-2D19-4D7A-9E83-9D5FC360FE18}"/>
                    </a:ext>
                  </a:extLst>
                </p14:cNvPr>
                <p14:cNvContentPartPr/>
                <p14:nvPr/>
              </p14:nvContentPartPr>
              <p14:xfrm>
                <a:off x="11287533" y="1105987"/>
                <a:ext cx="315720" cy="113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A15D81C-2D19-4D7A-9E83-9D5FC360FE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83213" y="1101667"/>
                  <a:ext cx="324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42E74E6-2354-415D-8D9A-6DD99B781DB5}"/>
                    </a:ext>
                  </a:extLst>
                </p14:cNvPr>
                <p14:cNvContentPartPr/>
                <p14:nvPr/>
              </p14:nvContentPartPr>
              <p14:xfrm>
                <a:off x="11594973" y="1139107"/>
                <a:ext cx="262080" cy="81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42E74E6-2354-415D-8D9A-6DD99B781DB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590653" y="1134787"/>
                  <a:ext cx="27072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A3E5011F-FE71-4655-9B0A-FB4D424BBAE5}"/>
              </a:ext>
            </a:extLst>
          </p:cNvPr>
          <p:cNvGrpSpPr/>
          <p:nvPr/>
        </p:nvGrpSpPr>
        <p:grpSpPr>
          <a:xfrm>
            <a:off x="9627213" y="2003827"/>
            <a:ext cx="2008440" cy="1383480"/>
            <a:chOff x="9627213" y="2003827"/>
            <a:chExt cx="2008440" cy="13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6128CAE-F2B5-4ECE-84C3-8F6C2A1E37E3}"/>
                    </a:ext>
                  </a:extLst>
                </p14:cNvPr>
                <p14:cNvContentPartPr/>
                <p14:nvPr/>
              </p14:nvContentPartPr>
              <p14:xfrm>
                <a:off x="9774813" y="2321347"/>
                <a:ext cx="187560" cy="385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6128CAE-F2B5-4ECE-84C3-8F6C2A1E37E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70493" y="2317027"/>
                  <a:ext cx="1962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0737092-6BCD-4467-894C-9E909AC17C04}"/>
                    </a:ext>
                  </a:extLst>
                </p14:cNvPr>
                <p14:cNvContentPartPr/>
                <p14:nvPr/>
              </p14:nvContentPartPr>
              <p14:xfrm>
                <a:off x="9765093" y="2439427"/>
                <a:ext cx="316080" cy="83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0737092-6BCD-4467-894C-9E909AC17C0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60773" y="2435107"/>
                  <a:ext cx="324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391D9C9-6DA6-491E-9119-FA5890A34A0C}"/>
                    </a:ext>
                  </a:extLst>
                </p14:cNvPr>
                <p14:cNvContentPartPr/>
                <p14:nvPr/>
              </p14:nvContentPartPr>
              <p14:xfrm>
                <a:off x="9741333" y="2503147"/>
                <a:ext cx="344520" cy="77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391D9C9-6DA6-491E-9119-FA5890A34A0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37013" y="2498827"/>
                  <a:ext cx="353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873D6D6-5CF0-4D8D-86AC-C8A3B07FD758}"/>
                    </a:ext>
                  </a:extLst>
                </p14:cNvPr>
                <p14:cNvContentPartPr/>
                <p14:nvPr/>
              </p14:nvContentPartPr>
              <p14:xfrm>
                <a:off x="10316253" y="2399107"/>
                <a:ext cx="333000" cy="128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873D6D6-5CF0-4D8D-86AC-C8A3B07FD75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311933" y="2394787"/>
                  <a:ext cx="341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BF411D5-0392-46A9-A1CA-17B1842843FF}"/>
                    </a:ext>
                  </a:extLst>
                </p14:cNvPr>
                <p14:cNvContentPartPr/>
                <p14:nvPr/>
              </p14:nvContentPartPr>
              <p14:xfrm>
                <a:off x="9627213" y="2771707"/>
                <a:ext cx="194760" cy="277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BF411D5-0392-46A9-A1CA-17B1842843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622893" y="2767387"/>
                  <a:ext cx="203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AE31286-5F7E-403F-94CE-8904C59955B1}"/>
                    </a:ext>
                  </a:extLst>
                </p14:cNvPr>
                <p14:cNvContentPartPr/>
                <p14:nvPr/>
              </p14:nvContentPartPr>
              <p14:xfrm>
                <a:off x="9842133" y="2881867"/>
                <a:ext cx="126360" cy="83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AE31286-5F7E-403F-94CE-8904C59955B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37813" y="2877547"/>
                  <a:ext cx="135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1514930-6684-4EA4-8812-4B255A403C52}"/>
                    </a:ext>
                  </a:extLst>
                </p14:cNvPr>
                <p14:cNvContentPartPr/>
                <p14:nvPr/>
              </p14:nvContentPartPr>
              <p14:xfrm>
                <a:off x="9998013" y="2857027"/>
                <a:ext cx="232200" cy="59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1514930-6684-4EA4-8812-4B255A403C5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93693" y="2852707"/>
                  <a:ext cx="240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CB7619B-F5FC-4CEB-938E-0FEFFAD3CF0F}"/>
                    </a:ext>
                  </a:extLst>
                </p14:cNvPr>
                <p14:cNvContentPartPr/>
                <p14:nvPr/>
              </p14:nvContentPartPr>
              <p14:xfrm>
                <a:off x="10820973" y="2256187"/>
                <a:ext cx="33480" cy="216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CB7619B-F5FC-4CEB-938E-0FEFFAD3CF0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816653" y="2251867"/>
                  <a:ext cx="421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C527D5D-964A-437A-B8BA-B66807D0A7CE}"/>
                    </a:ext>
                  </a:extLst>
                </p14:cNvPr>
                <p14:cNvContentPartPr/>
                <p14:nvPr/>
              </p14:nvContentPartPr>
              <p14:xfrm>
                <a:off x="10738893" y="2229547"/>
                <a:ext cx="217440" cy="189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C527D5D-964A-437A-B8BA-B66807D0A7C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34573" y="2225227"/>
                  <a:ext cx="226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242D9B6-A3D2-440A-B75E-E24F0EE35846}"/>
                    </a:ext>
                  </a:extLst>
                </p14:cNvPr>
                <p14:cNvContentPartPr/>
                <p14:nvPr/>
              </p14:nvContentPartPr>
              <p14:xfrm>
                <a:off x="10943373" y="2270227"/>
                <a:ext cx="178920" cy="106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242D9B6-A3D2-440A-B75E-E24F0EE3584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939053" y="2265907"/>
                  <a:ext cx="187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3528C24-1806-45AB-9ECC-62CC3868E39E}"/>
                    </a:ext>
                  </a:extLst>
                </p14:cNvPr>
                <p14:cNvContentPartPr/>
                <p14:nvPr/>
              </p14:nvContentPartPr>
              <p14:xfrm>
                <a:off x="11169813" y="2200747"/>
                <a:ext cx="291960" cy="94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3528C24-1806-45AB-9ECC-62CC3868E39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65493" y="2196427"/>
                  <a:ext cx="300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253B892-0C2F-423C-BFBD-004E7665C4D9}"/>
                    </a:ext>
                  </a:extLst>
                </p14:cNvPr>
                <p14:cNvContentPartPr/>
                <p14:nvPr/>
              </p14:nvContentPartPr>
              <p14:xfrm>
                <a:off x="11501013" y="2057467"/>
                <a:ext cx="84960" cy="145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253B892-0C2F-423C-BFBD-004E7665C4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496693" y="2053147"/>
                  <a:ext cx="93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910C647-91EA-463F-9BAC-AE894A48D1FB}"/>
                    </a:ext>
                  </a:extLst>
                </p14:cNvPr>
                <p14:cNvContentPartPr/>
                <p14:nvPr/>
              </p14:nvContentPartPr>
              <p14:xfrm>
                <a:off x="11612973" y="2008147"/>
                <a:ext cx="22680" cy="156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910C647-91EA-463F-9BAC-AE894A48D1F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608653" y="2003827"/>
                  <a:ext cx="31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C43F610-7ACE-4D6E-90AD-2053E5D4D9D8}"/>
                    </a:ext>
                  </a:extLst>
                </p14:cNvPr>
                <p14:cNvContentPartPr/>
                <p14:nvPr/>
              </p14:nvContentPartPr>
              <p14:xfrm>
                <a:off x="11353773" y="2003827"/>
                <a:ext cx="29520" cy="41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C43F610-7ACE-4D6E-90AD-2053E5D4D9D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49453" y="1999507"/>
                  <a:ext cx="38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E637503-75DC-45DA-A163-61BB8A0EAA62}"/>
                    </a:ext>
                  </a:extLst>
                </p14:cNvPr>
                <p14:cNvContentPartPr/>
                <p14:nvPr/>
              </p14:nvContentPartPr>
              <p14:xfrm>
                <a:off x="10579773" y="2811667"/>
                <a:ext cx="360" cy="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E637503-75DC-45DA-A163-61BB8A0EAA6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75453" y="2807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B98B4F-E378-42A3-819D-94DD168EA3E1}"/>
                    </a:ext>
                  </a:extLst>
                </p14:cNvPr>
                <p14:cNvContentPartPr/>
                <p14:nvPr/>
              </p14:nvContentPartPr>
              <p14:xfrm>
                <a:off x="10619013" y="2751547"/>
                <a:ext cx="21600" cy="172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B98B4F-E378-42A3-819D-94DD168EA3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14693" y="2747227"/>
                  <a:ext cx="30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33A1A67-8020-48F3-985C-CFC435A19CC6}"/>
                    </a:ext>
                  </a:extLst>
                </p14:cNvPr>
                <p14:cNvContentPartPr/>
                <p14:nvPr/>
              </p14:nvContentPartPr>
              <p14:xfrm>
                <a:off x="10494093" y="2611507"/>
                <a:ext cx="233640" cy="187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33A1A67-8020-48F3-985C-CFC435A19CC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89773" y="2607187"/>
                  <a:ext cx="242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23F82C6-E02F-4658-B422-789AF8A58D0D}"/>
                    </a:ext>
                  </a:extLst>
                </p14:cNvPr>
                <p14:cNvContentPartPr/>
                <p14:nvPr/>
              </p14:nvContentPartPr>
              <p14:xfrm>
                <a:off x="10289973" y="3118027"/>
                <a:ext cx="150480" cy="99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23F82C6-E02F-4658-B422-789AF8A58D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85653" y="3113707"/>
                  <a:ext cx="159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CE3B92D-5860-4221-A7EE-CD90165ACF07}"/>
                    </a:ext>
                  </a:extLst>
                </p14:cNvPr>
                <p14:cNvContentPartPr/>
                <p14:nvPr/>
              </p14:nvContentPartPr>
              <p14:xfrm>
                <a:off x="10438293" y="2992747"/>
                <a:ext cx="200520" cy="184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CE3B92D-5860-4221-A7EE-CD90165ACF0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33973" y="2988427"/>
                  <a:ext cx="209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BDB3DEB-9957-4E29-A774-FA7F3652952F}"/>
                    </a:ext>
                  </a:extLst>
                </p14:cNvPr>
                <p14:cNvContentPartPr/>
                <p14:nvPr/>
              </p14:nvContentPartPr>
              <p14:xfrm>
                <a:off x="10783173" y="2874667"/>
                <a:ext cx="245160" cy="259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BDB3DEB-9957-4E29-A774-FA7F3652952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78853" y="2870347"/>
                  <a:ext cx="253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3DD206D-3E57-4A42-B1A5-A957C8FED753}"/>
                    </a:ext>
                  </a:extLst>
                </p14:cNvPr>
                <p14:cNvContentPartPr/>
                <p14:nvPr/>
              </p14:nvContentPartPr>
              <p14:xfrm>
                <a:off x="11069733" y="2780707"/>
                <a:ext cx="158760" cy="266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3DD206D-3E57-4A42-B1A5-A957C8FED75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65413" y="2776387"/>
                  <a:ext cx="167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4050C48-380D-471D-89CE-CCC999432135}"/>
                    </a:ext>
                  </a:extLst>
                </p14:cNvPr>
                <p14:cNvContentPartPr/>
                <p14:nvPr/>
              </p14:nvContentPartPr>
              <p14:xfrm>
                <a:off x="10722333" y="3254827"/>
                <a:ext cx="110520" cy="132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4050C48-380D-471D-89CE-CCC99943213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18013" y="3250507"/>
                  <a:ext cx="119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0A09403-0A3A-43D9-834E-D81CF75B7A77}"/>
                    </a:ext>
                  </a:extLst>
                </p14:cNvPr>
                <p14:cNvContentPartPr/>
                <p14:nvPr/>
              </p14:nvContentPartPr>
              <p14:xfrm>
                <a:off x="10808013" y="3228547"/>
                <a:ext cx="183240" cy="99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0A09403-0A3A-43D9-834E-D81CF75B7A7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803693" y="3224227"/>
                  <a:ext cx="191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A46ADEE-641E-44E4-B49F-D5346A794656}"/>
                    </a:ext>
                  </a:extLst>
                </p14:cNvPr>
                <p14:cNvContentPartPr/>
                <p14:nvPr/>
              </p14:nvContentPartPr>
              <p14:xfrm>
                <a:off x="10984773" y="3017227"/>
                <a:ext cx="303480" cy="2372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A46ADEE-641E-44E4-B49F-D5346A7946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80453" y="3012907"/>
                  <a:ext cx="312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D012AE7-8CA6-4913-823D-3FE81AA190A5}"/>
                    </a:ext>
                  </a:extLst>
                </p14:cNvPr>
                <p14:cNvContentPartPr/>
                <p14:nvPr/>
              </p14:nvContentPartPr>
              <p14:xfrm>
                <a:off x="11194293" y="3062947"/>
                <a:ext cx="132480" cy="813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D012AE7-8CA6-4913-823D-3FE81AA190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89973" y="3058627"/>
                  <a:ext cx="141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8CB071A-B547-4D14-A285-B370AA2BED41}"/>
                    </a:ext>
                  </a:extLst>
                </p14:cNvPr>
                <p14:cNvContentPartPr/>
                <p14:nvPr/>
              </p14:nvContentPartPr>
              <p14:xfrm>
                <a:off x="11338293" y="2965387"/>
                <a:ext cx="7920" cy="7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8CB071A-B547-4D14-A285-B370AA2BED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333973" y="2961067"/>
                  <a:ext cx="1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D39C6D2-CEAE-49A6-997D-48363410F440}"/>
                    </a:ext>
                  </a:extLst>
                </p14:cNvPr>
                <p14:cNvContentPartPr/>
                <p14:nvPr/>
              </p14:nvContentPartPr>
              <p14:xfrm>
                <a:off x="11359173" y="2899507"/>
                <a:ext cx="76320" cy="222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D39C6D2-CEAE-49A6-997D-48363410F44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54853" y="2895187"/>
                  <a:ext cx="84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204047E-4711-4A89-BAB0-D821225534A4}"/>
                    </a:ext>
                  </a:extLst>
                </p14:cNvPr>
                <p14:cNvContentPartPr/>
                <p14:nvPr/>
              </p14:nvContentPartPr>
              <p14:xfrm>
                <a:off x="11471133" y="2876467"/>
                <a:ext cx="154800" cy="184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204047E-4711-4A89-BAB0-D821225534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66813" y="2872147"/>
                  <a:ext cx="1634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B6DDAA31-3338-47E4-8069-3682259DF0CC}"/>
              </a:ext>
            </a:extLst>
          </p:cNvPr>
          <p:cNvGrpSpPr/>
          <p:nvPr/>
        </p:nvGrpSpPr>
        <p:grpSpPr>
          <a:xfrm>
            <a:off x="9552333" y="3423307"/>
            <a:ext cx="2045520" cy="623520"/>
            <a:chOff x="9552333" y="3423307"/>
            <a:chExt cx="2045520" cy="62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44A8509-0FC7-433C-9CE4-B4C8B5986B6A}"/>
                    </a:ext>
                  </a:extLst>
                </p14:cNvPr>
                <p14:cNvContentPartPr/>
                <p14:nvPr/>
              </p14:nvContentPartPr>
              <p14:xfrm>
                <a:off x="9552333" y="3663067"/>
                <a:ext cx="198000" cy="187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44A8509-0FC7-433C-9CE4-B4C8B5986B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48013" y="3658747"/>
                  <a:ext cx="206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69BA128-07B0-45BE-A2A5-4BACD7DEB455}"/>
                    </a:ext>
                  </a:extLst>
                </p14:cNvPr>
                <p14:cNvContentPartPr/>
                <p14:nvPr/>
              </p14:nvContentPartPr>
              <p14:xfrm>
                <a:off x="9728733" y="3592507"/>
                <a:ext cx="131040" cy="157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69BA128-07B0-45BE-A2A5-4BACD7DEB45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724413" y="3588187"/>
                  <a:ext cx="139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9554140-455C-4C14-83A9-271185D62B50}"/>
                    </a:ext>
                  </a:extLst>
                </p14:cNvPr>
                <p14:cNvContentPartPr/>
                <p14:nvPr/>
              </p14:nvContentPartPr>
              <p14:xfrm>
                <a:off x="10003413" y="3602947"/>
                <a:ext cx="244080" cy="60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9554140-455C-4C14-83A9-271185D62B5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99093" y="3598627"/>
                  <a:ext cx="252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C798B58-78A3-482D-BC3F-2A6D03A522C8}"/>
                    </a:ext>
                  </a:extLst>
                </p14:cNvPr>
                <p14:cNvContentPartPr/>
                <p14:nvPr/>
              </p14:nvContentPartPr>
              <p14:xfrm>
                <a:off x="10250373" y="3507187"/>
                <a:ext cx="317880" cy="132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C798B58-78A3-482D-BC3F-2A6D03A522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46053" y="3502867"/>
                  <a:ext cx="326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DA159B3-0D88-4E7E-83CD-CDE7D93C6E88}"/>
                    </a:ext>
                  </a:extLst>
                </p14:cNvPr>
                <p14:cNvContentPartPr/>
                <p14:nvPr/>
              </p14:nvContentPartPr>
              <p14:xfrm>
                <a:off x="10591653" y="3522667"/>
                <a:ext cx="156240" cy="101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DA159B3-0D88-4E7E-83CD-CDE7D93C6E8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87333" y="3518347"/>
                  <a:ext cx="164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95FE138-BE3D-4D7F-A45A-551850AD0315}"/>
                    </a:ext>
                  </a:extLst>
                </p14:cNvPr>
                <p14:cNvContentPartPr/>
                <p14:nvPr/>
              </p14:nvContentPartPr>
              <p14:xfrm>
                <a:off x="10766973" y="3456067"/>
                <a:ext cx="321480" cy="1382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95FE138-BE3D-4D7F-A45A-551850AD031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62653" y="3451747"/>
                  <a:ext cx="330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14B36B0-716F-433F-8C69-90C1ABD9D87B}"/>
                    </a:ext>
                  </a:extLst>
                </p14:cNvPr>
                <p14:cNvContentPartPr/>
                <p14:nvPr/>
              </p14:nvContentPartPr>
              <p14:xfrm>
                <a:off x="11114013" y="3474787"/>
                <a:ext cx="117000" cy="975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14B36B0-716F-433F-8C69-90C1ABD9D87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09693" y="3470467"/>
                  <a:ext cx="125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E03B0E4-9CC1-4431-8683-5FF4112FE998}"/>
                    </a:ext>
                  </a:extLst>
                </p14:cNvPr>
                <p14:cNvContentPartPr/>
                <p14:nvPr/>
              </p14:nvContentPartPr>
              <p14:xfrm>
                <a:off x="11235333" y="3423307"/>
                <a:ext cx="169200" cy="136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E03B0E4-9CC1-4431-8683-5FF4112FE99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31013" y="3418987"/>
                  <a:ext cx="177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56EA962-4EB3-4E74-A3F5-25D751CBBC5D}"/>
                    </a:ext>
                  </a:extLst>
                </p14:cNvPr>
                <p14:cNvContentPartPr/>
                <p14:nvPr/>
              </p14:nvContentPartPr>
              <p14:xfrm>
                <a:off x="10392213" y="3665227"/>
                <a:ext cx="294120" cy="284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56EA962-4EB3-4E74-A3F5-25D751CBBC5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87893" y="3660907"/>
                  <a:ext cx="3027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E74DCAF-05B3-4B22-A9E1-AB4CB367824B}"/>
                    </a:ext>
                  </a:extLst>
                </p14:cNvPr>
                <p14:cNvContentPartPr/>
                <p14:nvPr/>
              </p14:nvContentPartPr>
              <p14:xfrm>
                <a:off x="10682373" y="3693667"/>
                <a:ext cx="406080" cy="1605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E74DCAF-05B3-4B22-A9E1-AB4CB367824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78053" y="3689347"/>
                  <a:ext cx="414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CB79EB9-F8A1-4FDD-B71D-8DD98EF251A6}"/>
                    </a:ext>
                  </a:extLst>
                </p14:cNvPr>
                <p14:cNvContentPartPr/>
                <p14:nvPr/>
              </p14:nvContentPartPr>
              <p14:xfrm>
                <a:off x="11049573" y="3712027"/>
                <a:ext cx="17280" cy="28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CB79EB9-F8A1-4FDD-B71D-8DD98EF251A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045253" y="3707707"/>
                  <a:ext cx="25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0E32F8B-786C-4A15-A51C-2629570DE6CF}"/>
                    </a:ext>
                  </a:extLst>
                </p14:cNvPr>
                <p14:cNvContentPartPr/>
                <p14:nvPr/>
              </p14:nvContentPartPr>
              <p14:xfrm>
                <a:off x="11243613" y="3666307"/>
                <a:ext cx="225360" cy="1450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0E32F8B-786C-4A15-A51C-2629570DE6C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239293" y="3661987"/>
                  <a:ext cx="234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0B7BE22-0CD0-4858-A867-1F76ADA1FC7B}"/>
                    </a:ext>
                  </a:extLst>
                </p14:cNvPr>
                <p14:cNvContentPartPr/>
                <p14:nvPr/>
              </p14:nvContentPartPr>
              <p14:xfrm>
                <a:off x="11172333" y="3936667"/>
                <a:ext cx="155520" cy="110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0B7BE22-0CD0-4858-A867-1F76ADA1FC7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168013" y="3932347"/>
                  <a:ext cx="164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2712F21-6EDC-4B96-9CF3-457BCCCD7270}"/>
                    </a:ext>
                  </a:extLst>
                </p14:cNvPr>
                <p14:cNvContentPartPr/>
                <p14:nvPr/>
              </p14:nvContentPartPr>
              <p14:xfrm>
                <a:off x="11327133" y="3881587"/>
                <a:ext cx="121320" cy="1580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2712F21-6EDC-4B96-9CF3-457BCCCD727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322813" y="3877267"/>
                  <a:ext cx="129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9ADEBEB-3403-4C08-A29E-E7F0F98083A3}"/>
                    </a:ext>
                  </a:extLst>
                </p14:cNvPr>
                <p14:cNvContentPartPr/>
                <p14:nvPr/>
              </p14:nvContentPartPr>
              <p14:xfrm>
                <a:off x="11511813" y="3844507"/>
                <a:ext cx="16560" cy="155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9ADEBEB-3403-4C08-A29E-E7F0F98083A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507493" y="3840187"/>
                  <a:ext cx="25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9D30F30-5FB7-4827-9299-EF772FA2D655}"/>
                    </a:ext>
                  </a:extLst>
                </p14:cNvPr>
                <p14:cNvContentPartPr/>
                <p14:nvPr/>
              </p14:nvContentPartPr>
              <p14:xfrm>
                <a:off x="11426853" y="3832267"/>
                <a:ext cx="171000" cy="197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9D30F30-5FB7-4827-9299-EF772FA2D65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422533" y="3827947"/>
                  <a:ext cx="179640" cy="20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310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47438-B9A7-C0D1-E3D0-4085C0BEE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BF1631-CB7A-F70C-20BD-539C2D8246AC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Bilateral Trade USA – EU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B4F093-A806-CC33-7EAE-B7A837437A98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F41DECA-3D34-B4E6-149F-67F34D60117D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385B8B-D4A4-8CA7-6446-314CD43D6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3" y="899431"/>
            <a:ext cx="7947355" cy="192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852E653-09B7-F68E-4D18-A2B00DF0D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83" y="3078133"/>
            <a:ext cx="7932874" cy="16628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8DBC326-673B-E195-4C7E-942FE7D77987}"/>
              </a:ext>
            </a:extLst>
          </p:cNvPr>
          <p:cNvSpPr txBox="1"/>
          <p:nvPr/>
        </p:nvSpPr>
        <p:spPr>
          <a:xfrm>
            <a:off x="284783" y="4925160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Bilateral trade links between the USA and the EU broken down by goods and services (source: Eurostat, EU Commission).</a:t>
            </a: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0E9D607-70FD-4E83-A10A-BF5A6F34A0C3}"/>
                  </a:ext>
                </a:extLst>
              </p14:cNvPr>
              <p14:cNvContentPartPr/>
              <p14:nvPr/>
            </p14:nvContentPartPr>
            <p14:xfrm>
              <a:off x="1655013" y="2029147"/>
              <a:ext cx="1994400" cy="981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0E9D607-70FD-4E83-A10A-BF5A6F34A0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0693" y="2024827"/>
                <a:ext cx="2003040" cy="9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9930FC8-884A-4900-98FB-7B2BFAE7ED8B}"/>
                  </a:ext>
                </a:extLst>
              </p14:cNvPr>
              <p14:cNvContentPartPr/>
              <p14:nvPr/>
            </p14:nvContentPartPr>
            <p14:xfrm>
              <a:off x="3743373" y="2756707"/>
              <a:ext cx="625680" cy="127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9930FC8-884A-4900-98FB-7B2BFAE7ED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9053" y="2752387"/>
                <a:ext cx="634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CFA7E2C-1621-4436-9226-849F166CE876}"/>
                  </a:ext>
                </a:extLst>
              </p14:cNvPr>
              <p14:cNvContentPartPr/>
              <p14:nvPr/>
            </p14:nvContentPartPr>
            <p14:xfrm>
              <a:off x="3772533" y="2444227"/>
              <a:ext cx="725040" cy="5155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CFA7E2C-1621-4436-9226-849F166CE8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68213" y="2439907"/>
                <a:ext cx="7336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E2E20D3-CC72-4163-8963-4AFDEADF4B3F}"/>
                  </a:ext>
                </a:extLst>
              </p14:cNvPr>
              <p14:cNvContentPartPr/>
              <p14:nvPr/>
            </p14:nvContentPartPr>
            <p14:xfrm>
              <a:off x="7478733" y="5194987"/>
              <a:ext cx="1251000" cy="9554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E2E20D3-CC72-4163-8963-4AFDEADF4B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74413" y="5190667"/>
                <a:ext cx="1259640" cy="9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6354DA3-E709-4442-896E-78F7B19BA3E3}"/>
                  </a:ext>
                </a:extLst>
              </p14:cNvPr>
              <p14:cNvContentPartPr/>
              <p14:nvPr/>
            </p14:nvContentPartPr>
            <p14:xfrm>
              <a:off x="1800453" y="2739787"/>
              <a:ext cx="1571040" cy="932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6354DA3-E709-4442-896E-78F7B19BA3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96133" y="2735467"/>
                <a:ext cx="15796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BFF4588B-FEAA-4CAB-AB5A-F6F875DDED9E}"/>
                  </a:ext>
                </a:extLst>
              </p14:cNvPr>
              <p14:cNvContentPartPr/>
              <p14:nvPr/>
            </p14:nvContentPartPr>
            <p14:xfrm>
              <a:off x="3566613" y="2289787"/>
              <a:ext cx="1110240" cy="6886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BFF4588B-FEAA-4CAB-AB5A-F6F875DDED9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62293" y="2285467"/>
                <a:ext cx="1118880" cy="69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2F497A14-B644-4BA0-9616-C62A901BF1BB}"/>
              </a:ext>
            </a:extLst>
          </p:cNvPr>
          <p:cNvGrpSpPr/>
          <p:nvPr/>
        </p:nvGrpSpPr>
        <p:grpSpPr>
          <a:xfrm>
            <a:off x="1116093" y="1681747"/>
            <a:ext cx="10818000" cy="4454280"/>
            <a:chOff x="1116093" y="1681747"/>
            <a:chExt cx="10818000" cy="445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E7A37DF-D317-48D0-AC97-E07E398D0D2A}"/>
                    </a:ext>
                  </a:extLst>
                </p14:cNvPr>
                <p14:cNvContentPartPr/>
                <p14:nvPr/>
              </p14:nvContentPartPr>
              <p14:xfrm>
                <a:off x="4869813" y="1740787"/>
                <a:ext cx="3708360" cy="1351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E7A37DF-D317-48D0-AC97-E07E398D0D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65493" y="1736467"/>
                  <a:ext cx="3717000" cy="13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39A042-44B0-439A-9F02-D1FFFC9A96A0}"/>
                    </a:ext>
                  </a:extLst>
                </p14:cNvPr>
                <p14:cNvContentPartPr/>
                <p14:nvPr/>
              </p14:nvContentPartPr>
              <p14:xfrm>
                <a:off x="3571293" y="4311187"/>
                <a:ext cx="768600" cy="536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39A042-44B0-439A-9F02-D1FFFC9A96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66973" y="4306867"/>
                  <a:ext cx="77724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1E9ACEC-623F-4F73-A353-E188D5518E81}"/>
                    </a:ext>
                  </a:extLst>
                </p14:cNvPr>
                <p14:cNvContentPartPr/>
                <p14:nvPr/>
              </p14:nvContentPartPr>
              <p14:xfrm>
                <a:off x="4177893" y="4835347"/>
                <a:ext cx="740880" cy="923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1E9ACEC-623F-4F73-A353-E188D5518E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73573" y="4831027"/>
                  <a:ext cx="749520" cy="9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51ED070-4ABE-4889-BA97-44C3D48F45D4}"/>
                    </a:ext>
                  </a:extLst>
                </p14:cNvPr>
                <p14:cNvContentPartPr/>
                <p14:nvPr/>
              </p14:nvContentPartPr>
              <p14:xfrm>
                <a:off x="4649493" y="5606827"/>
                <a:ext cx="354600" cy="348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51ED070-4ABE-4889-BA97-44C3D48F45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45173" y="5602507"/>
                  <a:ext cx="3632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36838AE-4940-41EE-B406-016D9008349F}"/>
                    </a:ext>
                  </a:extLst>
                </p14:cNvPr>
                <p14:cNvContentPartPr/>
                <p14:nvPr/>
              </p14:nvContentPartPr>
              <p14:xfrm>
                <a:off x="5090133" y="5674147"/>
                <a:ext cx="211680" cy="225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36838AE-4940-41EE-B406-016D900834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85813" y="5669827"/>
                  <a:ext cx="220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1C89149-E626-47C4-9171-A4A8D2A1EF88}"/>
                    </a:ext>
                  </a:extLst>
                </p14:cNvPr>
                <p14:cNvContentPartPr/>
                <p14:nvPr/>
              </p14:nvContentPartPr>
              <p14:xfrm>
                <a:off x="5397573" y="5746867"/>
                <a:ext cx="171000" cy="140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1C89149-E626-47C4-9171-A4A8D2A1EF8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93253" y="5742547"/>
                  <a:ext cx="179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23A847E-40D8-40FC-BA3C-AE17349CD817}"/>
                    </a:ext>
                  </a:extLst>
                </p14:cNvPr>
                <p14:cNvContentPartPr/>
                <p14:nvPr/>
              </p14:nvContentPartPr>
              <p14:xfrm>
                <a:off x="5587293" y="5712307"/>
                <a:ext cx="215640" cy="118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23A847E-40D8-40FC-BA3C-AE17349CD8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82973" y="5707987"/>
                  <a:ext cx="224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B633157-A20B-4373-AA15-04706F42769A}"/>
                    </a:ext>
                  </a:extLst>
                </p14:cNvPr>
                <p14:cNvContentPartPr/>
                <p14:nvPr/>
              </p14:nvContentPartPr>
              <p14:xfrm>
                <a:off x="5842533" y="5844427"/>
                <a:ext cx="360" cy="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B633157-A20B-4373-AA15-04706F42769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37853" y="58401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24D09D8-EEEB-4200-A679-FCF128F242F0}"/>
                    </a:ext>
                  </a:extLst>
                </p14:cNvPr>
                <p14:cNvContentPartPr/>
                <p14:nvPr/>
              </p14:nvContentPartPr>
              <p14:xfrm>
                <a:off x="5805453" y="5576947"/>
                <a:ext cx="395280" cy="224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24D09D8-EEEB-4200-A679-FCF128F242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01133" y="5572627"/>
                  <a:ext cx="403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BD4CE87-7921-41DB-9D30-25326222B7B9}"/>
                    </a:ext>
                  </a:extLst>
                </p14:cNvPr>
                <p14:cNvContentPartPr/>
                <p14:nvPr/>
              </p14:nvContentPartPr>
              <p14:xfrm>
                <a:off x="6451653" y="5484787"/>
                <a:ext cx="233280" cy="213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BD4CE87-7921-41DB-9D30-25326222B7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47333" y="5480467"/>
                  <a:ext cx="241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5DDDB46-3E4D-4D33-AF2E-6406F6816782}"/>
                    </a:ext>
                  </a:extLst>
                </p14:cNvPr>
                <p14:cNvContentPartPr/>
                <p14:nvPr/>
              </p14:nvContentPartPr>
              <p14:xfrm>
                <a:off x="6693213" y="5449147"/>
                <a:ext cx="360720" cy="208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5DDDB46-3E4D-4D33-AF2E-6406F68167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88893" y="5444827"/>
                  <a:ext cx="369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F58E7BC-5E70-41A7-B2D8-8C8435AF1B5A}"/>
                    </a:ext>
                  </a:extLst>
                </p14:cNvPr>
                <p14:cNvContentPartPr/>
                <p14:nvPr/>
              </p14:nvContentPartPr>
              <p14:xfrm>
                <a:off x="7048533" y="5458147"/>
                <a:ext cx="61920" cy="22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F58E7BC-5E70-41A7-B2D8-8C8435AF1B5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44213" y="5453827"/>
                  <a:ext cx="70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E5D6B30-A1C5-4712-8583-46066F982B08}"/>
                    </a:ext>
                  </a:extLst>
                </p14:cNvPr>
                <p14:cNvContentPartPr/>
                <p14:nvPr/>
              </p14:nvContentPartPr>
              <p14:xfrm>
                <a:off x="7123413" y="5399827"/>
                <a:ext cx="358920" cy="137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E5D6B30-A1C5-4712-8583-46066F982B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19093" y="5395507"/>
                  <a:ext cx="367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0B269F1-4999-428A-9A89-881EEAB58882}"/>
                    </a:ext>
                  </a:extLst>
                </p14:cNvPr>
                <p14:cNvContentPartPr/>
                <p14:nvPr/>
              </p14:nvContentPartPr>
              <p14:xfrm>
                <a:off x="7637133" y="5234947"/>
                <a:ext cx="322920" cy="324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0B269F1-4999-428A-9A89-881EEAB5888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32813" y="5230627"/>
                  <a:ext cx="3315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BDE0317-B3F5-4AC4-854B-4898863DF269}"/>
                    </a:ext>
                  </a:extLst>
                </p14:cNvPr>
                <p14:cNvContentPartPr/>
                <p14:nvPr/>
              </p14:nvContentPartPr>
              <p14:xfrm>
                <a:off x="5894733" y="5930467"/>
                <a:ext cx="283320" cy="205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BDE0317-B3F5-4AC4-854B-4898863DF2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90413" y="5926147"/>
                  <a:ext cx="291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1B1EB71-5C92-46EF-8D8B-5F5A155F33EA}"/>
                    </a:ext>
                  </a:extLst>
                </p14:cNvPr>
                <p14:cNvContentPartPr/>
                <p14:nvPr/>
              </p14:nvContentPartPr>
              <p14:xfrm>
                <a:off x="6147453" y="5877547"/>
                <a:ext cx="163440" cy="174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1B1EB71-5C92-46EF-8D8B-5F5A155F33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43133" y="5873227"/>
                  <a:ext cx="172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BAB23FD-63A0-47E2-BC9F-235506F2DC61}"/>
                    </a:ext>
                  </a:extLst>
                </p14:cNvPr>
                <p14:cNvContentPartPr/>
                <p14:nvPr/>
              </p14:nvContentPartPr>
              <p14:xfrm>
                <a:off x="6430773" y="5854867"/>
                <a:ext cx="183600" cy="69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BAB23FD-63A0-47E2-BC9F-235506F2DC6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26453" y="5850547"/>
                  <a:ext cx="192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8A0A420-C448-47E3-9277-FFBBF2E70385}"/>
                    </a:ext>
                  </a:extLst>
                </p14:cNvPr>
                <p14:cNvContentPartPr/>
                <p14:nvPr/>
              </p14:nvContentPartPr>
              <p14:xfrm>
                <a:off x="6795813" y="5776387"/>
                <a:ext cx="44280" cy="158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8A0A420-C448-47E3-9277-FFBBF2E7038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91493" y="5772067"/>
                  <a:ext cx="52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6CAA5F0-8A35-4ADD-82CD-0DD3D67A45A3}"/>
                    </a:ext>
                  </a:extLst>
                </p14:cNvPr>
                <p14:cNvContentPartPr/>
                <p14:nvPr/>
              </p14:nvContentPartPr>
              <p14:xfrm>
                <a:off x="6807693" y="5723467"/>
                <a:ext cx="174600" cy="111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6CAA5F0-8A35-4ADD-82CD-0DD3D67A45A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03373" y="5719147"/>
                  <a:ext cx="183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FE1E69B-C16A-49E2-91BF-3FBE0D0A402F}"/>
                    </a:ext>
                  </a:extLst>
                </p14:cNvPr>
                <p14:cNvContentPartPr/>
                <p14:nvPr/>
              </p14:nvContentPartPr>
              <p14:xfrm>
                <a:off x="6801213" y="5841547"/>
                <a:ext cx="253440" cy="118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FE1E69B-C16A-49E2-91BF-3FBE0D0A402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96893" y="5837227"/>
                  <a:ext cx="262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3655104-8D06-4F21-8A12-BEB48A0698BF}"/>
                    </a:ext>
                  </a:extLst>
                </p14:cNvPr>
                <p14:cNvContentPartPr/>
                <p14:nvPr/>
              </p14:nvContentPartPr>
              <p14:xfrm>
                <a:off x="7080933" y="5686747"/>
                <a:ext cx="209880" cy="175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3655104-8D06-4F21-8A12-BEB48A0698B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76613" y="5682427"/>
                  <a:ext cx="218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B2CCEF9-0D39-4AC1-BF61-940646CDDB0B}"/>
                    </a:ext>
                  </a:extLst>
                </p14:cNvPr>
                <p14:cNvContentPartPr/>
                <p14:nvPr/>
              </p14:nvContentPartPr>
              <p14:xfrm>
                <a:off x="7395573" y="5655067"/>
                <a:ext cx="237600" cy="144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B2CCEF9-0D39-4AC1-BF61-940646CDDB0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91253" y="5650747"/>
                  <a:ext cx="246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1ACFC31-CD61-4BF6-ABDD-8A7276425F94}"/>
                    </a:ext>
                  </a:extLst>
                </p14:cNvPr>
                <p14:cNvContentPartPr/>
                <p14:nvPr/>
              </p14:nvContentPartPr>
              <p14:xfrm>
                <a:off x="7656933" y="5575507"/>
                <a:ext cx="127440" cy="210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1ACFC31-CD61-4BF6-ABDD-8A7276425F9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52613" y="5571187"/>
                  <a:ext cx="136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EFCCC2E-064B-4B68-9063-A3A4C8B20E48}"/>
                    </a:ext>
                  </a:extLst>
                </p14:cNvPr>
                <p14:cNvContentPartPr/>
                <p14:nvPr/>
              </p14:nvContentPartPr>
              <p14:xfrm>
                <a:off x="7816053" y="5578747"/>
                <a:ext cx="96120" cy="150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EFCCC2E-064B-4B68-9063-A3A4C8B20E4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11733" y="5574427"/>
                  <a:ext cx="104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2C48509-261F-4A65-9E76-6B54F8395E98}"/>
                    </a:ext>
                  </a:extLst>
                </p14:cNvPr>
                <p14:cNvContentPartPr/>
                <p14:nvPr/>
              </p14:nvContentPartPr>
              <p14:xfrm>
                <a:off x="7933053" y="5556427"/>
                <a:ext cx="137160" cy="1224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2C48509-261F-4A65-9E76-6B54F8395E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28733" y="5552107"/>
                  <a:ext cx="145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D102043-DE3C-4499-BB40-410218008929}"/>
                    </a:ext>
                  </a:extLst>
                </p14:cNvPr>
                <p14:cNvContentPartPr/>
                <p14:nvPr/>
              </p14:nvContentPartPr>
              <p14:xfrm>
                <a:off x="8184693" y="5484427"/>
                <a:ext cx="34560" cy="179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D102043-DE3C-4499-BB40-41021800892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80373" y="5480107"/>
                  <a:ext cx="43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6A177BD-EF4A-4231-8FAB-D502292937F9}"/>
                    </a:ext>
                  </a:extLst>
                </p14:cNvPr>
                <p14:cNvContentPartPr/>
                <p14:nvPr/>
              </p14:nvContentPartPr>
              <p14:xfrm>
                <a:off x="8111973" y="5446627"/>
                <a:ext cx="158400" cy="226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6A177BD-EF4A-4231-8FAB-D502292937F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07653" y="5442307"/>
                  <a:ext cx="167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FF097AA-B125-4CF0-BD80-CCED93FB71B5}"/>
                    </a:ext>
                  </a:extLst>
                </p14:cNvPr>
                <p14:cNvContentPartPr/>
                <p14:nvPr/>
              </p14:nvContentPartPr>
              <p14:xfrm>
                <a:off x="8278653" y="5524027"/>
                <a:ext cx="52920" cy="95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FF097AA-B125-4CF0-BD80-CCED93FB71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74333" y="5519707"/>
                  <a:ext cx="61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63AC85A-E9D9-4170-A5A9-DDD507C5FB72}"/>
                    </a:ext>
                  </a:extLst>
                </p14:cNvPr>
                <p14:cNvContentPartPr/>
                <p14:nvPr/>
              </p14:nvContentPartPr>
              <p14:xfrm>
                <a:off x="8330853" y="5394067"/>
                <a:ext cx="134640" cy="172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63AC85A-E9D9-4170-A5A9-DDD507C5FB7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26533" y="5389747"/>
                  <a:ext cx="143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A01226B-668D-475F-990D-18BBB5D7E965}"/>
                    </a:ext>
                  </a:extLst>
                </p14:cNvPr>
                <p14:cNvContentPartPr/>
                <p14:nvPr/>
              </p14:nvContentPartPr>
              <p14:xfrm>
                <a:off x="8299533" y="5674147"/>
                <a:ext cx="158040" cy="168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A01226B-668D-475F-990D-18BBB5D7E96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95213" y="5669827"/>
                  <a:ext cx="166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B686BC3-DAD7-43BC-A7A9-3B7B20B4AA59}"/>
                    </a:ext>
                  </a:extLst>
                </p14:cNvPr>
                <p14:cNvContentPartPr/>
                <p14:nvPr/>
              </p14:nvContentPartPr>
              <p14:xfrm>
                <a:off x="8252733" y="5767747"/>
                <a:ext cx="360" cy="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B686BC3-DAD7-43BC-A7A9-3B7B20B4AA5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48413" y="5763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7897F49-6F7E-45F9-BA8B-F87A20DDE570}"/>
                    </a:ext>
                  </a:extLst>
                </p14:cNvPr>
                <p14:cNvContentPartPr/>
                <p14:nvPr/>
              </p14:nvContentPartPr>
              <p14:xfrm>
                <a:off x="8271453" y="5628427"/>
                <a:ext cx="124560" cy="271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7897F49-6F7E-45F9-BA8B-F87A20DDE57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67133" y="5624107"/>
                  <a:ext cx="133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A58760F-E9DA-4627-8462-1F810AD7BA06}"/>
                    </a:ext>
                  </a:extLst>
                </p14:cNvPr>
                <p14:cNvContentPartPr/>
                <p14:nvPr/>
              </p14:nvContentPartPr>
              <p14:xfrm>
                <a:off x="8272173" y="5641027"/>
                <a:ext cx="176400" cy="229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A58760F-E9DA-4627-8462-1F810AD7BA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67853" y="5636707"/>
                  <a:ext cx="185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EE5AA3-175F-4970-858F-B61DA21872AD}"/>
                    </a:ext>
                  </a:extLst>
                </p14:cNvPr>
                <p14:cNvContentPartPr/>
                <p14:nvPr/>
              </p14:nvContentPartPr>
              <p14:xfrm>
                <a:off x="8421213" y="5613307"/>
                <a:ext cx="87480" cy="180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EE5AA3-175F-4970-858F-B61DA21872A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16893" y="5608987"/>
                  <a:ext cx="96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DFC1D8D-6818-43F2-8BED-12963CA0E0B5}"/>
                    </a:ext>
                  </a:extLst>
                </p14:cNvPr>
                <p14:cNvContentPartPr/>
                <p14:nvPr/>
              </p14:nvContentPartPr>
              <p14:xfrm>
                <a:off x="8491053" y="5575867"/>
                <a:ext cx="61200" cy="158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DFC1D8D-6818-43F2-8BED-12963CA0E0B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86733" y="5571547"/>
                  <a:ext cx="69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FEC02EB-D2D2-428C-8027-47DF4336BD72}"/>
                    </a:ext>
                  </a:extLst>
                </p14:cNvPr>
                <p14:cNvContentPartPr/>
                <p14:nvPr/>
              </p14:nvContentPartPr>
              <p14:xfrm>
                <a:off x="8416893" y="5562187"/>
                <a:ext cx="207360" cy="219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FEC02EB-D2D2-428C-8027-47DF4336BD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12573" y="5557867"/>
                  <a:ext cx="216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6CAC2AE-F433-4746-B228-9C0A8EE02ECD}"/>
                    </a:ext>
                  </a:extLst>
                </p14:cNvPr>
                <p14:cNvContentPartPr/>
                <p14:nvPr/>
              </p14:nvContentPartPr>
              <p14:xfrm>
                <a:off x="2033013" y="2810707"/>
                <a:ext cx="1096560" cy="1357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6CAC2AE-F433-4746-B228-9C0A8EE02E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28693" y="2806387"/>
                  <a:ext cx="1105200" cy="13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11B634C-E03C-4C08-B931-57F1ED106138}"/>
                    </a:ext>
                  </a:extLst>
                </p14:cNvPr>
                <p14:cNvContentPartPr/>
                <p14:nvPr/>
              </p14:nvContentPartPr>
              <p14:xfrm>
                <a:off x="1935813" y="4010587"/>
                <a:ext cx="322560" cy="400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11B634C-E03C-4C08-B931-57F1ED1061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31493" y="4006267"/>
                  <a:ext cx="3312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35086E6-AFBA-4272-A61D-60C840BB8CF3}"/>
                    </a:ext>
                  </a:extLst>
                </p14:cNvPr>
                <p14:cNvContentPartPr/>
                <p14:nvPr/>
              </p14:nvContentPartPr>
              <p14:xfrm>
                <a:off x="2143533" y="2712427"/>
                <a:ext cx="653760" cy="1402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35086E6-AFBA-4272-A61D-60C840BB8C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39213" y="2708107"/>
                  <a:ext cx="662400" cy="14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4635EDB-C460-4E80-9ED9-3B6E4A87A601}"/>
                    </a:ext>
                  </a:extLst>
                </p14:cNvPr>
                <p14:cNvContentPartPr/>
                <p14:nvPr/>
              </p14:nvContentPartPr>
              <p14:xfrm>
                <a:off x="2534853" y="3763627"/>
                <a:ext cx="344520" cy="417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4635EDB-C460-4E80-9ED9-3B6E4A87A6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30533" y="3759307"/>
                  <a:ext cx="3531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9303C36-8380-4D2E-B5BE-5248B1C4C89E}"/>
                    </a:ext>
                  </a:extLst>
                </p14:cNvPr>
                <p14:cNvContentPartPr/>
                <p14:nvPr/>
              </p14:nvContentPartPr>
              <p14:xfrm>
                <a:off x="1933293" y="3187267"/>
                <a:ext cx="160920" cy="229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9303C36-8380-4D2E-B5BE-5248B1C4C89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28973" y="3182947"/>
                  <a:ext cx="169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02556DF-C3DA-4B48-A39D-CB36A3343343}"/>
                    </a:ext>
                  </a:extLst>
                </p14:cNvPr>
                <p14:cNvContentPartPr/>
                <p14:nvPr/>
              </p14:nvContentPartPr>
              <p14:xfrm>
                <a:off x="2066133" y="3207787"/>
                <a:ext cx="277200" cy="230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02556DF-C3DA-4B48-A39D-CB36A334334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61813" y="3203467"/>
                  <a:ext cx="285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6FF9189-C538-41F0-9F06-DC0F2ECC8BB4}"/>
                    </a:ext>
                  </a:extLst>
                </p14:cNvPr>
                <p14:cNvContentPartPr/>
                <p14:nvPr/>
              </p14:nvContentPartPr>
              <p14:xfrm>
                <a:off x="2381493" y="3129667"/>
                <a:ext cx="118800" cy="136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6FF9189-C538-41F0-9F06-DC0F2ECC8BB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77173" y="3125347"/>
                  <a:ext cx="127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8114FD2-50F0-4E64-9277-ABF5E94F337F}"/>
                    </a:ext>
                  </a:extLst>
                </p14:cNvPr>
                <p14:cNvContentPartPr/>
                <p14:nvPr/>
              </p14:nvContentPartPr>
              <p14:xfrm>
                <a:off x="2514333" y="3093667"/>
                <a:ext cx="228600" cy="248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8114FD2-50F0-4E64-9277-ABF5E94F337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10013" y="3089347"/>
                  <a:ext cx="237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DB0EBAD-C711-4A29-B5EF-FD8ABB1BED48}"/>
                    </a:ext>
                  </a:extLst>
                </p14:cNvPr>
                <p14:cNvContentPartPr/>
                <p14:nvPr/>
              </p14:nvContentPartPr>
              <p14:xfrm>
                <a:off x="2949573" y="3004027"/>
                <a:ext cx="360360" cy="179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DB0EBAD-C711-4A29-B5EF-FD8ABB1BED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45253" y="2999707"/>
                  <a:ext cx="369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F91F38E-58F8-4576-ACEF-E720C5758BCD}"/>
                    </a:ext>
                  </a:extLst>
                </p14:cNvPr>
                <p14:cNvContentPartPr/>
                <p14:nvPr/>
              </p14:nvContentPartPr>
              <p14:xfrm>
                <a:off x="2930853" y="3257107"/>
                <a:ext cx="483120" cy="133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F91F38E-58F8-4576-ACEF-E720C5758BC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26533" y="3252787"/>
                  <a:ext cx="491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F8C9A1C-7910-43F3-B3A8-F143F9340745}"/>
                    </a:ext>
                  </a:extLst>
                </p14:cNvPr>
                <p14:cNvContentPartPr/>
                <p14:nvPr/>
              </p14:nvContentPartPr>
              <p14:xfrm>
                <a:off x="3449973" y="3177907"/>
                <a:ext cx="79560" cy="94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F8C9A1C-7910-43F3-B3A8-F143F93407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45653" y="3173587"/>
                  <a:ext cx="88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28D7CC5-5755-410A-ACA6-B40921D0D2CC}"/>
                    </a:ext>
                  </a:extLst>
                </p14:cNvPr>
                <p14:cNvContentPartPr/>
                <p14:nvPr/>
              </p14:nvContentPartPr>
              <p14:xfrm>
                <a:off x="3190413" y="3266827"/>
                <a:ext cx="588960" cy="266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28D7CC5-5755-410A-ACA6-B40921D0D2C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86093" y="3262507"/>
                  <a:ext cx="597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8F25D6D-BB67-4E00-844C-4D07AE1CBC12}"/>
                    </a:ext>
                  </a:extLst>
                </p14:cNvPr>
                <p14:cNvContentPartPr/>
                <p14:nvPr/>
              </p14:nvContentPartPr>
              <p14:xfrm>
                <a:off x="1632333" y="4726627"/>
                <a:ext cx="1588320" cy="56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8F25D6D-BB67-4E00-844C-4D07AE1CBC1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28013" y="4722307"/>
                  <a:ext cx="159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796CD1E-2E3A-4C99-9B86-AF6A821E22A3}"/>
                    </a:ext>
                  </a:extLst>
                </p14:cNvPr>
                <p14:cNvContentPartPr/>
                <p14:nvPr/>
              </p14:nvContentPartPr>
              <p14:xfrm>
                <a:off x="8289813" y="3051907"/>
                <a:ext cx="1271160" cy="22672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796CD1E-2E3A-4C99-9B86-AF6A821E22A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85493" y="3047587"/>
                  <a:ext cx="1279800" cy="22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318E5DD-647B-4D48-8244-3AB1882DFCF1}"/>
                    </a:ext>
                  </a:extLst>
                </p14:cNvPr>
                <p14:cNvContentPartPr/>
                <p14:nvPr/>
              </p14:nvContentPartPr>
              <p14:xfrm>
                <a:off x="9671493" y="2341627"/>
                <a:ext cx="222840" cy="310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318E5DD-647B-4D48-8244-3AB1882DFC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67173" y="2337307"/>
                  <a:ext cx="231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A85BC98-15CE-4C5A-A605-19EFC0A54CB6}"/>
                    </a:ext>
                  </a:extLst>
                </p14:cNvPr>
                <p14:cNvContentPartPr/>
                <p14:nvPr/>
              </p14:nvContentPartPr>
              <p14:xfrm>
                <a:off x="9509853" y="2427667"/>
                <a:ext cx="138240" cy="2311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A85BC98-15CE-4C5A-A605-19EFC0A54CB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05533" y="2423347"/>
                  <a:ext cx="146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AB4E675-87F3-4E93-AB45-8893FC783EEE}"/>
                    </a:ext>
                  </a:extLst>
                </p14:cNvPr>
                <p14:cNvContentPartPr/>
                <p14:nvPr/>
              </p14:nvContentPartPr>
              <p14:xfrm>
                <a:off x="9705333" y="2512987"/>
                <a:ext cx="32400" cy="2232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AB4E675-87F3-4E93-AB45-8893FC783E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701013" y="2508667"/>
                  <a:ext cx="41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D8E113F-03A8-4C30-978F-989684A6F700}"/>
                    </a:ext>
                  </a:extLst>
                </p14:cNvPr>
                <p14:cNvContentPartPr/>
                <p14:nvPr/>
              </p14:nvContentPartPr>
              <p14:xfrm>
                <a:off x="9078213" y="2374387"/>
                <a:ext cx="1665000" cy="585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D8E113F-03A8-4C30-978F-989684A6F70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73893" y="2370067"/>
                  <a:ext cx="167364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9B426D4-37D2-4422-82E1-DE6441F3226D}"/>
                    </a:ext>
                  </a:extLst>
                </p14:cNvPr>
                <p14:cNvContentPartPr/>
                <p14:nvPr/>
              </p14:nvContentPartPr>
              <p14:xfrm>
                <a:off x="9447213" y="2740507"/>
                <a:ext cx="200160" cy="275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9B426D4-37D2-4422-82E1-DE6441F3226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42893" y="2736187"/>
                  <a:ext cx="208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64813D7-2596-4C17-83C5-738A7A094418}"/>
                    </a:ext>
                  </a:extLst>
                </p14:cNvPr>
                <p14:cNvContentPartPr/>
                <p14:nvPr/>
              </p14:nvContentPartPr>
              <p14:xfrm>
                <a:off x="9692733" y="2921947"/>
                <a:ext cx="30960" cy="139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64813D7-2596-4C17-83C5-738A7A09441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88413" y="2917627"/>
                  <a:ext cx="39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63D8BDF-2F00-433C-A8FE-E357CCB1A29D}"/>
                    </a:ext>
                  </a:extLst>
                </p14:cNvPr>
                <p14:cNvContentPartPr/>
                <p14:nvPr/>
              </p14:nvContentPartPr>
              <p14:xfrm>
                <a:off x="9769413" y="2684707"/>
                <a:ext cx="156960" cy="267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63D8BDF-2F00-433C-A8FE-E357CCB1A29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65093" y="2680387"/>
                  <a:ext cx="165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0B42A35-53CA-4FA0-90E6-F88CE3BDD3F9}"/>
                    </a:ext>
                  </a:extLst>
                </p14:cNvPr>
                <p14:cNvContentPartPr/>
                <p14:nvPr/>
              </p14:nvContentPartPr>
              <p14:xfrm>
                <a:off x="9830253" y="2760667"/>
                <a:ext cx="156240" cy="85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0B42A35-53CA-4FA0-90E6-F88CE3BDD3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25933" y="2756347"/>
                  <a:ext cx="164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1B8769C-9B45-4068-A920-7D6E25088064}"/>
                    </a:ext>
                  </a:extLst>
                </p14:cNvPr>
                <p14:cNvContentPartPr/>
                <p14:nvPr/>
              </p14:nvContentPartPr>
              <p14:xfrm>
                <a:off x="10954173" y="2137147"/>
                <a:ext cx="283320" cy="1807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1B8769C-9B45-4068-A920-7D6E2508806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49853" y="2132827"/>
                  <a:ext cx="291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F8D51DF-C15F-4A80-8CFA-9F1E24972ADF}"/>
                    </a:ext>
                  </a:extLst>
                </p14:cNvPr>
                <p14:cNvContentPartPr/>
                <p14:nvPr/>
              </p14:nvContentPartPr>
              <p14:xfrm>
                <a:off x="10991613" y="2227867"/>
                <a:ext cx="271080" cy="209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F8D51DF-C15F-4A80-8CFA-9F1E24972A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87293" y="2223547"/>
                  <a:ext cx="279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250C665-105D-43F5-B41F-03862A7DD445}"/>
                    </a:ext>
                  </a:extLst>
                </p14:cNvPr>
                <p14:cNvContentPartPr/>
                <p14:nvPr/>
              </p14:nvContentPartPr>
              <p14:xfrm>
                <a:off x="11372133" y="1860307"/>
                <a:ext cx="99360" cy="411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250C665-105D-43F5-B41F-03862A7DD4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67813" y="1855987"/>
                  <a:ext cx="108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BE237CE-3D41-496F-BDA9-DBFC38D812E5}"/>
                    </a:ext>
                  </a:extLst>
                </p14:cNvPr>
                <p14:cNvContentPartPr/>
                <p14:nvPr/>
              </p14:nvContentPartPr>
              <p14:xfrm>
                <a:off x="11612253" y="1763107"/>
                <a:ext cx="138240" cy="366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BE237CE-3D41-496F-BDA9-DBFC38D812E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607933" y="1758787"/>
                  <a:ext cx="1468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125DDDD-2FE2-431F-80C5-A3EC100A5336}"/>
                    </a:ext>
                  </a:extLst>
                </p14:cNvPr>
                <p14:cNvContentPartPr/>
                <p14:nvPr/>
              </p14:nvContentPartPr>
              <p14:xfrm>
                <a:off x="11517933" y="1681747"/>
                <a:ext cx="118440" cy="192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125DDDD-2FE2-431F-80C5-A3EC100A533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13613" y="1677427"/>
                  <a:ext cx="127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5A51805-DBF6-44EA-8A96-A146FECC0F32}"/>
                    </a:ext>
                  </a:extLst>
                </p14:cNvPr>
                <p14:cNvContentPartPr/>
                <p14:nvPr/>
              </p14:nvContentPartPr>
              <p14:xfrm>
                <a:off x="11696133" y="1876507"/>
                <a:ext cx="110520" cy="231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5A51805-DBF6-44EA-8A96-A146FECC0F3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91813" y="1872187"/>
                  <a:ext cx="119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88A6A63-C0FA-4943-912F-D211EC1121AA}"/>
                    </a:ext>
                  </a:extLst>
                </p14:cNvPr>
                <p14:cNvContentPartPr/>
                <p14:nvPr/>
              </p14:nvContentPartPr>
              <p14:xfrm>
                <a:off x="11287173" y="2067307"/>
                <a:ext cx="646920" cy="428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88A6A63-C0FA-4943-912F-D211EC1121A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282853" y="2062987"/>
                  <a:ext cx="6555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087A232-7251-4DA3-9D33-359695FF707F}"/>
                    </a:ext>
                  </a:extLst>
                </p14:cNvPr>
                <p14:cNvContentPartPr/>
                <p14:nvPr/>
              </p14:nvContentPartPr>
              <p14:xfrm>
                <a:off x="1116093" y="4143787"/>
                <a:ext cx="3521520" cy="917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087A232-7251-4DA3-9D33-359695FF70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1773" y="4139467"/>
                  <a:ext cx="3530160" cy="92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242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D8844-9DFC-A00A-778D-CE9A5875D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F4BE57-421E-E960-BFDA-2F6430C4D057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General Trade Model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907173-9C15-8117-A73E-0CA495F6B832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E34C97C-CA75-5B4F-B43C-70EAC1496665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E6B29E-5306-14C9-8345-63793DB5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21" y="572249"/>
            <a:ext cx="7815135" cy="4397316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1BC2DAC-0708-4CD9-8D3F-7F868A7606B3}"/>
              </a:ext>
            </a:extLst>
          </p:cNvPr>
          <p:cNvGrpSpPr/>
          <p:nvPr/>
        </p:nvGrpSpPr>
        <p:grpSpPr>
          <a:xfrm>
            <a:off x="1605693" y="306787"/>
            <a:ext cx="581760" cy="241920"/>
            <a:chOff x="1605693" y="306787"/>
            <a:chExt cx="581760" cy="2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32AF534-4D75-42B7-8D9D-BC375EB80DCC}"/>
                    </a:ext>
                  </a:extLst>
                </p14:cNvPr>
                <p14:cNvContentPartPr/>
                <p14:nvPr/>
              </p14:nvContentPartPr>
              <p14:xfrm>
                <a:off x="1605693" y="402907"/>
                <a:ext cx="205200" cy="1458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32AF534-4D75-42B7-8D9D-BC375EB80D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1373" y="398587"/>
                  <a:ext cx="213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EA7F1EA-8BBF-42C9-8D10-A99A308AD581}"/>
                    </a:ext>
                  </a:extLst>
                </p14:cNvPr>
                <p14:cNvContentPartPr/>
                <p14:nvPr/>
              </p14:nvContentPartPr>
              <p14:xfrm>
                <a:off x="1796853" y="375547"/>
                <a:ext cx="131400" cy="1357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EA7F1EA-8BBF-42C9-8D10-A99A308AD5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92533" y="371227"/>
                  <a:ext cx="140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60DEA25-5618-4020-A4CF-A6ECBBE2D9F4}"/>
                    </a:ext>
                  </a:extLst>
                </p14:cNvPr>
                <p14:cNvContentPartPr/>
                <p14:nvPr/>
              </p14:nvContentPartPr>
              <p14:xfrm>
                <a:off x="1975773" y="328387"/>
                <a:ext cx="87840" cy="1393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60DEA25-5618-4020-A4CF-A6ECBBE2D9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71453" y="324067"/>
                  <a:ext cx="96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935E72B-3241-4C04-9A02-ADAB72DF8CA9}"/>
                    </a:ext>
                  </a:extLst>
                </p14:cNvPr>
                <p14:cNvContentPartPr/>
                <p14:nvPr/>
              </p14:nvContentPartPr>
              <p14:xfrm>
                <a:off x="2038053" y="306787"/>
                <a:ext cx="149400" cy="192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935E72B-3241-4C04-9A02-ADAB72DF8C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33733" y="302467"/>
                  <a:ext cx="1580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0EDA921-15A8-4F18-9061-AB2D34331AE5}"/>
              </a:ext>
            </a:extLst>
          </p:cNvPr>
          <p:cNvGrpSpPr/>
          <p:nvPr/>
        </p:nvGrpSpPr>
        <p:grpSpPr>
          <a:xfrm>
            <a:off x="7495293" y="657427"/>
            <a:ext cx="479880" cy="202320"/>
            <a:chOff x="7495293" y="657427"/>
            <a:chExt cx="47988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67A12AA-ECA1-4761-A22B-CEC2348E5E1A}"/>
                    </a:ext>
                  </a:extLst>
                </p14:cNvPr>
                <p14:cNvContentPartPr/>
                <p14:nvPr/>
              </p14:nvContentPartPr>
              <p14:xfrm>
                <a:off x="7545333" y="746347"/>
                <a:ext cx="17640" cy="77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67A12AA-ECA1-4761-A22B-CEC2348E5E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41013" y="742027"/>
                  <a:ext cx="26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388BF18-2EBE-4763-9631-88E1C81BFFB6}"/>
                    </a:ext>
                  </a:extLst>
                </p14:cNvPr>
                <p14:cNvContentPartPr/>
                <p14:nvPr/>
              </p14:nvContentPartPr>
              <p14:xfrm>
                <a:off x="7495293" y="667147"/>
                <a:ext cx="236520" cy="107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388BF18-2EBE-4763-9631-88E1C81BFFB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90973" y="662827"/>
                  <a:ext cx="245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D9B2B9B-3168-4F32-8E9E-5E0A77364BAA}"/>
                    </a:ext>
                  </a:extLst>
                </p14:cNvPr>
                <p14:cNvContentPartPr/>
                <p14:nvPr/>
              </p14:nvContentPartPr>
              <p14:xfrm>
                <a:off x="7530213" y="783787"/>
                <a:ext cx="176760" cy="75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D9B2B9B-3168-4F32-8E9E-5E0A77364B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25893" y="779467"/>
                  <a:ext cx="185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7FAD527-2D42-4881-9AC3-6294366BBCEC}"/>
                    </a:ext>
                  </a:extLst>
                </p14:cNvPr>
                <p14:cNvContentPartPr/>
                <p14:nvPr/>
              </p14:nvContentPartPr>
              <p14:xfrm>
                <a:off x="7748373" y="657427"/>
                <a:ext cx="226800" cy="151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7FAD527-2D42-4881-9AC3-6294366BBC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44053" y="653107"/>
                  <a:ext cx="23544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F680F4F-3551-49C8-B9E5-BA2B3BDB7867}"/>
                  </a:ext>
                </a:extLst>
              </p14:cNvPr>
              <p14:cNvContentPartPr/>
              <p14:nvPr/>
            </p14:nvContentPartPr>
            <p14:xfrm>
              <a:off x="3667053" y="4420147"/>
              <a:ext cx="358920" cy="2876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F680F4F-3551-49C8-B9E5-BA2B3BDB786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62733" y="4415827"/>
                <a:ext cx="367560" cy="2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2332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C2F3A-D525-1B90-4153-B12EA002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C847AF-7BE2-A833-CF63-337E1156E25D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General Trade Model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55E3C2-936C-1831-377B-E8349D61C145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9FD4113-319A-ECE4-FA7F-8D233A94D1A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B67F9D-1B03-3E69-4B3B-9AA52F5CC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22" y="856265"/>
            <a:ext cx="8086233" cy="45498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5DE8495-08BA-4327-AD8E-2E8A7F9E91DE}"/>
                  </a:ext>
                </a:extLst>
              </p14:cNvPr>
              <p14:cNvContentPartPr/>
              <p14:nvPr/>
            </p14:nvContentPartPr>
            <p14:xfrm>
              <a:off x="1059213" y="3224947"/>
              <a:ext cx="537840" cy="336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5DE8495-08BA-4327-AD8E-2E8A7F9E91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4893" y="3220627"/>
                <a:ext cx="5464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659C6F0-4365-4942-9496-D41005B300B9}"/>
                  </a:ext>
                </a:extLst>
              </p14:cNvPr>
              <p14:cNvContentPartPr/>
              <p14:nvPr/>
            </p14:nvContentPartPr>
            <p14:xfrm>
              <a:off x="2799813" y="2953147"/>
              <a:ext cx="228960" cy="400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659C6F0-4365-4942-9496-D41005B300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5493" y="2948827"/>
                <a:ext cx="2376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E87BE80-F54C-43A6-9FD8-99F52D317D58}"/>
                  </a:ext>
                </a:extLst>
              </p14:cNvPr>
              <p14:cNvContentPartPr/>
              <p14:nvPr/>
            </p14:nvContentPartPr>
            <p14:xfrm>
              <a:off x="340653" y="2549587"/>
              <a:ext cx="329040" cy="488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E87BE80-F54C-43A6-9FD8-99F52D317D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333" y="2545267"/>
                <a:ext cx="33768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7DE2E66-F43B-4ABE-A38A-04497AC75454}"/>
                  </a:ext>
                </a:extLst>
              </p14:cNvPr>
              <p14:cNvContentPartPr/>
              <p14:nvPr/>
            </p14:nvContentPartPr>
            <p14:xfrm>
              <a:off x="355413" y="2521507"/>
              <a:ext cx="336960" cy="497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7DE2E66-F43B-4ABE-A38A-04497AC754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1093" y="2517187"/>
                <a:ext cx="34560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492061D-ED73-4358-8BBF-986714DCD4FB}"/>
                  </a:ext>
                </a:extLst>
              </p14:cNvPr>
              <p14:cNvContentPartPr/>
              <p14:nvPr/>
            </p14:nvContentPartPr>
            <p14:xfrm>
              <a:off x="3578853" y="3397027"/>
              <a:ext cx="27000" cy="698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492061D-ED73-4358-8BBF-986714DCD4F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74533" y="3392707"/>
                <a:ext cx="35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F1DFC3B-6451-4C9B-8E16-41C454329D88}"/>
                  </a:ext>
                </a:extLst>
              </p14:cNvPr>
              <p14:cNvContentPartPr/>
              <p14:nvPr/>
            </p14:nvContentPartPr>
            <p14:xfrm>
              <a:off x="3615573" y="3376147"/>
              <a:ext cx="6840" cy="828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F1DFC3B-6451-4C9B-8E16-41C454329D8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1253" y="3371827"/>
                <a:ext cx="154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302C9EC-E170-4A1A-B210-C2C0710B7481}"/>
                  </a:ext>
                </a:extLst>
              </p14:cNvPr>
              <p14:cNvContentPartPr/>
              <p14:nvPr/>
            </p14:nvContentPartPr>
            <p14:xfrm>
              <a:off x="3597213" y="2772067"/>
              <a:ext cx="28440" cy="457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302C9EC-E170-4A1A-B210-C2C0710B74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92893" y="2767747"/>
                <a:ext cx="37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2B2FAF9-BDBB-47D6-8D07-DB71D667AB7A}"/>
                  </a:ext>
                </a:extLst>
              </p14:cNvPr>
              <p14:cNvContentPartPr/>
              <p14:nvPr/>
            </p14:nvContentPartPr>
            <p14:xfrm>
              <a:off x="5830293" y="3394867"/>
              <a:ext cx="136800" cy="28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2B2FAF9-BDBB-47D6-8D07-DB71D667AB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25973" y="3390547"/>
                <a:ext cx="1454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7408B95-13D1-4833-9419-77C891454DAA}"/>
              </a:ext>
            </a:extLst>
          </p:cNvPr>
          <p:cNvGrpSpPr/>
          <p:nvPr/>
        </p:nvGrpSpPr>
        <p:grpSpPr>
          <a:xfrm>
            <a:off x="5422413" y="3130267"/>
            <a:ext cx="242640" cy="416520"/>
            <a:chOff x="5422413" y="3130267"/>
            <a:chExt cx="24264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AA9266B-2B2A-48F5-896D-2AD03C19831E}"/>
                    </a:ext>
                  </a:extLst>
                </p14:cNvPr>
                <p14:cNvContentPartPr/>
                <p14:nvPr/>
              </p14:nvContentPartPr>
              <p14:xfrm>
                <a:off x="5548413" y="3198667"/>
                <a:ext cx="37080" cy="2426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AA9266B-2B2A-48F5-896D-2AD03C1983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44093" y="3194347"/>
                  <a:ext cx="45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984298B-2DD6-4E4A-BFD3-36B7A0B30C60}"/>
                    </a:ext>
                  </a:extLst>
                </p14:cNvPr>
                <p14:cNvContentPartPr/>
                <p14:nvPr/>
              </p14:nvContentPartPr>
              <p14:xfrm>
                <a:off x="5506653" y="3276067"/>
                <a:ext cx="158400" cy="221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984298B-2DD6-4E4A-BFD3-36B7A0B30C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02333" y="3271747"/>
                  <a:ext cx="167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523C668-33B2-4272-83B9-0A837651BCD2}"/>
                    </a:ext>
                  </a:extLst>
                </p14:cNvPr>
                <p14:cNvContentPartPr/>
                <p14:nvPr/>
              </p14:nvContentPartPr>
              <p14:xfrm>
                <a:off x="5422413" y="3130267"/>
                <a:ext cx="225360" cy="416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523C668-33B2-4272-83B9-0A837651BC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18093" y="3125947"/>
                  <a:ext cx="234000" cy="42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2DE7F78-39EA-4CEA-8C94-B2DF7FE519EF}"/>
                  </a:ext>
                </a:extLst>
              </p14:cNvPr>
              <p14:cNvContentPartPr/>
              <p14:nvPr/>
            </p14:nvContentPartPr>
            <p14:xfrm>
              <a:off x="3509373" y="3335107"/>
              <a:ext cx="143640" cy="1634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2DE7F78-39EA-4CEA-8C94-B2DF7FE519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05053" y="3330787"/>
                <a:ext cx="1522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91260D0-B160-43E5-B8D9-EB208F89DF77}"/>
                  </a:ext>
                </a:extLst>
              </p14:cNvPr>
              <p14:cNvContentPartPr/>
              <p14:nvPr/>
            </p14:nvContentPartPr>
            <p14:xfrm>
              <a:off x="3551133" y="2700067"/>
              <a:ext cx="136800" cy="1929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91260D0-B160-43E5-B8D9-EB208F89DF7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46813" y="2695747"/>
                <a:ext cx="145440" cy="20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42AA90AC-1BEC-4FF7-AD4F-ACE0E1260203}"/>
              </a:ext>
            </a:extLst>
          </p:cNvPr>
          <p:cNvGrpSpPr/>
          <p:nvPr/>
        </p:nvGrpSpPr>
        <p:grpSpPr>
          <a:xfrm>
            <a:off x="1103493" y="5574667"/>
            <a:ext cx="1926360" cy="364320"/>
            <a:chOff x="1103493" y="5574667"/>
            <a:chExt cx="192636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43029FA-38FB-492E-83F9-55F916B92905}"/>
                    </a:ext>
                  </a:extLst>
                </p14:cNvPr>
                <p14:cNvContentPartPr/>
                <p14:nvPr/>
              </p14:nvContentPartPr>
              <p14:xfrm>
                <a:off x="1238853" y="5665747"/>
                <a:ext cx="33840" cy="2732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43029FA-38FB-492E-83F9-55F916B929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34533" y="5661427"/>
                  <a:ext cx="42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490571F-B7A6-46F0-AE31-7A594359C4D8}"/>
                    </a:ext>
                  </a:extLst>
                </p14:cNvPr>
                <p14:cNvContentPartPr/>
                <p14:nvPr/>
              </p14:nvContentPartPr>
              <p14:xfrm>
                <a:off x="1103493" y="5647027"/>
                <a:ext cx="291240" cy="36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490571F-B7A6-46F0-AE31-7A594359C4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99173" y="5642707"/>
                  <a:ext cx="29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1EFA734-B74E-402E-A327-AE6FCF93F683}"/>
                    </a:ext>
                  </a:extLst>
                </p14:cNvPr>
                <p14:cNvContentPartPr/>
                <p14:nvPr/>
              </p14:nvContentPartPr>
              <p14:xfrm>
                <a:off x="1382133" y="5574667"/>
                <a:ext cx="154080" cy="306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1EFA734-B74E-402E-A327-AE6FCF93F68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77813" y="5570347"/>
                  <a:ext cx="162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8D89D2E-5BEE-4E6A-B340-3E357D2EFB56}"/>
                    </a:ext>
                  </a:extLst>
                </p14:cNvPr>
                <p14:cNvContentPartPr/>
                <p14:nvPr/>
              </p14:nvContentPartPr>
              <p14:xfrm>
                <a:off x="1555293" y="5758987"/>
                <a:ext cx="197640" cy="87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8D89D2E-5BEE-4E6A-B340-3E357D2EFB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50973" y="5754667"/>
                  <a:ext cx="20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07F58B6-674F-4131-A98A-23BB19707741}"/>
                    </a:ext>
                  </a:extLst>
                </p14:cNvPr>
                <p14:cNvContentPartPr/>
                <p14:nvPr/>
              </p14:nvContentPartPr>
              <p14:xfrm>
                <a:off x="1954533" y="5784547"/>
                <a:ext cx="360" cy="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07F58B6-674F-4131-A98A-23BB1970774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50213" y="5780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3355DEF-ABBE-45B9-90FF-0B8FF97C14A0}"/>
                    </a:ext>
                  </a:extLst>
                </p14:cNvPr>
                <p14:cNvContentPartPr/>
                <p14:nvPr/>
              </p14:nvContentPartPr>
              <p14:xfrm>
                <a:off x="1793973" y="5729827"/>
                <a:ext cx="209160" cy="129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3355DEF-ABBE-45B9-90FF-0B8FF97C14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89653" y="5725507"/>
                  <a:ext cx="217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DA1B57A-A20E-4D2C-9DEF-89056DBACC48}"/>
                    </a:ext>
                  </a:extLst>
                </p14:cNvPr>
                <p14:cNvContentPartPr/>
                <p14:nvPr/>
              </p14:nvContentPartPr>
              <p14:xfrm>
                <a:off x="2184933" y="5715427"/>
                <a:ext cx="226800" cy="156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DA1B57A-A20E-4D2C-9DEF-89056DBACC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80613" y="5711107"/>
                  <a:ext cx="235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23850AE-38CF-4B36-8063-7375882C9C1D}"/>
                    </a:ext>
                  </a:extLst>
                </p14:cNvPr>
                <p14:cNvContentPartPr/>
                <p14:nvPr/>
              </p14:nvContentPartPr>
              <p14:xfrm>
                <a:off x="2384733" y="5711467"/>
                <a:ext cx="198360" cy="205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23850AE-38CF-4B36-8063-7375882C9C1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80413" y="5707147"/>
                  <a:ext cx="207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7F06555-13A9-4D8F-AB37-B37605814472}"/>
                    </a:ext>
                  </a:extLst>
                </p14:cNvPr>
                <p14:cNvContentPartPr/>
                <p14:nvPr/>
              </p14:nvContentPartPr>
              <p14:xfrm>
                <a:off x="2623413" y="5719387"/>
                <a:ext cx="120600" cy="193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7F06555-13A9-4D8F-AB37-B376058144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19093" y="5715067"/>
                  <a:ext cx="129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3634F5A-42B0-4196-96C0-B2A3E6E5BB89}"/>
                    </a:ext>
                  </a:extLst>
                </p14:cNvPr>
                <p14:cNvContentPartPr/>
                <p14:nvPr/>
              </p14:nvContentPartPr>
              <p14:xfrm>
                <a:off x="2705133" y="5774467"/>
                <a:ext cx="97200" cy="131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3634F5A-42B0-4196-96C0-B2A3E6E5BB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00813" y="5770147"/>
                  <a:ext cx="105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92D4530-0CC6-42C3-BCB9-70E81B3314B2}"/>
                    </a:ext>
                  </a:extLst>
                </p14:cNvPr>
                <p14:cNvContentPartPr/>
                <p14:nvPr/>
              </p14:nvContentPartPr>
              <p14:xfrm>
                <a:off x="2782173" y="5666467"/>
                <a:ext cx="247680" cy="227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92D4530-0CC6-42C3-BCB9-70E81B3314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77853" y="5662147"/>
                  <a:ext cx="25632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4D584AD-CF04-47B8-8BC8-AA5C85C42911}"/>
                  </a:ext>
                </a:extLst>
              </p14:cNvPr>
              <p14:cNvContentPartPr/>
              <p14:nvPr/>
            </p14:nvContentPartPr>
            <p14:xfrm>
              <a:off x="393573" y="3109387"/>
              <a:ext cx="213480" cy="3074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4D584AD-CF04-47B8-8BC8-AA5C85C4291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9253" y="3105067"/>
                <a:ext cx="22212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2DE32FC7-77F9-4917-B40A-2D3B97D7FF77}"/>
              </a:ext>
            </a:extLst>
          </p:cNvPr>
          <p:cNvGrpSpPr/>
          <p:nvPr/>
        </p:nvGrpSpPr>
        <p:grpSpPr>
          <a:xfrm>
            <a:off x="3263853" y="5417707"/>
            <a:ext cx="5441040" cy="1367640"/>
            <a:chOff x="3263853" y="5417707"/>
            <a:chExt cx="5441040" cy="13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48B9ACB-D1B9-4CFC-B84B-42A369FC4CE3}"/>
                    </a:ext>
                  </a:extLst>
                </p14:cNvPr>
                <p14:cNvContentPartPr/>
                <p14:nvPr/>
              </p14:nvContentPartPr>
              <p14:xfrm>
                <a:off x="3263853" y="5765827"/>
                <a:ext cx="164520" cy="101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48B9ACB-D1B9-4CFC-B84B-42A369FC4C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59533" y="5761507"/>
                  <a:ext cx="173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45C7763-62A9-4D45-BF1F-0691887B9204}"/>
                    </a:ext>
                  </a:extLst>
                </p14:cNvPr>
                <p14:cNvContentPartPr/>
                <p14:nvPr/>
              </p14:nvContentPartPr>
              <p14:xfrm>
                <a:off x="3488493" y="5754307"/>
                <a:ext cx="258480" cy="117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45C7763-62A9-4D45-BF1F-0691887B920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84173" y="5749987"/>
                  <a:ext cx="267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69CC026-29FF-4476-8486-9EEF46AD573E}"/>
                    </a:ext>
                  </a:extLst>
                </p14:cNvPr>
                <p14:cNvContentPartPr/>
                <p14:nvPr/>
              </p14:nvContentPartPr>
              <p14:xfrm>
                <a:off x="3752373" y="5645587"/>
                <a:ext cx="174600" cy="2005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69CC026-29FF-4476-8486-9EEF46AD573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48053" y="5641267"/>
                  <a:ext cx="183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185AB17-D52F-4765-8CF8-ACF261E93EC3}"/>
                    </a:ext>
                  </a:extLst>
                </p14:cNvPr>
                <p14:cNvContentPartPr/>
                <p14:nvPr/>
              </p14:nvContentPartPr>
              <p14:xfrm>
                <a:off x="3892413" y="5616427"/>
                <a:ext cx="304920" cy="235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185AB17-D52F-4765-8CF8-ACF261E93EC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88093" y="5612107"/>
                  <a:ext cx="313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99D8F73-A361-4AEF-85C0-3952DC3D6BFC}"/>
                    </a:ext>
                  </a:extLst>
                </p14:cNvPr>
                <p14:cNvContentPartPr/>
                <p14:nvPr/>
              </p14:nvContentPartPr>
              <p14:xfrm>
                <a:off x="4227573" y="5660347"/>
                <a:ext cx="381240" cy="131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99D8F73-A361-4AEF-85C0-3952DC3D6B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23253" y="5656027"/>
                  <a:ext cx="389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1B91D5F-ED34-491C-AA36-34D6F885960D}"/>
                    </a:ext>
                  </a:extLst>
                </p14:cNvPr>
                <p14:cNvContentPartPr/>
                <p14:nvPr/>
              </p14:nvContentPartPr>
              <p14:xfrm>
                <a:off x="4612773" y="5690227"/>
                <a:ext cx="24840" cy="68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1B91D5F-ED34-491C-AA36-34D6F88596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08453" y="5685907"/>
                  <a:ext cx="33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A5CB0AF-636C-4396-80AD-3EAEEE58AA26}"/>
                    </a:ext>
                  </a:extLst>
                </p14:cNvPr>
                <p14:cNvContentPartPr/>
                <p14:nvPr/>
              </p14:nvContentPartPr>
              <p14:xfrm>
                <a:off x="4699893" y="5772307"/>
                <a:ext cx="205920" cy="43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A5CB0AF-636C-4396-80AD-3EAEEE58AA2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95573" y="5767987"/>
                  <a:ext cx="214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E91BA8F-FC89-486B-8BC5-726E23888C23}"/>
                    </a:ext>
                  </a:extLst>
                </p14:cNvPr>
                <p14:cNvContentPartPr/>
                <p14:nvPr/>
              </p14:nvContentPartPr>
              <p14:xfrm>
                <a:off x="5202453" y="5689507"/>
                <a:ext cx="257040" cy="114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E91BA8F-FC89-486B-8BC5-726E23888C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98133" y="5685187"/>
                  <a:ext cx="265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2C3D01D-5288-46EF-86EC-BA593C82A308}"/>
                    </a:ext>
                  </a:extLst>
                </p14:cNvPr>
                <p14:cNvContentPartPr/>
                <p14:nvPr/>
              </p14:nvContentPartPr>
              <p14:xfrm>
                <a:off x="5493693" y="5586187"/>
                <a:ext cx="385200" cy="171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2C3D01D-5288-46EF-86EC-BA593C82A3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89373" y="5581867"/>
                  <a:ext cx="39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58033AE-A1DA-45C1-9118-49DA6D41A725}"/>
                    </a:ext>
                  </a:extLst>
                </p14:cNvPr>
                <p14:cNvContentPartPr/>
                <p14:nvPr/>
              </p14:nvContentPartPr>
              <p14:xfrm>
                <a:off x="6188853" y="5608867"/>
                <a:ext cx="56520" cy="198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58033AE-A1DA-45C1-9118-49DA6D41A7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84533" y="5604547"/>
                  <a:ext cx="65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507C6FF-9FA7-4FF1-9241-A16E0737859B}"/>
                    </a:ext>
                  </a:extLst>
                </p14:cNvPr>
                <p14:cNvContentPartPr/>
                <p14:nvPr/>
              </p14:nvContentPartPr>
              <p14:xfrm>
                <a:off x="6215133" y="5600227"/>
                <a:ext cx="171360" cy="216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507C6FF-9FA7-4FF1-9241-A16E0737859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10813" y="5595907"/>
                  <a:ext cx="180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9DF6965-EFB6-4C95-B7F3-9D86D8CC98EA}"/>
                    </a:ext>
                  </a:extLst>
                </p14:cNvPr>
                <p14:cNvContentPartPr/>
                <p14:nvPr/>
              </p14:nvContentPartPr>
              <p14:xfrm>
                <a:off x="6196773" y="5673307"/>
                <a:ext cx="197640" cy="119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9DF6965-EFB6-4C95-B7F3-9D86D8CC98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92453" y="5668987"/>
                  <a:ext cx="206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ADE4681-B45F-42F3-9904-E581440E9EB8}"/>
                    </a:ext>
                  </a:extLst>
                </p14:cNvPr>
                <p14:cNvContentPartPr/>
                <p14:nvPr/>
              </p14:nvContentPartPr>
              <p14:xfrm>
                <a:off x="6464613" y="5644867"/>
                <a:ext cx="260280" cy="108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ADE4681-B45F-42F3-9904-E581440E9E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60293" y="5640547"/>
                  <a:ext cx="268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BF762BB-AD62-4AF7-AB11-E24C386BBB8A}"/>
                    </a:ext>
                  </a:extLst>
                </p14:cNvPr>
                <p14:cNvContentPartPr/>
                <p14:nvPr/>
              </p14:nvContentPartPr>
              <p14:xfrm>
                <a:off x="6819933" y="5514187"/>
                <a:ext cx="207000" cy="285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BF762BB-AD62-4AF7-AB11-E24C386BBB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15613" y="5509867"/>
                  <a:ext cx="215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6DCCB5-E14B-49E5-8130-07E5BD9D364A}"/>
                    </a:ext>
                  </a:extLst>
                </p14:cNvPr>
                <p14:cNvContentPartPr/>
                <p14:nvPr/>
              </p14:nvContentPartPr>
              <p14:xfrm>
                <a:off x="7110453" y="5587267"/>
                <a:ext cx="47160" cy="161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6DCCB5-E14B-49E5-8130-07E5BD9D36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06133" y="5582947"/>
                  <a:ext cx="55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F294FE4-82BF-4F41-9739-AEA64AB54F22}"/>
                    </a:ext>
                  </a:extLst>
                </p14:cNvPr>
                <p14:cNvContentPartPr/>
                <p14:nvPr/>
              </p14:nvContentPartPr>
              <p14:xfrm>
                <a:off x="7011453" y="5534707"/>
                <a:ext cx="221760" cy="229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F294FE4-82BF-4F41-9739-AEA64AB54F2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07133" y="5530387"/>
                  <a:ext cx="230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12077B3-6422-4CF9-8FA9-A2F8C87E24D1}"/>
                    </a:ext>
                  </a:extLst>
                </p14:cNvPr>
                <p14:cNvContentPartPr/>
                <p14:nvPr/>
              </p14:nvContentPartPr>
              <p14:xfrm>
                <a:off x="7343013" y="5590507"/>
                <a:ext cx="22320" cy="139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12077B3-6422-4CF9-8FA9-A2F8C87E24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38693" y="5586187"/>
                  <a:ext cx="30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F658A41-338D-42BB-BE83-AFFB50EDCD59}"/>
                    </a:ext>
                  </a:extLst>
                </p14:cNvPr>
                <p14:cNvContentPartPr/>
                <p14:nvPr/>
              </p14:nvContentPartPr>
              <p14:xfrm>
                <a:off x="7260933" y="5558827"/>
                <a:ext cx="313200" cy="134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F658A41-338D-42BB-BE83-AFFB50EDCD5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56613" y="5554507"/>
                  <a:ext cx="321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40640DF-5111-47AE-8D2E-5024E50017F2}"/>
                    </a:ext>
                  </a:extLst>
                </p14:cNvPr>
                <p14:cNvContentPartPr/>
                <p14:nvPr/>
              </p14:nvContentPartPr>
              <p14:xfrm>
                <a:off x="7453173" y="5539027"/>
                <a:ext cx="216000" cy="159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40640DF-5111-47AE-8D2E-5024E50017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48853" y="5534707"/>
                  <a:ext cx="224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F2DE09B-5A06-4A9A-BD3C-3C237424C254}"/>
                    </a:ext>
                  </a:extLst>
                </p14:cNvPr>
                <p14:cNvContentPartPr/>
                <p14:nvPr/>
              </p14:nvContentPartPr>
              <p14:xfrm>
                <a:off x="7493493" y="5417707"/>
                <a:ext cx="267480" cy="409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F2DE09B-5A06-4A9A-BD3C-3C237424C25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89173" y="5413387"/>
                  <a:ext cx="2761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8858EC1-9DE2-44B0-BA36-B10FD6BCA70D}"/>
                    </a:ext>
                  </a:extLst>
                </p14:cNvPr>
                <p14:cNvContentPartPr/>
                <p14:nvPr/>
              </p14:nvContentPartPr>
              <p14:xfrm>
                <a:off x="6002373" y="5870227"/>
                <a:ext cx="523800" cy="137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8858EC1-9DE2-44B0-BA36-B10FD6BCA70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98053" y="5865907"/>
                  <a:ext cx="532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D51786-92C3-4AAD-9EB5-54BC0F31D755}"/>
                    </a:ext>
                  </a:extLst>
                </p14:cNvPr>
                <p14:cNvContentPartPr/>
                <p14:nvPr/>
              </p14:nvContentPartPr>
              <p14:xfrm>
                <a:off x="6884013" y="5782027"/>
                <a:ext cx="959040" cy="173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D51786-92C3-4AAD-9EB5-54BC0F31D7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79693" y="5777707"/>
                  <a:ext cx="967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93FBFD1-1608-4A5E-84AA-6907FBC56BF1}"/>
                    </a:ext>
                  </a:extLst>
                </p14:cNvPr>
                <p14:cNvContentPartPr/>
                <p14:nvPr/>
              </p14:nvContentPartPr>
              <p14:xfrm>
                <a:off x="5023173" y="6284587"/>
                <a:ext cx="325080" cy="41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93FBFD1-1608-4A5E-84AA-6907FBC56BF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18853" y="6280267"/>
                  <a:ext cx="333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F22361C-2603-4574-B354-B704D99D2687}"/>
                    </a:ext>
                  </a:extLst>
                </p14:cNvPr>
                <p14:cNvContentPartPr/>
                <p14:nvPr/>
              </p14:nvContentPartPr>
              <p14:xfrm>
                <a:off x="5251773" y="6202507"/>
                <a:ext cx="166320" cy="161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F22361C-2603-4574-B354-B704D99D26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47453" y="6198187"/>
                  <a:ext cx="174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3956819-B1C0-462F-B950-D256D9F5B84F}"/>
                    </a:ext>
                  </a:extLst>
                </p14:cNvPr>
                <p14:cNvContentPartPr/>
                <p14:nvPr/>
              </p14:nvContentPartPr>
              <p14:xfrm>
                <a:off x="5588373" y="6088387"/>
                <a:ext cx="402120" cy="248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3956819-B1C0-462F-B950-D256D9F5B8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84053" y="6084067"/>
                  <a:ext cx="410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CE78266-41E1-498F-B466-F3EC09E6958B}"/>
                    </a:ext>
                  </a:extLst>
                </p14:cNvPr>
                <p14:cNvContentPartPr/>
                <p14:nvPr/>
              </p14:nvContentPartPr>
              <p14:xfrm>
                <a:off x="6094893" y="6065707"/>
                <a:ext cx="192960" cy="170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CE78266-41E1-498F-B466-F3EC09E695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90573" y="6061387"/>
                  <a:ext cx="201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79E9A17-4277-4A19-94C7-684338A23971}"/>
                    </a:ext>
                  </a:extLst>
                </p14:cNvPr>
                <p14:cNvContentPartPr/>
                <p14:nvPr/>
              </p14:nvContentPartPr>
              <p14:xfrm>
                <a:off x="6281013" y="6131227"/>
                <a:ext cx="227880" cy="74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79E9A17-4277-4A19-94C7-684338A239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76693" y="6126907"/>
                  <a:ext cx="236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644EF61-A0CF-40D7-9ED4-239658D9E886}"/>
                    </a:ext>
                  </a:extLst>
                </p14:cNvPr>
                <p14:cNvContentPartPr/>
                <p14:nvPr/>
              </p14:nvContentPartPr>
              <p14:xfrm>
                <a:off x="6715893" y="6065707"/>
                <a:ext cx="180720" cy="160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644EF61-A0CF-40D7-9ED4-239658D9E8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11573" y="6061387"/>
                  <a:ext cx="189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968E8C6-FE11-4B5A-8312-208866EA6FAE}"/>
                    </a:ext>
                  </a:extLst>
                </p14:cNvPr>
                <p14:cNvContentPartPr/>
                <p14:nvPr/>
              </p14:nvContentPartPr>
              <p14:xfrm>
                <a:off x="6860253" y="6120787"/>
                <a:ext cx="133920" cy="57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968E8C6-FE11-4B5A-8312-208866EA6F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55933" y="6116467"/>
                  <a:ext cx="142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26A2A28-8D66-4D50-87E7-D02A8AB98FAD}"/>
                    </a:ext>
                  </a:extLst>
                </p14:cNvPr>
                <p14:cNvContentPartPr/>
                <p14:nvPr/>
              </p14:nvContentPartPr>
              <p14:xfrm>
                <a:off x="7200813" y="6039787"/>
                <a:ext cx="185040" cy="129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26A2A28-8D66-4D50-87E7-D02A8AB98F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96493" y="6035467"/>
                  <a:ext cx="193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570EA13-FAF5-48CC-867B-3FABBE2C4EF8}"/>
                    </a:ext>
                  </a:extLst>
                </p14:cNvPr>
                <p14:cNvContentPartPr/>
                <p14:nvPr/>
              </p14:nvContentPartPr>
              <p14:xfrm>
                <a:off x="7361373" y="6049507"/>
                <a:ext cx="137160" cy="156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570EA13-FAF5-48CC-867B-3FABBE2C4EF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357053" y="6045187"/>
                  <a:ext cx="145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B5964C-AE37-44EF-8391-F8DF99976752}"/>
                    </a:ext>
                  </a:extLst>
                </p14:cNvPr>
                <p14:cNvContentPartPr/>
                <p14:nvPr/>
              </p14:nvContentPartPr>
              <p14:xfrm>
                <a:off x="7534893" y="6031867"/>
                <a:ext cx="54000" cy="111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B5964C-AE37-44EF-8391-F8DF999767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30573" y="6027547"/>
                  <a:ext cx="62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6C8528B-E041-4EC9-80F9-1182056F33D6}"/>
                    </a:ext>
                  </a:extLst>
                </p14:cNvPr>
                <p14:cNvContentPartPr/>
                <p14:nvPr/>
              </p14:nvContentPartPr>
              <p14:xfrm>
                <a:off x="7520133" y="5991187"/>
                <a:ext cx="88200" cy="356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6C8528B-E041-4EC9-80F9-1182056F33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15813" y="5986867"/>
                  <a:ext cx="96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3771EE4-6224-4497-9C90-7F6BF83E0EC4}"/>
                    </a:ext>
                  </a:extLst>
                </p14:cNvPr>
                <p14:cNvContentPartPr/>
                <p14:nvPr/>
              </p14:nvContentPartPr>
              <p14:xfrm>
                <a:off x="7590333" y="6013147"/>
                <a:ext cx="123480" cy="138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3771EE4-6224-4497-9C90-7F6BF83E0E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86013" y="6008827"/>
                  <a:ext cx="132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A2CB6E0-C336-42A3-A49F-975D2E596B5A}"/>
                    </a:ext>
                  </a:extLst>
                </p14:cNvPr>
                <p14:cNvContentPartPr/>
                <p14:nvPr/>
              </p14:nvContentPartPr>
              <p14:xfrm>
                <a:off x="7667013" y="5891827"/>
                <a:ext cx="145440" cy="191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A2CB6E0-C336-42A3-A49F-975D2E596B5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62693" y="5887507"/>
                  <a:ext cx="154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CED5981-932C-45AD-8DD1-3D5FCBE30A77}"/>
                    </a:ext>
                  </a:extLst>
                </p14:cNvPr>
                <p14:cNvContentPartPr/>
                <p14:nvPr/>
              </p14:nvContentPartPr>
              <p14:xfrm>
                <a:off x="6403413" y="6440467"/>
                <a:ext cx="375120" cy="97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CED5981-932C-45AD-8DD1-3D5FCBE30A7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99093" y="6436147"/>
                  <a:ext cx="383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F87D74D-3592-43E8-8450-7C602AE311C4}"/>
                    </a:ext>
                  </a:extLst>
                </p14:cNvPr>
                <p14:cNvContentPartPr/>
                <p14:nvPr/>
              </p14:nvContentPartPr>
              <p14:xfrm>
                <a:off x="6959253" y="6378907"/>
                <a:ext cx="107280" cy="116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F87D74D-3592-43E8-8450-7C602AE311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54933" y="6374587"/>
                  <a:ext cx="115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0242547-FA00-4B8C-ABBD-137649398C26}"/>
                    </a:ext>
                  </a:extLst>
                </p14:cNvPr>
                <p14:cNvContentPartPr/>
                <p14:nvPr/>
              </p14:nvContentPartPr>
              <p14:xfrm>
                <a:off x="7096773" y="6362347"/>
                <a:ext cx="96840" cy="218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0242547-FA00-4B8C-ABBD-137649398C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92453" y="6358027"/>
                  <a:ext cx="105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B6CA0E8-7D64-4EA8-B99C-8A0B13528203}"/>
                    </a:ext>
                  </a:extLst>
                </p14:cNvPr>
                <p14:cNvContentPartPr/>
                <p14:nvPr/>
              </p14:nvContentPartPr>
              <p14:xfrm>
                <a:off x="7227813" y="6278107"/>
                <a:ext cx="418320" cy="1659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B6CA0E8-7D64-4EA8-B99C-8A0B1352820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23493" y="6273787"/>
                  <a:ext cx="426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8F9C158-446D-4DF1-B034-1CED05A30C19}"/>
                    </a:ext>
                  </a:extLst>
                </p14:cNvPr>
                <p14:cNvContentPartPr/>
                <p14:nvPr/>
              </p14:nvContentPartPr>
              <p14:xfrm>
                <a:off x="7650453" y="6261907"/>
                <a:ext cx="24120" cy="212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8F9C158-446D-4DF1-B034-1CED05A30C1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46133" y="6257587"/>
                  <a:ext cx="32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372C2BF-2000-4FA4-85F1-322DC711E08D}"/>
                    </a:ext>
                  </a:extLst>
                </p14:cNvPr>
                <p14:cNvContentPartPr/>
                <p14:nvPr/>
              </p14:nvContentPartPr>
              <p14:xfrm>
                <a:off x="7708773" y="6266947"/>
                <a:ext cx="192600" cy="82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372C2BF-2000-4FA4-85F1-322DC711E08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04453" y="6262627"/>
                  <a:ext cx="201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1D68686-37C4-4E32-AD4E-1C2E64838F94}"/>
                    </a:ext>
                  </a:extLst>
                </p14:cNvPr>
                <p14:cNvContentPartPr/>
                <p14:nvPr/>
              </p14:nvContentPartPr>
              <p14:xfrm>
                <a:off x="8059773" y="6071827"/>
                <a:ext cx="181440" cy="230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1D68686-37C4-4E32-AD4E-1C2E64838F9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55453" y="6067507"/>
                  <a:ext cx="190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B5A726C-AC79-4A05-A723-D1616830CF41}"/>
                    </a:ext>
                  </a:extLst>
                </p14:cNvPr>
                <p14:cNvContentPartPr/>
                <p14:nvPr/>
              </p14:nvContentPartPr>
              <p14:xfrm>
                <a:off x="7979853" y="6131227"/>
                <a:ext cx="261720" cy="61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B5A726C-AC79-4A05-A723-D1616830CF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75533" y="6126907"/>
                  <a:ext cx="270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0CB8B7F-2964-48F9-8A7F-5F196F937B3E}"/>
                    </a:ext>
                  </a:extLst>
                </p14:cNvPr>
                <p14:cNvContentPartPr/>
                <p14:nvPr/>
              </p14:nvContentPartPr>
              <p14:xfrm>
                <a:off x="7832973" y="6219427"/>
                <a:ext cx="95040" cy="115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0CB8B7F-2964-48F9-8A7F-5F196F937B3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28653" y="6215107"/>
                  <a:ext cx="103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02D302B-65A9-453E-AF4A-7956F42C3171}"/>
                    </a:ext>
                  </a:extLst>
                </p14:cNvPr>
                <p14:cNvContentPartPr/>
                <p14:nvPr/>
              </p14:nvContentPartPr>
              <p14:xfrm>
                <a:off x="7206213" y="6573307"/>
                <a:ext cx="75960" cy="212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02D302B-65A9-453E-AF4A-7956F42C317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01893" y="6568987"/>
                  <a:ext cx="84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334E9B2-DFCC-4A52-AE26-AC2B044C9EFF}"/>
                    </a:ext>
                  </a:extLst>
                </p14:cNvPr>
                <p14:cNvContentPartPr/>
                <p14:nvPr/>
              </p14:nvContentPartPr>
              <p14:xfrm>
                <a:off x="7156173" y="6663667"/>
                <a:ext cx="189000" cy="21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334E9B2-DFCC-4A52-AE26-AC2B044C9EF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51853" y="6659347"/>
                  <a:ext cx="197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2161908-C145-4B8C-B79B-AEEDA9F36D65}"/>
                    </a:ext>
                  </a:extLst>
                </p14:cNvPr>
                <p14:cNvContentPartPr/>
                <p14:nvPr/>
              </p14:nvContentPartPr>
              <p14:xfrm>
                <a:off x="7480533" y="6608587"/>
                <a:ext cx="208440" cy="93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2161908-C145-4B8C-B79B-AEEDA9F36D6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76213" y="6604267"/>
                  <a:ext cx="217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9AA1E4B-EC18-47DC-9883-D2E0A75CAB80}"/>
                    </a:ext>
                  </a:extLst>
                </p14:cNvPr>
                <p14:cNvContentPartPr/>
                <p14:nvPr/>
              </p14:nvContentPartPr>
              <p14:xfrm>
                <a:off x="7683933" y="6592387"/>
                <a:ext cx="122040" cy="60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9AA1E4B-EC18-47DC-9883-D2E0A75CAB8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79613" y="6588067"/>
                  <a:ext cx="130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F3CE497-62AA-4F17-B715-B250CC98ABE6}"/>
                    </a:ext>
                  </a:extLst>
                </p14:cNvPr>
                <p14:cNvContentPartPr/>
                <p14:nvPr/>
              </p14:nvContentPartPr>
              <p14:xfrm>
                <a:off x="7812813" y="6559627"/>
                <a:ext cx="84960" cy="96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F3CE497-62AA-4F17-B715-B250CC98AB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08493" y="6555307"/>
                  <a:ext cx="93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967C9DD-3263-4C4F-80BB-9DC0827CB511}"/>
                    </a:ext>
                  </a:extLst>
                </p14:cNvPr>
                <p14:cNvContentPartPr/>
                <p14:nvPr/>
              </p14:nvContentPartPr>
              <p14:xfrm>
                <a:off x="7963293" y="6502027"/>
                <a:ext cx="86760" cy="81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967C9DD-3263-4C4F-80BB-9DC0827CB5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58973" y="6497707"/>
                  <a:ext cx="95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B694AEB-B922-4E57-A865-56D0116FC25D}"/>
                    </a:ext>
                  </a:extLst>
                </p14:cNvPr>
                <p14:cNvContentPartPr/>
                <p14:nvPr/>
              </p14:nvContentPartPr>
              <p14:xfrm>
                <a:off x="7967253" y="6445507"/>
                <a:ext cx="131040" cy="80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B694AEB-B922-4E57-A865-56D0116FC25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62933" y="6441187"/>
                  <a:ext cx="139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420B3D0-6E64-4126-843A-BCF76EA1B15C}"/>
                    </a:ext>
                  </a:extLst>
                </p14:cNvPr>
                <p14:cNvContentPartPr/>
                <p14:nvPr/>
              </p14:nvContentPartPr>
              <p14:xfrm>
                <a:off x="7994973" y="6461347"/>
                <a:ext cx="234360" cy="140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420B3D0-6E64-4126-843A-BCF76EA1B15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90653" y="6457027"/>
                  <a:ext cx="243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EA0CDF7-F8F8-4178-B95E-2A29140FFC01}"/>
                    </a:ext>
                  </a:extLst>
                </p14:cNvPr>
                <p14:cNvContentPartPr/>
                <p14:nvPr/>
              </p14:nvContentPartPr>
              <p14:xfrm>
                <a:off x="8237253" y="6311587"/>
                <a:ext cx="85320" cy="182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EA0CDF7-F8F8-4178-B95E-2A29140FFC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32933" y="6307267"/>
                  <a:ext cx="93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6A78EDE-CF17-4615-A087-EDA276A4CCAA}"/>
                    </a:ext>
                  </a:extLst>
                </p14:cNvPr>
                <p14:cNvContentPartPr/>
                <p14:nvPr/>
              </p14:nvContentPartPr>
              <p14:xfrm>
                <a:off x="8344533" y="6337867"/>
                <a:ext cx="45720" cy="94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6A78EDE-CF17-4615-A087-EDA276A4CCA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40213" y="6333547"/>
                  <a:ext cx="54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35B9BF4-0EA3-4221-A1CD-C7EBCB60A186}"/>
                    </a:ext>
                  </a:extLst>
                </p14:cNvPr>
                <p14:cNvContentPartPr/>
                <p14:nvPr/>
              </p14:nvContentPartPr>
              <p14:xfrm>
                <a:off x="8288013" y="6320587"/>
                <a:ext cx="106200" cy="118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35B9BF4-0EA3-4221-A1CD-C7EBCB60A18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83693" y="6316267"/>
                  <a:ext cx="114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16A43C9-E948-4B0F-8EFD-8B878E775810}"/>
                    </a:ext>
                  </a:extLst>
                </p14:cNvPr>
                <p14:cNvContentPartPr/>
                <p14:nvPr/>
              </p14:nvContentPartPr>
              <p14:xfrm>
                <a:off x="8388813" y="6320227"/>
                <a:ext cx="94680" cy="87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16A43C9-E948-4B0F-8EFD-8B878E7758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84493" y="6315907"/>
                  <a:ext cx="103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55F2A14-45D4-4163-845C-351AA6018A9E}"/>
                    </a:ext>
                  </a:extLst>
                </p14:cNvPr>
                <p14:cNvContentPartPr/>
                <p14:nvPr/>
              </p14:nvContentPartPr>
              <p14:xfrm>
                <a:off x="8456853" y="6247507"/>
                <a:ext cx="25560" cy="1245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55F2A14-45D4-4163-845C-351AA6018A9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52533" y="6243187"/>
                  <a:ext cx="34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7AE5FEF-A22A-4F57-B0D9-DFEE85FB4819}"/>
                    </a:ext>
                  </a:extLst>
                </p14:cNvPr>
                <p14:cNvContentPartPr/>
                <p14:nvPr/>
              </p14:nvContentPartPr>
              <p14:xfrm>
                <a:off x="8392773" y="6221587"/>
                <a:ext cx="138240" cy="110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7AE5FEF-A22A-4F57-B0D9-DFEE85FB48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88453" y="6217267"/>
                  <a:ext cx="146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7D7A3D5-2205-4FF3-84D9-69ED7B41C068}"/>
                    </a:ext>
                  </a:extLst>
                </p14:cNvPr>
                <p14:cNvContentPartPr/>
                <p14:nvPr/>
              </p14:nvContentPartPr>
              <p14:xfrm>
                <a:off x="8470533" y="6148147"/>
                <a:ext cx="129960" cy="3092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7D7A3D5-2205-4FF3-84D9-69ED7B41C06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66213" y="6143827"/>
                  <a:ext cx="1386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BEC7A5E-58F8-4889-8CF8-09A3F09FFAA6}"/>
                    </a:ext>
                  </a:extLst>
                </p14:cNvPr>
                <p14:cNvContentPartPr/>
                <p14:nvPr/>
              </p14:nvContentPartPr>
              <p14:xfrm>
                <a:off x="7844853" y="6356227"/>
                <a:ext cx="150120" cy="309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BEC7A5E-58F8-4889-8CF8-09A3F09FFAA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40533" y="6351907"/>
                  <a:ext cx="1587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F63A7B8-4234-4743-B58D-FEA82659EAA5}"/>
                    </a:ext>
                  </a:extLst>
                </p14:cNvPr>
                <p14:cNvContentPartPr/>
                <p14:nvPr/>
              </p14:nvContentPartPr>
              <p14:xfrm>
                <a:off x="8496813" y="5995147"/>
                <a:ext cx="208080" cy="489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F63A7B8-4234-4743-B58D-FEA82659EAA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92493" y="5990827"/>
                  <a:ext cx="216720" cy="49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B6112091-60F5-40C4-80DE-90B5497196C1}"/>
                  </a:ext>
                </a:extLst>
              </p14:cNvPr>
              <p14:cNvContentPartPr/>
              <p14:nvPr/>
            </p14:nvContentPartPr>
            <p14:xfrm>
              <a:off x="1202133" y="2903107"/>
              <a:ext cx="241560" cy="51732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B6112091-60F5-40C4-80DE-90B5497196C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197813" y="2898787"/>
                <a:ext cx="2502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AFFC2F3-137D-4DB8-84F9-F3F5BD30717F}"/>
                  </a:ext>
                </a:extLst>
              </p14:cNvPr>
              <p14:cNvContentPartPr/>
              <p14:nvPr/>
            </p14:nvContentPartPr>
            <p14:xfrm>
              <a:off x="10371333" y="3050347"/>
              <a:ext cx="104760" cy="90108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AFFC2F3-137D-4DB8-84F9-F3F5BD30717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367013" y="3046027"/>
                <a:ext cx="113400" cy="90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82A415F6-C628-4625-A8E7-6E1D36C1EE74}"/>
              </a:ext>
            </a:extLst>
          </p:cNvPr>
          <p:cNvGrpSpPr/>
          <p:nvPr/>
        </p:nvGrpSpPr>
        <p:grpSpPr>
          <a:xfrm>
            <a:off x="8964453" y="319387"/>
            <a:ext cx="3313800" cy="3842640"/>
            <a:chOff x="8964453" y="319387"/>
            <a:chExt cx="3313800" cy="38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F2700B6-855F-41CF-9813-7CE4954DEC8F}"/>
                    </a:ext>
                  </a:extLst>
                </p14:cNvPr>
                <p14:cNvContentPartPr/>
                <p14:nvPr/>
              </p14:nvContentPartPr>
              <p14:xfrm>
                <a:off x="9454053" y="878827"/>
                <a:ext cx="164160" cy="19425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F2700B6-855F-41CF-9813-7CE4954DEC8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49733" y="874507"/>
                  <a:ext cx="172800" cy="19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6AC72B9-62FC-49C6-A38D-6B3414255424}"/>
                    </a:ext>
                  </a:extLst>
                </p14:cNvPr>
                <p14:cNvContentPartPr/>
                <p14:nvPr/>
              </p14:nvContentPartPr>
              <p14:xfrm>
                <a:off x="8964453" y="2558587"/>
                <a:ext cx="2561400" cy="2746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6AC72B9-62FC-49C6-A38D-6B341425542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960133" y="2554267"/>
                  <a:ext cx="2570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7D4CC45-44BB-4480-B7C9-878953CE9E0C}"/>
                    </a:ext>
                  </a:extLst>
                </p14:cNvPr>
                <p14:cNvContentPartPr/>
                <p14:nvPr/>
              </p14:nvContentPartPr>
              <p14:xfrm>
                <a:off x="11435493" y="2449867"/>
                <a:ext cx="273240" cy="3996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7D4CC45-44BB-4480-B7C9-878953CE9E0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31173" y="2445547"/>
                  <a:ext cx="2818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ECB2F99-8292-475B-A6CB-3C0FA948268E}"/>
                    </a:ext>
                  </a:extLst>
                </p14:cNvPr>
                <p14:cNvContentPartPr/>
                <p14:nvPr/>
              </p14:nvContentPartPr>
              <p14:xfrm>
                <a:off x="9316533" y="542947"/>
                <a:ext cx="403200" cy="478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ECB2F99-8292-475B-A6CB-3C0FA94826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312213" y="538627"/>
                  <a:ext cx="4118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392A7ED-3BEE-4FC8-9D0A-C4D0221FCA58}"/>
                    </a:ext>
                  </a:extLst>
                </p14:cNvPr>
                <p14:cNvContentPartPr/>
                <p14:nvPr/>
              </p14:nvContentPartPr>
              <p14:xfrm>
                <a:off x="8974893" y="2736427"/>
                <a:ext cx="8640" cy="691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392A7ED-3BEE-4FC8-9D0A-C4D0221FCA5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970573" y="2732107"/>
                  <a:ext cx="17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DA9E1ED-87DD-4604-AD1F-216E878D5FCB}"/>
                    </a:ext>
                  </a:extLst>
                </p14:cNvPr>
                <p14:cNvContentPartPr/>
                <p14:nvPr/>
              </p14:nvContentPartPr>
              <p14:xfrm>
                <a:off x="8996133" y="1203907"/>
                <a:ext cx="2055240" cy="1512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DA9E1ED-87DD-4604-AD1F-216E878D5F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91813" y="1199587"/>
                  <a:ext cx="2063880" cy="15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1FADBF4-868D-4AF0-8E94-1D1D85A57A6B}"/>
                    </a:ext>
                  </a:extLst>
                </p14:cNvPr>
                <p14:cNvContentPartPr/>
                <p14:nvPr/>
              </p14:nvContentPartPr>
              <p14:xfrm>
                <a:off x="9026373" y="1002667"/>
                <a:ext cx="2205000" cy="1358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1FADBF4-868D-4AF0-8E94-1D1D85A57A6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22053" y="998347"/>
                  <a:ext cx="2213640" cy="13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B7D0480-E846-42AA-A9B3-42E96B6D5685}"/>
                    </a:ext>
                  </a:extLst>
                </p14:cNvPr>
                <p14:cNvContentPartPr/>
                <p14:nvPr/>
              </p14:nvContentPartPr>
              <p14:xfrm>
                <a:off x="9147333" y="372667"/>
                <a:ext cx="131040" cy="485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B7D0480-E846-42AA-A9B3-42E96B6D568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43013" y="368347"/>
                  <a:ext cx="13968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DDD88D7-CA7C-4F34-8367-475D35AE8477}"/>
                    </a:ext>
                  </a:extLst>
                </p14:cNvPr>
                <p14:cNvContentPartPr/>
                <p14:nvPr/>
              </p14:nvContentPartPr>
              <p14:xfrm>
                <a:off x="9154533" y="364747"/>
                <a:ext cx="195840" cy="255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DDD88D7-CA7C-4F34-8367-475D35AE84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50213" y="360427"/>
                  <a:ext cx="204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08766DF-7C95-4B7E-9AC8-40602019FAB8}"/>
                    </a:ext>
                  </a:extLst>
                </p14:cNvPr>
                <p14:cNvContentPartPr/>
                <p14:nvPr/>
              </p14:nvContentPartPr>
              <p14:xfrm>
                <a:off x="11317773" y="2895907"/>
                <a:ext cx="216720" cy="2746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08766DF-7C95-4B7E-9AC8-40602019FAB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13453" y="2891587"/>
                  <a:ext cx="225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99A7E97-5214-4EFD-A31D-82174471EE91}"/>
                    </a:ext>
                  </a:extLst>
                </p14:cNvPr>
                <p14:cNvContentPartPr/>
                <p14:nvPr/>
              </p14:nvContentPartPr>
              <p14:xfrm>
                <a:off x="11373213" y="2953147"/>
                <a:ext cx="138960" cy="109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99A7E97-5214-4EFD-A31D-82174471EE9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368893" y="2948827"/>
                  <a:ext cx="147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0BA233B-3ADC-4254-B080-A3DD5ED26AFD}"/>
                    </a:ext>
                  </a:extLst>
                </p14:cNvPr>
                <p14:cNvContentPartPr/>
                <p14:nvPr/>
              </p14:nvContentPartPr>
              <p14:xfrm>
                <a:off x="11086653" y="877747"/>
                <a:ext cx="198360" cy="3805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0BA233B-3ADC-4254-B080-A3DD5ED26AF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82333" y="873427"/>
                  <a:ext cx="2070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A8C0FC8-CA12-4FBB-992C-8A50698829C1}"/>
                    </a:ext>
                  </a:extLst>
                </p14:cNvPr>
                <p14:cNvContentPartPr/>
                <p14:nvPr/>
              </p14:nvContentPartPr>
              <p14:xfrm>
                <a:off x="11324253" y="2230987"/>
                <a:ext cx="34560" cy="147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A8C0FC8-CA12-4FBB-992C-8A50698829C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319933" y="2226667"/>
                  <a:ext cx="43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870E49C-2040-4BCD-B25C-D0CA4AE7817A}"/>
                    </a:ext>
                  </a:extLst>
                </p14:cNvPr>
                <p14:cNvContentPartPr/>
                <p14:nvPr/>
              </p14:nvContentPartPr>
              <p14:xfrm>
                <a:off x="11168373" y="2190307"/>
                <a:ext cx="309960" cy="2016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870E49C-2040-4BCD-B25C-D0CA4AE7817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64053" y="2185987"/>
                  <a:ext cx="318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9BAF96F-F084-4F1C-A78B-E0CDC1B17A55}"/>
                    </a:ext>
                  </a:extLst>
                </p14:cNvPr>
                <p14:cNvContentPartPr/>
                <p14:nvPr/>
              </p14:nvContentPartPr>
              <p14:xfrm>
                <a:off x="10542693" y="1150627"/>
                <a:ext cx="19080" cy="329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9BAF96F-F084-4F1C-A78B-E0CDC1B17A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38373" y="1146307"/>
                  <a:ext cx="277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F01CA4C-489B-4F5B-A43B-591E9834E9A7}"/>
                    </a:ext>
                  </a:extLst>
                </p14:cNvPr>
                <p14:cNvContentPartPr/>
                <p14:nvPr/>
              </p14:nvContentPartPr>
              <p14:xfrm>
                <a:off x="9271173" y="635827"/>
                <a:ext cx="1783440" cy="1401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F01CA4C-489B-4F5B-A43B-591E9834E9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66853" y="631507"/>
                  <a:ext cx="1792080" cy="14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F394CB5-F25B-44BB-A115-66FADD8AFEE7}"/>
                    </a:ext>
                  </a:extLst>
                </p14:cNvPr>
                <p14:cNvContentPartPr/>
                <p14:nvPr/>
              </p14:nvContentPartPr>
              <p14:xfrm>
                <a:off x="11061813" y="354307"/>
                <a:ext cx="150840" cy="241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F394CB5-F25B-44BB-A115-66FADD8AFEE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57493" y="349987"/>
                  <a:ext cx="1594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8DC56AE-23F9-40E5-9323-034552A031AE}"/>
                    </a:ext>
                  </a:extLst>
                </p14:cNvPr>
                <p14:cNvContentPartPr/>
                <p14:nvPr/>
              </p14:nvContentPartPr>
              <p14:xfrm>
                <a:off x="11252613" y="319387"/>
                <a:ext cx="196560" cy="225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8DC56AE-23F9-40E5-9323-034552A031A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48293" y="315067"/>
                  <a:ext cx="205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A69E47B-8D1B-45BE-8996-EE02EEF84EA8}"/>
                    </a:ext>
                  </a:extLst>
                </p14:cNvPr>
                <p14:cNvContentPartPr/>
                <p14:nvPr/>
              </p14:nvContentPartPr>
              <p14:xfrm>
                <a:off x="9797133" y="1565347"/>
                <a:ext cx="360" cy="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A69E47B-8D1B-45BE-8996-EE02EEF84E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92813" y="1561027"/>
                  <a:ext cx="90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D19ED21-CBCD-44DF-A0C9-E5D65331EF33}"/>
                    </a:ext>
                  </a:extLst>
                </p14:cNvPr>
                <p14:cNvContentPartPr/>
                <p14:nvPr/>
              </p14:nvContentPartPr>
              <p14:xfrm>
                <a:off x="9788853" y="1565707"/>
                <a:ext cx="8640" cy="234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D19ED21-CBCD-44DF-A0C9-E5D65331EF3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84533" y="1561387"/>
                  <a:ext cx="1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944F82B-CEC1-478D-B2B8-9BEE77C1FE3A}"/>
                    </a:ext>
                  </a:extLst>
                </p14:cNvPr>
                <p14:cNvContentPartPr/>
                <p14:nvPr/>
              </p14:nvContentPartPr>
              <p14:xfrm>
                <a:off x="9800733" y="1637707"/>
                <a:ext cx="360" cy="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944F82B-CEC1-478D-B2B8-9BEE77C1FE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96413" y="1633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5A6A4CD-7E84-45E1-8418-6E213D5FA3AA}"/>
                    </a:ext>
                  </a:extLst>
                </p14:cNvPr>
                <p14:cNvContentPartPr/>
                <p14:nvPr/>
              </p14:nvContentPartPr>
              <p14:xfrm>
                <a:off x="9818013" y="1516747"/>
                <a:ext cx="12600" cy="4989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5A6A4CD-7E84-45E1-8418-6E213D5FA3A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13693" y="1512427"/>
                  <a:ext cx="212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7E189B8-0B97-4C7F-A4FD-2AB89022AEF7}"/>
                    </a:ext>
                  </a:extLst>
                </p14:cNvPr>
                <p14:cNvContentPartPr/>
                <p14:nvPr/>
              </p14:nvContentPartPr>
              <p14:xfrm>
                <a:off x="9454413" y="2031547"/>
                <a:ext cx="370800" cy="63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7E189B8-0B97-4C7F-A4FD-2AB89022AEF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50093" y="2027227"/>
                  <a:ext cx="379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497E89E-A6E6-459A-A6BF-276F43BCD53D}"/>
                    </a:ext>
                  </a:extLst>
                </p14:cNvPr>
                <p14:cNvContentPartPr/>
                <p14:nvPr/>
              </p14:nvContentPartPr>
              <p14:xfrm>
                <a:off x="9519573" y="1528627"/>
                <a:ext cx="336600" cy="716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497E89E-A6E6-459A-A6BF-276F43BCD53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15253" y="1524307"/>
                  <a:ext cx="345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B209750-7BB0-4A41-8B3E-46A743B2A88B}"/>
                    </a:ext>
                  </a:extLst>
                </p14:cNvPr>
                <p14:cNvContentPartPr/>
                <p14:nvPr/>
              </p14:nvContentPartPr>
              <p14:xfrm>
                <a:off x="9661413" y="1716547"/>
                <a:ext cx="38160" cy="2088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B209750-7BB0-4A41-8B3E-46A743B2A88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57093" y="1712227"/>
                  <a:ext cx="46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228B0B4-DCF8-4BF4-8197-2E42CBB83BE5}"/>
                    </a:ext>
                  </a:extLst>
                </p14:cNvPr>
                <p14:cNvContentPartPr/>
                <p14:nvPr/>
              </p14:nvContentPartPr>
              <p14:xfrm>
                <a:off x="9571773" y="1679827"/>
                <a:ext cx="176400" cy="116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228B0B4-DCF8-4BF4-8197-2E42CBB83B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67453" y="1675507"/>
                  <a:ext cx="185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2F0BA80-3511-429C-9455-8048E1CBE965}"/>
                    </a:ext>
                  </a:extLst>
                </p14:cNvPr>
                <p14:cNvContentPartPr/>
                <p14:nvPr/>
              </p14:nvContentPartPr>
              <p14:xfrm>
                <a:off x="9679773" y="1731667"/>
                <a:ext cx="11880" cy="203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2F0BA80-3511-429C-9455-8048E1CBE96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75453" y="1727347"/>
                  <a:ext cx="20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CBE8974-3BA7-4FFF-A8BC-C9FDD0291982}"/>
                    </a:ext>
                  </a:extLst>
                </p14:cNvPr>
                <p14:cNvContentPartPr/>
                <p14:nvPr/>
              </p14:nvContentPartPr>
              <p14:xfrm>
                <a:off x="9614973" y="1658587"/>
                <a:ext cx="135360" cy="619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CBE8974-3BA7-4FFF-A8BC-C9FDD029198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10653" y="1654267"/>
                  <a:ext cx="144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4DF8928-7288-4A55-B9BF-A58E9DC1A707}"/>
                    </a:ext>
                  </a:extLst>
                </p14:cNvPr>
                <p14:cNvContentPartPr/>
                <p14:nvPr/>
              </p14:nvContentPartPr>
              <p14:xfrm>
                <a:off x="10100613" y="1730947"/>
                <a:ext cx="32760" cy="93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4DF8928-7288-4A55-B9BF-A58E9DC1A7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96293" y="1726627"/>
                  <a:ext cx="41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0470E06-A51C-47A9-93FD-CCB4C4BDA8CD}"/>
                    </a:ext>
                  </a:extLst>
                </p14:cNvPr>
                <p14:cNvContentPartPr/>
                <p14:nvPr/>
              </p14:nvContentPartPr>
              <p14:xfrm>
                <a:off x="9618213" y="1754347"/>
                <a:ext cx="527040" cy="19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0470E06-A51C-47A9-93FD-CCB4C4BDA8C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13893" y="1750027"/>
                  <a:ext cx="535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9ABDB25-5EC4-47B6-9EBB-228375282B2D}"/>
                    </a:ext>
                  </a:extLst>
                </p14:cNvPr>
                <p14:cNvContentPartPr/>
                <p14:nvPr/>
              </p14:nvContentPartPr>
              <p14:xfrm>
                <a:off x="9600213" y="1836787"/>
                <a:ext cx="515160" cy="802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9ABDB25-5EC4-47B6-9EBB-228375282B2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95893" y="1832467"/>
                  <a:ext cx="523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B230819-BDF6-4EEF-B7CF-726B461AF1DC}"/>
                    </a:ext>
                  </a:extLst>
                </p14:cNvPr>
                <p14:cNvContentPartPr/>
                <p14:nvPr/>
              </p14:nvContentPartPr>
              <p14:xfrm>
                <a:off x="9651333" y="1488307"/>
                <a:ext cx="360" cy="43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B230819-BDF6-4EEF-B7CF-726B461AF1D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647013" y="1483987"/>
                  <a:ext cx="90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CFD3E64-F75D-4DF0-AD0D-BD53453BBC5F}"/>
                    </a:ext>
                  </a:extLst>
                </p14:cNvPr>
                <p14:cNvContentPartPr/>
                <p14:nvPr/>
              </p14:nvContentPartPr>
              <p14:xfrm>
                <a:off x="9573213" y="1403347"/>
                <a:ext cx="78840" cy="942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CFD3E64-F75D-4DF0-AD0D-BD53453BBC5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68893" y="1399027"/>
                  <a:ext cx="87480" cy="9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BEF454A-C2FB-477B-891A-DAAAABE1BABC}"/>
                    </a:ext>
                  </a:extLst>
                </p14:cNvPr>
                <p14:cNvContentPartPr/>
                <p14:nvPr/>
              </p14:nvContentPartPr>
              <p14:xfrm>
                <a:off x="9447213" y="2271667"/>
                <a:ext cx="180000" cy="45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BEF454A-C2FB-477B-891A-DAAAABE1BAB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42893" y="2267347"/>
                  <a:ext cx="188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02EAF82-273D-4775-9CC5-A412D9509575}"/>
                    </a:ext>
                  </a:extLst>
                </p14:cNvPr>
                <p14:cNvContentPartPr/>
                <p14:nvPr/>
              </p14:nvContentPartPr>
              <p14:xfrm>
                <a:off x="9528213" y="1399027"/>
                <a:ext cx="146520" cy="298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02EAF82-273D-4775-9CC5-A412D95095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23893" y="1394707"/>
                  <a:ext cx="155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80106DE-3EB2-473A-942B-91F08CB2A988}"/>
                    </a:ext>
                  </a:extLst>
                </p14:cNvPr>
                <p14:cNvContentPartPr/>
                <p14:nvPr/>
              </p14:nvContentPartPr>
              <p14:xfrm>
                <a:off x="9511653" y="3028747"/>
                <a:ext cx="108000" cy="824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80106DE-3EB2-473A-942B-91F08CB2A98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07333" y="3024427"/>
                  <a:ext cx="11664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462082B-9234-40EA-99B1-04C21477DAA5}"/>
                    </a:ext>
                  </a:extLst>
                </p14:cNvPr>
                <p14:cNvContentPartPr/>
                <p14:nvPr/>
              </p14:nvContentPartPr>
              <p14:xfrm>
                <a:off x="9305373" y="3781147"/>
                <a:ext cx="1609560" cy="1015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462082B-9234-40EA-99B1-04C21477DAA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01053" y="3776827"/>
                  <a:ext cx="1618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B6E1D3B-0FDE-4C23-8F98-2143DE0B5A24}"/>
                    </a:ext>
                  </a:extLst>
                </p14:cNvPr>
                <p14:cNvContentPartPr/>
                <p14:nvPr/>
              </p14:nvContentPartPr>
              <p14:xfrm>
                <a:off x="10864893" y="3721747"/>
                <a:ext cx="244440" cy="253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B6E1D3B-0FDE-4C23-8F98-2143DE0B5A2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60573" y="3717427"/>
                  <a:ext cx="253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4F5BDB3-A797-4E08-91A2-C4C91F36F260}"/>
                    </a:ext>
                  </a:extLst>
                </p14:cNvPr>
                <p14:cNvContentPartPr/>
                <p14:nvPr/>
              </p14:nvContentPartPr>
              <p14:xfrm>
                <a:off x="9440373" y="2855947"/>
                <a:ext cx="288720" cy="1965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4F5BDB3-A797-4E08-91A2-C4C91F36F26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36053" y="2851627"/>
                  <a:ext cx="297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E7FBABA-A500-4050-B468-CEF80E3959CB}"/>
                    </a:ext>
                  </a:extLst>
                </p14:cNvPr>
                <p14:cNvContentPartPr/>
                <p14:nvPr/>
              </p14:nvContentPartPr>
              <p14:xfrm>
                <a:off x="9155973" y="2864947"/>
                <a:ext cx="57960" cy="211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E7FBABA-A500-4050-B468-CEF80E3959C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51653" y="2860627"/>
                  <a:ext cx="66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9EFB864-B8CF-4534-9AF8-190733E5B21A}"/>
                    </a:ext>
                  </a:extLst>
                </p14:cNvPr>
                <p14:cNvContentPartPr/>
                <p14:nvPr/>
              </p14:nvContentPartPr>
              <p14:xfrm>
                <a:off x="9074253" y="2782507"/>
                <a:ext cx="343080" cy="77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9EFB864-B8CF-4534-9AF8-190733E5B21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69933" y="2778187"/>
                  <a:ext cx="351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EB87772-8CCE-4AEE-B859-D4F40B63F8C7}"/>
                    </a:ext>
                  </a:extLst>
                </p14:cNvPr>
                <p14:cNvContentPartPr/>
                <p14:nvPr/>
              </p14:nvContentPartPr>
              <p14:xfrm>
                <a:off x="10796133" y="3985987"/>
                <a:ext cx="111240" cy="1713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EB87772-8CCE-4AEE-B859-D4F40B63F8C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91813" y="3981667"/>
                  <a:ext cx="119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C0DD3B9-939C-47E0-BF34-89EF6B748F5E}"/>
                    </a:ext>
                  </a:extLst>
                </p14:cNvPr>
                <p14:cNvContentPartPr/>
                <p14:nvPr/>
              </p14:nvContentPartPr>
              <p14:xfrm>
                <a:off x="10743933" y="4044307"/>
                <a:ext cx="219240" cy="17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C0DD3B9-939C-47E0-BF34-89EF6B748F5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39613" y="4039987"/>
                  <a:ext cx="227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F76DB0F-F1A7-4FED-9E06-2245F19998A6}"/>
                    </a:ext>
                  </a:extLst>
                </p14:cNvPr>
                <p14:cNvContentPartPr/>
                <p14:nvPr/>
              </p14:nvContentPartPr>
              <p14:xfrm>
                <a:off x="9555573" y="3128467"/>
                <a:ext cx="1015560" cy="6631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F76DB0F-F1A7-4FED-9E06-2245F19998A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551253" y="3124147"/>
                  <a:ext cx="102420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EC644215-E741-475A-967B-220984BDB254}"/>
                    </a:ext>
                  </a:extLst>
                </p14:cNvPr>
                <p14:cNvContentPartPr/>
                <p14:nvPr/>
              </p14:nvContentPartPr>
              <p14:xfrm>
                <a:off x="10201053" y="3075187"/>
                <a:ext cx="104400" cy="6526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EC644215-E741-475A-967B-220984BDB25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96733" y="3070867"/>
                  <a:ext cx="11304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5FE02ADD-34AF-4379-BDDF-622A99423FCB}"/>
                    </a:ext>
                  </a:extLst>
                </p14:cNvPr>
                <p14:cNvContentPartPr/>
                <p14:nvPr/>
              </p14:nvContentPartPr>
              <p14:xfrm>
                <a:off x="10069293" y="3939907"/>
                <a:ext cx="94320" cy="1324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5FE02ADD-34AF-4379-BDDF-622A99423FC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64973" y="3935587"/>
                  <a:ext cx="102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82E8E42-BE0B-428A-BB79-8A204B24BCBB}"/>
                    </a:ext>
                  </a:extLst>
                </p14:cNvPr>
                <p14:cNvContentPartPr/>
                <p14:nvPr/>
              </p14:nvContentPartPr>
              <p14:xfrm>
                <a:off x="10036893" y="3962947"/>
                <a:ext cx="137160" cy="190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82E8E42-BE0B-428A-BB79-8A204B24BCB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32573" y="3958627"/>
                  <a:ext cx="145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C32FE19-8906-48F5-BD95-DADB2A56E6E9}"/>
                    </a:ext>
                  </a:extLst>
                </p14:cNvPr>
                <p14:cNvContentPartPr/>
                <p14:nvPr/>
              </p14:nvContentPartPr>
              <p14:xfrm>
                <a:off x="10198533" y="4034947"/>
                <a:ext cx="245880" cy="98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C32FE19-8906-48F5-BD95-DADB2A56E6E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194213" y="4030627"/>
                  <a:ext cx="254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F53203D-2185-4427-9D85-161EF83D38C6}"/>
                    </a:ext>
                  </a:extLst>
                </p14:cNvPr>
                <p14:cNvContentPartPr/>
                <p14:nvPr/>
              </p14:nvContentPartPr>
              <p14:xfrm>
                <a:off x="10420653" y="4047547"/>
                <a:ext cx="135360" cy="114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F53203D-2185-4427-9D85-161EF83D38C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16333" y="4043227"/>
                  <a:ext cx="144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BB77D7E-27FD-4D8C-AC07-8951268654E2}"/>
                    </a:ext>
                  </a:extLst>
                </p14:cNvPr>
                <p14:cNvContentPartPr/>
                <p14:nvPr/>
              </p14:nvContentPartPr>
              <p14:xfrm>
                <a:off x="10764093" y="3070147"/>
                <a:ext cx="50760" cy="2246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BB77D7E-27FD-4D8C-AC07-8951268654E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759773" y="3065827"/>
                  <a:ext cx="59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31DD8CF-D22A-46AE-8313-1B2518159AAE}"/>
                    </a:ext>
                  </a:extLst>
                </p14:cNvPr>
                <p14:cNvContentPartPr/>
                <p14:nvPr/>
              </p14:nvContentPartPr>
              <p14:xfrm>
                <a:off x="10713693" y="3056107"/>
                <a:ext cx="180000" cy="298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31DD8CF-D22A-46AE-8313-1B2518159AA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09373" y="3051787"/>
                  <a:ext cx="188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8EF1942-3825-432F-BD3D-1E5922348094}"/>
                    </a:ext>
                  </a:extLst>
                </p14:cNvPr>
                <p14:cNvContentPartPr/>
                <p14:nvPr/>
              </p14:nvContentPartPr>
              <p14:xfrm>
                <a:off x="10839333" y="3163387"/>
                <a:ext cx="162360" cy="946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8EF1942-3825-432F-BD3D-1E592234809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835013" y="3159067"/>
                  <a:ext cx="171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A4D9965-87BB-4203-B451-BBF382AAC49F}"/>
                    </a:ext>
                  </a:extLst>
                </p14:cNvPr>
                <p14:cNvContentPartPr/>
                <p14:nvPr/>
              </p14:nvContentPartPr>
              <p14:xfrm>
                <a:off x="11005653" y="3146827"/>
                <a:ext cx="111240" cy="1191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A4D9965-87BB-4203-B451-BBF382AAC49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001333" y="3142507"/>
                  <a:ext cx="119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4EA4B03-8EEF-403F-A8A5-F658F7CC5E91}"/>
                    </a:ext>
                  </a:extLst>
                </p14:cNvPr>
                <p14:cNvContentPartPr/>
                <p14:nvPr/>
              </p14:nvContentPartPr>
              <p14:xfrm>
                <a:off x="10804053" y="3378667"/>
                <a:ext cx="139680" cy="1720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4EA4B03-8EEF-403F-A8A5-F658F7CC5E9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99733" y="3374347"/>
                  <a:ext cx="148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1B1CB4A-D8F2-4C29-969E-8BDDAA257A8F}"/>
                    </a:ext>
                  </a:extLst>
                </p14:cNvPr>
                <p14:cNvContentPartPr/>
                <p14:nvPr/>
              </p14:nvContentPartPr>
              <p14:xfrm>
                <a:off x="10924293" y="3444547"/>
                <a:ext cx="155880" cy="914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1B1CB4A-D8F2-4C29-969E-8BDDAA257A8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919973" y="3440227"/>
                  <a:ext cx="164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79009AB-4FB2-42D9-8A01-1113BFE5203B}"/>
                    </a:ext>
                  </a:extLst>
                </p14:cNvPr>
                <p14:cNvContentPartPr/>
                <p14:nvPr/>
              </p14:nvContentPartPr>
              <p14:xfrm>
                <a:off x="11051733" y="3287587"/>
                <a:ext cx="337320" cy="265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79009AB-4FB2-42D9-8A01-1113BFE5203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47413" y="3283267"/>
                  <a:ext cx="3459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7F22F7A-E36B-45EB-886B-63B47F428AEF}"/>
                    </a:ext>
                  </a:extLst>
                </p14:cNvPr>
                <p14:cNvContentPartPr/>
                <p14:nvPr/>
              </p14:nvContentPartPr>
              <p14:xfrm>
                <a:off x="11427573" y="3400267"/>
                <a:ext cx="70200" cy="198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7F22F7A-E36B-45EB-886B-63B47F428AE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423253" y="3395947"/>
                  <a:ext cx="78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C022CA8-FC4B-4D5C-BEB2-D233678D43AF}"/>
                    </a:ext>
                  </a:extLst>
                </p14:cNvPr>
                <p14:cNvContentPartPr/>
                <p14:nvPr/>
              </p14:nvContentPartPr>
              <p14:xfrm>
                <a:off x="11535213" y="3309547"/>
                <a:ext cx="113040" cy="123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C022CA8-FC4B-4D5C-BEB2-D233678D43A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530893" y="3305227"/>
                  <a:ext cx="121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EAC6C11-E7B2-4214-9CC3-104BFB38E8DE}"/>
                    </a:ext>
                  </a:extLst>
                </p14:cNvPr>
                <p14:cNvContentPartPr/>
                <p14:nvPr/>
              </p14:nvContentPartPr>
              <p14:xfrm>
                <a:off x="11639973" y="3280027"/>
                <a:ext cx="300600" cy="128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EAC6C11-E7B2-4214-9CC3-104BFB38E8D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635653" y="3275707"/>
                  <a:ext cx="30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69CFBB5-5F40-4C71-BF5A-579A3B45F1B4}"/>
                    </a:ext>
                  </a:extLst>
                </p14:cNvPr>
                <p14:cNvContentPartPr/>
                <p14:nvPr/>
              </p14:nvContentPartPr>
              <p14:xfrm>
                <a:off x="11896653" y="3252667"/>
                <a:ext cx="176040" cy="158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69CFBB5-5F40-4C71-BF5A-579A3B45F1B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892333" y="3248347"/>
                  <a:ext cx="184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323B868-D31A-4999-96CA-18845697F48A}"/>
                    </a:ext>
                  </a:extLst>
                </p14:cNvPr>
                <p14:cNvContentPartPr/>
                <p14:nvPr/>
              </p14:nvContentPartPr>
              <p14:xfrm>
                <a:off x="10766253" y="3376867"/>
                <a:ext cx="1512000" cy="2829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323B868-D31A-4999-96CA-18845697F48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61933" y="3372547"/>
                  <a:ext cx="15206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15C4971-8E91-4652-BEA3-28278A75C10F}"/>
                    </a:ext>
                  </a:extLst>
                </p14:cNvPr>
                <p14:cNvContentPartPr/>
                <p14:nvPr/>
              </p14:nvContentPartPr>
              <p14:xfrm>
                <a:off x="10460613" y="3307387"/>
                <a:ext cx="360" cy="3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15C4971-8E91-4652-BEA3-28278A75C1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56293" y="3303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1ACA964-D5DB-4123-BAE5-29E93B8AB765}"/>
                    </a:ext>
                  </a:extLst>
                </p14:cNvPr>
                <p14:cNvContentPartPr/>
                <p14:nvPr/>
              </p14:nvContentPartPr>
              <p14:xfrm>
                <a:off x="10412733" y="2983747"/>
                <a:ext cx="84960" cy="952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1ACA964-D5DB-4123-BAE5-29E93B8AB76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408413" y="2979427"/>
                  <a:ext cx="93600" cy="9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C5458B2-AAAB-4CE3-858E-EF4DFEA5DFA2}"/>
                    </a:ext>
                  </a:extLst>
                </p14:cNvPr>
                <p14:cNvContentPartPr/>
                <p14:nvPr/>
              </p14:nvContentPartPr>
              <p14:xfrm>
                <a:off x="10519293" y="2750107"/>
                <a:ext cx="110160" cy="193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C5458B2-AAAB-4CE3-858E-EF4DFEA5DFA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514973" y="2745787"/>
                  <a:ext cx="118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3F8BDA7-E6E1-4686-971D-3F749305F937}"/>
                    </a:ext>
                  </a:extLst>
                </p14:cNvPr>
                <p14:cNvContentPartPr/>
                <p14:nvPr/>
              </p14:nvContentPartPr>
              <p14:xfrm>
                <a:off x="10453773" y="2816707"/>
                <a:ext cx="207360" cy="230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3F8BDA7-E6E1-4686-971D-3F749305F93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449453" y="2812387"/>
                  <a:ext cx="216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A16F3E8-CC95-46CB-B68F-851D0408D7E9}"/>
                    </a:ext>
                  </a:extLst>
                </p14:cNvPr>
                <p14:cNvContentPartPr/>
                <p14:nvPr/>
              </p14:nvContentPartPr>
              <p14:xfrm>
                <a:off x="10621893" y="2873947"/>
                <a:ext cx="120240" cy="1364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A16F3E8-CC95-46CB-B68F-851D0408D7E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617573" y="2869627"/>
                  <a:ext cx="128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7F1878D-7704-4706-B991-3400B6253169}"/>
                    </a:ext>
                  </a:extLst>
                </p14:cNvPr>
                <p14:cNvContentPartPr/>
                <p14:nvPr/>
              </p14:nvContentPartPr>
              <p14:xfrm>
                <a:off x="10747173" y="2877187"/>
                <a:ext cx="93600" cy="1339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7F1878D-7704-4706-B991-3400B625316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742853" y="2872867"/>
                  <a:ext cx="10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C64E0FE-040A-45E5-ADE9-95B3EF460A88}"/>
                    </a:ext>
                  </a:extLst>
                </p14:cNvPr>
                <p14:cNvContentPartPr/>
                <p14:nvPr/>
              </p14:nvContentPartPr>
              <p14:xfrm>
                <a:off x="10892253" y="2831107"/>
                <a:ext cx="95760" cy="159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C64E0FE-040A-45E5-ADE9-95B3EF460A8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87933" y="2826787"/>
                  <a:ext cx="104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27F086C-3DF5-4E01-939D-8C18318CFF2D}"/>
                    </a:ext>
                  </a:extLst>
                </p14:cNvPr>
                <p14:cNvContentPartPr/>
                <p14:nvPr/>
              </p14:nvContentPartPr>
              <p14:xfrm>
                <a:off x="10910613" y="2891227"/>
                <a:ext cx="99360" cy="392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27F086C-3DF5-4E01-939D-8C18318CFF2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906293" y="2886907"/>
                  <a:ext cx="108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1E4B6E4-74EE-4F3D-BE9D-2E942274C740}"/>
                    </a:ext>
                  </a:extLst>
                </p14:cNvPr>
                <p14:cNvContentPartPr/>
                <p14:nvPr/>
              </p14:nvContentPartPr>
              <p14:xfrm>
                <a:off x="11001333" y="2827507"/>
                <a:ext cx="130320" cy="160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1E4B6E4-74EE-4F3D-BE9D-2E942274C74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97013" y="2823187"/>
                  <a:ext cx="138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D05D9E68-9BA3-4651-8D85-3E53C81C000B}"/>
                    </a:ext>
                  </a:extLst>
                </p14:cNvPr>
                <p14:cNvContentPartPr/>
                <p14:nvPr/>
              </p14:nvContentPartPr>
              <p14:xfrm>
                <a:off x="10528293" y="2687107"/>
                <a:ext cx="763920" cy="4312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D05D9E68-9BA3-4651-8D85-3E53C81C000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523973" y="2682787"/>
                  <a:ext cx="7725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58D6979-3746-4EBB-8568-87FD48015227}"/>
                    </a:ext>
                  </a:extLst>
                </p14:cNvPr>
                <p14:cNvContentPartPr/>
                <p14:nvPr/>
              </p14:nvContentPartPr>
              <p14:xfrm>
                <a:off x="10139493" y="2981947"/>
                <a:ext cx="176400" cy="10425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58D6979-3746-4EBB-8568-87FD4801522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135173" y="2977627"/>
                  <a:ext cx="185040" cy="10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2002DB0-DEE6-4E68-AE4F-31C0C72F3349}"/>
                    </a:ext>
                  </a:extLst>
                </p14:cNvPr>
                <p14:cNvContentPartPr/>
                <p14:nvPr/>
              </p14:nvContentPartPr>
              <p14:xfrm>
                <a:off x="10189173" y="2943787"/>
                <a:ext cx="106560" cy="9633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2002DB0-DEE6-4E68-AE4F-31C0C72F334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84853" y="2939467"/>
                  <a:ext cx="115200" cy="9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6E0DB5E-4EFE-4D41-9882-EE716145A7CF}"/>
                    </a:ext>
                  </a:extLst>
                </p14:cNvPr>
                <p14:cNvContentPartPr/>
                <p14:nvPr/>
              </p14:nvContentPartPr>
              <p14:xfrm>
                <a:off x="9063453" y="2536987"/>
                <a:ext cx="2159280" cy="15912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6E0DB5E-4EFE-4D41-9882-EE716145A7C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059133" y="2532667"/>
                  <a:ext cx="2167920" cy="159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A56FFC4F-F80B-4090-838F-4307AD5B48C3}"/>
              </a:ext>
            </a:extLst>
          </p:cNvPr>
          <p:cNvGrpSpPr/>
          <p:nvPr/>
        </p:nvGrpSpPr>
        <p:grpSpPr>
          <a:xfrm>
            <a:off x="1012413" y="2826067"/>
            <a:ext cx="1636920" cy="2520720"/>
            <a:chOff x="1012413" y="2826067"/>
            <a:chExt cx="1636920" cy="25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EAB44D7-20F2-45D8-B832-333714671407}"/>
                    </a:ext>
                  </a:extLst>
                </p14:cNvPr>
                <p14:cNvContentPartPr/>
                <p14:nvPr/>
              </p14:nvContentPartPr>
              <p14:xfrm>
                <a:off x="1079013" y="3187867"/>
                <a:ext cx="491760" cy="378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EAB44D7-20F2-45D8-B832-33371467140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74693" y="3183547"/>
                  <a:ext cx="5004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66AA292-B61C-4779-BCD6-05F35952697A}"/>
                    </a:ext>
                  </a:extLst>
                </p14:cNvPr>
                <p14:cNvContentPartPr/>
                <p14:nvPr/>
              </p14:nvContentPartPr>
              <p14:xfrm>
                <a:off x="1443333" y="3618067"/>
                <a:ext cx="123120" cy="523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66AA292-B61C-4779-BCD6-05F35952697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39013" y="3613747"/>
                  <a:ext cx="13176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DB87A0E-9853-421A-A60A-1F00852E5338}"/>
                    </a:ext>
                  </a:extLst>
                </p14:cNvPr>
                <p14:cNvContentPartPr/>
                <p14:nvPr/>
              </p14:nvContentPartPr>
              <p14:xfrm>
                <a:off x="1348293" y="3480547"/>
                <a:ext cx="233640" cy="315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DB87A0E-9853-421A-A60A-1F00852E533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343973" y="3476227"/>
                  <a:ext cx="242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C44C556-7C5B-49C7-BD59-7DF1DC18BFA1}"/>
                    </a:ext>
                  </a:extLst>
                </p14:cNvPr>
                <p14:cNvContentPartPr/>
                <p14:nvPr/>
              </p14:nvContentPartPr>
              <p14:xfrm>
                <a:off x="1293573" y="4401427"/>
                <a:ext cx="95760" cy="192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C44C556-7C5B-49C7-BD59-7DF1DC18BFA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289253" y="4397107"/>
                  <a:ext cx="104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63F9EEF-2D3F-4032-AFEA-1CD18A288D50}"/>
                    </a:ext>
                  </a:extLst>
                </p14:cNvPr>
                <p14:cNvContentPartPr/>
                <p14:nvPr/>
              </p14:nvContentPartPr>
              <p14:xfrm>
                <a:off x="1168293" y="4297027"/>
                <a:ext cx="182520" cy="170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63F9EEF-2D3F-4032-AFEA-1CD18A288D5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63973" y="4292707"/>
                  <a:ext cx="191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A06AE6-EBF1-4585-9802-4081167662AE}"/>
                    </a:ext>
                  </a:extLst>
                </p14:cNvPr>
                <p14:cNvContentPartPr/>
                <p14:nvPr/>
              </p14:nvContentPartPr>
              <p14:xfrm>
                <a:off x="1409133" y="4289107"/>
                <a:ext cx="291960" cy="201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A06AE6-EBF1-4585-9802-4081167662A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404813" y="4284787"/>
                  <a:ext cx="300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6C8C878-84D5-4ABF-A868-1961D0D5922E}"/>
                    </a:ext>
                  </a:extLst>
                </p14:cNvPr>
                <p14:cNvContentPartPr/>
                <p14:nvPr/>
              </p14:nvContentPartPr>
              <p14:xfrm>
                <a:off x="1700733" y="4182547"/>
                <a:ext cx="99360" cy="98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6C8C878-84D5-4ABF-A868-1961D0D5922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696413" y="4178227"/>
                  <a:ext cx="108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1B47517-1E14-400F-8493-0413EB2FB652}"/>
                    </a:ext>
                  </a:extLst>
                </p14:cNvPr>
                <p14:cNvContentPartPr/>
                <p14:nvPr/>
              </p14:nvContentPartPr>
              <p14:xfrm>
                <a:off x="1606413" y="4532827"/>
                <a:ext cx="88200" cy="138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1B47517-1E14-400F-8493-0413EB2FB65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602093" y="4528507"/>
                  <a:ext cx="96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10C81D2-73C0-41B4-8DB1-A24A561571F9}"/>
                    </a:ext>
                  </a:extLst>
                </p14:cNvPr>
                <p14:cNvContentPartPr/>
                <p14:nvPr/>
              </p14:nvContentPartPr>
              <p14:xfrm>
                <a:off x="1702173" y="4404307"/>
                <a:ext cx="98640" cy="225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10C81D2-73C0-41B4-8DB1-A24A561571F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697853" y="4399987"/>
                  <a:ext cx="107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27936F3-6C84-4B38-8FE0-B1678D5F8421}"/>
                    </a:ext>
                  </a:extLst>
                </p14:cNvPr>
                <p14:cNvContentPartPr/>
                <p14:nvPr/>
              </p14:nvContentPartPr>
              <p14:xfrm>
                <a:off x="1558893" y="4752427"/>
                <a:ext cx="210600" cy="2556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27936F3-6C84-4B38-8FE0-B1678D5F842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554573" y="4748107"/>
                  <a:ext cx="219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3BB4187-D88E-4892-9916-2604373C2475}"/>
                    </a:ext>
                  </a:extLst>
                </p14:cNvPr>
                <p14:cNvContentPartPr/>
                <p14:nvPr/>
              </p14:nvContentPartPr>
              <p14:xfrm>
                <a:off x="1741413" y="4729387"/>
                <a:ext cx="185400" cy="193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3BB4187-D88E-4892-9916-2604373C247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37093" y="4725067"/>
                  <a:ext cx="194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BB86523-5BC8-41EB-8944-C15E1C499C3D}"/>
                    </a:ext>
                  </a:extLst>
                </p14:cNvPr>
                <p14:cNvContentPartPr/>
                <p14:nvPr/>
              </p14:nvContentPartPr>
              <p14:xfrm>
                <a:off x="1956333" y="4529587"/>
                <a:ext cx="127800" cy="196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BB86523-5BC8-41EB-8944-C15E1C499C3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952013" y="4525267"/>
                  <a:ext cx="136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95E3C01-DCAD-4119-965C-B8DE50F0B33F}"/>
                    </a:ext>
                  </a:extLst>
                </p14:cNvPr>
                <p14:cNvContentPartPr/>
                <p14:nvPr/>
              </p14:nvContentPartPr>
              <p14:xfrm>
                <a:off x="2052813" y="4504747"/>
                <a:ext cx="91440" cy="86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95E3C01-DCAD-4119-965C-B8DE50F0B33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048493" y="4500427"/>
                  <a:ext cx="100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2847FCE-2662-493C-81F3-FD8FE030BA13}"/>
                    </a:ext>
                  </a:extLst>
                </p14:cNvPr>
                <p14:cNvContentPartPr/>
                <p14:nvPr/>
              </p14:nvContentPartPr>
              <p14:xfrm>
                <a:off x="1841493" y="5043667"/>
                <a:ext cx="224280" cy="186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2847FCE-2662-493C-81F3-FD8FE030BA1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837173" y="5039347"/>
                  <a:ext cx="232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20934A4-E3E8-4578-A4D0-78AD74B009BD}"/>
                    </a:ext>
                  </a:extLst>
                </p14:cNvPr>
                <p14:cNvContentPartPr/>
                <p14:nvPr/>
              </p14:nvContentPartPr>
              <p14:xfrm>
                <a:off x="2029413" y="4825507"/>
                <a:ext cx="289080" cy="235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20934A4-E3E8-4578-A4D0-78AD74B009B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025093" y="4821187"/>
                  <a:ext cx="297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BE14850-21AD-491F-9DDD-60661179C13B}"/>
                    </a:ext>
                  </a:extLst>
                </p14:cNvPr>
                <p14:cNvContentPartPr/>
                <p14:nvPr/>
              </p14:nvContentPartPr>
              <p14:xfrm>
                <a:off x="2313453" y="4741267"/>
                <a:ext cx="106560" cy="89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BE14850-21AD-491F-9DDD-60661179C13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309133" y="4736947"/>
                  <a:ext cx="115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C77CE15-AEAA-4C18-A078-17E32F48D673}"/>
                    </a:ext>
                  </a:extLst>
                </p14:cNvPr>
                <p14:cNvContentPartPr/>
                <p14:nvPr/>
              </p14:nvContentPartPr>
              <p14:xfrm>
                <a:off x="2402373" y="4624267"/>
                <a:ext cx="105840" cy="107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C77CE15-AEAA-4C18-A078-17E32F48D67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398053" y="4619947"/>
                  <a:ext cx="114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27F3769-6E9A-4B41-B1B9-736F938784D7}"/>
                    </a:ext>
                  </a:extLst>
                </p14:cNvPr>
                <p14:cNvContentPartPr/>
                <p14:nvPr/>
              </p14:nvContentPartPr>
              <p14:xfrm>
                <a:off x="1793253" y="4572427"/>
                <a:ext cx="856080" cy="774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27F3769-6E9A-4B41-B1B9-736F938784D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88933" y="4568107"/>
                  <a:ext cx="86472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BC9A20F-B19B-4EF1-AC93-BB1E2C2C3658}"/>
                    </a:ext>
                  </a:extLst>
                </p14:cNvPr>
                <p14:cNvContentPartPr/>
                <p14:nvPr/>
              </p14:nvContentPartPr>
              <p14:xfrm>
                <a:off x="1033653" y="3211627"/>
                <a:ext cx="524880" cy="306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BC9A20F-B19B-4EF1-AC93-BB1E2C2C365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29333" y="3207307"/>
                  <a:ext cx="533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4E6E0B5-DE51-40ED-AEE8-2FA189945EF2}"/>
                    </a:ext>
                  </a:extLst>
                </p14:cNvPr>
                <p14:cNvContentPartPr/>
                <p14:nvPr/>
              </p14:nvContentPartPr>
              <p14:xfrm>
                <a:off x="1049853" y="3020107"/>
                <a:ext cx="153360" cy="216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4E6E0B5-DE51-40ED-AEE8-2FA189945EF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45533" y="3015787"/>
                  <a:ext cx="162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3E6FE3B-3B76-43FC-98E5-5A73EBAC4DE6}"/>
                    </a:ext>
                  </a:extLst>
                </p14:cNvPr>
                <p14:cNvContentPartPr/>
                <p14:nvPr/>
              </p14:nvContentPartPr>
              <p14:xfrm>
                <a:off x="1482213" y="2983747"/>
                <a:ext cx="169200" cy="324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3E6FE3B-3B76-43FC-98E5-5A73EBAC4DE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477893" y="2979427"/>
                  <a:ext cx="1778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6A4B39C-8F8C-4EFF-BED5-6EDDC7D15B9F}"/>
                    </a:ext>
                  </a:extLst>
                </p14:cNvPr>
                <p14:cNvContentPartPr/>
                <p14:nvPr/>
              </p14:nvContentPartPr>
              <p14:xfrm>
                <a:off x="1013133" y="2836507"/>
                <a:ext cx="186480" cy="452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6A4B39C-8F8C-4EFF-BED5-6EDDC7D15B9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8813" y="2832187"/>
                  <a:ext cx="1951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63BC42D-6894-4A36-91EE-077D4169BC62}"/>
                    </a:ext>
                  </a:extLst>
                </p14:cNvPr>
                <p14:cNvContentPartPr/>
                <p14:nvPr/>
              </p14:nvContentPartPr>
              <p14:xfrm>
                <a:off x="1484013" y="2826067"/>
                <a:ext cx="272520" cy="398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63BC42D-6894-4A36-91EE-077D4169BC6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479693" y="2821747"/>
                  <a:ext cx="2811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7E16E60-094D-4EE7-A80F-DADD0D40548F}"/>
                    </a:ext>
                  </a:extLst>
                </p14:cNvPr>
                <p14:cNvContentPartPr/>
                <p14:nvPr/>
              </p14:nvContentPartPr>
              <p14:xfrm>
                <a:off x="1321293" y="3166627"/>
                <a:ext cx="27000" cy="52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7E16E60-094D-4EE7-A80F-DADD0D40548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316973" y="3162307"/>
                  <a:ext cx="35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CECDD83-2317-4A98-B040-817D4DF48539}"/>
                    </a:ext>
                  </a:extLst>
                </p14:cNvPr>
                <p14:cNvContentPartPr/>
                <p14:nvPr/>
              </p14:nvContentPartPr>
              <p14:xfrm>
                <a:off x="1331373" y="3195067"/>
                <a:ext cx="13680" cy="45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CECDD83-2317-4A98-B040-817D4DF4853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27053" y="3190747"/>
                  <a:ext cx="22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5E1FDD5-C104-4CED-92C2-03E0855BE863}"/>
                    </a:ext>
                  </a:extLst>
                </p14:cNvPr>
                <p14:cNvContentPartPr/>
                <p14:nvPr/>
              </p14:nvContentPartPr>
              <p14:xfrm>
                <a:off x="1012413" y="2959987"/>
                <a:ext cx="208080" cy="4017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5E1FDD5-C104-4CED-92C2-03E0855BE86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08093" y="2955667"/>
                  <a:ext cx="2167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F2014E2-AE73-457D-9DE7-AFF2B6F63362}"/>
                    </a:ext>
                  </a:extLst>
                </p14:cNvPr>
                <p14:cNvContentPartPr/>
                <p14:nvPr/>
              </p14:nvContentPartPr>
              <p14:xfrm>
                <a:off x="1496973" y="2934067"/>
                <a:ext cx="225000" cy="3484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F2014E2-AE73-457D-9DE7-AFF2B6F6336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92653" y="2929747"/>
                  <a:ext cx="23364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7F7DBF39-7C94-4CEC-9C12-1C37D2AB732A}"/>
                  </a:ext>
                </a:extLst>
              </p14:cNvPr>
              <p14:cNvContentPartPr/>
              <p14:nvPr/>
            </p14:nvContentPartPr>
            <p14:xfrm>
              <a:off x="8988573" y="252067"/>
              <a:ext cx="559440" cy="6249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7F7DBF39-7C94-4CEC-9C12-1C37D2AB732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8984253" y="247747"/>
                <a:ext cx="56808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6F3C5F7D-AF57-467A-A913-1459B05E7DAA}"/>
                  </a:ext>
                </a:extLst>
              </p14:cNvPr>
              <p14:cNvContentPartPr/>
              <p14:nvPr/>
            </p14:nvContentPartPr>
            <p14:xfrm>
              <a:off x="11196813" y="2668747"/>
              <a:ext cx="371160" cy="49644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6F3C5F7D-AF57-467A-A913-1459B05E7DAA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1192493" y="2664427"/>
                <a:ext cx="379800" cy="50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ACC82188-5E06-4EDD-BA78-25D84D79BC02}"/>
              </a:ext>
            </a:extLst>
          </p:cNvPr>
          <p:cNvGrpSpPr/>
          <p:nvPr/>
        </p:nvGrpSpPr>
        <p:grpSpPr>
          <a:xfrm>
            <a:off x="9951933" y="93307"/>
            <a:ext cx="677880" cy="316440"/>
            <a:chOff x="9951933" y="93307"/>
            <a:chExt cx="67788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49246A7-2AFD-43ED-A528-27C2045AB427}"/>
                    </a:ext>
                  </a:extLst>
                </p14:cNvPr>
                <p14:cNvContentPartPr/>
                <p14:nvPr/>
              </p14:nvContentPartPr>
              <p14:xfrm>
                <a:off x="9958053" y="149827"/>
                <a:ext cx="165960" cy="2080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49246A7-2AFD-43ED-A528-27C2045AB42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953733" y="145507"/>
                  <a:ext cx="174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2331024-B5D4-47A4-A1A6-39F0CFFF886C}"/>
                    </a:ext>
                  </a:extLst>
                </p14:cNvPr>
                <p14:cNvContentPartPr/>
                <p14:nvPr/>
              </p14:nvContentPartPr>
              <p14:xfrm>
                <a:off x="9951933" y="177187"/>
                <a:ext cx="205200" cy="1346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2331024-B5D4-47A4-A1A6-39F0CFFF886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947613" y="172867"/>
                  <a:ext cx="213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EAE5C07-52B4-469F-B7AE-638813FEEC7C}"/>
                    </a:ext>
                  </a:extLst>
                </p14:cNvPr>
                <p14:cNvContentPartPr/>
                <p14:nvPr/>
              </p14:nvContentPartPr>
              <p14:xfrm>
                <a:off x="10221573" y="103747"/>
                <a:ext cx="104040" cy="192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EAE5C07-52B4-469F-B7AE-638813FEEC7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217253" y="99427"/>
                  <a:ext cx="112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DE62E80-8563-4211-8EA6-FF3F83A3C31D}"/>
                    </a:ext>
                  </a:extLst>
                </p14:cNvPr>
                <p14:cNvContentPartPr/>
                <p14:nvPr/>
              </p14:nvContentPartPr>
              <p14:xfrm>
                <a:off x="10427853" y="141547"/>
                <a:ext cx="26640" cy="1742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DE62E80-8563-4211-8EA6-FF3F83A3C31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423533" y="137227"/>
                  <a:ext cx="35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20593EA-2143-4253-BFAF-8EB2C4058AAA}"/>
                    </a:ext>
                  </a:extLst>
                </p14:cNvPr>
                <p14:cNvContentPartPr/>
                <p14:nvPr/>
              </p14:nvContentPartPr>
              <p14:xfrm>
                <a:off x="10311573" y="132187"/>
                <a:ext cx="222840" cy="997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20593EA-2143-4253-BFAF-8EB2C4058AA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307253" y="127867"/>
                  <a:ext cx="231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781A570-E4FF-437A-AFD8-D3561D673522}"/>
                    </a:ext>
                  </a:extLst>
                </p14:cNvPr>
                <p14:cNvContentPartPr/>
                <p14:nvPr/>
              </p14:nvContentPartPr>
              <p14:xfrm>
                <a:off x="10440813" y="93307"/>
                <a:ext cx="189000" cy="3164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781A570-E4FF-437A-AFD8-D3561D67352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436493" y="88987"/>
                  <a:ext cx="197640" cy="32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7957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88F71-42AC-DE0B-784A-95F3AC81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3B9ED5-5974-6AD9-2D17-B66A8DD2A9FC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General Trade Model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AAAF9D-4A0D-7694-7EA7-A0C2DDCAD070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B0B7E67-49E0-16A8-6812-2BF8E6B6D1C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999C84-1C1B-508D-34A2-922F7B920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58" y="651432"/>
            <a:ext cx="5612494" cy="315796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1C3D7DE-71BD-FA60-D7CA-C39E67E7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41" y="3651719"/>
            <a:ext cx="5339262" cy="300422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2AD00C8-8F32-4E05-8111-6FC5EF14CBAC}"/>
              </a:ext>
            </a:extLst>
          </p:cNvPr>
          <p:cNvSpPr txBox="1"/>
          <p:nvPr/>
        </p:nvSpPr>
        <p:spPr>
          <a:xfrm>
            <a:off x="2788320" y="3959763"/>
            <a:ext cx="15467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Interchange B and A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137FA5F-39E8-424A-99B9-024CA6A650D5}"/>
                  </a:ext>
                </a:extLst>
              </p14:cNvPr>
              <p14:cNvContentPartPr/>
              <p14:nvPr/>
            </p14:nvContentPartPr>
            <p14:xfrm>
              <a:off x="5255013" y="1966027"/>
              <a:ext cx="889560" cy="759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137FA5F-39E8-424A-99B9-024CA6A650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0693" y="1961707"/>
                <a:ext cx="8982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6DA8F66-FC19-48E3-985C-533D6C42F03B}"/>
                  </a:ext>
                </a:extLst>
              </p14:cNvPr>
              <p14:cNvContentPartPr/>
              <p14:nvPr/>
            </p14:nvContentPartPr>
            <p14:xfrm>
              <a:off x="3108693" y="2018947"/>
              <a:ext cx="37080" cy="4669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6DA8F66-FC19-48E3-985C-533D6C42F0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4373" y="2014627"/>
                <a:ext cx="4572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1B3E2C9-A5BB-4D83-9C71-E7D6E1C24A4E}"/>
                  </a:ext>
                </a:extLst>
              </p14:cNvPr>
              <p14:cNvContentPartPr/>
              <p14:nvPr/>
            </p14:nvContentPartPr>
            <p14:xfrm>
              <a:off x="3118053" y="1982227"/>
              <a:ext cx="42120" cy="727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1B3E2C9-A5BB-4D83-9C71-E7D6E1C24A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3733" y="1977907"/>
                <a:ext cx="50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7BEDBFA-3EDD-4820-AAC5-D0388BBE012E}"/>
                  </a:ext>
                </a:extLst>
              </p14:cNvPr>
              <p14:cNvContentPartPr/>
              <p14:nvPr/>
            </p14:nvContentPartPr>
            <p14:xfrm>
              <a:off x="3132813" y="2425387"/>
              <a:ext cx="18720" cy="604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7BEDBFA-3EDD-4820-AAC5-D0388BBE01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28493" y="2421067"/>
                <a:ext cx="273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0248769-C398-435C-A919-702F80B9CA4F}"/>
                  </a:ext>
                </a:extLst>
              </p14:cNvPr>
              <p14:cNvContentPartPr/>
              <p14:nvPr/>
            </p14:nvContentPartPr>
            <p14:xfrm>
              <a:off x="3101133" y="1989787"/>
              <a:ext cx="94320" cy="558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0248769-C398-435C-A919-702F80B9CA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96813" y="1985467"/>
                <a:ext cx="1029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F229109-F255-48FA-84C3-6299D9D4FA5D}"/>
                  </a:ext>
                </a:extLst>
              </p14:cNvPr>
              <p14:cNvContentPartPr/>
              <p14:nvPr/>
            </p14:nvContentPartPr>
            <p14:xfrm>
              <a:off x="2831493" y="2099227"/>
              <a:ext cx="60120" cy="187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F229109-F255-48FA-84C3-6299D9D4FA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27173" y="2094907"/>
                <a:ext cx="68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DC62B5D-8B62-426B-9BA7-4119325E54B6}"/>
                  </a:ext>
                </a:extLst>
              </p14:cNvPr>
              <p14:cNvContentPartPr/>
              <p14:nvPr/>
            </p14:nvContentPartPr>
            <p14:xfrm>
              <a:off x="1316253" y="2294347"/>
              <a:ext cx="34560" cy="486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DC62B5D-8B62-426B-9BA7-4119325E54B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11933" y="2290027"/>
                <a:ext cx="43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C86D25C-E9A3-4FC4-9FF1-D7B0FFBD4DC7}"/>
                  </a:ext>
                </a:extLst>
              </p14:cNvPr>
              <p14:cNvContentPartPr/>
              <p14:nvPr/>
            </p14:nvContentPartPr>
            <p14:xfrm>
              <a:off x="1313013" y="2296147"/>
              <a:ext cx="61920" cy="11005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C86D25C-E9A3-4FC4-9FF1-D7B0FFBD4D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08693" y="2291827"/>
                <a:ext cx="70560" cy="11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FD54794C-EC8A-4071-9ABA-DD9D01ABBF64}"/>
                  </a:ext>
                </a:extLst>
              </p14:cNvPr>
              <p14:cNvContentPartPr/>
              <p14:nvPr/>
            </p14:nvContentPartPr>
            <p14:xfrm>
              <a:off x="1426773" y="2424307"/>
              <a:ext cx="213120" cy="414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FD54794C-EC8A-4071-9ABA-DD9D01ABBF6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22453" y="2419987"/>
                <a:ext cx="22176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BB42D6FF-BB17-496A-9B3E-CD7939B692F7}"/>
              </a:ext>
            </a:extLst>
          </p:cNvPr>
          <p:cNvGrpSpPr/>
          <p:nvPr/>
        </p:nvGrpSpPr>
        <p:grpSpPr>
          <a:xfrm>
            <a:off x="1722333" y="388147"/>
            <a:ext cx="561960" cy="232200"/>
            <a:chOff x="1722333" y="388147"/>
            <a:chExt cx="56196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85868BF-108E-47C4-825C-D405688CF85D}"/>
                    </a:ext>
                  </a:extLst>
                </p14:cNvPr>
                <p14:cNvContentPartPr/>
                <p14:nvPr/>
              </p14:nvContentPartPr>
              <p14:xfrm>
                <a:off x="1722333" y="455107"/>
                <a:ext cx="216000" cy="165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85868BF-108E-47C4-825C-D405688CF8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18013" y="450787"/>
                  <a:ext cx="224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A6D5413-B165-4A8A-B040-4F7670E57481}"/>
                    </a:ext>
                  </a:extLst>
                </p14:cNvPr>
                <p14:cNvContentPartPr/>
                <p14:nvPr/>
              </p14:nvContentPartPr>
              <p14:xfrm>
                <a:off x="1919973" y="407227"/>
                <a:ext cx="159120" cy="1929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A6D5413-B165-4A8A-B040-4F7670E574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15653" y="402907"/>
                  <a:ext cx="167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F7525C1-AD0D-4CFA-8A88-8BBE10C2290D}"/>
                    </a:ext>
                  </a:extLst>
                </p14:cNvPr>
                <p14:cNvContentPartPr/>
                <p14:nvPr/>
              </p14:nvContentPartPr>
              <p14:xfrm>
                <a:off x="2120493" y="388147"/>
                <a:ext cx="86040" cy="182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F7525C1-AD0D-4CFA-8A88-8BBE10C229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16173" y="383827"/>
                  <a:ext cx="94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131E04E-B29C-437C-B05D-2020A3691DE7}"/>
                    </a:ext>
                  </a:extLst>
                </p14:cNvPr>
                <p14:cNvContentPartPr/>
                <p14:nvPr/>
              </p14:nvContentPartPr>
              <p14:xfrm>
                <a:off x="2115093" y="402907"/>
                <a:ext cx="169200" cy="183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131E04E-B29C-437C-B05D-2020A3691D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10773" y="398587"/>
                  <a:ext cx="1778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63F93CAA-291A-4747-8C79-19ABC9791AC4}"/>
              </a:ext>
            </a:extLst>
          </p:cNvPr>
          <p:cNvGrpSpPr/>
          <p:nvPr/>
        </p:nvGrpSpPr>
        <p:grpSpPr>
          <a:xfrm>
            <a:off x="5341413" y="602347"/>
            <a:ext cx="415080" cy="151200"/>
            <a:chOff x="5341413" y="602347"/>
            <a:chExt cx="41508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ED856CB-5FB8-4AB1-86A9-1E8FD5068D0D}"/>
                    </a:ext>
                  </a:extLst>
                </p14:cNvPr>
                <p14:cNvContentPartPr/>
                <p14:nvPr/>
              </p14:nvContentPartPr>
              <p14:xfrm>
                <a:off x="5351493" y="618547"/>
                <a:ext cx="31680" cy="135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ED856CB-5FB8-4AB1-86A9-1E8FD5068D0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47173" y="614227"/>
                  <a:ext cx="40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76FBC44-84D9-4846-8D76-11594B64BA49}"/>
                    </a:ext>
                  </a:extLst>
                </p14:cNvPr>
                <p14:cNvContentPartPr/>
                <p14:nvPr/>
              </p14:nvContentPartPr>
              <p14:xfrm>
                <a:off x="5355093" y="610267"/>
                <a:ext cx="142560" cy="3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76FBC44-84D9-4846-8D76-11594B64BA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50773" y="605947"/>
                  <a:ext cx="151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23B765E-8880-4252-9B87-0987C5CD2A1A}"/>
                    </a:ext>
                  </a:extLst>
                </p14:cNvPr>
                <p14:cNvContentPartPr/>
                <p14:nvPr/>
              </p14:nvContentPartPr>
              <p14:xfrm>
                <a:off x="5349333" y="668227"/>
                <a:ext cx="212760" cy="15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23B765E-8880-4252-9B87-0987C5CD2A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45013" y="663907"/>
                  <a:ext cx="221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5F5E60F-7C93-42D7-9EA7-DDBA4B64B262}"/>
                    </a:ext>
                  </a:extLst>
                </p14:cNvPr>
                <p14:cNvContentPartPr/>
                <p14:nvPr/>
              </p14:nvContentPartPr>
              <p14:xfrm>
                <a:off x="5341413" y="701347"/>
                <a:ext cx="270360" cy="50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5F5E60F-7C93-42D7-9EA7-DDBA4B64B26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37093" y="697027"/>
                  <a:ext cx="279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5DDBDCB-CEC2-47B5-9ED8-93D13D743C8B}"/>
                    </a:ext>
                  </a:extLst>
                </p14:cNvPr>
                <p14:cNvContentPartPr/>
                <p14:nvPr/>
              </p14:nvContentPartPr>
              <p14:xfrm>
                <a:off x="5593053" y="602347"/>
                <a:ext cx="163440" cy="123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5DDBDCB-CEC2-47B5-9ED8-93D13D743C8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88733" y="598027"/>
                  <a:ext cx="17208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B62049A-B017-4198-B75E-F62D80A8D7CA}"/>
                  </a:ext>
                </a:extLst>
              </p14:cNvPr>
              <p14:cNvContentPartPr/>
              <p14:nvPr/>
            </p14:nvContentPartPr>
            <p14:xfrm>
              <a:off x="5252853" y="2079067"/>
              <a:ext cx="922320" cy="51300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B62049A-B017-4198-B75E-F62D80A8D7C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248533" y="2074747"/>
                <a:ext cx="93096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4F96F5FF-FB45-4E15-8A2A-D4CD4DC8182F}"/>
                  </a:ext>
                </a:extLst>
              </p14:cNvPr>
              <p14:cNvContentPartPr/>
              <p14:nvPr/>
            </p14:nvContentPartPr>
            <p14:xfrm>
              <a:off x="5336013" y="2045227"/>
              <a:ext cx="828360" cy="6339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4F96F5FF-FB45-4E15-8A2A-D4CD4DC818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31693" y="2040907"/>
                <a:ext cx="83700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4A4C427-DE3E-4482-9978-F3A696CC4814}"/>
                  </a:ext>
                </a:extLst>
              </p14:cNvPr>
              <p14:cNvContentPartPr/>
              <p14:nvPr/>
            </p14:nvContentPartPr>
            <p14:xfrm>
              <a:off x="2887293" y="1729507"/>
              <a:ext cx="42840" cy="87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4A4C427-DE3E-4482-9978-F3A696CC481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82973" y="1725187"/>
                <a:ext cx="514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E9A3FC5-3304-4419-96D9-2D1F18BE3929}"/>
                  </a:ext>
                </a:extLst>
              </p14:cNvPr>
              <p14:cNvContentPartPr/>
              <p14:nvPr/>
            </p14:nvContentPartPr>
            <p14:xfrm>
              <a:off x="2876493" y="2540587"/>
              <a:ext cx="61200" cy="698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E9A3FC5-3304-4419-96D9-2D1F18BE392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72173" y="2536267"/>
                <a:ext cx="698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8D017A3-1F19-4CBF-9C33-CB303E962B95}"/>
                  </a:ext>
                </a:extLst>
              </p14:cNvPr>
              <p14:cNvContentPartPr/>
              <p14:nvPr/>
            </p14:nvContentPartPr>
            <p14:xfrm>
              <a:off x="5187693" y="2965387"/>
              <a:ext cx="15480" cy="4431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8D017A3-1F19-4CBF-9C33-CB303E962B9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83373" y="2961067"/>
                <a:ext cx="2412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F7EA42A-862A-4176-9D06-4F0FAFA6078F}"/>
                  </a:ext>
                </a:extLst>
              </p14:cNvPr>
              <p14:cNvContentPartPr/>
              <p14:nvPr/>
            </p14:nvContentPartPr>
            <p14:xfrm>
              <a:off x="2882613" y="2259067"/>
              <a:ext cx="558000" cy="612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F7EA42A-862A-4176-9D06-4F0FAFA6078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78293" y="2254747"/>
                <a:ext cx="5666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691972B-EECC-4EF1-95A9-923776B18B8E}"/>
                  </a:ext>
                </a:extLst>
              </p14:cNvPr>
              <p14:cNvContentPartPr/>
              <p14:nvPr/>
            </p14:nvContentPartPr>
            <p14:xfrm>
              <a:off x="3308853" y="2273827"/>
              <a:ext cx="114480" cy="11764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691972B-EECC-4EF1-95A9-923776B18B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04533" y="2269507"/>
                <a:ext cx="123120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3A12EE5B-58AB-4EAA-A264-4C526D024610}"/>
                  </a:ext>
                </a:extLst>
              </p14:cNvPr>
              <p14:cNvContentPartPr/>
              <p14:nvPr/>
            </p14:nvContentPartPr>
            <p14:xfrm>
              <a:off x="5303253" y="3556867"/>
              <a:ext cx="182880" cy="1321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3A12EE5B-58AB-4EAA-A264-4C526D02461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298933" y="3552547"/>
                <a:ext cx="1915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88E4FF5A-03AD-4C8E-87E4-2DC9AB83E743}"/>
                  </a:ext>
                </a:extLst>
              </p14:cNvPr>
              <p14:cNvContentPartPr/>
              <p14:nvPr/>
            </p14:nvContentPartPr>
            <p14:xfrm>
              <a:off x="5495493" y="3514027"/>
              <a:ext cx="140760" cy="1530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88E4FF5A-03AD-4C8E-87E4-2DC9AB83E74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91173" y="3509707"/>
                <a:ext cx="1494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69D1758B-BFFF-458F-85EC-7FC91CAB9FD2}"/>
                  </a:ext>
                </a:extLst>
              </p14:cNvPr>
              <p14:cNvContentPartPr/>
              <p14:nvPr/>
            </p14:nvContentPartPr>
            <p14:xfrm>
              <a:off x="5641293" y="3526627"/>
              <a:ext cx="81720" cy="903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69D1758B-BFFF-458F-85EC-7FC91CAB9FD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36973" y="3522307"/>
                <a:ext cx="90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547DDC7F-3F17-483D-9ADF-27A2BCD1131B}"/>
                  </a:ext>
                </a:extLst>
              </p14:cNvPr>
              <p14:cNvContentPartPr/>
              <p14:nvPr/>
            </p14:nvContentPartPr>
            <p14:xfrm>
              <a:off x="5662533" y="3503587"/>
              <a:ext cx="145080" cy="1537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547DDC7F-3F17-483D-9ADF-27A2BCD113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58213" y="3499267"/>
                <a:ext cx="153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492F5E85-C6C2-444E-A557-043CC9230608}"/>
                  </a:ext>
                </a:extLst>
              </p14:cNvPr>
              <p14:cNvContentPartPr/>
              <p14:nvPr/>
            </p14:nvContentPartPr>
            <p14:xfrm>
              <a:off x="863373" y="3877627"/>
              <a:ext cx="5909400" cy="214812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492F5E85-C6C2-444E-A557-043CC923060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59053" y="3873307"/>
                <a:ext cx="5918040" cy="21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F05F7B1-B7E9-4E73-8D49-5672B67EBA22}"/>
                  </a:ext>
                </a:extLst>
              </p14:cNvPr>
              <p14:cNvContentPartPr/>
              <p14:nvPr/>
            </p14:nvContentPartPr>
            <p14:xfrm>
              <a:off x="580773" y="1078987"/>
              <a:ext cx="6244560" cy="23436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F05F7B1-B7E9-4E73-8D49-5672B67EBA2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6453" y="1074667"/>
                <a:ext cx="6253200" cy="23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B5927FC3-B0BC-4470-80DD-AA31C55DCA1D}"/>
                  </a:ext>
                </a:extLst>
              </p14:cNvPr>
              <p14:cNvContentPartPr/>
              <p14:nvPr/>
            </p14:nvContentPartPr>
            <p14:xfrm>
              <a:off x="5007693" y="5121427"/>
              <a:ext cx="863280" cy="4093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B5927FC3-B0BC-4470-80DD-AA31C55DCA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03373" y="5117107"/>
                <a:ext cx="8719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C13D1F95-DCE1-45AD-9904-6CCDE6C88E27}"/>
                  </a:ext>
                </a:extLst>
              </p14:cNvPr>
              <p14:cNvContentPartPr/>
              <p14:nvPr/>
            </p14:nvContentPartPr>
            <p14:xfrm>
              <a:off x="1404453" y="4878787"/>
              <a:ext cx="551880" cy="6408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C13D1F95-DCE1-45AD-9904-6CCDE6C88E2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00133" y="4874467"/>
                <a:ext cx="560520" cy="64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2ADE7B89-4441-4918-888C-52CAF5E8994C}"/>
              </a:ext>
            </a:extLst>
          </p:cNvPr>
          <p:cNvGrpSpPr/>
          <p:nvPr/>
        </p:nvGrpSpPr>
        <p:grpSpPr>
          <a:xfrm>
            <a:off x="4695573" y="1937587"/>
            <a:ext cx="1507680" cy="834120"/>
            <a:chOff x="4695573" y="1937587"/>
            <a:chExt cx="1507680" cy="83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24CCACD-7016-4FC6-B3AC-7E6165EF1594}"/>
                    </a:ext>
                  </a:extLst>
                </p14:cNvPr>
                <p14:cNvContentPartPr/>
                <p14:nvPr/>
              </p14:nvContentPartPr>
              <p14:xfrm>
                <a:off x="5224413" y="2299027"/>
                <a:ext cx="2520" cy="38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24CCACD-7016-4FC6-B3AC-7E6165EF15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20093" y="2294707"/>
                  <a:ext cx="11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B5B9574-BEF3-4432-9CA2-D67330319732}"/>
                    </a:ext>
                  </a:extLst>
                </p14:cNvPr>
                <p14:cNvContentPartPr/>
                <p14:nvPr/>
              </p14:nvContentPartPr>
              <p14:xfrm>
                <a:off x="5207853" y="2535187"/>
                <a:ext cx="27000" cy="236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B5B9574-BEF3-4432-9CA2-D673303197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03533" y="2530867"/>
                  <a:ext cx="35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15397B0-36B7-4629-8E50-2F17226EA987}"/>
                    </a:ext>
                  </a:extLst>
                </p14:cNvPr>
                <p14:cNvContentPartPr/>
                <p14:nvPr/>
              </p14:nvContentPartPr>
              <p14:xfrm>
                <a:off x="5202093" y="1951627"/>
                <a:ext cx="28440" cy="47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15397B0-36B7-4629-8E50-2F17226EA9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97773" y="1947307"/>
                  <a:ext cx="37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B023615-045D-422E-8D96-1DC4009C63F8}"/>
                    </a:ext>
                  </a:extLst>
                </p14:cNvPr>
                <p14:cNvContentPartPr/>
                <p14:nvPr/>
              </p14:nvContentPartPr>
              <p14:xfrm>
                <a:off x="5213253" y="2019667"/>
                <a:ext cx="10080" cy="83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B023615-045D-422E-8D96-1DC4009C63F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08933" y="2015347"/>
                  <a:ext cx="18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D9AB075-8744-4015-92CD-7EDD2DB994DB}"/>
                    </a:ext>
                  </a:extLst>
                </p14:cNvPr>
                <p14:cNvContentPartPr/>
                <p14:nvPr/>
              </p14:nvContentPartPr>
              <p14:xfrm>
                <a:off x="5219013" y="1948387"/>
                <a:ext cx="182520" cy="17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D9AB075-8744-4015-92CD-7EDD2DB994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14693" y="1944067"/>
                  <a:ext cx="191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1FBAE60-33A8-4F35-8CB6-35E644B9FE07}"/>
                    </a:ext>
                  </a:extLst>
                </p14:cNvPr>
                <p14:cNvContentPartPr/>
                <p14:nvPr/>
              </p14:nvContentPartPr>
              <p14:xfrm>
                <a:off x="5570373" y="1950547"/>
                <a:ext cx="632880" cy="66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1FBAE60-33A8-4F35-8CB6-35E644B9FE0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66053" y="1946227"/>
                  <a:ext cx="641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81286AA-C866-4363-BAAF-3344B11A6924}"/>
                    </a:ext>
                  </a:extLst>
                </p14:cNvPr>
                <p14:cNvContentPartPr/>
                <p14:nvPr/>
              </p14:nvContentPartPr>
              <p14:xfrm>
                <a:off x="5231253" y="1937587"/>
                <a:ext cx="168480" cy="6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81286AA-C866-4363-BAAF-3344B11A69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26933" y="1933267"/>
                  <a:ext cx="177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55BF105-A02F-4C09-BD4E-82C7883857C1}"/>
                    </a:ext>
                  </a:extLst>
                </p14:cNvPr>
                <p14:cNvContentPartPr/>
                <p14:nvPr/>
              </p14:nvContentPartPr>
              <p14:xfrm>
                <a:off x="5852613" y="1968547"/>
                <a:ext cx="295920" cy="37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55BF105-A02F-4C09-BD4E-82C7883857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48293" y="1964227"/>
                  <a:ext cx="304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E1314A3-7836-4A97-9324-D4CD5442D1CE}"/>
                    </a:ext>
                  </a:extLst>
                </p14:cNvPr>
                <p14:cNvContentPartPr/>
                <p14:nvPr/>
              </p14:nvContentPartPr>
              <p14:xfrm>
                <a:off x="5225133" y="1967467"/>
                <a:ext cx="60480" cy="3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E1314A3-7836-4A97-9324-D4CD5442D1C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20813" y="1963147"/>
                  <a:ext cx="691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4AA77FA-4F7D-4017-AFFC-4E34F4761271}"/>
                    </a:ext>
                  </a:extLst>
                </p14:cNvPr>
                <p14:cNvContentPartPr/>
                <p14:nvPr/>
              </p14:nvContentPartPr>
              <p14:xfrm>
                <a:off x="6144573" y="1990507"/>
                <a:ext cx="34200" cy="14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4AA77FA-4F7D-4017-AFFC-4E34F476127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40253" y="1986187"/>
                  <a:ext cx="42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70A789C-E09D-4EE7-B2C8-25FBBB581F95}"/>
                    </a:ext>
                  </a:extLst>
                </p14:cNvPr>
                <p14:cNvContentPartPr/>
                <p14:nvPr/>
              </p14:nvContentPartPr>
              <p14:xfrm>
                <a:off x="4969533" y="1948747"/>
                <a:ext cx="264240" cy="43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70A789C-E09D-4EE7-B2C8-25FBBB581F9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65213" y="1944427"/>
                  <a:ext cx="272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1BD0EEE-5F74-4B3F-8128-6E8AFF30329C}"/>
                    </a:ext>
                  </a:extLst>
                </p14:cNvPr>
                <p14:cNvContentPartPr/>
                <p14:nvPr/>
              </p14:nvContentPartPr>
              <p14:xfrm>
                <a:off x="4789533" y="1969267"/>
                <a:ext cx="51120" cy="21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1BD0EEE-5F74-4B3F-8128-6E8AFF3032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85213" y="1964947"/>
                  <a:ext cx="59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142A832-0177-461E-A3A9-3B82D0661C3D}"/>
                    </a:ext>
                  </a:extLst>
                </p14:cNvPr>
                <p14:cNvContentPartPr/>
                <p14:nvPr/>
              </p14:nvContentPartPr>
              <p14:xfrm>
                <a:off x="4695573" y="1951987"/>
                <a:ext cx="493200" cy="32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142A832-0177-461E-A3A9-3B82D0661C3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91253" y="1947667"/>
                  <a:ext cx="501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62CF731-E4D6-437C-BE20-1FD5963D491F}"/>
                    </a:ext>
                  </a:extLst>
                </p14:cNvPr>
                <p14:cNvContentPartPr/>
                <p14:nvPr/>
              </p14:nvContentPartPr>
              <p14:xfrm>
                <a:off x="5352573" y="2189587"/>
                <a:ext cx="646200" cy="384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62CF731-E4D6-437C-BE20-1FD5963D49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48253" y="2185267"/>
                  <a:ext cx="65484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DB7B0504-40F1-4B68-A39C-C1D6082F03DB}"/>
              </a:ext>
            </a:extLst>
          </p:cNvPr>
          <p:cNvGrpSpPr/>
          <p:nvPr/>
        </p:nvGrpSpPr>
        <p:grpSpPr>
          <a:xfrm>
            <a:off x="5172213" y="4950787"/>
            <a:ext cx="775800" cy="648000"/>
            <a:chOff x="5172213" y="4950787"/>
            <a:chExt cx="775800" cy="64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6E3BDDD-459F-4945-AE2C-9C2BA21EFD7A}"/>
                    </a:ext>
                  </a:extLst>
                </p14:cNvPr>
                <p14:cNvContentPartPr/>
                <p14:nvPr/>
              </p14:nvContentPartPr>
              <p14:xfrm>
                <a:off x="5172213" y="4984987"/>
                <a:ext cx="775800" cy="5241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6E3BDDD-459F-4945-AE2C-9C2BA21EFD7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67893" y="4980667"/>
                  <a:ext cx="78444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8F98271-4BAA-4EE6-BF66-C2D46DA266C5}"/>
                    </a:ext>
                  </a:extLst>
                </p14:cNvPr>
                <p14:cNvContentPartPr/>
                <p14:nvPr/>
              </p14:nvContentPartPr>
              <p14:xfrm>
                <a:off x="5599533" y="5125387"/>
                <a:ext cx="15120" cy="155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8F98271-4BAA-4EE6-BF66-C2D46DA266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95213" y="5121067"/>
                  <a:ext cx="23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52CE0EC-6382-4A92-9165-1F58D6EB3DCB}"/>
                    </a:ext>
                  </a:extLst>
                </p14:cNvPr>
                <p14:cNvContentPartPr/>
                <p14:nvPr/>
              </p14:nvContentPartPr>
              <p14:xfrm>
                <a:off x="5268333" y="4950787"/>
                <a:ext cx="641520" cy="648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52CE0EC-6382-4A92-9165-1F58D6EB3D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64013" y="4946467"/>
                  <a:ext cx="650160" cy="65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5B89BF8E-E1D2-4642-9B00-E3786D6A7477}"/>
              </a:ext>
            </a:extLst>
          </p:cNvPr>
          <p:cNvGrpSpPr/>
          <p:nvPr/>
        </p:nvGrpSpPr>
        <p:grpSpPr>
          <a:xfrm>
            <a:off x="498333" y="1855867"/>
            <a:ext cx="1690920" cy="1850040"/>
            <a:chOff x="498333" y="1855867"/>
            <a:chExt cx="1690920" cy="185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D17C701-06AB-49A9-89A6-6D9CA3A1E380}"/>
                    </a:ext>
                  </a:extLst>
                </p14:cNvPr>
                <p14:cNvContentPartPr/>
                <p14:nvPr/>
              </p14:nvContentPartPr>
              <p14:xfrm>
                <a:off x="985413" y="2278867"/>
                <a:ext cx="145440" cy="44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D17C701-06AB-49A9-89A6-6D9CA3A1E38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1093" y="2274547"/>
                  <a:ext cx="154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F2D2F96-22BF-41DA-846A-C7BC19908EC8}"/>
                    </a:ext>
                  </a:extLst>
                </p14:cNvPr>
                <p14:cNvContentPartPr/>
                <p14:nvPr/>
              </p14:nvContentPartPr>
              <p14:xfrm>
                <a:off x="978573" y="2443027"/>
                <a:ext cx="486720" cy="8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F2D2F96-22BF-41DA-846A-C7BC19908EC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4253" y="2438707"/>
                  <a:ext cx="495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C8B5EC9-A73B-4837-BECC-88AAD8D925BE}"/>
                    </a:ext>
                  </a:extLst>
                </p14:cNvPr>
                <p14:cNvContentPartPr/>
                <p14:nvPr/>
              </p14:nvContentPartPr>
              <p14:xfrm>
                <a:off x="498333" y="2414587"/>
                <a:ext cx="102240" cy="163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C8B5EC9-A73B-4837-BECC-88AAD8D925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4013" y="2410267"/>
                  <a:ext cx="110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89E6D5F-18A5-42E5-9FCF-A29FFB5639A4}"/>
                    </a:ext>
                  </a:extLst>
                </p14:cNvPr>
                <p14:cNvContentPartPr/>
                <p14:nvPr/>
              </p14:nvContentPartPr>
              <p14:xfrm>
                <a:off x="601293" y="2480107"/>
                <a:ext cx="110520" cy="52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89E6D5F-18A5-42E5-9FCF-A29FFB5639A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6973" y="2475787"/>
                  <a:ext cx="119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8ECF054-32C4-449F-A333-9ECDD9D2A6B3}"/>
                    </a:ext>
                  </a:extLst>
                </p14:cNvPr>
                <p14:cNvContentPartPr/>
                <p14:nvPr/>
              </p14:nvContentPartPr>
              <p14:xfrm>
                <a:off x="764013" y="2456707"/>
                <a:ext cx="13320" cy="94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8ECF054-32C4-449F-A333-9ECDD9D2A6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9693" y="2452387"/>
                  <a:ext cx="21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4733D6E-C9F2-468F-8CB4-095F7E11D8F6}"/>
                    </a:ext>
                  </a:extLst>
                </p14:cNvPr>
                <p14:cNvContentPartPr/>
                <p14:nvPr/>
              </p14:nvContentPartPr>
              <p14:xfrm>
                <a:off x="726213" y="2487667"/>
                <a:ext cx="91440" cy="18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4733D6E-C9F2-468F-8CB4-095F7E11D8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1893" y="2483347"/>
                  <a:ext cx="100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0A20412-4A58-4928-8CEB-414CEB70672E}"/>
                    </a:ext>
                  </a:extLst>
                </p14:cNvPr>
                <p14:cNvContentPartPr/>
                <p14:nvPr/>
              </p14:nvContentPartPr>
              <p14:xfrm>
                <a:off x="676533" y="2344027"/>
                <a:ext cx="9000" cy="73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0A20412-4A58-4928-8CEB-414CEB70672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2213" y="2339707"/>
                  <a:ext cx="17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39610D5-E92B-48A2-BCED-605C8D4B2635}"/>
                    </a:ext>
                  </a:extLst>
                </p14:cNvPr>
                <p14:cNvContentPartPr/>
                <p14:nvPr/>
              </p14:nvContentPartPr>
              <p14:xfrm>
                <a:off x="613533" y="2333587"/>
                <a:ext cx="128880" cy="107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39610D5-E92B-48A2-BCED-605C8D4B26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9213" y="2329267"/>
                  <a:ext cx="137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62F2AC1-D249-41C0-90B8-9A2852CAF07B}"/>
                    </a:ext>
                  </a:extLst>
                </p14:cNvPr>
                <p14:cNvContentPartPr/>
                <p14:nvPr/>
              </p14:nvContentPartPr>
              <p14:xfrm>
                <a:off x="834573" y="1905187"/>
                <a:ext cx="250920" cy="232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62F2AC1-D249-41C0-90B8-9A2852CAF07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0253" y="1900867"/>
                  <a:ext cx="259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ACF1614-0546-4517-AAB0-51AEF10B44D2}"/>
                    </a:ext>
                  </a:extLst>
                </p14:cNvPr>
                <p14:cNvContentPartPr/>
                <p14:nvPr/>
              </p14:nvContentPartPr>
              <p14:xfrm>
                <a:off x="914133" y="2176987"/>
                <a:ext cx="181440" cy="312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ACF1614-0546-4517-AAB0-51AEF10B44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9813" y="2172667"/>
                  <a:ext cx="1900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8E802B5-1A26-41E1-82B0-DEE3F22F003C}"/>
                    </a:ext>
                  </a:extLst>
                </p14:cNvPr>
                <p14:cNvContentPartPr/>
                <p14:nvPr/>
              </p14:nvContentPartPr>
              <p14:xfrm>
                <a:off x="1045173" y="2257987"/>
                <a:ext cx="96120" cy="32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8E802B5-1A26-41E1-82B0-DEE3F22F003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0853" y="2253667"/>
                  <a:ext cx="104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B077E6F-4D6E-459E-96C5-0C9AE759CCDD}"/>
                    </a:ext>
                  </a:extLst>
                </p14:cNvPr>
                <p14:cNvContentPartPr/>
                <p14:nvPr/>
              </p14:nvContentPartPr>
              <p14:xfrm>
                <a:off x="1007733" y="1991587"/>
                <a:ext cx="132480" cy="41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B077E6F-4D6E-459E-96C5-0C9AE759CCD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3413" y="1987267"/>
                  <a:ext cx="141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414E06C-3A14-4647-B111-313A6296BDB3}"/>
                    </a:ext>
                  </a:extLst>
                </p14:cNvPr>
                <p14:cNvContentPartPr/>
                <p14:nvPr/>
              </p14:nvContentPartPr>
              <p14:xfrm>
                <a:off x="1430373" y="2288587"/>
                <a:ext cx="25560" cy="134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414E06C-3A14-4647-B111-313A6296BDB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26053" y="2284267"/>
                  <a:ext cx="34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84A9850-4A75-4F95-B7FA-2A50978D1B0C}"/>
                    </a:ext>
                  </a:extLst>
                </p14:cNvPr>
                <p14:cNvContentPartPr/>
                <p14:nvPr/>
              </p14:nvContentPartPr>
              <p14:xfrm>
                <a:off x="1063533" y="2313787"/>
                <a:ext cx="20160" cy="114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84A9850-4A75-4F95-B7FA-2A50978D1B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9213" y="2309467"/>
                  <a:ext cx="28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57B0520-EAF6-491F-ABD0-757B215BBF9F}"/>
                    </a:ext>
                  </a:extLst>
                </p14:cNvPr>
                <p14:cNvContentPartPr/>
                <p14:nvPr/>
              </p14:nvContentPartPr>
              <p14:xfrm>
                <a:off x="1468533" y="2010307"/>
                <a:ext cx="214920" cy="45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57B0520-EAF6-491F-ABD0-757B215BBF9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64213" y="2005987"/>
                  <a:ext cx="223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04870B9-209E-4399-A18B-E726F44DD57B}"/>
                    </a:ext>
                  </a:extLst>
                </p14:cNvPr>
                <p14:cNvContentPartPr/>
                <p14:nvPr/>
              </p14:nvContentPartPr>
              <p14:xfrm>
                <a:off x="1446573" y="2034067"/>
                <a:ext cx="19080" cy="419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04870B9-209E-4399-A18B-E726F44DD57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42253" y="2029747"/>
                  <a:ext cx="277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ADD8E4E-0306-47E7-9789-B53FAEEB2FCA}"/>
                    </a:ext>
                  </a:extLst>
                </p14:cNvPr>
                <p14:cNvContentPartPr/>
                <p14:nvPr/>
              </p14:nvContentPartPr>
              <p14:xfrm>
                <a:off x="1500573" y="2384347"/>
                <a:ext cx="186840" cy="39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ADD8E4E-0306-47E7-9789-B53FAEEB2F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96253" y="2380027"/>
                  <a:ext cx="195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F613E2B-15A4-4A93-92D9-DB9D04FE9EB5}"/>
                    </a:ext>
                  </a:extLst>
                </p14:cNvPr>
                <p14:cNvContentPartPr/>
                <p14:nvPr/>
              </p14:nvContentPartPr>
              <p14:xfrm>
                <a:off x="1541973" y="2017867"/>
                <a:ext cx="131400" cy="108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F613E2B-15A4-4A93-92D9-DB9D04FE9E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37653" y="2013547"/>
                  <a:ext cx="140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39FD3B8-0485-4836-974D-B0AC5FBFF9D5}"/>
                    </a:ext>
                  </a:extLst>
                </p14:cNvPr>
                <p14:cNvContentPartPr/>
                <p14:nvPr/>
              </p14:nvContentPartPr>
              <p14:xfrm>
                <a:off x="1437933" y="1972867"/>
                <a:ext cx="10440" cy="16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39FD3B8-0485-4836-974D-B0AC5FBFF9D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33613" y="1968547"/>
                  <a:ext cx="19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CA5FF70-9F88-4630-AC95-003D39DEBE91}"/>
                    </a:ext>
                  </a:extLst>
                </p14:cNvPr>
                <p14:cNvContentPartPr/>
                <p14:nvPr/>
              </p14:nvContentPartPr>
              <p14:xfrm>
                <a:off x="1437933" y="2023267"/>
                <a:ext cx="2880" cy="11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CA5FF70-9F88-4630-AC95-003D39DEBE9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33613" y="2018947"/>
                  <a:ext cx="11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9B21577-1DDE-4ECB-A39C-B8973AAD6AAA}"/>
                    </a:ext>
                  </a:extLst>
                </p14:cNvPr>
                <p14:cNvContentPartPr/>
                <p14:nvPr/>
              </p14:nvContentPartPr>
              <p14:xfrm>
                <a:off x="1428213" y="2008867"/>
                <a:ext cx="20160" cy="27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9B21577-1DDE-4ECB-A39C-B8973AAD6AA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23893" y="2004547"/>
                  <a:ext cx="28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77E68B1-C227-4443-886B-98A94D12E300}"/>
                    </a:ext>
                  </a:extLst>
                </p14:cNvPr>
                <p14:cNvContentPartPr/>
                <p14:nvPr/>
              </p14:nvContentPartPr>
              <p14:xfrm>
                <a:off x="1425693" y="2084107"/>
                <a:ext cx="21240" cy="364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77E68B1-C227-4443-886B-98A94D12E30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21373" y="2079787"/>
                  <a:ext cx="298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903A244-C765-48D4-A09D-8A12D440E9EC}"/>
                    </a:ext>
                  </a:extLst>
                </p14:cNvPr>
                <p14:cNvContentPartPr/>
                <p14:nvPr/>
              </p14:nvContentPartPr>
              <p14:xfrm>
                <a:off x="1442613" y="2447707"/>
                <a:ext cx="3240" cy="16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903A244-C765-48D4-A09D-8A12D440E9E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38293" y="2443387"/>
                  <a:ext cx="11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2A8F0FC-E5C2-4482-8494-540AD7F9A61B}"/>
                    </a:ext>
                  </a:extLst>
                </p14:cNvPr>
                <p14:cNvContentPartPr/>
                <p14:nvPr/>
              </p14:nvContentPartPr>
              <p14:xfrm>
                <a:off x="1416333" y="2447707"/>
                <a:ext cx="33120" cy="967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2A8F0FC-E5C2-4482-8494-540AD7F9A61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12013" y="2443387"/>
                  <a:ext cx="41760" cy="9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DF96F3B-8DD3-4652-ACB5-A71AAE364EFE}"/>
                    </a:ext>
                  </a:extLst>
                </p14:cNvPr>
                <p14:cNvContentPartPr/>
                <p14:nvPr/>
              </p14:nvContentPartPr>
              <p14:xfrm>
                <a:off x="1302573" y="3379747"/>
                <a:ext cx="108000" cy="25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DF96F3B-8DD3-4652-ACB5-A71AAE364E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98253" y="3375427"/>
                  <a:ext cx="11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2125A6E-A8EF-4872-9C7C-F977A1012C77}"/>
                    </a:ext>
                  </a:extLst>
                </p14:cNvPr>
                <p14:cNvContentPartPr/>
                <p14:nvPr/>
              </p14:nvContentPartPr>
              <p14:xfrm>
                <a:off x="1347573" y="2266267"/>
                <a:ext cx="86400" cy="16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2125A6E-A8EF-4872-9C7C-F977A1012C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43253" y="2261947"/>
                  <a:ext cx="95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3A4A84A-A8E6-4B0B-994C-79A005D7FFBD}"/>
                    </a:ext>
                  </a:extLst>
                </p14:cNvPr>
                <p14:cNvContentPartPr/>
                <p14:nvPr/>
              </p14:nvContentPartPr>
              <p14:xfrm>
                <a:off x="1449813" y="2205067"/>
                <a:ext cx="3600" cy="33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3A4A84A-A8E6-4B0B-994C-79A005D7FF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45493" y="2200747"/>
                  <a:ext cx="12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CA7CAF0-3027-4305-A960-FB904FF9242A}"/>
                    </a:ext>
                  </a:extLst>
                </p14:cNvPr>
                <p14:cNvContentPartPr/>
                <p14:nvPr/>
              </p14:nvContentPartPr>
              <p14:xfrm>
                <a:off x="1446213" y="2061787"/>
                <a:ext cx="17280" cy="232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CA7CAF0-3027-4305-A960-FB904FF924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41893" y="2057467"/>
                  <a:ext cx="25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E6653F8-5D0A-491A-A027-E2C5A7C049CF}"/>
                    </a:ext>
                  </a:extLst>
                </p14:cNvPr>
                <p14:cNvContentPartPr/>
                <p14:nvPr/>
              </p14:nvContentPartPr>
              <p14:xfrm>
                <a:off x="1680573" y="2270587"/>
                <a:ext cx="123840" cy="59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E6653F8-5D0A-491A-A027-E2C5A7C049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76253" y="2266267"/>
                  <a:ext cx="132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581C7E0-D791-4CE7-BDC4-F9309AD68F34}"/>
                    </a:ext>
                  </a:extLst>
                </p14:cNvPr>
                <p14:cNvContentPartPr/>
                <p14:nvPr/>
              </p14:nvContentPartPr>
              <p14:xfrm>
                <a:off x="1722693" y="2342947"/>
                <a:ext cx="360" cy="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581C7E0-D791-4CE7-BDC4-F9309AD68F3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718373" y="2338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716E5A9-0136-417D-A547-A4D085D4937A}"/>
                    </a:ext>
                  </a:extLst>
                </p14:cNvPr>
                <p14:cNvContentPartPr/>
                <p14:nvPr/>
              </p14:nvContentPartPr>
              <p14:xfrm>
                <a:off x="1690293" y="2309107"/>
                <a:ext cx="15120" cy="1077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716E5A9-0136-417D-A547-A4D085D493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85973" y="2304787"/>
                  <a:ext cx="23760" cy="10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D063E11-9DF6-41BB-9130-EB2083138E57}"/>
                    </a:ext>
                  </a:extLst>
                </p14:cNvPr>
                <p14:cNvContentPartPr/>
                <p14:nvPr/>
              </p14:nvContentPartPr>
              <p14:xfrm>
                <a:off x="1840413" y="2303347"/>
                <a:ext cx="17280" cy="10501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D063E11-9DF6-41BB-9130-EB2083138E5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36093" y="2299027"/>
                  <a:ext cx="25920" cy="10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8FF0ED2-98D6-424D-A24A-DDF9EE19D9ED}"/>
                    </a:ext>
                  </a:extLst>
                </p14:cNvPr>
                <p14:cNvContentPartPr/>
                <p14:nvPr/>
              </p14:nvContentPartPr>
              <p14:xfrm>
                <a:off x="1840773" y="3549667"/>
                <a:ext cx="90000" cy="124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8FF0ED2-98D6-424D-A24A-DDF9EE19D9E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36453" y="3545347"/>
                  <a:ext cx="98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E72208C-B585-4055-9816-7E35F8B7A93D}"/>
                    </a:ext>
                  </a:extLst>
                </p14:cNvPr>
                <p14:cNvContentPartPr/>
                <p14:nvPr/>
              </p14:nvContentPartPr>
              <p14:xfrm>
                <a:off x="1827813" y="3544987"/>
                <a:ext cx="38520" cy="160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E72208C-B585-4055-9816-7E35F8B7A9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23493" y="3540667"/>
                  <a:ext cx="47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D7D2AC4-98B7-4145-93C6-F17717153247}"/>
                    </a:ext>
                  </a:extLst>
                </p14:cNvPr>
                <p14:cNvContentPartPr/>
                <p14:nvPr/>
              </p14:nvContentPartPr>
              <p14:xfrm>
                <a:off x="1831773" y="3521227"/>
                <a:ext cx="163800" cy="32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D7D2AC4-98B7-4145-93C6-F177171532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827453" y="3516907"/>
                  <a:ext cx="172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1933DEC-1DE4-4E2F-ACE2-A0D8D44BE94D}"/>
                    </a:ext>
                  </a:extLst>
                </p14:cNvPr>
                <p14:cNvContentPartPr/>
                <p14:nvPr/>
              </p14:nvContentPartPr>
              <p14:xfrm>
                <a:off x="1807653" y="3583507"/>
                <a:ext cx="215280" cy="97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1933DEC-1DE4-4E2F-ACE2-A0D8D44BE94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03333" y="3579187"/>
                  <a:ext cx="223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2810F53-E490-4157-88CE-2AECC61118C9}"/>
                    </a:ext>
                  </a:extLst>
                </p14:cNvPr>
                <p14:cNvContentPartPr/>
                <p14:nvPr/>
              </p14:nvContentPartPr>
              <p14:xfrm>
                <a:off x="2063973" y="3515827"/>
                <a:ext cx="125280" cy="125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2810F53-E490-4157-88CE-2AECC61118C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59653" y="3511507"/>
                  <a:ext cx="133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E9F17DA-1A1A-417E-B468-8B3A20D8251F}"/>
                    </a:ext>
                  </a:extLst>
                </p14:cNvPr>
                <p14:cNvContentPartPr/>
                <p14:nvPr/>
              </p14:nvContentPartPr>
              <p14:xfrm>
                <a:off x="1262973" y="1855867"/>
                <a:ext cx="654120" cy="717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E9F17DA-1A1A-417E-B468-8B3A20D8251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58653" y="1851547"/>
                  <a:ext cx="662760" cy="72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C8B8A761-433E-49E9-8F01-B312F787A71B}"/>
                  </a:ext>
                </a:extLst>
              </p14:cNvPr>
              <p14:cNvContentPartPr/>
              <p14:nvPr/>
            </p14:nvContentPartPr>
            <p14:xfrm>
              <a:off x="1384293" y="4817947"/>
              <a:ext cx="578160" cy="6847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C8B8A761-433E-49E9-8F01-B312F787A71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379973" y="4813627"/>
                <a:ext cx="586800" cy="69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1D79E2AD-E947-4DCB-9BDB-0BEEDD74B9F0}"/>
              </a:ext>
            </a:extLst>
          </p:cNvPr>
          <p:cNvGrpSpPr/>
          <p:nvPr/>
        </p:nvGrpSpPr>
        <p:grpSpPr>
          <a:xfrm>
            <a:off x="3109773" y="959107"/>
            <a:ext cx="1271520" cy="275760"/>
            <a:chOff x="3109773" y="959107"/>
            <a:chExt cx="127152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FDD9CD6-05FF-4598-8E13-C1AAFC15448F}"/>
                    </a:ext>
                  </a:extLst>
                </p14:cNvPr>
                <p14:cNvContentPartPr/>
                <p14:nvPr/>
              </p14:nvContentPartPr>
              <p14:xfrm>
                <a:off x="3151533" y="968107"/>
                <a:ext cx="276120" cy="2476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FDD9CD6-05FF-4598-8E13-C1AAFC15448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47213" y="963787"/>
                  <a:ext cx="284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1804902-2FBF-45A4-BA50-EDD621D7B296}"/>
                    </a:ext>
                  </a:extLst>
                </p14:cNvPr>
                <p14:cNvContentPartPr/>
                <p14:nvPr/>
              </p14:nvContentPartPr>
              <p14:xfrm>
                <a:off x="3461493" y="1089427"/>
                <a:ext cx="146160" cy="66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1804902-2FBF-45A4-BA50-EDD621D7B2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57173" y="1085107"/>
                  <a:ext cx="154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96CC359-1DE1-48CE-ABFA-4D3AFFF9DC94}"/>
                    </a:ext>
                  </a:extLst>
                </p14:cNvPr>
                <p14:cNvContentPartPr/>
                <p14:nvPr/>
              </p14:nvContentPartPr>
              <p14:xfrm>
                <a:off x="3582453" y="959107"/>
                <a:ext cx="324720" cy="193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96CC359-1DE1-48CE-ABFA-4D3AFFF9DC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78133" y="954787"/>
                  <a:ext cx="333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2F6D576-F242-4713-9134-53F1589F0B23}"/>
                    </a:ext>
                  </a:extLst>
                </p14:cNvPr>
                <p14:cNvContentPartPr/>
                <p14:nvPr/>
              </p14:nvContentPartPr>
              <p14:xfrm>
                <a:off x="3846693" y="988627"/>
                <a:ext cx="176760" cy="142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2F6D576-F242-4713-9134-53F1589F0B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42373" y="984307"/>
                  <a:ext cx="185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863D03B-E938-4B97-B092-E82196854B17}"/>
                    </a:ext>
                  </a:extLst>
                </p14:cNvPr>
                <p14:cNvContentPartPr/>
                <p14:nvPr/>
              </p14:nvContentPartPr>
              <p14:xfrm>
                <a:off x="3109773" y="1129027"/>
                <a:ext cx="1271520" cy="105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863D03B-E938-4B97-B092-E82196854B1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05453" y="1124707"/>
                  <a:ext cx="12801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546C57D7-E998-43AC-86FC-85B094E3B10A}"/>
              </a:ext>
            </a:extLst>
          </p:cNvPr>
          <p:cNvGrpSpPr/>
          <p:nvPr/>
        </p:nvGrpSpPr>
        <p:grpSpPr>
          <a:xfrm>
            <a:off x="3397053" y="3599707"/>
            <a:ext cx="1477800" cy="350280"/>
            <a:chOff x="3397053" y="3599707"/>
            <a:chExt cx="147780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00A659A-0992-468E-825E-615E8BCA2BD1}"/>
                    </a:ext>
                  </a:extLst>
                </p14:cNvPr>
                <p14:cNvContentPartPr/>
                <p14:nvPr/>
              </p14:nvContentPartPr>
              <p14:xfrm>
                <a:off x="3463653" y="3599707"/>
                <a:ext cx="212400" cy="260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00A659A-0992-468E-825E-615E8BCA2B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59333" y="3595387"/>
                  <a:ext cx="2210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ADFCA27-9F5B-4322-AD68-F15EA139F156}"/>
                    </a:ext>
                  </a:extLst>
                </p14:cNvPr>
                <p14:cNvContentPartPr/>
                <p14:nvPr/>
              </p14:nvContentPartPr>
              <p14:xfrm>
                <a:off x="3663093" y="3690787"/>
                <a:ext cx="496440" cy="1087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ADFCA27-9F5B-4322-AD68-F15EA139F15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58773" y="3686467"/>
                  <a:ext cx="505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1F33EDD-D65B-4248-AC54-78A24B344FDD}"/>
                    </a:ext>
                  </a:extLst>
                </p14:cNvPr>
                <p14:cNvContentPartPr/>
                <p14:nvPr/>
              </p14:nvContentPartPr>
              <p14:xfrm>
                <a:off x="4155213" y="3609067"/>
                <a:ext cx="39960" cy="55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1F33EDD-D65B-4248-AC54-78A24B344FD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50893" y="3604747"/>
                  <a:ext cx="48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3254285-F013-4B15-9D3A-FD4289F61AB5}"/>
                    </a:ext>
                  </a:extLst>
                </p14:cNvPr>
                <p14:cNvContentPartPr/>
                <p14:nvPr/>
              </p14:nvContentPartPr>
              <p14:xfrm>
                <a:off x="4205973" y="3643267"/>
                <a:ext cx="142560" cy="117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3254285-F013-4B15-9D3A-FD4289F61A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01653" y="3638947"/>
                  <a:ext cx="151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78F8CCD-3FF3-4700-845C-62E18BBC8CA5}"/>
                    </a:ext>
                  </a:extLst>
                </p14:cNvPr>
                <p14:cNvContentPartPr/>
                <p14:nvPr/>
              </p14:nvContentPartPr>
              <p14:xfrm>
                <a:off x="4379133" y="3628867"/>
                <a:ext cx="188640" cy="141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78F8CCD-3FF3-4700-845C-62E18BBC8CA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74813" y="3624547"/>
                  <a:ext cx="197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D65C3F7-6EAE-4102-9670-874AAEE060EC}"/>
                    </a:ext>
                  </a:extLst>
                </p14:cNvPr>
                <p14:cNvContentPartPr/>
                <p14:nvPr/>
              </p14:nvContentPartPr>
              <p14:xfrm>
                <a:off x="3397053" y="3817507"/>
                <a:ext cx="1477800" cy="1324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D65C3F7-6EAE-4102-9670-874AAEE060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92733" y="3813187"/>
                  <a:ext cx="1486440" cy="14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46016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08450-5DD3-6A0A-E5CB-E13B37FE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E43F7C-9BAE-6E41-8195-247C32B0F4B6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General Trade Model – Exercise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37DDB0-0D0A-9B76-676D-582E3B547858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922E762-7B32-4450-E061-DEAF8927814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307020-93C1-60ED-643F-274CAF0B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4" y="861155"/>
            <a:ext cx="4745491" cy="5907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B65E01-1A1F-01C1-165E-1A49BF181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868" y="880380"/>
            <a:ext cx="4591042" cy="57149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6F8A3BB-FD45-6AAF-57B8-21371D4D7101}"/>
              </a:ext>
            </a:extLst>
          </p:cNvPr>
          <p:cNvSpPr txBox="1"/>
          <p:nvPr/>
        </p:nvSpPr>
        <p:spPr>
          <a:xfrm>
            <a:off x="3160643" y="1552930"/>
            <a:ext cx="400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optimal </a:t>
            </a:r>
            <a:r>
              <a:rPr lang="de-DE" dirty="0" err="1"/>
              <a:t>tariff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Country 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42AC96E-083B-46A2-81AF-1AA9A32FD560}"/>
              </a:ext>
            </a:extLst>
          </p:cNvPr>
          <p:cNvSpPr txBox="1"/>
          <p:nvPr/>
        </p:nvSpPr>
        <p:spPr>
          <a:xfrm>
            <a:off x="7478184" y="1554530"/>
            <a:ext cx="341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5"/>
              </a:rPr>
              <a:t>https://www.wolframalpha.com/</a:t>
            </a:r>
            <a:r>
              <a:rPr lang="de-DE" dirty="0"/>
              <a:t> 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2381C12-8E67-465B-9E74-6DF67EC34AD3}"/>
              </a:ext>
            </a:extLst>
          </p:cNvPr>
          <p:cNvGrpSpPr/>
          <p:nvPr/>
        </p:nvGrpSpPr>
        <p:grpSpPr>
          <a:xfrm>
            <a:off x="467373" y="1596667"/>
            <a:ext cx="1579680" cy="372240"/>
            <a:chOff x="467373" y="1596667"/>
            <a:chExt cx="157968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6995030-68C7-476F-8CEC-47EB29F5318D}"/>
                    </a:ext>
                  </a:extLst>
                </p14:cNvPr>
                <p14:cNvContentPartPr/>
                <p14:nvPr/>
              </p14:nvContentPartPr>
              <p14:xfrm>
                <a:off x="568533" y="1757587"/>
                <a:ext cx="21600" cy="1810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6995030-68C7-476F-8CEC-47EB29F531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4213" y="1753267"/>
                  <a:ext cx="30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856462E-5195-4540-8C3C-DBB66477E685}"/>
                    </a:ext>
                  </a:extLst>
                </p14:cNvPr>
                <p14:cNvContentPartPr/>
                <p14:nvPr/>
              </p14:nvContentPartPr>
              <p14:xfrm>
                <a:off x="467373" y="1741027"/>
                <a:ext cx="203760" cy="218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856462E-5195-4540-8C3C-DBB66477E6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3053" y="1736707"/>
                  <a:ext cx="212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11E9CF5-6A4F-415B-8E9E-E9E55BDC783F}"/>
                    </a:ext>
                  </a:extLst>
                </p14:cNvPr>
                <p14:cNvContentPartPr/>
                <p14:nvPr/>
              </p14:nvContentPartPr>
              <p14:xfrm>
                <a:off x="752853" y="1696747"/>
                <a:ext cx="360" cy="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11E9CF5-6A4F-415B-8E9E-E9E55BDC78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8533" y="1692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D0952F-DAB4-4B32-8A4B-14BA58658BD0}"/>
                    </a:ext>
                  </a:extLst>
                </p14:cNvPr>
                <p14:cNvContentPartPr/>
                <p14:nvPr/>
              </p14:nvContentPartPr>
              <p14:xfrm>
                <a:off x="692013" y="1596667"/>
                <a:ext cx="130680" cy="136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D0952F-DAB4-4B32-8A4B-14BA58658BD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7693" y="1592347"/>
                  <a:ext cx="139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A0C5DB0-E512-436F-A380-6B6DF20B7F62}"/>
                    </a:ext>
                  </a:extLst>
                </p14:cNvPr>
                <p14:cNvContentPartPr/>
                <p14:nvPr/>
              </p14:nvContentPartPr>
              <p14:xfrm>
                <a:off x="810453" y="1832107"/>
                <a:ext cx="21960" cy="1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A0C5DB0-E512-436F-A380-6B6DF20B7F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6133" y="1827787"/>
                  <a:ext cx="306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A20013F-8493-4CE4-8E2A-EA02F000B21D}"/>
                    </a:ext>
                  </a:extLst>
                </p14:cNvPr>
                <p14:cNvContentPartPr/>
                <p14:nvPr/>
              </p14:nvContentPartPr>
              <p14:xfrm>
                <a:off x="831333" y="1909867"/>
                <a:ext cx="21600" cy="14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A20013F-8493-4CE4-8E2A-EA02F000B2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7013" y="1905547"/>
                  <a:ext cx="30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FE3D42E-2F6C-4ED6-ACFA-9B68CB265724}"/>
                    </a:ext>
                  </a:extLst>
                </p14:cNvPr>
                <p14:cNvContentPartPr/>
                <p14:nvPr/>
              </p14:nvContentPartPr>
              <p14:xfrm>
                <a:off x="1042653" y="1791067"/>
                <a:ext cx="54720" cy="177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FE3D42E-2F6C-4ED6-ACFA-9B68CB2657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8333" y="1786747"/>
                  <a:ext cx="63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E722FC1-4211-46C8-A5C0-A44DEC146C72}"/>
                    </a:ext>
                  </a:extLst>
                </p14:cNvPr>
                <p14:cNvContentPartPr/>
                <p14:nvPr/>
              </p14:nvContentPartPr>
              <p14:xfrm>
                <a:off x="963093" y="1760107"/>
                <a:ext cx="249480" cy="130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E722FC1-4211-46C8-A5C0-A44DEC146C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8773" y="1755787"/>
                  <a:ext cx="258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5309F99-3A2F-4C83-91FC-1AE3C9C4AFCD}"/>
                    </a:ext>
                  </a:extLst>
                </p14:cNvPr>
                <p14:cNvContentPartPr/>
                <p14:nvPr/>
              </p14:nvContentPartPr>
              <p14:xfrm>
                <a:off x="1323453" y="1873147"/>
                <a:ext cx="205920" cy="6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5309F99-3A2F-4C83-91FC-1AE3C9C4AFC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19133" y="1868827"/>
                  <a:ext cx="214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25C585D-A86B-4531-A7A8-20F788DC78F6}"/>
                    </a:ext>
                  </a:extLst>
                </p14:cNvPr>
                <p14:cNvContentPartPr/>
                <p14:nvPr/>
              </p14:nvContentPartPr>
              <p14:xfrm>
                <a:off x="1310133" y="1919587"/>
                <a:ext cx="258840" cy="24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25C585D-A86B-4531-A7A8-20F788DC78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05813" y="1915267"/>
                  <a:ext cx="267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993C1CD-B7C4-4827-AF95-C3118776E379}"/>
                    </a:ext>
                  </a:extLst>
                </p14:cNvPr>
                <p14:cNvContentPartPr/>
                <p14:nvPr/>
              </p14:nvContentPartPr>
              <p14:xfrm>
                <a:off x="1701453" y="1778467"/>
                <a:ext cx="140400" cy="165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993C1CD-B7C4-4827-AF95-C3118776E3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97133" y="1774147"/>
                  <a:ext cx="149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752E848-FF66-44CD-8195-C46F4DDC1F8B}"/>
                    </a:ext>
                  </a:extLst>
                </p14:cNvPr>
                <p14:cNvContentPartPr/>
                <p14:nvPr/>
              </p14:nvContentPartPr>
              <p14:xfrm>
                <a:off x="1763373" y="1750747"/>
                <a:ext cx="116640" cy="12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752E848-FF66-44CD-8195-C46F4DDC1F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59053" y="1746427"/>
                  <a:ext cx="125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45E9566-402F-43E1-8525-93628E1C51A5}"/>
                    </a:ext>
                  </a:extLst>
                </p14:cNvPr>
                <p14:cNvContentPartPr/>
                <p14:nvPr/>
              </p14:nvContentPartPr>
              <p14:xfrm>
                <a:off x="1881813" y="1737787"/>
                <a:ext cx="165240" cy="188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45E9566-402F-43E1-8525-93628E1C51A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77493" y="1733467"/>
                  <a:ext cx="1738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812C89D-A919-48B6-B121-876E5FB5DB86}"/>
              </a:ext>
            </a:extLst>
          </p:cNvPr>
          <p:cNvGrpSpPr/>
          <p:nvPr/>
        </p:nvGrpSpPr>
        <p:grpSpPr>
          <a:xfrm>
            <a:off x="2222013" y="1767667"/>
            <a:ext cx="737640" cy="177840"/>
            <a:chOff x="2222013" y="1767667"/>
            <a:chExt cx="73764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0C7A049-7F2B-4D34-8ED6-B752F6F1E1A1}"/>
                    </a:ext>
                  </a:extLst>
                </p14:cNvPr>
                <p14:cNvContentPartPr/>
                <p14:nvPr/>
              </p14:nvContentPartPr>
              <p14:xfrm>
                <a:off x="2222013" y="1839307"/>
                <a:ext cx="170280" cy="10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0C7A049-7F2B-4D34-8ED6-B752F6F1E1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17693" y="1834987"/>
                  <a:ext cx="178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E8D3A49-8244-4AB4-80E9-215E3D7831C4}"/>
                    </a:ext>
                  </a:extLst>
                </p14:cNvPr>
                <p14:cNvContentPartPr/>
                <p14:nvPr/>
              </p14:nvContentPartPr>
              <p14:xfrm>
                <a:off x="2451693" y="1767667"/>
                <a:ext cx="173880" cy="164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E8D3A49-8244-4AB4-80E9-215E3D7831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47373" y="1763347"/>
                  <a:ext cx="182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E709A88-0E7E-4D3E-BF48-B19FFAF67124}"/>
                    </a:ext>
                  </a:extLst>
                </p14:cNvPr>
                <p14:cNvContentPartPr/>
                <p14:nvPr/>
              </p14:nvContentPartPr>
              <p14:xfrm>
                <a:off x="2643573" y="1779547"/>
                <a:ext cx="112320" cy="139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E709A88-0E7E-4D3E-BF48-B19FFAF671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39253" y="1775227"/>
                  <a:ext cx="120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55DCFC4-7EE8-406D-93CA-AD5C3216F1F9}"/>
                    </a:ext>
                  </a:extLst>
                </p14:cNvPr>
                <p14:cNvContentPartPr/>
                <p14:nvPr/>
              </p14:nvContentPartPr>
              <p14:xfrm>
                <a:off x="2839413" y="1797907"/>
                <a:ext cx="120240" cy="147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55DCFC4-7EE8-406D-93CA-AD5C3216F1F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35093" y="1793587"/>
                  <a:ext cx="128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AD5D62D-2EE4-48CC-A689-28C5997FE27F}"/>
                    </a:ext>
                  </a:extLst>
                </p14:cNvPr>
                <p14:cNvContentPartPr/>
                <p14:nvPr/>
              </p14:nvContentPartPr>
              <p14:xfrm>
                <a:off x="2862093" y="1818067"/>
                <a:ext cx="87840" cy="104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AD5D62D-2EE4-48CC-A689-28C5997FE2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57773" y="1813747"/>
                  <a:ext cx="9648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6F9B96F-5EC8-44C1-AF9A-17820E097B29}"/>
              </a:ext>
            </a:extLst>
          </p:cNvPr>
          <p:cNvGrpSpPr/>
          <p:nvPr/>
        </p:nvGrpSpPr>
        <p:grpSpPr>
          <a:xfrm>
            <a:off x="450813" y="2117227"/>
            <a:ext cx="730080" cy="311760"/>
            <a:chOff x="450813" y="2117227"/>
            <a:chExt cx="73008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E1BAA07-979B-4CAC-B0E4-2F0C8F1F3F05}"/>
                    </a:ext>
                  </a:extLst>
                </p14:cNvPr>
                <p14:cNvContentPartPr/>
                <p14:nvPr/>
              </p14:nvContentPartPr>
              <p14:xfrm>
                <a:off x="450813" y="2197507"/>
                <a:ext cx="170280" cy="231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E1BAA07-979B-4CAC-B0E4-2F0C8F1F3F0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6493" y="2193187"/>
                  <a:ext cx="178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626A099-1515-4899-979A-BB62993924D4}"/>
                    </a:ext>
                  </a:extLst>
                </p14:cNvPr>
                <p14:cNvContentPartPr/>
                <p14:nvPr/>
              </p14:nvContentPartPr>
              <p14:xfrm>
                <a:off x="635493" y="2123707"/>
                <a:ext cx="69480" cy="100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626A099-1515-4899-979A-BB62993924D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1173" y="2119387"/>
                  <a:ext cx="78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3C50914-9DFB-4A77-B5BF-8E99D48C1408}"/>
                    </a:ext>
                  </a:extLst>
                </p14:cNvPr>
                <p14:cNvContentPartPr/>
                <p14:nvPr/>
              </p14:nvContentPartPr>
              <p14:xfrm>
                <a:off x="681573" y="2117227"/>
                <a:ext cx="80640" cy="138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3C50914-9DFB-4A77-B5BF-8E99D48C140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7253" y="2112907"/>
                  <a:ext cx="89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CAE8B8-9546-4BCC-B1CC-A2F65E891C86}"/>
                    </a:ext>
                  </a:extLst>
                </p14:cNvPr>
                <p14:cNvContentPartPr/>
                <p14:nvPr/>
              </p14:nvContentPartPr>
              <p14:xfrm>
                <a:off x="891453" y="2238187"/>
                <a:ext cx="24480" cy="145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CAE8B8-9546-4BCC-B1CC-A2F65E891C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7133" y="2233867"/>
                  <a:ext cx="33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D6968A2-9437-4793-AB66-CBB40CCDF81B}"/>
                    </a:ext>
                  </a:extLst>
                </p14:cNvPr>
                <p14:cNvContentPartPr/>
                <p14:nvPr/>
              </p14:nvContentPartPr>
              <p14:xfrm>
                <a:off x="1070373" y="2247187"/>
                <a:ext cx="24480" cy="176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D6968A2-9437-4793-AB66-CBB40CCDF8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6053" y="2242867"/>
                  <a:ext cx="33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8FF3161-1D2D-4D5E-916A-E8C1A22E9BE8}"/>
                    </a:ext>
                  </a:extLst>
                </p14:cNvPr>
                <p14:cNvContentPartPr/>
                <p14:nvPr/>
              </p14:nvContentPartPr>
              <p14:xfrm>
                <a:off x="996573" y="2203987"/>
                <a:ext cx="184320" cy="91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8FF3161-1D2D-4D5E-916A-E8C1A22E9B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2253" y="2199667"/>
                  <a:ext cx="19296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F09884B-246A-44E2-8E8B-4A3BF9DF671B}"/>
                  </a:ext>
                </a:extLst>
              </p14:cNvPr>
              <p14:cNvContentPartPr/>
              <p14:nvPr/>
            </p14:nvContentPartPr>
            <p14:xfrm>
              <a:off x="1345053" y="2284267"/>
              <a:ext cx="157680" cy="936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F09884B-246A-44E2-8E8B-4A3BF9DF671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40733" y="2279947"/>
                <a:ext cx="16632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ABC6E48-F6A6-49B8-BC59-C62821993E98}"/>
              </a:ext>
            </a:extLst>
          </p:cNvPr>
          <p:cNvGrpSpPr/>
          <p:nvPr/>
        </p:nvGrpSpPr>
        <p:grpSpPr>
          <a:xfrm>
            <a:off x="1766613" y="2211547"/>
            <a:ext cx="459360" cy="209160"/>
            <a:chOff x="1766613" y="2211547"/>
            <a:chExt cx="45936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3AA0E50-7FAA-4D89-BD26-C0261A612574}"/>
                    </a:ext>
                  </a:extLst>
                </p14:cNvPr>
                <p14:cNvContentPartPr/>
                <p14:nvPr/>
              </p14:nvContentPartPr>
              <p14:xfrm>
                <a:off x="1766613" y="2250427"/>
                <a:ext cx="118440" cy="170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3AA0E50-7FAA-4D89-BD26-C0261A6125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62293" y="2246107"/>
                  <a:ext cx="127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B7BF06C-496E-492E-B722-14C4B97E44D3}"/>
                    </a:ext>
                  </a:extLst>
                </p14:cNvPr>
                <p14:cNvContentPartPr/>
                <p14:nvPr/>
              </p14:nvContentPartPr>
              <p14:xfrm>
                <a:off x="1830693" y="2211547"/>
                <a:ext cx="372600" cy="172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B7BF06C-496E-492E-B722-14C4B97E44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26373" y="2207227"/>
                  <a:ext cx="381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AD8864B-338E-4AEE-93F4-77DA1B56DC38}"/>
                    </a:ext>
                  </a:extLst>
                </p14:cNvPr>
                <p14:cNvContentPartPr/>
                <p14:nvPr/>
              </p14:nvContentPartPr>
              <p14:xfrm>
                <a:off x="2084853" y="2323147"/>
                <a:ext cx="141120" cy="22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AD8864B-338E-4AEE-93F4-77DA1B56DC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80533" y="2318827"/>
                  <a:ext cx="1497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96F012E-6131-4D06-8461-2D2492FE2C14}"/>
              </a:ext>
            </a:extLst>
          </p:cNvPr>
          <p:cNvGrpSpPr/>
          <p:nvPr/>
        </p:nvGrpSpPr>
        <p:grpSpPr>
          <a:xfrm>
            <a:off x="2463573" y="2247187"/>
            <a:ext cx="591480" cy="136800"/>
            <a:chOff x="2463573" y="2247187"/>
            <a:chExt cx="59148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8496D13-296C-4B67-84FE-15DF890FA728}"/>
                    </a:ext>
                  </a:extLst>
                </p14:cNvPr>
                <p14:cNvContentPartPr/>
                <p14:nvPr/>
              </p14:nvContentPartPr>
              <p14:xfrm>
                <a:off x="2463573" y="2247187"/>
                <a:ext cx="182520" cy="136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8496D13-296C-4B67-84FE-15DF890FA7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59253" y="2242867"/>
                  <a:ext cx="191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E592EA2-E4D6-4F9C-9DB7-4B260A258EA6}"/>
                    </a:ext>
                  </a:extLst>
                </p14:cNvPr>
                <p14:cNvContentPartPr/>
                <p14:nvPr/>
              </p14:nvContentPartPr>
              <p14:xfrm>
                <a:off x="2647533" y="2257267"/>
                <a:ext cx="131040" cy="108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E592EA2-E4D6-4F9C-9DB7-4B260A258E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43213" y="2252947"/>
                  <a:ext cx="139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5CB45D7-1213-418E-B44B-55AFCABE57A0}"/>
                    </a:ext>
                  </a:extLst>
                </p14:cNvPr>
                <p14:cNvContentPartPr/>
                <p14:nvPr/>
              </p14:nvContentPartPr>
              <p14:xfrm>
                <a:off x="2900253" y="2256547"/>
                <a:ext cx="154800" cy="122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5CB45D7-1213-418E-B44B-55AFCABE57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95933" y="2252227"/>
                  <a:ext cx="1634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5D766A-2031-44E9-8557-B6BD1C5E46A8}"/>
              </a:ext>
            </a:extLst>
          </p:cNvPr>
          <p:cNvGrpSpPr/>
          <p:nvPr/>
        </p:nvGrpSpPr>
        <p:grpSpPr>
          <a:xfrm>
            <a:off x="4129653" y="1986907"/>
            <a:ext cx="1526040" cy="288360"/>
            <a:chOff x="4129653" y="1986907"/>
            <a:chExt cx="152604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866D200-7969-49DD-A3E4-F156621A5678}"/>
                    </a:ext>
                  </a:extLst>
                </p14:cNvPr>
                <p14:cNvContentPartPr/>
                <p14:nvPr/>
              </p14:nvContentPartPr>
              <p14:xfrm>
                <a:off x="4258893" y="2099227"/>
                <a:ext cx="14400" cy="176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866D200-7969-49DD-A3E4-F156621A56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54573" y="2094907"/>
                  <a:ext cx="23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3A9076E-77D7-4AA4-B95A-DE02429FB8DE}"/>
                    </a:ext>
                  </a:extLst>
                </p14:cNvPr>
                <p14:cNvContentPartPr/>
                <p14:nvPr/>
              </p14:nvContentPartPr>
              <p14:xfrm>
                <a:off x="4129653" y="2083747"/>
                <a:ext cx="267480" cy="177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3A9076E-77D7-4AA4-B95A-DE02429FB8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25333" y="2079427"/>
                  <a:ext cx="276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04D2AA-8744-4896-8BF1-703CB862A346}"/>
                    </a:ext>
                  </a:extLst>
                </p14:cNvPr>
                <p14:cNvContentPartPr/>
                <p14:nvPr/>
              </p14:nvContentPartPr>
              <p14:xfrm>
                <a:off x="4455453" y="1998787"/>
                <a:ext cx="25200" cy="133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04D2AA-8744-4896-8BF1-703CB862A3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51133" y="1994467"/>
                  <a:ext cx="33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F1B4A78-0471-4303-BB2F-28ED8F1EE3CC}"/>
                    </a:ext>
                  </a:extLst>
                </p14:cNvPr>
                <p14:cNvContentPartPr/>
                <p14:nvPr/>
              </p14:nvContentPartPr>
              <p14:xfrm>
                <a:off x="4376253" y="1986907"/>
                <a:ext cx="195120" cy="148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F1B4A78-0471-4303-BB2F-28ED8F1EE3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71933" y="1982587"/>
                  <a:ext cx="20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EAFECBD-F26B-4DED-A3F2-798D5000163D}"/>
                    </a:ext>
                  </a:extLst>
                </p14:cNvPr>
                <p14:cNvContentPartPr/>
                <p14:nvPr/>
              </p14:nvContentPartPr>
              <p14:xfrm>
                <a:off x="4690533" y="2161867"/>
                <a:ext cx="240840" cy="12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EAFECBD-F26B-4DED-A3F2-798D5000163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86213" y="2157547"/>
                  <a:ext cx="249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2A724E8-6A50-4733-8814-8681C5B12777}"/>
                    </a:ext>
                  </a:extLst>
                </p14:cNvPr>
                <p14:cNvContentPartPr/>
                <p14:nvPr/>
              </p14:nvContentPartPr>
              <p14:xfrm>
                <a:off x="4711413" y="2210107"/>
                <a:ext cx="245880" cy="27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2A724E8-6A50-4733-8814-8681C5B127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07093" y="2205787"/>
                  <a:ext cx="254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5289888-B7B0-4FDA-B6B7-6F73242C7038}"/>
                    </a:ext>
                  </a:extLst>
                </p14:cNvPr>
                <p14:cNvContentPartPr/>
                <p14:nvPr/>
              </p14:nvContentPartPr>
              <p14:xfrm>
                <a:off x="5040093" y="2093107"/>
                <a:ext cx="155160" cy="165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5289888-B7B0-4FDA-B6B7-6F73242C70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35773" y="2088787"/>
                  <a:ext cx="163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22F3023-A27D-4D34-AADC-A34A5482B414}"/>
                    </a:ext>
                  </a:extLst>
                </p14:cNvPr>
                <p14:cNvContentPartPr/>
                <p14:nvPr/>
              </p14:nvContentPartPr>
              <p14:xfrm>
                <a:off x="5067093" y="2065387"/>
                <a:ext cx="141480" cy="6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22F3023-A27D-4D34-AADC-A34A5482B41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62773" y="2061067"/>
                  <a:ext cx="1501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428C0B-12EA-4C14-9422-E8CB36F56CB4}"/>
                    </a:ext>
                  </a:extLst>
                </p14:cNvPr>
                <p14:cNvContentPartPr/>
                <p14:nvPr/>
              </p14:nvContentPartPr>
              <p14:xfrm>
                <a:off x="5254293" y="2037667"/>
                <a:ext cx="401400" cy="163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428C0B-12EA-4C14-9422-E8CB36F56C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49973" y="2033347"/>
                  <a:ext cx="41004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4AEF43FC-CF29-4F7C-8A41-3135BEFC71AA}"/>
              </a:ext>
            </a:extLst>
          </p:cNvPr>
          <p:cNvGrpSpPr/>
          <p:nvPr/>
        </p:nvGrpSpPr>
        <p:grpSpPr>
          <a:xfrm>
            <a:off x="5836413" y="2025067"/>
            <a:ext cx="587880" cy="201240"/>
            <a:chOff x="5836413" y="2025067"/>
            <a:chExt cx="58788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5D823CC-E9A8-4D80-9DFB-E2807F9600C4}"/>
                    </a:ext>
                  </a:extLst>
                </p14:cNvPr>
                <p14:cNvContentPartPr/>
                <p14:nvPr/>
              </p14:nvContentPartPr>
              <p14:xfrm>
                <a:off x="5836413" y="2025067"/>
                <a:ext cx="227520" cy="168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5D823CC-E9A8-4D80-9DFB-E2807F9600C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32093" y="2020747"/>
                  <a:ext cx="236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2509F84-3167-46A2-A396-4F70A2E62D7F}"/>
                    </a:ext>
                  </a:extLst>
                </p14:cNvPr>
                <p14:cNvContentPartPr/>
                <p14:nvPr/>
              </p14:nvContentPartPr>
              <p14:xfrm>
                <a:off x="6071493" y="2060347"/>
                <a:ext cx="91800" cy="142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2509F84-3167-46A2-A396-4F70A2E62D7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67173" y="2056027"/>
                  <a:ext cx="100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8781757-4670-4782-90EF-473806BDD8F5}"/>
                    </a:ext>
                  </a:extLst>
                </p14:cNvPr>
                <p14:cNvContentPartPr/>
                <p14:nvPr/>
              </p14:nvContentPartPr>
              <p14:xfrm>
                <a:off x="6288573" y="2077627"/>
                <a:ext cx="135720" cy="148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8781757-4670-4782-90EF-473806BDD8F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84253" y="2073307"/>
                  <a:ext cx="1443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6656CC7-542F-4002-94E3-5C09BF79BEF7}"/>
              </a:ext>
            </a:extLst>
          </p:cNvPr>
          <p:cNvGrpSpPr/>
          <p:nvPr/>
        </p:nvGrpSpPr>
        <p:grpSpPr>
          <a:xfrm>
            <a:off x="4193373" y="2371027"/>
            <a:ext cx="348840" cy="319680"/>
            <a:chOff x="4193373" y="2371027"/>
            <a:chExt cx="34884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910DB50-5B93-49B3-9114-8FB402D09AC1}"/>
                    </a:ext>
                  </a:extLst>
                </p14:cNvPr>
                <p14:cNvContentPartPr/>
                <p14:nvPr/>
              </p14:nvContentPartPr>
              <p14:xfrm>
                <a:off x="4193373" y="2472907"/>
                <a:ext cx="196560" cy="217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910DB50-5B93-49B3-9114-8FB402D09AC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89053" y="2468587"/>
                  <a:ext cx="205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82421FF-B0FD-4CDF-82CE-6BE1A32061F3}"/>
                    </a:ext>
                  </a:extLst>
                </p14:cNvPr>
                <p14:cNvContentPartPr/>
                <p14:nvPr/>
              </p14:nvContentPartPr>
              <p14:xfrm>
                <a:off x="4460853" y="2389387"/>
                <a:ext cx="34560" cy="118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82421FF-B0FD-4CDF-82CE-6BE1A32061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56533" y="2385067"/>
                  <a:ext cx="43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8837ACE-A464-46C6-952A-B5908A6F121F}"/>
                    </a:ext>
                  </a:extLst>
                </p14:cNvPr>
                <p14:cNvContentPartPr/>
                <p14:nvPr/>
              </p14:nvContentPartPr>
              <p14:xfrm>
                <a:off x="4394613" y="2371027"/>
                <a:ext cx="147600" cy="141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8837ACE-A464-46C6-952A-B5908A6F12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90293" y="2366707"/>
                  <a:ext cx="15624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D5D7E86A-2B7C-4402-BF26-3339C0A0871B}"/>
              </a:ext>
            </a:extLst>
          </p:cNvPr>
          <p:cNvGrpSpPr/>
          <p:nvPr/>
        </p:nvGrpSpPr>
        <p:grpSpPr>
          <a:xfrm>
            <a:off x="4728333" y="2571187"/>
            <a:ext cx="196560" cy="75600"/>
            <a:chOff x="4728333" y="2571187"/>
            <a:chExt cx="19656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BBD7366-E815-416C-BFF4-3E91AA0A495C}"/>
                    </a:ext>
                  </a:extLst>
                </p14:cNvPr>
                <p14:cNvContentPartPr/>
                <p14:nvPr/>
              </p14:nvContentPartPr>
              <p14:xfrm>
                <a:off x="4735173" y="2571187"/>
                <a:ext cx="189720" cy="16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BBD7366-E815-416C-BFF4-3E91AA0A49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30853" y="2566867"/>
                  <a:ext cx="198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6B893FE-0F44-46FD-92B5-E432BB38AF90}"/>
                    </a:ext>
                  </a:extLst>
                </p14:cNvPr>
                <p14:cNvContentPartPr/>
                <p14:nvPr/>
              </p14:nvContentPartPr>
              <p14:xfrm>
                <a:off x="4728333" y="2628067"/>
                <a:ext cx="160560" cy="18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6B893FE-0F44-46FD-92B5-E432BB38AF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24013" y="2623747"/>
                  <a:ext cx="1692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5315692-F082-4E64-9A67-F61CAB2FCB5C}"/>
              </a:ext>
            </a:extLst>
          </p:cNvPr>
          <p:cNvGrpSpPr/>
          <p:nvPr/>
        </p:nvGrpSpPr>
        <p:grpSpPr>
          <a:xfrm>
            <a:off x="5547333" y="2467147"/>
            <a:ext cx="360000" cy="195120"/>
            <a:chOff x="5547333" y="2467147"/>
            <a:chExt cx="36000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0E951DE-A5F2-4DFF-B738-5F40BEDA3B52}"/>
                    </a:ext>
                  </a:extLst>
                </p14:cNvPr>
                <p14:cNvContentPartPr/>
                <p14:nvPr/>
              </p14:nvContentPartPr>
              <p14:xfrm>
                <a:off x="5547333" y="2467147"/>
                <a:ext cx="140760" cy="195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0E951DE-A5F2-4DFF-B738-5F40BEDA3B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43013" y="2462827"/>
                  <a:ext cx="149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5598289-EF7B-4A37-B6C8-A9E1833EB6BD}"/>
                    </a:ext>
                  </a:extLst>
                </p14:cNvPr>
                <p14:cNvContentPartPr/>
                <p14:nvPr/>
              </p14:nvContentPartPr>
              <p14:xfrm>
                <a:off x="5770173" y="2532667"/>
                <a:ext cx="135720" cy="1220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5598289-EF7B-4A37-B6C8-A9E1833EB6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65853" y="2528347"/>
                  <a:ext cx="144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AE80DBD-D6E9-47D4-8E3D-BCBA739687C2}"/>
                    </a:ext>
                  </a:extLst>
                </p14:cNvPr>
                <p14:cNvContentPartPr/>
                <p14:nvPr/>
              </p14:nvContentPartPr>
              <p14:xfrm>
                <a:off x="5786013" y="2517547"/>
                <a:ext cx="121320" cy="129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AE80DBD-D6E9-47D4-8E3D-BCBA739687C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81693" y="2513227"/>
                  <a:ext cx="1299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9F12561A-CE3F-42EE-8477-91ADE04DDDC3}"/>
              </a:ext>
            </a:extLst>
          </p:cNvPr>
          <p:cNvGrpSpPr/>
          <p:nvPr/>
        </p:nvGrpSpPr>
        <p:grpSpPr>
          <a:xfrm>
            <a:off x="6794733" y="2331067"/>
            <a:ext cx="453960" cy="273960"/>
            <a:chOff x="6794733" y="2331067"/>
            <a:chExt cx="45396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274BD48-BD8C-43A0-AE23-DDFBFF79C5DE}"/>
                    </a:ext>
                  </a:extLst>
                </p14:cNvPr>
                <p14:cNvContentPartPr/>
                <p14:nvPr/>
              </p14:nvContentPartPr>
              <p14:xfrm>
                <a:off x="6794733" y="2423947"/>
                <a:ext cx="269640" cy="9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274BD48-BD8C-43A0-AE23-DDFBFF79C5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90413" y="2419627"/>
                  <a:ext cx="278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4EED733-5579-4D08-8DF8-08142EFFC21F}"/>
                    </a:ext>
                  </a:extLst>
                </p14:cNvPr>
                <p14:cNvContentPartPr/>
                <p14:nvPr/>
              </p14:nvContentPartPr>
              <p14:xfrm>
                <a:off x="7017933" y="2331067"/>
                <a:ext cx="230760" cy="273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4EED733-5579-4D08-8DF8-08142EFFC21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13613" y="2326747"/>
                  <a:ext cx="23940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06FC5E6E-CAF1-40EC-BA2C-699891E49FF7}"/>
              </a:ext>
            </a:extLst>
          </p:cNvPr>
          <p:cNvGrpSpPr/>
          <p:nvPr/>
        </p:nvGrpSpPr>
        <p:grpSpPr>
          <a:xfrm>
            <a:off x="7617333" y="2282827"/>
            <a:ext cx="993600" cy="209880"/>
            <a:chOff x="7617333" y="2282827"/>
            <a:chExt cx="99360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17B5627-0146-45DB-BD75-414F5DCAA269}"/>
                    </a:ext>
                  </a:extLst>
                </p14:cNvPr>
                <p14:cNvContentPartPr/>
                <p14:nvPr/>
              </p14:nvContentPartPr>
              <p14:xfrm>
                <a:off x="7617333" y="2353027"/>
                <a:ext cx="126720" cy="139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17B5627-0146-45DB-BD75-414F5DCAA2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13013" y="2348707"/>
                  <a:ext cx="135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B000087-2E94-45B1-9C52-B453D9E8F663}"/>
                    </a:ext>
                  </a:extLst>
                </p14:cNvPr>
                <p14:cNvContentPartPr/>
                <p14:nvPr/>
              </p14:nvContentPartPr>
              <p14:xfrm>
                <a:off x="7755573" y="2380027"/>
                <a:ext cx="145080" cy="75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B000087-2E94-45B1-9C52-B453D9E8F6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51253" y="2375707"/>
                  <a:ext cx="153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E38B35A-E954-4058-939A-6AD5F7844537}"/>
                    </a:ext>
                  </a:extLst>
                </p14:cNvPr>
                <p14:cNvContentPartPr/>
                <p14:nvPr/>
              </p14:nvContentPartPr>
              <p14:xfrm>
                <a:off x="7967973" y="2282827"/>
                <a:ext cx="19800" cy="166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E38B35A-E954-4058-939A-6AD5F78445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63653" y="2278507"/>
                  <a:ext cx="28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F32F224-ED06-4F67-87DC-4E6BE7E65F04}"/>
                    </a:ext>
                  </a:extLst>
                </p14:cNvPr>
                <p14:cNvContentPartPr/>
                <p14:nvPr/>
              </p14:nvContentPartPr>
              <p14:xfrm>
                <a:off x="8035293" y="2371387"/>
                <a:ext cx="115920" cy="83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F32F224-ED06-4F67-87DC-4E6BE7E65F0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30973" y="2367067"/>
                  <a:ext cx="124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16A7885-AD3C-4B3C-81BA-B1E2701A4B36}"/>
                    </a:ext>
                  </a:extLst>
                </p14:cNvPr>
                <p14:cNvContentPartPr/>
                <p14:nvPr/>
              </p14:nvContentPartPr>
              <p14:xfrm>
                <a:off x="8151573" y="2288947"/>
                <a:ext cx="156600" cy="1555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16A7885-AD3C-4B3C-81BA-B1E2701A4B3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147253" y="2284627"/>
                  <a:ext cx="165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89FBD90-B44C-4BDF-8DBA-7FC8B8E8341B}"/>
                    </a:ext>
                  </a:extLst>
                </p14:cNvPr>
                <p14:cNvContentPartPr/>
                <p14:nvPr/>
              </p14:nvContentPartPr>
              <p14:xfrm>
                <a:off x="8326533" y="2294347"/>
                <a:ext cx="284400" cy="144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89FBD90-B44C-4BDF-8DBA-7FC8B8E8341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22213" y="2290027"/>
                  <a:ext cx="2930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E9628438-9A39-4695-BD71-BB09C223161F}"/>
              </a:ext>
            </a:extLst>
          </p:cNvPr>
          <p:cNvGrpSpPr/>
          <p:nvPr/>
        </p:nvGrpSpPr>
        <p:grpSpPr>
          <a:xfrm>
            <a:off x="8879133" y="2218027"/>
            <a:ext cx="910080" cy="399240"/>
            <a:chOff x="8879133" y="2218027"/>
            <a:chExt cx="91008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F0723C8-79EB-453B-9688-DB8985292132}"/>
                    </a:ext>
                  </a:extLst>
                </p14:cNvPr>
                <p14:cNvContentPartPr/>
                <p14:nvPr/>
              </p14:nvContentPartPr>
              <p14:xfrm>
                <a:off x="8879133" y="2325667"/>
                <a:ext cx="136440" cy="1324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F0723C8-79EB-453B-9688-DB89852921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74813" y="2321347"/>
                  <a:ext cx="145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5AFA396-BF44-467C-91AD-71EB433A646D}"/>
                    </a:ext>
                  </a:extLst>
                </p14:cNvPr>
                <p14:cNvContentPartPr/>
                <p14:nvPr/>
              </p14:nvContentPartPr>
              <p14:xfrm>
                <a:off x="8981373" y="2327467"/>
                <a:ext cx="296640" cy="289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5AFA396-BF44-467C-91AD-71EB433A64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77053" y="2323147"/>
                  <a:ext cx="305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9F85EF3-7222-4164-9052-C7E12B535854}"/>
                    </a:ext>
                  </a:extLst>
                </p14:cNvPr>
                <p14:cNvContentPartPr/>
                <p14:nvPr/>
              </p14:nvContentPartPr>
              <p14:xfrm>
                <a:off x="9312213" y="2349067"/>
                <a:ext cx="9000" cy="66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9F85EF3-7222-4164-9052-C7E12B53585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07893" y="2344747"/>
                  <a:ext cx="17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6932A01-6304-44D0-A0B2-ADCF394CB265}"/>
                    </a:ext>
                  </a:extLst>
                </p14:cNvPr>
                <p14:cNvContentPartPr/>
                <p14:nvPr/>
              </p14:nvContentPartPr>
              <p14:xfrm>
                <a:off x="9362613" y="2218027"/>
                <a:ext cx="89280" cy="2066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6932A01-6304-44D0-A0B2-ADCF394CB26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58293" y="2213707"/>
                  <a:ext cx="97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52FDD34-E554-40BA-A57E-BBFF251D38CC}"/>
                    </a:ext>
                  </a:extLst>
                </p14:cNvPr>
                <p14:cNvContentPartPr/>
                <p14:nvPr/>
              </p14:nvContentPartPr>
              <p14:xfrm>
                <a:off x="9329853" y="2243227"/>
                <a:ext cx="360" cy="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52FDD34-E554-40BA-A57E-BBFF251D38C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25533" y="22389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DAEF5C0-FA5F-44EF-9A4C-FE686224620C}"/>
                    </a:ext>
                  </a:extLst>
                </p14:cNvPr>
                <p14:cNvContentPartPr/>
                <p14:nvPr/>
              </p14:nvContentPartPr>
              <p14:xfrm>
                <a:off x="9474573" y="2322787"/>
                <a:ext cx="152640" cy="88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DAEF5C0-FA5F-44EF-9A4C-FE686224620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70253" y="2318467"/>
                  <a:ext cx="161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670731C-1C94-4990-8039-A6FC6A610382}"/>
                    </a:ext>
                  </a:extLst>
                </p14:cNvPr>
                <p14:cNvContentPartPr/>
                <p14:nvPr/>
              </p14:nvContentPartPr>
              <p14:xfrm>
                <a:off x="9582933" y="2279227"/>
                <a:ext cx="49320" cy="313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670731C-1C94-4990-8039-A6FC6A6103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78613" y="2274907"/>
                  <a:ext cx="57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4CA74C5-5932-4430-B458-D51F07F006EC}"/>
                    </a:ext>
                  </a:extLst>
                </p14:cNvPr>
                <p14:cNvContentPartPr/>
                <p14:nvPr/>
              </p14:nvContentPartPr>
              <p14:xfrm>
                <a:off x="9634413" y="2346187"/>
                <a:ext cx="154800" cy="44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4CA74C5-5932-4430-B458-D51F07F006E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30093" y="2341867"/>
                  <a:ext cx="1634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51907C6-C22B-464C-B94B-B104B8297074}"/>
                  </a:ext>
                </a:extLst>
              </p14:cNvPr>
              <p14:cNvContentPartPr/>
              <p14:nvPr/>
            </p14:nvContentPartPr>
            <p14:xfrm>
              <a:off x="9974973" y="2253307"/>
              <a:ext cx="243000" cy="1299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51907C6-C22B-464C-B94B-B104B829707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970653" y="2248987"/>
                <a:ext cx="25164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5F630A9-AEDD-49A3-A4A7-A9704313C751}"/>
              </a:ext>
            </a:extLst>
          </p:cNvPr>
          <p:cNvGrpSpPr/>
          <p:nvPr/>
        </p:nvGrpSpPr>
        <p:grpSpPr>
          <a:xfrm>
            <a:off x="10423893" y="2154667"/>
            <a:ext cx="1068840" cy="339120"/>
            <a:chOff x="10423893" y="2154667"/>
            <a:chExt cx="10688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1FBEBB5-6E5A-49AA-9B29-2E9DF765DCE6}"/>
                    </a:ext>
                  </a:extLst>
                </p14:cNvPr>
                <p14:cNvContentPartPr/>
                <p14:nvPr/>
              </p14:nvContentPartPr>
              <p14:xfrm>
                <a:off x="10423893" y="2288227"/>
                <a:ext cx="323640" cy="113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1FBEBB5-6E5A-49AA-9B29-2E9DF765DCE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19573" y="2283907"/>
                  <a:ext cx="332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30A7CA1-CDD7-4B60-A4F8-B22FB248AC08}"/>
                    </a:ext>
                  </a:extLst>
                </p14:cNvPr>
                <p14:cNvContentPartPr/>
                <p14:nvPr/>
              </p14:nvContentPartPr>
              <p14:xfrm>
                <a:off x="10774533" y="2180587"/>
                <a:ext cx="201960" cy="185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30A7CA1-CDD7-4B60-A4F8-B22FB248AC0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70213" y="2176267"/>
                  <a:ext cx="210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1F9F6E1-C02C-4430-BCDA-D3C92E1D6F91}"/>
                    </a:ext>
                  </a:extLst>
                </p14:cNvPr>
                <p14:cNvContentPartPr/>
                <p14:nvPr/>
              </p14:nvContentPartPr>
              <p14:xfrm>
                <a:off x="10774173" y="2225947"/>
                <a:ext cx="134640" cy="34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1F9F6E1-C02C-4430-BCDA-D3C92E1D6F9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69853" y="2221627"/>
                  <a:ext cx="143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5DE539F-CECC-4ED5-A3FD-AECB1FD78139}"/>
                    </a:ext>
                  </a:extLst>
                </p14:cNvPr>
                <p14:cNvContentPartPr/>
                <p14:nvPr/>
              </p14:nvContentPartPr>
              <p14:xfrm>
                <a:off x="10998813" y="2274547"/>
                <a:ext cx="119160" cy="810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5DE539F-CECC-4ED5-A3FD-AECB1FD7813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94493" y="2270227"/>
                  <a:ext cx="127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99C8ECA-5CD6-4406-8F8A-0F30E5387EF7}"/>
                    </a:ext>
                  </a:extLst>
                </p14:cNvPr>
                <p14:cNvContentPartPr/>
                <p14:nvPr/>
              </p14:nvContentPartPr>
              <p14:xfrm>
                <a:off x="11155413" y="2154667"/>
                <a:ext cx="337320" cy="339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99C8ECA-5CD6-4406-8F8A-0F30E5387EF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51093" y="2150347"/>
                  <a:ext cx="34596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739E60C2-D05D-4EF8-9305-D7C8ABFE101C}"/>
              </a:ext>
            </a:extLst>
          </p:cNvPr>
          <p:cNvGrpSpPr/>
          <p:nvPr/>
        </p:nvGrpSpPr>
        <p:grpSpPr>
          <a:xfrm>
            <a:off x="8439213" y="2697187"/>
            <a:ext cx="737640" cy="221760"/>
            <a:chOff x="8439213" y="2697187"/>
            <a:chExt cx="73764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A8F39D6-D773-49DF-A6FF-DC6AFB086D7F}"/>
                    </a:ext>
                  </a:extLst>
                </p14:cNvPr>
                <p14:cNvContentPartPr/>
                <p14:nvPr/>
              </p14:nvContentPartPr>
              <p14:xfrm>
                <a:off x="8569173" y="2752627"/>
                <a:ext cx="27000" cy="166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A8F39D6-D773-49DF-A6FF-DC6AFB086D7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64853" y="2748307"/>
                  <a:ext cx="35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842CE9B-DCC6-40B7-BCA8-8D807DE4955F}"/>
                    </a:ext>
                  </a:extLst>
                </p14:cNvPr>
                <p14:cNvContentPartPr/>
                <p14:nvPr/>
              </p14:nvContentPartPr>
              <p14:xfrm>
                <a:off x="8439213" y="2730667"/>
                <a:ext cx="198720" cy="280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842CE9B-DCC6-40B7-BCA8-8D807DE4955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34893" y="2726347"/>
                  <a:ext cx="207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F84E2CC-09BF-4974-BCD2-39A908853CAE}"/>
                    </a:ext>
                  </a:extLst>
                </p14:cNvPr>
                <p14:cNvContentPartPr/>
                <p14:nvPr/>
              </p14:nvContentPartPr>
              <p14:xfrm>
                <a:off x="8675733" y="2742907"/>
                <a:ext cx="275400" cy="131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F84E2CC-09BF-4974-BCD2-39A908853CA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71413" y="2738587"/>
                  <a:ext cx="284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444A571-897E-42EA-8500-F2A0974636EA}"/>
                    </a:ext>
                  </a:extLst>
                </p14:cNvPr>
                <p14:cNvContentPartPr/>
                <p14:nvPr/>
              </p14:nvContentPartPr>
              <p14:xfrm>
                <a:off x="8998293" y="2697187"/>
                <a:ext cx="178560" cy="158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444A571-897E-42EA-8500-F2A0974636E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93973" y="2692867"/>
                  <a:ext cx="1872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F709943A-79D8-493C-8A86-77C4C64CEB50}"/>
              </a:ext>
            </a:extLst>
          </p:cNvPr>
          <p:cNvGrpSpPr/>
          <p:nvPr/>
        </p:nvGrpSpPr>
        <p:grpSpPr>
          <a:xfrm>
            <a:off x="9453693" y="2567587"/>
            <a:ext cx="984960" cy="322920"/>
            <a:chOff x="9453693" y="2567587"/>
            <a:chExt cx="98496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21F5A2A-8B1A-41C0-A66D-C4D9F511F397}"/>
                    </a:ext>
                  </a:extLst>
                </p14:cNvPr>
                <p14:cNvContentPartPr/>
                <p14:nvPr/>
              </p14:nvContentPartPr>
              <p14:xfrm>
                <a:off x="9453693" y="2675947"/>
                <a:ext cx="160200" cy="122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21F5A2A-8B1A-41C0-A66D-C4D9F511F39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449373" y="2671627"/>
                  <a:ext cx="168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7D276B3-E028-4F17-B203-4918FF3A5E5E}"/>
                    </a:ext>
                  </a:extLst>
                </p14:cNvPr>
                <p14:cNvContentPartPr/>
                <p14:nvPr/>
              </p14:nvContentPartPr>
              <p14:xfrm>
                <a:off x="9663933" y="2653627"/>
                <a:ext cx="117720" cy="158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7D276B3-E028-4F17-B203-4918FF3A5E5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59613" y="2649307"/>
                  <a:ext cx="126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B8ACA5B-4076-4ECA-9D64-CB083D2FDE8B}"/>
                    </a:ext>
                  </a:extLst>
                </p14:cNvPr>
                <p14:cNvContentPartPr/>
                <p14:nvPr/>
              </p14:nvContentPartPr>
              <p14:xfrm>
                <a:off x="9858333" y="2701147"/>
                <a:ext cx="9000" cy="1029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B8ACA5B-4076-4ECA-9D64-CB083D2FDE8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54013" y="2696827"/>
                  <a:ext cx="17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2E255CC-157A-4EFE-80E6-1D0B26FD8E2E}"/>
                    </a:ext>
                  </a:extLst>
                </p14:cNvPr>
                <p14:cNvContentPartPr/>
                <p14:nvPr/>
              </p14:nvContentPartPr>
              <p14:xfrm>
                <a:off x="9665733" y="2666587"/>
                <a:ext cx="154440" cy="223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2E255CC-157A-4EFE-80E6-1D0B26FD8E2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61413" y="2662267"/>
                  <a:ext cx="163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3BB9E8F-B665-43B9-A19A-095B76B8E1E4}"/>
                    </a:ext>
                  </a:extLst>
                </p14:cNvPr>
                <p14:cNvContentPartPr/>
                <p14:nvPr/>
              </p14:nvContentPartPr>
              <p14:xfrm>
                <a:off x="9826653" y="2669467"/>
                <a:ext cx="143280" cy="130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3BB9E8F-B665-43B9-A19A-095B76B8E1E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22333" y="2665147"/>
                  <a:ext cx="151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D15FE0E-888C-460C-B82B-44FEA887ECCA}"/>
                    </a:ext>
                  </a:extLst>
                </p14:cNvPr>
                <p14:cNvContentPartPr/>
                <p14:nvPr/>
              </p14:nvContentPartPr>
              <p14:xfrm>
                <a:off x="9964893" y="2589547"/>
                <a:ext cx="33840" cy="166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D15FE0E-888C-460C-B82B-44FEA887ECC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960573" y="2585227"/>
                  <a:ext cx="42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B4A8ED0-A9F7-44C9-B346-2FC56B8D0F7C}"/>
                    </a:ext>
                  </a:extLst>
                </p14:cNvPr>
                <p14:cNvContentPartPr/>
                <p14:nvPr/>
              </p14:nvContentPartPr>
              <p14:xfrm>
                <a:off x="9902613" y="2574067"/>
                <a:ext cx="85680" cy="770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B4A8ED0-A9F7-44C9-B346-2FC56B8D0F7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98293" y="2569747"/>
                  <a:ext cx="94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BCF7138-DC9D-4282-9F84-E2C76A738D0A}"/>
                    </a:ext>
                  </a:extLst>
                </p14:cNvPr>
                <p14:cNvContentPartPr/>
                <p14:nvPr/>
              </p14:nvContentPartPr>
              <p14:xfrm>
                <a:off x="9935373" y="2581627"/>
                <a:ext cx="138960" cy="1760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BCF7138-DC9D-4282-9F84-E2C76A738D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31053" y="2577307"/>
                  <a:ext cx="147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7FA0499-C40F-43FF-9B3A-225744D47F66}"/>
                    </a:ext>
                  </a:extLst>
                </p14:cNvPr>
                <p14:cNvContentPartPr/>
                <p14:nvPr/>
              </p14:nvContentPartPr>
              <p14:xfrm>
                <a:off x="10071093" y="2691067"/>
                <a:ext cx="28800" cy="61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7FA0499-C40F-43FF-9B3A-225744D47F6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66773" y="2686747"/>
                  <a:ext cx="37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1B52BD4-E8A9-4904-952C-6A725C3F581A}"/>
                    </a:ext>
                  </a:extLst>
                </p14:cNvPr>
                <p14:cNvContentPartPr/>
                <p14:nvPr/>
              </p14:nvContentPartPr>
              <p14:xfrm>
                <a:off x="10094133" y="2591347"/>
                <a:ext cx="15120" cy="25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1B52BD4-E8A9-4904-952C-6A725C3F581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89813" y="2587027"/>
                  <a:ext cx="23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FAEF20B-D6CC-4362-B5DD-3D7B076A49AB}"/>
                    </a:ext>
                  </a:extLst>
                </p14:cNvPr>
                <p14:cNvContentPartPr/>
                <p14:nvPr/>
              </p14:nvContentPartPr>
              <p14:xfrm>
                <a:off x="10093053" y="2609707"/>
                <a:ext cx="104400" cy="153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FAEF20B-D6CC-4362-B5DD-3D7B076A49A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88733" y="2605387"/>
                  <a:ext cx="113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1AE39E8-B758-451E-8398-C9A418F6B711}"/>
                    </a:ext>
                  </a:extLst>
                </p14:cNvPr>
                <p14:cNvContentPartPr/>
                <p14:nvPr/>
              </p14:nvContentPartPr>
              <p14:xfrm>
                <a:off x="10226253" y="2567587"/>
                <a:ext cx="212400" cy="2030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1AE39E8-B758-451E-8398-C9A418F6B71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221933" y="2563267"/>
                  <a:ext cx="22104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3EC8DF8-090A-45C7-A5A7-558A0563F80F}"/>
                  </a:ext>
                </a:extLst>
              </p14:cNvPr>
              <p14:cNvContentPartPr/>
              <p14:nvPr/>
            </p14:nvContentPartPr>
            <p14:xfrm>
              <a:off x="10732773" y="2770987"/>
              <a:ext cx="360" cy="3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3EC8DF8-090A-45C7-A5A7-558A0563F8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28453" y="276666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8FD8BCC2-7E97-4D09-A5AE-23D54765271C}"/>
              </a:ext>
            </a:extLst>
          </p:cNvPr>
          <p:cNvGrpSpPr/>
          <p:nvPr/>
        </p:nvGrpSpPr>
        <p:grpSpPr>
          <a:xfrm>
            <a:off x="8221773" y="3159067"/>
            <a:ext cx="318240" cy="297000"/>
            <a:chOff x="8221773" y="3159067"/>
            <a:chExt cx="31824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18728BD-C826-4602-8B8A-AD3A316797ED}"/>
                    </a:ext>
                  </a:extLst>
                </p14:cNvPr>
                <p14:cNvContentPartPr/>
                <p14:nvPr/>
              </p14:nvContentPartPr>
              <p14:xfrm>
                <a:off x="8221773" y="3270667"/>
                <a:ext cx="231120" cy="52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18728BD-C826-4602-8B8A-AD3A316797E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17453" y="3266347"/>
                  <a:ext cx="239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55D7FDC-56EF-4448-B862-F7CF3CCA9358}"/>
                    </a:ext>
                  </a:extLst>
                </p14:cNvPr>
                <p14:cNvContentPartPr/>
                <p14:nvPr/>
              </p14:nvContentPartPr>
              <p14:xfrm>
                <a:off x="8387733" y="3159067"/>
                <a:ext cx="152280" cy="297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55D7FDC-56EF-4448-B862-F7CF3CCA935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83413" y="3154747"/>
                  <a:ext cx="1609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428709FA-A3EC-444D-A49B-32F251925BC3}"/>
              </a:ext>
            </a:extLst>
          </p:cNvPr>
          <p:cNvGrpSpPr/>
          <p:nvPr/>
        </p:nvGrpSpPr>
        <p:grpSpPr>
          <a:xfrm>
            <a:off x="8880933" y="3172387"/>
            <a:ext cx="1053000" cy="369360"/>
            <a:chOff x="8880933" y="3172387"/>
            <a:chExt cx="105300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3E3BC70-52B3-41BD-9D77-56611DC0C7AE}"/>
                    </a:ext>
                  </a:extLst>
                </p14:cNvPr>
                <p14:cNvContentPartPr/>
                <p14:nvPr/>
              </p14:nvContentPartPr>
              <p14:xfrm>
                <a:off x="8880933" y="3279667"/>
                <a:ext cx="152640" cy="1310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3E3BC70-52B3-41BD-9D77-56611DC0C7A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76613" y="3275347"/>
                  <a:ext cx="161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E051688-999B-406B-9003-4B74D2CDFAAF}"/>
                    </a:ext>
                  </a:extLst>
                </p14:cNvPr>
                <p14:cNvContentPartPr/>
                <p14:nvPr/>
              </p14:nvContentPartPr>
              <p14:xfrm>
                <a:off x="9043653" y="3277867"/>
                <a:ext cx="93240" cy="263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E051688-999B-406B-9003-4B74D2CDFA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39333" y="3273547"/>
                  <a:ext cx="101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1C0A75-8609-4786-9D64-494AF1D38225}"/>
                    </a:ext>
                  </a:extLst>
                </p14:cNvPr>
                <p14:cNvContentPartPr/>
                <p14:nvPr/>
              </p14:nvContentPartPr>
              <p14:xfrm>
                <a:off x="9202773" y="3186427"/>
                <a:ext cx="138600" cy="190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1C0A75-8609-4786-9D64-494AF1D3822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98453" y="3182107"/>
                  <a:ext cx="147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B8126D0-7459-4C71-9A80-ADBCB433C295}"/>
                    </a:ext>
                  </a:extLst>
                </p14:cNvPr>
                <p14:cNvContentPartPr/>
                <p14:nvPr/>
              </p14:nvContentPartPr>
              <p14:xfrm>
                <a:off x="9337413" y="3181027"/>
                <a:ext cx="32400" cy="1108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B8126D0-7459-4C71-9A80-ADBCB433C29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33093" y="3176707"/>
                  <a:ext cx="41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4C519C6-F346-4357-8285-04E874DF7122}"/>
                    </a:ext>
                  </a:extLst>
                </p14:cNvPr>
                <p14:cNvContentPartPr/>
                <p14:nvPr/>
              </p14:nvContentPartPr>
              <p14:xfrm>
                <a:off x="9393573" y="3293347"/>
                <a:ext cx="269640" cy="360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4C519C6-F346-4357-8285-04E874DF71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89253" y="3289027"/>
                  <a:ext cx="278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1F7C06A-1310-474F-AF82-6C92998E0580}"/>
                    </a:ext>
                  </a:extLst>
                </p14:cNvPr>
                <p14:cNvContentPartPr/>
                <p14:nvPr/>
              </p14:nvContentPartPr>
              <p14:xfrm>
                <a:off x="9667893" y="3172387"/>
                <a:ext cx="266040" cy="165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1F7C06A-1310-474F-AF82-6C92998E058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63573" y="3168067"/>
                  <a:ext cx="27468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D9E08503-C265-43AB-A899-CC535FCD4973}"/>
              </a:ext>
            </a:extLst>
          </p:cNvPr>
          <p:cNvGrpSpPr/>
          <p:nvPr/>
        </p:nvGrpSpPr>
        <p:grpSpPr>
          <a:xfrm>
            <a:off x="10168653" y="3059707"/>
            <a:ext cx="624240" cy="305640"/>
            <a:chOff x="10168653" y="3059707"/>
            <a:chExt cx="62424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ADDA39F-B11A-4AB2-A935-7006967D5A94}"/>
                    </a:ext>
                  </a:extLst>
                </p14:cNvPr>
                <p14:cNvContentPartPr/>
                <p14:nvPr/>
              </p14:nvContentPartPr>
              <p14:xfrm>
                <a:off x="10168653" y="3110107"/>
                <a:ext cx="152280" cy="254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ADDA39F-B11A-4AB2-A935-7006967D5A9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64333" y="3105787"/>
                  <a:ext cx="160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C662C24-7690-4975-8633-A58519B11AE8}"/>
                    </a:ext>
                  </a:extLst>
                </p14:cNvPr>
                <p14:cNvContentPartPr/>
                <p14:nvPr/>
              </p14:nvContentPartPr>
              <p14:xfrm>
                <a:off x="10282413" y="3226027"/>
                <a:ext cx="341640" cy="108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C662C24-7690-4975-8633-A58519B11AE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78093" y="3221707"/>
                  <a:ext cx="350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16D45DD-58FB-41B7-80E2-5A51D0F7658C}"/>
                    </a:ext>
                  </a:extLst>
                </p14:cNvPr>
                <p14:cNvContentPartPr/>
                <p14:nvPr/>
              </p14:nvContentPartPr>
              <p14:xfrm>
                <a:off x="10613973" y="3109387"/>
                <a:ext cx="116280" cy="2559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16D45DD-58FB-41B7-80E2-5A51D0F7658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09653" y="3105067"/>
                  <a:ext cx="124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3B3D039-302B-4D2A-B957-BE78D74FB9A0}"/>
                    </a:ext>
                  </a:extLst>
                </p14:cNvPr>
                <p14:cNvContentPartPr/>
                <p14:nvPr/>
              </p14:nvContentPartPr>
              <p14:xfrm>
                <a:off x="10684893" y="3124507"/>
                <a:ext cx="108000" cy="2383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3B3D039-302B-4D2A-B957-BE78D74FB9A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80573" y="3120187"/>
                  <a:ext cx="116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95D4F02-78B4-44D3-9BA5-3D8E1F67DD81}"/>
                    </a:ext>
                  </a:extLst>
                </p14:cNvPr>
                <p14:cNvContentPartPr/>
                <p14:nvPr/>
              </p14:nvContentPartPr>
              <p14:xfrm>
                <a:off x="10572213" y="3059707"/>
                <a:ext cx="17640" cy="212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95D4F02-78B4-44D3-9BA5-3D8E1F67DD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67893" y="3055387"/>
                  <a:ext cx="262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6404214-5183-40B6-B4D9-B79FD3AF609A}"/>
                  </a:ext>
                </a:extLst>
              </p14:cNvPr>
              <p14:cNvContentPartPr/>
              <p14:nvPr/>
            </p14:nvContentPartPr>
            <p14:xfrm>
              <a:off x="375573" y="2559667"/>
              <a:ext cx="2698920" cy="31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6404214-5183-40B6-B4D9-B79FD3AF609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1253" y="2555347"/>
                <a:ext cx="2707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A7B0AFDF-1147-429D-A6D2-3DB6833B2997}"/>
                  </a:ext>
                </a:extLst>
              </p14:cNvPr>
              <p14:cNvContentPartPr/>
              <p14:nvPr/>
            </p14:nvContentPartPr>
            <p14:xfrm>
              <a:off x="3941373" y="2794027"/>
              <a:ext cx="2674800" cy="6948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A7B0AFDF-1147-429D-A6D2-3DB6833B299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937053" y="2789707"/>
                <a:ext cx="2683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A1EA3EF2-EE0B-4304-A531-B8012C58A89B}"/>
                  </a:ext>
                </a:extLst>
              </p14:cNvPr>
              <p14:cNvContentPartPr/>
              <p14:nvPr/>
            </p14:nvContentPartPr>
            <p14:xfrm>
              <a:off x="5485413" y="2851267"/>
              <a:ext cx="134640" cy="10692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A1EA3EF2-EE0B-4304-A531-B8012C58A89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481093" y="2846947"/>
                <a:ext cx="14328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47CCA748-9C59-4EC4-985C-7179E1AC66F8}"/>
              </a:ext>
            </a:extLst>
          </p:cNvPr>
          <p:cNvGrpSpPr/>
          <p:nvPr/>
        </p:nvGrpSpPr>
        <p:grpSpPr>
          <a:xfrm>
            <a:off x="5026413" y="2511427"/>
            <a:ext cx="386280" cy="145800"/>
            <a:chOff x="5026413" y="2511427"/>
            <a:chExt cx="38628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ED3AF4A-592C-4711-AC10-733D2154A68C}"/>
                    </a:ext>
                  </a:extLst>
                </p14:cNvPr>
                <p14:cNvContentPartPr/>
                <p14:nvPr/>
              </p14:nvContentPartPr>
              <p14:xfrm>
                <a:off x="5026413" y="2522227"/>
                <a:ext cx="179280" cy="135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ED3AF4A-592C-4711-AC10-733D2154A68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22093" y="2517907"/>
                  <a:ext cx="187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F0E2CAB-D294-462F-9E2B-A539F1D28174}"/>
                    </a:ext>
                  </a:extLst>
                </p14:cNvPr>
                <p14:cNvContentPartPr/>
                <p14:nvPr/>
              </p14:nvContentPartPr>
              <p14:xfrm>
                <a:off x="5307933" y="2511427"/>
                <a:ext cx="27000" cy="1278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F0E2CAB-D294-462F-9E2B-A539F1D2817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03613" y="2507107"/>
                  <a:ext cx="35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447F8D4-7B1A-4F51-83F5-A4623AAA21C8}"/>
                    </a:ext>
                  </a:extLst>
                </p14:cNvPr>
                <p14:cNvContentPartPr/>
                <p14:nvPr/>
              </p14:nvContentPartPr>
              <p14:xfrm>
                <a:off x="5249973" y="2537347"/>
                <a:ext cx="162720" cy="54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447F8D4-7B1A-4F51-83F5-A4623AAA21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45653" y="2533027"/>
                  <a:ext cx="17136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27CC60EB-5862-42ED-BF3A-B219FDF09088}"/>
              </a:ext>
            </a:extLst>
          </p:cNvPr>
          <p:cNvGrpSpPr/>
          <p:nvPr/>
        </p:nvGrpSpPr>
        <p:grpSpPr>
          <a:xfrm>
            <a:off x="4407213" y="2832547"/>
            <a:ext cx="2983680" cy="433080"/>
            <a:chOff x="4407213" y="2832547"/>
            <a:chExt cx="298368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A64AD2A-6202-4D35-944F-F22F0B24D34E}"/>
                    </a:ext>
                  </a:extLst>
                </p14:cNvPr>
                <p14:cNvContentPartPr/>
                <p14:nvPr/>
              </p14:nvContentPartPr>
              <p14:xfrm>
                <a:off x="4407213" y="2991667"/>
                <a:ext cx="107640" cy="1411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A64AD2A-6202-4D35-944F-F22F0B24D34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02893" y="2987347"/>
                  <a:ext cx="11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18A62F0-8453-4805-B862-BF3CC298811B}"/>
                    </a:ext>
                  </a:extLst>
                </p14:cNvPr>
                <p14:cNvContentPartPr/>
                <p14:nvPr/>
              </p14:nvContentPartPr>
              <p14:xfrm>
                <a:off x="4407573" y="3032707"/>
                <a:ext cx="96480" cy="518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18A62F0-8453-4805-B862-BF3CC298811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03253" y="3028387"/>
                  <a:ext cx="105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8CDA04A-7A87-451C-B099-552CA2C39E1E}"/>
                    </a:ext>
                  </a:extLst>
                </p14:cNvPr>
                <p14:cNvContentPartPr/>
                <p14:nvPr/>
              </p14:nvContentPartPr>
              <p14:xfrm>
                <a:off x="4543293" y="2929027"/>
                <a:ext cx="15120" cy="84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8CDA04A-7A87-451C-B099-552CA2C39E1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538973" y="2924707"/>
                  <a:ext cx="23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2E99415-F942-4AA0-B37E-A52AE3A58860}"/>
                    </a:ext>
                  </a:extLst>
                </p14:cNvPr>
                <p14:cNvContentPartPr/>
                <p14:nvPr/>
              </p14:nvContentPartPr>
              <p14:xfrm>
                <a:off x="4524933" y="2923267"/>
                <a:ext cx="78840" cy="900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2E99415-F942-4AA0-B37E-A52AE3A5886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20613" y="2918947"/>
                  <a:ext cx="87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5225868-4F65-43C4-A96D-1598313687CC}"/>
                    </a:ext>
                  </a:extLst>
                </p14:cNvPr>
                <p14:cNvContentPartPr/>
                <p14:nvPr/>
              </p14:nvContentPartPr>
              <p14:xfrm>
                <a:off x="4601973" y="2871427"/>
                <a:ext cx="88920" cy="87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5225868-4F65-43C4-A96D-1598313687C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97653" y="2867107"/>
                  <a:ext cx="97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6FB6C8A-3BB1-4C57-8B6F-2955DAF31514}"/>
                    </a:ext>
                  </a:extLst>
                </p14:cNvPr>
                <p14:cNvContentPartPr/>
                <p14:nvPr/>
              </p14:nvContentPartPr>
              <p14:xfrm>
                <a:off x="4752813" y="3000667"/>
                <a:ext cx="94320" cy="118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6FB6C8A-3BB1-4C57-8B6F-2955DAF3151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48493" y="2996347"/>
                  <a:ext cx="102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2B27F79-5D29-43CC-802E-B68B054B821D}"/>
                    </a:ext>
                  </a:extLst>
                </p14:cNvPr>
                <p14:cNvContentPartPr/>
                <p14:nvPr/>
              </p14:nvContentPartPr>
              <p14:xfrm>
                <a:off x="4741653" y="3044947"/>
                <a:ext cx="88920" cy="12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2B27F79-5D29-43CC-802E-B68B054B82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37333" y="3040627"/>
                  <a:ext cx="97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DCDDA3B-E6FC-42E4-ABBB-B4D743448DBC}"/>
                    </a:ext>
                  </a:extLst>
                </p14:cNvPr>
                <p14:cNvContentPartPr/>
                <p14:nvPr/>
              </p14:nvContentPartPr>
              <p14:xfrm>
                <a:off x="5030373" y="2877187"/>
                <a:ext cx="81360" cy="93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DCDDA3B-E6FC-42E4-ABBB-B4D743448DB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26053" y="2872867"/>
                  <a:ext cx="90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82F6A42-31B1-4794-86DD-AE588B9C6F7B}"/>
                    </a:ext>
                  </a:extLst>
                </p14:cNvPr>
                <p14:cNvContentPartPr/>
                <p14:nvPr/>
              </p14:nvContentPartPr>
              <p14:xfrm>
                <a:off x="5031813" y="2872507"/>
                <a:ext cx="111240" cy="226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82F6A42-31B1-4794-86DD-AE588B9C6F7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27493" y="2868187"/>
                  <a:ext cx="119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CE6D86B-E7F4-418F-8A56-D63A51409083}"/>
                    </a:ext>
                  </a:extLst>
                </p14:cNvPr>
                <p14:cNvContentPartPr/>
                <p14:nvPr/>
              </p14:nvContentPartPr>
              <p14:xfrm>
                <a:off x="5155293" y="2849107"/>
                <a:ext cx="264240" cy="1008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CE6D86B-E7F4-418F-8A56-D63A5140908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50973" y="2844787"/>
                  <a:ext cx="272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6709638-F246-48C3-A62A-7BADA5C783EC}"/>
                    </a:ext>
                  </a:extLst>
                </p14:cNvPr>
                <p14:cNvContentPartPr/>
                <p14:nvPr/>
              </p14:nvContentPartPr>
              <p14:xfrm>
                <a:off x="5493693" y="2867107"/>
                <a:ext cx="70920" cy="81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6709638-F246-48C3-A62A-7BADA5C783E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89373" y="2862787"/>
                  <a:ext cx="79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E677E7D-6F95-4B9D-A27E-974436D6AF00}"/>
                    </a:ext>
                  </a:extLst>
                </p14:cNvPr>
                <p14:cNvContentPartPr/>
                <p14:nvPr/>
              </p14:nvContentPartPr>
              <p14:xfrm>
                <a:off x="4968813" y="3011467"/>
                <a:ext cx="737280" cy="183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E677E7D-6F95-4B9D-A27E-974436D6AF0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64493" y="3007147"/>
                  <a:ext cx="74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A7F643B-DCE4-4B2A-92AE-1BF80BB03E92}"/>
                    </a:ext>
                  </a:extLst>
                </p14:cNvPr>
                <p14:cNvContentPartPr/>
                <p14:nvPr/>
              </p14:nvContentPartPr>
              <p14:xfrm>
                <a:off x="5003733" y="3123787"/>
                <a:ext cx="117720" cy="119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A7F643B-DCE4-4B2A-92AE-1BF80BB03E9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99413" y="3119467"/>
                  <a:ext cx="126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14F1EB2-327F-486D-9027-7F60B2F3EABF}"/>
                    </a:ext>
                  </a:extLst>
                </p14:cNvPr>
                <p14:cNvContentPartPr/>
                <p14:nvPr/>
              </p14:nvContentPartPr>
              <p14:xfrm>
                <a:off x="5130813" y="3137827"/>
                <a:ext cx="71640" cy="968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14F1EB2-327F-486D-9027-7F60B2F3EAB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26493" y="3133507"/>
                  <a:ext cx="80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AC3CB10-838E-4AFF-B355-30F5F66FECEB}"/>
                    </a:ext>
                  </a:extLst>
                </p14:cNvPr>
                <p14:cNvContentPartPr/>
                <p14:nvPr/>
              </p14:nvContentPartPr>
              <p14:xfrm>
                <a:off x="5285253" y="3134227"/>
                <a:ext cx="103320" cy="961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AC3CB10-838E-4AFF-B355-30F5F66FECE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80933" y="3129907"/>
                  <a:ext cx="111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4116784-A02F-48B0-83C4-D3605A7F5A8F}"/>
                    </a:ext>
                  </a:extLst>
                </p14:cNvPr>
                <p14:cNvContentPartPr/>
                <p14:nvPr/>
              </p14:nvContentPartPr>
              <p14:xfrm>
                <a:off x="5469573" y="3120907"/>
                <a:ext cx="116280" cy="47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4116784-A02F-48B0-83C4-D3605A7F5A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65253" y="3116587"/>
                  <a:ext cx="124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7BF0F99-5C72-4800-85B0-B3553424389F}"/>
                    </a:ext>
                  </a:extLst>
                </p14:cNvPr>
                <p14:cNvContentPartPr/>
                <p14:nvPr/>
              </p14:nvContentPartPr>
              <p14:xfrm>
                <a:off x="5455173" y="3044587"/>
                <a:ext cx="90000" cy="1123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7BF0F99-5C72-4800-85B0-B3553424389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50853" y="3040267"/>
                  <a:ext cx="98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E00E1B3-A692-4B95-A854-CD89F8FAB569}"/>
                    </a:ext>
                  </a:extLst>
                </p14:cNvPr>
                <p14:cNvContentPartPr/>
                <p14:nvPr/>
              </p14:nvContentPartPr>
              <p14:xfrm>
                <a:off x="5786013" y="3002107"/>
                <a:ext cx="132480" cy="136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E00E1B3-A692-4B95-A854-CD89F8FAB56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81693" y="2997787"/>
                  <a:ext cx="141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FA208103-71BC-450C-B9FB-14CD4B50617B}"/>
                    </a:ext>
                  </a:extLst>
                </p14:cNvPr>
                <p14:cNvContentPartPr/>
                <p14:nvPr/>
              </p14:nvContentPartPr>
              <p14:xfrm>
                <a:off x="5786373" y="3056107"/>
                <a:ext cx="120960" cy="72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FA208103-71BC-450C-B9FB-14CD4B50617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82053" y="3051787"/>
                  <a:ext cx="129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395166A-79F8-4E42-9E65-A856735050A0}"/>
                    </a:ext>
                  </a:extLst>
                </p14:cNvPr>
                <p14:cNvContentPartPr/>
                <p14:nvPr/>
              </p14:nvContentPartPr>
              <p14:xfrm>
                <a:off x="6043773" y="2857747"/>
                <a:ext cx="138240" cy="1234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395166A-79F8-4E42-9E65-A856735050A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39453" y="2853427"/>
                  <a:ext cx="146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F30C41A-C089-40DF-AFED-BE212B3CE298}"/>
                    </a:ext>
                  </a:extLst>
                </p14:cNvPr>
                <p14:cNvContentPartPr/>
                <p14:nvPr/>
              </p14:nvContentPartPr>
              <p14:xfrm>
                <a:off x="6212973" y="2868187"/>
                <a:ext cx="73440" cy="100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F30C41A-C089-40DF-AFED-BE212B3CE2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208653" y="2863867"/>
                  <a:ext cx="82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E6C375F-09C6-42A4-AE64-89A720948767}"/>
                    </a:ext>
                  </a:extLst>
                </p14:cNvPr>
                <p14:cNvContentPartPr/>
                <p14:nvPr/>
              </p14:nvContentPartPr>
              <p14:xfrm>
                <a:off x="6058533" y="3008587"/>
                <a:ext cx="255600" cy="356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E6C375F-09C6-42A4-AE64-89A72094876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54213" y="3003907"/>
                  <a:ext cx="264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7AC5332-050E-4AE9-925E-617A2CEE00E0}"/>
                    </a:ext>
                  </a:extLst>
                </p14:cNvPr>
                <p14:cNvContentPartPr/>
                <p14:nvPr/>
              </p14:nvContentPartPr>
              <p14:xfrm>
                <a:off x="6111093" y="3052507"/>
                <a:ext cx="97920" cy="1058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7AC5332-050E-4AE9-925E-617A2CEE00E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06773" y="3048187"/>
                  <a:ext cx="106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A4E4FC0-9717-4FF1-AB7D-210DA321F291}"/>
                    </a:ext>
                  </a:extLst>
                </p14:cNvPr>
                <p14:cNvContentPartPr/>
                <p14:nvPr/>
              </p14:nvContentPartPr>
              <p14:xfrm>
                <a:off x="6196773" y="3104347"/>
                <a:ext cx="29880" cy="1130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A4E4FC0-9717-4FF1-AB7D-210DA321F29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92453" y="3100027"/>
                  <a:ext cx="38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0EC9CC2-52EE-4330-A1E1-898FBA69F4B9}"/>
                    </a:ext>
                  </a:extLst>
                </p14:cNvPr>
                <p14:cNvContentPartPr/>
                <p14:nvPr/>
              </p14:nvContentPartPr>
              <p14:xfrm>
                <a:off x="6479733" y="2980507"/>
                <a:ext cx="135000" cy="2030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0EC9CC2-52EE-4330-A1E1-898FBA69F4B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75413" y="2976187"/>
                  <a:ext cx="143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33C2173-F2ED-4881-ABF8-D17CBF845BFC}"/>
                    </a:ext>
                  </a:extLst>
                </p14:cNvPr>
                <p14:cNvContentPartPr/>
                <p14:nvPr/>
              </p14:nvContentPartPr>
              <p14:xfrm>
                <a:off x="6617973" y="2907427"/>
                <a:ext cx="139680" cy="1155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33C2173-F2ED-4881-ABF8-D17CBF845BF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13653" y="2903107"/>
                  <a:ext cx="148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FF125C8-5520-4A8E-A539-A099BDE39E8F}"/>
                    </a:ext>
                  </a:extLst>
                </p14:cNvPr>
                <p14:cNvContentPartPr/>
                <p14:nvPr/>
              </p14:nvContentPartPr>
              <p14:xfrm>
                <a:off x="6718413" y="2832547"/>
                <a:ext cx="42120" cy="1123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FF125C8-5520-4A8E-A539-A099BDE39E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14093" y="2828227"/>
                  <a:ext cx="50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89BF0F1-087F-482B-BDFA-56FB7F6763FA}"/>
                    </a:ext>
                  </a:extLst>
                </p14:cNvPr>
                <p14:cNvContentPartPr/>
                <p14:nvPr/>
              </p14:nvContentPartPr>
              <p14:xfrm>
                <a:off x="6686733" y="2837587"/>
                <a:ext cx="114480" cy="124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89BF0F1-087F-482B-BDFA-56FB7F6763F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82413" y="2833267"/>
                  <a:ext cx="123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983AEFF-4ED3-4C8E-BD04-CF9135970599}"/>
                    </a:ext>
                  </a:extLst>
                </p14:cNvPr>
                <p14:cNvContentPartPr/>
                <p14:nvPr/>
              </p14:nvContentPartPr>
              <p14:xfrm>
                <a:off x="6779973" y="3028027"/>
                <a:ext cx="106560" cy="86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983AEFF-4ED3-4C8E-BD04-CF913597059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75653" y="3023707"/>
                  <a:ext cx="115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011DAE7-CE3A-4725-97C0-8ADBA2AE6225}"/>
                    </a:ext>
                  </a:extLst>
                </p14:cNvPr>
                <p14:cNvContentPartPr/>
                <p14:nvPr/>
              </p14:nvContentPartPr>
              <p14:xfrm>
                <a:off x="6745053" y="3077707"/>
                <a:ext cx="137160" cy="8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011DAE7-CE3A-4725-97C0-8ADBA2AE622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40733" y="3073387"/>
                  <a:ext cx="145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D2288E5-943D-4B5C-A3D3-92EBAC0027C8}"/>
                    </a:ext>
                  </a:extLst>
                </p14:cNvPr>
                <p14:cNvContentPartPr/>
                <p14:nvPr/>
              </p14:nvContentPartPr>
              <p14:xfrm>
                <a:off x="7055013" y="2879707"/>
                <a:ext cx="103680" cy="133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D2288E5-943D-4B5C-A3D3-92EBAC0027C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50693" y="2875387"/>
                  <a:ext cx="112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F90F998-B9CE-4D6B-8CE6-320E4B76CC1F}"/>
                    </a:ext>
                  </a:extLst>
                </p14:cNvPr>
                <p14:cNvContentPartPr/>
                <p14:nvPr/>
              </p14:nvContentPartPr>
              <p14:xfrm>
                <a:off x="7197933" y="2876107"/>
                <a:ext cx="92520" cy="1141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F90F998-B9CE-4D6B-8CE6-320E4B76CC1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93613" y="2871787"/>
                  <a:ext cx="101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BA7E4D8-CBE3-44ED-AA20-2A60D099C4E7}"/>
                    </a:ext>
                  </a:extLst>
                </p14:cNvPr>
                <p14:cNvContentPartPr/>
                <p14:nvPr/>
              </p14:nvContentPartPr>
              <p14:xfrm>
                <a:off x="7029813" y="3025147"/>
                <a:ext cx="361080" cy="493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BA7E4D8-CBE3-44ED-AA20-2A60D099C4E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25493" y="3020827"/>
                  <a:ext cx="369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2555627-C148-4B37-917C-5355FEB505A4}"/>
                    </a:ext>
                  </a:extLst>
                </p14:cNvPr>
                <p14:cNvContentPartPr/>
                <p14:nvPr/>
              </p14:nvContentPartPr>
              <p14:xfrm>
                <a:off x="7071933" y="3119467"/>
                <a:ext cx="229320" cy="1461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2555627-C148-4B37-917C-5355FEB505A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67613" y="3115147"/>
                  <a:ext cx="23796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3E9988CE-11F4-497D-BF20-7A8FA09931FF}"/>
                  </a:ext>
                </a:extLst>
              </p14:cNvPr>
              <p14:cNvContentPartPr/>
              <p14:nvPr/>
            </p14:nvContentPartPr>
            <p14:xfrm>
              <a:off x="7847733" y="1429987"/>
              <a:ext cx="240840" cy="4032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3E9988CE-11F4-497D-BF20-7A8FA09931F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843413" y="1425667"/>
                <a:ext cx="2494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D090EB02-5BFB-44E4-90EE-3C8A9383FB52}"/>
                  </a:ext>
                </a:extLst>
              </p14:cNvPr>
              <p14:cNvContentPartPr/>
              <p14:nvPr/>
            </p14:nvContentPartPr>
            <p14:xfrm>
              <a:off x="5541933" y="1431427"/>
              <a:ext cx="285480" cy="3888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D090EB02-5BFB-44E4-90EE-3C8A9383FB52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537613" y="1427107"/>
                <a:ext cx="29412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6F731137-A9BC-4538-8FD6-32C568A39C36}"/>
              </a:ext>
            </a:extLst>
          </p:cNvPr>
          <p:cNvGrpSpPr/>
          <p:nvPr/>
        </p:nvGrpSpPr>
        <p:grpSpPr>
          <a:xfrm>
            <a:off x="10054173" y="35347"/>
            <a:ext cx="1835280" cy="518760"/>
            <a:chOff x="10054173" y="35347"/>
            <a:chExt cx="1835280" cy="51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C6F45B6-DE0C-448C-AC9E-D62BE192B2F5}"/>
                    </a:ext>
                  </a:extLst>
                </p14:cNvPr>
                <p14:cNvContentPartPr/>
                <p14:nvPr/>
              </p14:nvContentPartPr>
              <p14:xfrm>
                <a:off x="10161093" y="106627"/>
                <a:ext cx="136080" cy="1490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C6F45B6-DE0C-448C-AC9E-D62BE192B2F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156773" y="102307"/>
                  <a:ext cx="144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2B6C9C7-EF82-4D67-B105-F0DE21A24B50}"/>
                    </a:ext>
                  </a:extLst>
                </p14:cNvPr>
                <p14:cNvContentPartPr/>
                <p14:nvPr/>
              </p14:nvContentPartPr>
              <p14:xfrm>
                <a:off x="10139493" y="277987"/>
                <a:ext cx="214920" cy="25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2B6C9C7-EF82-4D67-B105-F0DE21A24B5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135173" y="273667"/>
                  <a:ext cx="223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94ECE5E-1C16-46D7-8002-07D515B96E55}"/>
                    </a:ext>
                  </a:extLst>
                </p14:cNvPr>
                <p14:cNvContentPartPr/>
                <p14:nvPr/>
              </p14:nvContentPartPr>
              <p14:xfrm>
                <a:off x="10183413" y="383107"/>
                <a:ext cx="92880" cy="781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94ECE5E-1C16-46D7-8002-07D515B96E5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79093" y="378787"/>
                  <a:ext cx="101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D18D9F0-2592-45A5-8A6F-54974696ECA5}"/>
                    </a:ext>
                  </a:extLst>
                </p14:cNvPr>
                <p14:cNvContentPartPr/>
                <p14:nvPr/>
              </p14:nvContentPartPr>
              <p14:xfrm>
                <a:off x="10466013" y="274747"/>
                <a:ext cx="9000" cy="694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D18D9F0-2592-45A5-8A6F-54974696ECA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61693" y="270427"/>
                  <a:ext cx="17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7C504A0-DDF1-49F1-9A64-1C999B92A52B}"/>
                    </a:ext>
                  </a:extLst>
                </p14:cNvPr>
                <p14:cNvContentPartPr/>
                <p14:nvPr/>
              </p14:nvContentPartPr>
              <p14:xfrm>
                <a:off x="10417773" y="303907"/>
                <a:ext cx="138240" cy="8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7C504A0-DDF1-49F1-9A64-1C999B92A52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413453" y="299587"/>
                  <a:ext cx="146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757D8DA-5915-4DBD-910D-20D8B41339BB}"/>
                    </a:ext>
                  </a:extLst>
                </p14:cNvPr>
                <p14:cNvContentPartPr/>
                <p14:nvPr/>
              </p14:nvContentPartPr>
              <p14:xfrm>
                <a:off x="10615773" y="121387"/>
                <a:ext cx="97560" cy="1173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757D8DA-5915-4DBD-910D-20D8B41339B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11453" y="117067"/>
                  <a:ext cx="106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B045F58-4ACE-4114-A696-932E9483FBCA}"/>
                    </a:ext>
                  </a:extLst>
                </p14:cNvPr>
                <p14:cNvContentPartPr/>
                <p14:nvPr/>
              </p14:nvContentPartPr>
              <p14:xfrm>
                <a:off x="10595253" y="270067"/>
                <a:ext cx="175680" cy="180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B045F58-4ACE-4114-A696-932E9483FBC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90933" y="265747"/>
                  <a:ext cx="184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26F54D2-915C-4EE3-8AA1-ADA1A84C31B7}"/>
                    </a:ext>
                  </a:extLst>
                </p14:cNvPr>
                <p14:cNvContentPartPr/>
                <p14:nvPr/>
              </p14:nvContentPartPr>
              <p14:xfrm>
                <a:off x="10585173" y="333067"/>
                <a:ext cx="140400" cy="900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26F54D2-915C-4EE3-8AA1-ADA1A84C31B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80853" y="328747"/>
                  <a:ext cx="149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0E71530-B66B-4780-9AFA-597400436944}"/>
                    </a:ext>
                  </a:extLst>
                </p14:cNvPr>
                <p14:cNvContentPartPr/>
                <p14:nvPr/>
              </p14:nvContentPartPr>
              <p14:xfrm>
                <a:off x="10858053" y="280867"/>
                <a:ext cx="153000" cy="72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0E71530-B66B-4780-9AFA-59740043694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853733" y="276547"/>
                  <a:ext cx="161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73DA5870-1A01-4BF5-AE4D-0B2FD862E453}"/>
                    </a:ext>
                  </a:extLst>
                </p14:cNvPr>
                <p14:cNvContentPartPr/>
                <p14:nvPr/>
              </p14:nvContentPartPr>
              <p14:xfrm>
                <a:off x="10861653" y="333787"/>
                <a:ext cx="161640" cy="90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73DA5870-1A01-4BF5-AE4D-0B2FD862E45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857333" y="329467"/>
                  <a:ext cx="170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B6EE937-88DD-47E6-B142-1C4DA8B78B7B}"/>
                    </a:ext>
                  </a:extLst>
                </p14:cNvPr>
                <p14:cNvContentPartPr/>
                <p14:nvPr/>
              </p14:nvContentPartPr>
              <p14:xfrm>
                <a:off x="11218053" y="116347"/>
                <a:ext cx="154800" cy="943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B6EE937-88DD-47E6-B142-1C4DA8B78B7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213733" y="112027"/>
                  <a:ext cx="163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49FCEC4-8AD1-468B-96B0-A99B953C935B}"/>
                    </a:ext>
                  </a:extLst>
                </p14:cNvPr>
                <p14:cNvContentPartPr/>
                <p14:nvPr/>
              </p14:nvContentPartPr>
              <p14:xfrm>
                <a:off x="11379693" y="135427"/>
                <a:ext cx="92160" cy="975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49FCEC4-8AD1-468B-96B0-A99B953C935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375373" y="131107"/>
                  <a:ext cx="100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2BC95A2-6DA7-4536-AA28-079A8429ACF9}"/>
                    </a:ext>
                  </a:extLst>
                </p14:cNvPr>
                <p14:cNvContentPartPr/>
                <p14:nvPr/>
              </p14:nvContentPartPr>
              <p14:xfrm>
                <a:off x="11486613" y="143347"/>
                <a:ext cx="93240" cy="738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2BC95A2-6DA7-4536-AA28-079A8429AC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482293" y="139027"/>
                  <a:ext cx="101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87177B01-DA6A-4472-88D7-528E51785008}"/>
                    </a:ext>
                  </a:extLst>
                </p14:cNvPr>
                <p14:cNvContentPartPr/>
                <p14:nvPr/>
              </p14:nvContentPartPr>
              <p14:xfrm>
                <a:off x="11125893" y="272227"/>
                <a:ext cx="502920" cy="342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87177B01-DA6A-4472-88D7-528E5178500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21573" y="267907"/>
                  <a:ext cx="511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7880FC5-2FF5-4E24-B1DA-5703EE37CF03}"/>
                    </a:ext>
                  </a:extLst>
                </p14:cNvPr>
                <p14:cNvContentPartPr/>
                <p14:nvPr/>
              </p14:nvContentPartPr>
              <p14:xfrm>
                <a:off x="11277093" y="407587"/>
                <a:ext cx="360" cy="3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7880FC5-2FF5-4E24-B1DA-5703EE37CF0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272773" y="403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E8313A8-FAB1-428B-B5A3-6E39E3FAFBC9}"/>
                    </a:ext>
                  </a:extLst>
                </p14:cNvPr>
                <p14:cNvContentPartPr/>
                <p14:nvPr/>
              </p14:nvContentPartPr>
              <p14:xfrm>
                <a:off x="11193933" y="374827"/>
                <a:ext cx="109080" cy="856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E8313A8-FAB1-428B-B5A3-6E39E3FAFBC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189613" y="370507"/>
                  <a:ext cx="117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222E564-75B8-42BD-8419-6F69420B76B3}"/>
                    </a:ext>
                  </a:extLst>
                </p14:cNvPr>
                <p14:cNvContentPartPr/>
                <p14:nvPr/>
              </p14:nvContentPartPr>
              <p14:xfrm>
                <a:off x="11332893" y="342427"/>
                <a:ext cx="131040" cy="133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222E564-75B8-42BD-8419-6F69420B76B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28573" y="338107"/>
                  <a:ext cx="139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9F07FBE-FA77-4753-A454-E7D5B2DFF528}"/>
                    </a:ext>
                  </a:extLst>
                </p14:cNvPr>
                <p14:cNvContentPartPr/>
                <p14:nvPr/>
              </p14:nvContentPartPr>
              <p14:xfrm>
                <a:off x="10636653" y="82867"/>
                <a:ext cx="190080" cy="4114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9F07FBE-FA77-4753-A454-E7D5B2DFF52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632333" y="78547"/>
                  <a:ext cx="198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F37B9EC-546E-4A4F-8F38-B37D85B81366}"/>
                    </a:ext>
                  </a:extLst>
                </p14:cNvPr>
                <p14:cNvContentPartPr/>
                <p14:nvPr/>
              </p14:nvContentPartPr>
              <p14:xfrm>
                <a:off x="10054173" y="110587"/>
                <a:ext cx="94680" cy="4435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F37B9EC-546E-4A4F-8F38-B37D85B8136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049853" y="106267"/>
                  <a:ext cx="1033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A6C8EAB-76C5-4762-9A24-6E2BCDDEDD5E}"/>
                    </a:ext>
                  </a:extLst>
                </p14:cNvPr>
                <p14:cNvContentPartPr/>
                <p14:nvPr/>
              </p14:nvContentPartPr>
              <p14:xfrm>
                <a:off x="10778133" y="68827"/>
                <a:ext cx="64800" cy="82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A6C8EAB-76C5-4762-9A24-6E2BCDDEDD5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773813" y="64507"/>
                  <a:ext cx="73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D498842-C00E-4F65-8E20-C59A9F57118C}"/>
                    </a:ext>
                  </a:extLst>
                </p14:cNvPr>
                <p14:cNvContentPartPr/>
                <p14:nvPr/>
              </p14:nvContentPartPr>
              <p14:xfrm>
                <a:off x="10871373" y="35347"/>
                <a:ext cx="87840" cy="856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D498842-C00E-4F65-8E20-C59A9F57118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867053" y="31027"/>
                  <a:ext cx="96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A814E2D-4FCE-4715-A844-F9540FB8E3A9}"/>
                    </a:ext>
                  </a:extLst>
                </p14:cNvPr>
                <p14:cNvContentPartPr/>
                <p14:nvPr/>
              </p14:nvContentPartPr>
              <p14:xfrm>
                <a:off x="11088093" y="132907"/>
                <a:ext cx="113760" cy="3978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A814E2D-4FCE-4715-A844-F9540FB8E3A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83773" y="128587"/>
                  <a:ext cx="1224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18D388F1-BB72-462B-B98F-4611F2EB1BB0}"/>
                    </a:ext>
                  </a:extLst>
                </p14:cNvPr>
                <p14:cNvContentPartPr/>
                <p14:nvPr/>
              </p14:nvContentPartPr>
              <p14:xfrm>
                <a:off x="11526573" y="144787"/>
                <a:ext cx="92160" cy="3229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18D388F1-BB72-462B-B98F-4611F2EB1BB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522253" y="140467"/>
                  <a:ext cx="1008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CE0EE92-BB9D-4526-9847-5B999BEA7AB5}"/>
                    </a:ext>
                  </a:extLst>
                </p14:cNvPr>
                <p14:cNvContentPartPr/>
                <p14:nvPr/>
              </p14:nvContentPartPr>
              <p14:xfrm>
                <a:off x="11639253" y="102307"/>
                <a:ext cx="40320" cy="424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CE0EE92-BB9D-4526-9847-5B999BEA7AB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634933" y="97987"/>
                  <a:ext cx="48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71DC3A6-B8DF-4BA5-B747-5376681D862A}"/>
                    </a:ext>
                  </a:extLst>
                </p14:cNvPr>
                <p14:cNvContentPartPr/>
                <p14:nvPr/>
              </p14:nvContentPartPr>
              <p14:xfrm>
                <a:off x="11607573" y="121027"/>
                <a:ext cx="137160" cy="122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71DC3A6-B8DF-4BA5-B747-5376681D86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603253" y="116707"/>
                  <a:ext cx="145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B201428-0CEB-461B-8518-C65D197BD590}"/>
                    </a:ext>
                  </a:extLst>
                </p14:cNvPr>
                <p14:cNvContentPartPr/>
                <p14:nvPr/>
              </p14:nvContentPartPr>
              <p14:xfrm>
                <a:off x="11773533" y="54427"/>
                <a:ext cx="115920" cy="1526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B201428-0CEB-461B-8518-C65D197BD59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769213" y="50107"/>
                  <a:ext cx="12456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44C11448-AC4C-4655-B7F8-A050E14ACF48}"/>
              </a:ext>
            </a:extLst>
          </p:cNvPr>
          <p:cNvGrpSpPr/>
          <p:nvPr/>
        </p:nvGrpSpPr>
        <p:grpSpPr>
          <a:xfrm>
            <a:off x="10528653" y="591187"/>
            <a:ext cx="1299240" cy="1192680"/>
            <a:chOff x="10528653" y="591187"/>
            <a:chExt cx="1299240" cy="11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EDA7DBC-88D8-40F7-9724-C4117FAC5E54}"/>
                    </a:ext>
                  </a:extLst>
                </p14:cNvPr>
                <p14:cNvContentPartPr/>
                <p14:nvPr/>
              </p14:nvContentPartPr>
              <p14:xfrm>
                <a:off x="10851933" y="591187"/>
                <a:ext cx="34920" cy="1886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EDA7DBC-88D8-40F7-9724-C4117FAC5E5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47613" y="586867"/>
                  <a:ext cx="43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D323176-8AF1-4ABE-9FC7-BC9DF5606539}"/>
                    </a:ext>
                  </a:extLst>
                </p14:cNvPr>
                <p14:cNvContentPartPr/>
                <p14:nvPr/>
              </p14:nvContentPartPr>
              <p14:xfrm>
                <a:off x="10788933" y="702787"/>
                <a:ext cx="174240" cy="1537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D323176-8AF1-4ABE-9FC7-BC9DF560653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784613" y="698467"/>
                  <a:ext cx="182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5F77DF9-62C3-4A5F-B1F5-F9429FC3D7F8}"/>
                    </a:ext>
                  </a:extLst>
                </p14:cNvPr>
                <p14:cNvContentPartPr/>
                <p14:nvPr/>
              </p14:nvContentPartPr>
              <p14:xfrm>
                <a:off x="10528653" y="895747"/>
                <a:ext cx="106200" cy="1630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5F77DF9-62C3-4A5F-B1F5-F9429FC3D7F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24333" y="891427"/>
                  <a:ext cx="114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0148E9C-57C0-4D70-948C-68A77440BA4E}"/>
                    </a:ext>
                  </a:extLst>
                </p14:cNvPr>
                <p14:cNvContentPartPr/>
                <p14:nvPr/>
              </p14:nvContentPartPr>
              <p14:xfrm>
                <a:off x="10692453" y="904027"/>
                <a:ext cx="69840" cy="1292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0148E9C-57C0-4D70-948C-68A77440BA4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88133" y="899707"/>
                  <a:ext cx="78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57F69B64-58A3-4507-BA6F-E78225AA7F41}"/>
                    </a:ext>
                  </a:extLst>
                </p14:cNvPr>
                <p14:cNvContentPartPr/>
                <p14:nvPr/>
              </p14:nvContentPartPr>
              <p14:xfrm>
                <a:off x="10772013" y="975307"/>
                <a:ext cx="70920" cy="579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57F69B64-58A3-4507-BA6F-E78225AA7F4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767693" y="970987"/>
                  <a:ext cx="79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2E38D92-CC8D-421E-90AC-52C87F474149}"/>
                    </a:ext>
                  </a:extLst>
                </p14:cNvPr>
                <p14:cNvContentPartPr/>
                <p14:nvPr/>
              </p14:nvContentPartPr>
              <p14:xfrm>
                <a:off x="10889013" y="955147"/>
                <a:ext cx="79920" cy="1515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2E38D92-CC8D-421E-90AC-52C87F47414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84693" y="950827"/>
                  <a:ext cx="88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B0DB178-C90F-4C17-8FD0-CF1567C1FB9E}"/>
                    </a:ext>
                  </a:extLst>
                </p14:cNvPr>
                <p14:cNvContentPartPr/>
                <p14:nvPr/>
              </p14:nvContentPartPr>
              <p14:xfrm>
                <a:off x="10991613" y="926347"/>
                <a:ext cx="96480" cy="774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B0DB178-C90F-4C17-8FD0-CF1567C1FB9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87293" y="922027"/>
                  <a:ext cx="105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8A9C362-9727-485A-A34F-837A2DB94445}"/>
                    </a:ext>
                  </a:extLst>
                </p14:cNvPr>
                <p14:cNvContentPartPr/>
                <p14:nvPr/>
              </p14:nvContentPartPr>
              <p14:xfrm>
                <a:off x="11101773" y="930307"/>
                <a:ext cx="108720" cy="77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8A9C362-9727-485A-A34F-837A2DB9444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097453" y="925987"/>
                  <a:ext cx="117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B2EB0FE-892A-4D58-AE3D-4B65E98B49D0}"/>
                    </a:ext>
                  </a:extLst>
                </p14:cNvPr>
                <p14:cNvContentPartPr/>
                <p14:nvPr/>
              </p14:nvContentPartPr>
              <p14:xfrm>
                <a:off x="11367093" y="799627"/>
                <a:ext cx="231480" cy="2926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B2EB0FE-892A-4D58-AE3D-4B65E98B49D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62773" y="795307"/>
                  <a:ext cx="240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4FA9C7E-3855-412F-BEAB-EA9CB5C2D879}"/>
                    </a:ext>
                  </a:extLst>
                </p14:cNvPr>
                <p14:cNvContentPartPr/>
                <p14:nvPr/>
              </p14:nvContentPartPr>
              <p14:xfrm>
                <a:off x="10712973" y="1153507"/>
                <a:ext cx="95400" cy="136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4FA9C7E-3855-412F-BEAB-EA9CB5C2D87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08653" y="1149187"/>
                  <a:ext cx="104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05098CF-BE00-4D7F-8032-E1513A3A3B14}"/>
                    </a:ext>
                  </a:extLst>
                </p14:cNvPr>
                <p14:cNvContentPartPr/>
                <p14:nvPr/>
              </p14:nvContentPartPr>
              <p14:xfrm>
                <a:off x="10842933" y="1133707"/>
                <a:ext cx="134640" cy="576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05098CF-BE00-4D7F-8032-E1513A3A3B1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38613" y="1129387"/>
                  <a:ext cx="143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8ED3335-102D-4D60-B527-0F70B94706AF}"/>
                    </a:ext>
                  </a:extLst>
                </p14:cNvPr>
                <p14:cNvContentPartPr/>
                <p14:nvPr/>
              </p14:nvContentPartPr>
              <p14:xfrm>
                <a:off x="11114733" y="1167187"/>
                <a:ext cx="165240" cy="763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8ED3335-102D-4D60-B527-0F70B94706A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110413" y="1162867"/>
                  <a:ext cx="173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DA88D4F-F93A-41E2-931A-223660CD1D13}"/>
                    </a:ext>
                  </a:extLst>
                </p14:cNvPr>
                <p14:cNvContentPartPr/>
                <p14:nvPr/>
              </p14:nvContentPartPr>
              <p14:xfrm>
                <a:off x="11305893" y="1064227"/>
                <a:ext cx="159120" cy="148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DA88D4F-F93A-41E2-931A-223660CD1D1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301573" y="1059907"/>
                  <a:ext cx="167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F437A255-921F-493D-935E-C2DFA94FCC6F}"/>
                    </a:ext>
                  </a:extLst>
                </p14:cNvPr>
                <p14:cNvContentPartPr/>
                <p14:nvPr/>
              </p14:nvContentPartPr>
              <p14:xfrm>
                <a:off x="11589213" y="1058107"/>
                <a:ext cx="9720" cy="1332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F437A255-921F-493D-935E-C2DFA94FCC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584893" y="1053787"/>
                  <a:ext cx="18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7E8A0B7-ABE9-4E5D-B52F-AAE0DBA125A4}"/>
                    </a:ext>
                  </a:extLst>
                </p14:cNvPr>
                <p14:cNvContentPartPr/>
                <p14:nvPr/>
              </p14:nvContentPartPr>
              <p14:xfrm>
                <a:off x="11499933" y="1065667"/>
                <a:ext cx="175680" cy="122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7E8A0B7-ABE9-4E5D-B52F-AAE0DBA125A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495613" y="1061347"/>
                  <a:ext cx="184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8C0726E-B56D-42C4-86EE-B8EF402D89EF}"/>
                    </a:ext>
                  </a:extLst>
                </p14:cNvPr>
                <p14:cNvContentPartPr/>
                <p14:nvPr/>
              </p14:nvContentPartPr>
              <p14:xfrm>
                <a:off x="11698653" y="996907"/>
                <a:ext cx="129240" cy="795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8C0726E-B56D-42C4-86EE-B8EF402D89E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694333" y="992587"/>
                  <a:ext cx="137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25CD4C7-440C-4324-A63C-AC32D805B7B8}"/>
                    </a:ext>
                  </a:extLst>
                </p14:cNvPr>
                <p14:cNvContentPartPr/>
                <p14:nvPr/>
              </p14:nvContentPartPr>
              <p14:xfrm>
                <a:off x="10893693" y="1468867"/>
                <a:ext cx="137520" cy="28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25CD4C7-440C-4324-A63C-AC32D805B7B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889373" y="1464547"/>
                  <a:ext cx="146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389D715-0900-49D2-9EC6-4173ABECDA28}"/>
                    </a:ext>
                  </a:extLst>
                </p14:cNvPr>
                <p14:cNvContentPartPr/>
                <p14:nvPr/>
              </p14:nvContentPartPr>
              <p14:xfrm>
                <a:off x="10907013" y="1494427"/>
                <a:ext cx="135360" cy="79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389D715-0900-49D2-9EC6-4173ABECDA2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902693" y="1490107"/>
                  <a:ext cx="144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300C956-2652-48AE-A823-A31332F0AE59}"/>
                    </a:ext>
                  </a:extLst>
                </p14:cNvPr>
                <p14:cNvContentPartPr/>
                <p14:nvPr/>
              </p14:nvContentPartPr>
              <p14:xfrm>
                <a:off x="11189613" y="1339987"/>
                <a:ext cx="153360" cy="993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300C956-2652-48AE-A823-A31332F0AE5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85293" y="1335667"/>
                  <a:ext cx="162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880A47B-999F-4DC0-9A4D-44C40B9F37C2}"/>
                    </a:ext>
                  </a:extLst>
                </p14:cNvPr>
                <p14:cNvContentPartPr/>
                <p14:nvPr/>
              </p14:nvContentPartPr>
              <p14:xfrm>
                <a:off x="11319933" y="1296427"/>
                <a:ext cx="168840" cy="1155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880A47B-999F-4DC0-9A4D-44C40B9F37C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315613" y="1292107"/>
                  <a:ext cx="177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6A8E5F6-7570-42D9-9E5F-621C1B3E6B34}"/>
                    </a:ext>
                  </a:extLst>
                </p14:cNvPr>
                <p14:cNvContentPartPr/>
                <p14:nvPr/>
              </p14:nvContentPartPr>
              <p14:xfrm>
                <a:off x="11163693" y="1437907"/>
                <a:ext cx="432360" cy="586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6A8E5F6-7570-42D9-9E5F-621C1B3E6B3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159373" y="1433587"/>
                  <a:ext cx="441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8B74660-7960-4563-98E8-EF2A8D3111E7}"/>
                    </a:ext>
                  </a:extLst>
                </p14:cNvPr>
                <p14:cNvContentPartPr/>
                <p14:nvPr/>
              </p14:nvContentPartPr>
              <p14:xfrm>
                <a:off x="11147133" y="1510627"/>
                <a:ext cx="169920" cy="1418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8B74660-7960-4563-98E8-EF2A8D3111E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142813" y="1506307"/>
                  <a:ext cx="178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762EE03-E73B-4F47-9F5D-674A93B4A1DB}"/>
                    </a:ext>
                  </a:extLst>
                </p14:cNvPr>
                <p14:cNvContentPartPr/>
                <p14:nvPr/>
              </p14:nvContentPartPr>
              <p14:xfrm>
                <a:off x="11356293" y="1541947"/>
                <a:ext cx="28080" cy="1220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762EE03-E73B-4F47-9F5D-674A93B4A1D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351973" y="1537627"/>
                  <a:ext cx="36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FCF85F0-1263-4B09-8C91-1431119D0EB5}"/>
                    </a:ext>
                  </a:extLst>
                </p14:cNvPr>
                <p14:cNvContentPartPr/>
                <p14:nvPr/>
              </p14:nvContentPartPr>
              <p14:xfrm>
                <a:off x="11326053" y="1593067"/>
                <a:ext cx="120600" cy="72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FCF85F0-1263-4B09-8C91-1431119D0EB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321733" y="1588747"/>
                  <a:ext cx="129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AD212CA-F006-4A79-9E55-49726007ED5A}"/>
                    </a:ext>
                  </a:extLst>
                </p14:cNvPr>
                <p14:cNvContentPartPr/>
                <p14:nvPr/>
              </p14:nvContentPartPr>
              <p14:xfrm>
                <a:off x="11363133" y="1542667"/>
                <a:ext cx="173520" cy="1242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AD212CA-F006-4A79-9E55-49726007ED5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58813" y="1538347"/>
                  <a:ext cx="182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E556B1A-CBE1-408B-8587-2157E9A0A79B}"/>
                    </a:ext>
                  </a:extLst>
                </p14:cNvPr>
                <p14:cNvContentPartPr/>
                <p14:nvPr/>
              </p14:nvContentPartPr>
              <p14:xfrm>
                <a:off x="11464653" y="1419907"/>
                <a:ext cx="360" cy="3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E556B1A-CBE1-408B-8587-2157E9A0A79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460333" y="141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7C39FA5-0392-429C-849E-B73CAA91CAFF}"/>
                    </a:ext>
                  </a:extLst>
                </p14:cNvPr>
                <p14:cNvContentPartPr/>
                <p14:nvPr/>
              </p14:nvContentPartPr>
              <p14:xfrm>
                <a:off x="10863813" y="1238107"/>
                <a:ext cx="826200" cy="5457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7C39FA5-0392-429C-849E-B73CAA91CAF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859493" y="1233787"/>
                  <a:ext cx="834840" cy="55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CA5C2A03-3B8D-4A8B-8CE7-D70FF6468FCA}"/>
              </a:ext>
            </a:extLst>
          </p:cNvPr>
          <p:cNvGrpSpPr/>
          <p:nvPr/>
        </p:nvGrpSpPr>
        <p:grpSpPr>
          <a:xfrm>
            <a:off x="9637293" y="3584947"/>
            <a:ext cx="1294920" cy="573840"/>
            <a:chOff x="9637293" y="3584947"/>
            <a:chExt cx="1294920" cy="57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7B9627D-FE66-4C5B-B7B0-1A156CA96F0C}"/>
                    </a:ext>
                  </a:extLst>
                </p14:cNvPr>
                <p14:cNvContentPartPr/>
                <p14:nvPr/>
              </p14:nvContentPartPr>
              <p14:xfrm>
                <a:off x="9875253" y="3650107"/>
                <a:ext cx="61200" cy="3182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7B9627D-FE66-4C5B-B7B0-1A156CA96F0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870933" y="3645787"/>
                  <a:ext cx="698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4FE748C1-5A65-46D0-AAEB-99BF9B590F59}"/>
                    </a:ext>
                  </a:extLst>
                </p14:cNvPr>
                <p14:cNvContentPartPr/>
                <p14:nvPr/>
              </p14:nvContentPartPr>
              <p14:xfrm>
                <a:off x="9826653" y="3976627"/>
                <a:ext cx="1105560" cy="640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4FE748C1-5A65-46D0-AAEB-99BF9B590F5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822333" y="3972307"/>
                  <a:ext cx="1114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C0E89F1A-DF5E-4FF8-988C-CB7EBD19E918}"/>
                    </a:ext>
                  </a:extLst>
                </p14:cNvPr>
                <p14:cNvContentPartPr/>
                <p14:nvPr/>
              </p14:nvContentPartPr>
              <p14:xfrm>
                <a:off x="9925293" y="3637147"/>
                <a:ext cx="855360" cy="3099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C0E89F1A-DF5E-4FF8-988C-CB7EBD19E91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920973" y="3632827"/>
                  <a:ext cx="864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EDC0AF2-E49D-43F0-99BD-CD8A7310D211}"/>
                    </a:ext>
                  </a:extLst>
                </p14:cNvPr>
                <p14:cNvContentPartPr/>
                <p14:nvPr/>
              </p14:nvContentPartPr>
              <p14:xfrm>
                <a:off x="10286013" y="3609427"/>
                <a:ext cx="112680" cy="1350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EDC0AF2-E49D-43F0-99BD-CD8A7310D21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281693" y="3605107"/>
                  <a:ext cx="121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C343A92-B978-4E58-A0B9-4C6B9E248C97}"/>
                    </a:ext>
                  </a:extLst>
                </p14:cNvPr>
                <p14:cNvContentPartPr/>
                <p14:nvPr/>
              </p14:nvContentPartPr>
              <p14:xfrm>
                <a:off x="10369893" y="3584947"/>
                <a:ext cx="179640" cy="1587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C343A92-B978-4E58-A0B9-4C6B9E248C9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365573" y="3580627"/>
                  <a:ext cx="188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0366A27-45B8-4520-B027-0B82E50931C8}"/>
                    </a:ext>
                  </a:extLst>
                </p14:cNvPr>
                <p14:cNvContentPartPr/>
                <p14:nvPr/>
              </p14:nvContentPartPr>
              <p14:xfrm>
                <a:off x="9637293" y="3714907"/>
                <a:ext cx="129240" cy="2041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0366A27-45B8-4520-B027-0B82E50931C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632973" y="3710587"/>
                  <a:ext cx="137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DDCD45AA-BFD9-4B63-B337-225566514DB7}"/>
                    </a:ext>
                  </a:extLst>
                </p14:cNvPr>
                <p14:cNvContentPartPr/>
                <p14:nvPr/>
              </p14:nvContentPartPr>
              <p14:xfrm>
                <a:off x="10093413" y="4051147"/>
                <a:ext cx="123840" cy="691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DDCD45AA-BFD9-4B63-B337-225566514DB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089093" y="4046827"/>
                  <a:ext cx="132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33EC3BF-67C0-4071-B7A0-1BB395B8E06C}"/>
                    </a:ext>
                  </a:extLst>
                </p14:cNvPr>
                <p14:cNvContentPartPr/>
                <p14:nvPr/>
              </p14:nvContentPartPr>
              <p14:xfrm>
                <a:off x="10179093" y="4063387"/>
                <a:ext cx="28800" cy="954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33EC3BF-67C0-4071-B7A0-1BB395B8E06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174773" y="4059067"/>
                  <a:ext cx="374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1" name="Gruppieren 500">
            <a:extLst>
              <a:ext uri="{FF2B5EF4-FFF2-40B4-BE49-F238E27FC236}">
                <a16:creationId xmlns:a16="http://schemas.microsoft.com/office/drawing/2014/main" id="{EBB7AA4F-C062-474C-B4E2-EBF75B30FBD3}"/>
              </a:ext>
            </a:extLst>
          </p:cNvPr>
          <p:cNvGrpSpPr/>
          <p:nvPr/>
        </p:nvGrpSpPr>
        <p:grpSpPr>
          <a:xfrm>
            <a:off x="11013213" y="3140347"/>
            <a:ext cx="1105200" cy="421920"/>
            <a:chOff x="11013213" y="3140347"/>
            <a:chExt cx="110520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68CE192E-3B55-4CCB-9432-03A7C806B202}"/>
                    </a:ext>
                  </a:extLst>
                </p14:cNvPr>
                <p14:cNvContentPartPr/>
                <p14:nvPr/>
              </p14:nvContentPartPr>
              <p14:xfrm>
                <a:off x="11013213" y="3376507"/>
                <a:ext cx="170640" cy="1857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68CE192E-3B55-4CCB-9432-03A7C806B20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008893" y="3372187"/>
                  <a:ext cx="179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FB69E1B-DB12-445A-B989-A0F902DFF592}"/>
                    </a:ext>
                  </a:extLst>
                </p14:cNvPr>
                <p14:cNvContentPartPr/>
                <p14:nvPr/>
              </p14:nvContentPartPr>
              <p14:xfrm>
                <a:off x="11156493" y="3192907"/>
                <a:ext cx="248760" cy="1458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FB69E1B-DB12-445A-B989-A0F902DFF59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151813" y="3188587"/>
                  <a:ext cx="257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A0DFF6D-D983-4632-980E-9938A90841B1}"/>
                    </a:ext>
                  </a:extLst>
                </p14:cNvPr>
                <p14:cNvContentPartPr/>
                <p14:nvPr/>
              </p14:nvContentPartPr>
              <p14:xfrm>
                <a:off x="11517933" y="3339427"/>
                <a:ext cx="23400" cy="1666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A0DFF6D-D983-4632-980E-9938A90841B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513613" y="3335107"/>
                  <a:ext cx="3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18C664A4-B44E-42A5-B0C5-7B502AABFB60}"/>
                    </a:ext>
                  </a:extLst>
                </p14:cNvPr>
                <p14:cNvContentPartPr/>
                <p14:nvPr/>
              </p14:nvContentPartPr>
              <p14:xfrm>
                <a:off x="11461413" y="3418267"/>
                <a:ext cx="172440" cy="212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18C664A4-B44E-42A5-B0C5-7B502AABFB6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457093" y="3413947"/>
                  <a:ext cx="181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2EB4448-D0B6-464B-AF32-63B29AFE1736}"/>
                    </a:ext>
                  </a:extLst>
                </p14:cNvPr>
                <p14:cNvContentPartPr/>
                <p14:nvPr/>
              </p14:nvContentPartPr>
              <p14:xfrm>
                <a:off x="11540973" y="3317827"/>
                <a:ext cx="149400" cy="1461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2EB4448-D0B6-464B-AF32-63B29AFE173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536653" y="3313507"/>
                  <a:ext cx="158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1D67769-E548-4F35-AD72-C68D041F71DB}"/>
                    </a:ext>
                  </a:extLst>
                </p14:cNvPr>
                <p14:cNvContentPartPr/>
                <p14:nvPr/>
              </p14:nvContentPartPr>
              <p14:xfrm>
                <a:off x="11710173" y="3140347"/>
                <a:ext cx="138600" cy="1720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1D67769-E548-4F35-AD72-C68D041F71D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705853" y="3136027"/>
                  <a:ext cx="147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DBDDDF0A-DFF3-422C-91EB-C3A5E9D8413F}"/>
                    </a:ext>
                  </a:extLst>
                </p14:cNvPr>
                <p14:cNvContentPartPr/>
                <p14:nvPr/>
              </p14:nvContentPartPr>
              <p14:xfrm>
                <a:off x="11766333" y="3369667"/>
                <a:ext cx="114120" cy="482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DBDDDF0A-DFF3-422C-91EB-C3A5E9D8413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762013" y="3365347"/>
                  <a:ext cx="122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D1CCEFBC-8A3C-446C-A18D-EDC5CB6F9083}"/>
                    </a:ext>
                  </a:extLst>
                </p14:cNvPr>
                <p14:cNvContentPartPr/>
                <p14:nvPr/>
              </p14:nvContentPartPr>
              <p14:xfrm>
                <a:off x="11776773" y="3272467"/>
                <a:ext cx="187200" cy="1634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D1CCEFBC-8A3C-446C-A18D-EDC5CB6F908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772453" y="3268147"/>
                  <a:ext cx="195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31D12158-643E-49F1-9FA4-EBC681238E33}"/>
                    </a:ext>
                  </a:extLst>
                </p14:cNvPr>
                <p14:cNvContentPartPr/>
                <p14:nvPr/>
              </p14:nvContentPartPr>
              <p14:xfrm>
                <a:off x="11971893" y="3327907"/>
                <a:ext cx="17280" cy="320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31D12158-643E-49F1-9FA4-EBC681238E3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967573" y="3323587"/>
                  <a:ext cx="2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2EB4980B-DBCF-4EEC-A526-8DBD29CFFF3B}"/>
                    </a:ext>
                  </a:extLst>
                </p14:cNvPr>
                <p14:cNvContentPartPr/>
                <p14:nvPr/>
              </p14:nvContentPartPr>
              <p14:xfrm>
                <a:off x="11899893" y="3258787"/>
                <a:ext cx="86400" cy="1890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2EB4980B-DBCF-4EEC-A526-8DBD29CFFF3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895573" y="3254467"/>
                  <a:ext cx="95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4213FFF6-C3C3-4E27-A468-0E27D0CB6BEB}"/>
                    </a:ext>
                  </a:extLst>
                </p14:cNvPr>
                <p14:cNvContentPartPr/>
                <p14:nvPr/>
              </p14:nvContentPartPr>
              <p14:xfrm>
                <a:off x="11927613" y="3168787"/>
                <a:ext cx="106560" cy="1166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4213FFF6-C3C3-4E27-A468-0E27D0CB6BE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923293" y="3164467"/>
                  <a:ext cx="115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A28D6EA-1D67-4F76-9F91-4B3B30BAB0DB}"/>
                    </a:ext>
                  </a:extLst>
                </p14:cNvPr>
                <p14:cNvContentPartPr/>
                <p14:nvPr/>
              </p14:nvContentPartPr>
              <p14:xfrm>
                <a:off x="11992773" y="3176707"/>
                <a:ext cx="125640" cy="1238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A28D6EA-1D67-4F76-9F91-4B3B30BAB0D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988453" y="3172387"/>
                  <a:ext cx="13428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E8FF61D1-1E82-4FEA-B9B0-4D28F8B0FE09}"/>
                  </a:ext>
                </a:extLst>
              </p14:cNvPr>
              <p14:cNvContentPartPr/>
              <p14:nvPr/>
            </p14:nvContentPartPr>
            <p14:xfrm>
              <a:off x="3037773" y="1431067"/>
              <a:ext cx="340200" cy="2664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E8FF61D1-1E82-4FEA-B9B0-4D28F8B0FE09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3033453" y="1426747"/>
                <a:ext cx="3488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042BB4FB-0421-453F-AFA1-65FE26E31749}"/>
                  </a:ext>
                </a:extLst>
              </p14:cNvPr>
              <p14:cNvContentPartPr/>
              <p14:nvPr/>
            </p14:nvContentPartPr>
            <p14:xfrm>
              <a:off x="620733" y="1421347"/>
              <a:ext cx="278280" cy="5040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042BB4FB-0421-453F-AFA1-65FE26E31749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16413" y="1417027"/>
                <a:ext cx="2869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3A9A5CAD-5C1D-47A8-9B3D-2CE4346AD166}"/>
                  </a:ext>
                </a:extLst>
              </p14:cNvPr>
              <p14:cNvContentPartPr/>
              <p14:nvPr/>
            </p14:nvContentPartPr>
            <p14:xfrm>
              <a:off x="161733" y="1360507"/>
              <a:ext cx="3345840" cy="131508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3A9A5CAD-5C1D-47A8-9B3D-2CE4346AD166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57413" y="1356187"/>
                <a:ext cx="3354480" cy="13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733C375F-0F98-4869-9E84-D9447D31C97B}"/>
                  </a:ext>
                </a:extLst>
              </p14:cNvPr>
              <p14:cNvContentPartPr/>
              <p14:nvPr/>
            </p14:nvContentPartPr>
            <p14:xfrm>
              <a:off x="2490573" y="4870147"/>
              <a:ext cx="654120" cy="58356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733C375F-0F98-4869-9E84-D9447D31C97B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2486253" y="4865827"/>
                <a:ext cx="66276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43E8C434-DEF6-4BF3-9261-899A89461003}"/>
                  </a:ext>
                </a:extLst>
              </p14:cNvPr>
              <p14:cNvContentPartPr/>
              <p14:nvPr/>
            </p14:nvContentPartPr>
            <p14:xfrm>
              <a:off x="2069013" y="5572867"/>
              <a:ext cx="420120" cy="5040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43E8C434-DEF6-4BF3-9261-899A89461003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2064693" y="5568547"/>
                <a:ext cx="4287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DEAD5EF9-F9F4-4120-A573-48759301D60E}"/>
                  </a:ext>
                </a:extLst>
              </p14:cNvPr>
              <p14:cNvContentPartPr/>
              <p14:nvPr/>
            </p14:nvContentPartPr>
            <p14:xfrm>
              <a:off x="6041613" y="5910907"/>
              <a:ext cx="164520" cy="106560"/>
            </p14:xfrm>
          </p:contentPart>
        </mc:Choice>
        <mc:Fallback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DEAD5EF9-F9F4-4120-A573-48759301D60E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037293" y="5906587"/>
                <a:ext cx="17316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3" name="Gruppieren 802">
            <a:extLst>
              <a:ext uri="{FF2B5EF4-FFF2-40B4-BE49-F238E27FC236}">
                <a16:creationId xmlns:a16="http://schemas.microsoft.com/office/drawing/2014/main" id="{20045D57-A4AE-4FAF-8FBA-50CB655CF1E1}"/>
              </a:ext>
            </a:extLst>
          </p:cNvPr>
          <p:cNvGrpSpPr/>
          <p:nvPr/>
        </p:nvGrpSpPr>
        <p:grpSpPr>
          <a:xfrm>
            <a:off x="954453" y="30307"/>
            <a:ext cx="1556280" cy="745200"/>
            <a:chOff x="954453" y="30307"/>
            <a:chExt cx="1556280" cy="74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16864517-75F5-436B-81E2-4E009527400F}"/>
                    </a:ext>
                  </a:extLst>
                </p14:cNvPr>
                <p14:cNvContentPartPr/>
                <p14:nvPr/>
              </p14:nvContentPartPr>
              <p14:xfrm>
                <a:off x="1363773" y="188347"/>
                <a:ext cx="72720" cy="56808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16864517-75F5-436B-81E2-4E009527400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359453" y="184027"/>
                  <a:ext cx="8136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E71B69EE-5D27-4E54-AE7D-E59CBF1753A9}"/>
                    </a:ext>
                  </a:extLst>
                </p14:cNvPr>
                <p14:cNvContentPartPr/>
                <p14:nvPr/>
              </p14:nvContentPartPr>
              <p14:xfrm>
                <a:off x="1271973" y="600907"/>
                <a:ext cx="19800" cy="36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E71B69EE-5D27-4E54-AE7D-E59CBF1753A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267653" y="596587"/>
                  <a:ext cx="28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086C8A78-88B6-46A3-A669-BECA4A4A7D5C}"/>
                    </a:ext>
                  </a:extLst>
                </p14:cNvPr>
                <p14:cNvContentPartPr/>
                <p14:nvPr/>
              </p14:nvContentPartPr>
              <p14:xfrm>
                <a:off x="954453" y="617107"/>
                <a:ext cx="1451160" cy="932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086C8A78-88B6-46A3-A669-BECA4A4A7D5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50133" y="612787"/>
                  <a:ext cx="1459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D8F3F563-3C0D-4E07-9A6B-4085C91C19F7}"/>
                    </a:ext>
                  </a:extLst>
                </p14:cNvPr>
                <p14:cNvContentPartPr/>
                <p14:nvPr/>
              </p14:nvContentPartPr>
              <p14:xfrm>
                <a:off x="2236053" y="514507"/>
                <a:ext cx="274680" cy="2610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D8F3F563-3C0D-4E07-9A6B-4085C91C19F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231733" y="510187"/>
                  <a:ext cx="283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7506910C-EA7E-44E1-B29E-3008EBC0584F}"/>
                    </a:ext>
                  </a:extLst>
                </p14:cNvPr>
                <p14:cNvContentPartPr/>
                <p14:nvPr/>
              </p14:nvContentPartPr>
              <p14:xfrm>
                <a:off x="1218333" y="30307"/>
                <a:ext cx="295200" cy="27216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7506910C-EA7E-44E1-B29E-3008EBC0584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214013" y="25987"/>
                  <a:ext cx="303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C06A823D-1EA3-4801-931B-B0BA724DA0AE}"/>
                    </a:ext>
                  </a:extLst>
                </p14:cNvPr>
                <p14:cNvContentPartPr/>
                <p14:nvPr/>
              </p14:nvContentPartPr>
              <p14:xfrm>
                <a:off x="1305813" y="51187"/>
                <a:ext cx="504720" cy="58536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C06A823D-1EA3-4801-931B-B0BA724DA0A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301493" y="46867"/>
                  <a:ext cx="5133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3318B036-CE35-494C-91B3-7697C4C106E7}"/>
                    </a:ext>
                  </a:extLst>
                </p14:cNvPr>
                <p14:cNvContentPartPr/>
                <p14:nvPr/>
              </p14:nvContentPartPr>
              <p14:xfrm>
                <a:off x="1625853" y="74947"/>
                <a:ext cx="372600" cy="56844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3318B036-CE35-494C-91B3-7697C4C106E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621533" y="70627"/>
                  <a:ext cx="38124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121193E5-7178-4116-A078-6D41E9C35675}"/>
                    </a:ext>
                  </a:extLst>
                </p14:cNvPr>
                <p14:cNvContentPartPr/>
                <p14:nvPr/>
              </p14:nvContentPartPr>
              <p14:xfrm>
                <a:off x="1534413" y="348907"/>
                <a:ext cx="26640" cy="252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121193E5-7178-4116-A078-6D41E9C3567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530093" y="344587"/>
                  <a:ext cx="352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9E316B85-6E0D-4CFC-AAD0-EB9F94C3EB54}"/>
                    </a:ext>
                  </a:extLst>
                </p14:cNvPr>
                <p14:cNvContentPartPr/>
                <p14:nvPr/>
              </p14:nvContentPartPr>
              <p14:xfrm>
                <a:off x="1559613" y="326227"/>
                <a:ext cx="226440" cy="2448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9E316B85-6E0D-4CFC-AAD0-EB9F94C3EB5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555293" y="321907"/>
                  <a:ext cx="2350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5" name="Gruppieren 804">
            <a:extLst>
              <a:ext uri="{FF2B5EF4-FFF2-40B4-BE49-F238E27FC236}">
                <a16:creationId xmlns:a16="http://schemas.microsoft.com/office/drawing/2014/main" id="{60698A9E-D136-4FDA-A2EE-CB1FE0C18D5E}"/>
              </a:ext>
            </a:extLst>
          </p:cNvPr>
          <p:cNvGrpSpPr/>
          <p:nvPr/>
        </p:nvGrpSpPr>
        <p:grpSpPr>
          <a:xfrm>
            <a:off x="34653" y="1581547"/>
            <a:ext cx="3279600" cy="1694160"/>
            <a:chOff x="34653" y="1581547"/>
            <a:chExt cx="3279600" cy="169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D3CEF19-50EC-46F2-BC35-14DB8D143751}"/>
                    </a:ext>
                  </a:extLst>
                </p14:cNvPr>
                <p14:cNvContentPartPr/>
                <p14:nvPr/>
              </p14:nvContentPartPr>
              <p14:xfrm>
                <a:off x="764733" y="2769187"/>
                <a:ext cx="148680" cy="1645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D3CEF19-50EC-46F2-BC35-14DB8D14375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60413" y="2764867"/>
                  <a:ext cx="157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2AC6DC-441D-44F8-9D41-712220CF4C7E}"/>
                    </a:ext>
                  </a:extLst>
                </p14:cNvPr>
                <p14:cNvContentPartPr/>
                <p14:nvPr/>
              </p14:nvContentPartPr>
              <p14:xfrm>
                <a:off x="978213" y="2691787"/>
                <a:ext cx="95760" cy="92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2AC6DC-441D-44F8-9D41-712220CF4C7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73893" y="2687467"/>
                  <a:ext cx="104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384A375-108E-4CA1-8655-5DE44A7B0D74}"/>
                    </a:ext>
                  </a:extLst>
                </p14:cNvPr>
                <p14:cNvContentPartPr/>
                <p14:nvPr/>
              </p14:nvContentPartPr>
              <p14:xfrm>
                <a:off x="1037253" y="2697907"/>
                <a:ext cx="114840" cy="97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384A375-108E-4CA1-8655-5DE44A7B0D7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32933" y="2693587"/>
                  <a:ext cx="123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52F2B6F-B59A-4FB9-ABA9-A3E7E18920D8}"/>
                    </a:ext>
                  </a:extLst>
                </p14:cNvPr>
                <p14:cNvContentPartPr/>
                <p14:nvPr/>
              </p14:nvContentPartPr>
              <p14:xfrm>
                <a:off x="1184133" y="2846947"/>
                <a:ext cx="154800" cy="12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52F2B6F-B59A-4FB9-ABA9-A3E7E18920D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79813" y="2842627"/>
                  <a:ext cx="163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F2ADCD4-C542-43AD-8BC8-FF928D1E3AAB}"/>
                    </a:ext>
                  </a:extLst>
                </p14:cNvPr>
                <p14:cNvContentPartPr/>
                <p14:nvPr/>
              </p14:nvContentPartPr>
              <p14:xfrm>
                <a:off x="1206453" y="2879707"/>
                <a:ext cx="192240" cy="19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F2ADCD4-C542-43AD-8BC8-FF928D1E3AAB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202133" y="2875387"/>
                  <a:ext cx="200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A6284CC-6C64-40F1-8C93-3F32EA23450C}"/>
                    </a:ext>
                  </a:extLst>
                </p14:cNvPr>
                <p14:cNvContentPartPr/>
                <p14:nvPr/>
              </p14:nvContentPartPr>
              <p14:xfrm>
                <a:off x="1560693" y="2758747"/>
                <a:ext cx="27000" cy="1346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A6284CC-6C64-40F1-8C93-3F32EA23450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556373" y="2754427"/>
                  <a:ext cx="35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62389F7-BE60-430D-83B3-3C43FFBE1788}"/>
                    </a:ext>
                  </a:extLst>
                </p14:cNvPr>
                <p14:cNvContentPartPr/>
                <p14:nvPr/>
              </p14:nvContentPartPr>
              <p14:xfrm>
                <a:off x="1452693" y="2771347"/>
                <a:ext cx="178920" cy="129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62389F7-BE60-430D-83B3-3C43FFBE178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448373" y="2767027"/>
                  <a:ext cx="187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82B2491-5C09-4138-931B-BD66B225EDF8}"/>
                    </a:ext>
                  </a:extLst>
                </p14:cNvPr>
                <p14:cNvContentPartPr/>
                <p14:nvPr/>
              </p14:nvContentPartPr>
              <p14:xfrm>
                <a:off x="1678773" y="2688547"/>
                <a:ext cx="115560" cy="114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82B2491-5C09-4138-931B-BD66B225EDF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674453" y="2684227"/>
                  <a:ext cx="124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00F4306-A1BA-4AEA-90C0-D1D9AE4CD452}"/>
                    </a:ext>
                  </a:extLst>
                </p14:cNvPr>
                <p14:cNvContentPartPr/>
                <p14:nvPr/>
              </p14:nvContentPartPr>
              <p14:xfrm>
                <a:off x="937533" y="3165187"/>
                <a:ext cx="116640" cy="106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00F4306-A1BA-4AEA-90C0-D1D9AE4CD45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33213" y="3160867"/>
                  <a:ext cx="125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3114005-E877-4E5D-B9F4-E2B0225D35F7}"/>
                    </a:ext>
                  </a:extLst>
                </p14:cNvPr>
                <p14:cNvContentPartPr/>
                <p14:nvPr/>
              </p14:nvContentPartPr>
              <p14:xfrm>
                <a:off x="937533" y="3157987"/>
                <a:ext cx="152640" cy="90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3114005-E877-4E5D-B9F4-E2B0225D35F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33213" y="3153667"/>
                  <a:ext cx="161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4090D1C-7AA4-4527-8F3D-380979B72184}"/>
                    </a:ext>
                  </a:extLst>
                </p14:cNvPr>
                <p14:cNvContentPartPr/>
                <p14:nvPr/>
              </p14:nvContentPartPr>
              <p14:xfrm>
                <a:off x="1098813" y="3075547"/>
                <a:ext cx="117720" cy="766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4090D1C-7AA4-4527-8F3D-380979B7218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94493" y="3071227"/>
                  <a:ext cx="126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B9DAD93-B6F6-4B74-A99D-524AF6D0B2A4}"/>
                    </a:ext>
                  </a:extLst>
                </p14:cNvPr>
                <p14:cNvContentPartPr/>
                <p14:nvPr/>
              </p14:nvContentPartPr>
              <p14:xfrm>
                <a:off x="1208253" y="3007867"/>
                <a:ext cx="78480" cy="89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B9DAD93-B6F6-4B74-A99D-524AF6D0B2A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203933" y="3003547"/>
                  <a:ext cx="87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589C3D8-261F-4942-A305-B8A628C88BDD}"/>
                    </a:ext>
                  </a:extLst>
                </p14:cNvPr>
                <p14:cNvContentPartPr/>
                <p14:nvPr/>
              </p14:nvContentPartPr>
              <p14:xfrm>
                <a:off x="1348293" y="3133147"/>
                <a:ext cx="166320" cy="7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589C3D8-261F-4942-A305-B8A628C88BDD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343973" y="3128827"/>
                  <a:ext cx="174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19DE2AE-8CDD-4C7F-BC3C-15457FDADC2A}"/>
                    </a:ext>
                  </a:extLst>
                </p14:cNvPr>
                <p14:cNvContentPartPr/>
                <p14:nvPr/>
              </p14:nvContentPartPr>
              <p14:xfrm>
                <a:off x="1370253" y="3171307"/>
                <a:ext cx="115560" cy="5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19DE2AE-8CDD-4C7F-BC3C-15457FDADC2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365933" y="3166987"/>
                  <a:ext cx="1242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C5A887E-CB68-4EB1-9388-0BAAF65D89A7}"/>
                    </a:ext>
                  </a:extLst>
                </p14:cNvPr>
                <p14:cNvContentPartPr/>
                <p14:nvPr/>
              </p14:nvContentPartPr>
              <p14:xfrm>
                <a:off x="1967853" y="2938027"/>
                <a:ext cx="83520" cy="102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C5A887E-CB68-4EB1-9388-0BAAF65D89A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963533" y="2933707"/>
                  <a:ext cx="92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7635BA1-B5CA-4D4C-88D5-BEDE7FECB591}"/>
                    </a:ext>
                  </a:extLst>
                </p14:cNvPr>
                <p14:cNvContentPartPr/>
                <p14:nvPr/>
              </p14:nvContentPartPr>
              <p14:xfrm>
                <a:off x="2003493" y="2938027"/>
                <a:ext cx="109080" cy="4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7635BA1-B5CA-4D4C-88D5-BEDE7FECB59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999173" y="2933707"/>
                  <a:ext cx="117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12A07B7-CC82-4B85-8185-24183BC73F52}"/>
                    </a:ext>
                  </a:extLst>
                </p14:cNvPr>
                <p14:cNvContentPartPr/>
                <p14:nvPr/>
              </p14:nvContentPartPr>
              <p14:xfrm>
                <a:off x="2113293" y="2921467"/>
                <a:ext cx="102600" cy="1144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12A07B7-CC82-4B85-8185-24183BC73F5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108973" y="2917147"/>
                  <a:ext cx="111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32ED1E8-0D11-4F6B-89B8-452F3CA364CB}"/>
                    </a:ext>
                  </a:extLst>
                </p14:cNvPr>
                <p14:cNvContentPartPr/>
                <p14:nvPr/>
              </p14:nvContentPartPr>
              <p14:xfrm>
                <a:off x="2277453" y="2953147"/>
                <a:ext cx="91800" cy="241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32ED1E8-0D11-4F6B-89B8-452F3CA364C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273133" y="2948827"/>
                  <a:ext cx="100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BD4B497-7A6D-414B-8E08-DDE85074B240}"/>
                    </a:ext>
                  </a:extLst>
                </p14:cNvPr>
                <p14:cNvContentPartPr/>
                <p14:nvPr/>
              </p14:nvContentPartPr>
              <p14:xfrm>
                <a:off x="2435853" y="2887987"/>
                <a:ext cx="139320" cy="110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BD4B497-7A6D-414B-8E08-DDE85074B24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431533" y="2883667"/>
                  <a:ext cx="147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29FC5A1-6C8D-49E0-8B20-AFF3423EBE93}"/>
                    </a:ext>
                  </a:extLst>
                </p14:cNvPr>
                <p14:cNvContentPartPr/>
                <p14:nvPr/>
              </p14:nvContentPartPr>
              <p14:xfrm>
                <a:off x="1926453" y="3048907"/>
                <a:ext cx="725400" cy="34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29FC5A1-6C8D-49E0-8B20-AFF3423EBE9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922133" y="3044587"/>
                  <a:ext cx="734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D3EE96F-4EA1-40A4-957D-F47528207595}"/>
                    </a:ext>
                  </a:extLst>
                </p14:cNvPr>
                <p14:cNvContentPartPr/>
                <p14:nvPr/>
              </p14:nvContentPartPr>
              <p14:xfrm>
                <a:off x="1979013" y="3168427"/>
                <a:ext cx="108720" cy="107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D3EE96F-4EA1-40A4-957D-F4752820759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974693" y="3164107"/>
                  <a:ext cx="117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63DB0C9-2903-4F5F-9B53-D9262DDC3C0C}"/>
                    </a:ext>
                  </a:extLst>
                </p14:cNvPr>
                <p14:cNvContentPartPr/>
                <p14:nvPr/>
              </p14:nvContentPartPr>
              <p14:xfrm>
                <a:off x="2106813" y="3168787"/>
                <a:ext cx="73080" cy="83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63DB0C9-2903-4F5F-9B53-D9262DDC3C0C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102493" y="3164467"/>
                  <a:ext cx="81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DFFD2F0-9DB5-454F-80B6-E3A6AA29D95E}"/>
                    </a:ext>
                  </a:extLst>
                </p14:cNvPr>
                <p14:cNvContentPartPr/>
                <p14:nvPr/>
              </p14:nvContentPartPr>
              <p14:xfrm>
                <a:off x="2295453" y="3168427"/>
                <a:ext cx="20160" cy="64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DFFD2F0-9DB5-454F-80B6-E3A6AA29D95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291133" y="3164107"/>
                  <a:ext cx="28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3F64720-3CEC-4A29-BE71-E4C663983E4A}"/>
                    </a:ext>
                  </a:extLst>
                </p14:cNvPr>
                <p14:cNvContentPartPr/>
                <p14:nvPr/>
              </p14:nvContentPartPr>
              <p14:xfrm>
                <a:off x="2253333" y="3181027"/>
                <a:ext cx="110160" cy="5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3F64720-3CEC-4A29-BE71-E4C663983E4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249013" y="3176707"/>
                  <a:ext cx="1188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3270F85-279B-49B1-B0AE-85FEE174453E}"/>
                    </a:ext>
                  </a:extLst>
                </p14:cNvPr>
                <p14:cNvContentPartPr/>
                <p14:nvPr/>
              </p14:nvContentPartPr>
              <p14:xfrm>
                <a:off x="2402373" y="3140707"/>
                <a:ext cx="64800" cy="705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3270F85-279B-49B1-B0AE-85FEE174453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398053" y="3136387"/>
                  <a:ext cx="73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92C2800-EF35-473C-BA96-6A07DAA07DD7}"/>
                    </a:ext>
                  </a:extLst>
                </p14:cNvPr>
                <p14:cNvContentPartPr/>
                <p14:nvPr/>
              </p14:nvContentPartPr>
              <p14:xfrm>
                <a:off x="2496693" y="3145387"/>
                <a:ext cx="82800" cy="691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92C2800-EF35-473C-BA96-6A07DAA07DD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492373" y="3141067"/>
                  <a:ext cx="91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3E389C4-0440-4CCB-B3BA-F8E2371F2E25}"/>
                    </a:ext>
                  </a:extLst>
                </p14:cNvPr>
                <p14:cNvContentPartPr/>
                <p14:nvPr/>
              </p14:nvContentPartPr>
              <p14:xfrm>
                <a:off x="2720613" y="3043867"/>
                <a:ext cx="110160" cy="378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3E389C4-0440-4CCB-B3BA-F8E2371F2E2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716293" y="3039547"/>
                  <a:ext cx="118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52C779D-B618-4DC0-AAFD-382378D651D3}"/>
                    </a:ext>
                  </a:extLst>
                </p14:cNvPr>
                <p14:cNvContentPartPr/>
                <p14:nvPr/>
              </p14:nvContentPartPr>
              <p14:xfrm>
                <a:off x="2947413" y="2887987"/>
                <a:ext cx="85680" cy="979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52C779D-B618-4DC0-AAFD-382378D651D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943093" y="2883667"/>
                  <a:ext cx="94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FED010F-B0A4-419C-A1DA-53E847D1362B}"/>
                    </a:ext>
                  </a:extLst>
                </p14:cNvPr>
                <p14:cNvContentPartPr/>
                <p14:nvPr/>
              </p14:nvContentPartPr>
              <p14:xfrm>
                <a:off x="2952093" y="2869267"/>
                <a:ext cx="106200" cy="6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FED010F-B0A4-419C-A1DA-53E847D1362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947773" y="2864947"/>
                  <a:ext cx="114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D7FB5B1-1CDA-451F-A986-33F86505CD45}"/>
                    </a:ext>
                  </a:extLst>
                </p14:cNvPr>
                <p14:cNvContentPartPr/>
                <p14:nvPr/>
              </p14:nvContentPartPr>
              <p14:xfrm>
                <a:off x="2938773" y="2975467"/>
                <a:ext cx="156600" cy="374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D7FB5B1-1CDA-451F-A986-33F86505CD4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934453" y="2971147"/>
                  <a:ext cx="165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FCB2077-E5F8-4AAD-BB4D-8368B7BBE919}"/>
                    </a:ext>
                  </a:extLst>
                </p14:cNvPr>
                <p14:cNvContentPartPr/>
                <p14:nvPr/>
              </p14:nvContentPartPr>
              <p14:xfrm>
                <a:off x="2934453" y="3057547"/>
                <a:ext cx="95400" cy="1202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FCB2077-E5F8-4AAD-BB4D-8368B7BBE91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930133" y="3053227"/>
                  <a:ext cx="104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253BD2FC-409C-48C6-BE26-55EB04DBC9A6}"/>
                    </a:ext>
                  </a:extLst>
                </p14:cNvPr>
                <p14:cNvContentPartPr/>
                <p14:nvPr/>
              </p14:nvContentPartPr>
              <p14:xfrm>
                <a:off x="1694253" y="1976467"/>
                <a:ext cx="378360" cy="435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253BD2FC-409C-48C6-BE26-55EB04DBC9A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689933" y="1972147"/>
                  <a:ext cx="387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AB601114-0685-4A89-9A89-0A8307732300}"/>
                    </a:ext>
                  </a:extLst>
                </p14:cNvPr>
                <p14:cNvContentPartPr/>
                <p14:nvPr/>
              </p14:nvContentPartPr>
              <p14:xfrm>
                <a:off x="1736733" y="2432947"/>
                <a:ext cx="332640" cy="820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AB601114-0685-4A89-9A89-0A830773230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732413" y="2428627"/>
                  <a:ext cx="34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8BEF88E3-871A-4779-BBDD-821875C020DD}"/>
                    </a:ext>
                  </a:extLst>
                </p14:cNvPr>
                <p14:cNvContentPartPr/>
                <p14:nvPr/>
              </p14:nvContentPartPr>
              <p14:xfrm>
                <a:off x="34653" y="1581547"/>
                <a:ext cx="3279600" cy="104796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8BEF88E3-871A-4779-BBDD-821875C020D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0333" y="1577227"/>
                  <a:ext cx="3288240" cy="10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811" name="Freihand 810">
                <a:extLst>
                  <a:ext uri="{FF2B5EF4-FFF2-40B4-BE49-F238E27FC236}">
                    <a16:creationId xmlns:a16="http://schemas.microsoft.com/office/drawing/2014/main" id="{A4802E75-609B-44AE-BA94-9910316BFCA6}"/>
                  </a:ext>
                </a:extLst>
              </p14:cNvPr>
              <p14:cNvContentPartPr/>
              <p14:nvPr/>
            </p14:nvContentPartPr>
            <p14:xfrm>
              <a:off x="6536253" y="668587"/>
              <a:ext cx="256320" cy="549720"/>
            </p14:xfrm>
          </p:contentPart>
        </mc:Choice>
        <mc:Fallback>
          <p:pic>
            <p:nvPicPr>
              <p:cNvPr id="811" name="Freihand 810">
                <a:extLst>
                  <a:ext uri="{FF2B5EF4-FFF2-40B4-BE49-F238E27FC236}">
                    <a16:creationId xmlns:a16="http://schemas.microsoft.com/office/drawing/2014/main" id="{A4802E75-609B-44AE-BA94-9910316BFCA6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6531933" y="664267"/>
                <a:ext cx="264960" cy="5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186CB9F0-39B1-4D2D-871D-85AEB4A02ECF}"/>
                  </a:ext>
                </a:extLst>
              </p14:cNvPr>
              <p14:cNvContentPartPr/>
              <p14:nvPr/>
            </p14:nvContentPartPr>
            <p14:xfrm>
              <a:off x="6524733" y="674347"/>
              <a:ext cx="255240" cy="520560"/>
            </p14:xfrm>
          </p:contentPart>
        </mc:Choice>
        <mc:Fallback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186CB9F0-39B1-4D2D-871D-85AEB4A02ECF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6520413" y="670027"/>
                <a:ext cx="26388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B58D62E8-448D-4219-AB48-FB5E40E9AA14}"/>
                  </a:ext>
                </a:extLst>
              </p14:cNvPr>
              <p14:cNvContentPartPr/>
              <p14:nvPr/>
            </p14:nvContentPartPr>
            <p14:xfrm>
              <a:off x="6570813" y="1041907"/>
              <a:ext cx="189360" cy="42120"/>
            </p14:xfrm>
          </p:contentPart>
        </mc:Choice>
        <mc:Fallback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B58D62E8-448D-4219-AB48-FB5E40E9AA14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6566493" y="1037587"/>
                <a:ext cx="19800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9" name="Gruppieren 828">
            <a:extLst>
              <a:ext uri="{FF2B5EF4-FFF2-40B4-BE49-F238E27FC236}">
                <a16:creationId xmlns:a16="http://schemas.microsoft.com/office/drawing/2014/main" id="{5F2937E3-F9A9-4E5D-BA25-8DFDB28FE55E}"/>
              </a:ext>
            </a:extLst>
          </p:cNvPr>
          <p:cNvGrpSpPr/>
          <p:nvPr/>
        </p:nvGrpSpPr>
        <p:grpSpPr>
          <a:xfrm>
            <a:off x="6053493" y="519547"/>
            <a:ext cx="1463400" cy="940680"/>
            <a:chOff x="6053493" y="519547"/>
            <a:chExt cx="1463400" cy="94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5D30095E-35A6-44E2-A663-9167E96B72A9}"/>
                    </a:ext>
                  </a:extLst>
                </p14:cNvPr>
                <p14:cNvContentPartPr/>
                <p14:nvPr/>
              </p14:nvContentPartPr>
              <p14:xfrm>
                <a:off x="6220533" y="697387"/>
                <a:ext cx="150840" cy="73692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5D30095E-35A6-44E2-A663-9167E96B72A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216213" y="693067"/>
                  <a:ext cx="15948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C670FC8E-E14F-4979-ACB8-53351AE224A9}"/>
                    </a:ext>
                  </a:extLst>
                </p14:cNvPr>
                <p14:cNvContentPartPr/>
                <p14:nvPr/>
              </p14:nvContentPartPr>
              <p14:xfrm>
                <a:off x="6053493" y="1314427"/>
                <a:ext cx="1398240" cy="4752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C670FC8E-E14F-4979-ACB8-53351AE224A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049173" y="1310107"/>
                  <a:ext cx="1406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C8F54CFC-7C78-4703-B217-44C685739105}"/>
                    </a:ext>
                  </a:extLst>
                </p14:cNvPr>
                <p14:cNvContentPartPr/>
                <p14:nvPr/>
              </p14:nvContentPartPr>
              <p14:xfrm>
                <a:off x="7373613" y="1247467"/>
                <a:ext cx="143280" cy="21276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C8F54CFC-7C78-4703-B217-44C68573910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69293" y="1243147"/>
                  <a:ext cx="151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655351D2-3B9B-404F-9EA2-ED963DA660CD}"/>
                    </a:ext>
                  </a:extLst>
                </p14:cNvPr>
                <p14:cNvContentPartPr/>
                <p14:nvPr/>
              </p14:nvContentPartPr>
              <p14:xfrm>
                <a:off x="6204693" y="519547"/>
                <a:ext cx="254520" cy="25704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655351D2-3B9B-404F-9EA2-ED963DA660CD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200373" y="515227"/>
                  <a:ext cx="263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5B2A8A58-785E-40A9-9220-2A0CF1A25B4C}"/>
                    </a:ext>
                  </a:extLst>
                </p14:cNvPr>
                <p14:cNvContentPartPr/>
                <p14:nvPr/>
              </p14:nvContentPartPr>
              <p14:xfrm>
                <a:off x="6542013" y="1053067"/>
                <a:ext cx="360" cy="36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5B2A8A58-785E-40A9-9220-2A0CF1A25B4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37693" y="1048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D91EF46F-729C-44E6-A484-9719962FEB08}"/>
                    </a:ext>
                  </a:extLst>
                </p14:cNvPr>
                <p14:cNvContentPartPr/>
                <p14:nvPr/>
              </p14:nvContentPartPr>
              <p14:xfrm>
                <a:off x="6548493" y="1018507"/>
                <a:ext cx="248400" cy="2160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D91EF46F-729C-44E6-A484-9719962FEB0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544173" y="1014187"/>
                  <a:ext cx="257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61C2AFD1-6D94-44FE-8F67-CF5114C5AAB0}"/>
                    </a:ext>
                  </a:extLst>
                </p14:cNvPr>
                <p14:cNvContentPartPr/>
                <p14:nvPr/>
              </p14:nvContentPartPr>
              <p14:xfrm>
                <a:off x="6562533" y="918067"/>
                <a:ext cx="26280" cy="1548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61C2AFD1-6D94-44FE-8F67-CF5114C5AAB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558213" y="913747"/>
                  <a:ext cx="3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F10E961B-43E3-4028-81A0-024F3063D8EF}"/>
                    </a:ext>
                  </a:extLst>
                </p14:cNvPr>
                <p14:cNvContentPartPr/>
                <p14:nvPr/>
              </p14:nvContentPartPr>
              <p14:xfrm>
                <a:off x="6577293" y="920227"/>
                <a:ext cx="10440" cy="1368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F10E961B-43E3-4028-81A0-024F3063D8E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572973" y="915907"/>
                  <a:ext cx="19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D9075F49-C44B-4936-9FF0-8C40CCC3E525}"/>
                    </a:ext>
                  </a:extLst>
                </p14:cNvPr>
                <p14:cNvContentPartPr/>
                <p14:nvPr/>
              </p14:nvContentPartPr>
              <p14:xfrm>
                <a:off x="6576213" y="933547"/>
                <a:ext cx="204120" cy="1044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D9075F49-C44B-4936-9FF0-8C40CCC3E52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571893" y="929227"/>
                  <a:ext cx="212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B9E720BA-A034-49B6-900A-6F1AEDD1AC2F}"/>
                    </a:ext>
                  </a:extLst>
                </p14:cNvPr>
                <p14:cNvContentPartPr/>
                <p14:nvPr/>
              </p14:nvContentPartPr>
              <p14:xfrm>
                <a:off x="6575133" y="852907"/>
                <a:ext cx="12600" cy="2808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B9E720BA-A034-49B6-900A-6F1AEDD1AC2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570813" y="848587"/>
                  <a:ext cx="21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C7862C67-BA08-47B5-A604-2642E8AE7446}"/>
                    </a:ext>
                  </a:extLst>
                </p14:cNvPr>
                <p14:cNvContentPartPr/>
                <p14:nvPr/>
              </p14:nvContentPartPr>
              <p14:xfrm>
                <a:off x="6588813" y="827707"/>
                <a:ext cx="48960" cy="2016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C7862C67-BA08-47B5-A604-2642E8AE744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584493" y="823387"/>
                  <a:ext cx="57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B385FBD6-4D22-49ED-9573-EB1CD87B6309}"/>
                    </a:ext>
                  </a:extLst>
                </p14:cNvPr>
                <p14:cNvContentPartPr/>
                <p14:nvPr/>
              </p14:nvContentPartPr>
              <p14:xfrm>
                <a:off x="6634533" y="832747"/>
                <a:ext cx="19440" cy="1080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B385FBD6-4D22-49ED-9573-EB1CD87B630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30213" y="828427"/>
                  <a:ext cx="28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ADF9CECB-CDD3-4BD5-89A0-FC9ADD67E823}"/>
                    </a:ext>
                  </a:extLst>
                </p14:cNvPr>
                <p14:cNvContentPartPr/>
                <p14:nvPr/>
              </p14:nvContentPartPr>
              <p14:xfrm>
                <a:off x="6593493" y="832027"/>
                <a:ext cx="74880" cy="8856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ADF9CECB-CDD3-4BD5-89A0-FC9ADD67E82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589173" y="827707"/>
                  <a:ext cx="83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21D5E9F5-A525-4490-A2C2-4358930F7575}"/>
                    </a:ext>
                  </a:extLst>
                </p14:cNvPr>
                <p14:cNvContentPartPr/>
                <p14:nvPr/>
              </p14:nvContentPartPr>
              <p14:xfrm>
                <a:off x="6570813" y="877387"/>
                <a:ext cx="37440" cy="6336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21D5E9F5-A525-4490-A2C2-4358930F757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566493" y="873067"/>
                  <a:ext cx="46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1D182B9D-477E-43EE-B904-0130C3305493}"/>
                    </a:ext>
                  </a:extLst>
                </p14:cNvPr>
                <p14:cNvContentPartPr/>
                <p14:nvPr/>
              </p14:nvContentPartPr>
              <p14:xfrm>
                <a:off x="6133413" y="535027"/>
                <a:ext cx="1181880" cy="88920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1D182B9D-477E-43EE-B904-0130C330549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129093" y="530707"/>
                  <a:ext cx="1190520" cy="89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1" name="Gruppieren 830">
            <a:extLst>
              <a:ext uri="{FF2B5EF4-FFF2-40B4-BE49-F238E27FC236}">
                <a16:creationId xmlns:a16="http://schemas.microsoft.com/office/drawing/2014/main" id="{1AF5EF04-1AFF-4E8A-BB75-2237B26F437F}"/>
              </a:ext>
            </a:extLst>
          </p:cNvPr>
          <p:cNvGrpSpPr/>
          <p:nvPr/>
        </p:nvGrpSpPr>
        <p:grpSpPr>
          <a:xfrm>
            <a:off x="-26547" y="3337267"/>
            <a:ext cx="9098280" cy="3367800"/>
            <a:chOff x="-26547" y="3337267"/>
            <a:chExt cx="9098280" cy="336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3D9FC78D-4EA8-4836-BD9C-3B46FB7AA40F}"/>
                    </a:ext>
                  </a:extLst>
                </p14:cNvPr>
                <p14:cNvContentPartPr/>
                <p14:nvPr/>
              </p14:nvContentPartPr>
              <p14:xfrm>
                <a:off x="1608933" y="5615707"/>
                <a:ext cx="274680" cy="385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3D9FC78D-4EA8-4836-BD9C-3B46FB7AA40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604613" y="5611387"/>
                  <a:ext cx="283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88C18E49-F8F5-4356-9A4B-E82E5A360A78}"/>
                    </a:ext>
                  </a:extLst>
                </p14:cNvPr>
                <p14:cNvContentPartPr/>
                <p14:nvPr/>
              </p14:nvContentPartPr>
              <p14:xfrm>
                <a:off x="1668693" y="5647387"/>
                <a:ext cx="286920" cy="4032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88C18E49-F8F5-4356-9A4B-E82E5A360A7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664373" y="5643067"/>
                  <a:ext cx="295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3F3E907-257C-4E82-AAC8-97CA95AA1B79}"/>
                    </a:ext>
                  </a:extLst>
                </p14:cNvPr>
                <p14:cNvContentPartPr/>
                <p14:nvPr/>
              </p14:nvContentPartPr>
              <p14:xfrm>
                <a:off x="6931173" y="3337267"/>
                <a:ext cx="472320" cy="370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3F3E907-257C-4E82-AAC8-97CA95AA1B7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926853" y="3332947"/>
                  <a:ext cx="480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B254B2F-C264-46FC-B561-50E747E9B219}"/>
                    </a:ext>
                  </a:extLst>
                </p14:cNvPr>
                <p14:cNvContentPartPr/>
                <p14:nvPr/>
              </p14:nvContentPartPr>
              <p14:xfrm>
                <a:off x="5873853" y="3793027"/>
                <a:ext cx="166680" cy="2487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B254B2F-C264-46FC-B561-50E747E9B21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869533" y="3788707"/>
                  <a:ext cx="175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3EC36F4-EA9F-4625-8FFB-DB7B0A90BD88}"/>
                    </a:ext>
                  </a:extLst>
                </p14:cNvPr>
                <p14:cNvContentPartPr/>
                <p14:nvPr/>
              </p14:nvContentPartPr>
              <p14:xfrm>
                <a:off x="6068973" y="3745507"/>
                <a:ext cx="108000" cy="579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3EC36F4-EA9F-4625-8FFB-DB7B0A90BD8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064653" y="3741187"/>
                  <a:ext cx="116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CAD75F2-92C1-4E16-B18A-0C6C4F5C839F}"/>
                    </a:ext>
                  </a:extLst>
                </p14:cNvPr>
                <p14:cNvContentPartPr/>
                <p14:nvPr/>
              </p14:nvContentPartPr>
              <p14:xfrm>
                <a:off x="6172653" y="3645787"/>
                <a:ext cx="165600" cy="1281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CAD75F2-92C1-4E16-B18A-0C6C4F5C839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168333" y="3641467"/>
                  <a:ext cx="174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4477BE7-D052-4C61-A9CE-0166FED77F2C}"/>
                    </a:ext>
                  </a:extLst>
                </p14:cNvPr>
                <p14:cNvContentPartPr/>
                <p14:nvPr/>
              </p14:nvContentPartPr>
              <p14:xfrm>
                <a:off x="6329973" y="3803107"/>
                <a:ext cx="166320" cy="97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4477BE7-D052-4C61-A9CE-0166FED77F2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325653" y="3798787"/>
                  <a:ext cx="174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FBE6948-EA94-4BFE-AA89-A2489D3EEBD4}"/>
                    </a:ext>
                  </a:extLst>
                </p14:cNvPr>
                <p14:cNvContentPartPr/>
                <p14:nvPr/>
              </p14:nvContentPartPr>
              <p14:xfrm>
                <a:off x="6324213" y="3825427"/>
                <a:ext cx="176040" cy="262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FBE6948-EA94-4BFE-AA89-A2489D3EEBD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319893" y="3821107"/>
                  <a:ext cx="184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398748D5-1903-4500-A7F8-2091FCB81CCB}"/>
                    </a:ext>
                  </a:extLst>
                </p14:cNvPr>
                <p14:cNvContentPartPr/>
                <p14:nvPr/>
              </p14:nvContentPartPr>
              <p14:xfrm>
                <a:off x="6595653" y="3600427"/>
                <a:ext cx="118080" cy="2084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398748D5-1903-4500-A7F8-2091FCB81CC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591333" y="3596107"/>
                  <a:ext cx="126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22C1C19D-155C-4035-A803-489C6A228104}"/>
                    </a:ext>
                  </a:extLst>
                </p14:cNvPr>
                <p14:cNvContentPartPr/>
                <p14:nvPr/>
              </p14:nvContentPartPr>
              <p14:xfrm>
                <a:off x="6751893" y="3628867"/>
                <a:ext cx="120600" cy="1389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22C1C19D-155C-4035-A803-489C6A22810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747573" y="3624547"/>
                  <a:ext cx="129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C0F1F9D-0B2B-4B4E-B166-A2E7F455A4D8}"/>
                    </a:ext>
                  </a:extLst>
                </p14:cNvPr>
                <p14:cNvContentPartPr/>
                <p14:nvPr/>
              </p14:nvContentPartPr>
              <p14:xfrm>
                <a:off x="6800853" y="3600787"/>
                <a:ext cx="138240" cy="176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C0F1F9D-0B2B-4B4E-B166-A2E7F455A4D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796533" y="3596467"/>
                  <a:ext cx="146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0EA24B6-DE82-47EF-AF52-3F9CF7B38FCA}"/>
                    </a:ext>
                  </a:extLst>
                </p14:cNvPr>
                <p14:cNvContentPartPr/>
                <p14:nvPr/>
              </p14:nvContentPartPr>
              <p14:xfrm>
                <a:off x="6972933" y="3560107"/>
                <a:ext cx="141840" cy="1584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0EA24B6-DE82-47EF-AF52-3F9CF7B38FC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968613" y="3555787"/>
                  <a:ext cx="150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D7EAD17-4D2C-4798-A3F6-4CF8CB52B6DC}"/>
                    </a:ext>
                  </a:extLst>
                </p14:cNvPr>
                <p14:cNvContentPartPr/>
                <p14:nvPr/>
              </p14:nvContentPartPr>
              <p14:xfrm>
                <a:off x="6588453" y="3759907"/>
                <a:ext cx="541800" cy="752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D7EAD17-4D2C-4798-A3F6-4CF8CB52B6D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584133" y="3755587"/>
                  <a:ext cx="550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8E7FD61-0683-4BCD-8D65-8CDEB7B0F465}"/>
                    </a:ext>
                  </a:extLst>
                </p14:cNvPr>
                <p14:cNvContentPartPr/>
                <p14:nvPr/>
              </p14:nvContentPartPr>
              <p14:xfrm>
                <a:off x="6679533" y="3896347"/>
                <a:ext cx="189720" cy="1310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8E7FD61-0683-4BCD-8D65-8CDEB7B0F46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675213" y="3892027"/>
                  <a:ext cx="198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F4F1A28-1F86-4CBC-A91F-EC77B384C7E0}"/>
                    </a:ext>
                  </a:extLst>
                </p14:cNvPr>
                <p14:cNvContentPartPr/>
                <p14:nvPr/>
              </p14:nvContentPartPr>
              <p14:xfrm>
                <a:off x="6888333" y="3825427"/>
                <a:ext cx="224640" cy="1789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F4F1A28-1F86-4CBC-A91F-EC77B384C7E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884013" y="3821107"/>
                  <a:ext cx="233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E86E14A-0EA0-46AC-A2E9-8AD0E5C38683}"/>
                    </a:ext>
                  </a:extLst>
                </p14:cNvPr>
                <p14:cNvContentPartPr/>
                <p14:nvPr/>
              </p14:nvContentPartPr>
              <p14:xfrm>
                <a:off x="203493" y="3979507"/>
                <a:ext cx="163080" cy="439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E86E14A-0EA0-46AC-A2E9-8AD0E5C3868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99173" y="3975187"/>
                  <a:ext cx="171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D60DB241-82A3-48C4-9505-120EA5A2C76C}"/>
                    </a:ext>
                  </a:extLst>
                </p14:cNvPr>
                <p14:cNvContentPartPr/>
                <p14:nvPr/>
              </p14:nvContentPartPr>
              <p14:xfrm>
                <a:off x="195933" y="4048987"/>
                <a:ext cx="165240" cy="20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D60DB241-82A3-48C4-9505-120EA5A2C76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91613" y="4044667"/>
                  <a:ext cx="173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4C85A27-7532-4AA9-8DD1-1EE22C00085F}"/>
                    </a:ext>
                  </a:extLst>
                </p14:cNvPr>
                <p14:cNvContentPartPr/>
                <p14:nvPr/>
              </p14:nvContentPartPr>
              <p14:xfrm>
                <a:off x="344973" y="3926587"/>
                <a:ext cx="161640" cy="191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4C85A27-7532-4AA9-8DD1-1EE22C00085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40653" y="3922267"/>
                  <a:ext cx="170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4ED2BE5-2E74-408C-BA28-9C9BEBFDA344}"/>
                    </a:ext>
                  </a:extLst>
                </p14:cNvPr>
                <p14:cNvContentPartPr/>
                <p14:nvPr/>
              </p14:nvContentPartPr>
              <p14:xfrm>
                <a:off x="695613" y="3922987"/>
                <a:ext cx="110880" cy="1450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4ED2BE5-2E74-408C-BA28-9C9BEBFDA34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91293" y="3918667"/>
                  <a:ext cx="119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35AC977-96B6-4BE3-84E7-C3877194575A}"/>
                    </a:ext>
                  </a:extLst>
                </p14:cNvPr>
                <p14:cNvContentPartPr/>
                <p14:nvPr/>
              </p14:nvContentPartPr>
              <p14:xfrm>
                <a:off x="858693" y="3834787"/>
                <a:ext cx="174960" cy="806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35AC977-96B6-4BE3-84E7-C3877194575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54373" y="3830467"/>
                  <a:ext cx="183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0E143E9-0D12-4B40-9D08-F2DD4B192F3C}"/>
                    </a:ext>
                  </a:extLst>
                </p14:cNvPr>
                <p14:cNvContentPartPr/>
                <p14:nvPr/>
              </p14:nvContentPartPr>
              <p14:xfrm>
                <a:off x="699213" y="4237627"/>
                <a:ext cx="9360" cy="1400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0E143E9-0D12-4B40-9D08-F2DD4B192F3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94893" y="4233307"/>
                  <a:ext cx="18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E68BA1F-C018-4F01-B5BA-5E7592ACEEAF}"/>
                    </a:ext>
                  </a:extLst>
                </p14:cNvPr>
                <p14:cNvContentPartPr/>
                <p14:nvPr/>
              </p14:nvContentPartPr>
              <p14:xfrm>
                <a:off x="610293" y="4234747"/>
                <a:ext cx="150120" cy="1710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E68BA1F-C018-4F01-B5BA-5E7592ACEEA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05973" y="4230427"/>
                  <a:ext cx="158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3CB7657-8C4F-4792-B030-349A8B9293F8}"/>
                    </a:ext>
                  </a:extLst>
                </p14:cNvPr>
                <p14:cNvContentPartPr/>
                <p14:nvPr/>
              </p14:nvContentPartPr>
              <p14:xfrm>
                <a:off x="785253" y="4180027"/>
                <a:ext cx="159840" cy="66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3CB7657-8C4F-4792-B030-349A8B9293F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80933" y="4175707"/>
                  <a:ext cx="168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E62094F-428F-457C-8B1D-B19EE6EB3F7A}"/>
                    </a:ext>
                  </a:extLst>
                </p14:cNvPr>
                <p14:cNvContentPartPr/>
                <p14:nvPr/>
              </p14:nvContentPartPr>
              <p14:xfrm>
                <a:off x="1185933" y="3945307"/>
                <a:ext cx="21600" cy="219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E62094F-428F-457C-8B1D-B19EE6EB3F7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81613" y="3940987"/>
                  <a:ext cx="30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58917F9-8126-42A2-9006-A015A54FDF4C}"/>
                    </a:ext>
                  </a:extLst>
                </p14:cNvPr>
                <p14:cNvContentPartPr/>
                <p14:nvPr/>
              </p14:nvContentPartPr>
              <p14:xfrm>
                <a:off x="1192413" y="4034947"/>
                <a:ext cx="10440" cy="147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58917F9-8126-42A2-9006-A015A54FDF4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88093" y="4030627"/>
                  <a:ext cx="19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2D795A7-E2E8-4FEA-BB89-64A62801409A}"/>
                    </a:ext>
                  </a:extLst>
                </p14:cNvPr>
                <p14:cNvContentPartPr/>
                <p14:nvPr/>
              </p14:nvContentPartPr>
              <p14:xfrm>
                <a:off x="1161813" y="4296667"/>
                <a:ext cx="24840" cy="2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2D795A7-E2E8-4FEA-BB89-64A62801409A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57493" y="4292347"/>
                  <a:ext cx="334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BDDAA0D-15CC-421C-88B7-9A8D73783B18}"/>
                    </a:ext>
                  </a:extLst>
                </p14:cNvPr>
                <p14:cNvContentPartPr/>
                <p14:nvPr/>
              </p14:nvContentPartPr>
              <p14:xfrm>
                <a:off x="1166853" y="4354987"/>
                <a:ext cx="10800" cy="21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BDDAA0D-15CC-421C-88B7-9A8D73783B1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62533" y="4350667"/>
                  <a:ext cx="19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A1B2E36-3CDF-4F7D-BFC3-B8C8BCC87EE6}"/>
                    </a:ext>
                  </a:extLst>
                </p14:cNvPr>
                <p14:cNvContentPartPr/>
                <p14:nvPr/>
              </p14:nvContentPartPr>
              <p14:xfrm>
                <a:off x="1338213" y="3831907"/>
                <a:ext cx="122040" cy="1368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A1B2E36-3CDF-4F7D-BFC3-B8C8BCC87EE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333893" y="3827587"/>
                  <a:ext cx="130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C99ABDE-8A18-47A4-894F-858A56C15991}"/>
                    </a:ext>
                  </a:extLst>
                </p14:cNvPr>
                <p14:cNvContentPartPr/>
                <p14:nvPr/>
              </p14:nvContentPartPr>
              <p14:xfrm>
                <a:off x="1525773" y="3805987"/>
                <a:ext cx="149400" cy="943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C99ABDE-8A18-47A4-894F-858A56C1599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521453" y="3801667"/>
                  <a:ext cx="158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08FD0FB-66B0-42D4-8C86-ECAE627CD0D0}"/>
                    </a:ext>
                  </a:extLst>
                </p14:cNvPr>
                <p14:cNvContentPartPr/>
                <p14:nvPr/>
              </p14:nvContentPartPr>
              <p14:xfrm>
                <a:off x="1352253" y="3946387"/>
                <a:ext cx="428040" cy="662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08FD0FB-66B0-42D4-8C86-ECAE627CD0D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347933" y="3942067"/>
                  <a:ext cx="436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3358984-D38E-4C0A-A66C-698D34A808E1}"/>
                    </a:ext>
                  </a:extLst>
                </p14:cNvPr>
                <p14:cNvContentPartPr/>
                <p14:nvPr/>
              </p14:nvContentPartPr>
              <p14:xfrm>
                <a:off x="1509933" y="4011547"/>
                <a:ext cx="223560" cy="910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3358984-D38E-4C0A-A66C-698D34A808E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505613" y="4007227"/>
                  <a:ext cx="232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C0156FA-3C2E-4A8D-A597-9CECB84EB32E}"/>
                    </a:ext>
                  </a:extLst>
                </p14:cNvPr>
                <p14:cNvContentPartPr/>
                <p14:nvPr/>
              </p14:nvContentPartPr>
              <p14:xfrm>
                <a:off x="2048493" y="3851707"/>
                <a:ext cx="41040" cy="1069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C0156FA-3C2E-4A8D-A597-9CECB84EB32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044173" y="3847387"/>
                  <a:ext cx="49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BA9A03E-7671-4D45-9B85-F0B19D8E74A3}"/>
                    </a:ext>
                  </a:extLst>
                </p14:cNvPr>
                <p14:cNvContentPartPr/>
                <p14:nvPr/>
              </p14:nvContentPartPr>
              <p14:xfrm>
                <a:off x="2002413" y="3907507"/>
                <a:ext cx="193320" cy="151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BA9A03E-7671-4D45-9B85-F0B19D8E74A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998093" y="3903187"/>
                  <a:ext cx="20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BC6BB81-3DDC-463F-822E-D8CF86B54EEB}"/>
                    </a:ext>
                  </a:extLst>
                </p14:cNvPr>
                <p14:cNvContentPartPr/>
                <p14:nvPr/>
              </p14:nvContentPartPr>
              <p14:xfrm>
                <a:off x="913773" y="3483067"/>
                <a:ext cx="104400" cy="172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BC6BB81-3DDC-463F-822E-D8CF86B54EE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09453" y="3478747"/>
                  <a:ext cx="113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6FD905D-BD5F-4770-8656-F7E046E63346}"/>
                    </a:ext>
                  </a:extLst>
                </p14:cNvPr>
                <p14:cNvContentPartPr/>
                <p14:nvPr/>
              </p14:nvContentPartPr>
              <p14:xfrm>
                <a:off x="1053093" y="3423307"/>
                <a:ext cx="80280" cy="990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6FD905D-BD5F-4770-8656-F7E046E6334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48773" y="3418987"/>
                  <a:ext cx="88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5128603-F811-482B-B227-86749AA0D71A}"/>
                    </a:ext>
                  </a:extLst>
                </p14:cNvPr>
                <p14:cNvContentPartPr/>
                <p14:nvPr/>
              </p14:nvContentPartPr>
              <p14:xfrm>
                <a:off x="1184133" y="3373267"/>
                <a:ext cx="92520" cy="105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5128603-F811-482B-B227-86749AA0D71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79813" y="3368947"/>
                  <a:ext cx="101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3A6DFF2-9B06-4EBF-8890-BBADAC83512C}"/>
                    </a:ext>
                  </a:extLst>
                </p14:cNvPr>
                <p14:cNvContentPartPr/>
                <p14:nvPr/>
              </p14:nvContentPartPr>
              <p14:xfrm>
                <a:off x="1392573" y="3506107"/>
                <a:ext cx="98280" cy="126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3A6DFF2-9B06-4EBF-8890-BBADAC83512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388253" y="3501787"/>
                  <a:ext cx="106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0E4BEEC-6490-4741-9B8E-8EB34BE00FC2}"/>
                    </a:ext>
                  </a:extLst>
                </p14:cNvPr>
                <p14:cNvContentPartPr/>
                <p14:nvPr/>
              </p14:nvContentPartPr>
              <p14:xfrm>
                <a:off x="1351533" y="3546427"/>
                <a:ext cx="138600" cy="24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0E4BEEC-6490-4741-9B8E-8EB34BE00FC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347213" y="3542107"/>
                  <a:ext cx="147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A376BA5-8CA0-4F6B-A553-1528A8724568}"/>
                    </a:ext>
                  </a:extLst>
                </p14:cNvPr>
                <p14:cNvContentPartPr/>
                <p14:nvPr/>
              </p14:nvContentPartPr>
              <p14:xfrm>
                <a:off x="1595973" y="3397027"/>
                <a:ext cx="104040" cy="813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A376BA5-8CA0-4F6B-A553-1528A872456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591653" y="3392707"/>
                  <a:ext cx="112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59896D8-6CA2-4D39-A181-2DDC2B954082}"/>
                    </a:ext>
                  </a:extLst>
                </p14:cNvPr>
                <p14:cNvContentPartPr/>
                <p14:nvPr/>
              </p14:nvContentPartPr>
              <p14:xfrm>
                <a:off x="1746813" y="3398827"/>
                <a:ext cx="78120" cy="684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59896D8-6CA2-4D39-A181-2DDC2B954082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742493" y="3394507"/>
                  <a:ext cx="86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4428340-2A3B-4FD7-8B8D-44B591E40063}"/>
                    </a:ext>
                  </a:extLst>
                </p14:cNvPr>
                <p14:cNvContentPartPr/>
                <p14:nvPr/>
              </p14:nvContentPartPr>
              <p14:xfrm>
                <a:off x="1847973" y="3390907"/>
                <a:ext cx="45360" cy="702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4428340-2A3B-4FD7-8B8D-44B591E40063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843653" y="3386587"/>
                  <a:ext cx="54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6A49726-A00D-4AE0-9114-7A4D1236CE43}"/>
                    </a:ext>
                  </a:extLst>
                </p14:cNvPr>
                <p14:cNvContentPartPr/>
                <p14:nvPr/>
              </p14:nvContentPartPr>
              <p14:xfrm>
                <a:off x="1616493" y="3373987"/>
                <a:ext cx="308160" cy="159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6A49726-A00D-4AE0-9114-7A4D1236CE4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612173" y="3369667"/>
                  <a:ext cx="316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BD54792-A9A2-41DD-B55E-4560056E971E}"/>
                    </a:ext>
                  </a:extLst>
                </p14:cNvPr>
                <p14:cNvContentPartPr/>
                <p14:nvPr/>
              </p14:nvContentPartPr>
              <p14:xfrm>
                <a:off x="1680573" y="3595747"/>
                <a:ext cx="124560" cy="1213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BD54792-A9A2-41DD-B55E-4560056E971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676253" y="3591427"/>
                  <a:ext cx="133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FE96F0C-711D-4E0E-9BA6-96DFEA28B8BA}"/>
                    </a:ext>
                  </a:extLst>
                </p14:cNvPr>
                <p14:cNvContentPartPr/>
                <p14:nvPr/>
              </p14:nvContentPartPr>
              <p14:xfrm>
                <a:off x="1909893" y="3399907"/>
                <a:ext cx="168480" cy="2959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FE96F0C-711D-4E0E-9BA6-96DFEA28B8B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905573" y="3395587"/>
                  <a:ext cx="1771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0D4EF82-9C1C-49DA-81B0-C271BAAFCB04}"/>
                    </a:ext>
                  </a:extLst>
                </p14:cNvPr>
                <p14:cNvContentPartPr/>
                <p14:nvPr/>
              </p14:nvContentPartPr>
              <p14:xfrm>
                <a:off x="1387173" y="4236547"/>
                <a:ext cx="150120" cy="1033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0D4EF82-9C1C-49DA-81B0-C271BAAFCB0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382853" y="4232227"/>
                  <a:ext cx="158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A75A8051-6B21-4370-9B52-AE77BD26A7A5}"/>
                    </a:ext>
                  </a:extLst>
                </p14:cNvPr>
                <p14:cNvContentPartPr/>
                <p14:nvPr/>
              </p14:nvContentPartPr>
              <p14:xfrm>
                <a:off x="1567893" y="4208467"/>
                <a:ext cx="130680" cy="1040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A75A8051-6B21-4370-9B52-AE77BD26A7A5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563573" y="4204147"/>
                  <a:ext cx="139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50BCC09-424F-4DC7-9439-FFAC6C104874}"/>
                    </a:ext>
                  </a:extLst>
                </p14:cNvPr>
                <p14:cNvContentPartPr/>
                <p14:nvPr/>
              </p14:nvContentPartPr>
              <p14:xfrm>
                <a:off x="1728813" y="4206667"/>
                <a:ext cx="62640" cy="932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50BCC09-424F-4DC7-9439-FFAC6C104874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724493" y="4202347"/>
                  <a:ext cx="71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946C85E-417F-43B7-97B8-665DEC113CCF}"/>
                    </a:ext>
                  </a:extLst>
                </p14:cNvPr>
                <p14:cNvContentPartPr/>
                <p14:nvPr/>
              </p14:nvContentPartPr>
              <p14:xfrm>
                <a:off x="1750773" y="4186507"/>
                <a:ext cx="84240" cy="205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946C85E-417F-43B7-97B8-665DEC113CC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746453" y="4182187"/>
                  <a:ext cx="92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99C485A-4C3B-4F88-A2E1-CA27C314F608}"/>
                    </a:ext>
                  </a:extLst>
                </p14:cNvPr>
                <p14:cNvContentPartPr/>
                <p14:nvPr/>
              </p14:nvContentPartPr>
              <p14:xfrm>
                <a:off x="1451253" y="4369747"/>
                <a:ext cx="330840" cy="252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99C485A-4C3B-4F88-A2E1-CA27C314F608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446933" y="4365427"/>
                  <a:ext cx="339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05E5B1B7-2B50-4AA0-A9F2-2C9A62D2A7C2}"/>
                    </a:ext>
                  </a:extLst>
                </p14:cNvPr>
                <p14:cNvContentPartPr/>
                <p14:nvPr/>
              </p14:nvContentPartPr>
              <p14:xfrm>
                <a:off x="1577973" y="4440307"/>
                <a:ext cx="157320" cy="1450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05E5B1B7-2B50-4AA0-A9F2-2C9A62D2A7C2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573653" y="4435987"/>
                  <a:ext cx="165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5A3AC25-B235-4D73-97C4-0C182A55ADA5}"/>
                    </a:ext>
                  </a:extLst>
                </p14:cNvPr>
                <p14:cNvContentPartPr/>
                <p14:nvPr/>
              </p14:nvContentPartPr>
              <p14:xfrm>
                <a:off x="2061453" y="4330147"/>
                <a:ext cx="202680" cy="280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5A3AC25-B235-4D73-97C4-0C182A55ADA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057133" y="4325827"/>
                  <a:ext cx="211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0386414-89C5-49F7-AD5D-C8252D006102}"/>
                    </a:ext>
                  </a:extLst>
                </p14:cNvPr>
                <p14:cNvContentPartPr/>
                <p14:nvPr/>
              </p14:nvContentPartPr>
              <p14:xfrm>
                <a:off x="2332893" y="3709867"/>
                <a:ext cx="141840" cy="1184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0386414-89C5-49F7-AD5D-C8252D00610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328573" y="3705547"/>
                  <a:ext cx="150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BEE65B4-29A5-4A2B-8E1B-9D2B418301E3}"/>
                    </a:ext>
                  </a:extLst>
                </p14:cNvPr>
                <p14:cNvContentPartPr/>
                <p14:nvPr/>
              </p14:nvContentPartPr>
              <p14:xfrm>
                <a:off x="2495973" y="3687907"/>
                <a:ext cx="82440" cy="1278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BEE65B4-29A5-4A2B-8E1B-9D2B418301E3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491653" y="3683587"/>
                  <a:ext cx="91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C07F9E17-F989-4908-9D03-FDF034B79D48}"/>
                    </a:ext>
                  </a:extLst>
                </p14:cNvPr>
                <p14:cNvContentPartPr/>
                <p14:nvPr/>
              </p14:nvContentPartPr>
              <p14:xfrm>
                <a:off x="2508213" y="3656587"/>
                <a:ext cx="125280" cy="205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C07F9E17-F989-4908-9D03-FDF034B79D48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503893" y="3652267"/>
                  <a:ext cx="133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9955A3E-1E30-427A-BEA3-DD1C8EC8CB27}"/>
                    </a:ext>
                  </a:extLst>
                </p14:cNvPr>
                <p14:cNvContentPartPr/>
                <p14:nvPr/>
              </p14:nvContentPartPr>
              <p14:xfrm>
                <a:off x="2320293" y="3810667"/>
                <a:ext cx="329760" cy="824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9955A3E-1E30-427A-BEA3-DD1C8EC8CB2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315973" y="3806347"/>
                  <a:ext cx="338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761680E-8E1D-4BFF-91DC-AB1233354B0D}"/>
                    </a:ext>
                  </a:extLst>
                </p14:cNvPr>
                <p14:cNvContentPartPr/>
                <p14:nvPr/>
              </p14:nvContentPartPr>
              <p14:xfrm>
                <a:off x="2444493" y="3898507"/>
                <a:ext cx="100080" cy="684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761680E-8E1D-4BFF-91DC-AB1233354B0D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440173" y="3894187"/>
                  <a:ext cx="108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8FC3973-630F-4DF8-89ED-550327AEE168}"/>
                    </a:ext>
                  </a:extLst>
                </p14:cNvPr>
                <p14:cNvContentPartPr/>
                <p14:nvPr/>
              </p14:nvContentPartPr>
              <p14:xfrm>
                <a:off x="2503533" y="3912907"/>
                <a:ext cx="48600" cy="1105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8FC3973-630F-4DF8-89ED-550327AEE16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499213" y="3908587"/>
                  <a:ext cx="57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5830B41-68AF-480A-AE2C-1D8A7AD84D50}"/>
                    </a:ext>
                  </a:extLst>
                </p14:cNvPr>
                <p14:cNvContentPartPr/>
                <p14:nvPr/>
              </p14:nvContentPartPr>
              <p14:xfrm>
                <a:off x="2739693" y="3777907"/>
                <a:ext cx="114120" cy="1317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5830B41-68AF-480A-AE2C-1D8A7AD84D5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735373" y="3773587"/>
                  <a:ext cx="122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7F0B695-E1F7-480D-A315-0B150E28C8E6}"/>
                    </a:ext>
                  </a:extLst>
                </p14:cNvPr>
                <p14:cNvContentPartPr/>
                <p14:nvPr/>
              </p14:nvContentPartPr>
              <p14:xfrm>
                <a:off x="2996013" y="3799507"/>
                <a:ext cx="121680" cy="50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7F0B695-E1F7-480D-A315-0B150E28C8E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991693" y="3795187"/>
                  <a:ext cx="130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E47FD9A-5A61-493F-A337-C163CB958D5B}"/>
                    </a:ext>
                  </a:extLst>
                </p14:cNvPr>
                <p14:cNvContentPartPr/>
                <p14:nvPr/>
              </p14:nvContentPartPr>
              <p14:xfrm>
                <a:off x="3006453" y="3843427"/>
                <a:ext cx="127800" cy="133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E47FD9A-5A61-493F-A337-C163CB958D5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002133" y="3839107"/>
                  <a:ext cx="136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793B4A6-28D7-4734-89C2-51ED507F993D}"/>
                    </a:ext>
                  </a:extLst>
                </p14:cNvPr>
                <p14:cNvContentPartPr/>
                <p14:nvPr/>
              </p14:nvContentPartPr>
              <p14:xfrm>
                <a:off x="3224253" y="3715267"/>
                <a:ext cx="152640" cy="2451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793B4A6-28D7-4734-89C2-51ED507F993D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219933" y="3710947"/>
                  <a:ext cx="161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54FAA11-0207-4885-87DC-8D0017057BB1}"/>
                    </a:ext>
                  </a:extLst>
                </p14:cNvPr>
                <p14:cNvContentPartPr/>
                <p14:nvPr/>
              </p14:nvContentPartPr>
              <p14:xfrm>
                <a:off x="2419653" y="4156267"/>
                <a:ext cx="168840" cy="1011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54FAA11-0207-4885-87DC-8D0017057BB1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415333" y="4151947"/>
                  <a:ext cx="177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5B6A1C8-BF61-4654-8E28-4A6295CBA103}"/>
                    </a:ext>
                  </a:extLst>
                </p14:cNvPr>
                <p14:cNvContentPartPr/>
                <p14:nvPr/>
              </p14:nvContentPartPr>
              <p14:xfrm>
                <a:off x="2554293" y="4160227"/>
                <a:ext cx="88200" cy="331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5B6A1C8-BF61-4654-8E28-4A6295CBA10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549973" y="4155907"/>
                  <a:ext cx="96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7405B56-6B8A-4BA3-9BEF-1FF1EFA717F2}"/>
                    </a:ext>
                  </a:extLst>
                </p14:cNvPr>
                <p14:cNvContentPartPr/>
                <p14:nvPr/>
              </p14:nvContentPartPr>
              <p14:xfrm>
                <a:off x="2450253" y="4257787"/>
                <a:ext cx="237600" cy="543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7405B56-6B8A-4BA3-9BEF-1FF1EFA717F2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445933" y="4253467"/>
                  <a:ext cx="246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15ED38D-1A35-45D9-962B-E7451739B695}"/>
                    </a:ext>
                  </a:extLst>
                </p14:cNvPr>
                <p14:cNvContentPartPr/>
                <p14:nvPr/>
              </p14:nvContentPartPr>
              <p14:xfrm>
                <a:off x="2493093" y="4345987"/>
                <a:ext cx="149040" cy="1584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15ED38D-1A35-45D9-962B-E7451739B69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488773" y="4341667"/>
                  <a:ext cx="157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CA80824-E18F-4E3F-98CF-F841ECF1E520}"/>
                    </a:ext>
                  </a:extLst>
                </p14:cNvPr>
                <p14:cNvContentPartPr/>
                <p14:nvPr/>
              </p14:nvContentPartPr>
              <p14:xfrm>
                <a:off x="2761293" y="4187947"/>
                <a:ext cx="115560" cy="150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CA80824-E18F-4E3F-98CF-F841ECF1E520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756973" y="4183627"/>
                  <a:ext cx="124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711E9E0-3194-4FD3-B4AB-F26391C973EB}"/>
                    </a:ext>
                  </a:extLst>
                </p14:cNvPr>
                <p14:cNvContentPartPr/>
                <p14:nvPr/>
              </p14:nvContentPartPr>
              <p14:xfrm>
                <a:off x="2755533" y="4217467"/>
                <a:ext cx="144360" cy="669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711E9E0-3194-4FD3-B4AB-F26391C973E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751213" y="4213147"/>
                  <a:ext cx="153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E9D33C3-7550-4F2A-A8ED-D863EA751AE5}"/>
                    </a:ext>
                  </a:extLst>
                </p14:cNvPr>
                <p14:cNvContentPartPr/>
                <p14:nvPr/>
              </p14:nvContentPartPr>
              <p14:xfrm>
                <a:off x="3011133" y="4176787"/>
                <a:ext cx="195120" cy="799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E9D33C3-7550-4F2A-A8ED-D863EA751AE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006813" y="4172467"/>
                  <a:ext cx="203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82543DF-FBAC-4216-85EB-05901F29BA8C}"/>
                    </a:ext>
                  </a:extLst>
                </p14:cNvPr>
                <p14:cNvContentPartPr/>
                <p14:nvPr/>
              </p14:nvContentPartPr>
              <p14:xfrm>
                <a:off x="3231093" y="4167067"/>
                <a:ext cx="163800" cy="2181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82543DF-FBAC-4216-85EB-05901F29BA8C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226773" y="4162747"/>
                  <a:ext cx="172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9B49096-C663-4ED7-A69A-0BD47305F43A}"/>
                    </a:ext>
                  </a:extLst>
                </p14:cNvPr>
                <p14:cNvContentPartPr/>
                <p14:nvPr/>
              </p14:nvContentPartPr>
              <p14:xfrm>
                <a:off x="3448533" y="3545347"/>
                <a:ext cx="248400" cy="6879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9B49096-C663-4ED7-A69A-0BD47305F43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444213" y="3541027"/>
                  <a:ext cx="25704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D4CE39F-B0C0-4DEF-85CD-C344DFFDB533}"/>
                    </a:ext>
                  </a:extLst>
                </p14:cNvPr>
                <p14:cNvContentPartPr/>
                <p14:nvPr/>
              </p14:nvContentPartPr>
              <p14:xfrm>
                <a:off x="3859293" y="3923707"/>
                <a:ext cx="244800" cy="198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D4CE39F-B0C0-4DEF-85CD-C344DFFDB533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854973" y="3919387"/>
                  <a:ext cx="253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C841B2C-44AD-4C5A-8972-2570A0EDEA7C}"/>
                    </a:ext>
                  </a:extLst>
                </p14:cNvPr>
                <p14:cNvContentPartPr/>
                <p14:nvPr/>
              </p14:nvContentPartPr>
              <p14:xfrm>
                <a:off x="3977733" y="3808507"/>
                <a:ext cx="224640" cy="3366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C841B2C-44AD-4C5A-8972-2570A0EDEA7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973413" y="3804187"/>
                  <a:ext cx="233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A379F78-B7AE-4F27-A016-453BBD9F3733}"/>
                    </a:ext>
                  </a:extLst>
                </p14:cNvPr>
                <p14:cNvContentPartPr/>
                <p14:nvPr/>
              </p14:nvContentPartPr>
              <p14:xfrm>
                <a:off x="4481013" y="3819307"/>
                <a:ext cx="23400" cy="2311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A379F78-B7AE-4F27-A016-453BBD9F3733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476693" y="3814987"/>
                  <a:ext cx="32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2089B41-D143-42E0-8DCE-5CD7693B6CA4}"/>
                    </a:ext>
                  </a:extLst>
                </p14:cNvPr>
                <p14:cNvContentPartPr/>
                <p14:nvPr/>
              </p14:nvContentPartPr>
              <p14:xfrm>
                <a:off x="4379853" y="3844867"/>
                <a:ext cx="232560" cy="1760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2089B41-D143-42E0-8DCE-5CD7693B6CA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375533" y="3840547"/>
                  <a:ext cx="241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72F5817-BA15-4EBE-B508-38E60246DE4D}"/>
                    </a:ext>
                  </a:extLst>
                </p14:cNvPr>
                <p14:cNvContentPartPr/>
                <p14:nvPr/>
              </p14:nvContentPartPr>
              <p14:xfrm>
                <a:off x="4652733" y="3763867"/>
                <a:ext cx="135360" cy="680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72F5817-BA15-4EBE-B508-38E60246DE4D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648413" y="3759547"/>
                  <a:ext cx="144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4D02778-4463-48DD-820C-86B1D4D541E3}"/>
                    </a:ext>
                  </a:extLst>
                </p14:cNvPr>
                <p14:cNvContentPartPr/>
                <p14:nvPr/>
              </p14:nvContentPartPr>
              <p14:xfrm>
                <a:off x="4823013" y="3660547"/>
                <a:ext cx="162360" cy="1476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4D02778-4463-48DD-820C-86B1D4D541E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818693" y="3656227"/>
                  <a:ext cx="171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FB0C4D4-A8C1-4740-AAE7-16F5F7D81E37}"/>
                    </a:ext>
                  </a:extLst>
                </p14:cNvPr>
                <p14:cNvContentPartPr/>
                <p14:nvPr/>
              </p14:nvContentPartPr>
              <p14:xfrm>
                <a:off x="4996173" y="3863587"/>
                <a:ext cx="144360" cy="61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FB0C4D4-A8C1-4740-AAE7-16F5F7D81E37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991853" y="3859267"/>
                  <a:ext cx="153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BCD3321-C9A0-4BAD-9B66-879FFB99FEAC}"/>
                    </a:ext>
                  </a:extLst>
                </p14:cNvPr>
                <p14:cNvContentPartPr/>
                <p14:nvPr/>
              </p14:nvContentPartPr>
              <p14:xfrm>
                <a:off x="4931373" y="3942067"/>
                <a:ext cx="221040" cy="360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BCD3321-C9A0-4BAD-9B66-879FFB99FEA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927053" y="3937747"/>
                  <a:ext cx="229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02E4C68-7743-4860-8460-AD8EB88AD652}"/>
                    </a:ext>
                  </a:extLst>
                </p14:cNvPr>
                <p14:cNvContentPartPr/>
                <p14:nvPr/>
              </p14:nvContentPartPr>
              <p14:xfrm>
                <a:off x="4916253" y="3926947"/>
                <a:ext cx="170640" cy="255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02E4C68-7743-4860-8460-AD8EB88AD65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911933" y="3922627"/>
                  <a:ext cx="179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125982E-9D0E-4729-B070-58A73D86FE77}"/>
                    </a:ext>
                  </a:extLst>
                </p14:cNvPr>
                <p14:cNvContentPartPr/>
                <p14:nvPr/>
              </p14:nvContentPartPr>
              <p14:xfrm>
                <a:off x="4932453" y="3970867"/>
                <a:ext cx="181440" cy="302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125982E-9D0E-4729-B070-58A73D86FE7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928133" y="3966547"/>
                  <a:ext cx="190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787BCB1-6432-4ACA-A1B6-35386BAB7918}"/>
                    </a:ext>
                  </a:extLst>
                </p14:cNvPr>
                <p14:cNvContentPartPr/>
                <p14:nvPr/>
              </p14:nvContentPartPr>
              <p14:xfrm>
                <a:off x="5170413" y="3719947"/>
                <a:ext cx="205560" cy="136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787BCB1-6432-4ACA-A1B6-35386BAB7918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166093" y="3715627"/>
                  <a:ext cx="214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FC7A3C2-E695-41F9-8775-8FE9BB35A2CF}"/>
                    </a:ext>
                  </a:extLst>
                </p14:cNvPr>
                <p14:cNvContentPartPr/>
                <p14:nvPr/>
              </p14:nvContentPartPr>
              <p14:xfrm>
                <a:off x="5354373" y="3706267"/>
                <a:ext cx="139680" cy="1400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FC7A3C2-E695-41F9-8775-8FE9BB35A2CF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350053" y="3701947"/>
                  <a:ext cx="148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1EED465-B1A2-4C4C-BF16-4323A658541B}"/>
                    </a:ext>
                  </a:extLst>
                </p14:cNvPr>
                <p14:cNvContentPartPr/>
                <p14:nvPr/>
              </p14:nvContentPartPr>
              <p14:xfrm>
                <a:off x="5477133" y="3687547"/>
                <a:ext cx="118800" cy="1486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1EED465-B1A2-4C4C-BF16-4323A658541B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472813" y="3683227"/>
                  <a:ext cx="127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760721B-8E04-4EF6-9B7D-4B92624BAB17}"/>
                    </a:ext>
                  </a:extLst>
                </p14:cNvPr>
                <p14:cNvContentPartPr/>
                <p14:nvPr/>
              </p14:nvContentPartPr>
              <p14:xfrm>
                <a:off x="5220453" y="3877627"/>
                <a:ext cx="411840" cy="493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760721B-8E04-4EF6-9B7D-4B92624BAB17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216133" y="3873307"/>
                  <a:ext cx="420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AAFC7365-2298-4E9D-99AE-7C26E91F1478}"/>
                    </a:ext>
                  </a:extLst>
                </p14:cNvPr>
                <p14:cNvContentPartPr/>
                <p14:nvPr/>
              </p14:nvContentPartPr>
              <p14:xfrm>
                <a:off x="5148813" y="3989587"/>
                <a:ext cx="159120" cy="1447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AAFC7365-2298-4E9D-99AE-7C26E91F1478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144493" y="3985267"/>
                  <a:ext cx="167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E4AE7C1-B299-42B2-AACD-7F43809764F6}"/>
                    </a:ext>
                  </a:extLst>
                </p14:cNvPr>
                <p14:cNvContentPartPr/>
                <p14:nvPr/>
              </p14:nvContentPartPr>
              <p14:xfrm>
                <a:off x="5320893" y="3962227"/>
                <a:ext cx="125640" cy="1533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E4AE7C1-B299-42B2-AACD-7F43809764F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316573" y="3957907"/>
                  <a:ext cx="134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91D30EB9-4C9C-49E6-82AA-3F02346F87F7}"/>
                    </a:ext>
                  </a:extLst>
                </p14:cNvPr>
                <p14:cNvContentPartPr/>
                <p14:nvPr/>
              </p14:nvContentPartPr>
              <p14:xfrm>
                <a:off x="5428173" y="3942067"/>
                <a:ext cx="176760" cy="1713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91D30EB9-4C9C-49E6-82AA-3F02346F87F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423853" y="3937747"/>
                  <a:ext cx="185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CD240EF-E6D9-4E9F-83DE-B0EA34BA197D}"/>
                    </a:ext>
                  </a:extLst>
                </p14:cNvPr>
                <p14:cNvContentPartPr/>
                <p14:nvPr/>
              </p14:nvContentPartPr>
              <p14:xfrm>
                <a:off x="211053" y="4794187"/>
                <a:ext cx="214920" cy="367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CD240EF-E6D9-4E9F-83DE-B0EA34BA197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206733" y="4789867"/>
                  <a:ext cx="223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DF4C2BC-840E-4295-B6F7-39EB8B1B049F}"/>
                    </a:ext>
                  </a:extLst>
                </p14:cNvPr>
                <p14:cNvContentPartPr/>
                <p14:nvPr/>
              </p14:nvContentPartPr>
              <p14:xfrm>
                <a:off x="236253" y="4860787"/>
                <a:ext cx="196920" cy="230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DF4C2BC-840E-4295-B6F7-39EB8B1B049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231933" y="4856467"/>
                  <a:ext cx="205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DC48551-6972-46C6-A853-10632113867F}"/>
                    </a:ext>
                  </a:extLst>
                </p14:cNvPr>
                <p14:cNvContentPartPr/>
                <p14:nvPr/>
              </p14:nvContentPartPr>
              <p14:xfrm>
                <a:off x="405093" y="4716067"/>
                <a:ext cx="142560" cy="2224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DC48551-6972-46C6-A853-10632113867F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400773" y="4711747"/>
                  <a:ext cx="151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CF431DA9-4FB5-41F7-B7D1-6CB7F0515E6E}"/>
                    </a:ext>
                  </a:extLst>
                </p14:cNvPr>
                <p14:cNvContentPartPr/>
                <p14:nvPr/>
              </p14:nvContentPartPr>
              <p14:xfrm>
                <a:off x="692733" y="4680787"/>
                <a:ext cx="136800" cy="1839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CF431DA9-4FB5-41F7-B7D1-6CB7F0515E6E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88413" y="4676467"/>
                  <a:ext cx="145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4F6A10A-2A7E-4810-B65C-CE99CA8D1078}"/>
                    </a:ext>
                  </a:extLst>
                </p14:cNvPr>
                <p14:cNvContentPartPr/>
                <p14:nvPr/>
              </p14:nvContentPartPr>
              <p14:xfrm>
                <a:off x="858693" y="4728667"/>
                <a:ext cx="492480" cy="1922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4F6A10A-2A7E-4810-B65C-CE99CA8D107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54373" y="4724347"/>
                  <a:ext cx="501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3A6AA3D-8703-4176-9905-33E9F97A4196}"/>
                    </a:ext>
                  </a:extLst>
                </p14:cNvPr>
                <p14:cNvContentPartPr/>
                <p14:nvPr/>
              </p14:nvContentPartPr>
              <p14:xfrm>
                <a:off x="1560333" y="4690147"/>
                <a:ext cx="295560" cy="1072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3A6AA3D-8703-4176-9905-33E9F97A419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556013" y="4685827"/>
                  <a:ext cx="304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4B136119-069C-405A-AB7C-0F05F150C479}"/>
                    </a:ext>
                  </a:extLst>
                </p14:cNvPr>
                <p14:cNvContentPartPr/>
                <p14:nvPr/>
              </p14:nvContentPartPr>
              <p14:xfrm>
                <a:off x="1889733" y="4627867"/>
                <a:ext cx="201600" cy="1249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4B136119-069C-405A-AB7C-0F05F150C47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885413" y="4623547"/>
                  <a:ext cx="210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C4DEA55-BF32-4807-9976-DE59388DB7DE}"/>
                    </a:ext>
                  </a:extLst>
                </p14:cNvPr>
                <p14:cNvContentPartPr/>
                <p14:nvPr/>
              </p14:nvContentPartPr>
              <p14:xfrm>
                <a:off x="2067933" y="4651987"/>
                <a:ext cx="172080" cy="2282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C4DEA55-BF32-4807-9976-DE59388DB7DE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063613" y="4647667"/>
                  <a:ext cx="180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982E5DC-3E52-448B-B0DA-4F44F2965092}"/>
                    </a:ext>
                  </a:extLst>
                </p14:cNvPr>
                <p14:cNvContentPartPr/>
                <p14:nvPr/>
              </p14:nvContentPartPr>
              <p14:xfrm>
                <a:off x="2570133" y="4575307"/>
                <a:ext cx="113400" cy="1548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982E5DC-3E52-448B-B0DA-4F44F2965092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565813" y="4570987"/>
                  <a:ext cx="122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D296FD13-61B3-4DCA-AB3B-FB9FB0E697C6}"/>
                    </a:ext>
                  </a:extLst>
                </p14:cNvPr>
                <p14:cNvContentPartPr/>
                <p14:nvPr/>
              </p14:nvContentPartPr>
              <p14:xfrm>
                <a:off x="2513973" y="4630747"/>
                <a:ext cx="160920" cy="288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D296FD13-61B3-4DCA-AB3B-FB9FB0E697C6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509653" y="4626427"/>
                  <a:ext cx="169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5F22B01-F35C-4FDC-A72B-D9D4EF2474C2}"/>
                    </a:ext>
                  </a:extLst>
                </p14:cNvPr>
                <p14:cNvContentPartPr/>
                <p14:nvPr/>
              </p14:nvContentPartPr>
              <p14:xfrm>
                <a:off x="2874693" y="4541467"/>
                <a:ext cx="100800" cy="1598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5F22B01-F35C-4FDC-A72B-D9D4EF2474C2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870373" y="4537147"/>
                  <a:ext cx="109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AEE4358-F150-438B-BA0C-3758F33018E7}"/>
                    </a:ext>
                  </a:extLst>
                </p14:cNvPr>
                <p14:cNvContentPartPr/>
                <p14:nvPr/>
              </p14:nvContentPartPr>
              <p14:xfrm>
                <a:off x="3047493" y="4550467"/>
                <a:ext cx="110520" cy="120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AEE4358-F150-438B-BA0C-3758F33018E7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3043173" y="4546147"/>
                  <a:ext cx="119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839AF0D-15E2-4895-98AB-59D736919AB7}"/>
                    </a:ext>
                  </a:extLst>
                </p14:cNvPr>
                <p14:cNvContentPartPr/>
                <p14:nvPr/>
              </p14:nvContentPartPr>
              <p14:xfrm>
                <a:off x="3215973" y="4483867"/>
                <a:ext cx="274680" cy="1674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839AF0D-15E2-4895-98AB-59D736919AB7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211653" y="4479547"/>
                  <a:ext cx="283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D3D7F04-AEF3-41B9-9E8D-133A40E0E6CA}"/>
                    </a:ext>
                  </a:extLst>
                </p14:cNvPr>
                <p14:cNvContentPartPr/>
                <p14:nvPr/>
              </p14:nvContentPartPr>
              <p14:xfrm>
                <a:off x="3502533" y="4512307"/>
                <a:ext cx="307440" cy="853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D3D7F04-AEF3-41B9-9E8D-133A40E0E6CA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498213" y="4507987"/>
                  <a:ext cx="316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5D1C4C9-ECC5-48B3-9AA4-C751A577F89F}"/>
                    </a:ext>
                  </a:extLst>
                </p14:cNvPr>
                <p14:cNvContentPartPr/>
                <p14:nvPr/>
              </p14:nvContentPartPr>
              <p14:xfrm>
                <a:off x="3981693" y="4445707"/>
                <a:ext cx="112680" cy="1584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5D1C4C9-ECC5-48B3-9AA4-C751A577F89F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977373" y="4441387"/>
                  <a:ext cx="121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1ECB39D-583B-43A4-904E-CFF5B24835EB}"/>
                    </a:ext>
                  </a:extLst>
                </p14:cNvPr>
                <p14:cNvContentPartPr/>
                <p14:nvPr/>
              </p14:nvContentPartPr>
              <p14:xfrm>
                <a:off x="4169253" y="4391347"/>
                <a:ext cx="152640" cy="666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1ECB39D-583B-43A4-904E-CFF5B24835EB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164933" y="4387027"/>
                  <a:ext cx="161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36D67AE-F250-4559-B567-73B0FCAE208F}"/>
                    </a:ext>
                  </a:extLst>
                </p14:cNvPr>
                <p14:cNvContentPartPr/>
                <p14:nvPr/>
              </p14:nvContentPartPr>
              <p14:xfrm>
                <a:off x="4481373" y="4478467"/>
                <a:ext cx="253080" cy="74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36D67AE-F250-4559-B567-73B0FCAE208F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477053" y="4474147"/>
                  <a:ext cx="261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26774B7-7C26-4EE5-A99B-BE1719F8010C}"/>
                    </a:ext>
                  </a:extLst>
                </p14:cNvPr>
                <p14:cNvContentPartPr/>
                <p14:nvPr/>
              </p14:nvContentPartPr>
              <p14:xfrm>
                <a:off x="4803573" y="4413667"/>
                <a:ext cx="159840" cy="907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26774B7-7C26-4EE5-A99B-BE1719F8010C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799253" y="4409347"/>
                  <a:ext cx="168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E0B02C39-22D4-4252-A656-03506FC8E3FE}"/>
                    </a:ext>
                  </a:extLst>
                </p14:cNvPr>
                <p14:cNvContentPartPr/>
                <p14:nvPr/>
              </p14:nvContentPartPr>
              <p14:xfrm>
                <a:off x="5188413" y="4402867"/>
                <a:ext cx="13680" cy="1216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E0B02C39-22D4-4252-A656-03506FC8E3FE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184093" y="4398547"/>
                  <a:ext cx="22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2D59259-D16D-4C1B-912C-629C3A38C04B}"/>
                    </a:ext>
                  </a:extLst>
                </p14:cNvPr>
                <p14:cNvContentPartPr/>
                <p14:nvPr/>
              </p14:nvContentPartPr>
              <p14:xfrm>
                <a:off x="5066373" y="4386667"/>
                <a:ext cx="168480" cy="1357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2D59259-D16D-4C1B-912C-629C3A38C04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062053" y="4382347"/>
                  <a:ext cx="177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2D0029D8-6BFE-4C5D-BECC-1614581AE3D4}"/>
                    </a:ext>
                  </a:extLst>
                </p14:cNvPr>
                <p14:cNvContentPartPr/>
                <p14:nvPr/>
              </p14:nvContentPartPr>
              <p14:xfrm>
                <a:off x="5313333" y="4330507"/>
                <a:ext cx="176040" cy="687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2D0029D8-6BFE-4C5D-BECC-1614581AE3D4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309013" y="4326187"/>
                  <a:ext cx="184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7535280D-837F-47B3-B314-8ED34228D618}"/>
                    </a:ext>
                  </a:extLst>
                </p14:cNvPr>
                <p14:cNvContentPartPr/>
                <p14:nvPr/>
              </p14:nvContentPartPr>
              <p14:xfrm>
                <a:off x="5660013" y="4459387"/>
                <a:ext cx="152640" cy="68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7535280D-837F-47B3-B314-8ED34228D61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655693" y="4455067"/>
                  <a:ext cx="161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AB3AB720-AF4E-4450-8D8C-DD14F8FC123C}"/>
                    </a:ext>
                  </a:extLst>
                </p14:cNvPr>
                <p14:cNvContentPartPr/>
                <p14:nvPr/>
              </p14:nvContentPartPr>
              <p14:xfrm>
                <a:off x="5644173" y="4519867"/>
                <a:ext cx="167400" cy="79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AB3AB720-AF4E-4450-8D8C-DD14F8FC123C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639853" y="4515547"/>
                  <a:ext cx="1760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ED708ECD-C3B8-40AE-812E-BD0916F3DCA3}"/>
                    </a:ext>
                  </a:extLst>
                </p14:cNvPr>
                <p14:cNvContentPartPr/>
                <p14:nvPr/>
              </p14:nvContentPartPr>
              <p14:xfrm>
                <a:off x="5779533" y="4421947"/>
                <a:ext cx="159480" cy="1562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ED708ECD-C3B8-40AE-812E-BD0916F3DCA3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775213" y="4417627"/>
                  <a:ext cx="168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F27A23C-545D-4C12-A1D4-C678E3F3727F}"/>
                    </a:ext>
                  </a:extLst>
                </p14:cNvPr>
                <p14:cNvContentPartPr/>
                <p14:nvPr/>
              </p14:nvContentPartPr>
              <p14:xfrm>
                <a:off x="6104973" y="4384147"/>
                <a:ext cx="147960" cy="2955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F27A23C-545D-4C12-A1D4-C678E3F3727F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100653" y="4379827"/>
                  <a:ext cx="156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4802729-0936-4E89-8A6E-5C79AB9A4C87}"/>
                    </a:ext>
                  </a:extLst>
                </p14:cNvPr>
                <p14:cNvContentPartPr/>
                <p14:nvPr/>
              </p14:nvContentPartPr>
              <p14:xfrm>
                <a:off x="6244653" y="4440667"/>
                <a:ext cx="116640" cy="1112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4802729-0936-4E89-8A6E-5C79AB9A4C87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240333" y="4436347"/>
                  <a:ext cx="125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8BE3E50-7B89-4FB2-B46F-562906E91C5C}"/>
                    </a:ext>
                  </a:extLst>
                </p14:cNvPr>
                <p14:cNvContentPartPr/>
                <p14:nvPr/>
              </p14:nvContentPartPr>
              <p14:xfrm>
                <a:off x="6281733" y="4492147"/>
                <a:ext cx="86040" cy="118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8BE3E50-7B89-4FB2-B46F-562906E91C5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277413" y="4487827"/>
                  <a:ext cx="94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62B6647-1CDF-48A7-8154-4393B1C0625F}"/>
                    </a:ext>
                  </a:extLst>
                </p14:cNvPr>
                <p14:cNvContentPartPr/>
                <p14:nvPr/>
              </p14:nvContentPartPr>
              <p14:xfrm>
                <a:off x="6301173" y="4419067"/>
                <a:ext cx="135360" cy="1177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62B6647-1CDF-48A7-8154-4393B1C0625F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296853" y="4414747"/>
                  <a:ext cx="144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0D7B33D-0B4E-49D3-AB25-669B227613E4}"/>
                    </a:ext>
                  </a:extLst>
                </p14:cNvPr>
                <p14:cNvContentPartPr/>
                <p14:nvPr/>
              </p14:nvContentPartPr>
              <p14:xfrm>
                <a:off x="6465333" y="4380187"/>
                <a:ext cx="42120" cy="1360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0D7B33D-0B4E-49D3-AB25-669B227613E4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461013" y="4375867"/>
                  <a:ext cx="50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996E58D-65F7-45F5-935F-6C85D3AB0736}"/>
                    </a:ext>
                  </a:extLst>
                </p14:cNvPr>
                <p14:cNvContentPartPr/>
                <p14:nvPr/>
              </p14:nvContentPartPr>
              <p14:xfrm>
                <a:off x="6435093" y="4419067"/>
                <a:ext cx="105480" cy="352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996E58D-65F7-45F5-935F-6C85D3AB073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430773" y="4414747"/>
                  <a:ext cx="114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D7F3922-4D4C-4F3A-B969-5CA6D1265469}"/>
                    </a:ext>
                  </a:extLst>
                </p14:cNvPr>
                <p14:cNvContentPartPr/>
                <p14:nvPr/>
              </p14:nvContentPartPr>
              <p14:xfrm>
                <a:off x="6277413" y="4169947"/>
                <a:ext cx="106560" cy="1490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D7F3922-4D4C-4F3A-B969-5CA6D126546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273093" y="4165627"/>
                  <a:ext cx="115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EDFE359-6F83-4C24-9FB1-7D25117A95C4}"/>
                    </a:ext>
                  </a:extLst>
                </p14:cNvPr>
                <p14:cNvContentPartPr/>
                <p14:nvPr/>
              </p14:nvContentPartPr>
              <p14:xfrm>
                <a:off x="6314853" y="4252027"/>
                <a:ext cx="96480" cy="241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EDFE359-6F83-4C24-9FB1-7D25117A95C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310533" y="4247707"/>
                  <a:ext cx="105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C0E5271-6B21-466E-A6E0-9D38E3C55F1B}"/>
                    </a:ext>
                  </a:extLst>
                </p14:cNvPr>
                <p14:cNvContentPartPr/>
                <p14:nvPr/>
              </p14:nvContentPartPr>
              <p14:xfrm>
                <a:off x="6620493" y="4371907"/>
                <a:ext cx="187200" cy="266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C0E5271-6B21-466E-A6E0-9D38E3C55F1B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616173" y="4367587"/>
                  <a:ext cx="195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83D488A-DFEC-43B0-9492-BFCE76CD7EA6}"/>
                    </a:ext>
                  </a:extLst>
                </p14:cNvPr>
                <p14:cNvContentPartPr/>
                <p14:nvPr/>
              </p14:nvContentPartPr>
              <p14:xfrm>
                <a:off x="6620493" y="4434547"/>
                <a:ext cx="182160" cy="208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83D488A-DFEC-43B0-9492-BFCE76CD7EA6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616173" y="4430227"/>
                  <a:ext cx="190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F7E6766-2697-4DB0-BD14-A3CEB81A9702}"/>
                    </a:ext>
                  </a:extLst>
                </p14:cNvPr>
                <p14:cNvContentPartPr/>
                <p14:nvPr/>
              </p14:nvContentPartPr>
              <p14:xfrm>
                <a:off x="6864213" y="4204507"/>
                <a:ext cx="134640" cy="1353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F7E6766-2697-4DB0-BD14-A3CEB81A9702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859893" y="4200187"/>
                  <a:ext cx="143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6038136-8D8F-4028-BA32-8DE796493AB9}"/>
                    </a:ext>
                  </a:extLst>
                </p14:cNvPr>
                <p14:cNvContentPartPr/>
                <p14:nvPr/>
              </p14:nvContentPartPr>
              <p14:xfrm>
                <a:off x="7004253" y="4191907"/>
                <a:ext cx="107640" cy="1094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6038136-8D8F-4028-BA32-8DE796493AB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999933" y="4187587"/>
                  <a:ext cx="116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3BA5AA22-B23A-4A67-8B0B-A348CF84C7BF}"/>
                    </a:ext>
                  </a:extLst>
                </p14:cNvPr>
                <p14:cNvContentPartPr/>
                <p14:nvPr/>
              </p14:nvContentPartPr>
              <p14:xfrm>
                <a:off x="7046013" y="4158787"/>
                <a:ext cx="100800" cy="158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3BA5AA22-B23A-4A67-8B0B-A348CF84C7BF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7041693" y="4154467"/>
                  <a:ext cx="109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4C2BCDFD-4635-43BB-B778-B1ABD9457500}"/>
                    </a:ext>
                  </a:extLst>
                </p14:cNvPr>
                <p14:cNvContentPartPr/>
                <p14:nvPr/>
              </p14:nvContentPartPr>
              <p14:xfrm>
                <a:off x="7183893" y="4122427"/>
                <a:ext cx="131040" cy="1504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4C2BCDFD-4635-43BB-B778-B1ABD9457500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179573" y="4118107"/>
                  <a:ext cx="139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2D1CE16-2133-4079-8CDB-315CA70CAFC2}"/>
                    </a:ext>
                  </a:extLst>
                </p14:cNvPr>
                <p14:cNvContentPartPr/>
                <p14:nvPr/>
              </p14:nvContentPartPr>
              <p14:xfrm>
                <a:off x="6895173" y="4320427"/>
                <a:ext cx="393480" cy="342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2D1CE16-2133-4079-8CDB-315CA70CAFC2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890853" y="4316107"/>
                  <a:ext cx="40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1A07C3A6-203F-4DD7-9F17-96BC15115A1E}"/>
                    </a:ext>
                  </a:extLst>
                </p14:cNvPr>
                <p14:cNvContentPartPr/>
                <p14:nvPr/>
              </p14:nvContentPartPr>
              <p14:xfrm>
                <a:off x="6946293" y="4458307"/>
                <a:ext cx="123120" cy="1306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1A07C3A6-203F-4DD7-9F17-96BC15115A1E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941973" y="4453987"/>
                  <a:ext cx="131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9B63B4A-7DAD-41ED-A86E-D04D63044437}"/>
                    </a:ext>
                  </a:extLst>
                </p14:cNvPr>
                <p14:cNvContentPartPr/>
                <p14:nvPr/>
              </p14:nvContentPartPr>
              <p14:xfrm>
                <a:off x="7083453" y="4397467"/>
                <a:ext cx="141840" cy="1468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9B63B4A-7DAD-41ED-A86E-D04D63044437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079133" y="4393147"/>
                  <a:ext cx="150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39EE3DB-A3AD-4046-AB30-2CBF38387587}"/>
                    </a:ext>
                  </a:extLst>
                </p14:cNvPr>
                <p14:cNvContentPartPr/>
                <p14:nvPr/>
              </p14:nvContentPartPr>
              <p14:xfrm>
                <a:off x="7024413" y="4009027"/>
                <a:ext cx="45000" cy="1202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39EE3DB-A3AD-4046-AB30-2CBF38387587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020093" y="4004707"/>
                  <a:ext cx="53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8DC713F-F91B-4A5E-83EA-C87F6E031DC3}"/>
                    </a:ext>
                  </a:extLst>
                </p14:cNvPr>
                <p14:cNvContentPartPr/>
                <p14:nvPr/>
              </p14:nvContentPartPr>
              <p14:xfrm>
                <a:off x="6902733" y="3904267"/>
                <a:ext cx="225720" cy="1551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8DC713F-F91B-4A5E-83EA-C87F6E031DC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898413" y="3899947"/>
                  <a:ext cx="234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DFD150A9-BC72-4358-AAC2-D5AC9DD7E7E0}"/>
                    </a:ext>
                  </a:extLst>
                </p14:cNvPr>
                <p14:cNvContentPartPr/>
                <p14:nvPr/>
              </p14:nvContentPartPr>
              <p14:xfrm>
                <a:off x="7475133" y="4243747"/>
                <a:ext cx="30240" cy="1749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DFD150A9-BC72-4358-AAC2-D5AC9DD7E7E0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470813" y="4239427"/>
                  <a:ext cx="38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A3B779E-5131-4B69-A99C-13501F66A5E9}"/>
                    </a:ext>
                  </a:extLst>
                </p14:cNvPr>
                <p14:cNvContentPartPr/>
                <p14:nvPr/>
              </p14:nvContentPartPr>
              <p14:xfrm>
                <a:off x="7399533" y="4315747"/>
                <a:ext cx="187560" cy="259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A3B779E-5131-4B69-A99C-13501F66A5E9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395213" y="4311427"/>
                  <a:ext cx="196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76F52B9C-3EB5-46BE-B8B5-123431B29334}"/>
                    </a:ext>
                  </a:extLst>
                </p14:cNvPr>
                <p14:cNvContentPartPr/>
                <p14:nvPr/>
              </p14:nvContentPartPr>
              <p14:xfrm>
                <a:off x="7700133" y="4047547"/>
                <a:ext cx="63720" cy="1623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76F52B9C-3EB5-46BE-B8B5-123431B2933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695813" y="4043227"/>
                  <a:ext cx="72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A3C1CFFC-46CA-42C5-91B4-0D93FC354007}"/>
                    </a:ext>
                  </a:extLst>
                </p14:cNvPr>
                <p14:cNvContentPartPr/>
                <p14:nvPr/>
              </p14:nvContentPartPr>
              <p14:xfrm>
                <a:off x="7780773" y="4047547"/>
                <a:ext cx="95760" cy="1342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A3C1CFFC-46CA-42C5-91B4-0D93FC354007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776453" y="4043227"/>
                  <a:ext cx="104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39363F95-3DDC-4D9F-A0D3-00E5E127E72B}"/>
                    </a:ext>
                  </a:extLst>
                </p14:cNvPr>
                <p14:cNvContentPartPr/>
                <p14:nvPr/>
              </p14:nvContentPartPr>
              <p14:xfrm>
                <a:off x="7645413" y="4227187"/>
                <a:ext cx="232920" cy="288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39363F95-3DDC-4D9F-A0D3-00E5E127E72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641093" y="4222507"/>
                  <a:ext cx="241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F15996A-0894-4BD9-95DC-E79850BAC74D}"/>
                    </a:ext>
                  </a:extLst>
                </p14:cNvPr>
                <p14:cNvContentPartPr/>
                <p14:nvPr/>
              </p14:nvContentPartPr>
              <p14:xfrm>
                <a:off x="7680693" y="4312867"/>
                <a:ext cx="156240" cy="1490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F15996A-0894-4BD9-95DC-E79850BAC74D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676373" y="4308547"/>
                  <a:ext cx="164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9167A783-F831-48F7-9C34-56152CBC93F2}"/>
                    </a:ext>
                  </a:extLst>
                </p14:cNvPr>
                <p14:cNvContentPartPr/>
                <p14:nvPr/>
              </p14:nvContentPartPr>
              <p14:xfrm>
                <a:off x="7830813" y="4254547"/>
                <a:ext cx="126360" cy="1645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9167A783-F831-48F7-9C34-56152CBC93F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826493" y="4250227"/>
                  <a:ext cx="135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28EA2363-6066-43EC-A5F8-A719F191BD02}"/>
                    </a:ext>
                  </a:extLst>
                </p14:cNvPr>
                <p14:cNvContentPartPr/>
                <p14:nvPr/>
              </p14:nvContentPartPr>
              <p14:xfrm>
                <a:off x="8046813" y="4085707"/>
                <a:ext cx="133200" cy="1836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28EA2363-6066-43EC-A5F8-A719F191BD02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8042493" y="4081387"/>
                  <a:ext cx="141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E350F5C-2750-4676-9E5D-788E39B40F7A}"/>
                    </a:ext>
                  </a:extLst>
                </p14:cNvPr>
                <p14:cNvContentPartPr/>
                <p14:nvPr/>
              </p14:nvContentPartPr>
              <p14:xfrm>
                <a:off x="8033853" y="4123867"/>
                <a:ext cx="208800" cy="644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E350F5C-2750-4676-9E5D-788E39B40F7A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029533" y="4119547"/>
                  <a:ext cx="217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D54ED47-EAEB-4BAE-85F6-4CFB3F17F248}"/>
                    </a:ext>
                  </a:extLst>
                </p14:cNvPr>
                <p14:cNvContentPartPr/>
                <p14:nvPr/>
              </p14:nvContentPartPr>
              <p14:xfrm>
                <a:off x="6130533" y="4843867"/>
                <a:ext cx="142920" cy="2638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D54ED47-EAEB-4BAE-85F6-4CFB3F17F248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126213" y="4839547"/>
                  <a:ext cx="151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7B8C57B-AAD4-4488-BB3D-5D17699D9DE8}"/>
                    </a:ext>
                  </a:extLst>
                </p14:cNvPr>
                <p14:cNvContentPartPr/>
                <p14:nvPr/>
              </p14:nvContentPartPr>
              <p14:xfrm>
                <a:off x="6314853" y="4727227"/>
                <a:ext cx="68760" cy="1353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7B8C57B-AAD4-4488-BB3D-5D17699D9DE8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310533" y="4722907"/>
                  <a:ext cx="77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9FD1C83-1AC5-4AD7-99A8-7E55C59C4B61}"/>
                    </a:ext>
                  </a:extLst>
                </p14:cNvPr>
                <p14:cNvContentPartPr/>
                <p14:nvPr/>
              </p14:nvContentPartPr>
              <p14:xfrm>
                <a:off x="6286413" y="4694827"/>
                <a:ext cx="150840" cy="1533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9FD1C83-1AC5-4AD7-99A8-7E55C59C4B61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282093" y="4690507"/>
                  <a:ext cx="159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99864FCE-6092-46AA-BE25-29CB04CDD101}"/>
                    </a:ext>
                  </a:extLst>
                </p14:cNvPr>
                <p14:cNvContentPartPr/>
                <p14:nvPr/>
              </p14:nvContentPartPr>
              <p14:xfrm>
                <a:off x="6321693" y="4997947"/>
                <a:ext cx="122760" cy="1011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99864FCE-6092-46AA-BE25-29CB04CDD101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317373" y="4993627"/>
                  <a:ext cx="131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C73B59C-4F91-4FDF-BECF-033C86A561C0}"/>
                    </a:ext>
                  </a:extLst>
                </p14:cNvPr>
                <p14:cNvContentPartPr/>
                <p14:nvPr/>
              </p14:nvContentPartPr>
              <p14:xfrm>
                <a:off x="6494853" y="4934947"/>
                <a:ext cx="88560" cy="1296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C73B59C-4F91-4FDF-BECF-033C86A561C0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490533" y="4930627"/>
                  <a:ext cx="97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78BE93D-C79F-480E-81D1-19A16EEAFF9D}"/>
                    </a:ext>
                  </a:extLst>
                </p14:cNvPr>
                <p14:cNvContentPartPr/>
                <p14:nvPr/>
              </p14:nvContentPartPr>
              <p14:xfrm>
                <a:off x="6491973" y="4873387"/>
                <a:ext cx="351360" cy="1299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78BE93D-C79F-480E-81D1-19A16EEAFF9D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487653" y="4869067"/>
                  <a:ext cx="360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259DBF9-733C-4FB3-8DC4-14177A59FFF5}"/>
                    </a:ext>
                  </a:extLst>
                </p14:cNvPr>
                <p14:cNvContentPartPr/>
                <p14:nvPr/>
              </p14:nvContentPartPr>
              <p14:xfrm>
                <a:off x="6725613" y="4901107"/>
                <a:ext cx="113040" cy="295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259DBF9-733C-4FB3-8DC4-14177A59FFF5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721293" y="4896787"/>
                  <a:ext cx="121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CFAA777-04FA-4E22-8C92-5850F06E1055}"/>
                    </a:ext>
                  </a:extLst>
                </p14:cNvPr>
                <p14:cNvContentPartPr/>
                <p14:nvPr/>
              </p14:nvContentPartPr>
              <p14:xfrm>
                <a:off x="6958533" y="4730827"/>
                <a:ext cx="106200" cy="1134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CFAA777-04FA-4E22-8C92-5850F06E1055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954213" y="4726507"/>
                  <a:ext cx="114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0D3F985-BD3B-4A37-9705-FACCC89B6078}"/>
                    </a:ext>
                  </a:extLst>
                </p14:cNvPr>
                <p14:cNvContentPartPr/>
                <p14:nvPr/>
              </p14:nvContentPartPr>
              <p14:xfrm>
                <a:off x="7093893" y="4687987"/>
                <a:ext cx="103320" cy="1238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0D3F985-BD3B-4A37-9705-FACCC89B6078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089573" y="4683667"/>
                  <a:ext cx="111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1E49996-4E49-4745-90EE-B55CE5482421}"/>
                    </a:ext>
                  </a:extLst>
                </p14:cNvPr>
                <p14:cNvContentPartPr/>
                <p14:nvPr/>
              </p14:nvContentPartPr>
              <p14:xfrm>
                <a:off x="7129173" y="4672867"/>
                <a:ext cx="93960" cy="144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1E49996-4E49-4745-90EE-B55CE5482421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124853" y="4668547"/>
                  <a:ext cx="102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BA8E88E-DBCB-4CA7-83CC-303C1DDD5507}"/>
                    </a:ext>
                  </a:extLst>
                </p14:cNvPr>
                <p14:cNvContentPartPr/>
                <p14:nvPr/>
              </p14:nvContentPartPr>
              <p14:xfrm>
                <a:off x="7213773" y="4646227"/>
                <a:ext cx="114120" cy="1310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BA8E88E-DBCB-4CA7-83CC-303C1DDD5507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209453" y="4641907"/>
                  <a:ext cx="122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1B79B74-66F3-41A1-927E-3DFF58AFC033}"/>
                    </a:ext>
                  </a:extLst>
                </p14:cNvPr>
                <p14:cNvContentPartPr/>
                <p14:nvPr/>
              </p14:nvContentPartPr>
              <p14:xfrm>
                <a:off x="7259133" y="4705987"/>
                <a:ext cx="94320" cy="3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1B79B74-66F3-41A1-927E-3DFF58AFC033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254813" y="4701667"/>
                  <a:ext cx="1029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5ACCF051-6D37-4239-BD9C-55988551976B}"/>
                    </a:ext>
                  </a:extLst>
                </p14:cNvPr>
                <p14:cNvContentPartPr/>
                <p14:nvPr/>
              </p14:nvContentPartPr>
              <p14:xfrm>
                <a:off x="6982293" y="4804987"/>
                <a:ext cx="377280" cy="802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5ACCF051-6D37-4239-BD9C-55988551976B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977973" y="4800667"/>
                  <a:ext cx="385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A61FF93-4D89-49D5-AE35-09554A07FBD2}"/>
                    </a:ext>
                  </a:extLst>
                </p14:cNvPr>
                <p14:cNvContentPartPr/>
                <p14:nvPr/>
              </p14:nvContentPartPr>
              <p14:xfrm>
                <a:off x="7065813" y="4948627"/>
                <a:ext cx="123480" cy="957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A61FF93-4D89-49D5-AE35-09554A07FBD2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061493" y="4944307"/>
                  <a:ext cx="132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938B2120-2820-45FB-A50B-3BFBACEB0431}"/>
                    </a:ext>
                  </a:extLst>
                </p14:cNvPr>
                <p14:cNvContentPartPr/>
                <p14:nvPr/>
              </p14:nvContentPartPr>
              <p14:xfrm>
                <a:off x="7193613" y="4907587"/>
                <a:ext cx="99720" cy="1173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938B2120-2820-45FB-A50B-3BFBACEB0431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189293" y="4903267"/>
                  <a:ext cx="108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5DEB036-B9C8-4D4E-B399-1C729BA34B8C}"/>
                    </a:ext>
                  </a:extLst>
                </p14:cNvPr>
                <p14:cNvContentPartPr/>
                <p14:nvPr/>
              </p14:nvContentPartPr>
              <p14:xfrm>
                <a:off x="7223853" y="4878067"/>
                <a:ext cx="126720" cy="208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5DEB036-B9C8-4D4E-B399-1C729BA34B8C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219533" y="4873747"/>
                  <a:ext cx="13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3D4050D8-3072-4C1E-AE8B-EA1CA5D0B001}"/>
                    </a:ext>
                  </a:extLst>
                </p14:cNvPr>
                <p14:cNvContentPartPr/>
                <p14:nvPr/>
              </p14:nvContentPartPr>
              <p14:xfrm>
                <a:off x="7497453" y="4765747"/>
                <a:ext cx="158040" cy="410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3D4050D8-3072-4C1E-AE8B-EA1CA5D0B001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7493133" y="4761427"/>
                  <a:ext cx="16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F5343E98-7857-420F-B03C-2574F3F32674}"/>
                    </a:ext>
                  </a:extLst>
                </p14:cNvPr>
                <p14:cNvContentPartPr/>
                <p14:nvPr/>
              </p14:nvContentPartPr>
              <p14:xfrm>
                <a:off x="7782573" y="4549027"/>
                <a:ext cx="126720" cy="1713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F5343E98-7857-420F-B03C-2574F3F32674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7778253" y="4544707"/>
                  <a:ext cx="13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477FAFBB-6B3B-44C5-8290-C73715B93BB1}"/>
                    </a:ext>
                  </a:extLst>
                </p14:cNvPr>
                <p14:cNvContentPartPr/>
                <p14:nvPr/>
              </p14:nvContentPartPr>
              <p14:xfrm>
                <a:off x="7800933" y="4702747"/>
                <a:ext cx="168840" cy="320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477FAFBB-6B3B-44C5-8290-C73715B93BB1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796613" y="4698427"/>
                  <a:ext cx="177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1518C4A-5712-457B-8699-7E4A10085ED5}"/>
                    </a:ext>
                  </a:extLst>
                </p14:cNvPr>
                <p14:cNvContentPartPr/>
                <p14:nvPr/>
              </p14:nvContentPartPr>
              <p14:xfrm>
                <a:off x="7802733" y="4801747"/>
                <a:ext cx="140400" cy="1101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1518C4A-5712-457B-8699-7E4A10085ED5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798413" y="4797427"/>
                  <a:ext cx="149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0E2E369A-706E-4B66-88FB-45BC748B8CC0}"/>
                    </a:ext>
                  </a:extLst>
                </p14:cNvPr>
                <p14:cNvContentPartPr/>
                <p14:nvPr/>
              </p14:nvContentPartPr>
              <p14:xfrm>
                <a:off x="7924413" y="4779787"/>
                <a:ext cx="95400" cy="1087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0E2E369A-706E-4B66-88FB-45BC748B8CC0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920093" y="4775467"/>
                  <a:ext cx="104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F6D2DEE-1172-449B-9524-B2C8AD7F927E}"/>
                    </a:ext>
                  </a:extLst>
                </p14:cNvPr>
                <p14:cNvContentPartPr/>
                <p14:nvPr/>
              </p14:nvContentPartPr>
              <p14:xfrm>
                <a:off x="7936293" y="4739107"/>
                <a:ext cx="111240" cy="511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F6D2DEE-1172-449B-9524-B2C8AD7F927E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931973" y="4734787"/>
                  <a:ext cx="119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AF40C1A-7A5D-423B-B8DB-6FE66520F1E0}"/>
                    </a:ext>
                  </a:extLst>
                </p14:cNvPr>
                <p14:cNvContentPartPr/>
                <p14:nvPr/>
              </p14:nvContentPartPr>
              <p14:xfrm>
                <a:off x="8089293" y="4575307"/>
                <a:ext cx="143280" cy="1598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AF40C1A-7A5D-423B-B8DB-6FE66520F1E0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084973" y="4570987"/>
                  <a:ext cx="151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17AF8BAC-8D1F-46DE-B0CB-72AC8A171666}"/>
                    </a:ext>
                  </a:extLst>
                </p14:cNvPr>
                <p14:cNvContentPartPr/>
                <p14:nvPr/>
              </p14:nvContentPartPr>
              <p14:xfrm>
                <a:off x="542253" y="5274787"/>
                <a:ext cx="286560" cy="151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17AF8BAC-8D1F-46DE-B0CB-72AC8A17166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37933" y="5270467"/>
                  <a:ext cx="295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8C84342-2980-4D32-B4F7-0F08E8AF5F04}"/>
                    </a:ext>
                  </a:extLst>
                </p14:cNvPr>
                <p14:cNvContentPartPr/>
                <p14:nvPr/>
              </p14:nvContentPartPr>
              <p14:xfrm>
                <a:off x="576453" y="5320867"/>
                <a:ext cx="249840" cy="262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8C84342-2980-4D32-B4F7-0F08E8AF5F04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72133" y="5316547"/>
                  <a:ext cx="258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0B3290D-E594-4B5C-8F1F-1F958A4DD399}"/>
                    </a:ext>
                  </a:extLst>
                </p14:cNvPr>
                <p14:cNvContentPartPr/>
                <p14:nvPr/>
              </p14:nvContentPartPr>
              <p14:xfrm>
                <a:off x="788853" y="5180827"/>
                <a:ext cx="179280" cy="2192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0B3290D-E594-4B5C-8F1F-1F958A4DD399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84533" y="5176507"/>
                  <a:ext cx="187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3310E3DA-D3AC-4DF5-A5EA-245426FCD684}"/>
                    </a:ext>
                  </a:extLst>
                </p14:cNvPr>
                <p14:cNvContentPartPr/>
                <p14:nvPr/>
              </p14:nvContentPartPr>
              <p14:xfrm>
                <a:off x="1417773" y="5157787"/>
                <a:ext cx="13320" cy="1717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3310E3DA-D3AC-4DF5-A5EA-245426FCD684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413453" y="5153467"/>
                  <a:ext cx="21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11D3F98-048E-4EEA-84D9-3A843AAD9D73}"/>
                    </a:ext>
                  </a:extLst>
                </p14:cNvPr>
                <p14:cNvContentPartPr/>
                <p14:nvPr/>
              </p14:nvContentPartPr>
              <p14:xfrm>
                <a:off x="1268373" y="5127547"/>
                <a:ext cx="240840" cy="2138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11D3F98-048E-4EEA-84D9-3A843AAD9D73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264053" y="5123227"/>
                  <a:ext cx="249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517AB5F3-774D-4CDB-B622-33F5FC5C44BA}"/>
                    </a:ext>
                  </a:extLst>
                </p14:cNvPr>
                <p14:cNvContentPartPr/>
                <p14:nvPr/>
              </p14:nvContentPartPr>
              <p14:xfrm>
                <a:off x="1662213" y="5188027"/>
                <a:ext cx="29520" cy="1044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517AB5F3-774D-4CDB-B622-33F5FC5C44B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657893" y="5183707"/>
                  <a:ext cx="38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A475DA02-12F5-4AE8-8209-A2773871F936}"/>
                    </a:ext>
                  </a:extLst>
                </p14:cNvPr>
                <p14:cNvContentPartPr/>
                <p14:nvPr/>
              </p14:nvContentPartPr>
              <p14:xfrm>
                <a:off x="1589493" y="5142307"/>
                <a:ext cx="317520" cy="13284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A475DA02-12F5-4AE8-8209-A2773871F936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585173" y="5137987"/>
                  <a:ext cx="326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EE8F10FE-427B-427F-A99E-DF0340309B67}"/>
                    </a:ext>
                  </a:extLst>
                </p14:cNvPr>
                <p14:cNvContentPartPr/>
                <p14:nvPr/>
              </p14:nvContentPartPr>
              <p14:xfrm>
                <a:off x="1754373" y="5136547"/>
                <a:ext cx="250560" cy="1393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EE8F10FE-427B-427F-A99E-DF0340309B67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750053" y="5132227"/>
                  <a:ext cx="259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C81F7B72-7285-4BFA-BCCC-CD4807F39526}"/>
                    </a:ext>
                  </a:extLst>
                </p14:cNvPr>
                <p14:cNvContentPartPr/>
                <p14:nvPr/>
              </p14:nvContentPartPr>
              <p14:xfrm>
                <a:off x="2128053" y="5170387"/>
                <a:ext cx="309960" cy="68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C81F7B72-7285-4BFA-BCCC-CD4807F39526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123733" y="5166067"/>
                  <a:ext cx="318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55803A81-59E7-46FA-B441-A1EE36FF2F4B}"/>
                    </a:ext>
                  </a:extLst>
                </p14:cNvPr>
                <p14:cNvContentPartPr/>
                <p14:nvPr/>
              </p14:nvContentPartPr>
              <p14:xfrm>
                <a:off x="2166933" y="5206027"/>
                <a:ext cx="281880" cy="338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55803A81-59E7-46FA-B441-A1EE36FF2F4B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162613" y="5201707"/>
                  <a:ext cx="290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D3A9F8A3-A855-437F-B190-A7CB5076EB1D}"/>
                    </a:ext>
                  </a:extLst>
                </p14:cNvPr>
                <p14:cNvContentPartPr/>
                <p14:nvPr/>
              </p14:nvContentPartPr>
              <p14:xfrm>
                <a:off x="2670933" y="4951867"/>
                <a:ext cx="163080" cy="1558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D3A9F8A3-A855-437F-B190-A7CB5076EB1D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2666613" y="4947547"/>
                  <a:ext cx="171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B71A484-FD37-4613-B0A8-14C8FD70B5DA}"/>
                    </a:ext>
                  </a:extLst>
                </p14:cNvPr>
                <p14:cNvContentPartPr/>
                <p14:nvPr/>
              </p14:nvContentPartPr>
              <p14:xfrm>
                <a:off x="2872893" y="4938547"/>
                <a:ext cx="83520" cy="1479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B71A484-FD37-4613-B0A8-14C8FD70B5DA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2868573" y="4934227"/>
                  <a:ext cx="92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950CE842-B3D5-4D7F-A048-6FA5E12BDE0C}"/>
                    </a:ext>
                  </a:extLst>
                </p14:cNvPr>
                <p14:cNvContentPartPr/>
                <p14:nvPr/>
              </p14:nvContentPartPr>
              <p14:xfrm>
                <a:off x="2702253" y="5134747"/>
                <a:ext cx="271080" cy="295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950CE842-B3D5-4D7F-A048-6FA5E12BDE0C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2697933" y="5130427"/>
                  <a:ext cx="279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17D837E0-59F7-469B-A399-89DCCEC96F2F}"/>
                    </a:ext>
                  </a:extLst>
                </p14:cNvPr>
                <p14:cNvContentPartPr/>
                <p14:nvPr/>
              </p14:nvContentPartPr>
              <p14:xfrm>
                <a:off x="2668773" y="5240227"/>
                <a:ext cx="139680" cy="1587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17D837E0-59F7-469B-A399-89DCCEC96F2F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2664453" y="5235907"/>
                  <a:ext cx="148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052F3740-EDCF-41DF-8D87-3BDB84F35A6D}"/>
                    </a:ext>
                  </a:extLst>
                </p14:cNvPr>
                <p14:cNvContentPartPr/>
                <p14:nvPr/>
              </p14:nvContentPartPr>
              <p14:xfrm>
                <a:off x="2808093" y="5225467"/>
                <a:ext cx="92520" cy="1490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052F3740-EDCF-41DF-8D87-3BDB84F35A6D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803773" y="5221147"/>
                  <a:ext cx="101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90A2D02A-8D2E-4203-9F72-519D3901C450}"/>
                    </a:ext>
                  </a:extLst>
                </p14:cNvPr>
                <p14:cNvContentPartPr/>
                <p14:nvPr/>
              </p14:nvContentPartPr>
              <p14:xfrm>
                <a:off x="2821053" y="5198827"/>
                <a:ext cx="145080" cy="3168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90A2D02A-8D2E-4203-9F72-519D3901C450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816733" y="5194507"/>
                  <a:ext cx="153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973E726A-9F7A-4760-B035-0D9B10A31F6B}"/>
                    </a:ext>
                  </a:extLst>
                </p14:cNvPr>
                <p14:cNvContentPartPr/>
                <p14:nvPr/>
              </p14:nvContentPartPr>
              <p14:xfrm>
                <a:off x="2903133" y="4913707"/>
                <a:ext cx="214200" cy="4968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973E726A-9F7A-4760-B035-0D9B10A31F6B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898813" y="4909387"/>
                  <a:ext cx="2228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D6AC9E80-3505-476D-90F8-0C43A3F39763}"/>
                    </a:ext>
                  </a:extLst>
                </p14:cNvPr>
                <p14:cNvContentPartPr/>
                <p14:nvPr/>
              </p14:nvContentPartPr>
              <p14:xfrm>
                <a:off x="2508573" y="4958707"/>
                <a:ext cx="167400" cy="4662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D6AC9E80-3505-476D-90F8-0C43A3F39763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2504253" y="4954387"/>
                  <a:ext cx="1760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2EC5D74-8C01-4D66-B091-CC7972306D5A}"/>
                    </a:ext>
                  </a:extLst>
                </p14:cNvPr>
                <p14:cNvContentPartPr/>
                <p14:nvPr/>
              </p14:nvContentPartPr>
              <p14:xfrm>
                <a:off x="2970813" y="5034667"/>
                <a:ext cx="95040" cy="1897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2EC5D74-8C01-4D66-B091-CC7972306D5A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966493" y="5030347"/>
                  <a:ext cx="103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F353B3A-62FF-4F66-BDCD-62B2B456498F}"/>
                    </a:ext>
                  </a:extLst>
                </p14:cNvPr>
                <p14:cNvContentPartPr/>
                <p14:nvPr/>
              </p14:nvContentPartPr>
              <p14:xfrm>
                <a:off x="2949573" y="5077507"/>
                <a:ext cx="111960" cy="2340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F353B3A-62FF-4F66-BDCD-62B2B456498F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945253" y="5073187"/>
                  <a:ext cx="120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F5FF5ADC-4695-4241-8E94-198D93ECB39B}"/>
                    </a:ext>
                  </a:extLst>
                </p14:cNvPr>
                <p14:cNvContentPartPr/>
                <p14:nvPr/>
              </p14:nvContentPartPr>
              <p14:xfrm>
                <a:off x="3110493" y="4794187"/>
                <a:ext cx="170280" cy="12348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F5FF5ADC-4695-4241-8E94-198D93ECB39B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106173" y="4789867"/>
                  <a:ext cx="178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079A7F49-919D-4D98-AA32-9D2B2B9DCD20}"/>
                    </a:ext>
                  </a:extLst>
                </p14:cNvPr>
                <p14:cNvContentPartPr/>
                <p14:nvPr/>
              </p14:nvContentPartPr>
              <p14:xfrm>
                <a:off x="7511133" y="3778987"/>
                <a:ext cx="924120" cy="70704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079A7F49-919D-4D98-AA32-9D2B2B9DCD20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506813" y="3774667"/>
                  <a:ext cx="93276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B8315B8C-ECA1-42BD-AF3C-6D5FC2F4A8D8}"/>
                    </a:ext>
                  </a:extLst>
                </p14:cNvPr>
                <p14:cNvContentPartPr/>
                <p14:nvPr/>
              </p14:nvContentPartPr>
              <p14:xfrm>
                <a:off x="3721773" y="5044747"/>
                <a:ext cx="20880" cy="1519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B8315B8C-ECA1-42BD-AF3C-6D5FC2F4A8D8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3717453" y="5040427"/>
                  <a:ext cx="29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93DC6418-D8F7-4E2D-A764-2E86BE82FEC3}"/>
                    </a:ext>
                  </a:extLst>
                </p14:cNvPr>
                <p14:cNvContentPartPr/>
                <p14:nvPr/>
              </p14:nvContentPartPr>
              <p14:xfrm>
                <a:off x="3683253" y="5011627"/>
                <a:ext cx="174600" cy="464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93DC6418-D8F7-4E2D-A764-2E86BE82FEC3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3678933" y="5007307"/>
                  <a:ext cx="183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B143ACCD-F2C5-4C69-B6E2-4B90AF2D97FA}"/>
                    </a:ext>
                  </a:extLst>
                </p14:cNvPr>
                <p14:cNvContentPartPr/>
                <p14:nvPr/>
              </p14:nvContentPartPr>
              <p14:xfrm>
                <a:off x="3680013" y="5078587"/>
                <a:ext cx="192240" cy="1414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B143ACCD-F2C5-4C69-B6E2-4B90AF2D97FA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3675693" y="5074267"/>
                  <a:ext cx="200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4F4DFA2-F593-480A-94AC-2553CB0B9FA3}"/>
                    </a:ext>
                  </a:extLst>
                </p14:cNvPr>
                <p14:cNvContentPartPr/>
                <p14:nvPr/>
              </p14:nvContentPartPr>
              <p14:xfrm>
                <a:off x="4003293" y="5085427"/>
                <a:ext cx="171720" cy="691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4F4DFA2-F593-480A-94AC-2553CB0B9FA3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3998973" y="5081107"/>
                  <a:ext cx="180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4318EE98-C429-44F6-BE3B-A8B45D33FD0B}"/>
                    </a:ext>
                  </a:extLst>
                </p14:cNvPr>
                <p14:cNvContentPartPr/>
                <p14:nvPr/>
              </p14:nvContentPartPr>
              <p14:xfrm>
                <a:off x="4219293" y="4913707"/>
                <a:ext cx="134640" cy="1364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4318EE98-C429-44F6-BE3B-A8B45D33FD0B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214973" y="4909387"/>
                  <a:ext cx="143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92AA8E68-0A56-40A4-A069-BD84DFFB609A}"/>
                    </a:ext>
                  </a:extLst>
                </p14:cNvPr>
                <p14:cNvContentPartPr/>
                <p14:nvPr/>
              </p14:nvContentPartPr>
              <p14:xfrm>
                <a:off x="4380933" y="4905787"/>
                <a:ext cx="107280" cy="1220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92AA8E68-0A56-40A4-A069-BD84DFFB609A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376613" y="4901467"/>
                  <a:ext cx="115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ECC68C7-F35B-4486-9276-E812105435F1}"/>
                    </a:ext>
                  </a:extLst>
                </p14:cNvPr>
                <p14:cNvContentPartPr/>
                <p14:nvPr/>
              </p14:nvContentPartPr>
              <p14:xfrm>
                <a:off x="4476333" y="4838467"/>
                <a:ext cx="114120" cy="1994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ECC68C7-F35B-4486-9276-E812105435F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4472013" y="4834147"/>
                  <a:ext cx="122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7AD1A811-9207-4109-B59B-EAA74EA93B08}"/>
                    </a:ext>
                  </a:extLst>
                </p14:cNvPr>
                <p14:cNvContentPartPr/>
                <p14:nvPr/>
              </p14:nvContentPartPr>
              <p14:xfrm>
                <a:off x="4611693" y="4866907"/>
                <a:ext cx="90720" cy="1238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7AD1A811-9207-4109-B59B-EAA74EA93B08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4607373" y="4862587"/>
                  <a:ext cx="99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F8CDCC01-679D-4D8A-B036-646D770A1B7B}"/>
                    </a:ext>
                  </a:extLst>
                </p14:cNvPr>
                <p14:cNvContentPartPr/>
                <p14:nvPr/>
              </p14:nvContentPartPr>
              <p14:xfrm>
                <a:off x="4202013" y="5026027"/>
                <a:ext cx="592200" cy="1047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F8CDCC01-679D-4D8A-B036-646D770A1B7B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4197693" y="5021707"/>
                  <a:ext cx="600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430C62DA-9218-4D14-BB4A-A5065C402FFB}"/>
                    </a:ext>
                  </a:extLst>
                </p14:cNvPr>
                <p14:cNvContentPartPr/>
                <p14:nvPr/>
              </p14:nvContentPartPr>
              <p14:xfrm>
                <a:off x="4141533" y="5163547"/>
                <a:ext cx="124200" cy="1825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430C62DA-9218-4D14-BB4A-A5065C402FFB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4137213" y="5159227"/>
                  <a:ext cx="132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A5B36B02-0831-41A8-85C3-BC21970A8301}"/>
                    </a:ext>
                  </a:extLst>
                </p14:cNvPr>
                <p14:cNvContentPartPr/>
                <p14:nvPr/>
              </p14:nvContentPartPr>
              <p14:xfrm>
                <a:off x="4308573" y="5161027"/>
                <a:ext cx="114120" cy="1357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A5B36B02-0831-41A8-85C3-BC21970A8301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4304253" y="5156707"/>
                  <a:ext cx="122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A393E3D-80A6-4A49-9DFF-61BCDC9D0456}"/>
                    </a:ext>
                  </a:extLst>
                </p14:cNvPr>
                <p14:cNvContentPartPr/>
                <p14:nvPr/>
              </p14:nvContentPartPr>
              <p14:xfrm>
                <a:off x="4442133" y="5123587"/>
                <a:ext cx="129240" cy="13464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A393E3D-80A6-4A49-9DFF-61BCDC9D0456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4437813" y="5119267"/>
                  <a:ext cx="13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B3DEF2BE-D726-443A-B240-7AFEB03EE686}"/>
                    </a:ext>
                  </a:extLst>
                </p14:cNvPr>
                <p14:cNvContentPartPr/>
                <p14:nvPr/>
              </p14:nvContentPartPr>
              <p14:xfrm>
                <a:off x="4590813" y="5134747"/>
                <a:ext cx="81720" cy="1339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B3DEF2BE-D726-443A-B240-7AFEB03EE68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4586493" y="5130427"/>
                  <a:ext cx="90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EF079AE7-412D-43AA-9BE4-1A87E99209AC}"/>
                    </a:ext>
                  </a:extLst>
                </p14:cNvPr>
                <p14:cNvContentPartPr/>
                <p14:nvPr/>
              </p14:nvContentPartPr>
              <p14:xfrm>
                <a:off x="4601253" y="5095507"/>
                <a:ext cx="126720" cy="396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EF079AE7-412D-43AA-9BE4-1A87E99209AC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4596933" y="5091187"/>
                  <a:ext cx="135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8B6E12BD-7079-4019-98CA-0ABCCE9FFC8C}"/>
                    </a:ext>
                  </a:extLst>
                </p14:cNvPr>
                <p14:cNvContentPartPr/>
                <p14:nvPr/>
              </p14:nvContentPartPr>
              <p14:xfrm>
                <a:off x="4966653" y="4956187"/>
                <a:ext cx="111600" cy="342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8B6E12BD-7079-4019-98CA-0ABCCE9FFC8C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4962333" y="4951867"/>
                  <a:ext cx="120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44425B51-8B7F-4DF8-9E3D-4B89EA904A09}"/>
                    </a:ext>
                  </a:extLst>
                </p14:cNvPr>
                <p14:cNvContentPartPr/>
                <p14:nvPr/>
              </p14:nvContentPartPr>
              <p14:xfrm>
                <a:off x="5169333" y="4811827"/>
                <a:ext cx="115200" cy="1184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44425B51-8B7F-4DF8-9E3D-4B89EA904A09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165013" y="4807507"/>
                  <a:ext cx="123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A38C33C-3D09-438A-8342-4F549180428D}"/>
                    </a:ext>
                  </a:extLst>
                </p14:cNvPr>
                <p14:cNvContentPartPr/>
                <p14:nvPr/>
              </p14:nvContentPartPr>
              <p14:xfrm>
                <a:off x="5284893" y="4802827"/>
                <a:ext cx="81000" cy="11988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A38C33C-3D09-438A-8342-4F549180428D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280573" y="4798507"/>
                  <a:ext cx="89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7230239-B8A9-4C76-ADDA-9159ECC33603}"/>
                    </a:ext>
                  </a:extLst>
                </p14:cNvPr>
                <p14:cNvContentPartPr/>
                <p14:nvPr/>
              </p14:nvContentPartPr>
              <p14:xfrm>
                <a:off x="5354013" y="4761427"/>
                <a:ext cx="92520" cy="1494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7230239-B8A9-4C76-ADDA-9159ECC33603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349693" y="4757107"/>
                  <a:ext cx="101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D22C7BB9-E838-4891-8EFF-3E889FE6F94F}"/>
                    </a:ext>
                  </a:extLst>
                </p14:cNvPr>
                <p14:cNvContentPartPr/>
                <p14:nvPr/>
              </p14:nvContentPartPr>
              <p14:xfrm>
                <a:off x="5165733" y="4919467"/>
                <a:ext cx="391320" cy="1011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D22C7BB9-E838-4891-8EFF-3E889FE6F94F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5161413" y="4915147"/>
                  <a:ext cx="399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6B405574-2CBB-41CA-9857-9C2BFC2A07C9}"/>
                    </a:ext>
                  </a:extLst>
                </p14:cNvPr>
                <p14:cNvContentPartPr/>
                <p14:nvPr/>
              </p14:nvContentPartPr>
              <p14:xfrm>
                <a:off x="5103093" y="5076427"/>
                <a:ext cx="144720" cy="17460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6B405574-2CBB-41CA-9857-9C2BFC2A07C9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5098773" y="5072107"/>
                  <a:ext cx="153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25BF6238-9BEA-4141-B698-525F4DA60966}"/>
                    </a:ext>
                  </a:extLst>
                </p14:cNvPr>
                <p14:cNvContentPartPr/>
                <p14:nvPr/>
              </p14:nvContentPartPr>
              <p14:xfrm>
                <a:off x="5279493" y="5058427"/>
                <a:ext cx="86040" cy="1353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25BF6238-9BEA-4141-B698-525F4DA60966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5275173" y="5054107"/>
                  <a:ext cx="94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78C6D2E4-58CA-44BA-A02E-A8357ED00C70}"/>
                    </a:ext>
                  </a:extLst>
                </p14:cNvPr>
                <p14:cNvContentPartPr/>
                <p14:nvPr/>
              </p14:nvContentPartPr>
              <p14:xfrm>
                <a:off x="5374533" y="5042227"/>
                <a:ext cx="86040" cy="13356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78C6D2E4-58CA-44BA-A02E-A8357ED00C70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5370213" y="5037907"/>
                  <a:ext cx="94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A8C3BD4C-653D-4ABA-996A-49B44127C1AE}"/>
                    </a:ext>
                  </a:extLst>
                </p14:cNvPr>
                <p14:cNvContentPartPr/>
                <p14:nvPr/>
              </p14:nvContentPartPr>
              <p14:xfrm>
                <a:off x="5454093" y="5016307"/>
                <a:ext cx="83520" cy="1314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A8C3BD4C-653D-4ABA-996A-49B44127C1AE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5449773" y="5011987"/>
                  <a:ext cx="92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6223B6A3-7D46-40A4-8EFC-AC55EF97EA65}"/>
                    </a:ext>
                  </a:extLst>
                </p14:cNvPr>
                <p14:cNvContentPartPr/>
                <p14:nvPr/>
              </p14:nvContentPartPr>
              <p14:xfrm>
                <a:off x="5463453" y="4972387"/>
                <a:ext cx="108360" cy="367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6223B6A3-7D46-40A4-8EFC-AC55EF97EA65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459133" y="4968067"/>
                  <a:ext cx="117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C107BC1B-7108-4DE6-92D6-8A1D505772BB}"/>
                    </a:ext>
                  </a:extLst>
                </p14:cNvPr>
                <p14:cNvContentPartPr/>
                <p14:nvPr/>
              </p14:nvContentPartPr>
              <p14:xfrm>
                <a:off x="4826973" y="4900387"/>
                <a:ext cx="79920" cy="2052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C107BC1B-7108-4DE6-92D6-8A1D505772BB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4822653" y="4896067"/>
                  <a:ext cx="88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7ED44A49-3147-4AC5-A1AE-472A0F22DAFE}"/>
                    </a:ext>
                  </a:extLst>
                </p14:cNvPr>
                <p14:cNvContentPartPr/>
                <p14:nvPr/>
              </p14:nvContentPartPr>
              <p14:xfrm>
                <a:off x="4774413" y="4934947"/>
                <a:ext cx="142920" cy="493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7ED44A49-3147-4AC5-A1AE-472A0F22DAFE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4770093" y="4930627"/>
                  <a:ext cx="151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C00ECB7D-EBF5-422A-BB73-E47BA6EEB2DB}"/>
                    </a:ext>
                  </a:extLst>
                </p14:cNvPr>
                <p14:cNvContentPartPr/>
                <p14:nvPr/>
              </p14:nvContentPartPr>
              <p14:xfrm>
                <a:off x="5633013" y="4779067"/>
                <a:ext cx="77760" cy="1533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C00ECB7D-EBF5-422A-BB73-E47BA6EEB2DB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5628693" y="4774747"/>
                  <a:ext cx="86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83A78EC5-A06C-4F9C-94B7-5ADE566E52A2}"/>
                    </a:ext>
                  </a:extLst>
                </p14:cNvPr>
                <p14:cNvContentPartPr/>
                <p14:nvPr/>
              </p14:nvContentPartPr>
              <p14:xfrm>
                <a:off x="5542653" y="4826587"/>
                <a:ext cx="192240" cy="338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83A78EC5-A06C-4F9C-94B7-5ADE566E52A2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5538333" y="4822267"/>
                  <a:ext cx="200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E703D327-4AD6-4419-AEBC-F01DF3FE5A28}"/>
                    </a:ext>
                  </a:extLst>
                </p14:cNvPr>
                <p14:cNvContentPartPr/>
                <p14:nvPr/>
              </p14:nvContentPartPr>
              <p14:xfrm>
                <a:off x="5668293" y="4641547"/>
                <a:ext cx="221040" cy="1263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E703D327-4AD6-4419-AEBC-F01DF3FE5A28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5663973" y="4637227"/>
                  <a:ext cx="22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B27CC6B-5943-433B-9BD2-A33E5C0F2E5F}"/>
                    </a:ext>
                  </a:extLst>
                </p14:cNvPr>
                <p14:cNvContentPartPr/>
                <p14:nvPr/>
              </p14:nvContentPartPr>
              <p14:xfrm>
                <a:off x="2103213" y="5467387"/>
                <a:ext cx="100080" cy="1141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B27CC6B-5943-433B-9BD2-A33E5C0F2E5F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2098893" y="5463067"/>
                  <a:ext cx="108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43681E8-C56A-481A-9044-1CE04BF18822}"/>
                    </a:ext>
                  </a:extLst>
                </p14:cNvPr>
                <p14:cNvContentPartPr/>
                <p14:nvPr/>
              </p14:nvContentPartPr>
              <p14:xfrm>
                <a:off x="2205453" y="5447947"/>
                <a:ext cx="105120" cy="1458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43681E8-C56A-481A-9044-1CE04BF18822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2201133" y="5443627"/>
                  <a:ext cx="113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F1B3DC6-0A13-4E3B-89B6-5F3A677F691B}"/>
                    </a:ext>
                  </a:extLst>
                </p14:cNvPr>
                <p14:cNvContentPartPr/>
                <p14:nvPr/>
              </p14:nvContentPartPr>
              <p14:xfrm>
                <a:off x="2330733" y="5445427"/>
                <a:ext cx="117000" cy="1296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F1B3DC6-0A13-4E3B-89B6-5F3A677F691B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2326413" y="5441107"/>
                  <a:ext cx="125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813C6E40-6707-4163-9817-CACC24DD4B27}"/>
                    </a:ext>
                  </a:extLst>
                </p14:cNvPr>
                <p14:cNvContentPartPr/>
                <p14:nvPr/>
              </p14:nvContentPartPr>
              <p14:xfrm>
                <a:off x="2073333" y="5633347"/>
                <a:ext cx="402120" cy="43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813C6E40-6707-4163-9817-CACC24DD4B27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2069013" y="5629027"/>
                  <a:ext cx="4107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E9A070C-4B4A-4DDF-9349-3679F2ADD66C}"/>
                    </a:ext>
                  </a:extLst>
                </p14:cNvPr>
                <p14:cNvContentPartPr/>
                <p14:nvPr/>
              </p14:nvContentPartPr>
              <p14:xfrm>
                <a:off x="1933653" y="5694547"/>
                <a:ext cx="135000" cy="2322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E9A070C-4B4A-4DDF-9349-3679F2ADD66C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929333" y="5690227"/>
                  <a:ext cx="143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CCEEC829-0A42-4A66-AA92-6A1F2C693659}"/>
                    </a:ext>
                  </a:extLst>
                </p14:cNvPr>
                <p14:cNvContentPartPr/>
                <p14:nvPr/>
              </p14:nvContentPartPr>
              <p14:xfrm>
                <a:off x="2088813" y="5730547"/>
                <a:ext cx="124560" cy="1360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CCEEC829-0A42-4A66-AA92-6A1F2C693659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2084493" y="5726227"/>
                  <a:ext cx="133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C17547A3-75B1-4DEB-921E-1C6BD71BD37B}"/>
                    </a:ext>
                  </a:extLst>
                </p14:cNvPr>
                <p14:cNvContentPartPr/>
                <p14:nvPr/>
              </p14:nvContentPartPr>
              <p14:xfrm>
                <a:off x="2227053" y="5730547"/>
                <a:ext cx="129600" cy="1166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C17547A3-75B1-4DEB-921E-1C6BD71BD37B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2222733" y="5726227"/>
                  <a:ext cx="138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7521DC16-777E-4444-B6AD-9AEA815A6F13}"/>
                    </a:ext>
                  </a:extLst>
                </p14:cNvPr>
                <p14:cNvContentPartPr/>
                <p14:nvPr/>
              </p14:nvContentPartPr>
              <p14:xfrm>
                <a:off x="2353413" y="5727307"/>
                <a:ext cx="108000" cy="1281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7521DC16-777E-4444-B6AD-9AEA815A6F1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2349093" y="5722987"/>
                  <a:ext cx="116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A68F98F-E197-430D-8510-E839AB3B3014}"/>
                    </a:ext>
                  </a:extLst>
                </p14:cNvPr>
                <p14:cNvContentPartPr/>
                <p14:nvPr/>
              </p14:nvContentPartPr>
              <p14:xfrm>
                <a:off x="2425413" y="5685907"/>
                <a:ext cx="110520" cy="93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A68F98F-E197-430D-8510-E839AB3B3014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2421093" y="5681587"/>
                  <a:ext cx="11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C73D5C2B-215D-4B86-AFEB-DB5F0ED5F7E5}"/>
                    </a:ext>
                  </a:extLst>
                </p14:cNvPr>
                <p14:cNvContentPartPr/>
                <p14:nvPr/>
              </p14:nvContentPartPr>
              <p14:xfrm>
                <a:off x="2613693" y="5585467"/>
                <a:ext cx="97560" cy="1749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C73D5C2B-215D-4B86-AFEB-DB5F0ED5F7E5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2609373" y="5581147"/>
                  <a:ext cx="106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7774D968-6E15-41B7-8CA6-4A10D101A50C}"/>
                    </a:ext>
                  </a:extLst>
                </p14:cNvPr>
                <p14:cNvContentPartPr/>
                <p14:nvPr/>
              </p14:nvContentPartPr>
              <p14:xfrm>
                <a:off x="2580573" y="5629387"/>
                <a:ext cx="146160" cy="280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7774D968-6E15-41B7-8CA6-4A10D101A50C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2576253" y="5625067"/>
                  <a:ext cx="154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9A953CB8-F681-4AAA-91A0-612D1327A988}"/>
                    </a:ext>
                  </a:extLst>
                </p14:cNvPr>
                <p14:cNvContentPartPr/>
                <p14:nvPr/>
              </p14:nvContentPartPr>
              <p14:xfrm>
                <a:off x="2699013" y="5500147"/>
                <a:ext cx="126000" cy="1162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9A953CB8-F681-4AAA-91A0-612D1327A988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2694693" y="5495827"/>
                  <a:ext cx="134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3F5CFB4E-1B4A-4975-A0A3-8FC6FEE9626E}"/>
                    </a:ext>
                  </a:extLst>
                </p14:cNvPr>
                <p14:cNvContentPartPr/>
                <p14:nvPr/>
              </p14:nvContentPartPr>
              <p14:xfrm>
                <a:off x="2956053" y="5679787"/>
                <a:ext cx="304920" cy="64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3F5CFB4E-1B4A-4975-A0A3-8FC6FEE9626E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2951733" y="5675467"/>
                  <a:ext cx="313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F41472A7-C9AC-4901-B77D-573D874988A8}"/>
                    </a:ext>
                  </a:extLst>
                </p14:cNvPr>
                <p14:cNvContentPartPr/>
                <p14:nvPr/>
              </p14:nvContentPartPr>
              <p14:xfrm>
                <a:off x="3206973" y="5615347"/>
                <a:ext cx="164520" cy="1782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F41472A7-C9AC-4901-B77D-573D874988A8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3202653" y="5611027"/>
                  <a:ext cx="173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7C8F56DD-51CB-4FF3-9B4A-E74C700F203B}"/>
                    </a:ext>
                  </a:extLst>
                </p14:cNvPr>
                <p14:cNvContentPartPr/>
                <p14:nvPr/>
              </p14:nvContentPartPr>
              <p14:xfrm>
                <a:off x="3566613" y="5553067"/>
                <a:ext cx="180360" cy="1882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7C8F56DD-51CB-4FF3-9B4A-E74C700F203B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3562293" y="5548747"/>
                  <a:ext cx="189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65C7C477-26CF-467C-AE05-8B5591030FF5}"/>
                    </a:ext>
                  </a:extLst>
                </p14:cNvPr>
                <p14:cNvContentPartPr/>
                <p14:nvPr/>
              </p14:nvContentPartPr>
              <p14:xfrm>
                <a:off x="3710613" y="5558107"/>
                <a:ext cx="29880" cy="22932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65C7C477-26CF-467C-AE05-8B5591030FF5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3706293" y="5553787"/>
                  <a:ext cx="38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D509E96-02AF-41B3-9DBD-D82EA00E4ECD}"/>
                    </a:ext>
                  </a:extLst>
                </p14:cNvPr>
                <p14:cNvContentPartPr/>
                <p14:nvPr/>
              </p14:nvContentPartPr>
              <p14:xfrm>
                <a:off x="3567693" y="5738467"/>
                <a:ext cx="214560" cy="3060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D509E96-02AF-41B3-9DBD-D82EA00E4ECD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3563373" y="5734147"/>
                  <a:ext cx="223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6B339E8C-D947-4D51-8564-16050BE8AC29}"/>
                    </a:ext>
                  </a:extLst>
                </p14:cNvPr>
                <p14:cNvContentPartPr/>
                <p14:nvPr/>
              </p14:nvContentPartPr>
              <p14:xfrm>
                <a:off x="3819693" y="5564947"/>
                <a:ext cx="271440" cy="17064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6B339E8C-D947-4D51-8564-16050BE8AC29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3815373" y="5560627"/>
                  <a:ext cx="280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BAC09DC8-3B82-4260-BDA2-26A14049C0DE}"/>
                    </a:ext>
                  </a:extLst>
                </p14:cNvPr>
                <p14:cNvContentPartPr/>
                <p14:nvPr/>
              </p14:nvContentPartPr>
              <p14:xfrm>
                <a:off x="4188693" y="5642707"/>
                <a:ext cx="255960" cy="46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BAC09DC8-3B82-4260-BDA2-26A14049C0DE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4184373" y="5638387"/>
                  <a:ext cx="2646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057601E9-E379-4C8F-AD6A-C62511C1B532}"/>
                    </a:ext>
                  </a:extLst>
                </p14:cNvPr>
                <p14:cNvContentPartPr/>
                <p14:nvPr/>
              </p14:nvContentPartPr>
              <p14:xfrm>
                <a:off x="4211013" y="5670787"/>
                <a:ext cx="246240" cy="453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057601E9-E379-4C8F-AD6A-C62511C1B532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4206693" y="5666467"/>
                  <a:ext cx="254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F6274D7B-4EE0-4B59-BAC7-55CBD41843D5}"/>
                    </a:ext>
                  </a:extLst>
                </p14:cNvPr>
                <p14:cNvContentPartPr/>
                <p14:nvPr/>
              </p14:nvContentPartPr>
              <p14:xfrm>
                <a:off x="4618173" y="5534707"/>
                <a:ext cx="18720" cy="15264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F6274D7B-4EE0-4B59-BAC7-55CBD41843D5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4613853" y="5530387"/>
                  <a:ext cx="27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C2067399-9FAB-476C-AD73-F825EA81E202}"/>
                    </a:ext>
                  </a:extLst>
                </p14:cNvPr>
                <p14:cNvContentPartPr/>
                <p14:nvPr/>
              </p14:nvContentPartPr>
              <p14:xfrm>
                <a:off x="4612413" y="5523907"/>
                <a:ext cx="171000" cy="2160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C2067399-9FAB-476C-AD73-F825EA81E202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4608093" y="5519587"/>
                  <a:ext cx="17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9F5A863D-1298-457E-9499-0D47412CAF21}"/>
                    </a:ext>
                  </a:extLst>
                </p14:cNvPr>
                <p14:cNvContentPartPr/>
                <p14:nvPr/>
              </p14:nvContentPartPr>
              <p14:xfrm>
                <a:off x="4593333" y="5556307"/>
                <a:ext cx="191880" cy="1306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9F5A863D-1298-457E-9499-0D47412CAF21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4589013" y="5551987"/>
                  <a:ext cx="200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810CB2DA-9DD4-493C-BBDC-C4524D3FFC11}"/>
                    </a:ext>
                  </a:extLst>
                </p14:cNvPr>
                <p14:cNvContentPartPr/>
                <p14:nvPr/>
              </p14:nvContentPartPr>
              <p14:xfrm>
                <a:off x="4895733" y="5600947"/>
                <a:ext cx="126000" cy="576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810CB2DA-9DD4-493C-BBDC-C4524D3FFC11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4891413" y="5596627"/>
                  <a:ext cx="1346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D1822879-8B60-4B1F-93FB-9948A28C8F8D}"/>
                    </a:ext>
                  </a:extLst>
                </p14:cNvPr>
                <p14:cNvContentPartPr/>
                <p14:nvPr/>
              </p14:nvContentPartPr>
              <p14:xfrm>
                <a:off x="5160333" y="5442547"/>
                <a:ext cx="109440" cy="2311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D1822879-8B60-4B1F-93FB-9948A28C8F8D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5156013" y="5438227"/>
                  <a:ext cx="118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F8F09BE2-71C2-493A-AD23-1488BFE9E9B6}"/>
                    </a:ext>
                  </a:extLst>
                </p14:cNvPr>
                <p14:cNvContentPartPr/>
                <p14:nvPr/>
              </p14:nvContentPartPr>
              <p14:xfrm>
                <a:off x="5343213" y="5496187"/>
                <a:ext cx="39600" cy="1432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F8F09BE2-71C2-493A-AD23-1488BFE9E9B6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5338893" y="5491867"/>
                  <a:ext cx="48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B63CD520-3AAD-4C6C-901B-42ECD919A27F}"/>
                    </a:ext>
                  </a:extLst>
                </p14:cNvPr>
                <p14:cNvContentPartPr/>
                <p14:nvPr/>
              </p14:nvContentPartPr>
              <p14:xfrm>
                <a:off x="5276613" y="5473867"/>
                <a:ext cx="167400" cy="16164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B63CD520-3AAD-4C6C-901B-42ECD919A27F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5272293" y="5469547"/>
                  <a:ext cx="176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DF07E6D3-9C0A-49F7-8BDC-6EAED960055A}"/>
                    </a:ext>
                  </a:extLst>
                </p14:cNvPr>
                <p14:cNvContentPartPr/>
                <p14:nvPr/>
              </p14:nvContentPartPr>
              <p14:xfrm>
                <a:off x="5468853" y="5504107"/>
                <a:ext cx="122760" cy="1303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DF07E6D3-9C0A-49F7-8BDC-6EAED960055A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5464533" y="5499787"/>
                  <a:ext cx="131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110BB20A-F3D8-4A52-8236-AA6823D67CD0}"/>
                    </a:ext>
                  </a:extLst>
                </p14:cNvPr>
                <p14:cNvContentPartPr/>
                <p14:nvPr/>
              </p14:nvContentPartPr>
              <p14:xfrm>
                <a:off x="5688813" y="5490427"/>
                <a:ext cx="12960" cy="1069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110BB20A-F3D8-4A52-8236-AA6823D67CD0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5684493" y="5486107"/>
                  <a:ext cx="21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AE5ED7E2-2575-4B1B-B776-70FE0115699F}"/>
                    </a:ext>
                  </a:extLst>
                </p14:cNvPr>
                <p14:cNvContentPartPr/>
                <p14:nvPr/>
              </p14:nvContentPartPr>
              <p14:xfrm>
                <a:off x="5565333" y="5465947"/>
                <a:ext cx="205200" cy="16704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AE5ED7E2-2575-4B1B-B776-70FE0115699F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5561013" y="5461627"/>
                  <a:ext cx="213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23103A4-8B54-4146-8B27-77B64E9E102A}"/>
                    </a:ext>
                  </a:extLst>
                </p14:cNvPr>
                <p14:cNvContentPartPr/>
                <p14:nvPr/>
              </p14:nvContentPartPr>
              <p14:xfrm>
                <a:off x="5680893" y="5392147"/>
                <a:ext cx="165960" cy="33408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23103A4-8B54-4146-8B27-77B64E9E102A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5676573" y="5387827"/>
                  <a:ext cx="1746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969F050D-5C36-4EA2-B7FA-DC2B3E706C4A}"/>
                    </a:ext>
                  </a:extLst>
                </p14:cNvPr>
                <p14:cNvContentPartPr/>
                <p14:nvPr/>
              </p14:nvContentPartPr>
              <p14:xfrm>
                <a:off x="5936493" y="5498707"/>
                <a:ext cx="182880" cy="183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969F050D-5C36-4EA2-B7FA-DC2B3E706C4A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5932173" y="5494387"/>
                  <a:ext cx="191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8357FD60-8D08-48C8-831A-1491509E6EBC}"/>
                    </a:ext>
                  </a:extLst>
                </p14:cNvPr>
                <p14:cNvContentPartPr/>
                <p14:nvPr/>
              </p14:nvContentPartPr>
              <p14:xfrm>
                <a:off x="5894373" y="5553067"/>
                <a:ext cx="251640" cy="327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8357FD60-8D08-48C8-831A-1491509E6EBC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5890053" y="5548747"/>
                  <a:ext cx="260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31A36A4-4785-4B04-B3EF-1A8464BC2BEA}"/>
                    </a:ext>
                  </a:extLst>
                </p14:cNvPr>
                <p14:cNvContentPartPr/>
                <p14:nvPr/>
              </p14:nvContentPartPr>
              <p14:xfrm>
                <a:off x="4089333" y="5255347"/>
                <a:ext cx="848520" cy="19224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31A36A4-4785-4B04-B3EF-1A8464BC2BEA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4085013" y="5251027"/>
                  <a:ext cx="857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2E82230B-5422-4F31-8EBF-2BBCFE5CB50C}"/>
                    </a:ext>
                  </a:extLst>
                </p14:cNvPr>
                <p14:cNvContentPartPr/>
                <p14:nvPr/>
              </p14:nvContentPartPr>
              <p14:xfrm>
                <a:off x="4853973" y="4738747"/>
                <a:ext cx="153000" cy="1666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2E82230B-5422-4F31-8EBF-2BBCFE5CB50C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849653" y="4734427"/>
                  <a:ext cx="161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D6540691-5B8C-4905-9AF3-18258530495F}"/>
                    </a:ext>
                  </a:extLst>
                </p14:cNvPr>
                <p14:cNvContentPartPr/>
                <p14:nvPr/>
              </p14:nvContentPartPr>
              <p14:xfrm>
                <a:off x="6273453" y="5344627"/>
                <a:ext cx="145080" cy="11520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D6540691-5B8C-4905-9AF3-18258530495F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6269133" y="5340307"/>
                  <a:ext cx="153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BBEE3BDC-E78E-491C-AD20-651152570333}"/>
                    </a:ext>
                  </a:extLst>
                </p14:cNvPr>
                <p14:cNvContentPartPr/>
                <p14:nvPr/>
              </p14:nvContentPartPr>
              <p14:xfrm>
                <a:off x="6408453" y="5347507"/>
                <a:ext cx="100440" cy="8208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BBEE3BDC-E78E-491C-AD20-651152570333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6404133" y="5343187"/>
                  <a:ext cx="109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0FBE5FE8-014B-4408-BC95-600EBDF2A073}"/>
                    </a:ext>
                  </a:extLst>
                </p14:cNvPr>
                <p14:cNvContentPartPr/>
                <p14:nvPr/>
              </p14:nvContentPartPr>
              <p14:xfrm>
                <a:off x="6508533" y="5301787"/>
                <a:ext cx="149040" cy="1497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0FBE5FE8-014B-4408-BC95-600EBDF2A073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6504213" y="5297467"/>
                  <a:ext cx="157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B6CF0AD-A39B-426E-B4A9-381238C9D531}"/>
                    </a:ext>
                  </a:extLst>
                </p14:cNvPr>
                <p14:cNvContentPartPr/>
                <p14:nvPr/>
              </p14:nvContentPartPr>
              <p14:xfrm>
                <a:off x="6664053" y="5275147"/>
                <a:ext cx="74880" cy="1400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B6CF0AD-A39B-426E-B4A9-381238C9D531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6659733" y="5270827"/>
                  <a:ext cx="83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1543F131-F3F9-4621-95D1-C53A265F506F}"/>
                    </a:ext>
                  </a:extLst>
                </p14:cNvPr>
                <p14:cNvContentPartPr/>
                <p14:nvPr/>
              </p14:nvContentPartPr>
              <p14:xfrm>
                <a:off x="6219813" y="5432827"/>
                <a:ext cx="623160" cy="8604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1543F131-F3F9-4621-95D1-C53A265F506F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6215493" y="5428507"/>
                  <a:ext cx="631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EDA2C67B-58A5-4DA9-AC82-7FBFCE12630F}"/>
                    </a:ext>
                  </a:extLst>
                </p14:cNvPr>
                <p14:cNvContentPartPr/>
                <p14:nvPr/>
              </p14:nvContentPartPr>
              <p14:xfrm>
                <a:off x="6290013" y="5554867"/>
                <a:ext cx="132480" cy="1350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EDA2C67B-58A5-4DA9-AC82-7FBFCE12630F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6285693" y="5550547"/>
                  <a:ext cx="141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ED209CDA-414A-4B36-9589-F960EA9A7EA1}"/>
                    </a:ext>
                  </a:extLst>
                </p14:cNvPr>
                <p14:cNvContentPartPr/>
                <p14:nvPr/>
              </p14:nvContentPartPr>
              <p14:xfrm>
                <a:off x="6441933" y="5522467"/>
                <a:ext cx="101160" cy="1195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ED209CDA-414A-4B36-9589-F960EA9A7EA1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6437613" y="5518147"/>
                  <a:ext cx="109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0C280C8-C30D-4000-B94F-BC69D3D9059A}"/>
                    </a:ext>
                  </a:extLst>
                </p14:cNvPr>
                <p14:cNvContentPartPr/>
                <p14:nvPr/>
              </p14:nvContentPartPr>
              <p14:xfrm>
                <a:off x="6554613" y="5517427"/>
                <a:ext cx="127800" cy="11376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0C280C8-C30D-4000-B94F-BC69D3D9059A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6550293" y="5513107"/>
                  <a:ext cx="136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CA137C62-2502-48E9-A2EB-AD973B604663}"/>
                    </a:ext>
                  </a:extLst>
                </p14:cNvPr>
                <p14:cNvContentPartPr/>
                <p14:nvPr/>
              </p14:nvContentPartPr>
              <p14:xfrm>
                <a:off x="6654333" y="5509507"/>
                <a:ext cx="122760" cy="1202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CA137C62-2502-48E9-A2EB-AD973B604663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6650013" y="5505187"/>
                  <a:ext cx="131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5522571C-9485-489F-B861-EF6DFAE862C1}"/>
                    </a:ext>
                  </a:extLst>
                </p14:cNvPr>
                <p14:cNvContentPartPr/>
                <p14:nvPr/>
              </p14:nvContentPartPr>
              <p14:xfrm>
                <a:off x="6704733" y="5496187"/>
                <a:ext cx="104040" cy="504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5522571C-9485-489F-B861-EF6DFAE862C1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6700413" y="5491867"/>
                  <a:ext cx="112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94F67C23-30E5-4207-BDE5-9D979B1ECBA2}"/>
                    </a:ext>
                  </a:extLst>
                </p14:cNvPr>
                <p14:cNvContentPartPr/>
                <p14:nvPr/>
              </p14:nvContentPartPr>
              <p14:xfrm>
                <a:off x="5095173" y="4902547"/>
                <a:ext cx="349920" cy="946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94F67C23-30E5-4207-BDE5-9D979B1ECBA2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5090853" y="4898227"/>
                  <a:ext cx="358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CBF7A617-70BF-4DCD-8AA4-B756EDE708FE}"/>
                    </a:ext>
                  </a:extLst>
                </p14:cNvPr>
                <p14:cNvContentPartPr/>
                <p14:nvPr/>
              </p14:nvContentPartPr>
              <p14:xfrm>
                <a:off x="6982293" y="5413747"/>
                <a:ext cx="152640" cy="2052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CBF7A617-70BF-4DCD-8AA4-B756EDE708FE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6977973" y="5409427"/>
                  <a:ext cx="161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4C2E9273-EF80-4C0F-8222-08E65F09731B}"/>
                    </a:ext>
                  </a:extLst>
                </p14:cNvPr>
                <p14:cNvContentPartPr/>
                <p14:nvPr/>
              </p14:nvContentPartPr>
              <p14:xfrm>
                <a:off x="7161213" y="5239507"/>
                <a:ext cx="133560" cy="14688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4C2E9273-EF80-4C0F-8222-08E65F09731B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7156893" y="5235187"/>
                  <a:ext cx="142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8F81B0D3-9B13-40BE-9B28-1A7275C3BE5A}"/>
                    </a:ext>
                  </a:extLst>
                </p14:cNvPr>
                <p14:cNvContentPartPr/>
                <p14:nvPr/>
              </p14:nvContentPartPr>
              <p14:xfrm>
                <a:off x="7324293" y="5254267"/>
                <a:ext cx="106920" cy="6768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8F81B0D3-9B13-40BE-9B28-1A7275C3BE5A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7319973" y="5249947"/>
                  <a:ext cx="115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9BEE8D7E-3BAD-4773-96D1-B6F7C664F453}"/>
                    </a:ext>
                  </a:extLst>
                </p14:cNvPr>
                <p14:cNvContentPartPr/>
                <p14:nvPr/>
              </p14:nvContentPartPr>
              <p14:xfrm>
                <a:off x="7438413" y="5237707"/>
                <a:ext cx="113400" cy="8100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9BEE8D7E-3BAD-4773-96D1-B6F7C664F453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7434093" y="5233387"/>
                  <a:ext cx="122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55975CF3-D8C9-45CF-97E3-80490EA5764D}"/>
                    </a:ext>
                  </a:extLst>
                </p14:cNvPr>
                <p14:cNvContentPartPr/>
                <p14:nvPr/>
              </p14:nvContentPartPr>
              <p14:xfrm>
                <a:off x="7182093" y="5349667"/>
                <a:ext cx="461880" cy="5760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55975CF3-D8C9-45CF-97E3-80490EA5764D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7177773" y="5345347"/>
                  <a:ext cx="470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DDD2B696-8565-4747-8EE8-7A8A13CF00FA}"/>
                    </a:ext>
                  </a:extLst>
                </p14:cNvPr>
                <p14:cNvContentPartPr/>
                <p14:nvPr/>
              </p14:nvContentPartPr>
              <p14:xfrm>
                <a:off x="7100013" y="5511667"/>
                <a:ext cx="143280" cy="2232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DDD2B696-8565-4747-8EE8-7A8A13CF00FA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7095693" y="5507347"/>
                  <a:ext cx="151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EF127F5E-0603-4790-BFA7-AD06970CE06D}"/>
                    </a:ext>
                  </a:extLst>
                </p14:cNvPr>
                <p14:cNvContentPartPr/>
                <p14:nvPr/>
              </p14:nvContentPartPr>
              <p14:xfrm>
                <a:off x="7235373" y="5508787"/>
                <a:ext cx="108360" cy="15696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EF127F5E-0603-4790-BFA7-AD06970CE06D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231053" y="5504467"/>
                  <a:ext cx="117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8F668153-956D-4AE3-B1C7-077B0DD76554}"/>
                    </a:ext>
                  </a:extLst>
                </p14:cNvPr>
                <p14:cNvContentPartPr/>
                <p14:nvPr/>
              </p14:nvContentPartPr>
              <p14:xfrm>
                <a:off x="7364613" y="5488267"/>
                <a:ext cx="112320" cy="14292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8F668153-956D-4AE3-B1C7-077B0DD76554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7360293" y="5483947"/>
                  <a:ext cx="120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EE7F8D3D-BF6E-468B-9DAB-096383450D8E}"/>
                    </a:ext>
                  </a:extLst>
                </p14:cNvPr>
                <p14:cNvContentPartPr/>
                <p14:nvPr/>
              </p14:nvContentPartPr>
              <p14:xfrm>
                <a:off x="7485573" y="5462347"/>
                <a:ext cx="97920" cy="14976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EE7F8D3D-BF6E-468B-9DAB-096383450D8E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7481253" y="5458027"/>
                  <a:ext cx="106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AE8F7169-65D6-42E4-88C4-FC89E7869CF2}"/>
                    </a:ext>
                  </a:extLst>
                </p14:cNvPr>
                <p14:cNvContentPartPr/>
                <p14:nvPr/>
              </p14:nvContentPartPr>
              <p14:xfrm>
                <a:off x="7546773" y="5425987"/>
                <a:ext cx="84960" cy="2844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AE8F7169-65D6-42E4-88C4-FC89E7869CF2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7542453" y="5421667"/>
                  <a:ext cx="93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A2BECD2A-552E-42E1-A717-A7039CCDE66C}"/>
                    </a:ext>
                  </a:extLst>
                </p14:cNvPr>
                <p14:cNvContentPartPr/>
                <p14:nvPr/>
              </p14:nvContentPartPr>
              <p14:xfrm>
                <a:off x="7753413" y="5240947"/>
                <a:ext cx="119880" cy="1944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A2BECD2A-552E-42E1-A717-A7039CCDE66C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7749093" y="5236627"/>
                  <a:ext cx="128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4AB18C3B-3C6D-4C0B-8B8A-983E749CD88A}"/>
                    </a:ext>
                  </a:extLst>
                </p14:cNvPr>
                <p14:cNvContentPartPr/>
                <p14:nvPr/>
              </p14:nvContentPartPr>
              <p14:xfrm>
                <a:off x="7712733" y="5278387"/>
                <a:ext cx="189000" cy="2952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4AB18C3B-3C6D-4C0B-8B8A-983E749CD88A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7708413" y="5274067"/>
                  <a:ext cx="197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DD2CE1D7-14CA-4CDE-A9C1-D099030F598F}"/>
                    </a:ext>
                  </a:extLst>
                </p14:cNvPr>
                <p14:cNvContentPartPr/>
                <p14:nvPr/>
              </p14:nvContentPartPr>
              <p14:xfrm>
                <a:off x="7882653" y="5103427"/>
                <a:ext cx="158760" cy="11088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DD2CE1D7-14CA-4CDE-A9C1-D099030F598F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7878333" y="5099107"/>
                  <a:ext cx="167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7875A802-D26C-4869-971B-BF402224F4CE}"/>
                    </a:ext>
                  </a:extLst>
                </p14:cNvPr>
                <p14:cNvContentPartPr/>
                <p14:nvPr/>
              </p14:nvContentPartPr>
              <p14:xfrm>
                <a:off x="6846573" y="5300347"/>
                <a:ext cx="111960" cy="18468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7875A802-D26C-4869-971B-BF402224F4CE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6842253" y="5296027"/>
                  <a:ext cx="120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68F29D8C-3EF1-46E0-801E-E79F599441D7}"/>
                    </a:ext>
                  </a:extLst>
                </p14:cNvPr>
                <p14:cNvContentPartPr/>
                <p14:nvPr/>
              </p14:nvContentPartPr>
              <p14:xfrm>
                <a:off x="6818853" y="5298547"/>
                <a:ext cx="190440" cy="4212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68F29D8C-3EF1-46E0-801E-E79F599441D7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6814533" y="5294227"/>
                  <a:ext cx="199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F9B1F08D-F7DB-4C5C-B609-19755BF6BF92}"/>
                    </a:ext>
                  </a:extLst>
                </p14:cNvPr>
                <p14:cNvContentPartPr/>
                <p14:nvPr/>
              </p14:nvContentPartPr>
              <p14:xfrm>
                <a:off x="6889773" y="5205307"/>
                <a:ext cx="54000" cy="16452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F9B1F08D-F7DB-4C5C-B609-19755BF6BF92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6885453" y="5200987"/>
                  <a:ext cx="62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5E3164FD-4BCD-43B7-81FA-09C87621EED1}"/>
                    </a:ext>
                  </a:extLst>
                </p14:cNvPr>
                <p14:cNvContentPartPr/>
                <p14:nvPr/>
              </p14:nvContentPartPr>
              <p14:xfrm>
                <a:off x="7211253" y="5147707"/>
                <a:ext cx="393480" cy="24660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5E3164FD-4BCD-43B7-81FA-09C87621EED1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7206933" y="5143387"/>
                  <a:ext cx="402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9E29EDAD-1EA2-4898-BB5C-F308F4BDE2E9}"/>
                    </a:ext>
                  </a:extLst>
                </p14:cNvPr>
                <p14:cNvContentPartPr/>
                <p14:nvPr/>
              </p14:nvContentPartPr>
              <p14:xfrm>
                <a:off x="7146813" y="5366587"/>
                <a:ext cx="492840" cy="3564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9E29EDAD-1EA2-4898-BB5C-F308F4BDE2E9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7142493" y="5362267"/>
                  <a:ext cx="5014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C34CB3DA-EFC2-481E-A890-6E360E0D1B10}"/>
                    </a:ext>
                  </a:extLst>
                </p14:cNvPr>
                <p14:cNvContentPartPr/>
                <p14:nvPr/>
              </p14:nvContentPartPr>
              <p14:xfrm>
                <a:off x="7296573" y="5024947"/>
                <a:ext cx="105480" cy="1166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C34CB3DA-EFC2-481E-A890-6E360E0D1B10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7292253" y="5020627"/>
                  <a:ext cx="114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C865F03F-502C-45E1-AC86-766041777FF8}"/>
                    </a:ext>
                  </a:extLst>
                </p14:cNvPr>
                <p14:cNvContentPartPr/>
                <p14:nvPr/>
              </p14:nvContentPartPr>
              <p14:xfrm>
                <a:off x="7267413" y="5012707"/>
                <a:ext cx="132840" cy="17712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C865F03F-502C-45E1-AC86-766041777FF8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7263093" y="5008387"/>
                  <a:ext cx="141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9E83FE56-0656-4844-B1AE-A127FADDEBCF}"/>
                    </a:ext>
                  </a:extLst>
                </p14:cNvPr>
                <p14:cNvContentPartPr/>
                <p14:nvPr/>
              </p14:nvContentPartPr>
              <p14:xfrm>
                <a:off x="7429053" y="4999027"/>
                <a:ext cx="106920" cy="16056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9E83FE56-0656-4844-B1AE-A127FADDEBCF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7424733" y="4994707"/>
                  <a:ext cx="115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98C2BCCA-F148-4F9C-B175-A2D67EBD33DC}"/>
                    </a:ext>
                  </a:extLst>
                </p14:cNvPr>
                <p14:cNvContentPartPr/>
                <p14:nvPr/>
              </p14:nvContentPartPr>
              <p14:xfrm>
                <a:off x="7295853" y="5715067"/>
                <a:ext cx="124200" cy="14436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98C2BCCA-F148-4F9C-B175-A2D67EBD33DC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7291533" y="5710747"/>
                  <a:ext cx="132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4296F3E0-5398-46E5-8ED3-B24D4FD94E71}"/>
                    </a:ext>
                  </a:extLst>
                </p14:cNvPr>
                <p14:cNvContentPartPr/>
                <p14:nvPr/>
              </p14:nvContentPartPr>
              <p14:xfrm>
                <a:off x="7480173" y="5684467"/>
                <a:ext cx="155160" cy="1101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4296F3E0-5398-46E5-8ED3-B24D4FD94E71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7475853" y="5680147"/>
                  <a:ext cx="163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7E8BCC5D-93EB-47F2-913C-369875F338AC}"/>
                    </a:ext>
                  </a:extLst>
                </p14:cNvPr>
                <p14:cNvContentPartPr/>
                <p14:nvPr/>
              </p14:nvContentPartPr>
              <p14:xfrm>
                <a:off x="7644693" y="5637307"/>
                <a:ext cx="94320" cy="1407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7E8BCC5D-93EB-47F2-913C-369875F338AC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7640373" y="5632987"/>
                  <a:ext cx="102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861C9AFE-BFB5-45E0-ABDE-96BC9FB05845}"/>
                    </a:ext>
                  </a:extLst>
                </p14:cNvPr>
                <p14:cNvContentPartPr/>
                <p14:nvPr/>
              </p14:nvContentPartPr>
              <p14:xfrm>
                <a:off x="7658733" y="5586187"/>
                <a:ext cx="104040" cy="3060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861C9AFE-BFB5-45E0-ABDE-96BC9FB05845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7654413" y="5581867"/>
                  <a:ext cx="112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F587C4B1-1FD9-4F86-9608-F06EB9B6A40C}"/>
                    </a:ext>
                  </a:extLst>
                </p14:cNvPr>
                <p14:cNvContentPartPr/>
                <p14:nvPr/>
              </p14:nvContentPartPr>
              <p14:xfrm>
                <a:off x="769053" y="6077947"/>
                <a:ext cx="158400" cy="19080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F587C4B1-1FD9-4F86-9608-F06EB9B6A40C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764733" y="6073627"/>
                  <a:ext cx="167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F2BA8BE-4298-4E43-A735-1EFA08E2925A}"/>
                    </a:ext>
                  </a:extLst>
                </p14:cNvPr>
                <p14:cNvContentPartPr/>
                <p14:nvPr/>
              </p14:nvContentPartPr>
              <p14:xfrm>
                <a:off x="878493" y="6100987"/>
                <a:ext cx="31320" cy="18576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F2BA8BE-4298-4E43-A735-1EFA08E2925A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874173" y="6096667"/>
                  <a:ext cx="39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BE51C0D0-14AA-4604-A5CA-B1D51E370471}"/>
                    </a:ext>
                  </a:extLst>
                </p14:cNvPr>
                <p14:cNvContentPartPr/>
                <p14:nvPr/>
              </p14:nvContentPartPr>
              <p14:xfrm>
                <a:off x="757893" y="6281707"/>
                <a:ext cx="174240" cy="154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BE51C0D0-14AA-4604-A5CA-B1D51E370471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753573" y="6277387"/>
                  <a:ext cx="182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BCBEDE96-C28F-4769-8150-680E29E88452}"/>
                    </a:ext>
                  </a:extLst>
                </p14:cNvPr>
                <p14:cNvContentPartPr/>
                <p14:nvPr/>
              </p14:nvContentPartPr>
              <p14:xfrm>
                <a:off x="1016733" y="6088027"/>
                <a:ext cx="219960" cy="13788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BCBEDE96-C28F-4769-8150-680E29E88452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1012413" y="6083707"/>
                  <a:ext cx="228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CE019FDF-ED35-4433-88EA-B08E1B8E6081}"/>
                    </a:ext>
                  </a:extLst>
                </p14:cNvPr>
                <p14:cNvContentPartPr/>
                <p14:nvPr/>
              </p14:nvContentPartPr>
              <p14:xfrm>
                <a:off x="1311933" y="6043027"/>
                <a:ext cx="138960" cy="18108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CE019FDF-ED35-4433-88EA-B08E1B8E6081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1307613" y="6038707"/>
                  <a:ext cx="147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697F5A07-E5F8-4EB1-A99F-6CAE491D4FB1}"/>
                    </a:ext>
                  </a:extLst>
                </p14:cNvPr>
                <p14:cNvContentPartPr/>
                <p14:nvPr/>
              </p14:nvContentPartPr>
              <p14:xfrm>
                <a:off x="1433973" y="6080467"/>
                <a:ext cx="141840" cy="1278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697F5A07-E5F8-4EB1-A99F-6CAE491D4FB1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1429653" y="6076147"/>
                  <a:ext cx="150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A0AD26E7-DBEE-4E3A-9CCA-236CAD7CBDD9}"/>
                    </a:ext>
                  </a:extLst>
                </p14:cNvPr>
                <p14:cNvContentPartPr/>
                <p14:nvPr/>
              </p14:nvContentPartPr>
              <p14:xfrm>
                <a:off x="1486533" y="6015307"/>
                <a:ext cx="192240" cy="3024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A0AD26E7-DBEE-4E3A-9CCA-236CAD7CBDD9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1482213" y="6010987"/>
                  <a:ext cx="200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5E5D23D4-DBDA-48FE-8A8C-6E0295B13C10}"/>
                    </a:ext>
                  </a:extLst>
                </p14:cNvPr>
                <p14:cNvContentPartPr/>
                <p14:nvPr/>
              </p14:nvContentPartPr>
              <p14:xfrm>
                <a:off x="1773093" y="6121507"/>
                <a:ext cx="191880" cy="72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5E5D23D4-DBDA-48FE-8A8C-6E0295B13C10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1768773" y="6117187"/>
                  <a:ext cx="200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3CDCEEF0-0FEC-46CA-8154-156FB6BD0238}"/>
                    </a:ext>
                  </a:extLst>
                </p14:cNvPr>
                <p14:cNvContentPartPr/>
                <p14:nvPr/>
              </p14:nvContentPartPr>
              <p14:xfrm>
                <a:off x="1767693" y="6142027"/>
                <a:ext cx="230040" cy="2376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3CDCEEF0-0FEC-46CA-8154-156FB6BD0238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1763373" y="6137707"/>
                  <a:ext cx="238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3A6166DF-A89E-4FB2-BEB5-F9D7EA402ED5}"/>
                    </a:ext>
                  </a:extLst>
                </p14:cNvPr>
                <p14:cNvContentPartPr/>
                <p14:nvPr/>
              </p14:nvContentPartPr>
              <p14:xfrm>
                <a:off x="2084133" y="5995147"/>
                <a:ext cx="151560" cy="10800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3A6166DF-A89E-4FB2-BEB5-F9D7EA402ED5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2079813" y="5990827"/>
                  <a:ext cx="160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60985F5E-B2F5-41DF-84EA-5ED9243D9CE5}"/>
                    </a:ext>
                  </a:extLst>
                </p14:cNvPr>
                <p14:cNvContentPartPr/>
                <p14:nvPr/>
              </p14:nvContentPartPr>
              <p14:xfrm>
                <a:off x="2236413" y="6001987"/>
                <a:ext cx="108720" cy="7344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60985F5E-B2F5-41DF-84EA-5ED9243D9CE5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2232093" y="5997667"/>
                  <a:ext cx="117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145AFE7-BA9D-4A0B-8F81-364E897BA011}"/>
                    </a:ext>
                  </a:extLst>
                </p14:cNvPr>
                <p14:cNvContentPartPr/>
                <p14:nvPr/>
              </p14:nvContentPartPr>
              <p14:xfrm>
                <a:off x="2362053" y="5957707"/>
                <a:ext cx="129960" cy="14364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145AFE7-BA9D-4A0B-8F81-364E897BA011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2357733" y="5953387"/>
                  <a:ext cx="138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A6722768-B76B-4890-B9E3-DC679640F3F2}"/>
                    </a:ext>
                  </a:extLst>
                </p14:cNvPr>
                <p14:cNvContentPartPr/>
                <p14:nvPr/>
              </p14:nvContentPartPr>
              <p14:xfrm>
                <a:off x="2494533" y="5942587"/>
                <a:ext cx="135720" cy="10944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A6722768-B76B-4890-B9E3-DC679640F3F2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2490213" y="5938267"/>
                  <a:ext cx="144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D4F11012-8826-4DA1-BF42-5DD39702D0C7}"/>
                    </a:ext>
                  </a:extLst>
                </p14:cNvPr>
                <p14:cNvContentPartPr/>
                <p14:nvPr/>
              </p14:nvContentPartPr>
              <p14:xfrm>
                <a:off x="2145333" y="6105307"/>
                <a:ext cx="537480" cy="3852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D4F11012-8826-4DA1-BF42-5DD39702D0C7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2141013" y="6100987"/>
                  <a:ext cx="546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4385AED5-620C-4FE8-8A3B-FC5494F3C38E}"/>
                    </a:ext>
                  </a:extLst>
                </p14:cNvPr>
                <p14:cNvContentPartPr/>
                <p14:nvPr/>
              </p14:nvContentPartPr>
              <p14:xfrm>
                <a:off x="2117613" y="6194227"/>
                <a:ext cx="138960" cy="12492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4385AED5-620C-4FE8-8A3B-FC5494F3C38E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2113293" y="6189907"/>
                  <a:ext cx="147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C086B6A3-1765-4F19-A5E0-879A69697FF8}"/>
                    </a:ext>
                  </a:extLst>
                </p14:cNvPr>
                <p14:cNvContentPartPr/>
                <p14:nvPr/>
              </p14:nvContentPartPr>
              <p14:xfrm>
                <a:off x="2246853" y="6177307"/>
                <a:ext cx="87480" cy="10116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C086B6A3-1765-4F19-A5E0-879A69697FF8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2242533" y="6172987"/>
                  <a:ext cx="96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A70ACA4B-0EB5-4476-B3A3-482709677E3A}"/>
                    </a:ext>
                  </a:extLst>
                </p14:cNvPr>
                <p14:cNvContentPartPr/>
                <p14:nvPr/>
              </p14:nvContentPartPr>
              <p14:xfrm>
                <a:off x="2360613" y="6170467"/>
                <a:ext cx="115200" cy="1047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A70ACA4B-0EB5-4476-B3A3-482709677E3A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2356293" y="6166147"/>
                  <a:ext cx="123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9E1D9B00-A33A-4191-B131-A88692F96D51}"/>
                    </a:ext>
                  </a:extLst>
                </p14:cNvPr>
                <p14:cNvContentPartPr/>
                <p14:nvPr/>
              </p14:nvContentPartPr>
              <p14:xfrm>
                <a:off x="2459253" y="6183427"/>
                <a:ext cx="90360" cy="10296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9E1D9B00-A33A-4191-B131-A88692F96D51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2454933" y="6179107"/>
                  <a:ext cx="99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B6EC0B21-2074-4EA7-A994-CD3E99A2C117}"/>
                    </a:ext>
                  </a:extLst>
                </p14:cNvPr>
                <p14:cNvContentPartPr/>
                <p14:nvPr/>
              </p14:nvContentPartPr>
              <p14:xfrm>
                <a:off x="2483013" y="6156067"/>
                <a:ext cx="131400" cy="122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B6EC0B21-2074-4EA7-A994-CD3E99A2C117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2478693" y="6151747"/>
                  <a:ext cx="14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386DD973-C8FE-4694-B9E2-20402E120B62}"/>
                    </a:ext>
                  </a:extLst>
                </p14:cNvPr>
                <p14:cNvContentPartPr/>
                <p14:nvPr/>
              </p14:nvContentPartPr>
              <p14:xfrm>
                <a:off x="2787573" y="6028627"/>
                <a:ext cx="98280" cy="1540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386DD973-C8FE-4694-B9E2-20402E120B62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2783253" y="6024307"/>
                  <a:ext cx="106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F6C4590B-C383-4297-8858-811C2FDA275F}"/>
                    </a:ext>
                  </a:extLst>
                </p14:cNvPr>
                <p14:cNvContentPartPr/>
                <p14:nvPr/>
              </p14:nvContentPartPr>
              <p14:xfrm>
                <a:off x="2736093" y="6087667"/>
                <a:ext cx="192240" cy="39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F6C4590B-C383-4297-8858-811C2FDA275F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2731773" y="6083347"/>
                  <a:ext cx="200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84687CB5-1B0F-4171-9E96-4D96BA5BB898}"/>
                    </a:ext>
                  </a:extLst>
                </p14:cNvPr>
                <p14:cNvContentPartPr/>
                <p14:nvPr/>
              </p14:nvContentPartPr>
              <p14:xfrm>
                <a:off x="3052893" y="6093787"/>
                <a:ext cx="193320" cy="1728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84687CB5-1B0F-4171-9E96-4D96BA5BB898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3048573" y="6089467"/>
                  <a:ext cx="201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E9F43A1-67C7-4B01-9AED-22896DAB43EC}"/>
                    </a:ext>
                  </a:extLst>
                </p14:cNvPr>
                <p14:cNvContentPartPr/>
                <p14:nvPr/>
              </p14:nvContentPartPr>
              <p14:xfrm>
                <a:off x="3483813" y="5943307"/>
                <a:ext cx="109800" cy="950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E9F43A1-67C7-4B01-9AED-22896DAB43EC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3479493" y="5938987"/>
                  <a:ext cx="118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F8913039-9967-4FEF-AB6F-C15EB366B1D4}"/>
                    </a:ext>
                  </a:extLst>
                </p14:cNvPr>
                <p14:cNvContentPartPr/>
                <p14:nvPr/>
              </p14:nvContentPartPr>
              <p14:xfrm>
                <a:off x="3597933" y="5928907"/>
                <a:ext cx="151920" cy="9540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F8913039-9967-4FEF-AB6F-C15EB366B1D4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3593613" y="5924587"/>
                  <a:ext cx="160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733811E0-C3C4-4B53-90FB-A1314056042E}"/>
                    </a:ext>
                  </a:extLst>
                </p14:cNvPr>
                <p14:cNvContentPartPr/>
                <p14:nvPr/>
              </p14:nvContentPartPr>
              <p14:xfrm>
                <a:off x="3450333" y="6062107"/>
                <a:ext cx="378000" cy="3240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733811E0-C3C4-4B53-90FB-A1314056042E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3446013" y="6057787"/>
                  <a:ext cx="386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8D340BB5-3114-4C3A-BA46-BDB3CF144219}"/>
                    </a:ext>
                  </a:extLst>
                </p14:cNvPr>
                <p14:cNvContentPartPr/>
                <p14:nvPr/>
              </p14:nvContentPartPr>
              <p14:xfrm>
                <a:off x="3406053" y="6178027"/>
                <a:ext cx="143280" cy="11376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8D340BB5-3114-4C3A-BA46-BDB3CF144219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3401733" y="6173707"/>
                  <a:ext cx="151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72E7AF7B-39C5-41D8-B144-89FC804205E4}"/>
                    </a:ext>
                  </a:extLst>
                </p14:cNvPr>
                <p14:cNvContentPartPr/>
                <p14:nvPr/>
              </p14:nvContentPartPr>
              <p14:xfrm>
                <a:off x="3556893" y="6152107"/>
                <a:ext cx="108000" cy="11484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72E7AF7B-39C5-41D8-B144-89FC804205E4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3552573" y="6147787"/>
                  <a:ext cx="11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C53CDC6E-458D-4D26-B01F-8806882D5AE9}"/>
                    </a:ext>
                  </a:extLst>
                </p14:cNvPr>
                <p14:cNvContentPartPr/>
                <p14:nvPr/>
              </p14:nvContentPartPr>
              <p14:xfrm>
                <a:off x="3637893" y="6154987"/>
                <a:ext cx="126360" cy="10368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C53CDC6E-458D-4D26-B01F-8806882D5AE9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3633573" y="6150667"/>
                  <a:ext cx="135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70801256-C94A-41DE-9A31-4FF2C7572C87}"/>
                    </a:ext>
                  </a:extLst>
                </p14:cNvPr>
                <p14:cNvContentPartPr/>
                <p14:nvPr/>
              </p14:nvContentPartPr>
              <p14:xfrm>
                <a:off x="3681093" y="6128707"/>
                <a:ext cx="142560" cy="396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70801256-C94A-41DE-9A31-4FF2C7572C87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3676773" y="6124387"/>
                  <a:ext cx="151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9FC4C022-1C1B-4F46-9C40-A697319E19B1}"/>
                    </a:ext>
                  </a:extLst>
                </p14:cNvPr>
                <p14:cNvContentPartPr/>
                <p14:nvPr/>
              </p14:nvContentPartPr>
              <p14:xfrm>
                <a:off x="3970173" y="6032947"/>
                <a:ext cx="42120" cy="12744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9FC4C022-1C1B-4F46-9C40-A697319E19B1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3965853" y="6028627"/>
                  <a:ext cx="50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DCC5D49E-5EF7-4B89-849A-82E6EE0F02DC}"/>
                    </a:ext>
                  </a:extLst>
                </p14:cNvPr>
                <p14:cNvContentPartPr/>
                <p14:nvPr/>
              </p14:nvContentPartPr>
              <p14:xfrm>
                <a:off x="3929493" y="6083347"/>
                <a:ext cx="129960" cy="1188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DCC5D49E-5EF7-4B89-849A-82E6EE0F02DC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3925173" y="6079027"/>
                  <a:ext cx="138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6FA61BF8-5819-4106-A9AF-793A75029D13}"/>
                    </a:ext>
                  </a:extLst>
                </p14:cNvPr>
                <p14:cNvContentPartPr/>
                <p14:nvPr/>
              </p14:nvContentPartPr>
              <p14:xfrm>
                <a:off x="4006173" y="5928907"/>
                <a:ext cx="268560" cy="9828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6FA61BF8-5819-4106-A9AF-793A75029D13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4001853" y="5924587"/>
                  <a:ext cx="277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75AC8849-17DE-453D-B99A-2F13590D6355}"/>
                    </a:ext>
                  </a:extLst>
                </p14:cNvPr>
                <p14:cNvContentPartPr/>
                <p14:nvPr/>
              </p14:nvContentPartPr>
              <p14:xfrm>
                <a:off x="328413" y="6166867"/>
                <a:ext cx="208800" cy="1728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75AC8849-17DE-453D-B99A-2F13590D6355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324093" y="6162547"/>
                  <a:ext cx="217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A1CE2032-6D63-412A-AA0C-D28099D628A8}"/>
                    </a:ext>
                  </a:extLst>
                </p14:cNvPr>
                <p14:cNvContentPartPr/>
                <p14:nvPr/>
              </p14:nvContentPartPr>
              <p14:xfrm>
                <a:off x="493653" y="6091267"/>
                <a:ext cx="123840" cy="20412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A1CE2032-6D63-412A-AA0C-D28099D628A8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489333" y="6086947"/>
                  <a:ext cx="132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6BB237F0-9E33-476C-B5B5-7B54CD110B2F}"/>
                    </a:ext>
                  </a:extLst>
                </p14:cNvPr>
                <p14:cNvContentPartPr/>
                <p14:nvPr/>
              </p14:nvContentPartPr>
              <p14:xfrm>
                <a:off x="57693" y="6054547"/>
                <a:ext cx="186120" cy="11376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6BB237F0-9E33-476C-B5B5-7B54CD110B2F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53373" y="6050227"/>
                  <a:ext cx="194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BBC93639-751E-4D3F-8D67-EF3973F5A381}"/>
                    </a:ext>
                  </a:extLst>
                </p14:cNvPr>
                <p14:cNvContentPartPr/>
                <p14:nvPr/>
              </p14:nvContentPartPr>
              <p14:xfrm>
                <a:off x="213933" y="6068947"/>
                <a:ext cx="136080" cy="10116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BBC93639-751E-4D3F-8D67-EF3973F5A381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209613" y="6064627"/>
                  <a:ext cx="144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2977EA7D-77EE-4D01-8DBA-34AD19962D0E}"/>
                    </a:ext>
                  </a:extLst>
                </p14:cNvPr>
                <p14:cNvContentPartPr/>
                <p14:nvPr/>
              </p14:nvContentPartPr>
              <p14:xfrm>
                <a:off x="306453" y="6063907"/>
                <a:ext cx="114840" cy="10944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2977EA7D-77EE-4D01-8DBA-34AD19962D0E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302133" y="6059587"/>
                  <a:ext cx="123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224CDA00-591B-4E1C-8BBC-F385161457EE}"/>
                    </a:ext>
                  </a:extLst>
                </p14:cNvPr>
                <p14:cNvContentPartPr/>
                <p14:nvPr/>
              </p14:nvContentPartPr>
              <p14:xfrm>
                <a:off x="-26547" y="5856907"/>
                <a:ext cx="543240" cy="36324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224CDA00-591B-4E1C-8BBC-F385161457EE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-30867" y="5852587"/>
                  <a:ext cx="5518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FD470F89-0989-4EE8-9E06-858CE3C314BE}"/>
                    </a:ext>
                  </a:extLst>
                </p14:cNvPr>
                <p14:cNvContentPartPr/>
                <p14:nvPr/>
              </p14:nvContentPartPr>
              <p14:xfrm>
                <a:off x="4356093" y="6111067"/>
                <a:ext cx="192600" cy="1188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FD470F89-0989-4EE8-9E06-858CE3C314BE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4351773" y="6106747"/>
                  <a:ext cx="201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BCF5464D-8877-4F3F-802C-FD15FF0B3EE0}"/>
                    </a:ext>
                  </a:extLst>
                </p14:cNvPr>
                <p14:cNvContentPartPr/>
                <p14:nvPr/>
              </p14:nvContentPartPr>
              <p14:xfrm>
                <a:off x="4504053" y="6055627"/>
                <a:ext cx="166320" cy="1587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BCF5464D-8877-4F3F-802C-FD15FF0B3EE0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4499733" y="6051307"/>
                  <a:ext cx="174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EC09CC9E-1BB8-4286-9937-1EE60B7586A9}"/>
                    </a:ext>
                  </a:extLst>
                </p14:cNvPr>
                <p14:cNvContentPartPr/>
                <p14:nvPr/>
              </p14:nvContentPartPr>
              <p14:xfrm>
                <a:off x="4844973" y="6018547"/>
                <a:ext cx="127440" cy="1681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EC09CC9E-1BB8-4286-9937-1EE60B7586A9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4840653" y="6014227"/>
                  <a:ext cx="136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4B99A880-D489-4107-853A-E1795DF3D2D6}"/>
                    </a:ext>
                  </a:extLst>
                </p14:cNvPr>
                <p14:cNvContentPartPr/>
                <p14:nvPr/>
              </p14:nvContentPartPr>
              <p14:xfrm>
                <a:off x="4924533" y="6001987"/>
                <a:ext cx="68040" cy="19152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4B99A880-D489-4107-853A-E1795DF3D2D6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4920213" y="5997667"/>
                  <a:ext cx="76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B00760C1-83C7-433B-B2BE-2796C2B58C3C}"/>
                    </a:ext>
                  </a:extLst>
                </p14:cNvPr>
                <p14:cNvContentPartPr/>
                <p14:nvPr/>
              </p14:nvContentPartPr>
              <p14:xfrm>
                <a:off x="4837413" y="6147427"/>
                <a:ext cx="185760" cy="2808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B00760C1-83C7-433B-B2BE-2796C2B58C3C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4833093" y="6143107"/>
                  <a:ext cx="194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029F2078-876A-46A8-B33D-0D7941B66E94}"/>
                    </a:ext>
                  </a:extLst>
                </p14:cNvPr>
                <p14:cNvContentPartPr/>
                <p14:nvPr/>
              </p14:nvContentPartPr>
              <p14:xfrm>
                <a:off x="5059173" y="5945467"/>
                <a:ext cx="326160" cy="17280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029F2078-876A-46A8-B33D-0D7941B66E94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5054853" y="5941147"/>
                  <a:ext cx="334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0B1123FB-1B86-40FB-8FC4-5C3FB497DACA}"/>
                    </a:ext>
                  </a:extLst>
                </p14:cNvPr>
                <p14:cNvContentPartPr/>
                <p14:nvPr/>
              </p14:nvContentPartPr>
              <p14:xfrm>
                <a:off x="5390013" y="5970667"/>
                <a:ext cx="104760" cy="11880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0B1123FB-1B86-40FB-8FC4-5C3FB497DACA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5385693" y="5966347"/>
                  <a:ext cx="113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B732CD69-0310-4ADA-82F6-AB55ED497F6D}"/>
                    </a:ext>
                  </a:extLst>
                </p14:cNvPr>
                <p14:cNvContentPartPr/>
                <p14:nvPr/>
              </p14:nvContentPartPr>
              <p14:xfrm>
                <a:off x="5460213" y="5949787"/>
                <a:ext cx="124200" cy="16560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B732CD69-0310-4ADA-82F6-AB55ED497F6D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5455893" y="5945467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31D4A426-2350-49A8-8357-6956A2E9CF90}"/>
                    </a:ext>
                  </a:extLst>
                </p14:cNvPr>
                <p14:cNvContentPartPr/>
                <p14:nvPr/>
              </p14:nvContentPartPr>
              <p14:xfrm>
                <a:off x="5618973" y="5837827"/>
                <a:ext cx="19440" cy="12204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31D4A426-2350-49A8-8357-6956A2E9CF90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5614653" y="5833507"/>
                  <a:ext cx="28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F4C7C4B5-BA62-4FE4-A19A-3587C4018BB5}"/>
                    </a:ext>
                  </a:extLst>
                </p14:cNvPr>
                <p14:cNvContentPartPr/>
                <p14:nvPr/>
              </p14:nvContentPartPr>
              <p14:xfrm>
                <a:off x="5738133" y="6038347"/>
                <a:ext cx="244800" cy="684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F4C7C4B5-BA62-4FE4-A19A-3587C4018BB5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5733813" y="6034027"/>
                  <a:ext cx="253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DDCA4E6E-E62C-4DAF-99B2-BCBB27E562A6}"/>
                    </a:ext>
                  </a:extLst>
                </p14:cNvPr>
                <p14:cNvContentPartPr/>
                <p14:nvPr/>
              </p14:nvContentPartPr>
              <p14:xfrm>
                <a:off x="5755053" y="6078307"/>
                <a:ext cx="232200" cy="3312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DDCA4E6E-E62C-4DAF-99B2-BCBB27E562A6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5750733" y="6073987"/>
                  <a:ext cx="240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9212F520-5CF0-43C7-9F2B-743547DF866A}"/>
                    </a:ext>
                  </a:extLst>
                </p14:cNvPr>
                <p14:cNvContentPartPr/>
                <p14:nvPr/>
              </p14:nvContentPartPr>
              <p14:xfrm>
                <a:off x="6260133" y="5898667"/>
                <a:ext cx="86400" cy="9864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9212F520-5CF0-43C7-9F2B-743547DF866A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6255813" y="5894347"/>
                  <a:ext cx="95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FF142E0B-8718-463C-9C43-D05D66885AE9}"/>
                    </a:ext>
                  </a:extLst>
                </p14:cNvPr>
                <p14:cNvContentPartPr/>
                <p14:nvPr/>
              </p14:nvContentPartPr>
              <p14:xfrm>
                <a:off x="6351213" y="5883547"/>
                <a:ext cx="91800" cy="10800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FF142E0B-8718-463C-9C43-D05D66885AE9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6346893" y="5879227"/>
                  <a:ext cx="100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E6EB90BA-93AC-46FC-B98F-B7AA29A5A760}"/>
                    </a:ext>
                  </a:extLst>
                </p14:cNvPr>
                <p14:cNvContentPartPr/>
                <p14:nvPr/>
              </p14:nvContentPartPr>
              <p14:xfrm>
                <a:off x="6481893" y="5896867"/>
                <a:ext cx="76320" cy="10080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E6EB90BA-93AC-46FC-B98F-B7AA29A5A760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6477573" y="5892547"/>
                  <a:ext cx="84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5D82FD35-269C-4873-8FD5-C3AD1B4D6BAB}"/>
                    </a:ext>
                  </a:extLst>
                </p14:cNvPr>
                <p14:cNvContentPartPr/>
                <p14:nvPr/>
              </p14:nvContentPartPr>
              <p14:xfrm>
                <a:off x="6099933" y="5994067"/>
                <a:ext cx="485280" cy="4248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5D82FD35-269C-4873-8FD5-C3AD1B4D6BAB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6095613" y="5989747"/>
                  <a:ext cx="493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E9E2E894-1313-4B97-AF06-A5EBB2B0F16F}"/>
                    </a:ext>
                  </a:extLst>
                </p14:cNvPr>
                <p14:cNvContentPartPr/>
                <p14:nvPr/>
              </p14:nvContentPartPr>
              <p14:xfrm>
                <a:off x="6027573" y="6105667"/>
                <a:ext cx="131760" cy="12456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E9E2E894-1313-4B97-AF06-A5EBB2B0F16F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6023253" y="6101347"/>
                  <a:ext cx="140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88908215-9502-44C1-877E-D027057A9C4E}"/>
                    </a:ext>
                  </a:extLst>
                </p14:cNvPr>
                <p14:cNvContentPartPr/>
                <p14:nvPr/>
              </p14:nvContentPartPr>
              <p14:xfrm>
                <a:off x="6184893" y="6098107"/>
                <a:ext cx="102600" cy="11124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88908215-9502-44C1-877E-D027057A9C4E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6180573" y="6093787"/>
                  <a:ext cx="111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ACF43FFA-5855-4F1B-B4EC-FD950A1920FE}"/>
                    </a:ext>
                  </a:extLst>
                </p14:cNvPr>
                <p14:cNvContentPartPr/>
                <p14:nvPr/>
              </p14:nvContentPartPr>
              <p14:xfrm>
                <a:off x="6313053" y="6072187"/>
                <a:ext cx="115920" cy="10764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ACF43FFA-5855-4F1B-B4EC-FD950A1920FE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6308733" y="6067867"/>
                  <a:ext cx="124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6EEE9D26-17A2-4F32-9E6B-AA373BF5DCF3}"/>
                    </a:ext>
                  </a:extLst>
                </p14:cNvPr>
                <p14:cNvContentPartPr/>
                <p14:nvPr/>
              </p14:nvContentPartPr>
              <p14:xfrm>
                <a:off x="6412773" y="6084427"/>
                <a:ext cx="73800" cy="10764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6EEE9D26-17A2-4F32-9E6B-AA373BF5DCF3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6408453" y="6080107"/>
                  <a:ext cx="82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957269DF-A44D-43EE-BA91-D8750D7FBFD4}"/>
                    </a:ext>
                  </a:extLst>
                </p14:cNvPr>
                <p14:cNvContentPartPr/>
                <p14:nvPr/>
              </p14:nvContentPartPr>
              <p14:xfrm>
                <a:off x="6432933" y="6075787"/>
                <a:ext cx="105840" cy="1044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957269DF-A44D-43EE-BA91-D8750D7FBFD4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6428613" y="6071467"/>
                  <a:ext cx="114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490BAFD5-4492-4A5B-8B9A-BD85CAE9B5A2}"/>
                    </a:ext>
                  </a:extLst>
                </p14:cNvPr>
                <p14:cNvContentPartPr/>
                <p14:nvPr/>
              </p14:nvContentPartPr>
              <p14:xfrm>
                <a:off x="6689253" y="6012427"/>
                <a:ext cx="146160" cy="1836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490BAFD5-4492-4A5B-8B9A-BD85CAE9B5A2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6684933" y="6008107"/>
                  <a:ext cx="154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BBC90E80-7256-464B-8583-2F634645C6B9}"/>
                    </a:ext>
                  </a:extLst>
                </p14:cNvPr>
                <p14:cNvContentPartPr/>
                <p14:nvPr/>
              </p14:nvContentPartPr>
              <p14:xfrm>
                <a:off x="6881493" y="5892907"/>
                <a:ext cx="109800" cy="9684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BBC90E80-7256-464B-8583-2F634645C6B9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6877173" y="5888587"/>
                  <a:ext cx="118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6CB27389-6176-4EE9-A06A-165D0A957AE9}"/>
                    </a:ext>
                  </a:extLst>
                </p14:cNvPr>
                <p14:cNvContentPartPr/>
                <p14:nvPr/>
              </p14:nvContentPartPr>
              <p14:xfrm>
                <a:off x="7011093" y="5875267"/>
                <a:ext cx="77760" cy="11700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6CB27389-6176-4EE9-A06A-165D0A957AE9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006773" y="5870947"/>
                  <a:ext cx="86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D51E145E-8A12-4CD7-BEEF-D78FEA299DA2}"/>
                    </a:ext>
                  </a:extLst>
                </p14:cNvPr>
                <p14:cNvContentPartPr/>
                <p14:nvPr/>
              </p14:nvContentPartPr>
              <p14:xfrm>
                <a:off x="6833613" y="6010267"/>
                <a:ext cx="272520" cy="972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D51E145E-8A12-4CD7-BEEF-D78FEA299DA2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6829293" y="6005947"/>
                  <a:ext cx="281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F2222C60-520A-4B1B-BD3F-7EAB6252E037}"/>
                    </a:ext>
                  </a:extLst>
                </p14:cNvPr>
                <p14:cNvContentPartPr/>
                <p14:nvPr/>
              </p14:nvContentPartPr>
              <p14:xfrm>
                <a:off x="6804093" y="6089827"/>
                <a:ext cx="108000" cy="11340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F2222C60-520A-4B1B-BD3F-7EAB6252E037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6799773" y="6085507"/>
                  <a:ext cx="116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F6F63100-451D-4869-B076-721DCFEEE8A0}"/>
                    </a:ext>
                  </a:extLst>
                </p14:cNvPr>
                <p14:cNvContentPartPr/>
                <p14:nvPr/>
              </p14:nvContentPartPr>
              <p14:xfrm>
                <a:off x="6945213" y="6063907"/>
                <a:ext cx="107280" cy="11772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F6F63100-451D-4869-B076-721DCFEEE8A0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6940893" y="6059587"/>
                  <a:ext cx="115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368A2A49-C062-4B6D-A4EC-C487ACC23933}"/>
                    </a:ext>
                  </a:extLst>
                </p14:cNvPr>
                <p14:cNvContentPartPr/>
                <p14:nvPr/>
              </p14:nvContentPartPr>
              <p14:xfrm>
                <a:off x="7037733" y="6063187"/>
                <a:ext cx="99000" cy="10980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368A2A49-C062-4B6D-A4EC-C487ACC23933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7033413" y="6058867"/>
                  <a:ext cx="107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99AE2793-CF60-443D-B16D-E10DCAE2ED71}"/>
                    </a:ext>
                  </a:extLst>
                </p14:cNvPr>
                <p14:cNvContentPartPr/>
                <p14:nvPr/>
              </p14:nvContentPartPr>
              <p14:xfrm>
                <a:off x="7078053" y="6034747"/>
                <a:ext cx="91440" cy="1584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99AE2793-CF60-443D-B16D-E10DCAE2ED71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7073733" y="6030427"/>
                  <a:ext cx="100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BB092512-3DD6-442A-A7BF-9748FD2D7E7D}"/>
                    </a:ext>
                  </a:extLst>
                </p14:cNvPr>
                <p14:cNvContentPartPr/>
                <p14:nvPr/>
              </p14:nvContentPartPr>
              <p14:xfrm>
                <a:off x="7274613" y="5931067"/>
                <a:ext cx="61200" cy="13644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BB092512-3DD6-442A-A7BF-9748FD2D7E7D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7270293" y="5926747"/>
                  <a:ext cx="69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0CE5E6EE-A47F-4B90-82E0-53DA9D6AC4FA}"/>
                    </a:ext>
                  </a:extLst>
                </p14:cNvPr>
                <p14:cNvContentPartPr/>
                <p14:nvPr/>
              </p14:nvContentPartPr>
              <p14:xfrm>
                <a:off x="7241493" y="5979667"/>
                <a:ext cx="173880" cy="540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0CE5E6EE-A47F-4B90-82E0-53DA9D6AC4FA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7237173" y="5975347"/>
                  <a:ext cx="1825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7B8C7805-EFF4-4DBD-B3BB-F7FCE05BAFF1}"/>
                    </a:ext>
                  </a:extLst>
                </p14:cNvPr>
                <p14:cNvContentPartPr/>
                <p14:nvPr/>
              </p14:nvContentPartPr>
              <p14:xfrm>
                <a:off x="5062773" y="6412027"/>
                <a:ext cx="255960" cy="1836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7B8C7805-EFF4-4DBD-B3BB-F7FCE05BAFF1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5058453" y="6407707"/>
                  <a:ext cx="264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EC627CA8-123E-4B7E-950B-B1C4BA305744}"/>
                    </a:ext>
                  </a:extLst>
                </p14:cNvPr>
                <p14:cNvContentPartPr/>
                <p14:nvPr/>
              </p14:nvContentPartPr>
              <p14:xfrm>
                <a:off x="5249973" y="6337147"/>
                <a:ext cx="227160" cy="17352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EC627CA8-123E-4B7E-950B-B1C4BA305744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5245653" y="6332827"/>
                  <a:ext cx="235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0F404D7C-C984-45AA-9240-8698BF75AB8C}"/>
                    </a:ext>
                  </a:extLst>
                </p14:cNvPr>
                <p14:cNvContentPartPr/>
                <p14:nvPr/>
              </p14:nvContentPartPr>
              <p14:xfrm>
                <a:off x="5782773" y="6343987"/>
                <a:ext cx="55080" cy="17856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0F404D7C-C984-45AA-9240-8698BF75AB8C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5778453" y="6339667"/>
                  <a:ext cx="63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27FCD080-188F-43AC-A600-FABE5AC85292}"/>
                    </a:ext>
                  </a:extLst>
                </p14:cNvPr>
                <p14:cNvContentPartPr/>
                <p14:nvPr/>
              </p14:nvContentPartPr>
              <p14:xfrm>
                <a:off x="5754693" y="6413107"/>
                <a:ext cx="145080" cy="241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27FCD080-188F-43AC-A600-FABE5AC85292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5750373" y="6408787"/>
                  <a:ext cx="153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06F54420-9BBB-4872-86D5-F3E45EF3D64A}"/>
                    </a:ext>
                  </a:extLst>
                </p14:cNvPr>
                <p14:cNvContentPartPr/>
                <p14:nvPr/>
              </p14:nvContentPartPr>
              <p14:xfrm>
                <a:off x="5969973" y="6408067"/>
                <a:ext cx="146880" cy="6156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06F54420-9BBB-4872-86D5-F3E45EF3D64A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5965653" y="6403747"/>
                  <a:ext cx="155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B0431736-0BE0-49AD-82B3-AFCBAC7A240B}"/>
                    </a:ext>
                  </a:extLst>
                </p14:cNvPr>
                <p14:cNvContentPartPr/>
                <p14:nvPr/>
              </p14:nvContentPartPr>
              <p14:xfrm>
                <a:off x="6196773" y="6331747"/>
                <a:ext cx="37080" cy="1944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B0431736-0BE0-49AD-82B3-AFCBAC7A240B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6192453" y="6327427"/>
                  <a:ext cx="45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FBF6BCA4-46B6-4A29-9E87-00A8F337C35C}"/>
                    </a:ext>
                  </a:extLst>
                </p14:cNvPr>
                <p14:cNvContentPartPr/>
                <p14:nvPr/>
              </p14:nvContentPartPr>
              <p14:xfrm>
                <a:off x="6205413" y="6299707"/>
                <a:ext cx="139320" cy="8028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FBF6BCA4-46B6-4A29-9E87-00A8F337C35C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6201093" y="6295387"/>
                  <a:ext cx="147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022C8D9B-1766-4A3E-B941-CC9D22526CBB}"/>
                    </a:ext>
                  </a:extLst>
                </p14:cNvPr>
                <p14:cNvContentPartPr/>
                <p14:nvPr/>
              </p14:nvContentPartPr>
              <p14:xfrm>
                <a:off x="6368853" y="6298267"/>
                <a:ext cx="69480" cy="7128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022C8D9B-1766-4A3E-B941-CC9D22526CBB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6364533" y="6293947"/>
                  <a:ext cx="78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26D7E4ED-B4C2-466A-AADB-6EC3F8C34EC2}"/>
                    </a:ext>
                  </a:extLst>
                </p14:cNvPr>
                <p14:cNvContentPartPr/>
                <p14:nvPr/>
              </p14:nvContentPartPr>
              <p14:xfrm>
                <a:off x="6443373" y="6263707"/>
                <a:ext cx="117000" cy="11376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26D7E4ED-B4C2-466A-AADB-6EC3F8C34EC2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6439053" y="6259387"/>
                  <a:ext cx="125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E33B99B8-93F5-4F46-AFC3-5FB5923C1FC7}"/>
                    </a:ext>
                  </a:extLst>
                </p14:cNvPr>
                <p14:cNvContentPartPr/>
                <p14:nvPr/>
              </p14:nvContentPartPr>
              <p14:xfrm>
                <a:off x="6556413" y="6276667"/>
                <a:ext cx="78840" cy="11088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E33B99B8-93F5-4F46-AFC3-5FB5923C1FC7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6552093" y="6272347"/>
                  <a:ext cx="87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C6231687-65F3-41ED-A347-6A4603B8866B}"/>
                    </a:ext>
                  </a:extLst>
                </p14:cNvPr>
                <p14:cNvContentPartPr/>
                <p14:nvPr/>
              </p14:nvContentPartPr>
              <p14:xfrm>
                <a:off x="6190293" y="6403387"/>
                <a:ext cx="472680" cy="4716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C6231687-65F3-41ED-A347-6A4603B8866B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6185973" y="6399067"/>
                  <a:ext cx="481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10ECD965-C9F1-438C-A929-ADDA9348D7E6}"/>
                    </a:ext>
                  </a:extLst>
                </p14:cNvPr>
                <p14:cNvContentPartPr/>
                <p14:nvPr/>
              </p14:nvContentPartPr>
              <p14:xfrm>
                <a:off x="6174813" y="6494107"/>
                <a:ext cx="120600" cy="12240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10ECD965-C9F1-438C-A929-ADDA9348D7E6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6170493" y="6489787"/>
                  <a:ext cx="129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24B93F18-2C25-4A0A-BA30-CA15AB71C7E2}"/>
                    </a:ext>
                  </a:extLst>
                </p14:cNvPr>
                <p14:cNvContentPartPr/>
                <p14:nvPr/>
              </p14:nvContentPartPr>
              <p14:xfrm>
                <a:off x="6312333" y="6493027"/>
                <a:ext cx="86760" cy="10044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24B93F18-2C25-4A0A-BA30-CA15AB71C7E2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6308013" y="6488707"/>
                  <a:ext cx="95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DFB3C49C-69DE-4461-A6EC-515F1125C243}"/>
                    </a:ext>
                  </a:extLst>
                </p14:cNvPr>
                <p14:cNvContentPartPr/>
                <p14:nvPr/>
              </p14:nvContentPartPr>
              <p14:xfrm>
                <a:off x="6423573" y="6474667"/>
                <a:ext cx="124920" cy="10800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DFB3C49C-69DE-4461-A6EC-515F1125C243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6419253" y="6470347"/>
                  <a:ext cx="133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233A9550-2DCE-4F3A-BB59-E3D6FB20D311}"/>
                    </a:ext>
                  </a:extLst>
                </p14:cNvPr>
                <p14:cNvContentPartPr/>
                <p14:nvPr/>
              </p14:nvContentPartPr>
              <p14:xfrm>
                <a:off x="6500613" y="6486547"/>
                <a:ext cx="99360" cy="9864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233A9550-2DCE-4F3A-BB59-E3D6FB20D311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6496293" y="6482227"/>
                  <a:ext cx="108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9BDBDF16-BDC0-45F8-83B0-D34B01A8329F}"/>
                    </a:ext>
                  </a:extLst>
                </p14:cNvPr>
                <p14:cNvContentPartPr/>
                <p14:nvPr/>
              </p14:nvContentPartPr>
              <p14:xfrm>
                <a:off x="6525453" y="6396547"/>
                <a:ext cx="293760" cy="8496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9BDBDF16-BDC0-45F8-83B0-D34B01A8329F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6521133" y="6392227"/>
                  <a:ext cx="302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494DE712-3509-462C-9F75-9B7160368058}"/>
                    </a:ext>
                  </a:extLst>
                </p14:cNvPr>
                <p14:cNvContentPartPr/>
                <p14:nvPr/>
              </p14:nvContentPartPr>
              <p14:xfrm>
                <a:off x="6862053" y="6258307"/>
                <a:ext cx="174240" cy="12276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494DE712-3509-462C-9F75-9B7160368058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857733" y="6253987"/>
                  <a:ext cx="182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5AD66790-9ADD-48EA-9F17-F4A792ECC568}"/>
                    </a:ext>
                  </a:extLst>
                </p14:cNvPr>
                <p14:cNvContentPartPr/>
                <p14:nvPr/>
              </p14:nvContentPartPr>
              <p14:xfrm>
                <a:off x="7044213" y="6253627"/>
                <a:ext cx="110160" cy="9864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5AD66790-9ADD-48EA-9F17-F4A792ECC568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7039893" y="6249307"/>
                  <a:ext cx="118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FA3F6E8E-DDF9-4533-A0B7-FED4327580C0}"/>
                    </a:ext>
                  </a:extLst>
                </p14:cNvPr>
                <p14:cNvContentPartPr/>
                <p14:nvPr/>
              </p14:nvContentPartPr>
              <p14:xfrm>
                <a:off x="7148613" y="6251467"/>
                <a:ext cx="93240" cy="8352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FA3F6E8E-DDF9-4533-A0B7-FED4327580C0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7144293" y="6247147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FDB8726F-3D45-4E8F-B19E-AD0D35A276F3}"/>
                    </a:ext>
                  </a:extLst>
                </p14:cNvPr>
                <p14:cNvContentPartPr/>
                <p14:nvPr/>
              </p14:nvContentPartPr>
              <p14:xfrm>
                <a:off x="7188213" y="6232747"/>
                <a:ext cx="113040" cy="1296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FDB8726F-3D45-4E8F-B19E-AD0D35A276F3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7183893" y="6228427"/>
                  <a:ext cx="121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19230FC-0E12-4296-8B37-D7985934047B}"/>
                    </a:ext>
                  </a:extLst>
                </p14:cNvPr>
                <p14:cNvContentPartPr/>
                <p14:nvPr/>
              </p14:nvContentPartPr>
              <p14:xfrm>
                <a:off x="6913533" y="6375667"/>
                <a:ext cx="366120" cy="3708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19230FC-0E12-4296-8B37-D7985934047B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6909213" y="6371347"/>
                  <a:ext cx="374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4595DAC9-619C-47B4-A42E-200F3D9B1362}"/>
                    </a:ext>
                  </a:extLst>
                </p14:cNvPr>
                <p14:cNvContentPartPr/>
                <p14:nvPr/>
              </p14:nvContentPartPr>
              <p14:xfrm>
                <a:off x="6943413" y="6500587"/>
                <a:ext cx="171000" cy="9432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4595DAC9-619C-47B4-A42E-200F3D9B1362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6939093" y="6496267"/>
                  <a:ext cx="179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994C2ADA-31C2-45B5-BDF4-4826F11188C0}"/>
                    </a:ext>
                  </a:extLst>
                </p14:cNvPr>
                <p14:cNvContentPartPr/>
                <p14:nvPr/>
              </p14:nvContentPartPr>
              <p14:xfrm>
                <a:off x="7133853" y="6459907"/>
                <a:ext cx="48600" cy="9828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994C2ADA-31C2-45B5-BDF4-4826F11188C0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7129533" y="6455587"/>
                  <a:ext cx="57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95E53653-7224-481D-BE69-F367A703A871}"/>
                    </a:ext>
                  </a:extLst>
                </p14:cNvPr>
                <p14:cNvContentPartPr/>
                <p14:nvPr/>
              </p14:nvContentPartPr>
              <p14:xfrm>
                <a:off x="7369653" y="6367027"/>
                <a:ext cx="248400" cy="3888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95E53653-7224-481D-BE69-F367A703A871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7365333" y="6362707"/>
                  <a:ext cx="257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DE8C7E6A-D444-4947-8D2B-4AC115E1E6F4}"/>
                    </a:ext>
                  </a:extLst>
                </p14:cNvPr>
                <p14:cNvContentPartPr/>
                <p14:nvPr/>
              </p14:nvContentPartPr>
              <p14:xfrm>
                <a:off x="7377213" y="6417787"/>
                <a:ext cx="242640" cy="370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DE8C7E6A-D444-4947-8D2B-4AC115E1E6F4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7372893" y="6413467"/>
                  <a:ext cx="251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3E0F948A-0E61-4A1E-9F13-4678F64818FC}"/>
                    </a:ext>
                  </a:extLst>
                </p14:cNvPr>
                <p14:cNvContentPartPr/>
                <p14:nvPr/>
              </p14:nvContentPartPr>
              <p14:xfrm>
                <a:off x="7638213" y="6196747"/>
                <a:ext cx="139320" cy="13536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3E0F948A-0E61-4A1E-9F13-4678F64818FC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7633893" y="6192427"/>
                  <a:ext cx="147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C84A8A1B-5458-4EBC-AAB7-5E3E134A3DC5}"/>
                    </a:ext>
                  </a:extLst>
                </p14:cNvPr>
                <p14:cNvContentPartPr/>
                <p14:nvPr/>
              </p14:nvContentPartPr>
              <p14:xfrm>
                <a:off x="7811373" y="6176587"/>
                <a:ext cx="116280" cy="14940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C84A8A1B-5458-4EBC-AAB7-5E3E134A3DC5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7807053" y="6172267"/>
                  <a:ext cx="124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88B394ED-184A-4349-A4DE-72698E3B0C1B}"/>
                    </a:ext>
                  </a:extLst>
                </p14:cNvPr>
                <p14:cNvContentPartPr/>
                <p14:nvPr/>
              </p14:nvContentPartPr>
              <p14:xfrm>
                <a:off x="7921893" y="6161107"/>
                <a:ext cx="127080" cy="14544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88B394ED-184A-4349-A4DE-72698E3B0C1B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7917573" y="6156787"/>
                  <a:ext cx="135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6F626627-1E3A-4D73-B12F-08FD07F9DCDF}"/>
                    </a:ext>
                  </a:extLst>
                </p14:cNvPr>
                <p14:cNvContentPartPr/>
                <p14:nvPr/>
              </p14:nvContentPartPr>
              <p14:xfrm>
                <a:off x="7626333" y="6331747"/>
                <a:ext cx="559800" cy="8280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6F626627-1E3A-4D73-B12F-08FD07F9DCDF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7622013" y="6327427"/>
                  <a:ext cx="568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A3B936FE-FF21-43FC-9856-2273424CFE98}"/>
                    </a:ext>
                  </a:extLst>
                </p14:cNvPr>
                <p14:cNvContentPartPr/>
                <p14:nvPr/>
              </p14:nvContentPartPr>
              <p14:xfrm>
                <a:off x="7586373" y="6453787"/>
                <a:ext cx="173880" cy="12168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A3B936FE-FF21-43FC-9856-2273424CFE98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7582053" y="6449467"/>
                  <a:ext cx="182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FACE9255-32A9-4777-A79A-59DF0B44DC3F}"/>
                    </a:ext>
                  </a:extLst>
                </p14:cNvPr>
                <p14:cNvContentPartPr/>
                <p14:nvPr/>
              </p14:nvContentPartPr>
              <p14:xfrm>
                <a:off x="7679973" y="6422467"/>
                <a:ext cx="107280" cy="16128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FACE9255-32A9-4777-A79A-59DF0B44DC3F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7675653" y="6418147"/>
                  <a:ext cx="115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8F6F1B45-F3E0-461E-87AB-8EDFB9A33FBF}"/>
                    </a:ext>
                  </a:extLst>
                </p14:cNvPr>
                <p14:cNvContentPartPr/>
                <p14:nvPr/>
              </p14:nvContentPartPr>
              <p14:xfrm>
                <a:off x="7803093" y="6441907"/>
                <a:ext cx="97560" cy="11592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8F6F1B45-F3E0-461E-87AB-8EDFB9A33FBF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7798773" y="6437587"/>
                  <a:ext cx="106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BFB6E649-C8E2-475F-8DA0-4291CEBB1F7B}"/>
                    </a:ext>
                  </a:extLst>
                </p14:cNvPr>
                <p14:cNvContentPartPr/>
                <p14:nvPr/>
              </p14:nvContentPartPr>
              <p14:xfrm>
                <a:off x="7937013" y="6432547"/>
                <a:ext cx="88920" cy="10944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BFB6E649-C8E2-475F-8DA0-4291CEBB1F7B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7932693" y="6428227"/>
                  <a:ext cx="97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3310D99F-A1E1-4BFE-89F3-053C8B926794}"/>
                    </a:ext>
                  </a:extLst>
                </p14:cNvPr>
                <p14:cNvContentPartPr/>
                <p14:nvPr/>
              </p14:nvContentPartPr>
              <p14:xfrm>
                <a:off x="8173533" y="6290707"/>
                <a:ext cx="104760" cy="468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3310D99F-A1E1-4BFE-89F3-053C8B926794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8169213" y="6286387"/>
                  <a:ext cx="113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15D1D75A-C37A-44C0-82E8-8F50B6D35B15}"/>
                    </a:ext>
                  </a:extLst>
                </p14:cNvPr>
                <p14:cNvContentPartPr/>
                <p14:nvPr/>
              </p14:nvContentPartPr>
              <p14:xfrm>
                <a:off x="8160573" y="6338227"/>
                <a:ext cx="124560" cy="2340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15D1D75A-C37A-44C0-82E8-8F50B6D35B15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8156253" y="6333907"/>
                  <a:ext cx="133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B963B429-11A0-40B9-9139-8C945F3EEA58}"/>
                    </a:ext>
                  </a:extLst>
                </p14:cNvPr>
                <p14:cNvContentPartPr/>
                <p14:nvPr/>
              </p14:nvContentPartPr>
              <p14:xfrm>
                <a:off x="8276493" y="6200707"/>
                <a:ext cx="76320" cy="12780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B963B429-11A0-40B9-9139-8C945F3EEA58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8272173" y="6196387"/>
                  <a:ext cx="849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EB8B4E0F-F1EC-46A9-BBB7-C227E537824E}"/>
                    </a:ext>
                  </a:extLst>
                </p14:cNvPr>
                <p14:cNvContentPartPr/>
                <p14:nvPr/>
              </p14:nvContentPartPr>
              <p14:xfrm>
                <a:off x="8340573" y="6305827"/>
                <a:ext cx="33840" cy="10872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EB8B4E0F-F1EC-46A9-BBB7-C227E537824E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8336253" y="6301507"/>
                  <a:ext cx="42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6F5C73BA-622F-4634-8A60-C9427875E759}"/>
                    </a:ext>
                  </a:extLst>
                </p14:cNvPr>
                <p14:cNvContentPartPr/>
                <p14:nvPr/>
              </p14:nvContentPartPr>
              <p14:xfrm>
                <a:off x="8380893" y="6194227"/>
                <a:ext cx="77760" cy="13392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6F5C73BA-622F-4634-8A60-C9427875E759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8376573" y="6189907"/>
                  <a:ext cx="86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DE79CED6-E8A9-4004-BDD4-1A14DFDAAAD1}"/>
                    </a:ext>
                  </a:extLst>
                </p14:cNvPr>
                <p14:cNvContentPartPr/>
                <p14:nvPr/>
              </p14:nvContentPartPr>
              <p14:xfrm>
                <a:off x="8421933" y="6184507"/>
                <a:ext cx="140040" cy="15984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DE79CED6-E8A9-4004-BDD4-1A14DFDAAAD1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8417613" y="6180187"/>
                  <a:ext cx="148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E1ED22D1-E524-4C6B-A0D3-AB72420BC4DF}"/>
                    </a:ext>
                  </a:extLst>
                </p14:cNvPr>
                <p14:cNvContentPartPr/>
                <p14:nvPr/>
              </p14:nvContentPartPr>
              <p14:xfrm>
                <a:off x="8248773" y="6347947"/>
                <a:ext cx="352800" cy="7956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E1ED22D1-E524-4C6B-A0D3-AB72420BC4DF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8244453" y="6343627"/>
                  <a:ext cx="361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FD49420F-15EE-4A05-A2CE-C9A5F111A8B8}"/>
                    </a:ext>
                  </a:extLst>
                </p14:cNvPr>
                <p14:cNvContentPartPr/>
                <p14:nvPr/>
              </p14:nvContentPartPr>
              <p14:xfrm>
                <a:off x="5784573" y="6234907"/>
                <a:ext cx="255240" cy="13932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FD49420F-15EE-4A05-A2CE-C9A5F111A8B8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5780253" y="6230587"/>
                  <a:ext cx="263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353EFD87-2C76-453E-A6CF-7F9F5A608591}"/>
                    </a:ext>
                  </a:extLst>
                </p14:cNvPr>
                <p14:cNvContentPartPr/>
                <p14:nvPr/>
              </p14:nvContentPartPr>
              <p14:xfrm>
                <a:off x="5414133" y="6117547"/>
                <a:ext cx="3479760" cy="58752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353EFD87-2C76-453E-A6CF-7F9F5A608591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5409813" y="6113227"/>
                  <a:ext cx="348840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33C9D189-90CC-4AA4-BA48-A17AC16BF7C6}"/>
                    </a:ext>
                  </a:extLst>
                </p14:cNvPr>
                <p14:cNvContentPartPr/>
                <p14:nvPr/>
              </p14:nvContentPartPr>
              <p14:xfrm>
                <a:off x="5650653" y="6045547"/>
                <a:ext cx="3421080" cy="56772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33C9D189-90CC-4AA4-BA48-A17AC16BF7C6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5646333" y="6041227"/>
                  <a:ext cx="3429720" cy="57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4739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/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 Substitutes: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de-D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⁡{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de-DE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de-DE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Cobb-Douglas: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[</m:t>
                                </m:r>
                                <m:r>
                                  <a:rPr lang="de-DE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sSub>
                              <m:sSubPr>
                                <m:ctrlP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a:rPr lang="de-DE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CES (Constant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DE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de-DE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pt-BR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de-DE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  <m:r>
                                          <a:rPr lang="de-DE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de-DE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de-DE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sup>
                    </m:sSup>
                  </m:oMath>
                </a14:m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pt-B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de-DE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Elasticity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Substitution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=1: Cobb-Douglas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=Infinity </a:t>
                </a:r>
                <a:r>
                  <a:rPr lang="de-DE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Oerfect</a:t>
                </a:r>
                <a:r>
                  <a:rPr lang="de-DE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substituts</a:t>
                </a:r>
                <a:endParaRPr lang="de-DE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8BA23F1-27BC-7A32-7999-FBF797D8F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0400"/>
                <a:ext cx="11232107" cy="5419176"/>
              </a:xfrm>
              <a:prstGeom prst="rect">
                <a:avLst/>
              </a:prstGeom>
              <a:blipFill>
                <a:blip r:embed="rId3"/>
                <a:stretch>
                  <a:fillRect l="-760" t="-11024" b="-1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564A206A-F036-4383-A081-8ECE8D7DF685}"/>
              </a:ext>
            </a:extLst>
          </p:cNvPr>
          <p:cNvGrpSpPr/>
          <p:nvPr/>
        </p:nvGrpSpPr>
        <p:grpSpPr>
          <a:xfrm>
            <a:off x="9157773" y="3994627"/>
            <a:ext cx="1008000" cy="182880"/>
            <a:chOff x="9157773" y="3994627"/>
            <a:chExt cx="100800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4F3CAA4-3CB2-43E9-A48D-A9EB1D567291}"/>
                    </a:ext>
                  </a:extLst>
                </p14:cNvPr>
                <p14:cNvContentPartPr/>
                <p14:nvPr/>
              </p14:nvContentPartPr>
              <p14:xfrm>
                <a:off x="9157773" y="4037827"/>
                <a:ext cx="158400" cy="111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4F3CAA4-3CB2-43E9-A48D-A9EB1D5672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53453" y="4033507"/>
                  <a:ext cx="167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CABA137-731C-4E23-B087-0AAB25A62669}"/>
                    </a:ext>
                  </a:extLst>
                </p14:cNvPr>
                <p14:cNvContentPartPr/>
                <p14:nvPr/>
              </p14:nvContentPartPr>
              <p14:xfrm>
                <a:off x="9393213" y="4081747"/>
                <a:ext cx="134280" cy="87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CABA137-731C-4E23-B087-0AAB25A626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88893" y="4077427"/>
                  <a:ext cx="142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05BF22E-AF2D-4186-A4AF-1117300CB568}"/>
                    </a:ext>
                  </a:extLst>
                </p14:cNvPr>
                <p14:cNvContentPartPr/>
                <p14:nvPr/>
              </p14:nvContentPartPr>
              <p14:xfrm>
                <a:off x="9482853" y="4140067"/>
                <a:ext cx="67320" cy="37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05BF22E-AF2D-4186-A4AF-1117300CB5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78533" y="4135747"/>
                  <a:ext cx="75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F39B73B-1B1C-4CF8-BE40-14476A400F39}"/>
                    </a:ext>
                  </a:extLst>
                </p14:cNvPr>
                <p14:cNvContentPartPr/>
                <p14:nvPr/>
              </p14:nvContentPartPr>
              <p14:xfrm>
                <a:off x="9605613" y="4041427"/>
                <a:ext cx="120600" cy="37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F39B73B-1B1C-4CF8-BE40-14476A400F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01293" y="4037107"/>
                  <a:ext cx="12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E3FFE24-6C4C-47A4-B398-64AF80CFD533}"/>
                    </a:ext>
                  </a:extLst>
                </p14:cNvPr>
                <p14:cNvContentPartPr/>
                <p14:nvPr/>
              </p14:nvContentPartPr>
              <p14:xfrm>
                <a:off x="9631893" y="4100467"/>
                <a:ext cx="103680" cy="25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E3FFE24-6C4C-47A4-B398-64AF80CFD5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627573" y="4096147"/>
                  <a:ext cx="112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30B7927-955D-46B7-A558-89E8975859AD}"/>
                    </a:ext>
                  </a:extLst>
                </p14:cNvPr>
                <p14:cNvContentPartPr/>
                <p14:nvPr/>
              </p14:nvContentPartPr>
              <p14:xfrm>
                <a:off x="9784893" y="3994627"/>
                <a:ext cx="133200" cy="141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30B7927-955D-46B7-A558-89E8975859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80573" y="3990307"/>
                  <a:ext cx="141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61798EB-F7F5-43F9-B0D4-A4F0AC4E505C}"/>
                    </a:ext>
                  </a:extLst>
                </p14:cNvPr>
                <p14:cNvContentPartPr/>
                <p14:nvPr/>
              </p14:nvContentPartPr>
              <p14:xfrm>
                <a:off x="9961653" y="4070587"/>
                <a:ext cx="71280" cy="81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61798EB-F7F5-43F9-B0D4-A4F0AC4E50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57333" y="4066267"/>
                  <a:ext cx="79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23F03C9-FDA6-4809-AB0A-BFB86609100E}"/>
                    </a:ext>
                  </a:extLst>
                </p14:cNvPr>
                <p14:cNvContentPartPr/>
                <p14:nvPr/>
              </p14:nvContentPartPr>
              <p14:xfrm>
                <a:off x="10024653" y="4034227"/>
                <a:ext cx="70560" cy="54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23F03C9-FDA6-4809-AB0A-BFB8660910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20333" y="4029907"/>
                  <a:ext cx="79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CA8D7EE-D7D8-4EAE-B13F-27363FE337B6}"/>
                    </a:ext>
                  </a:extLst>
                </p14:cNvPr>
                <p14:cNvContentPartPr/>
                <p14:nvPr/>
              </p14:nvContentPartPr>
              <p14:xfrm>
                <a:off x="10157853" y="4006867"/>
                <a:ext cx="7920" cy="1058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CA8D7EE-D7D8-4EAE-B13F-27363FE337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53533" y="4002547"/>
                  <a:ext cx="1656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D9C97F55-8E12-4794-9482-750C2148D464}"/>
              </a:ext>
            </a:extLst>
          </p:cNvPr>
          <p:cNvGrpSpPr/>
          <p:nvPr/>
        </p:nvGrpSpPr>
        <p:grpSpPr>
          <a:xfrm>
            <a:off x="5846853" y="4020187"/>
            <a:ext cx="754920" cy="292680"/>
            <a:chOff x="5846853" y="4020187"/>
            <a:chExt cx="7549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C1C47B9-2339-49E7-8108-BFB98D5EF755}"/>
                    </a:ext>
                  </a:extLst>
                </p14:cNvPr>
                <p14:cNvContentPartPr/>
                <p14:nvPr/>
              </p14:nvContentPartPr>
              <p14:xfrm>
                <a:off x="5846853" y="4096147"/>
                <a:ext cx="213840" cy="66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C1C47B9-2339-49E7-8108-BFB98D5EF7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42533" y="4091827"/>
                  <a:ext cx="222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4BDE522-ECC6-4AC2-8BC1-D2104F280335}"/>
                    </a:ext>
                  </a:extLst>
                </p14:cNvPr>
                <p14:cNvContentPartPr/>
                <p14:nvPr/>
              </p14:nvContentPartPr>
              <p14:xfrm>
                <a:off x="6093093" y="4099027"/>
                <a:ext cx="138600" cy="45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4BDE522-ECC6-4AC2-8BC1-D2104F2803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88773" y="4094707"/>
                  <a:ext cx="147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9B28AC7-6A89-46C8-871A-D223BC8E2E61}"/>
                    </a:ext>
                  </a:extLst>
                </p14:cNvPr>
                <p14:cNvContentPartPr/>
                <p14:nvPr/>
              </p14:nvContentPartPr>
              <p14:xfrm>
                <a:off x="6232773" y="4092187"/>
                <a:ext cx="25560" cy="20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9B28AC7-6A89-46C8-871A-D223BC8E2E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8453" y="4087867"/>
                  <a:ext cx="34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7332DE9-F3AF-4BE8-8F81-D512DF6A44FB}"/>
                    </a:ext>
                  </a:extLst>
                </p14:cNvPr>
                <p14:cNvContentPartPr/>
                <p14:nvPr/>
              </p14:nvContentPartPr>
              <p14:xfrm>
                <a:off x="6244293" y="4088947"/>
                <a:ext cx="103320" cy="223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7332DE9-F3AF-4BE8-8F81-D512DF6A44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39973" y="4084627"/>
                  <a:ext cx="111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FABED19-DFB7-432A-87C8-5C64E217052C}"/>
                    </a:ext>
                  </a:extLst>
                </p14:cNvPr>
                <p14:cNvContentPartPr/>
                <p14:nvPr/>
              </p14:nvContentPartPr>
              <p14:xfrm>
                <a:off x="6385053" y="4020187"/>
                <a:ext cx="91080" cy="1364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FABED19-DFB7-432A-87C8-5C64E21705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80733" y="4015867"/>
                  <a:ext cx="99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CF697BA-294A-45EE-9443-2B6D7653015F}"/>
                    </a:ext>
                  </a:extLst>
                </p14:cNvPr>
                <p14:cNvContentPartPr/>
                <p14:nvPr/>
              </p14:nvContentPartPr>
              <p14:xfrm>
                <a:off x="6485493" y="4064827"/>
                <a:ext cx="116280" cy="81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CF697BA-294A-45EE-9443-2B6D765301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81173" y="4060507"/>
                  <a:ext cx="1249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73E5C546-E267-4E03-B475-7AADC4228AA1}"/>
              </a:ext>
            </a:extLst>
          </p:cNvPr>
          <p:cNvGrpSpPr/>
          <p:nvPr/>
        </p:nvGrpSpPr>
        <p:grpSpPr>
          <a:xfrm>
            <a:off x="6838293" y="3894907"/>
            <a:ext cx="499320" cy="321480"/>
            <a:chOff x="6838293" y="3894907"/>
            <a:chExt cx="49932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9308974-90E9-4DA3-AE3C-D663076FEFEC}"/>
                    </a:ext>
                  </a:extLst>
                </p14:cNvPr>
                <p14:cNvContentPartPr/>
                <p14:nvPr/>
              </p14:nvContentPartPr>
              <p14:xfrm>
                <a:off x="6838293" y="3997867"/>
                <a:ext cx="106920" cy="134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9308974-90E9-4DA3-AE3C-D663076FEF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33973" y="3993547"/>
                  <a:ext cx="115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D76F043-277A-4FBC-8600-425BFE2FAC78}"/>
                    </a:ext>
                  </a:extLst>
                </p14:cNvPr>
                <p14:cNvContentPartPr/>
                <p14:nvPr/>
              </p14:nvContentPartPr>
              <p14:xfrm>
                <a:off x="7022973" y="4052227"/>
                <a:ext cx="133920" cy="450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D76F043-277A-4FBC-8600-425BFE2FAC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8653" y="4047907"/>
                  <a:ext cx="142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4B46D95-BA49-4A9E-BA23-67ADCA49155B}"/>
                    </a:ext>
                  </a:extLst>
                </p14:cNvPr>
                <p14:cNvContentPartPr/>
                <p14:nvPr/>
              </p14:nvContentPartPr>
              <p14:xfrm>
                <a:off x="7182813" y="3894907"/>
                <a:ext cx="70920" cy="104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4B46D95-BA49-4A9E-BA23-67ADCA49155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78493" y="3890587"/>
                  <a:ext cx="79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CF3058F-B318-4E8E-A2E2-3D7F98D1F809}"/>
                    </a:ext>
                  </a:extLst>
                </p14:cNvPr>
                <p14:cNvContentPartPr/>
                <p14:nvPr/>
              </p14:nvContentPartPr>
              <p14:xfrm>
                <a:off x="7156533" y="4000387"/>
                <a:ext cx="181080" cy="45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CF3058F-B318-4E8E-A2E2-3D7F98D1F8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52213" y="3996067"/>
                  <a:ext cx="189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6E0B708-626B-4C7F-BD6E-EC601B825D82}"/>
                    </a:ext>
                  </a:extLst>
                </p14:cNvPr>
                <p14:cNvContentPartPr/>
                <p14:nvPr/>
              </p14:nvContentPartPr>
              <p14:xfrm>
                <a:off x="7175613" y="4065547"/>
                <a:ext cx="108000" cy="94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6E0B708-626B-4C7F-BD6E-EC601B825D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71293" y="4061227"/>
                  <a:ext cx="116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09E110C-B534-4556-9778-565B1014C0DF}"/>
                    </a:ext>
                  </a:extLst>
                </p14:cNvPr>
                <p14:cNvContentPartPr/>
                <p14:nvPr/>
              </p14:nvContentPartPr>
              <p14:xfrm>
                <a:off x="7245093" y="4095067"/>
                <a:ext cx="37080" cy="121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09E110C-B534-4556-9778-565B1014C0D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40773" y="4090747"/>
                  <a:ext cx="457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91811568-89E1-4E2D-B312-FA4320EBE8AB}"/>
              </a:ext>
            </a:extLst>
          </p:cNvPr>
          <p:cNvGrpSpPr/>
          <p:nvPr/>
        </p:nvGrpSpPr>
        <p:grpSpPr>
          <a:xfrm>
            <a:off x="4902573" y="2270227"/>
            <a:ext cx="493920" cy="219240"/>
            <a:chOff x="4902573" y="2270227"/>
            <a:chExt cx="49392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E86A5AD-EB1C-4931-8ABB-3C73388501B7}"/>
                    </a:ext>
                  </a:extLst>
                </p14:cNvPr>
                <p14:cNvContentPartPr/>
                <p14:nvPr/>
              </p14:nvContentPartPr>
              <p14:xfrm>
                <a:off x="4902573" y="2349067"/>
                <a:ext cx="370080" cy="21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E86A5AD-EB1C-4931-8ABB-3C73388501B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98253" y="2344747"/>
                  <a:ext cx="378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CC696CF-8E25-4F94-A957-1A3F5D5EC66E}"/>
                    </a:ext>
                  </a:extLst>
                </p14:cNvPr>
                <p14:cNvContentPartPr/>
                <p14:nvPr/>
              </p14:nvContentPartPr>
              <p14:xfrm>
                <a:off x="5154933" y="2270227"/>
                <a:ext cx="241560" cy="2192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CC696CF-8E25-4F94-A957-1A3F5D5EC6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50613" y="2265907"/>
                  <a:ext cx="2502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5FDAD04F-3D19-40C3-A26C-830EDC9D9028}"/>
              </a:ext>
            </a:extLst>
          </p:cNvPr>
          <p:cNvGrpSpPr/>
          <p:nvPr/>
        </p:nvGrpSpPr>
        <p:grpSpPr>
          <a:xfrm>
            <a:off x="5667213" y="2135947"/>
            <a:ext cx="844920" cy="459360"/>
            <a:chOff x="5667213" y="2135947"/>
            <a:chExt cx="84492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86868C5-EA3E-4303-846E-8B70E2904BFA}"/>
                    </a:ext>
                  </a:extLst>
                </p14:cNvPr>
                <p14:cNvContentPartPr/>
                <p14:nvPr/>
              </p14:nvContentPartPr>
              <p14:xfrm>
                <a:off x="5756133" y="2243947"/>
                <a:ext cx="14400" cy="128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86868C5-EA3E-4303-846E-8B70E2904B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51813" y="2239627"/>
                  <a:ext cx="23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44818B0-E554-4556-8E8A-92F2B458D99A}"/>
                    </a:ext>
                  </a:extLst>
                </p14:cNvPr>
                <p14:cNvContentPartPr/>
                <p14:nvPr/>
              </p14:nvContentPartPr>
              <p14:xfrm>
                <a:off x="5667213" y="2211547"/>
                <a:ext cx="187560" cy="273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44818B0-E554-4556-8E8A-92F2B458D9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62893" y="2207227"/>
                  <a:ext cx="196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781D1F9-3681-4863-B426-B2F1DFC19547}"/>
                    </a:ext>
                  </a:extLst>
                </p14:cNvPr>
                <p14:cNvContentPartPr/>
                <p14:nvPr/>
              </p14:nvContentPartPr>
              <p14:xfrm>
                <a:off x="5667933" y="2274907"/>
                <a:ext cx="163440" cy="45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781D1F9-3681-4863-B426-B2F1DFC195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63613" y="2270587"/>
                  <a:ext cx="172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F99E6ED-50A8-4138-BB47-C162D05F5A70}"/>
                    </a:ext>
                  </a:extLst>
                </p14:cNvPr>
                <p14:cNvContentPartPr/>
                <p14:nvPr/>
              </p14:nvContentPartPr>
              <p14:xfrm>
                <a:off x="5928213" y="2158987"/>
                <a:ext cx="246240" cy="1987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F99E6ED-50A8-4138-BB47-C162D05F5A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23893" y="2154667"/>
                  <a:ext cx="254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96273CE-F079-4FE3-952D-83892E411F20}"/>
                    </a:ext>
                  </a:extLst>
                </p14:cNvPr>
                <p14:cNvContentPartPr/>
                <p14:nvPr/>
              </p14:nvContentPartPr>
              <p14:xfrm>
                <a:off x="6124773" y="2298667"/>
                <a:ext cx="115560" cy="846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96273CE-F079-4FE3-952D-83892E411F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20453" y="2294347"/>
                  <a:ext cx="124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2C8CA3A-4F06-4796-A9CD-45C6D1386B45}"/>
                    </a:ext>
                  </a:extLst>
                </p14:cNvPr>
                <p14:cNvContentPartPr/>
                <p14:nvPr/>
              </p14:nvContentPartPr>
              <p14:xfrm>
                <a:off x="6293253" y="2185627"/>
                <a:ext cx="110160" cy="123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2C8CA3A-4F06-4796-A9CD-45C6D1386B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88933" y="2181307"/>
                  <a:ext cx="118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E08D07E-28C1-4068-9402-11C94F70014A}"/>
                    </a:ext>
                  </a:extLst>
                </p14:cNvPr>
                <p14:cNvContentPartPr/>
                <p14:nvPr/>
              </p14:nvContentPartPr>
              <p14:xfrm>
                <a:off x="6423933" y="2135947"/>
                <a:ext cx="88200" cy="212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E08D07E-28C1-4068-9402-11C94F7001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19613" y="2131627"/>
                  <a:ext cx="96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F3E7676-BF15-4741-8F09-F623E0F5449E}"/>
                    </a:ext>
                  </a:extLst>
                </p14:cNvPr>
                <p14:cNvContentPartPr/>
                <p14:nvPr/>
              </p14:nvContentPartPr>
              <p14:xfrm>
                <a:off x="5701413" y="2374267"/>
                <a:ext cx="163800" cy="221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F3E7676-BF15-4741-8F09-F623E0F544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97093" y="2369947"/>
                  <a:ext cx="172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8465D64-FB31-43D2-AC91-413BC01FAA91}"/>
                    </a:ext>
                  </a:extLst>
                </p14:cNvPr>
                <p14:cNvContentPartPr/>
                <p14:nvPr/>
              </p14:nvContentPartPr>
              <p14:xfrm>
                <a:off x="5766573" y="2510707"/>
                <a:ext cx="117720" cy="34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8465D64-FB31-43D2-AC91-413BC01FAA9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62253" y="2506387"/>
                  <a:ext cx="1263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24D2517E-3C5D-49A1-BBF4-E7F7293599CF}"/>
              </a:ext>
            </a:extLst>
          </p:cNvPr>
          <p:cNvGrpSpPr/>
          <p:nvPr/>
        </p:nvGrpSpPr>
        <p:grpSpPr>
          <a:xfrm>
            <a:off x="8478093" y="2371747"/>
            <a:ext cx="3590280" cy="1538280"/>
            <a:chOff x="8478093" y="2371747"/>
            <a:chExt cx="3590280" cy="15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39AFA30-F39D-4C8C-94C0-ABCF860D86B4}"/>
                    </a:ext>
                  </a:extLst>
                </p14:cNvPr>
                <p14:cNvContentPartPr/>
                <p14:nvPr/>
              </p14:nvContentPartPr>
              <p14:xfrm>
                <a:off x="8555853" y="3353467"/>
                <a:ext cx="20520" cy="134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39AFA30-F39D-4C8C-94C0-ABCF860D86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51533" y="3349147"/>
                  <a:ext cx="29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4602F0C-A9BC-42E1-B2C1-1E9E56DCDA39}"/>
                    </a:ext>
                  </a:extLst>
                </p14:cNvPr>
                <p14:cNvContentPartPr/>
                <p14:nvPr/>
              </p14:nvContentPartPr>
              <p14:xfrm>
                <a:off x="8479893" y="3314227"/>
                <a:ext cx="100440" cy="201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4602F0C-A9BC-42E1-B2C1-1E9E56DCDA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75573" y="3309907"/>
                  <a:ext cx="109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0473F4D-660C-41D6-98BF-FDEF773D4132}"/>
                    </a:ext>
                  </a:extLst>
                </p14:cNvPr>
                <p14:cNvContentPartPr/>
                <p14:nvPr/>
              </p14:nvContentPartPr>
              <p14:xfrm>
                <a:off x="8505093" y="3379027"/>
                <a:ext cx="120600" cy="42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0473F4D-660C-41D6-98BF-FDEF773D41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00773" y="3374707"/>
                  <a:ext cx="129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F45675F-8F8F-4C75-A7DD-1F51C370FC14}"/>
                    </a:ext>
                  </a:extLst>
                </p14:cNvPr>
                <p14:cNvContentPartPr/>
                <p14:nvPr/>
              </p14:nvContentPartPr>
              <p14:xfrm>
                <a:off x="8510493" y="3278947"/>
                <a:ext cx="113040" cy="33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F45675F-8F8F-4C75-A7DD-1F51C370FC1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06173" y="3274627"/>
                  <a:ext cx="121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BB8D916-0EA6-4677-A562-2108B06C8B87}"/>
                    </a:ext>
                  </a:extLst>
                </p14:cNvPr>
                <p14:cNvContentPartPr/>
                <p14:nvPr/>
              </p14:nvContentPartPr>
              <p14:xfrm>
                <a:off x="8660973" y="3219907"/>
                <a:ext cx="97920" cy="259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BB8D916-0EA6-4677-A562-2108B06C8B8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56653" y="3215587"/>
                  <a:ext cx="106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D3D4D17-C65D-46B5-B7E3-CF099E953525}"/>
                    </a:ext>
                  </a:extLst>
                </p14:cNvPr>
                <p14:cNvContentPartPr/>
                <p14:nvPr/>
              </p14:nvContentPartPr>
              <p14:xfrm>
                <a:off x="8805333" y="3251227"/>
                <a:ext cx="118440" cy="147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D3D4D17-C65D-46B5-B7E3-CF099E9535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01013" y="3246907"/>
                  <a:ext cx="127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670A105-3CBF-4A96-90F9-D67B1FD237BE}"/>
                    </a:ext>
                  </a:extLst>
                </p14:cNvPr>
                <p14:cNvContentPartPr/>
                <p14:nvPr/>
              </p14:nvContentPartPr>
              <p14:xfrm>
                <a:off x="8855733" y="3372187"/>
                <a:ext cx="88200" cy="96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670A105-3CBF-4A96-90F9-D67B1FD237B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51413" y="3367867"/>
                  <a:ext cx="96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06DA0EF-9378-4CED-BAE7-FC6B039FD62E}"/>
                    </a:ext>
                  </a:extLst>
                </p14:cNvPr>
                <p14:cNvContentPartPr/>
                <p14:nvPr/>
              </p14:nvContentPartPr>
              <p14:xfrm>
                <a:off x="8998653" y="3265987"/>
                <a:ext cx="100080" cy="146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06DA0EF-9378-4CED-BAE7-FC6B039FD6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94333" y="3261667"/>
                  <a:ext cx="108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B252D84-A703-4CEB-BE37-9E86A1F5C103}"/>
                    </a:ext>
                  </a:extLst>
                </p14:cNvPr>
                <p14:cNvContentPartPr/>
                <p14:nvPr/>
              </p14:nvContentPartPr>
              <p14:xfrm>
                <a:off x="9109893" y="3230347"/>
                <a:ext cx="75600" cy="230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B252D84-A703-4CEB-BE37-9E86A1F5C1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05573" y="3226027"/>
                  <a:ext cx="84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1D9B08-F382-4D1C-AF1E-3BC2A48DEDD7}"/>
                    </a:ext>
                  </a:extLst>
                </p14:cNvPr>
                <p14:cNvContentPartPr/>
                <p14:nvPr/>
              </p14:nvContentPartPr>
              <p14:xfrm>
                <a:off x="9312213" y="3296947"/>
                <a:ext cx="102240" cy="10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1D9B08-F382-4D1C-AF1E-3BC2A48DED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07893" y="3292627"/>
                  <a:ext cx="110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94EB568-490E-443F-92B7-7648C240D04D}"/>
                    </a:ext>
                  </a:extLst>
                </p14:cNvPr>
                <p14:cNvContentPartPr/>
                <p14:nvPr/>
              </p14:nvContentPartPr>
              <p14:xfrm>
                <a:off x="9301773" y="3348787"/>
                <a:ext cx="153000" cy="2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94EB568-490E-443F-92B7-7648C240D0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97453" y="3344467"/>
                  <a:ext cx="161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01408BA-D57A-416F-9C59-94452B97D7DC}"/>
                    </a:ext>
                  </a:extLst>
                </p14:cNvPr>
                <p14:cNvContentPartPr/>
                <p14:nvPr/>
              </p14:nvContentPartPr>
              <p14:xfrm>
                <a:off x="9496173" y="3116227"/>
                <a:ext cx="137520" cy="342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01408BA-D57A-416F-9C59-94452B97D7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91853" y="3111907"/>
                  <a:ext cx="1461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B21A030-429E-4B16-B641-32CAF6CDC5CD}"/>
                    </a:ext>
                  </a:extLst>
                </p14:cNvPr>
                <p14:cNvContentPartPr/>
                <p14:nvPr/>
              </p14:nvContentPartPr>
              <p14:xfrm>
                <a:off x="9688413" y="3213787"/>
                <a:ext cx="129600" cy="124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B21A030-429E-4B16-B641-32CAF6CDC5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84093" y="3209467"/>
                  <a:ext cx="138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28DA760-ECB0-4670-8FCB-73E0A64B4D30}"/>
                    </a:ext>
                  </a:extLst>
                </p14:cNvPr>
                <p14:cNvContentPartPr/>
                <p14:nvPr/>
              </p14:nvContentPartPr>
              <p14:xfrm>
                <a:off x="9676533" y="3261667"/>
                <a:ext cx="122760" cy="92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28DA760-ECB0-4670-8FCB-73E0A64B4D3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72213" y="3257347"/>
                  <a:ext cx="131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4A00B36-4204-4F11-A1A7-B0BAD3E37BC7}"/>
                    </a:ext>
                  </a:extLst>
                </p14:cNvPr>
                <p14:cNvContentPartPr/>
                <p14:nvPr/>
              </p14:nvContentPartPr>
              <p14:xfrm>
                <a:off x="9845013" y="3283987"/>
                <a:ext cx="86040" cy="102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4A00B36-4204-4F11-A1A7-B0BAD3E37B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40693" y="3279667"/>
                  <a:ext cx="94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82EF501-4B66-4D6C-A1E5-E2788775909D}"/>
                    </a:ext>
                  </a:extLst>
                </p14:cNvPr>
                <p14:cNvContentPartPr/>
                <p14:nvPr/>
              </p14:nvContentPartPr>
              <p14:xfrm>
                <a:off x="9888213" y="3356707"/>
                <a:ext cx="61200" cy="28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82EF501-4B66-4D6C-A1E5-E278877590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83893" y="3352387"/>
                  <a:ext cx="69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75B8DE3-397E-49D7-98C8-9ADD18882BE8}"/>
                    </a:ext>
                  </a:extLst>
                </p14:cNvPr>
                <p14:cNvContentPartPr/>
                <p14:nvPr/>
              </p14:nvContentPartPr>
              <p14:xfrm>
                <a:off x="9926373" y="2956027"/>
                <a:ext cx="11160" cy="101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75B8DE3-397E-49D7-98C8-9ADD18882B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22053" y="2951707"/>
                  <a:ext cx="19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03CEF16-5B2D-4E5E-A8D9-413BA2B183DF}"/>
                    </a:ext>
                  </a:extLst>
                </p14:cNvPr>
                <p14:cNvContentPartPr/>
                <p14:nvPr/>
              </p14:nvContentPartPr>
              <p14:xfrm>
                <a:off x="9878853" y="3069427"/>
                <a:ext cx="96840" cy="26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03CEF16-5B2D-4E5E-A8D9-413BA2B183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74533" y="3065107"/>
                  <a:ext cx="105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07DF1FF-08F9-49F1-B124-128F93B44EC7}"/>
                    </a:ext>
                  </a:extLst>
                </p14:cNvPr>
                <p14:cNvContentPartPr/>
                <p14:nvPr/>
              </p14:nvContentPartPr>
              <p14:xfrm>
                <a:off x="9882093" y="3094987"/>
                <a:ext cx="88920" cy="91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07DF1FF-08F9-49F1-B124-128F93B44EC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77773" y="3090667"/>
                  <a:ext cx="97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E30517B-781B-492A-A35D-CDF06FDD87AC}"/>
                    </a:ext>
                  </a:extLst>
                </p14:cNvPr>
                <p14:cNvContentPartPr/>
                <p14:nvPr/>
              </p14:nvContentPartPr>
              <p14:xfrm>
                <a:off x="10087653" y="3150427"/>
                <a:ext cx="129240" cy="138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E30517B-781B-492A-A35D-CDF06FDD87A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83333" y="3146107"/>
                  <a:ext cx="137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476EBAC-7583-4DEA-AC5D-B8A402C567C1}"/>
                    </a:ext>
                  </a:extLst>
                </p14:cNvPr>
                <p14:cNvContentPartPr/>
                <p14:nvPr/>
              </p14:nvContentPartPr>
              <p14:xfrm>
                <a:off x="10137693" y="3235027"/>
                <a:ext cx="100080" cy="52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476EBAC-7583-4DEA-AC5D-B8A402C567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33373" y="3230707"/>
                  <a:ext cx="108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2B82EFD-64AF-428A-B753-C32D9A2986BD}"/>
                    </a:ext>
                  </a:extLst>
                </p14:cNvPr>
                <p14:cNvContentPartPr/>
                <p14:nvPr/>
              </p14:nvContentPartPr>
              <p14:xfrm>
                <a:off x="10193853" y="2810227"/>
                <a:ext cx="66600" cy="135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2B82EFD-64AF-428A-B753-C32D9A2986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89533" y="2805907"/>
                  <a:ext cx="75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4D1F49C-5D26-4127-93C2-B2A145656EBE}"/>
                    </a:ext>
                  </a:extLst>
                </p14:cNvPr>
                <p14:cNvContentPartPr/>
                <p14:nvPr/>
              </p14:nvContentPartPr>
              <p14:xfrm>
                <a:off x="10312653" y="2866747"/>
                <a:ext cx="27000" cy="13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4D1F49C-5D26-4127-93C2-B2A145656EB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08333" y="2862427"/>
                  <a:ext cx="35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79EE595-038C-4631-B3CD-185CD548BCC8}"/>
                    </a:ext>
                  </a:extLst>
                </p14:cNvPr>
                <p14:cNvContentPartPr/>
                <p14:nvPr/>
              </p14:nvContentPartPr>
              <p14:xfrm>
                <a:off x="10403373" y="2780707"/>
                <a:ext cx="62640" cy="95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79EE595-038C-4631-B3CD-185CD548BCC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99053" y="2776387"/>
                  <a:ext cx="71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C532419-77C9-4291-BCDE-302D8C56C0A5}"/>
                    </a:ext>
                  </a:extLst>
                </p14:cNvPr>
                <p14:cNvContentPartPr/>
                <p14:nvPr/>
              </p14:nvContentPartPr>
              <p14:xfrm>
                <a:off x="10179453" y="2924347"/>
                <a:ext cx="263160" cy="69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C532419-77C9-4291-BCDE-302D8C56C0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75133" y="2920027"/>
                  <a:ext cx="271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F8B91D3-06DE-48BB-B0CE-BDE8C7C3ACF4}"/>
                    </a:ext>
                  </a:extLst>
                </p14:cNvPr>
                <p14:cNvContentPartPr/>
                <p14:nvPr/>
              </p14:nvContentPartPr>
              <p14:xfrm>
                <a:off x="10282413" y="2974027"/>
                <a:ext cx="105840" cy="108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F8B91D3-06DE-48BB-B0CE-BDE8C7C3AC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78093" y="2969707"/>
                  <a:ext cx="114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B0F11C-7355-40CD-83D8-85A4977938BA}"/>
                    </a:ext>
                  </a:extLst>
                </p14:cNvPr>
                <p14:cNvContentPartPr/>
                <p14:nvPr/>
              </p14:nvContentPartPr>
              <p14:xfrm>
                <a:off x="10578693" y="3166627"/>
                <a:ext cx="16920" cy="122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B0F11C-7355-40CD-83D8-85A4977938B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74373" y="3162307"/>
                  <a:ext cx="25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A1E1BAD-EAB9-4271-81F8-FD0875DD68F0}"/>
                    </a:ext>
                  </a:extLst>
                </p14:cNvPr>
                <p14:cNvContentPartPr/>
                <p14:nvPr/>
              </p14:nvContentPartPr>
              <p14:xfrm>
                <a:off x="10526133" y="3203707"/>
                <a:ext cx="116640" cy="45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A1E1BAD-EAB9-4271-81F8-FD0875DD68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21813" y="3199387"/>
                  <a:ext cx="125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893555D-971B-4F61-8760-66F9AD72FF9B}"/>
                    </a:ext>
                  </a:extLst>
                </p14:cNvPr>
                <p14:cNvContentPartPr/>
                <p14:nvPr/>
              </p14:nvContentPartPr>
              <p14:xfrm>
                <a:off x="10709013" y="3098587"/>
                <a:ext cx="151920" cy="157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893555D-971B-4F61-8760-66F9AD72FF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04693" y="3094267"/>
                  <a:ext cx="160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010D77F-F9F8-4523-8FB2-DECEF12ECA74}"/>
                    </a:ext>
                  </a:extLst>
                </p14:cNvPr>
                <p14:cNvContentPartPr/>
                <p14:nvPr/>
              </p14:nvContentPartPr>
              <p14:xfrm>
                <a:off x="10883253" y="3203347"/>
                <a:ext cx="66960" cy="106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010D77F-F9F8-4523-8FB2-DECEF12ECA7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78933" y="3199027"/>
                  <a:ext cx="75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C4117B3-5B93-4267-B856-1606B46F95C0}"/>
                    </a:ext>
                  </a:extLst>
                </p14:cNvPr>
                <p14:cNvContentPartPr/>
                <p14:nvPr/>
              </p14:nvContentPartPr>
              <p14:xfrm>
                <a:off x="10925733" y="2781427"/>
                <a:ext cx="85680" cy="148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C4117B3-5B93-4267-B856-1606B46F95C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21413" y="2777107"/>
                  <a:ext cx="94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A17E70C-1F36-471B-A55D-49671D932BF1}"/>
                    </a:ext>
                  </a:extLst>
                </p14:cNvPr>
                <p14:cNvContentPartPr/>
                <p14:nvPr/>
              </p14:nvContentPartPr>
              <p14:xfrm>
                <a:off x="10897293" y="2934787"/>
                <a:ext cx="144000" cy="40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A17E70C-1F36-471B-A55D-49671D932BF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92973" y="2930467"/>
                  <a:ext cx="152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39FBEBA-D048-4BB7-9D54-77455E5ABA66}"/>
                    </a:ext>
                  </a:extLst>
                </p14:cNvPr>
                <p14:cNvContentPartPr/>
                <p14:nvPr/>
              </p14:nvContentPartPr>
              <p14:xfrm>
                <a:off x="10922853" y="2990587"/>
                <a:ext cx="107280" cy="99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39FBEBA-D048-4BB7-9D54-77455E5ABA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18533" y="2986267"/>
                  <a:ext cx="115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12A566E-E780-46E7-A99C-7D772587F2EA}"/>
                    </a:ext>
                  </a:extLst>
                </p14:cNvPr>
                <p14:cNvContentPartPr/>
                <p14:nvPr/>
              </p14:nvContentPartPr>
              <p14:xfrm>
                <a:off x="11131293" y="3079507"/>
                <a:ext cx="120960" cy="173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12A566E-E780-46E7-A99C-7D772587F2E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26973" y="3075187"/>
                  <a:ext cx="129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EF323FF-28F0-40A4-90F1-370DF8CA367D}"/>
                    </a:ext>
                  </a:extLst>
                </p14:cNvPr>
                <p14:cNvContentPartPr/>
                <p14:nvPr/>
              </p14:nvContentPartPr>
              <p14:xfrm>
                <a:off x="11247933" y="2672707"/>
                <a:ext cx="66600" cy="165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EF323FF-28F0-40A4-90F1-370DF8CA367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43613" y="2668387"/>
                  <a:ext cx="75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3D2FD0B-24F6-486F-BD9D-AA380CBC3B17}"/>
                    </a:ext>
                  </a:extLst>
                </p14:cNvPr>
                <p14:cNvContentPartPr/>
                <p14:nvPr/>
              </p14:nvContentPartPr>
              <p14:xfrm>
                <a:off x="11325333" y="2740387"/>
                <a:ext cx="90720" cy="20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3D2FD0B-24F6-486F-BD9D-AA380CBC3B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21013" y="2736067"/>
                  <a:ext cx="99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14A6CE5-6943-4848-90FD-2D836F551C1E}"/>
                    </a:ext>
                  </a:extLst>
                </p14:cNvPr>
                <p14:cNvContentPartPr/>
                <p14:nvPr/>
              </p14:nvContentPartPr>
              <p14:xfrm>
                <a:off x="11429373" y="2617987"/>
                <a:ext cx="95400" cy="141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14A6CE5-6943-4848-90FD-2D836F551C1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25053" y="2613667"/>
                  <a:ext cx="104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2005FA7-9478-4E3E-AB9D-6B0F5CD1110D}"/>
                    </a:ext>
                  </a:extLst>
                </p14:cNvPr>
                <p14:cNvContentPartPr/>
                <p14:nvPr/>
              </p14:nvContentPartPr>
              <p14:xfrm>
                <a:off x="11218053" y="2805907"/>
                <a:ext cx="283680" cy="78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2005FA7-9478-4E3E-AB9D-6B0F5CD111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13733" y="2801587"/>
                  <a:ext cx="292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0BB5B21-2675-400D-8045-91F15786809F}"/>
                    </a:ext>
                  </a:extLst>
                </p14:cNvPr>
                <p14:cNvContentPartPr/>
                <p14:nvPr/>
              </p14:nvContentPartPr>
              <p14:xfrm>
                <a:off x="11284293" y="2872147"/>
                <a:ext cx="143280" cy="139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0BB5B21-2675-400D-8045-91F1578680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279973" y="2867827"/>
                  <a:ext cx="151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4EE5919-E884-4289-A412-5162CB1C217D}"/>
                    </a:ext>
                  </a:extLst>
                </p14:cNvPr>
                <p14:cNvContentPartPr/>
                <p14:nvPr/>
              </p14:nvContentPartPr>
              <p14:xfrm>
                <a:off x="11547093" y="2813467"/>
                <a:ext cx="195840" cy="464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4EE5919-E884-4289-A412-5162CB1C217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542773" y="2809147"/>
                  <a:ext cx="2044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DC87104-2315-4629-96F2-D94D74771750}"/>
                    </a:ext>
                  </a:extLst>
                </p14:cNvPr>
                <p14:cNvContentPartPr/>
                <p14:nvPr/>
              </p14:nvContentPartPr>
              <p14:xfrm>
                <a:off x="11844453" y="2371747"/>
                <a:ext cx="95760" cy="134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DC87104-2315-4629-96F2-D94D7477175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40133" y="2367427"/>
                  <a:ext cx="104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A6DE65B-6B10-41BE-8F6E-0C7858D70517}"/>
                    </a:ext>
                  </a:extLst>
                </p14:cNvPr>
                <p14:cNvContentPartPr/>
                <p14:nvPr/>
              </p14:nvContentPartPr>
              <p14:xfrm>
                <a:off x="11765973" y="2498467"/>
                <a:ext cx="273600" cy="86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A6DE65B-6B10-41BE-8F6E-0C7858D7051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761653" y="2494147"/>
                  <a:ext cx="282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8E13CC-C8CF-4C56-B21F-64F54F023ED6}"/>
                    </a:ext>
                  </a:extLst>
                </p14:cNvPr>
                <p14:cNvContentPartPr/>
                <p14:nvPr/>
              </p14:nvContentPartPr>
              <p14:xfrm>
                <a:off x="11750493" y="2599987"/>
                <a:ext cx="95400" cy="143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8E13CC-C8CF-4C56-B21F-64F54F023E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46173" y="2595667"/>
                  <a:ext cx="104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17F0351-6A35-43D5-B6E4-18B8149CDF10}"/>
                    </a:ext>
                  </a:extLst>
                </p14:cNvPr>
                <p14:cNvContentPartPr/>
                <p14:nvPr/>
              </p14:nvContentPartPr>
              <p14:xfrm>
                <a:off x="11901333" y="2614027"/>
                <a:ext cx="62640" cy="29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17F0351-6A35-43D5-B6E4-18B8149CDF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97013" y="2609707"/>
                  <a:ext cx="71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69E0A1E-DEC7-4589-ABA9-8B15E6F65D3F}"/>
                    </a:ext>
                  </a:extLst>
                </p14:cNvPr>
                <p14:cNvContentPartPr/>
                <p14:nvPr/>
              </p14:nvContentPartPr>
              <p14:xfrm>
                <a:off x="11984853" y="2554987"/>
                <a:ext cx="83520" cy="110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69E0A1E-DEC7-4589-ABA9-8B15E6F65D3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980533" y="2550667"/>
                  <a:ext cx="92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F2A1269-D259-46F5-B6EC-B1CB436D805F}"/>
                    </a:ext>
                  </a:extLst>
                </p14:cNvPr>
                <p14:cNvContentPartPr/>
                <p14:nvPr/>
              </p14:nvContentPartPr>
              <p14:xfrm>
                <a:off x="8478093" y="3719947"/>
                <a:ext cx="170280" cy="164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F2A1269-D259-46F5-B6EC-B1CB436D80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473773" y="3715627"/>
                  <a:ext cx="178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14EF34-B221-4A5F-BEA5-DEB64E339E57}"/>
                    </a:ext>
                  </a:extLst>
                </p14:cNvPr>
                <p14:cNvContentPartPr/>
                <p14:nvPr/>
              </p14:nvContentPartPr>
              <p14:xfrm>
                <a:off x="8793093" y="3762067"/>
                <a:ext cx="132480" cy="108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14EF34-B221-4A5F-BEA5-DEB64E339E5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88773" y="3757747"/>
                  <a:ext cx="141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11B8BF4-833E-4428-8774-2E9C0644AF7E}"/>
                    </a:ext>
                  </a:extLst>
                </p14:cNvPr>
                <p14:cNvContentPartPr/>
                <p14:nvPr/>
              </p14:nvContentPartPr>
              <p14:xfrm>
                <a:off x="8798493" y="3805267"/>
                <a:ext cx="156240" cy="24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11B8BF4-833E-4428-8774-2E9C0644AF7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94173" y="3800947"/>
                  <a:ext cx="164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8A80EB0-FC5E-4CA6-88C4-642051650FFD}"/>
                    </a:ext>
                  </a:extLst>
                </p14:cNvPr>
                <p14:cNvContentPartPr/>
                <p14:nvPr/>
              </p14:nvContentPartPr>
              <p14:xfrm>
                <a:off x="9075333" y="3694747"/>
                <a:ext cx="156600" cy="1670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8A80EB0-FC5E-4CA6-88C4-642051650FF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1013" y="3690427"/>
                  <a:ext cx="165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75AB232-7366-45DD-B22A-06FF0B759C4D}"/>
                    </a:ext>
                  </a:extLst>
                </p14:cNvPr>
                <p14:cNvContentPartPr/>
                <p14:nvPr/>
              </p14:nvContentPartPr>
              <p14:xfrm>
                <a:off x="9362253" y="3749107"/>
                <a:ext cx="179640" cy="19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75AB232-7366-45DD-B22A-06FF0B759C4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57933" y="3744787"/>
                  <a:ext cx="188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3919343-EFF0-4820-AAA6-9C8184CC8588}"/>
                    </a:ext>
                  </a:extLst>
                </p14:cNvPr>
                <p14:cNvContentPartPr/>
                <p14:nvPr/>
              </p14:nvContentPartPr>
              <p14:xfrm>
                <a:off x="9385293" y="3798067"/>
                <a:ext cx="173880" cy="21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3919343-EFF0-4820-AAA6-9C8184CC858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80973" y="3793747"/>
                  <a:ext cx="182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614D3DA-EF10-4BBB-9798-4B11621733F4}"/>
                    </a:ext>
                  </a:extLst>
                </p14:cNvPr>
                <p14:cNvContentPartPr/>
                <p14:nvPr/>
              </p14:nvContentPartPr>
              <p14:xfrm>
                <a:off x="9572133" y="3728947"/>
                <a:ext cx="108000" cy="129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614D3DA-EF10-4BBB-9798-4B11621733F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67813" y="3724627"/>
                  <a:ext cx="116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1D25A2C-E59F-44B8-81D7-95C02EC517C1}"/>
                    </a:ext>
                  </a:extLst>
                </p14:cNvPr>
                <p14:cNvContentPartPr/>
                <p14:nvPr/>
              </p14:nvContentPartPr>
              <p14:xfrm>
                <a:off x="9830973" y="3688267"/>
                <a:ext cx="2160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1D25A2C-E59F-44B8-81D7-95C02EC517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26653" y="3683947"/>
                  <a:ext cx="3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0F7BEC-A7CF-437D-8C6D-089D81809B17}"/>
                    </a:ext>
                  </a:extLst>
                </p14:cNvPr>
                <p14:cNvContentPartPr/>
                <p14:nvPr/>
              </p14:nvContentPartPr>
              <p14:xfrm>
                <a:off x="9796053" y="3638587"/>
                <a:ext cx="132480" cy="33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0F7BEC-A7CF-437D-8C6D-089D81809B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91733" y="3634267"/>
                  <a:ext cx="141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95A4C8B-AFA6-4B2E-BC4A-7810B525487D}"/>
                    </a:ext>
                  </a:extLst>
                </p14:cNvPr>
                <p14:cNvContentPartPr/>
                <p14:nvPr/>
              </p14:nvContentPartPr>
              <p14:xfrm>
                <a:off x="9773013" y="3706987"/>
                <a:ext cx="111600" cy="29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95A4C8B-AFA6-4B2E-BC4A-7810B525487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68693" y="3702667"/>
                  <a:ext cx="12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19016AA-F466-44E9-ACB7-7233B981FC7A}"/>
                    </a:ext>
                  </a:extLst>
                </p14:cNvPr>
                <p14:cNvContentPartPr/>
                <p14:nvPr/>
              </p14:nvContentPartPr>
              <p14:xfrm>
                <a:off x="9963813" y="3577387"/>
                <a:ext cx="70560" cy="205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19016AA-F466-44E9-ACB7-7233B981FC7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59493" y="3573067"/>
                  <a:ext cx="79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1E14869-B31A-4803-BA5D-AEAFEEB83D4C}"/>
                    </a:ext>
                  </a:extLst>
                </p14:cNvPr>
                <p14:cNvContentPartPr/>
                <p14:nvPr/>
              </p14:nvContentPartPr>
              <p14:xfrm>
                <a:off x="10088733" y="3595027"/>
                <a:ext cx="108000" cy="129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1E14869-B31A-4803-BA5D-AEAFEEB83D4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84413" y="3590707"/>
                  <a:ext cx="116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2BD8CF8-279C-48E4-9E44-BD76B8C65C83}"/>
                    </a:ext>
                  </a:extLst>
                </p14:cNvPr>
                <p14:cNvContentPartPr/>
                <p14:nvPr/>
              </p14:nvContentPartPr>
              <p14:xfrm>
                <a:off x="10139493" y="3692587"/>
                <a:ext cx="111960" cy="95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2BD8CF8-279C-48E4-9E44-BD76B8C65C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35173" y="3688267"/>
                  <a:ext cx="120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4AF95B0-FDD3-41C8-9A37-A86A9BE613CF}"/>
                    </a:ext>
                  </a:extLst>
                </p14:cNvPr>
                <p14:cNvContentPartPr/>
                <p14:nvPr/>
              </p14:nvContentPartPr>
              <p14:xfrm>
                <a:off x="10304013" y="3562627"/>
                <a:ext cx="149400" cy="219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4AF95B0-FDD3-41C8-9A37-A86A9BE613C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99693" y="3558307"/>
                  <a:ext cx="158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0912773-7B88-4D94-A707-D4658A79A194}"/>
                    </a:ext>
                  </a:extLst>
                </p14:cNvPr>
                <p14:cNvContentPartPr/>
                <p14:nvPr/>
              </p14:nvContentPartPr>
              <p14:xfrm>
                <a:off x="10644213" y="3662347"/>
                <a:ext cx="136080" cy="8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0912773-7B88-4D94-A707-D4658A79A1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39893" y="3658027"/>
                  <a:ext cx="144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BB189A7-753F-4FA4-BA37-46D481CBE77E}"/>
                    </a:ext>
                  </a:extLst>
                </p14:cNvPr>
                <p14:cNvContentPartPr/>
                <p14:nvPr/>
              </p14:nvContentPartPr>
              <p14:xfrm>
                <a:off x="10664373" y="3704467"/>
                <a:ext cx="131040" cy="16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BB189A7-753F-4FA4-BA37-46D481CBE77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60053" y="3700147"/>
                  <a:ext cx="139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C956188-0042-46BF-B8EA-8DA0A3971FD9}"/>
                    </a:ext>
                  </a:extLst>
                </p14:cNvPr>
                <p14:cNvContentPartPr/>
                <p14:nvPr/>
              </p14:nvContentPartPr>
              <p14:xfrm>
                <a:off x="10967853" y="3570187"/>
                <a:ext cx="91800" cy="118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C956188-0042-46BF-B8EA-8DA0A3971F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63533" y="3565867"/>
                  <a:ext cx="100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A1B29EA-9719-4A0E-9F28-98B4D3A00575}"/>
                    </a:ext>
                  </a:extLst>
                </p14:cNvPr>
                <p14:cNvContentPartPr/>
                <p14:nvPr/>
              </p14:nvContentPartPr>
              <p14:xfrm>
                <a:off x="11029053" y="3643627"/>
                <a:ext cx="50400" cy="39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A1B29EA-9719-4A0E-9F28-98B4D3A0057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24733" y="3639307"/>
                  <a:ext cx="59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0D4F0AF-7FDD-40CF-BCD6-E97252121E75}"/>
                    </a:ext>
                  </a:extLst>
                </p14:cNvPr>
                <p14:cNvContentPartPr/>
                <p14:nvPr/>
              </p14:nvContentPartPr>
              <p14:xfrm>
                <a:off x="11124813" y="3482347"/>
                <a:ext cx="107640" cy="102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0D4F0AF-7FDD-40CF-BCD6-E97252121E7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120493" y="3478027"/>
                  <a:ext cx="116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D0DB358-5421-4A1C-9715-60A7FEBE2F8F}"/>
                    </a:ext>
                  </a:extLst>
                </p14:cNvPr>
                <p14:cNvContentPartPr/>
                <p14:nvPr/>
              </p14:nvContentPartPr>
              <p14:xfrm>
                <a:off x="11372493" y="3565507"/>
                <a:ext cx="11160" cy="95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D0DB358-5421-4A1C-9715-60A7FEBE2F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68173" y="3561187"/>
                  <a:ext cx="1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01C0E68-4C14-4CF7-A174-2E68DEC45AAD}"/>
                    </a:ext>
                  </a:extLst>
                </p14:cNvPr>
                <p14:cNvContentPartPr/>
                <p14:nvPr/>
              </p14:nvContentPartPr>
              <p14:xfrm>
                <a:off x="11315613" y="3590347"/>
                <a:ext cx="120960" cy="47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01C0E68-4C14-4CF7-A174-2E68DEC45AA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11293" y="3586027"/>
                  <a:ext cx="129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F0A8CE2-922D-4731-9529-40BF817CB1DB}"/>
                    </a:ext>
                  </a:extLst>
                </p14:cNvPr>
                <p14:cNvContentPartPr/>
                <p14:nvPr/>
              </p14:nvContentPartPr>
              <p14:xfrm>
                <a:off x="11499573" y="3541387"/>
                <a:ext cx="118800" cy="93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F0A8CE2-922D-4731-9529-40BF817CB1D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95253" y="3537067"/>
                  <a:ext cx="127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58A2370-8D75-486F-98A3-BD7608DE1373}"/>
                    </a:ext>
                  </a:extLst>
                </p14:cNvPr>
                <p14:cNvContentPartPr/>
                <p14:nvPr/>
              </p14:nvContentPartPr>
              <p14:xfrm>
                <a:off x="11557893" y="3452827"/>
                <a:ext cx="132480" cy="90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58A2370-8D75-486F-98A3-BD7608DE137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553573" y="3448507"/>
                  <a:ext cx="141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9741C45-2E61-4F88-B215-E4D3E44CE5C0}"/>
                    </a:ext>
                  </a:extLst>
                </p14:cNvPr>
                <p14:cNvContentPartPr/>
                <p14:nvPr/>
              </p14:nvContentPartPr>
              <p14:xfrm>
                <a:off x="11600013" y="3415027"/>
                <a:ext cx="146160" cy="327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9741C45-2E61-4F88-B215-E4D3E44CE5C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595693" y="3410707"/>
                  <a:ext cx="154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B9F58BC-7A5E-421F-A2B3-175731707DCD}"/>
                    </a:ext>
                  </a:extLst>
                </p14:cNvPr>
                <p14:cNvContentPartPr/>
                <p14:nvPr/>
              </p14:nvContentPartPr>
              <p14:xfrm>
                <a:off x="10814853" y="3508987"/>
                <a:ext cx="172800" cy="249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B9F58BC-7A5E-421F-A2B3-175731707DC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10533" y="3504667"/>
                  <a:ext cx="181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6DD22E6-B907-49A6-9E90-35033BB5075B}"/>
                    </a:ext>
                  </a:extLst>
                </p14:cNvPr>
                <p14:cNvContentPartPr/>
                <p14:nvPr/>
              </p14:nvContentPartPr>
              <p14:xfrm>
                <a:off x="11840133" y="3215947"/>
                <a:ext cx="25200" cy="129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6DD22E6-B907-49A6-9E90-35033BB5075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835813" y="3211627"/>
                  <a:ext cx="33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C9827A6-519A-48D6-8932-35F2BC31686D}"/>
                    </a:ext>
                  </a:extLst>
                </p14:cNvPr>
                <p14:cNvContentPartPr/>
                <p14:nvPr/>
              </p14:nvContentPartPr>
              <p14:xfrm>
                <a:off x="11783253" y="3348787"/>
                <a:ext cx="104400" cy="18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C9827A6-519A-48D6-8932-35F2BC31686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778933" y="3344467"/>
                  <a:ext cx="113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48C4451-FAE0-4F81-ACD0-AAF50610AE06}"/>
                    </a:ext>
                  </a:extLst>
                </p14:cNvPr>
                <p14:cNvContentPartPr/>
                <p14:nvPr/>
              </p14:nvContentPartPr>
              <p14:xfrm>
                <a:off x="11789733" y="3385147"/>
                <a:ext cx="164520" cy="108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48C4451-FAE0-4F81-ACD0-AAF50610AE0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85413" y="3380827"/>
                  <a:ext cx="173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D917214-59AE-4F43-B55F-A993266C4712}"/>
                    </a:ext>
                  </a:extLst>
                </p14:cNvPr>
                <p14:cNvContentPartPr/>
                <p14:nvPr/>
              </p14:nvContentPartPr>
              <p14:xfrm>
                <a:off x="8954373" y="3629947"/>
                <a:ext cx="234720" cy="71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D917214-59AE-4F43-B55F-A993266C47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50053" y="3625627"/>
                  <a:ext cx="243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B06183E-834A-480A-93E4-3900F904F0F3}"/>
                    </a:ext>
                  </a:extLst>
                </p14:cNvPr>
                <p14:cNvContentPartPr/>
                <p14:nvPr/>
              </p14:nvContentPartPr>
              <p14:xfrm>
                <a:off x="9010893" y="3531667"/>
                <a:ext cx="135000" cy="81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B06183E-834A-480A-93E4-3900F904F0F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06573" y="3527347"/>
                  <a:ext cx="143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056728A-EC14-4AE8-937C-043D626C3A5B}"/>
                    </a:ext>
                  </a:extLst>
                </p14:cNvPr>
                <p14:cNvContentPartPr/>
                <p14:nvPr/>
              </p14:nvContentPartPr>
              <p14:xfrm>
                <a:off x="9919533" y="3794467"/>
                <a:ext cx="43200" cy="66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056728A-EC14-4AE8-937C-043D626C3A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15213" y="3790147"/>
                  <a:ext cx="51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0245012-68A5-4B79-A45A-1BCC9E832E34}"/>
                    </a:ext>
                  </a:extLst>
                </p14:cNvPr>
                <p14:cNvContentPartPr/>
                <p14:nvPr/>
              </p14:nvContentPartPr>
              <p14:xfrm>
                <a:off x="9864453" y="3767827"/>
                <a:ext cx="144360" cy="142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0245012-68A5-4B79-A45A-1BCC9E832E3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60133" y="3763507"/>
                  <a:ext cx="15300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DAD72BF1-25AE-4CCC-B0BF-328D3A277FBB}"/>
                  </a:ext>
                </a:extLst>
              </p14:cNvPr>
              <p14:cNvContentPartPr/>
              <p14:nvPr/>
            </p14:nvContentPartPr>
            <p14:xfrm>
              <a:off x="7021533" y="2284267"/>
              <a:ext cx="1081080" cy="1530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DAD72BF1-25AE-4CCC-B0BF-328D3A277FB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017213" y="2279947"/>
                <a:ext cx="10897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29EDAEAF-F320-405B-968A-D2B51CEDDA17}"/>
                  </a:ext>
                </a:extLst>
              </p14:cNvPr>
              <p14:cNvContentPartPr/>
              <p14:nvPr/>
            </p14:nvContentPartPr>
            <p14:xfrm>
              <a:off x="8609133" y="3563707"/>
              <a:ext cx="16920" cy="324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29EDAEAF-F320-405B-968A-D2B51CEDDA1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604813" y="3559387"/>
                <a:ext cx="255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7C549846-431F-41E1-97EF-D3E9B3C22925}"/>
                  </a:ext>
                </a:extLst>
              </p14:cNvPr>
              <p14:cNvContentPartPr/>
              <p14:nvPr/>
            </p14:nvContentPartPr>
            <p14:xfrm>
              <a:off x="10144893" y="3867187"/>
              <a:ext cx="1611720" cy="8460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7C549846-431F-41E1-97EF-D3E9B3C2292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140573" y="3862867"/>
                <a:ext cx="162036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17F72F26-6414-411E-A094-47D8BD0332BD}"/>
              </a:ext>
            </a:extLst>
          </p:cNvPr>
          <p:cNvGrpSpPr/>
          <p:nvPr/>
        </p:nvGrpSpPr>
        <p:grpSpPr>
          <a:xfrm>
            <a:off x="6759813" y="1481827"/>
            <a:ext cx="1960200" cy="1326600"/>
            <a:chOff x="6759813" y="1481827"/>
            <a:chExt cx="1960200" cy="13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8236DDD-9179-4063-AEB6-FBC3A66BE43D}"/>
                    </a:ext>
                  </a:extLst>
                </p14:cNvPr>
                <p14:cNvContentPartPr/>
                <p14:nvPr/>
              </p14:nvContentPartPr>
              <p14:xfrm>
                <a:off x="6759813" y="2235667"/>
                <a:ext cx="218880" cy="8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8236DDD-9179-4063-AEB6-FBC3A66BE4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55493" y="2231347"/>
                  <a:ext cx="227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C9DEA9B-C2BA-45F2-88EB-7643864D3532}"/>
                    </a:ext>
                  </a:extLst>
                </p14:cNvPr>
                <p14:cNvContentPartPr/>
                <p14:nvPr/>
              </p14:nvContentPartPr>
              <p14:xfrm>
                <a:off x="6792213" y="2304067"/>
                <a:ext cx="189360" cy="82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C9DEA9B-C2BA-45F2-88EB-7643864D353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87893" y="2299747"/>
                  <a:ext cx="198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E2DF52A-4FB7-44FD-A402-1C3789109970}"/>
                    </a:ext>
                  </a:extLst>
                </p14:cNvPr>
                <p14:cNvContentPartPr/>
                <p14:nvPr/>
              </p14:nvContentPartPr>
              <p14:xfrm>
                <a:off x="7203693" y="2127307"/>
                <a:ext cx="185040" cy="160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E2DF52A-4FB7-44FD-A402-1C378910997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99373" y="2122987"/>
                  <a:ext cx="193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2CAEB0D-6FE1-4B81-B224-CE4F5F382948}"/>
                    </a:ext>
                  </a:extLst>
                </p14:cNvPr>
                <p14:cNvContentPartPr/>
                <p14:nvPr/>
              </p14:nvContentPartPr>
              <p14:xfrm>
                <a:off x="7306293" y="2222347"/>
                <a:ext cx="62640" cy="680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2CAEB0D-6FE1-4B81-B224-CE4F5F3829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01973" y="2218027"/>
                  <a:ext cx="71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D4C8C6A-B3CE-43DC-A7E5-EB50F90FCB31}"/>
                    </a:ext>
                  </a:extLst>
                </p14:cNvPr>
                <p14:cNvContentPartPr/>
                <p14:nvPr/>
              </p14:nvContentPartPr>
              <p14:xfrm>
                <a:off x="7381173" y="1868827"/>
                <a:ext cx="144720" cy="113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D4C8C6A-B3CE-43DC-A7E5-EB50F90FCB3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76853" y="1864507"/>
                  <a:ext cx="153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9E1AAA0-1A9B-4329-BC98-3525D4B416DD}"/>
                    </a:ext>
                  </a:extLst>
                </p14:cNvPr>
                <p14:cNvContentPartPr/>
                <p14:nvPr/>
              </p14:nvContentPartPr>
              <p14:xfrm>
                <a:off x="7391973" y="1972507"/>
                <a:ext cx="153720" cy="60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9E1AAA0-1A9B-4329-BC98-3525D4B416D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87653" y="1968187"/>
                  <a:ext cx="162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84714AD-7A78-43B0-8A88-3DC032164E66}"/>
                    </a:ext>
                  </a:extLst>
                </p14:cNvPr>
                <p14:cNvContentPartPr/>
                <p14:nvPr/>
              </p14:nvContentPartPr>
              <p14:xfrm>
                <a:off x="7429773" y="2022187"/>
                <a:ext cx="122040" cy="1173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84714AD-7A78-43B0-8A88-3DC032164E6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25453" y="2017867"/>
                  <a:ext cx="130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B563DC6-5B2C-491D-A0F9-F1CA94FBB0A0}"/>
                    </a:ext>
                  </a:extLst>
                </p14:cNvPr>
                <p14:cNvContentPartPr/>
                <p14:nvPr/>
              </p14:nvContentPartPr>
              <p14:xfrm>
                <a:off x="7671333" y="2135947"/>
                <a:ext cx="163440" cy="151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B563DC6-5B2C-491D-A0F9-F1CA94FBB0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67013" y="2131627"/>
                  <a:ext cx="172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D57134B-D0C0-452D-BF57-9F9503355F37}"/>
                    </a:ext>
                  </a:extLst>
                </p14:cNvPr>
                <p14:cNvContentPartPr/>
                <p14:nvPr/>
              </p14:nvContentPartPr>
              <p14:xfrm>
                <a:off x="7819293" y="1807267"/>
                <a:ext cx="175680" cy="140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D57134B-D0C0-452D-BF57-9F9503355F3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14973" y="1802947"/>
                  <a:ext cx="184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0FAC956-04AD-4DDC-AD69-2EB5940DC000}"/>
                    </a:ext>
                  </a:extLst>
                </p14:cNvPr>
                <p14:cNvContentPartPr/>
                <p14:nvPr/>
              </p14:nvContentPartPr>
              <p14:xfrm>
                <a:off x="7840533" y="1946587"/>
                <a:ext cx="245160" cy="1044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0FAC956-04AD-4DDC-AD69-2EB5940DC00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36213" y="1942267"/>
                  <a:ext cx="253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BD9EC09-0C66-423F-A3E4-6DCB3B4F75E5}"/>
                    </a:ext>
                  </a:extLst>
                </p14:cNvPr>
                <p14:cNvContentPartPr/>
                <p14:nvPr/>
              </p14:nvContentPartPr>
              <p14:xfrm>
                <a:off x="7904973" y="2021107"/>
                <a:ext cx="154080" cy="139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BD9EC09-0C66-423F-A3E4-6DCB3B4F75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00653" y="2016787"/>
                  <a:ext cx="162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0CD47CB-13C8-4A33-A4F9-F1638BACBE4F}"/>
                    </a:ext>
                  </a:extLst>
                </p14:cNvPr>
                <p14:cNvContentPartPr/>
                <p14:nvPr/>
              </p14:nvContentPartPr>
              <p14:xfrm>
                <a:off x="6869613" y="1481827"/>
                <a:ext cx="1850400" cy="13266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0CD47CB-13C8-4A33-A4F9-F1638BACBE4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65293" y="1477507"/>
                  <a:ext cx="1859040" cy="133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683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08450-5DD3-6A0A-E5CB-E13B37FE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922E762-7B32-4450-E061-DEAF8927814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307020-93C1-60ED-643F-274CAF0B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81" y="166888"/>
            <a:ext cx="4745491" cy="5907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B65E01-1A1F-01C1-165E-1A49BF181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35" y="186113"/>
            <a:ext cx="4591042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91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08450-5DD3-6A0A-E5CB-E13B37FE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922E762-7B32-4450-E061-DEAF8927814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307020-93C1-60ED-643F-274CAF0B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81" y="166888"/>
            <a:ext cx="4745491" cy="5907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B65E01-1A1F-01C1-165E-1A49BF181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35" y="186113"/>
            <a:ext cx="4591042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4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08450-5DD3-6A0A-E5CB-E13B37FE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922E762-7B32-4450-E061-DEAF8927814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307020-93C1-60ED-643F-274CAF0B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81" y="166888"/>
            <a:ext cx="4745491" cy="5907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B65E01-1A1F-01C1-165E-1A49BF181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35" y="186113"/>
            <a:ext cx="4591042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1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08450-5DD3-6A0A-E5CB-E13B37FE4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922E762-7B32-4450-E061-DEAF8927814B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C307020-93C1-60ED-643F-274CAF0BC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81" y="166888"/>
            <a:ext cx="4745491" cy="5907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B65E01-1A1F-01C1-165E-1A49BF181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535" y="186113"/>
            <a:ext cx="4591042" cy="5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87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C2F3A-D525-1B90-4153-B12EA002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C847AF-7BE2-A833-CF63-337E1156E25D}"/>
              </a:ext>
            </a:extLst>
          </p:cNvPr>
          <p:cNvSpPr txBox="1">
            <a:spLocks/>
          </p:cNvSpPr>
          <p:nvPr/>
        </p:nvSpPr>
        <p:spPr>
          <a:xfrm>
            <a:off x="0" y="10946"/>
            <a:ext cx="1219200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General Trade Model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55E3C2-936C-1831-377B-E8349D61C145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9FD4113-319A-ECE4-FA7F-8D233A94D1A1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B67F9D-1B03-3E69-4B3B-9AA52F5CC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22" y="856265"/>
            <a:ext cx="8086233" cy="45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05B17-BCCD-861C-E734-4A106BDC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128333-6317-ED70-AE4D-FEEE4A5C21B8}"/>
              </a:ext>
            </a:extLst>
          </p:cNvPr>
          <p:cNvSpPr txBox="1">
            <a:spLocks/>
          </p:cNvSpPr>
          <p:nvPr/>
        </p:nvSpPr>
        <p:spPr>
          <a:xfrm>
            <a:off x="1938720" y="122682"/>
            <a:ext cx="8721846" cy="44979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631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Proction</a:t>
            </a:r>
            <a:r>
              <a:rPr lang="en-US" sz="2631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Functions</a:t>
            </a:r>
            <a:endParaRPr lang="en-US" sz="263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1BB253F-CB21-4265-0B80-88985784082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BA23F1-27BC-7A32-7999-FBF797D8F143}"/>
              </a:ext>
            </a:extLst>
          </p:cNvPr>
          <p:cNvSpPr txBox="1"/>
          <p:nvPr/>
        </p:nvSpPr>
        <p:spPr>
          <a:xfrm>
            <a:off x="855661" y="611521"/>
            <a:ext cx="110908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Decoupling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Trade: New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Dr. Jörg Rahn Tertium Family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Dr. Wolfgang Kornprobst Siemens</a:t>
            </a:r>
          </a:p>
          <a:p>
            <a:pPr lvl="1"/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15th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10:15 – 11:45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Jade Weser Port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22th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10:30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apag-Lloyd beteiligt sich am JadeWeserPort - Österreichische  Verkehrszeitung">
            <a:extLst>
              <a:ext uri="{FF2B5EF4-FFF2-40B4-BE49-F238E27FC236}">
                <a16:creationId xmlns:a16="http://schemas.microsoft.com/office/drawing/2014/main" id="{68C5B6D4-5A12-41CE-8A53-EB15DE0E9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7" y="2585348"/>
            <a:ext cx="5595938" cy="36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4A667AB-24A0-4593-890E-2B1AE3724E19}"/>
                  </a:ext>
                </a:extLst>
              </p14:cNvPr>
              <p14:cNvContentPartPr/>
              <p14:nvPr/>
            </p14:nvContentPartPr>
            <p14:xfrm>
              <a:off x="3150093" y="944707"/>
              <a:ext cx="1903680" cy="5526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4A667AB-24A0-4593-890E-2B1AE3724E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5773" y="940387"/>
                <a:ext cx="1912320" cy="56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A439BC9-1131-4EBC-A516-A204F0565067}"/>
              </a:ext>
            </a:extLst>
          </p:cNvPr>
          <p:cNvGrpSpPr/>
          <p:nvPr/>
        </p:nvGrpSpPr>
        <p:grpSpPr>
          <a:xfrm>
            <a:off x="1739253" y="1274827"/>
            <a:ext cx="7979400" cy="176760"/>
            <a:chOff x="1739253" y="1274827"/>
            <a:chExt cx="797940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B8599B8-6B9F-4CAF-BA45-5C9FACCC4F00}"/>
                    </a:ext>
                  </a:extLst>
                </p14:cNvPr>
                <p14:cNvContentPartPr/>
                <p14:nvPr/>
              </p14:nvContentPartPr>
              <p14:xfrm>
                <a:off x="1739253" y="1408387"/>
                <a:ext cx="1529280" cy="43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B8599B8-6B9F-4CAF-BA45-5C9FACCC4F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34933" y="1404067"/>
                  <a:ext cx="153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CEF2093-E9E5-4621-BC18-48A2BC5416B5}"/>
                    </a:ext>
                  </a:extLst>
                </p14:cNvPr>
                <p14:cNvContentPartPr/>
                <p14:nvPr/>
              </p14:nvContentPartPr>
              <p14:xfrm>
                <a:off x="6506373" y="1282027"/>
                <a:ext cx="2886120" cy="34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CEF2093-E9E5-4621-BC18-48A2BC5416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02053" y="1277707"/>
                  <a:ext cx="2894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1A5FC9-B902-4EB5-8068-69466C2CAB89}"/>
                    </a:ext>
                  </a:extLst>
                </p14:cNvPr>
                <p14:cNvContentPartPr/>
                <p14:nvPr/>
              </p14:nvContentPartPr>
              <p14:xfrm>
                <a:off x="6318453" y="1274827"/>
                <a:ext cx="3400200" cy="119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1A5FC9-B902-4EB5-8068-69466C2CAB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14133" y="1270507"/>
                  <a:ext cx="340884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540011E-7C8C-4CD3-8027-68D61CBFF77D}"/>
                  </a:ext>
                </a:extLst>
              </p14:cNvPr>
              <p14:cNvContentPartPr/>
              <p14:nvPr/>
            </p14:nvContentPartPr>
            <p14:xfrm>
              <a:off x="1274853" y="1021027"/>
              <a:ext cx="9504360" cy="100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540011E-7C8C-4CD3-8027-68D61CBFF77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0533" y="1016707"/>
                <a:ext cx="95130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36AFB88-3412-4692-8C95-E6656CB1ED26}"/>
                  </a:ext>
                </a:extLst>
              </p14:cNvPr>
              <p14:cNvContentPartPr/>
              <p14:nvPr/>
            </p14:nvContentPartPr>
            <p14:xfrm>
              <a:off x="1098453" y="1748587"/>
              <a:ext cx="2108520" cy="758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36AFB88-3412-4692-8C95-E6656CB1ED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4133" y="1744267"/>
                <a:ext cx="211716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4B7A556-8EA0-4B61-93F7-B633BACC3915}"/>
                  </a:ext>
                </a:extLst>
              </p14:cNvPr>
              <p14:cNvContentPartPr/>
              <p14:nvPr/>
            </p14:nvContentPartPr>
            <p14:xfrm>
              <a:off x="4577133" y="1626907"/>
              <a:ext cx="772920" cy="47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4B7A556-8EA0-4B61-93F7-B633BACC391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2813" y="1622587"/>
                <a:ext cx="781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61E4E99-047C-442E-8EAF-2977D83A01B3}"/>
                  </a:ext>
                </a:extLst>
              </p14:cNvPr>
              <p14:cNvContentPartPr/>
              <p14:nvPr/>
            </p14:nvContentPartPr>
            <p14:xfrm>
              <a:off x="4273653" y="2276347"/>
              <a:ext cx="622080" cy="115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61E4E99-047C-442E-8EAF-2977D83A01B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69333" y="2272027"/>
                <a:ext cx="630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6C14B93-5305-443F-9CCD-386642E9683F}"/>
                  </a:ext>
                </a:extLst>
              </p14:cNvPr>
              <p14:cNvContentPartPr/>
              <p14:nvPr/>
            </p14:nvContentPartPr>
            <p14:xfrm>
              <a:off x="4854693" y="2351587"/>
              <a:ext cx="4397760" cy="138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6C14B93-5305-443F-9CCD-386642E9683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50373" y="2347267"/>
                <a:ext cx="440640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67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91A38-24FE-8CB7-5AA0-188EBC5E8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2DAF90-C4C4-90D5-D100-E950F85CBA04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/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>
                <a:solidFill>
                  <a:sysClr val="windowText" lastClr="000000"/>
                </a:solidFill>
              </a:rPr>
              <a:t>Trade Policy Instruments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EF2B76-1CF3-DA15-71BC-BF3F8D341069}"/>
              </a:ext>
            </a:extLst>
          </p:cNvPr>
          <p:cNvSpPr txBox="1">
            <a:spLocks/>
          </p:cNvSpPr>
          <p:nvPr/>
        </p:nvSpPr>
        <p:spPr>
          <a:xfrm>
            <a:off x="1938720" y="1451881"/>
            <a:ext cx="7464960" cy="4105440"/>
          </a:xfrm>
          <a:prstGeom prst="rect">
            <a:avLst/>
          </a:prstGeom>
        </p:spPr>
        <p:txBody>
          <a:bodyPr/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 sz="2903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1AE095-2866-7A7A-2B37-09E979AC9240}"/>
              </a:ext>
            </a:extLst>
          </p:cNvPr>
          <p:cNvSpPr txBox="1"/>
          <p:nvPr/>
        </p:nvSpPr>
        <p:spPr>
          <a:xfrm>
            <a:off x="2459986" y="2144415"/>
            <a:ext cx="6596726" cy="232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903" dirty="0" err="1"/>
              <a:t>Tariffs</a:t>
            </a:r>
            <a:r>
              <a:rPr lang="de-DE" sz="2903" dirty="0"/>
              <a:t> and </a:t>
            </a:r>
            <a:r>
              <a:rPr lang="de-DE" sz="2903" dirty="0" err="1"/>
              <a:t>Quota</a:t>
            </a:r>
            <a:endParaRPr lang="de-DE" sz="2903" dirty="0"/>
          </a:p>
          <a:p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Small </a:t>
            </a:r>
            <a:r>
              <a:rPr lang="de-DE" sz="2903" dirty="0" err="1"/>
              <a:t>country</a:t>
            </a:r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903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903" dirty="0"/>
              <a:t>Model </a:t>
            </a:r>
            <a:r>
              <a:rPr lang="de-DE" sz="2903" dirty="0" err="1"/>
              <a:t>of</a:t>
            </a:r>
            <a:r>
              <a:rPr lang="de-DE" sz="2903" dirty="0"/>
              <a:t> </a:t>
            </a:r>
            <a:r>
              <a:rPr lang="de-DE" sz="2903" dirty="0" err="1"/>
              <a:t>general</a:t>
            </a:r>
            <a:r>
              <a:rPr lang="de-DE" sz="2903" dirty="0"/>
              <a:t> trade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2E7F8A3-594C-5B22-D540-4AC4EF4DAF5E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3B23439-B5C9-40CA-907F-7BD881FCC7F9}"/>
                  </a:ext>
                </a:extLst>
              </p14:cNvPr>
              <p14:cNvContentPartPr/>
              <p14:nvPr/>
            </p14:nvContentPartPr>
            <p14:xfrm>
              <a:off x="3004293" y="3564067"/>
              <a:ext cx="2239200" cy="73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3B23439-B5C9-40CA-907F-7BD881FCC7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9973" y="3559747"/>
                <a:ext cx="22478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61FAF0B-6F27-4D93-B26F-691C31C89411}"/>
                  </a:ext>
                </a:extLst>
              </p14:cNvPr>
              <p14:cNvContentPartPr/>
              <p14:nvPr/>
            </p14:nvContentPartPr>
            <p14:xfrm>
              <a:off x="3010053" y="4420867"/>
              <a:ext cx="3520080" cy="105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61FAF0B-6F27-4D93-B26F-691C31C894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5733" y="4416547"/>
                <a:ext cx="352872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920337FF-3CF0-4F19-A09E-D64EA676F818}"/>
              </a:ext>
            </a:extLst>
          </p:cNvPr>
          <p:cNvGrpSpPr/>
          <p:nvPr/>
        </p:nvGrpSpPr>
        <p:grpSpPr>
          <a:xfrm>
            <a:off x="2943093" y="4723987"/>
            <a:ext cx="5115960" cy="721440"/>
            <a:chOff x="2943093" y="4723987"/>
            <a:chExt cx="511596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0534088-27FC-43B1-A336-901DEE003BB4}"/>
                    </a:ext>
                  </a:extLst>
                </p14:cNvPr>
                <p14:cNvContentPartPr/>
                <p14:nvPr/>
              </p14:nvContentPartPr>
              <p14:xfrm>
                <a:off x="2943093" y="4782667"/>
                <a:ext cx="229680" cy="142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0534088-27FC-43B1-A336-901DEE003BB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38773" y="4778347"/>
                  <a:ext cx="238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4A56091-253E-4FCA-A01B-7DA5EB120073}"/>
                    </a:ext>
                  </a:extLst>
                </p14:cNvPr>
                <p14:cNvContentPartPr/>
                <p14:nvPr/>
              </p14:nvContentPartPr>
              <p14:xfrm>
                <a:off x="3161613" y="4807867"/>
                <a:ext cx="118800" cy="136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4A56091-253E-4FCA-A01B-7DA5EB1200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57293" y="4803547"/>
                  <a:ext cx="127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E9C23FC-C4B2-4E19-B80B-3FF34A1B5C74}"/>
                    </a:ext>
                  </a:extLst>
                </p14:cNvPr>
                <p14:cNvContentPartPr/>
                <p14:nvPr/>
              </p14:nvContentPartPr>
              <p14:xfrm>
                <a:off x="3144693" y="4850347"/>
                <a:ext cx="155160" cy="27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E9C23FC-C4B2-4E19-B80B-3FF34A1B5C7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40373" y="4846027"/>
                  <a:ext cx="163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39533BE-7FEE-4AF4-B5AA-21C2BF9AE9B5}"/>
                    </a:ext>
                  </a:extLst>
                </p14:cNvPr>
                <p14:cNvContentPartPr/>
                <p14:nvPr/>
              </p14:nvContentPartPr>
              <p14:xfrm>
                <a:off x="3353493" y="4821187"/>
                <a:ext cx="68400" cy="236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39533BE-7FEE-4AF4-B5AA-21C2BF9AE9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49173" y="4816867"/>
                  <a:ext cx="77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D9BA816-C4D9-4C20-9459-F7A305CADE2D}"/>
                    </a:ext>
                  </a:extLst>
                </p14:cNvPr>
                <p14:cNvContentPartPr/>
                <p14:nvPr/>
              </p14:nvContentPartPr>
              <p14:xfrm>
                <a:off x="3242613" y="4817587"/>
                <a:ext cx="71280" cy="99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D9BA816-C4D9-4C20-9459-F7A305CADE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38293" y="4813267"/>
                  <a:ext cx="79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B8BBE6E-CEC2-4641-9F19-1593690A5B10}"/>
                    </a:ext>
                  </a:extLst>
                </p14:cNvPr>
                <p14:cNvContentPartPr/>
                <p14:nvPr/>
              </p14:nvContentPartPr>
              <p14:xfrm>
                <a:off x="3487413" y="4831627"/>
                <a:ext cx="96840" cy="64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B8BBE6E-CEC2-4641-9F19-1593690A5B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83093" y="4827307"/>
                  <a:ext cx="105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38C2259-86A0-4499-9F56-B3259F3FA19F}"/>
                    </a:ext>
                  </a:extLst>
                </p14:cNvPr>
                <p14:cNvContentPartPr/>
                <p14:nvPr/>
              </p14:nvContentPartPr>
              <p14:xfrm>
                <a:off x="3630333" y="4852507"/>
                <a:ext cx="98640" cy="54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38C2259-86A0-4499-9F56-B3259F3FA19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26013" y="4848187"/>
                  <a:ext cx="107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933C231-9AB7-401F-B45D-87596EE98D1C}"/>
                    </a:ext>
                  </a:extLst>
                </p14:cNvPr>
                <p14:cNvContentPartPr/>
                <p14:nvPr/>
              </p14:nvContentPartPr>
              <p14:xfrm>
                <a:off x="3762093" y="4853587"/>
                <a:ext cx="18000" cy="81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933C231-9AB7-401F-B45D-87596EE98D1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57773" y="4849267"/>
                  <a:ext cx="26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C69FE67-ECEC-4AB1-B381-777A5E9E8A15}"/>
                    </a:ext>
                  </a:extLst>
                </p14:cNvPr>
                <p14:cNvContentPartPr/>
                <p14:nvPr/>
              </p14:nvContentPartPr>
              <p14:xfrm>
                <a:off x="3851373" y="4858267"/>
                <a:ext cx="145440" cy="6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C69FE67-ECEC-4AB1-B381-777A5E9E8A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47053" y="4853947"/>
                  <a:ext cx="154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0791B14-BBEF-48E4-9B07-D8F24A51C967}"/>
                    </a:ext>
                  </a:extLst>
                </p14:cNvPr>
                <p14:cNvContentPartPr/>
                <p14:nvPr/>
              </p14:nvContentPartPr>
              <p14:xfrm>
                <a:off x="4049373" y="4765027"/>
                <a:ext cx="136800" cy="142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0791B14-BBEF-48E4-9B07-D8F24A51C9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45053" y="4760707"/>
                  <a:ext cx="145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46811A5-F68B-4691-BD1F-EFA242F2D480}"/>
                    </a:ext>
                  </a:extLst>
                </p14:cNvPr>
                <p14:cNvContentPartPr/>
                <p14:nvPr/>
              </p14:nvContentPartPr>
              <p14:xfrm>
                <a:off x="4182573" y="4861507"/>
                <a:ext cx="184320" cy="259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46811A5-F68B-4691-BD1F-EFA242F2D4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78253" y="4857187"/>
                  <a:ext cx="192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00A0122-5282-4DAC-A902-6B002DBB9333}"/>
                    </a:ext>
                  </a:extLst>
                </p14:cNvPr>
                <p14:cNvContentPartPr/>
                <p14:nvPr/>
              </p14:nvContentPartPr>
              <p14:xfrm>
                <a:off x="4548693" y="4738027"/>
                <a:ext cx="194040" cy="171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00A0122-5282-4DAC-A902-6B002DBB93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44373" y="4733707"/>
                  <a:ext cx="202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C87EC20-2009-4A30-B856-1385950D14FC}"/>
                    </a:ext>
                  </a:extLst>
                </p14:cNvPr>
                <p14:cNvContentPartPr/>
                <p14:nvPr/>
              </p14:nvContentPartPr>
              <p14:xfrm>
                <a:off x="4901133" y="4723987"/>
                <a:ext cx="133200" cy="181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C87EC20-2009-4A30-B856-1385950D14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96813" y="4719667"/>
                  <a:ext cx="141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3A2B4D-3FCC-4933-B049-F21C64DDC480}"/>
                    </a:ext>
                  </a:extLst>
                </p14:cNvPr>
                <p14:cNvContentPartPr/>
                <p14:nvPr/>
              </p14:nvContentPartPr>
              <p14:xfrm>
                <a:off x="5005533" y="4806787"/>
                <a:ext cx="138600" cy="88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3A2B4D-3FCC-4933-B049-F21C64DDC4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01213" y="4802467"/>
                  <a:ext cx="147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48E07F6-2678-41AE-A66E-6EA79122EFBC}"/>
                    </a:ext>
                  </a:extLst>
                </p14:cNvPr>
                <p14:cNvContentPartPr/>
                <p14:nvPr/>
              </p14:nvContentPartPr>
              <p14:xfrm>
                <a:off x="5164293" y="4787347"/>
                <a:ext cx="94320" cy="111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48E07F6-2678-41AE-A66E-6EA79122EF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59973" y="4783027"/>
                  <a:ext cx="102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2701C5-2E6B-4FB0-96D8-E94D625ED958}"/>
                    </a:ext>
                  </a:extLst>
                </p14:cNvPr>
                <p14:cNvContentPartPr/>
                <p14:nvPr/>
              </p14:nvContentPartPr>
              <p14:xfrm>
                <a:off x="5252493" y="4804627"/>
                <a:ext cx="174960" cy="245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2701C5-2E6B-4FB0-96D8-E94D625ED95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48173" y="4800307"/>
                  <a:ext cx="183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A8D2C3F-8D46-433F-90ED-C4F6C9B6928D}"/>
                    </a:ext>
                  </a:extLst>
                </p14:cNvPr>
                <p14:cNvContentPartPr/>
                <p14:nvPr/>
              </p14:nvContentPartPr>
              <p14:xfrm>
                <a:off x="5665413" y="4751347"/>
                <a:ext cx="189720" cy="140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A8D2C3F-8D46-433F-90ED-C4F6C9B692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61093" y="4747027"/>
                  <a:ext cx="198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C7BA248-6DED-4D71-8320-2BECDB88B9B4}"/>
                    </a:ext>
                  </a:extLst>
                </p14:cNvPr>
                <p14:cNvContentPartPr/>
                <p14:nvPr/>
              </p14:nvContentPartPr>
              <p14:xfrm>
                <a:off x="5835693" y="4807867"/>
                <a:ext cx="147600" cy="205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C7BA248-6DED-4D71-8320-2BECDB88B9B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31373" y="4803547"/>
                  <a:ext cx="156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2D7B616-7054-4DA5-8456-C4BD685A2284}"/>
                    </a:ext>
                  </a:extLst>
                </p14:cNvPr>
                <p14:cNvContentPartPr/>
                <p14:nvPr/>
              </p14:nvContentPartPr>
              <p14:xfrm>
                <a:off x="5997333" y="4744867"/>
                <a:ext cx="42120" cy="39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2D7B616-7054-4DA5-8456-C4BD685A22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93013" y="4740547"/>
                  <a:ext cx="50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B68B6F5-91D3-4070-9E6C-A13B170EA90D}"/>
                    </a:ext>
                  </a:extLst>
                </p14:cNvPr>
                <p14:cNvContentPartPr/>
                <p14:nvPr/>
              </p14:nvContentPartPr>
              <p14:xfrm>
                <a:off x="6082653" y="4820827"/>
                <a:ext cx="194040" cy="65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B68B6F5-91D3-4070-9E6C-A13B170EA9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78333" y="4816507"/>
                  <a:ext cx="202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B99C2B5-59BD-448C-9827-CA761FAC1877}"/>
                    </a:ext>
                  </a:extLst>
                </p14:cNvPr>
                <p14:cNvContentPartPr/>
                <p14:nvPr/>
              </p14:nvContentPartPr>
              <p14:xfrm>
                <a:off x="6507813" y="4791667"/>
                <a:ext cx="41760" cy="94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B99C2B5-59BD-448C-9827-CA761FAC18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03493" y="4787347"/>
                  <a:ext cx="50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364E403-EE4F-41BF-B300-0B08DE88102A}"/>
                    </a:ext>
                  </a:extLst>
                </p14:cNvPr>
                <p14:cNvContentPartPr/>
                <p14:nvPr/>
              </p14:nvContentPartPr>
              <p14:xfrm>
                <a:off x="6542733" y="4735147"/>
                <a:ext cx="118440" cy="154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364E403-EE4F-41BF-B300-0B08DE88102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38413" y="4730827"/>
                  <a:ext cx="127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62B87D5-B8BE-45E1-9D9B-93357A74C5C1}"/>
                    </a:ext>
                  </a:extLst>
                </p14:cNvPr>
                <p14:cNvContentPartPr/>
                <p14:nvPr/>
              </p14:nvContentPartPr>
              <p14:xfrm>
                <a:off x="6756933" y="4768267"/>
                <a:ext cx="135360" cy="136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62B87D5-B8BE-45E1-9D9B-93357A74C5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52613" y="4763947"/>
                  <a:ext cx="14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EB1DCF8-F75C-4EEB-9610-5F07818DB683}"/>
                    </a:ext>
                  </a:extLst>
                </p14:cNvPr>
                <p14:cNvContentPartPr/>
                <p14:nvPr/>
              </p14:nvContentPartPr>
              <p14:xfrm>
                <a:off x="5424213" y="5200987"/>
                <a:ext cx="205560" cy="131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EB1DCF8-F75C-4EEB-9610-5F07818DB6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19893" y="5196667"/>
                  <a:ext cx="214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A088035-4E8F-435E-97F6-5F982AE3AB9C}"/>
                    </a:ext>
                  </a:extLst>
                </p14:cNvPr>
                <p14:cNvContentPartPr/>
                <p14:nvPr/>
              </p14:nvContentPartPr>
              <p14:xfrm>
                <a:off x="5638413" y="5187307"/>
                <a:ext cx="101160" cy="140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A088035-4E8F-435E-97F6-5F982AE3AB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34093" y="5182987"/>
                  <a:ext cx="109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520D130-89C7-4197-9257-F4AAF17EB5B9}"/>
                    </a:ext>
                  </a:extLst>
                </p14:cNvPr>
                <p14:cNvContentPartPr/>
                <p14:nvPr/>
              </p14:nvContentPartPr>
              <p14:xfrm>
                <a:off x="5787813" y="5184427"/>
                <a:ext cx="105120" cy="134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520D130-89C7-4197-9257-F4AAF17EB5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83493" y="5180107"/>
                  <a:ext cx="113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20D620F-16BC-4354-AC70-F76597ED34A8}"/>
                    </a:ext>
                  </a:extLst>
                </p14:cNvPr>
                <p14:cNvContentPartPr/>
                <p14:nvPr/>
              </p14:nvContentPartPr>
              <p14:xfrm>
                <a:off x="5806893" y="5184067"/>
                <a:ext cx="117000" cy="128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20D620F-16BC-4354-AC70-F76597ED34A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02573" y="5179747"/>
                  <a:ext cx="125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7C8FBB8-71FF-436F-A8CB-2438CA8C3AF1}"/>
                    </a:ext>
                  </a:extLst>
                </p14:cNvPr>
                <p14:cNvContentPartPr/>
                <p14:nvPr/>
              </p14:nvContentPartPr>
              <p14:xfrm>
                <a:off x="6163653" y="5183707"/>
                <a:ext cx="154080" cy="111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7C8FBB8-71FF-436F-A8CB-2438CA8C3AF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59333" y="5179387"/>
                  <a:ext cx="162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6930186-C82E-41E9-8E15-3C07C23FD2B7}"/>
                    </a:ext>
                  </a:extLst>
                </p14:cNvPr>
                <p14:cNvContentPartPr/>
                <p14:nvPr/>
              </p14:nvContentPartPr>
              <p14:xfrm>
                <a:off x="6345813" y="5178307"/>
                <a:ext cx="131400" cy="115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6930186-C82E-41E9-8E15-3C07C23FD2B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41493" y="5173987"/>
                  <a:ext cx="140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90B7C36-CB0E-4390-BE47-2C715DBB0FD7}"/>
                    </a:ext>
                  </a:extLst>
                </p14:cNvPr>
                <p14:cNvContentPartPr/>
                <p14:nvPr/>
              </p14:nvContentPartPr>
              <p14:xfrm>
                <a:off x="6666933" y="5138707"/>
                <a:ext cx="183960" cy="135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90B7C36-CB0E-4390-BE47-2C715DBB0FD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62613" y="5134387"/>
                  <a:ext cx="192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C07607C-4B10-4ADF-A45C-983D2B1F92DC}"/>
                    </a:ext>
                  </a:extLst>
                </p14:cNvPr>
                <p14:cNvContentPartPr/>
                <p14:nvPr/>
              </p14:nvContentPartPr>
              <p14:xfrm>
                <a:off x="6621933" y="5176867"/>
                <a:ext cx="217800" cy="36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C07607C-4B10-4ADF-A45C-983D2B1F92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17613" y="5172547"/>
                  <a:ext cx="226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78D0ACD-3F0D-45C3-8D88-C983006DA3E7}"/>
                    </a:ext>
                  </a:extLst>
                </p14:cNvPr>
                <p14:cNvContentPartPr/>
                <p14:nvPr/>
              </p14:nvContentPartPr>
              <p14:xfrm>
                <a:off x="6582693" y="5213947"/>
                <a:ext cx="251280" cy="29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78D0ACD-3F0D-45C3-8D88-C983006DA3E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8373" y="5209627"/>
                  <a:ext cx="259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EA17CFE-C141-4A6E-8197-E6E66E2793F4}"/>
                    </a:ext>
                  </a:extLst>
                </p14:cNvPr>
                <p14:cNvContentPartPr/>
                <p14:nvPr/>
              </p14:nvContentPartPr>
              <p14:xfrm>
                <a:off x="6914973" y="5187307"/>
                <a:ext cx="144360" cy="21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EA17CFE-C141-4A6E-8197-E6E66E2793F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10653" y="5182987"/>
                  <a:ext cx="153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28273C5-B8EC-4DAC-9C59-FE9F77DDDE39}"/>
                    </a:ext>
                  </a:extLst>
                </p14:cNvPr>
                <p14:cNvContentPartPr/>
                <p14:nvPr/>
              </p14:nvContentPartPr>
              <p14:xfrm>
                <a:off x="7061493" y="5080387"/>
                <a:ext cx="176760" cy="176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28273C5-B8EC-4DAC-9C59-FE9F77DDDE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57173" y="5076067"/>
                  <a:ext cx="185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3BEDAA0-DC3D-4F67-B947-C4A65D6499C8}"/>
                    </a:ext>
                  </a:extLst>
                </p14:cNvPr>
                <p14:cNvContentPartPr/>
                <p14:nvPr/>
              </p14:nvContentPartPr>
              <p14:xfrm>
                <a:off x="7053213" y="5154187"/>
                <a:ext cx="187560" cy="3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3BEDAA0-DC3D-4F67-B947-C4A65D6499C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048893" y="5149867"/>
                  <a:ext cx="196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BBAF85E-FB93-4C57-862F-2CD0A0AF6DC6}"/>
                    </a:ext>
                  </a:extLst>
                </p14:cNvPr>
                <p14:cNvContentPartPr/>
                <p14:nvPr/>
              </p14:nvContentPartPr>
              <p14:xfrm>
                <a:off x="7248693" y="5144827"/>
                <a:ext cx="288360" cy="66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BBAF85E-FB93-4C57-862F-2CD0A0AF6DC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244373" y="5140507"/>
                  <a:ext cx="297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D071D42-50D6-49F3-8ADA-1D8204797D42}"/>
                    </a:ext>
                  </a:extLst>
                </p14:cNvPr>
                <p14:cNvContentPartPr/>
                <p14:nvPr/>
              </p14:nvContentPartPr>
              <p14:xfrm>
                <a:off x="7560813" y="5113507"/>
                <a:ext cx="144360" cy="114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D071D42-50D6-49F3-8ADA-1D8204797D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56493" y="5109187"/>
                  <a:ext cx="153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5174AAA-C4DD-4266-A16B-60B5AA1DC114}"/>
                    </a:ext>
                  </a:extLst>
                </p14:cNvPr>
                <p14:cNvContentPartPr/>
                <p14:nvPr/>
              </p14:nvContentPartPr>
              <p14:xfrm>
                <a:off x="5162133" y="4979947"/>
                <a:ext cx="2896920" cy="465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5174AAA-C4DD-4266-A16B-60B5AA1DC11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57813" y="4975627"/>
                  <a:ext cx="2905560" cy="47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2722B29-329C-4D31-924E-6A7D5D31B664}"/>
                  </a:ext>
                </a:extLst>
              </p14:cNvPr>
              <p14:cNvContentPartPr/>
              <p14:nvPr/>
            </p14:nvContentPartPr>
            <p14:xfrm>
              <a:off x="2127693" y="1981147"/>
              <a:ext cx="1338120" cy="9975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2722B29-329C-4D31-924E-6A7D5D31B66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123373" y="1976827"/>
                <a:ext cx="134676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76DBBF1-827E-49F2-BFCC-3057DE3B6CA4}"/>
                  </a:ext>
                </a:extLst>
              </p14:cNvPr>
              <p14:cNvContentPartPr/>
              <p14:nvPr/>
            </p14:nvContentPartPr>
            <p14:xfrm>
              <a:off x="4089693" y="2007067"/>
              <a:ext cx="1222560" cy="8456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76DBBF1-827E-49F2-BFCC-3057DE3B6CA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085373" y="2002747"/>
                <a:ext cx="1231200" cy="8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884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1963E-D551-1024-91BB-6DBDBA299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168D0C-DA1E-3231-7628-4F6E96DC578A}"/>
              </a:ext>
            </a:extLst>
          </p:cNvPr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 dirty="0" err="1">
                <a:solidFill>
                  <a:sysClr val="windowText" lastClr="000000"/>
                </a:solidFill>
              </a:rPr>
              <a:t>Traiffs</a:t>
            </a:r>
            <a:r>
              <a:rPr lang="en-US" sz="3991" dirty="0">
                <a:solidFill>
                  <a:sysClr val="windowText" lastClr="000000"/>
                </a:solidFill>
              </a:rPr>
              <a:t> and quotas in a small country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EAEA95A-AD7D-9EA2-8826-5E7402285D3A}"/>
              </a:ext>
            </a:extLst>
          </p:cNvPr>
          <p:cNvSpPr txBox="1"/>
          <p:nvPr/>
        </p:nvSpPr>
        <p:spPr>
          <a:xfrm>
            <a:off x="211904" y="1227246"/>
            <a:ext cx="8108895" cy="411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3" u="sng" dirty="0"/>
              <a:t>Assumptions:</a:t>
            </a:r>
          </a:p>
          <a:p>
            <a:endParaRPr lang="en-US" sz="2903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3" dirty="0"/>
              <a:t>Small country relative to the global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3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3" dirty="0"/>
              <a:t>Normal demand and supply structure on the domestic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3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3" dirty="0"/>
              <a:t>Completely price-elastic supply on the global market</a:t>
            </a:r>
            <a:endParaRPr lang="de-DE" sz="2903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344F90-9399-D263-D08C-60182B245EED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7B18093-5559-4D6C-B9E7-9CD17DF1127E}"/>
                  </a:ext>
                </a:extLst>
              </p14:cNvPr>
              <p14:cNvContentPartPr/>
              <p14:nvPr/>
            </p14:nvContentPartPr>
            <p14:xfrm>
              <a:off x="741693" y="2605747"/>
              <a:ext cx="6867720" cy="135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7B18093-5559-4D6C-B9E7-9CD17DF112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373" y="2601427"/>
                <a:ext cx="68763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1A7F70B-7FC8-4CD5-9621-F8FC86AE2CDE}"/>
                  </a:ext>
                </a:extLst>
              </p14:cNvPr>
              <p14:cNvContentPartPr/>
              <p14:nvPr/>
            </p14:nvContentPartPr>
            <p14:xfrm>
              <a:off x="7548933" y="2363827"/>
              <a:ext cx="347040" cy="327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1A7F70B-7FC8-4CD5-9621-F8FC86AE2C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4613" y="2359507"/>
                <a:ext cx="355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9360C30-83D8-4082-B624-FBA48E21C203}"/>
                  </a:ext>
                </a:extLst>
              </p14:cNvPr>
              <p14:cNvContentPartPr/>
              <p14:nvPr/>
            </p14:nvContentPartPr>
            <p14:xfrm>
              <a:off x="7745493" y="2307307"/>
              <a:ext cx="255960" cy="216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9360C30-83D8-4082-B624-FBA48E21C2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41173" y="2302987"/>
                <a:ext cx="2646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2E3956C-53E0-41F1-8F5B-3E437F010FDB}"/>
                  </a:ext>
                </a:extLst>
              </p14:cNvPr>
              <p14:cNvContentPartPr/>
              <p14:nvPr/>
            </p14:nvContentPartPr>
            <p14:xfrm>
              <a:off x="880653" y="3395947"/>
              <a:ext cx="6760080" cy="1425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2E3956C-53E0-41F1-8F5B-3E437F010FD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6333" y="3391627"/>
                <a:ext cx="6768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BF3634B-3D20-439E-943F-790D0F35938E}"/>
                  </a:ext>
                </a:extLst>
              </p14:cNvPr>
              <p14:cNvContentPartPr/>
              <p14:nvPr/>
            </p14:nvContentPartPr>
            <p14:xfrm>
              <a:off x="650613" y="3934147"/>
              <a:ext cx="2914560" cy="78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BF3634B-3D20-439E-943F-790D0F3593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293" y="3929827"/>
                <a:ext cx="29232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C0E56EA-240E-4BFD-9960-846075BAE54F}"/>
                  </a:ext>
                </a:extLst>
              </p14:cNvPr>
              <p14:cNvContentPartPr/>
              <p14:nvPr/>
            </p14:nvContentPartPr>
            <p14:xfrm>
              <a:off x="7479813" y="2511787"/>
              <a:ext cx="669960" cy="21463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C0E56EA-240E-4BFD-9960-846075BAE5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75493" y="2507467"/>
                <a:ext cx="678600" cy="21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91C7EAD-454D-4A70-ACC9-4E08C1627CE5}"/>
                  </a:ext>
                </a:extLst>
              </p14:cNvPr>
              <p14:cNvContentPartPr/>
              <p14:nvPr/>
            </p14:nvContentPartPr>
            <p14:xfrm>
              <a:off x="7387293" y="4428787"/>
              <a:ext cx="418680" cy="3067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91C7EAD-454D-4A70-ACC9-4E08C1627C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82973" y="4424467"/>
                <a:ext cx="42732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CB071F03-CF93-4C8F-95AE-8946C05F3110}"/>
              </a:ext>
            </a:extLst>
          </p:cNvPr>
          <p:cNvGrpSpPr/>
          <p:nvPr/>
        </p:nvGrpSpPr>
        <p:grpSpPr>
          <a:xfrm>
            <a:off x="8395293" y="1692067"/>
            <a:ext cx="3099240" cy="2303640"/>
            <a:chOff x="8395293" y="1692067"/>
            <a:chExt cx="3099240" cy="23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EEB5EF4-B16A-4F8B-9FD1-4C3D7593B400}"/>
                    </a:ext>
                  </a:extLst>
                </p14:cNvPr>
                <p14:cNvContentPartPr/>
                <p14:nvPr/>
              </p14:nvContentPartPr>
              <p14:xfrm>
                <a:off x="8395293" y="2247187"/>
                <a:ext cx="133920" cy="335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EEB5EF4-B16A-4F8B-9FD1-4C3D7593B4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90973" y="2242867"/>
                  <a:ext cx="1425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A57DB10-7ED7-48D0-8957-AF575E710978}"/>
                    </a:ext>
                  </a:extLst>
                </p14:cNvPr>
                <p14:cNvContentPartPr/>
                <p14:nvPr/>
              </p14:nvContentPartPr>
              <p14:xfrm>
                <a:off x="8429133" y="2283187"/>
                <a:ext cx="58320" cy="67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A57DB10-7ED7-48D0-8957-AF575E7109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24813" y="2278867"/>
                  <a:ext cx="66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2BC7880-2D3C-4A4B-A115-6C49B713EA8E}"/>
                    </a:ext>
                  </a:extLst>
                </p14:cNvPr>
                <p14:cNvContentPartPr/>
                <p14:nvPr/>
              </p14:nvContentPartPr>
              <p14:xfrm>
                <a:off x="8426613" y="2209747"/>
                <a:ext cx="273600" cy="190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2BC7880-2D3C-4A4B-A115-6C49B713EA8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22293" y="2205427"/>
                  <a:ext cx="282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C6D47CF-C989-4EFE-AA09-CFAD312918BD}"/>
                    </a:ext>
                  </a:extLst>
                </p14:cNvPr>
                <p14:cNvContentPartPr/>
                <p14:nvPr/>
              </p14:nvContentPartPr>
              <p14:xfrm>
                <a:off x="8707773" y="2094547"/>
                <a:ext cx="302400" cy="242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C6D47CF-C989-4EFE-AA09-CFAD312918B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3453" y="2090227"/>
                  <a:ext cx="311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2199549-D6BC-471E-BEE6-5EE9A73FC759}"/>
                    </a:ext>
                  </a:extLst>
                </p14:cNvPr>
                <p14:cNvContentPartPr/>
                <p14:nvPr/>
              </p14:nvContentPartPr>
              <p14:xfrm>
                <a:off x="8992173" y="2123707"/>
                <a:ext cx="170280" cy="166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2199549-D6BC-471E-BEE6-5EE9A73FC75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87853" y="2119387"/>
                  <a:ext cx="178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5EA8BE-7836-49CC-B320-DA2BCA83A604}"/>
                    </a:ext>
                  </a:extLst>
                </p14:cNvPr>
                <p14:cNvContentPartPr/>
                <p14:nvPr/>
              </p14:nvContentPartPr>
              <p14:xfrm>
                <a:off x="9432813" y="2102827"/>
                <a:ext cx="118440" cy="310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5EA8BE-7836-49CC-B320-DA2BCA83A6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28493" y="2098507"/>
                  <a:ext cx="127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A890193-43EE-49DB-9C45-37714CCE6642}"/>
                    </a:ext>
                  </a:extLst>
                </p14:cNvPr>
                <p14:cNvContentPartPr/>
                <p14:nvPr/>
              </p14:nvContentPartPr>
              <p14:xfrm>
                <a:off x="9582213" y="2100307"/>
                <a:ext cx="164160" cy="111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A890193-43EE-49DB-9C45-37714CCE664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77893" y="2095987"/>
                  <a:ext cx="172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5FC60C5-C225-47FE-B005-63C10BDCC2CD}"/>
                    </a:ext>
                  </a:extLst>
                </p14:cNvPr>
                <p14:cNvContentPartPr/>
                <p14:nvPr/>
              </p14:nvContentPartPr>
              <p14:xfrm>
                <a:off x="9733773" y="2047747"/>
                <a:ext cx="160200" cy="137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5FC60C5-C225-47FE-B005-63C10BDCC2C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29453" y="2043427"/>
                  <a:ext cx="168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8807266-8023-4695-B516-7D9DCE3B4051}"/>
                    </a:ext>
                  </a:extLst>
                </p14:cNvPr>
                <p14:cNvContentPartPr/>
                <p14:nvPr/>
              </p14:nvContentPartPr>
              <p14:xfrm>
                <a:off x="9924213" y="2080147"/>
                <a:ext cx="107280" cy="96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8807266-8023-4695-B516-7D9DCE3B405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19893" y="207582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C370CC-AA5F-426D-B94F-AEB7F98C5156}"/>
                    </a:ext>
                  </a:extLst>
                </p14:cNvPr>
                <p14:cNvContentPartPr/>
                <p14:nvPr/>
              </p14:nvContentPartPr>
              <p14:xfrm>
                <a:off x="10302573" y="2072947"/>
                <a:ext cx="27360" cy="122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C370CC-AA5F-426D-B94F-AEB7F98C515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98253" y="2068627"/>
                  <a:ext cx="36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9790604-67B1-4F86-A4B5-574E77A06DCB}"/>
                    </a:ext>
                  </a:extLst>
                </p14:cNvPr>
                <p14:cNvContentPartPr/>
                <p14:nvPr/>
              </p14:nvContentPartPr>
              <p14:xfrm>
                <a:off x="10302933" y="2037307"/>
                <a:ext cx="198360" cy="137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9790604-67B1-4F86-A4B5-574E77A06D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98613" y="2032987"/>
                  <a:ext cx="207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2E25A67-ECFC-414E-B00C-59FC74FB9115}"/>
                    </a:ext>
                  </a:extLst>
                </p14:cNvPr>
                <p14:cNvContentPartPr/>
                <p14:nvPr/>
              </p14:nvContentPartPr>
              <p14:xfrm>
                <a:off x="10647093" y="2085907"/>
                <a:ext cx="120960" cy="312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2E25A67-ECFC-414E-B00C-59FC74FB91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642773" y="2081587"/>
                  <a:ext cx="1296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FC2B488-419F-49CC-8EC5-BC29F78EC078}"/>
                    </a:ext>
                  </a:extLst>
                </p14:cNvPr>
                <p14:cNvContentPartPr/>
                <p14:nvPr/>
              </p14:nvContentPartPr>
              <p14:xfrm>
                <a:off x="10798293" y="2062507"/>
                <a:ext cx="31680" cy="107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FC2B488-419F-49CC-8EC5-BC29F78EC07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93973" y="2058187"/>
                  <a:ext cx="40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89F02E-523D-4A06-8D5D-F809B0A00EC8}"/>
                    </a:ext>
                  </a:extLst>
                </p14:cNvPr>
                <p14:cNvContentPartPr/>
                <p14:nvPr/>
              </p14:nvContentPartPr>
              <p14:xfrm>
                <a:off x="10819533" y="1944067"/>
                <a:ext cx="6120" cy="20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89F02E-523D-4A06-8D5D-F809B0A00EC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15213" y="1939747"/>
                  <a:ext cx="14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43A1C86-0EE5-4DF8-A137-78BD1C70CC4B}"/>
                    </a:ext>
                  </a:extLst>
                </p14:cNvPr>
                <p14:cNvContentPartPr/>
                <p14:nvPr/>
              </p14:nvContentPartPr>
              <p14:xfrm>
                <a:off x="10858053" y="1988347"/>
                <a:ext cx="475920" cy="183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43A1C86-0EE5-4DF8-A137-78BD1C70CC4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53733" y="1984027"/>
                  <a:ext cx="484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DC439E-2795-4395-BBA9-C77DBBB93FBD}"/>
                    </a:ext>
                  </a:extLst>
                </p14:cNvPr>
                <p14:cNvContentPartPr/>
                <p14:nvPr/>
              </p14:nvContentPartPr>
              <p14:xfrm>
                <a:off x="11458173" y="1692067"/>
                <a:ext cx="16560" cy="329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DC439E-2795-4395-BBA9-C77DBBB93F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53853" y="1687747"/>
                  <a:ext cx="25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D3CD889-BB70-4B92-9EFB-70C39FF1EEBF}"/>
                    </a:ext>
                  </a:extLst>
                </p14:cNvPr>
                <p14:cNvContentPartPr/>
                <p14:nvPr/>
              </p14:nvContentPartPr>
              <p14:xfrm>
                <a:off x="11425053" y="2076547"/>
                <a:ext cx="38160" cy="29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D3CD889-BB70-4B92-9EFB-70C39FF1EE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420733" y="2072227"/>
                  <a:ext cx="46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6C717A-69E1-48B4-8B47-6EAB2D55A86A}"/>
                    </a:ext>
                  </a:extLst>
                </p14:cNvPr>
                <p14:cNvContentPartPr/>
                <p14:nvPr/>
              </p14:nvContentPartPr>
              <p14:xfrm>
                <a:off x="8863293" y="2891227"/>
                <a:ext cx="87480" cy="850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6C717A-69E1-48B4-8B47-6EAB2D55A86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58973" y="2886907"/>
                  <a:ext cx="9612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0E3A9AB-8E56-4336-9495-0679DBD08437}"/>
                    </a:ext>
                  </a:extLst>
                </p14:cNvPr>
                <p14:cNvContentPartPr/>
                <p14:nvPr/>
              </p14:nvContentPartPr>
              <p14:xfrm>
                <a:off x="8550813" y="3610507"/>
                <a:ext cx="1824840" cy="206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0E3A9AB-8E56-4336-9495-0679DBD0843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46493" y="3606187"/>
                  <a:ext cx="1833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D5D3F5B-9070-454A-8FB9-93CC0E80A4C6}"/>
                    </a:ext>
                  </a:extLst>
                </p14:cNvPr>
                <p14:cNvContentPartPr/>
                <p14:nvPr/>
              </p14:nvContentPartPr>
              <p14:xfrm>
                <a:off x="10463133" y="3534547"/>
                <a:ext cx="231840" cy="223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D5D3F5B-9070-454A-8FB9-93CC0E80A4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58813" y="3530227"/>
                  <a:ext cx="240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E1DE6B1-75CB-48C0-B136-9900B4E81FD8}"/>
                    </a:ext>
                  </a:extLst>
                </p14:cNvPr>
                <p14:cNvContentPartPr/>
                <p14:nvPr/>
              </p14:nvContentPartPr>
              <p14:xfrm>
                <a:off x="8746293" y="2571187"/>
                <a:ext cx="362160" cy="425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E1DE6B1-75CB-48C0-B136-9900B4E81F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41973" y="2566867"/>
                  <a:ext cx="3708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B2C0BA3-AC4D-439D-86EF-84F7E8C9DE5D}"/>
                    </a:ext>
                  </a:extLst>
                </p14:cNvPr>
                <p14:cNvContentPartPr/>
                <p14:nvPr/>
              </p14:nvContentPartPr>
              <p14:xfrm>
                <a:off x="8573493" y="2570467"/>
                <a:ext cx="130320" cy="366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B2C0BA3-AC4D-439D-86EF-84F7E8C9DE5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69173" y="2566147"/>
                  <a:ext cx="1389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8977EC5-C678-4A45-91BD-8F14AA7A945A}"/>
                    </a:ext>
                  </a:extLst>
                </p14:cNvPr>
                <p14:cNvContentPartPr/>
                <p14:nvPr/>
              </p14:nvContentPartPr>
              <p14:xfrm>
                <a:off x="10481853" y="3799507"/>
                <a:ext cx="159840" cy="196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8977EC5-C678-4A45-91BD-8F14AA7A945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77533" y="3795187"/>
                  <a:ext cx="168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4108D1-6579-43C7-93FA-57AD6FFF007C}"/>
                    </a:ext>
                  </a:extLst>
                </p14:cNvPr>
                <p14:cNvContentPartPr/>
                <p14:nvPr/>
              </p14:nvContentPartPr>
              <p14:xfrm>
                <a:off x="10473213" y="3822547"/>
                <a:ext cx="214920" cy="92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4108D1-6579-43C7-93FA-57AD6FFF00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68893" y="3818227"/>
                  <a:ext cx="223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DC33E37-BF20-4FF6-A405-B6E6B70FBC81}"/>
                    </a:ext>
                  </a:extLst>
                </p14:cNvPr>
                <p14:cNvContentPartPr/>
                <p14:nvPr/>
              </p14:nvContentPartPr>
              <p14:xfrm>
                <a:off x="9002973" y="2977627"/>
                <a:ext cx="600840" cy="476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DC33E37-BF20-4FF6-A405-B6E6B70FBC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98653" y="2973307"/>
                  <a:ext cx="6094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62CDAD6-14A5-4037-A1D3-5A9C1099831E}"/>
                    </a:ext>
                  </a:extLst>
                </p14:cNvPr>
                <p14:cNvContentPartPr/>
                <p14:nvPr/>
              </p14:nvContentPartPr>
              <p14:xfrm>
                <a:off x="9807213" y="3403507"/>
                <a:ext cx="28080" cy="152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62CDAD6-14A5-4037-A1D3-5A9C1099831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02893" y="3399187"/>
                  <a:ext cx="36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388A1D2-1BD0-4DDB-B194-6A87B9AE24CB}"/>
                    </a:ext>
                  </a:extLst>
                </p14:cNvPr>
                <p14:cNvContentPartPr/>
                <p14:nvPr/>
              </p14:nvContentPartPr>
              <p14:xfrm>
                <a:off x="9703173" y="3355267"/>
                <a:ext cx="223560" cy="181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388A1D2-1BD0-4DDB-B194-6A87B9AE24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98853" y="3350947"/>
                  <a:ext cx="232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5285C3-5BDA-4992-A9E5-7B7F0A2D125F}"/>
                    </a:ext>
                  </a:extLst>
                </p14:cNvPr>
                <p14:cNvContentPartPr/>
                <p14:nvPr/>
              </p14:nvContentPartPr>
              <p14:xfrm>
                <a:off x="9089013" y="2928667"/>
                <a:ext cx="637200" cy="502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5285C3-5BDA-4992-A9E5-7B7F0A2D12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84693" y="2924347"/>
                  <a:ext cx="6458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EA3B731-C01B-4AE0-9443-AC01F005FCB0}"/>
                    </a:ext>
                  </a:extLst>
                </p14:cNvPr>
                <p14:cNvContentPartPr/>
                <p14:nvPr/>
              </p14:nvContentPartPr>
              <p14:xfrm>
                <a:off x="9858693" y="2732107"/>
                <a:ext cx="189720" cy="202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EA3B731-C01B-4AE0-9443-AC01F005FCB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54373" y="2727787"/>
                  <a:ext cx="198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531AB16-B9B2-4860-ACBD-E17648412AEB}"/>
                    </a:ext>
                  </a:extLst>
                </p14:cNvPr>
                <p14:cNvContentPartPr/>
                <p14:nvPr/>
              </p14:nvContentPartPr>
              <p14:xfrm>
                <a:off x="9302133" y="3243307"/>
                <a:ext cx="3960" cy="154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531AB16-B9B2-4860-ACBD-E17648412A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97813" y="3238987"/>
                  <a:ext cx="12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57BC62A-04A1-40AA-AF47-EB68D371A035}"/>
                    </a:ext>
                  </a:extLst>
                </p14:cNvPr>
                <p14:cNvContentPartPr/>
                <p14:nvPr/>
              </p14:nvContentPartPr>
              <p14:xfrm>
                <a:off x="9299253" y="3570907"/>
                <a:ext cx="16200" cy="139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57BC62A-04A1-40AA-AF47-EB68D371A0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294933" y="3566587"/>
                  <a:ext cx="2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79282A2-9B57-42F2-A97D-F22324CF1028}"/>
                    </a:ext>
                  </a:extLst>
                </p14:cNvPr>
                <p14:cNvContentPartPr/>
                <p14:nvPr/>
              </p14:nvContentPartPr>
              <p14:xfrm>
                <a:off x="8834493" y="3197947"/>
                <a:ext cx="262080" cy="48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79282A2-9B57-42F2-A97D-F22324CF102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30173" y="3193627"/>
                  <a:ext cx="270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6B067A4-A494-4C64-B668-9DAC6B642690}"/>
                    </a:ext>
                  </a:extLst>
                </p14:cNvPr>
                <p14:cNvContentPartPr/>
                <p14:nvPr/>
              </p14:nvContentPartPr>
              <p14:xfrm>
                <a:off x="9240213" y="3227107"/>
                <a:ext cx="86400" cy="18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6B067A4-A494-4C64-B668-9DAC6B6426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35893" y="3222787"/>
                  <a:ext cx="95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F883C67-EEBE-4668-8F5C-7C8743D80D09}"/>
                    </a:ext>
                  </a:extLst>
                </p14:cNvPr>
                <p14:cNvContentPartPr/>
                <p14:nvPr/>
              </p14:nvContentPartPr>
              <p14:xfrm>
                <a:off x="9425253" y="2529067"/>
                <a:ext cx="417240" cy="451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F883C67-EEBE-4668-8F5C-7C8743D80D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20933" y="2524747"/>
                  <a:ext cx="4258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D5D7C34-3BCA-40D7-8357-3F78030D34B4}"/>
                    </a:ext>
                  </a:extLst>
                </p14:cNvPr>
                <p14:cNvContentPartPr/>
                <p14:nvPr/>
              </p14:nvContentPartPr>
              <p14:xfrm>
                <a:off x="9339933" y="2767027"/>
                <a:ext cx="237600" cy="299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D5D7C34-3BCA-40D7-8357-3F78030D34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35613" y="2762707"/>
                  <a:ext cx="2462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8B08B28-7F87-423A-823C-4661D8E7BD18}"/>
                    </a:ext>
                  </a:extLst>
                </p14:cNvPr>
                <p14:cNvContentPartPr/>
                <p14:nvPr/>
              </p14:nvContentPartPr>
              <p14:xfrm>
                <a:off x="9964893" y="2351947"/>
                <a:ext cx="25920" cy="163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8B08B28-7F87-423A-823C-4661D8E7BD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60573" y="2347627"/>
                  <a:ext cx="34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CB610D6-60A0-452E-B1DF-AFB9AEAB7AFE}"/>
                    </a:ext>
                  </a:extLst>
                </p14:cNvPr>
                <p14:cNvContentPartPr/>
                <p14:nvPr/>
              </p14:nvContentPartPr>
              <p14:xfrm>
                <a:off x="9974973" y="2336107"/>
                <a:ext cx="138600" cy="122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CB610D6-60A0-452E-B1DF-AFB9AEAB7A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70653" y="2331787"/>
                  <a:ext cx="147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9722CB2-0574-4522-A34C-E8B5C6D58875}"/>
                    </a:ext>
                  </a:extLst>
                </p14:cNvPr>
                <p14:cNvContentPartPr/>
                <p14:nvPr/>
              </p14:nvContentPartPr>
              <p14:xfrm>
                <a:off x="9969933" y="2473627"/>
                <a:ext cx="123480" cy="55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9722CB2-0574-4522-A34C-E8B5C6D5887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965613" y="2469307"/>
                  <a:ext cx="132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A5E04A3-4863-4139-83F4-AB962AA9659F}"/>
                    </a:ext>
                  </a:extLst>
                </p14:cNvPr>
                <p14:cNvContentPartPr/>
                <p14:nvPr/>
              </p14:nvContentPartPr>
              <p14:xfrm>
                <a:off x="10134813" y="2427547"/>
                <a:ext cx="88920" cy="180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A5E04A3-4863-4139-83F4-AB962AA9659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30493" y="2423227"/>
                  <a:ext cx="97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5755049-24C1-4D90-89DE-403E60839452}"/>
                    </a:ext>
                  </a:extLst>
                </p14:cNvPr>
                <p14:cNvContentPartPr/>
                <p14:nvPr/>
              </p14:nvContentPartPr>
              <p14:xfrm>
                <a:off x="10412733" y="2393347"/>
                <a:ext cx="286560" cy="118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5755049-24C1-4D90-89DE-403E6083945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08413" y="2389027"/>
                  <a:ext cx="295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EE38996-2F9B-43C2-A215-52A76D22D819}"/>
                    </a:ext>
                  </a:extLst>
                </p14:cNvPr>
                <p14:cNvContentPartPr/>
                <p14:nvPr/>
              </p14:nvContentPartPr>
              <p14:xfrm>
                <a:off x="10751133" y="2322067"/>
                <a:ext cx="65880" cy="183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EE38996-2F9B-43C2-A215-52A76D22D81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46813" y="2317747"/>
                  <a:ext cx="74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36BF23-F8E5-4879-AF8B-05047A07E312}"/>
                    </a:ext>
                  </a:extLst>
                </p14:cNvPr>
                <p14:cNvContentPartPr/>
                <p14:nvPr/>
              </p14:nvContentPartPr>
              <p14:xfrm>
                <a:off x="10816293" y="2290387"/>
                <a:ext cx="310320" cy="164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36BF23-F8E5-4879-AF8B-05047A07E31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11973" y="2286067"/>
                  <a:ext cx="318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36203A4-437B-4C39-938F-4A9C1A4AE679}"/>
                    </a:ext>
                  </a:extLst>
                </p14:cNvPr>
                <p14:cNvContentPartPr/>
                <p14:nvPr/>
              </p14:nvContentPartPr>
              <p14:xfrm>
                <a:off x="11079453" y="2412067"/>
                <a:ext cx="75240" cy="29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36203A4-437B-4C39-938F-4A9C1A4AE67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075133" y="2407747"/>
                  <a:ext cx="83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C9DE68C-6F72-49F7-B649-D1E16A375C94}"/>
                    </a:ext>
                  </a:extLst>
                </p14:cNvPr>
                <p14:cNvContentPartPr/>
                <p14:nvPr/>
              </p14:nvContentPartPr>
              <p14:xfrm>
                <a:off x="11179173" y="2340787"/>
                <a:ext cx="315360" cy="337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C9DE68C-6F72-49F7-B649-D1E16A375C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174853" y="2336467"/>
                  <a:ext cx="3240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9353875-A97C-40B8-A330-F6418D4253C4}"/>
                    </a:ext>
                  </a:extLst>
                </p14:cNvPr>
                <p14:cNvContentPartPr/>
                <p14:nvPr/>
              </p14:nvContentPartPr>
              <p14:xfrm>
                <a:off x="8397453" y="2188507"/>
                <a:ext cx="1668240" cy="304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9353875-A97C-40B8-A330-F6418D4253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93133" y="2184187"/>
                  <a:ext cx="1676880" cy="31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FA7F430-4AFB-4177-82CA-9CDCC08FFB7E}"/>
                  </a:ext>
                </a:extLst>
              </p14:cNvPr>
              <p14:cNvContentPartPr/>
              <p14:nvPr/>
            </p14:nvContentPartPr>
            <p14:xfrm>
              <a:off x="2196453" y="5144827"/>
              <a:ext cx="291240" cy="1346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FA7F430-4AFB-4177-82CA-9CDCC08FFB7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92133" y="5140507"/>
                <a:ext cx="299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41CC1920-A962-4AE4-B6B6-45FA7889CF06}"/>
                  </a:ext>
                </a:extLst>
              </p14:cNvPr>
              <p14:cNvContentPartPr/>
              <p14:nvPr/>
            </p14:nvContentPartPr>
            <p14:xfrm>
              <a:off x="2554293" y="5131147"/>
              <a:ext cx="118800" cy="1058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41CC1920-A962-4AE4-B6B6-45FA7889CF0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549973" y="5126827"/>
                <a:ext cx="127440" cy="11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55D5CA9E-298F-43CD-9467-ABF7B76A1B6F}"/>
              </a:ext>
            </a:extLst>
          </p:cNvPr>
          <p:cNvGrpSpPr/>
          <p:nvPr/>
        </p:nvGrpSpPr>
        <p:grpSpPr>
          <a:xfrm>
            <a:off x="2987733" y="4960507"/>
            <a:ext cx="4651560" cy="775440"/>
            <a:chOff x="2987733" y="4960507"/>
            <a:chExt cx="4651560" cy="7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25E7652-A462-4F37-8A60-5162D9F4A674}"/>
                    </a:ext>
                  </a:extLst>
                </p14:cNvPr>
                <p14:cNvContentPartPr/>
                <p14:nvPr/>
              </p14:nvContentPartPr>
              <p14:xfrm>
                <a:off x="2987733" y="5152387"/>
                <a:ext cx="146520" cy="103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25E7652-A462-4F37-8A60-5162D9F4A6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83413" y="5148067"/>
                  <a:ext cx="155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FC12132-2713-41E2-9327-B61797D67761}"/>
                    </a:ext>
                  </a:extLst>
                </p14:cNvPr>
                <p14:cNvContentPartPr/>
                <p14:nvPr/>
              </p14:nvContentPartPr>
              <p14:xfrm>
                <a:off x="3129573" y="5146987"/>
                <a:ext cx="294480" cy="90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FC12132-2713-41E2-9327-B61797D6776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25253" y="5142667"/>
                  <a:ext cx="303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F041215-8DB7-4BC4-872E-818122980C55}"/>
                    </a:ext>
                  </a:extLst>
                </p14:cNvPr>
                <p14:cNvContentPartPr/>
                <p14:nvPr/>
              </p14:nvContentPartPr>
              <p14:xfrm>
                <a:off x="3623853" y="5045467"/>
                <a:ext cx="145800" cy="197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F041215-8DB7-4BC4-872E-818122980C5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19533" y="5041147"/>
                  <a:ext cx="154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34DED5F-57DA-420A-9C92-FDF2E4C47317}"/>
                    </a:ext>
                  </a:extLst>
                </p14:cNvPr>
                <p14:cNvContentPartPr/>
                <p14:nvPr/>
              </p14:nvContentPartPr>
              <p14:xfrm>
                <a:off x="3789813" y="5134747"/>
                <a:ext cx="293400" cy="260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34DED5F-57DA-420A-9C92-FDF2E4C4731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85493" y="5130427"/>
                  <a:ext cx="302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7AE9A40-DC76-48E0-A21D-B31268EA88B1}"/>
                    </a:ext>
                  </a:extLst>
                </p14:cNvPr>
                <p14:cNvContentPartPr/>
                <p14:nvPr/>
              </p14:nvContentPartPr>
              <p14:xfrm>
                <a:off x="4410093" y="5078947"/>
                <a:ext cx="166320" cy="103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7AE9A40-DC76-48E0-A21D-B31268EA88B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05773" y="5074627"/>
                  <a:ext cx="174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1D210F6-8B68-4E5F-BFD8-62DD39739739}"/>
                    </a:ext>
                  </a:extLst>
                </p14:cNvPr>
                <p14:cNvContentPartPr/>
                <p14:nvPr/>
              </p14:nvContentPartPr>
              <p14:xfrm>
                <a:off x="4591173" y="5075347"/>
                <a:ext cx="105480" cy="100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1D210F6-8B68-4E5F-BFD8-62DD3973973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86853" y="5071027"/>
                  <a:ext cx="114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6A4D4CC-B6CA-4702-B43B-1B76110EE935}"/>
                    </a:ext>
                  </a:extLst>
                </p14:cNvPr>
                <p14:cNvContentPartPr/>
                <p14:nvPr/>
              </p14:nvContentPartPr>
              <p14:xfrm>
                <a:off x="4865853" y="5067787"/>
                <a:ext cx="342000" cy="82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6A4D4CC-B6CA-4702-B43B-1B76110EE93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61533" y="5063467"/>
                  <a:ext cx="350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7C1EEA2-7BEB-4014-8BA7-B55402F11B0C}"/>
                    </a:ext>
                  </a:extLst>
                </p14:cNvPr>
                <p14:cNvContentPartPr/>
                <p14:nvPr/>
              </p14:nvContentPartPr>
              <p14:xfrm>
                <a:off x="5244933" y="4991467"/>
                <a:ext cx="187920" cy="142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7C1EEA2-7BEB-4014-8BA7-B55402F11B0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40613" y="4987147"/>
                  <a:ext cx="196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CB9FA4B-38C5-4B35-BFAD-C8761FA753E7}"/>
                    </a:ext>
                  </a:extLst>
                </p14:cNvPr>
                <p14:cNvContentPartPr/>
                <p14:nvPr/>
              </p14:nvContentPartPr>
              <p14:xfrm>
                <a:off x="5697093" y="5032507"/>
                <a:ext cx="251280" cy="121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CB9FA4B-38C5-4B35-BFAD-C8761FA753E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92773" y="5028187"/>
                  <a:ext cx="259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01288BB-8A95-4103-8BD4-83D5C584C525}"/>
                    </a:ext>
                  </a:extLst>
                </p14:cNvPr>
                <p14:cNvContentPartPr/>
                <p14:nvPr/>
              </p14:nvContentPartPr>
              <p14:xfrm>
                <a:off x="6107853" y="5037907"/>
                <a:ext cx="385560" cy="113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01288BB-8A95-4103-8BD4-83D5C584C52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03533" y="5033587"/>
                  <a:ext cx="394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27B79F0-3988-4869-BF0A-1A4C32A2F2C3}"/>
                    </a:ext>
                  </a:extLst>
                </p14:cNvPr>
                <p14:cNvContentPartPr/>
                <p14:nvPr/>
              </p14:nvContentPartPr>
              <p14:xfrm>
                <a:off x="6733893" y="5022787"/>
                <a:ext cx="271080" cy="1054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27B79F0-3988-4869-BF0A-1A4C32A2F2C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29573" y="5018467"/>
                  <a:ext cx="279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90D40BF-E515-401D-B58A-68E71E11E75B}"/>
                    </a:ext>
                  </a:extLst>
                </p14:cNvPr>
                <p14:cNvContentPartPr/>
                <p14:nvPr/>
              </p14:nvContentPartPr>
              <p14:xfrm>
                <a:off x="7040613" y="4960507"/>
                <a:ext cx="428040" cy="151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90D40BF-E515-401D-B58A-68E71E11E75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36293" y="4956187"/>
                  <a:ext cx="436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09BFC9B-7C11-4BF7-9061-7926BF7930F4}"/>
                    </a:ext>
                  </a:extLst>
                </p14:cNvPr>
                <p14:cNvContentPartPr/>
                <p14:nvPr/>
              </p14:nvContentPartPr>
              <p14:xfrm>
                <a:off x="3878013" y="5448667"/>
                <a:ext cx="149400" cy="287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09BFC9B-7C11-4BF7-9061-7926BF7930F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73693" y="5444347"/>
                  <a:ext cx="158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7049783-67CE-43F8-8907-53CECEA56F65}"/>
                    </a:ext>
                  </a:extLst>
                </p14:cNvPr>
                <p14:cNvContentPartPr/>
                <p14:nvPr/>
              </p14:nvContentPartPr>
              <p14:xfrm>
                <a:off x="4041813" y="5501227"/>
                <a:ext cx="171000" cy="97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7049783-67CE-43F8-8907-53CECEA56F6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037493" y="5496907"/>
                  <a:ext cx="179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4009BC4-B61D-4173-B2EB-D54BF7BAAE86}"/>
                    </a:ext>
                  </a:extLst>
                </p14:cNvPr>
                <p14:cNvContentPartPr/>
                <p14:nvPr/>
              </p14:nvContentPartPr>
              <p14:xfrm>
                <a:off x="4454013" y="5445787"/>
                <a:ext cx="305280" cy="168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4009BC4-B61D-4173-B2EB-D54BF7BAAE8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49693" y="5441467"/>
                  <a:ext cx="313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7A74066-B74F-4C7C-8075-B4F74474EC25}"/>
                    </a:ext>
                  </a:extLst>
                </p14:cNvPr>
                <p14:cNvContentPartPr/>
                <p14:nvPr/>
              </p14:nvContentPartPr>
              <p14:xfrm>
                <a:off x="4933533" y="5454067"/>
                <a:ext cx="258120" cy="140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7A74066-B74F-4C7C-8075-B4F74474EC2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29213" y="5449747"/>
                  <a:ext cx="266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50DC7C-C361-4328-BB7C-367B003DC5C6}"/>
                    </a:ext>
                  </a:extLst>
                </p14:cNvPr>
                <p14:cNvContentPartPr/>
                <p14:nvPr/>
              </p14:nvContentPartPr>
              <p14:xfrm>
                <a:off x="5225133" y="5381347"/>
                <a:ext cx="430200" cy="165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50DC7C-C361-4328-BB7C-367B003DC5C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20813" y="5377027"/>
                  <a:ext cx="438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75C801B-5B9D-452E-BA2D-04E745DA3F09}"/>
                    </a:ext>
                  </a:extLst>
                </p14:cNvPr>
                <p14:cNvContentPartPr/>
                <p14:nvPr/>
              </p14:nvContentPartPr>
              <p14:xfrm>
                <a:off x="5801853" y="5370187"/>
                <a:ext cx="482400" cy="173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75C801B-5B9D-452E-BA2D-04E745DA3F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97533" y="5365867"/>
                  <a:ext cx="491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6A4CF66-638A-4831-B31B-7DD43EF26B04}"/>
                    </a:ext>
                  </a:extLst>
                </p14:cNvPr>
                <p14:cNvContentPartPr/>
                <p14:nvPr/>
              </p14:nvContentPartPr>
              <p14:xfrm>
                <a:off x="6266253" y="5475307"/>
                <a:ext cx="66600" cy="457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6A4CF66-638A-4831-B31B-7DD43EF26B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61933" y="5470987"/>
                  <a:ext cx="75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8D86EA9-2225-40FA-BF7E-84FFA27EE40F}"/>
                    </a:ext>
                  </a:extLst>
                </p14:cNvPr>
                <p14:cNvContentPartPr/>
                <p14:nvPr/>
              </p14:nvContentPartPr>
              <p14:xfrm>
                <a:off x="6353733" y="5345347"/>
                <a:ext cx="218160" cy="184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8D86EA9-2225-40FA-BF7E-84FFA27EE40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349413" y="5341027"/>
                  <a:ext cx="226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59A4197-86F5-47F2-A73B-DF50AB132A58}"/>
                    </a:ext>
                  </a:extLst>
                </p14:cNvPr>
                <p14:cNvContentPartPr/>
                <p14:nvPr/>
              </p14:nvContentPartPr>
              <p14:xfrm>
                <a:off x="6727053" y="5371627"/>
                <a:ext cx="145800" cy="288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59A4197-86F5-47F2-A73B-DF50AB132A5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722733" y="5367307"/>
                  <a:ext cx="1544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83B4B12-CA84-4703-B3F5-94D94EFBE5A7}"/>
                    </a:ext>
                  </a:extLst>
                </p14:cNvPr>
                <p14:cNvContentPartPr/>
                <p14:nvPr/>
              </p14:nvContentPartPr>
              <p14:xfrm>
                <a:off x="6882933" y="5393947"/>
                <a:ext cx="183600" cy="97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83B4B12-CA84-4703-B3F5-94D94EFBE5A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78613" y="5389627"/>
                  <a:ext cx="192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17D0D14-BA11-48B2-92EF-EB9EA3F0B03C}"/>
                    </a:ext>
                  </a:extLst>
                </p14:cNvPr>
                <p14:cNvContentPartPr/>
                <p14:nvPr/>
              </p14:nvContentPartPr>
              <p14:xfrm>
                <a:off x="7070853" y="5343187"/>
                <a:ext cx="191520" cy="133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17D0D14-BA11-48B2-92EF-EB9EA3F0B03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66533" y="5338867"/>
                  <a:ext cx="200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9C9528C-B6A9-48B8-AC27-F32FD43451C6}"/>
                    </a:ext>
                  </a:extLst>
                </p14:cNvPr>
                <p14:cNvContentPartPr/>
                <p14:nvPr/>
              </p14:nvContentPartPr>
              <p14:xfrm>
                <a:off x="7262733" y="5370907"/>
                <a:ext cx="284400" cy="100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9C9528C-B6A9-48B8-AC27-F32FD43451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58413" y="5366587"/>
                  <a:ext cx="293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B2E389-FF2D-438E-8675-82CFE7CB6958}"/>
                    </a:ext>
                  </a:extLst>
                </p14:cNvPr>
                <p14:cNvContentPartPr/>
                <p14:nvPr/>
              </p14:nvContentPartPr>
              <p14:xfrm>
                <a:off x="7535253" y="5189827"/>
                <a:ext cx="104040" cy="359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B2E389-FF2D-438E-8675-82CFE7CB695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30933" y="5185507"/>
                  <a:ext cx="11268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0BA35715-DF5D-4480-9F7C-BC9B708F5BAA}"/>
                  </a:ext>
                </a:extLst>
              </p14:cNvPr>
              <p14:cNvContentPartPr/>
              <p14:nvPr/>
            </p14:nvContentPartPr>
            <p14:xfrm>
              <a:off x="6231333" y="163147"/>
              <a:ext cx="1538280" cy="8607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0BA35715-DF5D-4480-9F7C-BC9B708F5BA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227013" y="158827"/>
                <a:ext cx="1546920" cy="86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83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44B6-8975-C4A4-F057-9233F1E4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AC15245-5F67-2583-BA53-5CF9077F582B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Tariff: Small country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A31C3286-F699-C4A2-D80B-C0E7D7B3BEF3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34EE4080-EF43-1EB8-AED6-11D0756E1179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120CC31B-EAAA-3E4C-D5EC-17F4E0353E69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5F987A51-7A6F-E7A5-6BF7-64368880EADC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72206C28-0E60-D6F7-8330-A330502F6CF4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060AEE21-3371-7CF4-A310-ABC2EBC77C32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2D445226-92BE-0F02-E378-A3243CDA14CF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DF645C64-0DCB-1A24-CFBE-2DE62C8E7F0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9432A6C6-D140-4256-B82F-659646984AD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14:cNvPr>
              <p14:cNvContentPartPr/>
              <p14:nvPr/>
            </p14:nvContentPartPr>
            <p14:xfrm>
              <a:off x="624693" y="3434467"/>
              <a:ext cx="456480" cy="54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373" y="3430147"/>
                <a:ext cx="46512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46D80F-6549-48A9-A95E-2F98F35F7D06}"/>
              </a:ext>
            </a:extLst>
          </p:cNvPr>
          <p:cNvGrpSpPr/>
          <p:nvPr/>
        </p:nvGrpSpPr>
        <p:grpSpPr>
          <a:xfrm>
            <a:off x="1626933" y="2209027"/>
            <a:ext cx="2322360" cy="82440"/>
            <a:chOff x="1626933" y="2209027"/>
            <a:chExt cx="232236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14:cNvPr>
                <p14:cNvContentPartPr/>
                <p14:nvPr/>
              </p14:nvContentPartPr>
              <p14:xfrm>
                <a:off x="1626933" y="2287867"/>
                <a:ext cx="197280" cy="36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613" y="2283547"/>
                  <a:ext cx="20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14:cNvPr>
                <p14:cNvContentPartPr/>
                <p14:nvPr/>
              </p14:nvContentPartPr>
              <p14:xfrm>
                <a:off x="2067933" y="2256907"/>
                <a:ext cx="643320" cy="13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3613" y="2252587"/>
                  <a:ext cx="65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14:cNvPr>
                <p14:cNvContentPartPr/>
                <p14:nvPr/>
              </p14:nvContentPartPr>
              <p14:xfrm>
                <a:off x="2907813" y="2250427"/>
                <a:ext cx="719280" cy="18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03493" y="2246107"/>
                  <a:ext cx="72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14:cNvPr>
                <p14:cNvContentPartPr/>
                <p14:nvPr/>
              </p14:nvContentPartPr>
              <p14:xfrm>
                <a:off x="3813213" y="2209027"/>
                <a:ext cx="136080" cy="10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08893" y="2204707"/>
                  <a:ext cx="1447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4E728A6-96B2-4BC1-83AA-A8893B3C6F32}"/>
              </a:ext>
            </a:extLst>
          </p:cNvPr>
          <p:cNvGrpSpPr/>
          <p:nvPr/>
        </p:nvGrpSpPr>
        <p:grpSpPr>
          <a:xfrm>
            <a:off x="913773" y="2159707"/>
            <a:ext cx="306000" cy="304560"/>
            <a:chOff x="913773" y="2159707"/>
            <a:chExt cx="3060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14:cNvPr>
                <p14:cNvContentPartPr/>
                <p14:nvPr/>
              </p14:nvContentPartPr>
              <p14:xfrm>
                <a:off x="913773" y="2263027"/>
                <a:ext cx="139320" cy="201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9453" y="2258707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14:cNvPr>
                <p14:cNvContentPartPr/>
                <p14:nvPr/>
              </p14:nvContentPartPr>
              <p14:xfrm>
                <a:off x="1117893" y="2159707"/>
                <a:ext cx="101880" cy="149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3573" y="2155387"/>
                  <a:ext cx="11052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14:cNvPr>
              <p14:cNvContentPartPr/>
              <p14:nvPr/>
            </p14:nvContentPartPr>
            <p14:xfrm>
              <a:off x="3979173" y="2323507"/>
              <a:ext cx="15480" cy="303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4853" y="2319187"/>
                <a:ext cx="241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14:cNvPr>
              <p14:cNvContentPartPr/>
              <p14:nvPr/>
            </p14:nvContentPartPr>
            <p14:xfrm>
              <a:off x="3986733" y="3037027"/>
              <a:ext cx="17640" cy="901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2413" y="3032707"/>
                <a:ext cx="2628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14:cNvPr>
              <p14:cNvContentPartPr/>
              <p14:nvPr/>
            </p14:nvContentPartPr>
            <p14:xfrm>
              <a:off x="3982773" y="4369747"/>
              <a:ext cx="9360" cy="126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8453" y="4365427"/>
                <a:ext cx="180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3EB6FC-7FD4-4077-A2CA-884E2056A159}"/>
              </a:ext>
            </a:extLst>
          </p:cNvPr>
          <p:cNvGrpSpPr/>
          <p:nvPr/>
        </p:nvGrpSpPr>
        <p:grpSpPr>
          <a:xfrm>
            <a:off x="3844173" y="4700587"/>
            <a:ext cx="170280" cy="218880"/>
            <a:chOff x="3844173" y="4700587"/>
            <a:chExt cx="1702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14:cNvPr>
                <p14:cNvContentPartPr/>
                <p14:nvPr/>
              </p14:nvContentPartPr>
              <p14:xfrm>
                <a:off x="3859293" y="4700587"/>
                <a:ext cx="140400" cy="218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4973" y="4696267"/>
                  <a:ext cx="149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14:cNvPr>
                <p14:cNvContentPartPr/>
                <p14:nvPr/>
              </p14:nvContentPartPr>
              <p14:xfrm>
                <a:off x="3844173" y="4715347"/>
                <a:ext cx="170280" cy="169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39853" y="4711027"/>
                  <a:ext cx="178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68F3489-4C03-45CC-ABA2-DF773A5373BF}"/>
              </a:ext>
            </a:extLst>
          </p:cNvPr>
          <p:cNvGrpSpPr/>
          <p:nvPr/>
        </p:nvGrpSpPr>
        <p:grpSpPr>
          <a:xfrm>
            <a:off x="7008213" y="3782587"/>
            <a:ext cx="289440" cy="218160"/>
            <a:chOff x="7008213" y="3782587"/>
            <a:chExt cx="28944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14:cNvPr>
                <p14:cNvContentPartPr/>
                <p14:nvPr/>
              </p14:nvContentPartPr>
              <p14:xfrm>
                <a:off x="7146453" y="3801307"/>
                <a:ext cx="32760" cy="14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2133" y="3796987"/>
                  <a:ext cx="4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14:cNvPr>
                <p14:cNvContentPartPr/>
                <p14:nvPr/>
              </p14:nvContentPartPr>
              <p14:xfrm>
                <a:off x="7008213" y="3782587"/>
                <a:ext cx="289440" cy="218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3893" y="3778267"/>
                  <a:ext cx="29808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14:cNvPr>
              <p14:cNvContentPartPr/>
              <p14:nvPr/>
            </p14:nvContentPartPr>
            <p14:xfrm>
              <a:off x="6266973" y="668227"/>
              <a:ext cx="215640" cy="3164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2653" y="663907"/>
                <a:ext cx="224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14:cNvPr>
              <p14:cNvContentPartPr/>
              <p14:nvPr/>
            </p14:nvContentPartPr>
            <p14:xfrm>
              <a:off x="5262933" y="82507"/>
              <a:ext cx="114480" cy="3218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8613" y="78187"/>
                <a:ext cx="123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14:cNvPr>
              <p14:cNvContentPartPr/>
              <p14:nvPr/>
            </p14:nvContentPartPr>
            <p14:xfrm>
              <a:off x="5623293" y="185827"/>
              <a:ext cx="168840" cy="3135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18973" y="181507"/>
                <a:ext cx="177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14:cNvPr>
              <p14:cNvContentPartPr/>
              <p14:nvPr/>
            </p14:nvContentPartPr>
            <p14:xfrm>
              <a:off x="5856933" y="126067"/>
              <a:ext cx="164520" cy="80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2613" y="121747"/>
                <a:ext cx="173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14:cNvPr>
              <p14:cNvContentPartPr/>
              <p14:nvPr/>
            </p14:nvContentPartPr>
            <p14:xfrm>
              <a:off x="6147093" y="151267"/>
              <a:ext cx="249480" cy="152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2773" y="146947"/>
                <a:ext cx="25812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6EB-A689-4D25-9493-DC10461F6EF1}"/>
              </a:ext>
            </a:extLst>
          </p:cNvPr>
          <p:cNvGrpSpPr/>
          <p:nvPr/>
        </p:nvGrpSpPr>
        <p:grpSpPr>
          <a:xfrm>
            <a:off x="6584493" y="37147"/>
            <a:ext cx="523440" cy="453600"/>
            <a:chOff x="6584493" y="37147"/>
            <a:chExt cx="5234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14:cNvPr>
                <p14:cNvContentPartPr/>
                <p14:nvPr/>
              </p14:nvContentPartPr>
              <p14:xfrm>
                <a:off x="6584493" y="149107"/>
                <a:ext cx="159480" cy="27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80173" y="144787"/>
                  <a:ext cx="168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14:cNvPr>
                <p14:cNvContentPartPr/>
                <p14:nvPr/>
              </p14:nvContentPartPr>
              <p14:xfrm>
                <a:off x="6813093" y="67027"/>
                <a:ext cx="176760" cy="15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8773" y="62707"/>
                  <a:ext cx="185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14:cNvPr>
                <p14:cNvContentPartPr/>
                <p14:nvPr/>
              </p14:nvContentPartPr>
              <p14:xfrm>
                <a:off x="6903093" y="37147"/>
                <a:ext cx="204840" cy="45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8773" y="32827"/>
                  <a:ext cx="213480" cy="46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609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44B6-8975-C4A4-F057-9233F1E4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AC15245-5F67-2583-BA53-5CF9077F582B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Tariff: Small country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A31C3286-F699-C4A2-D80B-C0E7D7B3BEF3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34EE4080-EF43-1EB8-AED6-11D0756E1179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120CC31B-EAAA-3E4C-D5EC-17F4E0353E69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5F987A51-7A6F-E7A5-6BF7-64368880EADC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72206C28-0E60-D6F7-8330-A330502F6CF4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060AEE21-3371-7CF4-A310-ABC2EBC77C32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2D445226-92BE-0F02-E378-A3243CDA14CF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DF645C64-0DCB-1A24-CFBE-2DE62C8E7F0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9432A6C6-D140-4256-B82F-659646984AD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14:cNvPr>
              <p14:cNvContentPartPr/>
              <p14:nvPr/>
            </p14:nvContentPartPr>
            <p14:xfrm>
              <a:off x="624693" y="3434467"/>
              <a:ext cx="456480" cy="54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373" y="3430147"/>
                <a:ext cx="46512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46D80F-6549-48A9-A95E-2F98F35F7D06}"/>
              </a:ext>
            </a:extLst>
          </p:cNvPr>
          <p:cNvGrpSpPr/>
          <p:nvPr/>
        </p:nvGrpSpPr>
        <p:grpSpPr>
          <a:xfrm>
            <a:off x="1626933" y="2209027"/>
            <a:ext cx="2322360" cy="82440"/>
            <a:chOff x="1626933" y="2209027"/>
            <a:chExt cx="232236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14:cNvPr>
                <p14:cNvContentPartPr/>
                <p14:nvPr/>
              </p14:nvContentPartPr>
              <p14:xfrm>
                <a:off x="1626933" y="2287867"/>
                <a:ext cx="197280" cy="36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613" y="2283547"/>
                  <a:ext cx="20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14:cNvPr>
                <p14:cNvContentPartPr/>
                <p14:nvPr/>
              </p14:nvContentPartPr>
              <p14:xfrm>
                <a:off x="2067933" y="2256907"/>
                <a:ext cx="643320" cy="13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3613" y="2252587"/>
                  <a:ext cx="65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14:cNvPr>
                <p14:cNvContentPartPr/>
                <p14:nvPr/>
              </p14:nvContentPartPr>
              <p14:xfrm>
                <a:off x="2907813" y="2250427"/>
                <a:ext cx="719280" cy="18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03493" y="2246107"/>
                  <a:ext cx="72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14:cNvPr>
                <p14:cNvContentPartPr/>
                <p14:nvPr/>
              </p14:nvContentPartPr>
              <p14:xfrm>
                <a:off x="3813213" y="2209027"/>
                <a:ext cx="136080" cy="10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08893" y="2204707"/>
                  <a:ext cx="1447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4E728A6-96B2-4BC1-83AA-A8893B3C6F32}"/>
              </a:ext>
            </a:extLst>
          </p:cNvPr>
          <p:cNvGrpSpPr/>
          <p:nvPr/>
        </p:nvGrpSpPr>
        <p:grpSpPr>
          <a:xfrm>
            <a:off x="913773" y="2159707"/>
            <a:ext cx="306000" cy="304560"/>
            <a:chOff x="913773" y="2159707"/>
            <a:chExt cx="3060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14:cNvPr>
                <p14:cNvContentPartPr/>
                <p14:nvPr/>
              </p14:nvContentPartPr>
              <p14:xfrm>
                <a:off x="913773" y="2263027"/>
                <a:ext cx="139320" cy="201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9453" y="2258707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14:cNvPr>
                <p14:cNvContentPartPr/>
                <p14:nvPr/>
              </p14:nvContentPartPr>
              <p14:xfrm>
                <a:off x="1117893" y="2159707"/>
                <a:ext cx="101880" cy="149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3573" y="2155387"/>
                  <a:ext cx="11052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14:cNvPr>
              <p14:cNvContentPartPr/>
              <p14:nvPr/>
            </p14:nvContentPartPr>
            <p14:xfrm>
              <a:off x="3979173" y="2323507"/>
              <a:ext cx="15480" cy="303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4853" y="2319187"/>
                <a:ext cx="241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14:cNvPr>
              <p14:cNvContentPartPr/>
              <p14:nvPr/>
            </p14:nvContentPartPr>
            <p14:xfrm>
              <a:off x="3986733" y="3037027"/>
              <a:ext cx="17640" cy="901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2413" y="3032707"/>
                <a:ext cx="2628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14:cNvPr>
              <p14:cNvContentPartPr/>
              <p14:nvPr/>
            </p14:nvContentPartPr>
            <p14:xfrm>
              <a:off x="3982773" y="4369747"/>
              <a:ext cx="9360" cy="126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8453" y="4365427"/>
                <a:ext cx="180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3EB6FC-7FD4-4077-A2CA-884E2056A159}"/>
              </a:ext>
            </a:extLst>
          </p:cNvPr>
          <p:cNvGrpSpPr/>
          <p:nvPr/>
        </p:nvGrpSpPr>
        <p:grpSpPr>
          <a:xfrm>
            <a:off x="3844173" y="4700587"/>
            <a:ext cx="170280" cy="218880"/>
            <a:chOff x="3844173" y="4700587"/>
            <a:chExt cx="1702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14:cNvPr>
                <p14:cNvContentPartPr/>
                <p14:nvPr/>
              </p14:nvContentPartPr>
              <p14:xfrm>
                <a:off x="3859293" y="4700587"/>
                <a:ext cx="140400" cy="218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4973" y="4696267"/>
                  <a:ext cx="149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14:cNvPr>
                <p14:cNvContentPartPr/>
                <p14:nvPr/>
              </p14:nvContentPartPr>
              <p14:xfrm>
                <a:off x="3844173" y="4715347"/>
                <a:ext cx="170280" cy="169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39853" y="4711027"/>
                  <a:ext cx="178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68F3489-4C03-45CC-ABA2-DF773A5373BF}"/>
              </a:ext>
            </a:extLst>
          </p:cNvPr>
          <p:cNvGrpSpPr/>
          <p:nvPr/>
        </p:nvGrpSpPr>
        <p:grpSpPr>
          <a:xfrm>
            <a:off x="7008213" y="3782587"/>
            <a:ext cx="289440" cy="218160"/>
            <a:chOff x="7008213" y="3782587"/>
            <a:chExt cx="28944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14:cNvPr>
                <p14:cNvContentPartPr/>
                <p14:nvPr/>
              </p14:nvContentPartPr>
              <p14:xfrm>
                <a:off x="7146453" y="3801307"/>
                <a:ext cx="32760" cy="14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2133" y="3796987"/>
                  <a:ext cx="4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14:cNvPr>
                <p14:cNvContentPartPr/>
                <p14:nvPr/>
              </p14:nvContentPartPr>
              <p14:xfrm>
                <a:off x="7008213" y="3782587"/>
                <a:ext cx="289440" cy="218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3893" y="3778267"/>
                  <a:ext cx="29808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14:cNvPr>
              <p14:cNvContentPartPr/>
              <p14:nvPr/>
            </p14:nvContentPartPr>
            <p14:xfrm>
              <a:off x="6266973" y="668227"/>
              <a:ext cx="215640" cy="3164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2653" y="663907"/>
                <a:ext cx="224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14:cNvPr>
              <p14:cNvContentPartPr/>
              <p14:nvPr/>
            </p14:nvContentPartPr>
            <p14:xfrm>
              <a:off x="5262933" y="82507"/>
              <a:ext cx="114480" cy="3218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8613" y="78187"/>
                <a:ext cx="123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14:cNvPr>
              <p14:cNvContentPartPr/>
              <p14:nvPr/>
            </p14:nvContentPartPr>
            <p14:xfrm>
              <a:off x="5623293" y="185827"/>
              <a:ext cx="168840" cy="3135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18973" y="181507"/>
                <a:ext cx="177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14:cNvPr>
              <p14:cNvContentPartPr/>
              <p14:nvPr/>
            </p14:nvContentPartPr>
            <p14:xfrm>
              <a:off x="5856933" y="126067"/>
              <a:ext cx="164520" cy="80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2613" y="121747"/>
                <a:ext cx="173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14:cNvPr>
              <p14:cNvContentPartPr/>
              <p14:nvPr/>
            </p14:nvContentPartPr>
            <p14:xfrm>
              <a:off x="6147093" y="151267"/>
              <a:ext cx="249480" cy="152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2773" y="146947"/>
                <a:ext cx="25812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6EB-A689-4D25-9493-DC10461F6EF1}"/>
              </a:ext>
            </a:extLst>
          </p:cNvPr>
          <p:cNvGrpSpPr/>
          <p:nvPr/>
        </p:nvGrpSpPr>
        <p:grpSpPr>
          <a:xfrm>
            <a:off x="6584493" y="37147"/>
            <a:ext cx="523440" cy="453600"/>
            <a:chOff x="6584493" y="37147"/>
            <a:chExt cx="5234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14:cNvPr>
                <p14:cNvContentPartPr/>
                <p14:nvPr/>
              </p14:nvContentPartPr>
              <p14:xfrm>
                <a:off x="6584493" y="149107"/>
                <a:ext cx="159480" cy="27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80173" y="144787"/>
                  <a:ext cx="168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14:cNvPr>
                <p14:cNvContentPartPr/>
                <p14:nvPr/>
              </p14:nvContentPartPr>
              <p14:xfrm>
                <a:off x="6813093" y="67027"/>
                <a:ext cx="176760" cy="15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8773" y="62707"/>
                  <a:ext cx="185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14:cNvPr>
                <p14:cNvContentPartPr/>
                <p14:nvPr/>
              </p14:nvContentPartPr>
              <p14:xfrm>
                <a:off x="6903093" y="37147"/>
                <a:ext cx="204840" cy="45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8773" y="32827"/>
                  <a:ext cx="213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AEF58DB-BE05-4CB7-B975-7C325F950E43}"/>
                  </a:ext>
                </a:extLst>
              </p14:cNvPr>
              <p14:cNvContentPartPr/>
              <p14:nvPr/>
            </p14:nvContentPartPr>
            <p14:xfrm>
              <a:off x="5347893" y="483907"/>
              <a:ext cx="1594080" cy="547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AEF58DB-BE05-4CB7-B975-7C325F950E4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343573" y="479587"/>
                <a:ext cx="160272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3320CBE-DB06-48C8-80AA-E682149BEEC5}"/>
              </a:ext>
            </a:extLst>
          </p:cNvPr>
          <p:cNvGrpSpPr/>
          <p:nvPr/>
        </p:nvGrpSpPr>
        <p:grpSpPr>
          <a:xfrm>
            <a:off x="8251293" y="53347"/>
            <a:ext cx="3189600" cy="516240"/>
            <a:chOff x="8251293" y="53347"/>
            <a:chExt cx="318960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6144408-C29C-4E26-8E3A-743E28664142}"/>
                    </a:ext>
                  </a:extLst>
                </p14:cNvPr>
                <p14:cNvContentPartPr/>
                <p14:nvPr/>
              </p14:nvContentPartPr>
              <p14:xfrm>
                <a:off x="8251293" y="164587"/>
                <a:ext cx="5760" cy="127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6144408-C29C-4E26-8E3A-743E2866414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46973" y="160267"/>
                  <a:ext cx="14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D3B5219-5FD3-47E6-B7D1-858AA72F1165}"/>
                    </a:ext>
                  </a:extLst>
                </p14:cNvPr>
                <p14:cNvContentPartPr/>
                <p14:nvPr/>
              </p14:nvContentPartPr>
              <p14:xfrm>
                <a:off x="8312493" y="214627"/>
                <a:ext cx="63360" cy="68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D3B5219-5FD3-47E6-B7D1-858AA72F11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08173" y="210307"/>
                  <a:ext cx="72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8ED233F-D540-474A-AC54-3EF01B8BF6C3}"/>
                    </a:ext>
                  </a:extLst>
                </p14:cNvPr>
                <p14:cNvContentPartPr/>
                <p14:nvPr/>
              </p14:nvContentPartPr>
              <p14:xfrm>
                <a:off x="8533533" y="80707"/>
                <a:ext cx="182520" cy="177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8ED233F-D540-474A-AC54-3EF01B8BF6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29213" y="76387"/>
                  <a:ext cx="191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F68154B-D9E6-4C42-8AAA-25B54AEFDF46}"/>
                    </a:ext>
                  </a:extLst>
                </p14:cNvPr>
                <p14:cNvContentPartPr/>
                <p14:nvPr/>
              </p14:nvContentPartPr>
              <p14:xfrm>
                <a:off x="8608773" y="101227"/>
                <a:ext cx="42120" cy="9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F68154B-D9E6-4C42-8AAA-25B54AEFDF4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04453" y="96907"/>
                  <a:ext cx="50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B3A77A9-EF9C-445B-8D21-B1C1A0D5D881}"/>
                    </a:ext>
                  </a:extLst>
                </p14:cNvPr>
                <p14:cNvContentPartPr/>
                <p14:nvPr/>
              </p14:nvContentPartPr>
              <p14:xfrm>
                <a:off x="8913333" y="67027"/>
                <a:ext cx="74160" cy="213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B3A77A9-EF9C-445B-8D21-B1C1A0D5D8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09013" y="62707"/>
                  <a:ext cx="82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F204D85-B045-4775-B14B-FE48E8496C0E}"/>
                    </a:ext>
                  </a:extLst>
                </p14:cNvPr>
                <p14:cNvContentPartPr/>
                <p14:nvPr/>
              </p14:nvContentPartPr>
              <p14:xfrm>
                <a:off x="9015573" y="142987"/>
                <a:ext cx="90720" cy="68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F204D85-B045-4775-B14B-FE48E8496C0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11253" y="138667"/>
                  <a:ext cx="99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2FE0167-9EB4-4B4F-8B33-EEE26FDF8FD2}"/>
                    </a:ext>
                  </a:extLst>
                </p14:cNvPr>
                <p14:cNvContentPartPr/>
                <p14:nvPr/>
              </p14:nvContentPartPr>
              <p14:xfrm>
                <a:off x="9157053" y="153787"/>
                <a:ext cx="125280" cy="69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2FE0167-9EB4-4B4F-8B33-EEE26FDF8F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52733" y="149467"/>
                  <a:ext cx="133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6744B28-6614-4E2A-9D73-CADF8F6FF39A}"/>
                    </a:ext>
                  </a:extLst>
                </p14:cNvPr>
                <p14:cNvContentPartPr/>
                <p14:nvPr/>
              </p14:nvContentPartPr>
              <p14:xfrm>
                <a:off x="9270453" y="143347"/>
                <a:ext cx="197280" cy="69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6744B28-6614-4E2A-9D73-CADF8F6FF3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66133" y="139027"/>
                  <a:ext cx="205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E7D1EC0-DE89-4F94-A902-00465F4570CA}"/>
                    </a:ext>
                  </a:extLst>
                </p14:cNvPr>
                <p14:cNvContentPartPr/>
                <p14:nvPr/>
              </p14:nvContentPartPr>
              <p14:xfrm>
                <a:off x="9504453" y="123547"/>
                <a:ext cx="120960" cy="637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E7D1EC0-DE89-4F94-A902-00465F4570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0133" y="119227"/>
                  <a:ext cx="129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A78577-A685-4CA4-A80F-CB3CBE31B541}"/>
                    </a:ext>
                  </a:extLst>
                </p14:cNvPr>
                <p14:cNvContentPartPr/>
                <p14:nvPr/>
              </p14:nvContentPartPr>
              <p14:xfrm>
                <a:off x="9616053" y="53347"/>
                <a:ext cx="92520" cy="169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A78577-A685-4CA4-A80F-CB3CBE31B5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11733" y="49027"/>
                  <a:ext cx="101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68E9397-34C2-467F-9098-5FCC4C4441FF}"/>
                    </a:ext>
                  </a:extLst>
                </p14:cNvPr>
                <p14:cNvContentPartPr/>
                <p14:nvPr/>
              </p14:nvContentPartPr>
              <p14:xfrm>
                <a:off x="9733413" y="81427"/>
                <a:ext cx="32760" cy="106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68E9397-34C2-467F-9098-5FCC4C4441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29093" y="77107"/>
                  <a:ext cx="41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8E89503-7468-42E1-AFC7-04343D35226E}"/>
                    </a:ext>
                  </a:extLst>
                </p14:cNvPr>
                <p14:cNvContentPartPr/>
                <p14:nvPr/>
              </p14:nvContentPartPr>
              <p14:xfrm>
                <a:off x="9797133" y="133987"/>
                <a:ext cx="97560" cy="58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8E89503-7468-42E1-AFC7-04343D35226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92813" y="129667"/>
                  <a:ext cx="106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1C14C6C-8889-4DDE-B867-1E8839A05BFF}"/>
                    </a:ext>
                  </a:extLst>
                </p14:cNvPr>
                <p14:cNvContentPartPr/>
                <p14:nvPr/>
              </p14:nvContentPartPr>
              <p14:xfrm>
                <a:off x="10063173" y="103747"/>
                <a:ext cx="156600" cy="130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1C14C6C-8889-4DDE-B867-1E8839A05BF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58853" y="99427"/>
                  <a:ext cx="165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4BADB5-8A88-407F-BAA5-DF14C3F4F578}"/>
                    </a:ext>
                  </a:extLst>
                </p14:cNvPr>
                <p14:cNvContentPartPr/>
                <p14:nvPr/>
              </p14:nvContentPartPr>
              <p14:xfrm>
                <a:off x="10198533" y="160987"/>
                <a:ext cx="107280" cy="57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4BADB5-8A88-407F-BAA5-DF14C3F4F57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94213" y="156667"/>
                  <a:ext cx="115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88D4850-7AA4-4323-8253-B15F8BA79A8D}"/>
                    </a:ext>
                  </a:extLst>
                </p14:cNvPr>
                <p14:cNvContentPartPr/>
                <p14:nvPr/>
              </p14:nvContentPartPr>
              <p14:xfrm>
                <a:off x="10511733" y="171427"/>
                <a:ext cx="83880" cy="66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88D4850-7AA4-4323-8253-B15F8BA79A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07413" y="167107"/>
                  <a:ext cx="92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8C24FB-8DF1-46EC-A756-552CB960A3FA}"/>
                    </a:ext>
                  </a:extLst>
                </p14:cNvPr>
                <p14:cNvContentPartPr/>
                <p14:nvPr/>
              </p14:nvContentPartPr>
              <p14:xfrm>
                <a:off x="10604613" y="164587"/>
                <a:ext cx="126000" cy="225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8C24FB-8DF1-46EC-A756-552CB960A3F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00293" y="160267"/>
                  <a:ext cx="134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DD6976-6D38-489F-8FFA-A5D397AB5F16}"/>
                    </a:ext>
                  </a:extLst>
                </p14:cNvPr>
                <p14:cNvContentPartPr/>
                <p14:nvPr/>
              </p14:nvContentPartPr>
              <p14:xfrm>
                <a:off x="10800813" y="183307"/>
                <a:ext cx="219600" cy="57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DD6976-6D38-489F-8FFA-A5D397AB5F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96493" y="178987"/>
                  <a:ext cx="228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2C4E913-052D-4A95-9C2D-EB3F855BCD26}"/>
                    </a:ext>
                  </a:extLst>
                </p14:cNvPr>
                <p14:cNvContentPartPr/>
                <p14:nvPr/>
              </p14:nvContentPartPr>
              <p14:xfrm>
                <a:off x="11186733" y="97627"/>
                <a:ext cx="254160" cy="224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2C4E913-052D-4A95-9C2D-EB3F855BCD2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82413" y="93307"/>
                  <a:ext cx="262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37EBBAF-1148-4526-966E-80427A92E9AC}"/>
                    </a:ext>
                  </a:extLst>
                </p14:cNvPr>
                <p14:cNvContentPartPr/>
                <p14:nvPr/>
              </p14:nvContentPartPr>
              <p14:xfrm>
                <a:off x="8282613" y="393187"/>
                <a:ext cx="254160" cy="176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37EBBAF-1148-4526-966E-80427A92E9A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78293" y="388867"/>
                  <a:ext cx="262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7A5D601-E6E9-4297-A1F6-CBC672B42563}"/>
                    </a:ext>
                  </a:extLst>
                </p14:cNvPr>
                <p14:cNvContentPartPr/>
                <p14:nvPr/>
              </p14:nvContentPartPr>
              <p14:xfrm>
                <a:off x="8690493" y="435667"/>
                <a:ext cx="278280" cy="125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7A5D601-E6E9-4297-A1F6-CBC672B4256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86173" y="431347"/>
                  <a:ext cx="286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7C9C777-EABF-4CFB-867B-49B030008D1F}"/>
                    </a:ext>
                  </a:extLst>
                </p14:cNvPr>
                <p14:cNvContentPartPr/>
                <p14:nvPr/>
              </p14:nvContentPartPr>
              <p14:xfrm>
                <a:off x="8963013" y="448267"/>
                <a:ext cx="173160" cy="9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7C9C777-EABF-4CFB-867B-49B030008D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58693" y="443947"/>
                  <a:ext cx="181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B957804-E3A0-4891-9F2C-196A95D548F5}"/>
                    </a:ext>
                  </a:extLst>
                </p14:cNvPr>
                <p14:cNvContentPartPr/>
                <p14:nvPr/>
              </p14:nvContentPartPr>
              <p14:xfrm>
                <a:off x="9163893" y="370507"/>
                <a:ext cx="134280" cy="114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B957804-E3A0-4891-9F2C-196A95D548F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59573" y="366187"/>
                  <a:ext cx="142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CACD3F9-C8B1-4BDA-9ECF-4D4554499B17}"/>
                    </a:ext>
                  </a:extLst>
                </p14:cNvPr>
                <p14:cNvContentPartPr/>
                <p14:nvPr/>
              </p14:nvContentPartPr>
              <p14:xfrm>
                <a:off x="9526413" y="402547"/>
                <a:ext cx="205200" cy="81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CACD3F9-C8B1-4BDA-9ECF-4D4554499B1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22093" y="398227"/>
                  <a:ext cx="213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98B2ABE-FFE4-4C27-A6AB-A1976D87472B}"/>
                    </a:ext>
                  </a:extLst>
                </p14:cNvPr>
                <p14:cNvContentPartPr/>
                <p14:nvPr/>
              </p14:nvContentPartPr>
              <p14:xfrm>
                <a:off x="9715773" y="345667"/>
                <a:ext cx="222480" cy="116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98B2ABE-FFE4-4C27-A6AB-A1976D87472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11453" y="341347"/>
                  <a:ext cx="231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17E98E6-81A8-41CA-8739-AD72EF29BE7F}"/>
                    </a:ext>
                  </a:extLst>
                </p14:cNvPr>
                <p14:cNvContentPartPr/>
                <p14:nvPr/>
              </p14:nvContentPartPr>
              <p14:xfrm>
                <a:off x="9896133" y="307507"/>
                <a:ext cx="123840" cy="136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17E98E6-81A8-41CA-8739-AD72EF29BE7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91453" y="303187"/>
                  <a:ext cx="132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67D8828-B710-4C9E-81FF-419F522FC862}"/>
                    </a:ext>
                  </a:extLst>
                </p14:cNvPr>
                <p14:cNvContentPartPr/>
                <p14:nvPr/>
              </p14:nvContentPartPr>
              <p14:xfrm>
                <a:off x="9948333" y="428467"/>
                <a:ext cx="58680" cy="29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67D8828-B710-4C9E-81FF-419F522FC86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44013" y="424147"/>
                  <a:ext cx="67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BCC7BED-DF4B-433A-BEFE-9DA471444A46}"/>
                    </a:ext>
                  </a:extLst>
                </p14:cNvPr>
                <p14:cNvContentPartPr/>
                <p14:nvPr/>
              </p14:nvContentPartPr>
              <p14:xfrm>
                <a:off x="10010973" y="303547"/>
                <a:ext cx="280800" cy="153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BCC7BED-DF4B-433A-BEFE-9DA471444A4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06653" y="299227"/>
                  <a:ext cx="289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2DAC76-6999-4E5B-9C8B-EAEF6227C5E3}"/>
                    </a:ext>
                  </a:extLst>
                </p14:cNvPr>
                <p14:cNvContentPartPr/>
                <p14:nvPr/>
              </p14:nvContentPartPr>
              <p14:xfrm>
                <a:off x="10283493" y="261067"/>
                <a:ext cx="147600" cy="123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2DAC76-6999-4E5B-9C8B-EAEF6227C5E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79173" y="256747"/>
                  <a:ext cx="156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DA5B364-650F-4232-A292-8488C3FB967B}"/>
                    </a:ext>
                  </a:extLst>
                </p14:cNvPr>
                <p14:cNvContentPartPr/>
                <p14:nvPr/>
              </p14:nvContentPartPr>
              <p14:xfrm>
                <a:off x="10345053" y="436747"/>
                <a:ext cx="14760" cy="19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DA5B364-650F-4232-A292-8488C3FB96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40733" y="432427"/>
                  <a:ext cx="2340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C9E92456-E0D8-466E-82AD-818911673039}"/>
                  </a:ext>
                </a:extLst>
              </p14:cNvPr>
              <p14:cNvContentPartPr/>
              <p14:nvPr/>
            </p14:nvContentPartPr>
            <p14:xfrm>
              <a:off x="3975573" y="2174827"/>
              <a:ext cx="30960" cy="640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C9E92456-E0D8-466E-82AD-81891167303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71253" y="2170507"/>
                <a:ext cx="396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81585BBA-CE99-4D60-8676-9CDB6F20F27E}"/>
                  </a:ext>
                </a:extLst>
              </p14:cNvPr>
              <p14:cNvContentPartPr/>
              <p14:nvPr/>
            </p14:nvContentPartPr>
            <p14:xfrm>
              <a:off x="2317773" y="1205707"/>
              <a:ext cx="46080" cy="1029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81585BBA-CE99-4D60-8676-9CDB6F20F27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13453" y="1201387"/>
                <a:ext cx="54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E0667FF1-B84F-4602-AAAC-66C937B018AD}"/>
                  </a:ext>
                </a:extLst>
              </p14:cNvPr>
              <p14:cNvContentPartPr/>
              <p14:nvPr/>
            </p14:nvContentPartPr>
            <p14:xfrm>
              <a:off x="3982053" y="2192467"/>
              <a:ext cx="40320" cy="853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E0667FF1-B84F-4602-AAAC-66C937B018A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77733" y="2188147"/>
                <a:ext cx="48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96B8A2F0-E875-4B1C-A654-BE0A03CCD996}"/>
                  </a:ext>
                </a:extLst>
              </p14:cNvPr>
              <p14:cNvContentPartPr/>
              <p14:nvPr/>
            </p14:nvContentPartPr>
            <p14:xfrm>
              <a:off x="566373" y="2973667"/>
              <a:ext cx="548640" cy="5248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96B8A2F0-E875-4B1C-A654-BE0A03CCD99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62053" y="2969347"/>
                <a:ext cx="5572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88B222E-440C-43F5-A9EA-6D0505C786F5}"/>
                  </a:ext>
                </a:extLst>
              </p14:cNvPr>
              <p14:cNvContentPartPr/>
              <p14:nvPr/>
            </p14:nvContentPartPr>
            <p14:xfrm>
              <a:off x="1432893" y="3237907"/>
              <a:ext cx="188280" cy="583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88B222E-440C-43F5-A9EA-6D0505C786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28573" y="3233587"/>
                <a:ext cx="196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2F5101C5-631E-4DC0-8B2B-D70150614840}"/>
                  </a:ext>
                </a:extLst>
              </p14:cNvPr>
              <p14:cNvContentPartPr/>
              <p14:nvPr/>
            </p14:nvContentPartPr>
            <p14:xfrm>
              <a:off x="3974133" y="2158627"/>
              <a:ext cx="57600" cy="16416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2F5101C5-631E-4DC0-8B2B-D7015061484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969813" y="2154307"/>
                <a:ext cx="6624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6B94A600-5CD7-420C-8769-5334D295F9A0}"/>
              </a:ext>
            </a:extLst>
          </p:cNvPr>
          <p:cNvGrpSpPr/>
          <p:nvPr/>
        </p:nvGrpSpPr>
        <p:grpSpPr>
          <a:xfrm>
            <a:off x="1514973" y="770467"/>
            <a:ext cx="2553840" cy="4375080"/>
            <a:chOff x="1514973" y="770467"/>
            <a:chExt cx="2553840" cy="437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1F27178-B442-4E2F-A5CE-BD09DA69FF97}"/>
                    </a:ext>
                  </a:extLst>
                </p14:cNvPr>
                <p14:cNvContentPartPr/>
                <p14:nvPr/>
              </p14:nvContentPartPr>
              <p14:xfrm>
                <a:off x="1608933" y="1202827"/>
                <a:ext cx="417600" cy="455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1F27178-B442-4E2F-A5CE-BD09DA69FF9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604613" y="1198507"/>
                  <a:ext cx="4262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586C165-1BA1-4A13-92C3-1C3770D7123A}"/>
                    </a:ext>
                  </a:extLst>
                </p14:cNvPr>
                <p14:cNvContentPartPr/>
                <p14:nvPr/>
              </p14:nvContentPartPr>
              <p14:xfrm>
                <a:off x="1625133" y="1307587"/>
                <a:ext cx="511560" cy="583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586C165-1BA1-4A13-92C3-1C3770D712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20813" y="1303267"/>
                  <a:ext cx="520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71D3434-70AD-4DD5-95EE-47058C1248B7}"/>
                    </a:ext>
                  </a:extLst>
                </p14:cNvPr>
                <p14:cNvContentPartPr/>
                <p14:nvPr/>
              </p14:nvContentPartPr>
              <p14:xfrm>
                <a:off x="1746813" y="1400827"/>
                <a:ext cx="527400" cy="571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71D3434-70AD-4DD5-95EE-47058C1248B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42493" y="1396507"/>
                  <a:ext cx="53604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898E4E9-41A2-4DF3-8110-8BD1563E1BCC}"/>
                    </a:ext>
                  </a:extLst>
                </p14:cNvPr>
                <p14:cNvContentPartPr/>
                <p14:nvPr/>
              </p14:nvContentPartPr>
              <p14:xfrm>
                <a:off x="1959933" y="1567147"/>
                <a:ext cx="546480" cy="4744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898E4E9-41A2-4DF3-8110-8BD1563E1B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55613" y="1562827"/>
                  <a:ext cx="555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CAD1D9E-5337-47E9-9E08-0E8D71344F91}"/>
                    </a:ext>
                  </a:extLst>
                </p14:cNvPr>
                <p14:cNvContentPartPr/>
                <p14:nvPr/>
              </p14:nvContentPartPr>
              <p14:xfrm>
                <a:off x="2382573" y="1779187"/>
                <a:ext cx="381600" cy="315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CAD1D9E-5337-47E9-9E08-0E8D71344F9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78253" y="1774867"/>
                  <a:ext cx="390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656789F-6907-4CBB-9FB4-DADDE18C7B2F}"/>
                    </a:ext>
                  </a:extLst>
                </p14:cNvPr>
                <p14:cNvContentPartPr/>
                <p14:nvPr/>
              </p14:nvContentPartPr>
              <p14:xfrm>
                <a:off x="2246853" y="1156747"/>
                <a:ext cx="573480" cy="739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656789F-6907-4CBB-9FB4-DADDE18C7B2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42533" y="1152427"/>
                  <a:ext cx="582120" cy="74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79B6EE9-315D-49DC-8DB8-FE9A6F70D398}"/>
                    </a:ext>
                  </a:extLst>
                </p14:cNvPr>
                <p14:cNvContentPartPr/>
                <p14:nvPr/>
              </p14:nvContentPartPr>
              <p14:xfrm>
                <a:off x="2916093" y="830587"/>
                <a:ext cx="195840" cy="304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79B6EE9-315D-49DC-8DB8-FE9A6F70D3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11773" y="826267"/>
                  <a:ext cx="2044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5B4C96A-F66D-4DB1-B9AF-5B49088570EC}"/>
                    </a:ext>
                  </a:extLst>
                </p14:cNvPr>
                <p14:cNvContentPartPr/>
                <p14:nvPr/>
              </p14:nvContentPartPr>
              <p14:xfrm>
                <a:off x="3151533" y="820507"/>
                <a:ext cx="143280" cy="225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5B4C96A-F66D-4DB1-B9AF-5B49088570E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47213" y="816187"/>
                  <a:ext cx="151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CADBF29-142A-4905-B5AE-8C138C96DBCD}"/>
                    </a:ext>
                  </a:extLst>
                </p14:cNvPr>
                <p14:cNvContentPartPr/>
                <p14:nvPr/>
              </p14:nvContentPartPr>
              <p14:xfrm>
                <a:off x="3319293" y="850387"/>
                <a:ext cx="323640" cy="2055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CADBF29-142A-4905-B5AE-8C138C96DBC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14973" y="846067"/>
                  <a:ext cx="332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C328F45-ACFF-4120-B6BA-6256D248F1C0}"/>
                    </a:ext>
                  </a:extLst>
                </p14:cNvPr>
                <p14:cNvContentPartPr/>
                <p14:nvPr/>
              </p14:nvContentPartPr>
              <p14:xfrm>
                <a:off x="3633933" y="904027"/>
                <a:ext cx="174960" cy="76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C328F45-ACFF-4120-B6BA-6256D248F1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29613" y="899707"/>
                  <a:ext cx="183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05DA4F4-FCF6-4EC0-AD41-6C71CC41613E}"/>
                    </a:ext>
                  </a:extLst>
                </p14:cNvPr>
                <p14:cNvContentPartPr/>
                <p14:nvPr/>
              </p14:nvContentPartPr>
              <p14:xfrm>
                <a:off x="3787293" y="770467"/>
                <a:ext cx="126000" cy="185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05DA4F4-FCF6-4EC0-AD41-6C71CC41613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82973" y="766147"/>
                  <a:ext cx="134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8185149-14D1-44C0-8C0C-4143E2060508}"/>
                    </a:ext>
                  </a:extLst>
                </p14:cNvPr>
                <p14:cNvContentPartPr/>
                <p14:nvPr/>
              </p14:nvContentPartPr>
              <p14:xfrm>
                <a:off x="3851013" y="864787"/>
                <a:ext cx="217800" cy="192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8185149-14D1-44C0-8C0C-4143E206050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46693" y="860467"/>
                  <a:ext cx="226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2DAC0F6-C122-4013-AEEF-986643F8CA8C}"/>
                    </a:ext>
                  </a:extLst>
                </p14:cNvPr>
                <p14:cNvContentPartPr/>
                <p14:nvPr/>
              </p14:nvContentPartPr>
              <p14:xfrm>
                <a:off x="2312733" y="1236667"/>
                <a:ext cx="48240" cy="759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2DAC0F6-C122-4013-AEEF-986643F8CA8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08413" y="1232347"/>
                  <a:ext cx="56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EDD6DAF-C60C-4FE6-9E0D-6EEAE3F5B593}"/>
                    </a:ext>
                  </a:extLst>
                </p14:cNvPr>
                <p14:cNvContentPartPr/>
                <p14:nvPr/>
              </p14:nvContentPartPr>
              <p14:xfrm>
                <a:off x="2784693" y="1512427"/>
                <a:ext cx="21960" cy="637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EDD6DAF-C60C-4FE6-9E0D-6EEAE3F5B5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80373" y="1508107"/>
                  <a:ext cx="30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DF0C99F-09F5-4CB5-B696-0459C38DB6D4}"/>
                    </a:ext>
                  </a:extLst>
                </p14:cNvPr>
                <p14:cNvContentPartPr/>
                <p14:nvPr/>
              </p14:nvContentPartPr>
              <p14:xfrm>
                <a:off x="3111573" y="1706467"/>
                <a:ext cx="43560" cy="48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DF0C99F-09F5-4CB5-B696-0459C38DB6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07253" y="1702147"/>
                  <a:ext cx="5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35D3032-7DC5-4B68-B1E1-264438924C9E}"/>
                    </a:ext>
                  </a:extLst>
                </p14:cNvPr>
                <p14:cNvContentPartPr/>
                <p14:nvPr/>
              </p14:nvContentPartPr>
              <p14:xfrm>
                <a:off x="3344493" y="1861987"/>
                <a:ext cx="31320" cy="36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35D3032-7DC5-4B68-B1E1-264438924C9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40173" y="1857667"/>
                  <a:ext cx="39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2689BB9-4C33-4F62-9333-484B4F3B639F}"/>
                    </a:ext>
                  </a:extLst>
                </p14:cNvPr>
                <p14:cNvContentPartPr/>
                <p14:nvPr/>
              </p14:nvContentPartPr>
              <p14:xfrm>
                <a:off x="1968573" y="1071787"/>
                <a:ext cx="50400" cy="63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2689BB9-4C33-4F62-9333-484B4F3B639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64253" y="1067467"/>
                  <a:ext cx="59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D7AC28D-D674-42C6-A6A9-ABFB39A9BDFD}"/>
                    </a:ext>
                  </a:extLst>
                </p14:cNvPr>
                <p14:cNvContentPartPr/>
                <p14:nvPr/>
              </p14:nvContentPartPr>
              <p14:xfrm>
                <a:off x="1637013" y="3161587"/>
                <a:ext cx="294480" cy="316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D7AC28D-D674-42C6-A6A9-ABFB39A9BD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32693" y="3157267"/>
                  <a:ext cx="303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3F2E720-535E-44EA-B6D5-D52ACB0CB47D}"/>
                    </a:ext>
                  </a:extLst>
                </p14:cNvPr>
                <p14:cNvContentPartPr/>
                <p14:nvPr/>
              </p14:nvContentPartPr>
              <p14:xfrm>
                <a:off x="1659333" y="2718427"/>
                <a:ext cx="438840" cy="5284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3F2E720-535E-44EA-B6D5-D52ACB0CB4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55013" y="2714107"/>
                  <a:ext cx="4474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4A7B647-C4A9-4BEE-8C18-CEA419D20481}"/>
                    </a:ext>
                  </a:extLst>
                </p14:cNvPr>
                <p14:cNvContentPartPr/>
                <p14:nvPr/>
              </p14:nvContentPartPr>
              <p14:xfrm>
                <a:off x="1860933" y="2343307"/>
                <a:ext cx="796680" cy="607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4A7B647-C4A9-4BEE-8C18-CEA419D2048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56613" y="2338987"/>
                  <a:ext cx="8053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81CD148-6A96-4A1A-97D1-C9CAE710289A}"/>
                    </a:ext>
                  </a:extLst>
                </p14:cNvPr>
                <p14:cNvContentPartPr/>
                <p14:nvPr/>
              </p14:nvContentPartPr>
              <p14:xfrm>
                <a:off x="2527293" y="2240707"/>
                <a:ext cx="797760" cy="339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81CD148-6A96-4A1A-97D1-C9CAE710289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22973" y="2236387"/>
                  <a:ext cx="8064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7FCE024-51AD-485B-A495-9F4902705C6B}"/>
                    </a:ext>
                  </a:extLst>
                </p14:cNvPr>
                <p14:cNvContentPartPr/>
                <p14:nvPr/>
              </p14:nvContentPartPr>
              <p14:xfrm>
                <a:off x="2061813" y="3065827"/>
                <a:ext cx="315360" cy="1757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7FCE024-51AD-485B-A495-9F4902705C6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57493" y="3061507"/>
                  <a:ext cx="324000" cy="17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7D873C1-EF3B-4BDD-BEDA-12D31F31C273}"/>
                    </a:ext>
                  </a:extLst>
                </p14:cNvPr>
                <p14:cNvContentPartPr/>
                <p14:nvPr/>
              </p14:nvContentPartPr>
              <p14:xfrm>
                <a:off x="1864173" y="4878067"/>
                <a:ext cx="97560" cy="267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7D873C1-EF3B-4BDD-BEDA-12D31F31C27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59853" y="4873747"/>
                  <a:ext cx="106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74C6034-BD2B-42FD-A58B-602FCF27334C}"/>
                    </a:ext>
                  </a:extLst>
                </p14:cNvPr>
                <p14:cNvContentPartPr/>
                <p14:nvPr/>
              </p14:nvContentPartPr>
              <p14:xfrm>
                <a:off x="1674093" y="4762147"/>
                <a:ext cx="307440" cy="2296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74C6034-BD2B-42FD-A58B-602FCF27334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69773" y="4757827"/>
                  <a:ext cx="316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6972F31-415C-4550-A6ED-A98816F574B1}"/>
                    </a:ext>
                  </a:extLst>
                </p14:cNvPr>
                <p14:cNvContentPartPr/>
                <p14:nvPr/>
              </p14:nvContentPartPr>
              <p14:xfrm>
                <a:off x="2072613" y="4835587"/>
                <a:ext cx="146520" cy="2718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6972F31-415C-4550-A6ED-A98816F574B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68293" y="4831267"/>
                  <a:ext cx="155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EE46B45-0CA4-4416-94BD-7C4378D537EE}"/>
                    </a:ext>
                  </a:extLst>
                </p14:cNvPr>
                <p14:cNvContentPartPr/>
                <p14:nvPr/>
              </p14:nvContentPartPr>
              <p14:xfrm>
                <a:off x="2285733" y="5014507"/>
                <a:ext cx="176760" cy="93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EE46B45-0CA4-4416-94BD-7C4378D537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81413" y="5010187"/>
                  <a:ext cx="185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05F3EF0-72D0-49EB-81DB-E43F95748BB9}"/>
                    </a:ext>
                  </a:extLst>
                </p14:cNvPr>
                <p14:cNvContentPartPr/>
                <p14:nvPr/>
              </p14:nvContentPartPr>
              <p14:xfrm>
                <a:off x="2449173" y="4887787"/>
                <a:ext cx="104040" cy="185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05F3EF0-72D0-49EB-81DB-E43F95748BB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44853" y="4883467"/>
                  <a:ext cx="112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AD64D36-F5D6-4F44-8486-4D54D95AC05F}"/>
                    </a:ext>
                  </a:extLst>
                </p14:cNvPr>
                <p14:cNvContentPartPr/>
                <p14:nvPr/>
              </p14:nvContentPartPr>
              <p14:xfrm>
                <a:off x="2555013" y="4921987"/>
                <a:ext cx="167760" cy="83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AD64D36-F5D6-4F44-8486-4D54D95AC05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550693" y="4917667"/>
                  <a:ext cx="176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675C7BC-0505-4548-8478-52BC5865542A}"/>
                    </a:ext>
                  </a:extLst>
                </p14:cNvPr>
                <p14:cNvContentPartPr/>
                <p14:nvPr/>
              </p14:nvContentPartPr>
              <p14:xfrm>
                <a:off x="2725293" y="4861867"/>
                <a:ext cx="24840" cy="44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675C7BC-0505-4548-8478-52BC5865542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720973" y="4857547"/>
                  <a:ext cx="33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7767A0E-983C-4900-B91E-59BF2D792FA6}"/>
                    </a:ext>
                  </a:extLst>
                </p14:cNvPr>
                <p14:cNvContentPartPr/>
                <p14:nvPr/>
              </p14:nvContentPartPr>
              <p14:xfrm>
                <a:off x="2709093" y="4821187"/>
                <a:ext cx="86040" cy="1342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7767A0E-983C-4900-B91E-59BF2D792FA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04773" y="4816867"/>
                  <a:ext cx="94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47C83E8-A38A-4CCF-8964-6D0071D1CA4E}"/>
                    </a:ext>
                  </a:extLst>
                </p14:cNvPr>
                <p14:cNvContentPartPr/>
                <p14:nvPr/>
              </p14:nvContentPartPr>
              <p14:xfrm>
                <a:off x="2779653" y="4879147"/>
                <a:ext cx="171720" cy="219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47C83E8-A38A-4CCF-8964-6D0071D1CA4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75333" y="4874827"/>
                  <a:ext cx="180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0741043-F29A-4440-A64B-05286C5EB2AB}"/>
                    </a:ext>
                  </a:extLst>
                </p14:cNvPr>
                <p14:cNvContentPartPr/>
                <p14:nvPr/>
              </p14:nvContentPartPr>
              <p14:xfrm>
                <a:off x="2773173" y="2968267"/>
                <a:ext cx="42120" cy="69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0741043-F29A-4440-A64B-05286C5EB2A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68853" y="2963947"/>
                  <a:ext cx="50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C1D2265-E43A-4BA6-8985-C634CC865279}"/>
                    </a:ext>
                  </a:extLst>
                </p14:cNvPr>
                <p14:cNvContentPartPr/>
                <p14:nvPr/>
              </p14:nvContentPartPr>
              <p14:xfrm>
                <a:off x="2790093" y="2976187"/>
                <a:ext cx="360" cy="52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C1D2265-E43A-4BA6-8985-C634CC86527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85773" y="2971867"/>
                  <a:ext cx="9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C44F22F-F52F-416E-AB45-98AF9980A702}"/>
                    </a:ext>
                  </a:extLst>
                </p14:cNvPr>
                <p14:cNvContentPartPr/>
                <p14:nvPr/>
              </p14:nvContentPartPr>
              <p14:xfrm>
                <a:off x="2820333" y="2219827"/>
                <a:ext cx="18000" cy="38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C44F22F-F52F-416E-AB45-98AF9980A70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816013" y="2215507"/>
                  <a:ext cx="2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DE80B28-F5C7-4B6F-B106-BE2CEF44D632}"/>
                    </a:ext>
                  </a:extLst>
                </p14:cNvPr>
                <p14:cNvContentPartPr/>
                <p14:nvPr/>
              </p14:nvContentPartPr>
              <p14:xfrm>
                <a:off x="2764533" y="2924347"/>
                <a:ext cx="68760" cy="687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DE80B28-F5C7-4B6F-B106-BE2CEF44D63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760213" y="2920027"/>
                  <a:ext cx="77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911C9DD-7EC7-45BA-8117-4191ABFB819C}"/>
                    </a:ext>
                  </a:extLst>
                </p14:cNvPr>
                <p14:cNvContentPartPr/>
                <p14:nvPr/>
              </p14:nvContentPartPr>
              <p14:xfrm>
                <a:off x="2871813" y="2239267"/>
                <a:ext cx="18000" cy="6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911C9DD-7EC7-45BA-8117-4191ABFB819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67493" y="2234947"/>
                  <a:ext cx="26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371DDD4-DCA3-4E07-AB7C-04BA9EFCBDDB}"/>
                    </a:ext>
                  </a:extLst>
                </p14:cNvPr>
                <p14:cNvContentPartPr/>
                <p14:nvPr/>
              </p14:nvContentPartPr>
              <p14:xfrm>
                <a:off x="2829333" y="2827507"/>
                <a:ext cx="15120" cy="1202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371DDD4-DCA3-4E07-AB7C-04BA9EFCBDD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25013" y="2823187"/>
                  <a:ext cx="23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8330BEB-78B6-4C9D-9169-1D7EDE780FBC}"/>
                    </a:ext>
                  </a:extLst>
                </p14:cNvPr>
                <p14:cNvContentPartPr/>
                <p14:nvPr/>
              </p14:nvContentPartPr>
              <p14:xfrm>
                <a:off x="2812773" y="2245747"/>
                <a:ext cx="15840" cy="140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8330BEB-78B6-4C9D-9169-1D7EDE780F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08453" y="2241427"/>
                  <a:ext cx="24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A2A2108-698C-4C68-95C9-2358D44D303F}"/>
                    </a:ext>
                  </a:extLst>
                </p14:cNvPr>
                <p14:cNvContentPartPr/>
                <p14:nvPr/>
              </p14:nvContentPartPr>
              <p14:xfrm>
                <a:off x="2810253" y="2925067"/>
                <a:ext cx="1440" cy="39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A2A2108-698C-4C68-95C9-2358D44D303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05933" y="2920747"/>
                  <a:ext cx="10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9FF9586-BE50-4AF9-9389-0D84CD97ACE8}"/>
                    </a:ext>
                  </a:extLst>
                </p14:cNvPr>
                <p14:cNvContentPartPr/>
                <p14:nvPr/>
              </p14:nvContentPartPr>
              <p14:xfrm>
                <a:off x="1582653" y="3561907"/>
                <a:ext cx="31680" cy="57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9FF9586-BE50-4AF9-9389-0D84CD97ACE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78333" y="3557587"/>
                  <a:ext cx="40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5BF1BC5-D540-4FAC-8323-FD0852F87CB3}"/>
                    </a:ext>
                  </a:extLst>
                </p14:cNvPr>
                <p14:cNvContentPartPr/>
                <p14:nvPr/>
              </p14:nvContentPartPr>
              <p14:xfrm>
                <a:off x="1514973" y="3405307"/>
                <a:ext cx="616680" cy="359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5BF1BC5-D540-4FAC-8323-FD0852F87CB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10653" y="3400987"/>
                  <a:ext cx="6253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EA26C9F-266C-47E3-A406-75FA6125D9D4}"/>
                    </a:ext>
                  </a:extLst>
                </p14:cNvPr>
                <p14:cNvContentPartPr/>
                <p14:nvPr/>
              </p14:nvContentPartPr>
              <p14:xfrm>
                <a:off x="2197893" y="2605747"/>
                <a:ext cx="1171080" cy="757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EA26C9F-266C-47E3-A406-75FA6125D9D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93573" y="2601427"/>
                  <a:ext cx="1179720" cy="76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D2D44D3-D545-487C-A2DB-450A18BBB018}"/>
                    </a:ext>
                  </a:extLst>
                </p14:cNvPr>
                <p14:cNvContentPartPr/>
                <p14:nvPr/>
              </p14:nvContentPartPr>
              <p14:xfrm>
                <a:off x="3593613" y="2238907"/>
                <a:ext cx="314640" cy="2271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D2D44D3-D545-487C-A2DB-450A18BBB01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89293" y="2234587"/>
                  <a:ext cx="3232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E02CD1E-D697-4B6A-8FE0-1D811BBA5E30}"/>
                    </a:ext>
                  </a:extLst>
                </p14:cNvPr>
                <p14:cNvContentPartPr/>
                <p14:nvPr/>
              </p14:nvContentPartPr>
              <p14:xfrm>
                <a:off x="2320293" y="2170147"/>
                <a:ext cx="1712880" cy="1085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E02CD1E-D697-4B6A-8FE0-1D811BBA5E3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15973" y="2165827"/>
                  <a:ext cx="1721520" cy="10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74AEC20-AD85-47B6-892D-A8706A38B3E2}"/>
                  </a:ext>
                </a:extLst>
              </p14:cNvPr>
              <p14:cNvContentPartPr/>
              <p14:nvPr/>
            </p14:nvContentPartPr>
            <p14:xfrm>
              <a:off x="1670133" y="3543187"/>
              <a:ext cx="99000" cy="2660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74AEC20-AD85-47B6-892D-A8706A38B3E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665813" y="3538867"/>
                <a:ext cx="10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2738A117-50EE-4B22-8A6E-7FFE90201355}"/>
                  </a:ext>
                </a:extLst>
              </p14:cNvPr>
              <p14:cNvContentPartPr/>
              <p14:nvPr/>
            </p14:nvContentPartPr>
            <p14:xfrm>
              <a:off x="1667613" y="3880867"/>
              <a:ext cx="24480" cy="11628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2738A117-50EE-4B22-8A6E-7FFE9020135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663293" y="3876547"/>
                <a:ext cx="331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0C425FDE-2F97-4DFC-BB00-62A76A24BCD4}"/>
                  </a:ext>
                </a:extLst>
              </p14:cNvPr>
              <p14:cNvContentPartPr/>
              <p14:nvPr/>
            </p14:nvContentPartPr>
            <p14:xfrm>
              <a:off x="1569693" y="3807067"/>
              <a:ext cx="158760" cy="1105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0C425FDE-2F97-4DFC-BB00-62A76A24BCD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565373" y="3802747"/>
                <a:ext cx="167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295209A6-5C2C-4044-85DC-374142E69CB1}"/>
                  </a:ext>
                </a:extLst>
              </p14:cNvPr>
              <p14:cNvContentPartPr/>
              <p14:nvPr/>
            </p14:nvContentPartPr>
            <p14:xfrm>
              <a:off x="1737093" y="3791227"/>
              <a:ext cx="89640" cy="1641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295209A6-5C2C-4044-85DC-374142E69CB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732773" y="3786907"/>
                <a:ext cx="98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6577CCDD-B597-45AA-B564-1FC1E9FD4296}"/>
                  </a:ext>
                </a:extLst>
              </p14:cNvPr>
              <p14:cNvContentPartPr/>
              <p14:nvPr/>
            </p14:nvContentPartPr>
            <p14:xfrm>
              <a:off x="1846533" y="3839107"/>
              <a:ext cx="165600" cy="11520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6577CCDD-B597-45AA-B564-1FC1E9FD429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842213" y="3834787"/>
                <a:ext cx="174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772A1C6F-8767-4486-9C85-4C4FC7E03908}"/>
                  </a:ext>
                </a:extLst>
              </p14:cNvPr>
              <p14:cNvContentPartPr/>
              <p14:nvPr/>
            </p14:nvContentPartPr>
            <p14:xfrm>
              <a:off x="5819853" y="3147187"/>
              <a:ext cx="41760" cy="27972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772A1C6F-8767-4486-9C85-4C4FC7E0390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815533" y="3142867"/>
                <a:ext cx="504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D2F9142-3A75-4841-A124-4C81CEAC7429}"/>
                  </a:ext>
                </a:extLst>
              </p14:cNvPr>
              <p14:cNvContentPartPr/>
              <p14:nvPr/>
            </p14:nvContentPartPr>
            <p14:xfrm>
              <a:off x="5809053" y="3301987"/>
              <a:ext cx="16920" cy="3272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D2F9142-3A75-4841-A124-4C81CEAC742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804733" y="3297667"/>
                <a:ext cx="2556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EC70DB64-D389-454F-B41D-BBB18FE34F57}"/>
                  </a:ext>
                </a:extLst>
              </p14:cNvPr>
              <p14:cNvContentPartPr/>
              <p14:nvPr/>
            </p14:nvContentPartPr>
            <p14:xfrm>
              <a:off x="5777733" y="4021267"/>
              <a:ext cx="34560" cy="4784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EC70DB64-D389-454F-B41D-BBB18FE34F57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773413" y="4016947"/>
                <a:ext cx="4320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CD008BF6-DF41-44D6-9965-AED25CD3C7E7}"/>
              </a:ext>
            </a:extLst>
          </p:cNvPr>
          <p:cNvGrpSpPr/>
          <p:nvPr/>
        </p:nvGrpSpPr>
        <p:grpSpPr>
          <a:xfrm>
            <a:off x="5588013" y="4663867"/>
            <a:ext cx="315360" cy="254880"/>
            <a:chOff x="5588013" y="4663867"/>
            <a:chExt cx="31536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862A162-AB04-424B-82ED-632D71C2E908}"/>
                    </a:ext>
                  </a:extLst>
                </p14:cNvPr>
                <p14:cNvContentPartPr/>
                <p14:nvPr/>
              </p14:nvContentPartPr>
              <p14:xfrm>
                <a:off x="5588013" y="4663867"/>
                <a:ext cx="172440" cy="198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862A162-AB04-424B-82ED-632D71C2E90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83693" y="4659547"/>
                  <a:ext cx="181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052DED3-1E9B-4E07-B0F8-06C130B50D03}"/>
                    </a:ext>
                  </a:extLst>
                </p14:cNvPr>
                <p14:cNvContentPartPr/>
                <p14:nvPr/>
              </p14:nvContentPartPr>
              <p14:xfrm>
                <a:off x="5622213" y="4703107"/>
                <a:ext cx="152280" cy="111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052DED3-1E9B-4E07-B0F8-06C130B50D0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17893" y="4698787"/>
                  <a:ext cx="160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5BA30F-089C-461F-8686-448A9E0908AB}"/>
                    </a:ext>
                  </a:extLst>
                </p14:cNvPr>
                <p14:cNvContentPartPr/>
                <p14:nvPr/>
              </p14:nvContentPartPr>
              <p14:xfrm>
                <a:off x="5784213" y="4769347"/>
                <a:ext cx="119160" cy="149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5BA30F-089C-461F-8686-448A9E0908A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79893" y="4765027"/>
                  <a:ext cx="12780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5414D1C-C2A2-4638-8384-AA327C6408C5}"/>
                  </a:ext>
                </a:extLst>
              </p14:cNvPr>
              <p14:cNvContentPartPr/>
              <p14:nvPr/>
            </p14:nvContentPartPr>
            <p14:xfrm>
              <a:off x="1420293" y="3249067"/>
              <a:ext cx="213120" cy="561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5414D1C-C2A2-4638-8384-AA327C6408C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415973" y="3244747"/>
                <a:ext cx="22176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34D1099B-110A-43DF-84AC-1F369379E17D}"/>
              </a:ext>
            </a:extLst>
          </p:cNvPr>
          <p:cNvGrpSpPr/>
          <p:nvPr/>
        </p:nvGrpSpPr>
        <p:grpSpPr>
          <a:xfrm>
            <a:off x="1603893" y="1303987"/>
            <a:ext cx="4901760" cy="2396880"/>
            <a:chOff x="1603893" y="1303987"/>
            <a:chExt cx="4901760" cy="23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AEA72EB-DE9E-4875-B4B6-4E794559F667}"/>
                    </a:ext>
                  </a:extLst>
                </p14:cNvPr>
                <p14:cNvContentPartPr/>
                <p14:nvPr/>
              </p14:nvContentPartPr>
              <p14:xfrm>
                <a:off x="1603893" y="3550027"/>
                <a:ext cx="138240" cy="1508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AEA72EB-DE9E-4875-B4B6-4E794559F6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599573" y="3545707"/>
                  <a:ext cx="146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784E78ED-DE99-4E77-8B58-872309C45CE4}"/>
                    </a:ext>
                  </a:extLst>
                </p14:cNvPr>
                <p14:cNvContentPartPr/>
                <p14:nvPr/>
              </p14:nvContentPartPr>
              <p14:xfrm>
                <a:off x="1619373" y="3477667"/>
                <a:ext cx="162360" cy="156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784E78ED-DE99-4E77-8B58-872309C45CE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615053" y="3473347"/>
                  <a:ext cx="171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9B4F6B5-F549-48FC-8FDB-EBD618C8D09A}"/>
                    </a:ext>
                  </a:extLst>
                </p14:cNvPr>
                <p14:cNvContentPartPr/>
                <p14:nvPr/>
              </p14:nvContentPartPr>
              <p14:xfrm>
                <a:off x="1648533" y="3313147"/>
                <a:ext cx="269280" cy="216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9B4F6B5-F549-48FC-8FDB-EBD618C8D09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644213" y="3308827"/>
                  <a:ext cx="277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F5E305B-341C-4BA9-94FA-4DC14E71E6E5}"/>
                    </a:ext>
                  </a:extLst>
                </p14:cNvPr>
                <p14:cNvContentPartPr/>
                <p14:nvPr/>
              </p14:nvContentPartPr>
              <p14:xfrm>
                <a:off x="1844733" y="3265627"/>
                <a:ext cx="160200" cy="129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F5E305B-341C-4BA9-94FA-4DC14E71E6E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840413" y="3261307"/>
                  <a:ext cx="168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357E562-A2B1-4401-82BE-0E5E3C9A0743}"/>
                    </a:ext>
                  </a:extLst>
                </p14:cNvPr>
                <p14:cNvContentPartPr/>
                <p14:nvPr/>
              </p14:nvContentPartPr>
              <p14:xfrm>
                <a:off x="1699653" y="1303987"/>
                <a:ext cx="3589560" cy="1968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357E562-A2B1-4401-82BE-0E5E3C9A074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695333" y="1299667"/>
                  <a:ext cx="3598200" cy="19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9C24B53-4F94-42E5-8865-49A2FFEC046A}"/>
                    </a:ext>
                  </a:extLst>
                </p14:cNvPr>
                <p14:cNvContentPartPr/>
                <p14:nvPr/>
              </p14:nvContentPartPr>
              <p14:xfrm>
                <a:off x="4247733" y="2096707"/>
                <a:ext cx="1447200" cy="8409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9C24B53-4F94-42E5-8865-49A2FFEC046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43413" y="2092387"/>
                  <a:ext cx="1455840" cy="84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1D57C47-51F6-4355-ABA8-AB6E9024020F}"/>
                    </a:ext>
                  </a:extLst>
                </p14:cNvPr>
                <p14:cNvContentPartPr/>
                <p14:nvPr/>
              </p14:nvContentPartPr>
              <p14:xfrm>
                <a:off x="5773053" y="1877107"/>
                <a:ext cx="252720" cy="294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1D57C47-51F6-4355-ABA8-AB6E9024020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68733" y="1872787"/>
                  <a:ext cx="2613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B227626-3EC8-49C0-A5A2-A2A6C5ACC085}"/>
                    </a:ext>
                  </a:extLst>
                </p14:cNvPr>
                <p14:cNvContentPartPr/>
                <p14:nvPr/>
              </p14:nvContentPartPr>
              <p14:xfrm>
                <a:off x="5995173" y="1873147"/>
                <a:ext cx="185400" cy="2638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B227626-3EC8-49C0-A5A2-A2A6C5ACC08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990853" y="1868827"/>
                  <a:ext cx="194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BD5B403-67CA-4806-8203-D3A5104BC279}"/>
                    </a:ext>
                  </a:extLst>
                </p14:cNvPr>
                <p14:cNvContentPartPr/>
                <p14:nvPr/>
              </p14:nvContentPartPr>
              <p14:xfrm>
                <a:off x="6257253" y="1963147"/>
                <a:ext cx="248400" cy="1922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BD5B403-67CA-4806-8203-D3A5104BC27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252933" y="1958827"/>
                  <a:ext cx="2570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B3035573-93CE-42B3-A820-D20FB623AFCD}"/>
              </a:ext>
            </a:extLst>
          </p:cNvPr>
          <p:cNvGrpSpPr/>
          <p:nvPr/>
        </p:nvGrpSpPr>
        <p:grpSpPr>
          <a:xfrm>
            <a:off x="8153013" y="1170067"/>
            <a:ext cx="1763280" cy="309960"/>
            <a:chOff x="8153013" y="1170067"/>
            <a:chExt cx="176328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392D9EF-DB2D-4546-991B-9EAA01C91AF7}"/>
                    </a:ext>
                  </a:extLst>
                </p14:cNvPr>
                <p14:cNvContentPartPr/>
                <p14:nvPr/>
              </p14:nvContentPartPr>
              <p14:xfrm>
                <a:off x="8153013" y="1282027"/>
                <a:ext cx="174240" cy="152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392D9EF-DB2D-4546-991B-9EAA01C91AF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148693" y="1277707"/>
                  <a:ext cx="182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A38FD6E-E808-4747-B3E6-4F91F0AD783C}"/>
                    </a:ext>
                  </a:extLst>
                </p14:cNvPr>
                <p14:cNvContentPartPr/>
                <p14:nvPr/>
              </p14:nvContentPartPr>
              <p14:xfrm>
                <a:off x="8344533" y="1390747"/>
                <a:ext cx="156240" cy="892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A38FD6E-E808-4747-B3E6-4F91F0AD783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40213" y="1386427"/>
                  <a:ext cx="164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5AF6FAF-0B9F-4C73-ACB1-79C2FF1BE3D3}"/>
                    </a:ext>
                  </a:extLst>
                </p14:cNvPr>
                <p14:cNvContentPartPr/>
                <p14:nvPr/>
              </p14:nvContentPartPr>
              <p14:xfrm>
                <a:off x="8655213" y="1289947"/>
                <a:ext cx="14040" cy="1735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5AF6FAF-0B9F-4C73-ACB1-79C2FF1BE3D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50893" y="1285627"/>
                  <a:ext cx="22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BFCC79D-3D9D-4DF8-8119-125D78E7450F}"/>
                    </a:ext>
                  </a:extLst>
                </p14:cNvPr>
                <p14:cNvContentPartPr/>
                <p14:nvPr/>
              </p14:nvContentPartPr>
              <p14:xfrm>
                <a:off x="8602293" y="1360147"/>
                <a:ext cx="147240" cy="133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BFCC79D-3D9D-4DF8-8119-125D78E7450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97973" y="1355827"/>
                  <a:ext cx="155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1CC82D1-51E0-41D6-97C7-4AB00D6BBBB3}"/>
                    </a:ext>
                  </a:extLst>
                </p14:cNvPr>
                <p14:cNvContentPartPr/>
                <p14:nvPr/>
              </p14:nvContentPartPr>
              <p14:xfrm>
                <a:off x="8225373" y="1266187"/>
                <a:ext cx="142560" cy="2005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1CC82D1-51E0-41D6-97C7-4AB00D6BBBB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221053" y="1261867"/>
                  <a:ext cx="151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71D7DF-B470-4D2F-852E-015481B81ED7}"/>
                    </a:ext>
                  </a:extLst>
                </p14:cNvPr>
                <p14:cNvContentPartPr/>
                <p14:nvPr/>
              </p14:nvContentPartPr>
              <p14:xfrm>
                <a:off x="8946093" y="1196347"/>
                <a:ext cx="9720" cy="195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71D7DF-B470-4D2F-852E-015481B81E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41773" y="1192027"/>
                  <a:ext cx="18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5B266A1-C6E3-4528-A238-3ECB659C4C4B}"/>
                    </a:ext>
                  </a:extLst>
                </p14:cNvPr>
                <p14:cNvContentPartPr/>
                <p14:nvPr/>
              </p14:nvContentPartPr>
              <p14:xfrm>
                <a:off x="8831613" y="1187707"/>
                <a:ext cx="231840" cy="1040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5B266A1-C6E3-4528-A238-3ECB659C4C4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27293" y="1183387"/>
                  <a:ext cx="240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91468FB-4DF7-406E-9890-F75C32291723}"/>
                    </a:ext>
                  </a:extLst>
                </p14:cNvPr>
                <p14:cNvContentPartPr/>
                <p14:nvPr/>
              </p14:nvContentPartPr>
              <p14:xfrm>
                <a:off x="9064173" y="1206787"/>
                <a:ext cx="150120" cy="1911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91468FB-4DF7-406E-9890-F75C3229172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059853" y="1202467"/>
                  <a:ext cx="158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70E5D2E-EC51-478D-AA1E-835D9C5E5838}"/>
                    </a:ext>
                  </a:extLst>
                </p14:cNvPr>
                <p14:cNvContentPartPr/>
                <p14:nvPr/>
              </p14:nvContentPartPr>
              <p14:xfrm>
                <a:off x="9017013" y="1170067"/>
                <a:ext cx="164520" cy="2329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70E5D2E-EC51-478D-AA1E-835D9C5E583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12693" y="1165747"/>
                  <a:ext cx="173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785F4B2-356E-4CF5-92A4-351AD458CF9C}"/>
                    </a:ext>
                  </a:extLst>
                </p14:cNvPr>
                <p14:cNvContentPartPr/>
                <p14:nvPr/>
              </p14:nvContentPartPr>
              <p14:xfrm>
                <a:off x="9217173" y="1221187"/>
                <a:ext cx="246600" cy="1436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785F4B2-356E-4CF5-92A4-351AD458CF9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212853" y="1216867"/>
                  <a:ext cx="255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165F50C-B5C8-43C7-A1F1-8C3942A5040F}"/>
                    </a:ext>
                  </a:extLst>
                </p14:cNvPr>
                <p14:cNvContentPartPr/>
                <p14:nvPr/>
              </p14:nvContentPartPr>
              <p14:xfrm>
                <a:off x="9682293" y="1270867"/>
                <a:ext cx="234000" cy="21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165F50C-B5C8-43C7-A1F1-8C3942A5040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77973" y="1266547"/>
                  <a:ext cx="2426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CCE6960-77AA-4931-A06D-05B01EEBB522}"/>
                    </a:ext>
                  </a:extLst>
                </p14:cNvPr>
                <p14:cNvContentPartPr/>
                <p14:nvPr/>
              </p14:nvContentPartPr>
              <p14:xfrm>
                <a:off x="9650613" y="1333507"/>
                <a:ext cx="252000" cy="39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CCE6960-77AA-4931-A06D-05B01EEBB52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646293" y="1329187"/>
                  <a:ext cx="2606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7CC6E698-7A76-4B4E-A341-A62E9376E183}"/>
              </a:ext>
            </a:extLst>
          </p:cNvPr>
          <p:cNvGrpSpPr/>
          <p:nvPr/>
        </p:nvGrpSpPr>
        <p:grpSpPr>
          <a:xfrm>
            <a:off x="10194573" y="1153507"/>
            <a:ext cx="550080" cy="277560"/>
            <a:chOff x="10194573" y="1153507"/>
            <a:chExt cx="55008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CC4487C-357D-4B32-961B-B11D24B9FA5E}"/>
                    </a:ext>
                  </a:extLst>
                </p14:cNvPr>
                <p14:cNvContentPartPr/>
                <p14:nvPr/>
              </p14:nvContentPartPr>
              <p14:xfrm>
                <a:off x="10194573" y="1153507"/>
                <a:ext cx="280800" cy="1850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CC4487C-357D-4B32-961B-B11D24B9FA5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90253" y="1149187"/>
                  <a:ext cx="289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DE02656-D3E8-4908-8B96-9E418DA8A7FF}"/>
                    </a:ext>
                  </a:extLst>
                </p14:cNvPr>
                <p14:cNvContentPartPr/>
                <p14:nvPr/>
              </p14:nvContentPartPr>
              <p14:xfrm>
                <a:off x="10445493" y="1221547"/>
                <a:ext cx="299160" cy="209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DE02656-D3E8-4908-8B96-9E418DA8A7F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41173" y="1217227"/>
                  <a:ext cx="3078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694DFB4-3514-45B0-AEB0-7AAA13A6C4D0}"/>
              </a:ext>
            </a:extLst>
          </p:cNvPr>
          <p:cNvGrpSpPr/>
          <p:nvPr/>
        </p:nvGrpSpPr>
        <p:grpSpPr>
          <a:xfrm>
            <a:off x="8269653" y="644467"/>
            <a:ext cx="1727640" cy="438120"/>
            <a:chOff x="8269653" y="644467"/>
            <a:chExt cx="172764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FA441E2-362C-4C46-8890-2ADA52CA586A}"/>
                    </a:ext>
                  </a:extLst>
                </p14:cNvPr>
                <p14:cNvContentPartPr/>
                <p14:nvPr/>
              </p14:nvContentPartPr>
              <p14:xfrm>
                <a:off x="8269653" y="758587"/>
                <a:ext cx="235080" cy="105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FA441E2-362C-4C46-8890-2ADA52CA586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265333" y="754267"/>
                  <a:ext cx="243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999B99D-A3F5-4724-BC39-B81AA3FD853A}"/>
                    </a:ext>
                  </a:extLst>
                </p14:cNvPr>
                <p14:cNvContentPartPr/>
                <p14:nvPr/>
              </p14:nvContentPartPr>
              <p14:xfrm>
                <a:off x="8506893" y="719707"/>
                <a:ext cx="113760" cy="147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999B99D-A3F5-4724-BC39-B81AA3FD853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02573" y="715387"/>
                  <a:ext cx="122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2CAB191-37B6-4A90-825E-60143A33BBDB}"/>
                    </a:ext>
                  </a:extLst>
                </p14:cNvPr>
                <p14:cNvContentPartPr/>
                <p14:nvPr/>
              </p14:nvContentPartPr>
              <p14:xfrm>
                <a:off x="9212853" y="681187"/>
                <a:ext cx="59040" cy="182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2CAB191-37B6-4A90-825E-60143A33BBD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08533" y="676867"/>
                  <a:ext cx="67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1BA399C-0F69-4B59-9A07-94806ACE3093}"/>
                    </a:ext>
                  </a:extLst>
                </p14:cNvPr>
                <p14:cNvContentPartPr/>
                <p14:nvPr/>
              </p14:nvContentPartPr>
              <p14:xfrm>
                <a:off x="9134013" y="644467"/>
                <a:ext cx="190080" cy="104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1BA399C-0F69-4B59-9A07-94806ACE309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29693" y="640147"/>
                  <a:ext cx="198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C32BBDD-D781-438D-BA5A-A63E5F26BB49}"/>
                    </a:ext>
                  </a:extLst>
                </p14:cNvPr>
                <p14:cNvContentPartPr/>
                <p14:nvPr/>
              </p14:nvContentPartPr>
              <p14:xfrm>
                <a:off x="9338133" y="670027"/>
                <a:ext cx="141840" cy="183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C32BBDD-D781-438D-BA5A-A63E5F26BB4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333813" y="665707"/>
                  <a:ext cx="150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E6866FD-C560-4B76-9775-CA9D6689F559}"/>
                    </a:ext>
                  </a:extLst>
                </p14:cNvPr>
                <p14:cNvContentPartPr/>
                <p14:nvPr/>
              </p14:nvContentPartPr>
              <p14:xfrm>
                <a:off x="8882013" y="745267"/>
                <a:ext cx="21960" cy="163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E6866FD-C560-4B76-9775-CA9D6689F55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877693" y="740947"/>
                  <a:ext cx="30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DF2480C-3E91-4D7A-A4AE-D7D6CBA2081B}"/>
                    </a:ext>
                  </a:extLst>
                </p14:cNvPr>
                <p14:cNvContentPartPr/>
                <p14:nvPr/>
              </p14:nvContentPartPr>
              <p14:xfrm>
                <a:off x="8792373" y="813307"/>
                <a:ext cx="227520" cy="151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DF2480C-3E91-4D7A-A4AE-D7D6CBA2081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88053" y="808987"/>
                  <a:ext cx="236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7690EBF-2E8B-42E1-906E-6026830C4FCD}"/>
                    </a:ext>
                  </a:extLst>
                </p14:cNvPr>
                <p14:cNvContentPartPr/>
                <p14:nvPr/>
              </p14:nvContentPartPr>
              <p14:xfrm>
                <a:off x="9769053" y="697387"/>
                <a:ext cx="16560" cy="1432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7690EBF-2E8B-42E1-906E-6026830C4FC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64733" y="693067"/>
                  <a:ext cx="25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0325302-ED5D-487D-A711-B6A6E4D16F88}"/>
                    </a:ext>
                  </a:extLst>
                </p14:cNvPr>
                <p14:cNvContentPartPr/>
                <p14:nvPr/>
              </p14:nvContentPartPr>
              <p14:xfrm>
                <a:off x="9680853" y="754987"/>
                <a:ext cx="360" cy="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0325302-ED5D-487D-A711-B6A6E4D16F8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76533" y="750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60DC3CF-4031-4D7B-9100-931FCF852B53}"/>
                    </a:ext>
                  </a:extLst>
                </p14:cNvPr>
                <p14:cNvContentPartPr/>
                <p14:nvPr/>
              </p14:nvContentPartPr>
              <p14:xfrm>
                <a:off x="9626133" y="746707"/>
                <a:ext cx="354960" cy="9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60DC3CF-4031-4D7B-9100-931FCF852B5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21813" y="742387"/>
                  <a:ext cx="363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64E0C76-1F9B-409F-9BA1-F8BCEEE46993}"/>
                    </a:ext>
                  </a:extLst>
                </p14:cNvPr>
                <p14:cNvContentPartPr/>
                <p14:nvPr/>
              </p14:nvContentPartPr>
              <p14:xfrm>
                <a:off x="9674373" y="787387"/>
                <a:ext cx="322920" cy="910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64E0C76-1F9B-409F-9BA1-F8BCEEE4699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70053" y="783067"/>
                  <a:ext cx="331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40220DE-6CF2-4950-AAFF-2AF9D69D0C0F}"/>
                    </a:ext>
                  </a:extLst>
                </p14:cNvPr>
                <p14:cNvContentPartPr/>
                <p14:nvPr/>
              </p14:nvContentPartPr>
              <p14:xfrm>
                <a:off x="9648813" y="851467"/>
                <a:ext cx="345960" cy="54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40220DE-6CF2-4950-AAFF-2AF9D69D0C0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644493" y="847147"/>
                  <a:ext cx="354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006EFD9-0E28-4C2E-B74A-6DEB9E98FEB3}"/>
                    </a:ext>
                  </a:extLst>
                </p14:cNvPr>
                <p14:cNvContentPartPr/>
                <p14:nvPr/>
              </p14:nvContentPartPr>
              <p14:xfrm>
                <a:off x="8547933" y="888187"/>
                <a:ext cx="152280" cy="66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006EFD9-0E28-4C2E-B74A-6DEB9E98FEB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543613" y="883867"/>
                  <a:ext cx="160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FE1DCC3-3C94-413C-A15C-C5D148807E43}"/>
                    </a:ext>
                  </a:extLst>
                </p14:cNvPr>
                <p14:cNvContentPartPr/>
                <p14:nvPr/>
              </p14:nvContentPartPr>
              <p14:xfrm>
                <a:off x="8679333" y="858667"/>
                <a:ext cx="268920" cy="106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FE1DCC3-3C94-413C-A15C-C5D148807E4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75013" y="854347"/>
                  <a:ext cx="277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FB6A3D1-8BDA-4552-BE8C-013C973B0EA4}"/>
                    </a:ext>
                  </a:extLst>
                </p14:cNvPr>
                <p14:cNvContentPartPr/>
                <p14:nvPr/>
              </p14:nvContentPartPr>
              <p14:xfrm>
                <a:off x="9409053" y="877387"/>
                <a:ext cx="140040" cy="52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FB6A3D1-8BDA-4552-BE8C-013C973B0EA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404733" y="873067"/>
                  <a:ext cx="148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756C979-5648-4701-B630-76A2507B5C4A}"/>
                    </a:ext>
                  </a:extLst>
                </p14:cNvPr>
                <p14:cNvContentPartPr/>
                <p14:nvPr/>
              </p14:nvContentPartPr>
              <p14:xfrm>
                <a:off x="9545493" y="857947"/>
                <a:ext cx="127080" cy="93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756C979-5648-4701-B630-76A2507B5C4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541173" y="853627"/>
                  <a:ext cx="135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EBF384F-1238-42ED-BF59-A3046CFC69D5}"/>
                    </a:ext>
                  </a:extLst>
                </p14:cNvPr>
                <p14:cNvContentPartPr/>
                <p14:nvPr/>
              </p14:nvContentPartPr>
              <p14:xfrm>
                <a:off x="9612453" y="922027"/>
                <a:ext cx="102960" cy="1605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EBF384F-1238-42ED-BF59-A3046CFC69D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08133" y="917707"/>
                  <a:ext cx="1116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FA973D43-A19D-4B3D-AC7C-495FAAFF3638}"/>
              </a:ext>
            </a:extLst>
          </p:cNvPr>
          <p:cNvGrpSpPr/>
          <p:nvPr/>
        </p:nvGrpSpPr>
        <p:grpSpPr>
          <a:xfrm>
            <a:off x="10211493" y="645547"/>
            <a:ext cx="1572840" cy="722520"/>
            <a:chOff x="10211493" y="645547"/>
            <a:chExt cx="1572840" cy="72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36DB045-4538-418F-ABA5-68CA95B5EAD1}"/>
                    </a:ext>
                  </a:extLst>
                </p14:cNvPr>
                <p14:cNvContentPartPr/>
                <p14:nvPr/>
              </p14:nvContentPartPr>
              <p14:xfrm>
                <a:off x="10211493" y="645547"/>
                <a:ext cx="280440" cy="243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36DB045-4538-418F-ABA5-68CA95B5EAD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07173" y="641227"/>
                  <a:ext cx="289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9614225-233D-4174-8829-2C7E23F07455}"/>
                    </a:ext>
                  </a:extLst>
                </p14:cNvPr>
                <p14:cNvContentPartPr/>
                <p14:nvPr/>
              </p14:nvContentPartPr>
              <p14:xfrm>
                <a:off x="10458813" y="821587"/>
                <a:ext cx="231840" cy="89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9614225-233D-4174-8829-2C7E23F0745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454493" y="817267"/>
                  <a:ext cx="240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CD6D65B-F2B8-46AE-82CB-B11517ED922E}"/>
                    </a:ext>
                  </a:extLst>
                </p14:cNvPr>
                <p14:cNvContentPartPr/>
                <p14:nvPr/>
              </p14:nvContentPartPr>
              <p14:xfrm>
                <a:off x="10671213" y="699907"/>
                <a:ext cx="124560" cy="199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CD6D65B-F2B8-46AE-82CB-B11517ED922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666893" y="695587"/>
                  <a:ext cx="133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647ED73-9FCF-4C4A-AEFA-8C76B61E121C}"/>
                    </a:ext>
                  </a:extLst>
                </p14:cNvPr>
                <p14:cNvContentPartPr/>
                <p14:nvPr/>
              </p14:nvContentPartPr>
              <p14:xfrm>
                <a:off x="10770573" y="799987"/>
                <a:ext cx="328320" cy="2131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647ED73-9FCF-4C4A-AEFA-8C76B61E121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766253" y="795667"/>
                  <a:ext cx="336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3E75FBE-E006-499A-ACCD-BC4A6A36BB7A}"/>
                    </a:ext>
                  </a:extLst>
                </p14:cNvPr>
                <p14:cNvContentPartPr/>
                <p14:nvPr/>
              </p14:nvContentPartPr>
              <p14:xfrm>
                <a:off x="11076213" y="757147"/>
                <a:ext cx="355680" cy="610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3E75FBE-E006-499A-ACCD-BC4A6A36BB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071893" y="752827"/>
                  <a:ext cx="36432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C800CC5-9B45-460D-93C4-3FC846351603}"/>
                    </a:ext>
                  </a:extLst>
                </p14:cNvPr>
                <p14:cNvContentPartPr/>
                <p14:nvPr/>
              </p14:nvContentPartPr>
              <p14:xfrm>
                <a:off x="11568693" y="1060987"/>
                <a:ext cx="215640" cy="162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C800CC5-9B45-460D-93C4-3FC84635160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564373" y="1056667"/>
                  <a:ext cx="224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32E59CF-CA52-40C6-8E9E-58E2C9D298E3}"/>
                    </a:ext>
                  </a:extLst>
                </p14:cNvPr>
                <p14:cNvContentPartPr/>
                <p14:nvPr/>
              </p14:nvContentPartPr>
              <p14:xfrm>
                <a:off x="11084133" y="684427"/>
                <a:ext cx="288360" cy="2973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32E59CF-CA52-40C6-8E9E-58E2C9D298E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079813" y="680107"/>
                  <a:ext cx="29700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EFCACFA4-1EEE-4396-BF9D-5F5AB1E8D9DE}"/>
              </a:ext>
            </a:extLst>
          </p:cNvPr>
          <p:cNvGrpSpPr/>
          <p:nvPr/>
        </p:nvGrpSpPr>
        <p:grpSpPr>
          <a:xfrm>
            <a:off x="8503653" y="1851907"/>
            <a:ext cx="924480" cy="268920"/>
            <a:chOff x="8503653" y="1851907"/>
            <a:chExt cx="92448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85FC215-5D28-40ED-A491-E2D8E51E4E38}"/>
                    </a:ext>
                  </a:extLst>
                </p14:cNvPr>
                <p14:cNvContentPartPr/>
                <p14:nvPr/>
              </p14:nvContentPartPr>
              <p14:xfrm>
                <a:off x="8503653" y="1851907"/>
                <a:ext cx="322920" cy="1702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85FC215-5D28-40ED-A491-E2D8E51E4E3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99333" y="1847587"/>
                  <a:ext cx="331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404F3BA-AA71-42AC-9BF5-C339CEB463CB}"/>
                    </a:ext>
                  </a:extLst>
                </p14:cNvPr>
                <p14:cNvContentPartPr/>
                <p14:nvPr/>
              </p14:nvContentPartPr>
              <p14:xfrm>
                <a:off x="8824413" y="1960987"/>
                <a:ext cx="206640" cy="1598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404F3BA-AA71-42AC-9BF5-C339CEB463C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820093" y="1956667"/>
                  <a:ext cx="215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7B7C505-0BF6-43D6-910F-67B717F5A9A7}"/>
                    </a:ext>
                  </a:extLst>
                </p14:cNvPr>
                <p14:cNvContentPartPr/>
                <p14:nvPr/>
              </p14:nvContentPartPr>
              <p14:xfrm>
                <a:off x="9203493" y="1966747"/>
                <a:ext cx="224640" cy="241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7B7C505-0BF6-43D6-910F-67B717F5A9A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199173" y="1962427"/>
                  <a:ext cx="2332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CDD1DE23-5C5C-45E6-8329-6919E46B0653}"/>
              </a:ext>
            </a:extLst>
          </p:cNvPr>
          <p:cNvGrpSpPr/>
          <p:nvPr/>
        </p:nvGrpSpPr>
        <p:grpSpPr>
          <a:xfrm>
            <a:off x="9594093" y="1810867"/>
            <a:ext cx="1355760" cy="369000"/>
            <a:chOff x="9594093" y="1810867"/>
            <a:chExt cx="135576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F01BDB1-3350-41BC-B7D1-E08AE052A0AC}"/>
                    </a:ext>
                  </a:extLst>
                </p14:cNvPr>
                <p14:cNvContentPartPr/>
                <p14:nvPr/>
              </p14:nvContentPartPr>
              <p14:xfrm>
                <a:off x="9594093" y="1810867"/>
                <a:ext cx="257400" cy="208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F01BDB1-3350-41BC-B7D1-E08AE052A0A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89773" y="1806547"/>
                  <a:ext cx="266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79AEFD5-A8AD-4A04-B5DF-ECB4A67DA774}"/>
                    </a:ext>
                  </a:extLst>
                </p14:cNvPr>
                <p14:cNvContentPartPr/>
                <p14:nvPr/>
              </p14:nvContentPartPr>
              <p14:xfrm>
                <a:off x="9832053" y="1945147"/>
                <a:ext cx="194400" cy="871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79AEFD5-A8AD-4A04-B5DF-ECB4A67DA77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27733" y="1940827"/>
                  <a:ext cx="203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3C9D3C4-7FE4-41FC-A9C4-CADBD1ED60E4}"/>
                    </a:ext>
                  </a:extLst>
                </p14:cNvPr>
                <p14:cNvContentPartPr/>
                <p14:nvPr/>
              </p14:nvContentPartPr>
              <p14:xfrm>
                <a:off x="10053813" y="1848307"/>
                <a:ext cx="186480" cy="1810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3C9D3C4-7FE4-41FC-A9C4-CADBD1ED60E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049493" y="1843987"/>
                  <a:ext cx="195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87F466E-37DC-4F48-B54C-D3D4DAF80CBE}"/>
                    </a:ext>
                  </a:extLst>
                </p14:cNvPr>
                <p14:cNvContentPartPr/>
                <p14:nvPr/>
              </p14:nvContentPartPr>
              <p14:xfrm>
                <a:off x="10271253" y="1881787"/>
                <a:ext cx="5040" cy="18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87F466E-37DC-4F48-B54C-D3D4DAF80CB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266933" y="1877467"/>
                  <a:ext cx="13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0506887-AE7A-4DA4-8531-685F0E43CF81}"/>
                    </a:ext>
                  </a:extLst>
                </p14:cNvPr>
                <p14:cNvContentPartPr/>
                <p14:nvPr/>
              </p14:nvContentPartPr>
              <p14:xfrm>
                <a:off x="10234533" y="1814107"/>
                <a:ext cx="128160" cy="179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0506887-AE7A-4DA4-8531-685F0E43CF8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230213" y="1809787"/>
                  <a:ext cx="1368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AB3FB56-DA4B-4871-ACE0-38B935E642CB}"/>
                    </a:ext>
                  </a:extLst>
                </p14:cNvPr>
                <p14:cNvContentPartPr/>
                <p14:nvPr/>
              </p14:nvContentPartPr>
              <p14:xfrm>
                <a:off x="10314453" y="1936147"/>
                <a:ext cx="182880" cy="2437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AB3FB56-DA4B-4871-ACE0-38B935E642C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10133" y="1931827"/>
                  <a:ext cx="1915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2956910-36EF-4200-A5D3-835EB70072FF}"/>
                    </a:ext>
                  </a:extLst>
                </p14:cNvPr>
                <p14:cNvContentPartPr/>
                <p14:nvPr/>
              </p14:nvContentPartPr>
              <p14:xfrm>
                <a:off x="10670493" y="1890427"/>
                <a:ext cx="260280" cy="136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2956910-36EF-4200-A5D3-835EB70072F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666173" y="1886107"/>
                  <a:ext cx="268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EDBF2C7-A3E7-4293-B35F-9726BDCDB9DA}"/>
                    </a:ext>
                  </a:extLst>
                </p14:cNvPr>
                <p14:cNvContentPartPr/>
                <p14:nvPr/>
              </p14:nvContentPartPr>
              <p14:xfrm>
                <a:off x="10727373" y="1966027"/>
                <a:ext cx="222480" cy="11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EDBF2C7-A3E7-4293-B35F-9726BDCDB9D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723053" y="1961707"/>
                  <a:ext cx="23112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202E8E0A-243E-44BC-ADC9-43BFA7E8060B}"/>
                  </a:ext>
                </a:extLst>
              </p14:cNvPr>
              <p14:cNvContentPartPr/>
              <p14:nvPr/>
            </p14:nvContentPartPr>
            <p14:xfrm>
              <a:off x="3475893" y="2019667"/>
              <a:ext cx="2504880" cy="19447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202E8E0A-243E-44BC-ADC9-43BFA7E8060B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3471573" y="2015347"/>
                <a:ext cx="2513520" cy="19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98818A37-EE1A-4E21-82E8-BA136C49CE54}"/>
                  </a:ext>
                </a:extLst>
              </p14:cNvPr>
              <p14:cNvContentPartPr/>
              <p14:nvPr/>
            </p14:nvContentPartPr>
            <p14:xfrm>
              <a:off x="587613" y="2796547"/>
              <a:ext cx="611640" cy="111024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98818A37-EE1A-4E21-82E8-BA136C49CE54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83293" y="2792227"/>
                <a:ext cx="620280" cy="11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E20B35D8-3B8D-4F08-8895-C5FF899F5567}"/>
              </a:ext>
            </a:extLst>
          </p:cNvPr>
          <p:cNvGrpSpPr/>
          <p:nvPr/>
        </p:nvGrpSpPr>
        <p:grpSpPr>
          <a:xfrm>
            <a:off x="2296893" y="1478587"/>
            <a:ext cx="9632880" cy="4933800"/>
            <a:chOff x="2296893" y="1478587"/>
            <a:chExt cx="9632880" cy="49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A907899-C96E-49DB-8AA3-5400AFF640B6}"/>
                    </a:ext>
                  </a:extLst>
                </p14:cNvPr>
                <p14:cNvContentPartPr/>
                <p14:nvPr/>
              </p14:nvContentPartPr>
              <p14:xfrm>
                <a:off x="2415693" y="3255907"/>
                <a:ext cx="1588320" cy="35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A907899-C96E-49DB-8AA3-5400AFF640B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411373" y="3251587"/>
                  <a:ext cx="1596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4270ADD-5729-4A18-8988-AA08AF4808CD}"/>
                    </a:ext>
                  </a:extLst>
                </p14:cNvPr>
                <p14:cNvContentPartPr/>
                <p14:nvPr/>
              </p14:nvContentPartPr>
              <p14:xfrm>
                <a:off x="2348013" y="3074467"/>
                <a:ext cx="63360" cy="4154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4270ADD-5729-4A18-8988-AA08AF4808C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343693" y="3070147"/>
                  <a:ext cx="720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A13AC9C-483F-48AE-8054-CF96A3FAB88A}"/>
                    </a:ext>
                  </a:extLst>
                </p14:cNvPr>
                <p14:cNvContentPartPr/>
                <p14:nvPr/>
              </p14:nvContentPartPr>
              <p14:xfrm>
                <a:off x="2296893" y="3212347"/>
                <a:ext cx="96480" cy="15804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A13AC9C-483F-48AE-8054-CF96A3FAB88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292573" y="3208027"/>
                  <a:ext cx="105120" cy="15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A40CDC7-5F6E-4578-835F-513FA9EA290E}"/>
                    </a:ext>
                  </a:extLst>
                </p14:cNvPr>
                <p14:cNvContentPartPr/>
                <p14:nvPr/>
              </p14:nvContentPartPr>
              <p14:xfrm>
                <a:off x="5720493" y="3257347"/>
                <a:ext cx="37800" cy="9061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A40CDC7-5F6E-4578-835F-513FA9EA290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716173" y="3253027"/>
                  <a:ext cx="4644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55B732E-CAA9-4FEC-880C-35E1BED6183D}"/>
                    </a:ext>
                  </a:extLst>
                </p14:cNvPr>
                <p14:cNvContentPartPr/>
                <p14:nvPr/>
              </p14:nvContentPartPr>
              <p14:xfrm>
                <a:off x="2730693" y="5246347"/>
                <a:ext cx="360" cy="3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55B732E-CAA9-4FEC-880C-35E1BED6183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726373" y="5242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107530D-9815-4ADA-801D-488D61006505}"/>
                    </a:ext>
                  </a:extLst>
                </p14:cNvPr>
                <p14:cNvContentPartPr/>
                <p14:nvPr/>
              </p14:nvContentPartPr>
              <p14:xfrm>
                <a:off x="2564373" y="5411947"/>
                <a:ext cx="1845000" cy="3772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107530D-9815-4ADA-801D-488D6100650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560053" y="5407627"/>
                  <a:ext cx="18536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3506E18-4219-4A21-A90E-59A7002E0361}"/>
                    </a:ext>
                  </a:extLst>
                </p14:cNvPr>
                <p14:cNvContentPartPr/>
                <p14:nvPr/>
              </p14:nvContentPartPr>
              <p14:xfrm>
                <a:off x="4368693" y="5271547"/>
                <a:ext cx="1263600" cy="4363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3506E18-4219-4A21-A90E-59A7002E036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364373" y="5267227"/>
                  <a:ext cx="12722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79F1BEB-2FAF-44A2-BE1B-B0B727F5CB4D}"/>
                    </a:ext>
                  </a:extLst>
                </p14:cNvPr>
                <p14:cNvContentPartPr/>
                <p14:nvPr/>
              </p14:nvContentPartPr>
              <p14:xfrm>
                <a:off x="4281213" y="6005587"/>
                <a:ext cx="28080" cy="3200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79F1BEB-2FAF-44A2-BE1B-B0B727F5CB4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276893" y="6001267"/>
                  <a:ext cx="36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8491228-13B1-42A2-B531-79CBD9F12333}"/>
                    </a:ext>
                  </a:extLst>
                </p14:cNvPr>
                <p14:cNvContentPartPr/>
                <p14:nvPr/>
              </p14:nvContentPartPr>
              <p14:xfrm>
                <a:off x="4086093" y="6180547"/>
                <a:ext cx="542160" cy="1677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8491228-13B1-42A2-B531-79CBD9F1233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081773" y="6176227"/>
                  <a:ext cx="550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47462A5-3B5A-487A-88C1-F7BA58C3B77C}"/>
                    </a:ext>
                  </a:extLst>
                </p14:cNvPr>
                <p14:cNvContentPartPr/>
                <p14:nvPr/>
              </p14:nvContentPartPr>
              <p14:xfrm>
                <a:off x="4118853" y="5861947"/>
                <a:ext cx="427320" cy="1274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47462A5-3B5A-487A-88C1-F7BA58C3B77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114533" y="5857627"/>
                  <a:ext cx="435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F539C85-E51D-4697-A8F0-F91CA58493E5}"/>
                    </a:ext>
                  </a:extLst>
                </p14:cNvPr>
                <p14:cNvContentPartPr/>
                <p14:nvPr/>
              </p14:nvContentPartPr>
              <p14:xfrm>
                <a:off x="4595133" y="6039427"/>
                <a:ext cx="416880" cy="1245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F539C85-E51D-4697-A8F0-F91CA58493E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590813" y="6035107"/>
                  <a:ext cx="425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FE15338-E222-4006-9ABE-2C1DE8FE8783}"/>
                    </a:ext>
                  </a:extLst>
                </p14:cNvPr>
                <p14:cNvContentPartPr/>
                <p14:nvPr/>
              </p14:nvContentPartPr>
              <p14:xfrm>
                <a:off x="5122533" y="5992627"/>
                <a:ext cx="135000" cy="4197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FE15338-E222-4006-9ABE-2C1DE8FE878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18213" y="5988307"/>
                  <a:ext cx="143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593B8F7-535F-4D34-AC18-D63BD4FB4B9C}"/>
                    </a:ext>
                  </a:extLst>
                </p14:cNvPr>
                <p14:cNvContentPartPr/>
                <p14:nvPr/>
              </p14:nvContentPartPr>
              <p14:xfrm>
                <a:off x="5300733" y="5849707"/>
                <a:ext cx="328680" cy="243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593B8F7-535F-4D34-AC18-D63BD4FB4B9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96413" y="5845387"/>
                  <a:ext cx="337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FBADD03-2BC9-4F6A-BB50-D16BB0F23AEF}"/>
                    </a:ext>
                  </a:extLst>
                </p14:cNvPr>
                <p14:cNvContentPartPr/>
                <p14:nvPr/>
              </p14:nvContentPartPr>
              <p14:xfrm>
                <a:off x="5566413" y="5921707"/>
                <a:ext cx="311400" cy="2059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FBADD03-2BC9-4F6A-BB50-D16BB0F23AE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62093" y="5917387"/>
                  <a:ext cx="320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11632DC-EA59-4CFE-8093-AEB3ACAE5369}"/>
                    </a:ext>
                  </a:extLst>
                </p14:cNvPr>
                <p14:cNvContentPartPr/>
                <p14:nvPr/>
              </p14:nvContentPartPr>
              <p14:xfrm>
                <a:off x="5458413" y="4448227"/>
                <a:ext cx="567360" cy="7426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11632DC-EA59-4CFE-8093-AEB3ACAE536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454093" y="4443907"/>
                  <a:ext cx="57600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8786D6D-CA10-4EA3-A2FA-BB8A8E606EB2}"/>
                    </a:ext>
                  </a:extLst>
                </p14:cNvPr>
                <p14:cNvContentPartPr/>
                <p14:nvPr/>
              </p14:nvContentPartPr>
              <p14:xfrm>
                <a:off x="11034813" y="1663267"/>
                <a:ext cx="203760" cy="317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8786D6D-CA10-4EA3-A2FA-BB8A8E606EB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030493" y="1658947"/>
                  <a:ext cx="212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4AE855E-AE94-4149-A311-BF7194BBBB4F}"/>
                    </a:ext>
                  </a:extLst>
                </p14:cNvPr>
                <p14:cNvContentPartPr/>
                <p14:nvPr/>
              </p14:nvContentPartPr>
              <p14:xfrm>
                <a:off x="11192853" y="1678747"/>
                <a:ext cx="63000" cy="3711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4AE855E-AE94-4149-A311-BF7194BBBB4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188533" y="1674427"/>
                  <a:ext cx="716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838C258-BB06-4CF1-8E9F-24BC9B19A35D}"/>
                    </a:ext>
                  </a:extLst>
                </p14:cNvPr>
                <p14:cNvContentPartPr/>
                <p14:nvPr/>
              </p14:nvContentPartPr>
              <p14:xfrm>
                <a:off x="11002053" y="1982587"/>
                <a:ext cx="292320" cy="39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838C258-BB06-4CF1-8E9F-24BC9B19A35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997733" y="1978267"/>
                  <a:ext cx="300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23653F3-8336-4CE1-970E-C4711D8D5642}"/>
                    </a:ext>
                  </a:extLst>
                </p14:cNvPr>
                <p14:cNvContentPartPr/>
                <p14:nvPr/>
              </p14:nvContentPartPr>
              <p14:xfrm>
                <a:off x="11402373" y="1703227"/>
                <a:ext cx="347760" cy="2448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23653F3-8336-4CE1-970E-C4711D8D564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398053" y="1698907"/>
                  <a:ext cx="356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32ED7ED-DD47-4334-B9CD-9C1A12FCC285}"/>
                    </a:ext>
                  </a:extLst>
                </p14:cNvPr>
                <p14:cNvContentPartPr/>
                <p14:nvPr/>
              </p14:nvContentPartPr>
              <p14:xfrm>
                <a:off x="10715493" y="1478587"/>
                <a:ext cx="1214280" cy="7992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32ED7ED-DD47-4334-B9CD-9C1A12FCC28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711173" y="1474267"/>
                  <a:ext cx="122292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2CB8600-B9F3-4C12-B5E9-0E0DE9A6AFBE}"/>
                    </a:ext>
                  </a:extLst>
                </p14:cNvPr>
                <p14:cNvContentPartPr/>
                <p14:nvPr/>
              </p14:nvContentPartPr>
              <p14:xfrm>
                <a:off x="9690933" y="2430067"/>
                <a:ext cx="866880" cy="5770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2CB8600-B9F3-4C12-B5E9-0E0DE9A6AFB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86613" y="2425747"/>
                  <a:ext cx="87552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59227A9-7842-4870-B0C5-8E2C036A9789}"/>
                    </a:ext>
                  </a:extLst>
                </p14:cNvPr>
                <p14:cNvContentPartPr/>
                <p14:nvPr/>
              </p14:nvContentPartPr>
              <p14:xfrm>
                <a:off x="10444413" y="2218027"/>
                <a:ext cx="363600" cy="3938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59227A9-7842-4870-B0C5-8E2C036A978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440093" y="2213707"/>
                  <a:ext cx="3722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917E4D4-8D24-44F5-B654-2695744F1844}"/>
                    </a:ext>
                  </a:extLst>
                </p14:cNvPr>
                <p14:cNvContentPartPr/>
                <p14:nvPr/>
              </p14:nvContentPartPr>
              <p14:xfrm>
                <a:off x="8447493" y="3102187"/>
                <a:ext cx="180360" cy="1998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917E4D4-8D24-44F5-B654-2695744F184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443173" y="3097867"/>
                  <a:ext cx="189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51BB726-F1FA-49A6-A0A1-6F324B14AE3C}"/>
                    </a:ext>
                  </a:extLst>
                </p14:cNvPr>
                <p14:cNvContentPartPr/>
                <p14:nvPr/>
              </p14:nvContentPartPr>
              <p14:xfrm>
                <a:off x="8610933" y="3097867"/>
                <a:ext cx="203760" cy="1854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51BB726-F1FA-49A6-A0A1-6F324B14AE3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606613" y="3093547"/>
                  <a:ext cx="212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2675A20-89E9-483B-A035-F67F64ED3083}"/>
                    </a:ext>
                  </a:extLst>
                </p14:cNvPr>
                <p14:cNvContentPartPr/>
                <p14:nvPr/>
              </p14:nvContentPartPr>
              <p14:xfrm>
                <a:off x="8858253" y="3096067"/>
                <a:ext cx="289080" cy="1191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2675A20-89E9-483B-A035-F67F64ED308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853933" y="3091747"/>
                  <a:ext cx="297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69C73FE-5A9C-4E57-B852-9F9F065C4B04}"/>
                    </a:ext>
                  </a:extLst>
                </p14:cNvPr>
                <p14:cNvContentPartPr/>
                <p14:nvPr/>
              </p14:nvContentPartPr>
              <p14:xfrm>
                <a:off x="9141933" y="3094987"/>
                <a:ext cx="152280" cy="1270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69C73FE-5A9C-4E57-B852-9F9F065C4B0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137613" y="3090667"/>
                  <a:ext cx="160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6D1288C-B857-4F01-9DDF-CA29D80574AB}"/>
                    </a:ext>
                  </a:extLst>
                </p14:cNvPr>
                <p14:cNvContentPartPr/>
                <p14:nvPr/>
              </p14:nvContentPartPr>
              <p14:xfrm>
                <a:off x="9369813" y="3009307"/>
                <a:ext cx="132120" cy="1573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6D1288C-B857-4F01-9DDF-CA29D80574A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65493" y="3004987"/>
                  <a:ext cx="140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A52FD8F-1667-43C2-9DC2-59F8EF6E3455}"/>
                    </a:ext>
                  </a:extLst>
                </p14:cNvPr>
                <p14:cNvContentPartPr/>
                <p14:nvPr/>
              </p14:nvContentPartPr>
              <p14:xfrm>
                <a:off x="9702093" y="3045307"/>
                <a:ext cx="187200" cy="3351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A52FD8F-1667-43C2-9DC2-59F8EF6E345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697773" y="3040987"/>
                  <a:ext cx="195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E87BB03-3671-49A9-9278-76E61A2CF986}"/>
                    </a:ext>
                  </a:extLst>
                </p14:cNvPr>
                <p14:cNvContentPartPr/>
                <p14:nvPr/>
              </p14:nvContentPartPr>
              <p14:xfrm>
                <a:off x="9892173" y="3034867"/>
                <a:ext cx="209520" cy="122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E87BB03-3671-49A9-9278-76E61A2CF98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887853" y="3030547"/>
                  <a:ext cx="21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C9CA85E-52CA-4639-BDDA-19FB14448FF7}"/>
                    </a:ext>
                  </a:extLst>
                </p14:cNvPr>
                <p14:cNvContentPartPr/>
                <p14:nvPr/>
              </p14:nvContentPartPr>
              <p14:xfrm>
                <a:off x="10141653" y="2882227"/>
                <a:ext cx="273600" cy="3045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C9CA85E-52CA-4639-BDDA-19FB14448FF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137333" y="2877907"/>
                  <a:ext cx="2822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4BC1D2C-AB2A-4A69-AB72-687E388E14EB}"/>
                    </a:ext>
                  </a:extLst>
                </p14:cNvPr>
                <p14:cNvContentPartPr/>
                <p14:nvPr/>
              </p14:nvContentPartPr>
              <p14:xfrm>
                <a:off x="10318413" y="2834347"/>
                <a:ext cx="160920" cy="1720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4BC1D2C-AB2A-4A69-AB72-687E388E14E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314093" y="2830027"/>
                  <a:ext cx="169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679259C-CE34-40B0-B35C-434CF3F98BB8}"/>
                    </a:ext>
                  </a:extLst>
                </p14:cNvPr>
                <p14:cNvContentPartPr/>
                <p14:nvPr/>
              </p14:nvContentPartPr>
              <p14:xfrm>
                <a:off x="10626573" y="2825707"/>
                <a:ext cx="308160" cy="429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679259C-CE34-40B0-B35C-434CF3F98BB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622253" y="2821387"/>
                  <a:ext cx="3168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0805FD7-6AFF-4D2D-A28C-447C758E10CD}"/>
                    </a:ext>
                  </a:extLst>
                </p14:cNvPr>
                <p14:cNvContentPartPr/>
                <p14:nvPr/>
              </p14:nvContentPartPr>
              <p14:xfrm>
                <a:off x="8945013" y="3522307"/>
                <a:ext cx="271440" cy="1569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0805FD7-6AFF-4D2D-A28C-447C758E10C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40693" y="3517987"/>
                  <a:ext cx="280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AA6E57A-2D31-4744-B41A-765EC6C199EE}"/>
                    </a:ext>
                  </a:extLst>
                </p14:cNvPr>
                <p14:cNvContentPartPr/>
                <p14:nvPr/>
              </p14:nvContentPartPr>
              <p14:xfrm>
                <a:off x="9274413" y="3429427"/>
                <a:ext cx="235800" cy="2016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AA6E57A-2D31-4744-B41A-765EC6C199E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70093" y="3425107"/>
                  <a:ext cx="244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CACB8EC-C6C2-4C43-BEC1-EF67FBBEF791}"/>
                    </a:ext>
                  </a:extLst>
                </p14:cNvPr>
                <p14:cNvContentPartPr/>
                <p14:nvPr/>
              </p14:nvContentPartPr>
              <p14:xfrm>
                <a:off x="9578973" y="3532747"/>
                <a:ext cx="145440" cy="1087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CACB8EC-C6C2-4C43-BEC1-EF67FBBEF79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574653" y="3528427"/>
                  <a:ext cx="154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E8329D4-C4ED-4037-836C-AA1CCD8142EE}"/>
                    </a:ext>
                  </a:extLst>
                </p14:cNvPr>
                <p14:cNvContentPartPr/>
                <p14:nvPr/>
              </p14:nvContentPartPr>
              <p14:xfrm>
                <a:off x="9744933" y="3429067"/>
                <a:ext cx="364680" cy="1861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E8329D4-C4ED-4037-836C-AA1CCD8142E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740613" y="3424747"/>
                  <a:ext cx="373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1C3D19D-5EB9-4F2B-9BCF-4939C67F1B80}"/>
                    </a:ext>
                  </a:extLst>
                </p14:cNvPr>
                <p14:cNvContentPartPr/>
                <p14:nvPr/>
              </p14:nvContentPartPr>
              <p14:xfrm>
                <a:off x="10081173" y="3439147"/>
                <a:ext cx="58320" cy="655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1C3D19D-5EB9-4F2B-9BCF-4939C67F1B8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076853" y="3434827"/>
                  <a:ext cx="66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A84555B-E4AE-40CC-B730-46B27857A01A}"/>
                    </a:ext>
                  </a:extLst>
                </p14:cNvPr>
                <p14:cNvContentPartPr/>
                <p14:nvPr/>
              </p14:nvContentPartPr>
              <p14:xfrm>
                <a:off x="10139853" y="3526987"/>
                <a:ext cx="183600" cy="748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A84555B-E4AE-40CC-B730-46B27857A01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135533" y="3522667"/>
                  <a:ext cx="192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195E5B8-ACAF-453F-A4C4-CF7E07F7AA6A}"/>
                    </a:ext>
                  </a:extLst>
                </p14:cNvPr>
                <p14:cNvContentPartPr/>
                <p14:nvPr/>
              </p14:nvContentPartPr>
              <p14:xfrm>
                <a:off x="10398333" y="3352387"/>
                <a:ext cx="375480" cy="2509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195E5B8-ACAF-453F-A4C4-CF7E07F7AA6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94013" y="3348067"/>
                  <a:ext cx="384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81FFE83-D91E-4F85-85F3-41DCADF16EB6}"/>
                    </a:ext>
                  </a:extLst>
                </p14:cNvPr>
                <p14:cNvContentPartPr/>
                <p14:nvPr/>
              </p14:nvContentPartPr>
              <p14:xfrm>
                <a:off x="10923213" y="3312427"/>
                <a:ext cx="244080" cy="2415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81FFE83-D91E-4F85-85F3-41DCADF16EB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918893" y="3308107"/>
                  <a:ext cx="2527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C056545-D3BB-4AEC-A00C-EDD4BE7AFCF0}"/>
                    </a:ext>
                  </a:extLst>
                </p14:cNvPr>
                <p14:cNvContentPartPr/>
                <p14:nvPr/>
              </p14:nvContentPartPr>
              <p14:xfrm>
                <a:off x="10919613" y="3369307"/>
                <a:ext cx="161640" cy="169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C056545-D3BB-4AEC-A00C-EDD4BE7AFCF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915293" y="3364987"/>
                  <a:ext cx="170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2EFD7E4-A85D-4654-A59C-7B7495B0C5DB}"/>
                    </a:ext>
                  </a:extLst>
                </p14:cNvPr>
                <p14:cNvContentPartPr/>
                <p14:nvPr/>
              </p14:nvContentPartPr>
              <p14:xfrm>
                <a:off x="11188173" y="3430867"/>
                <a:ext cx="163440" cy="766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2EFD7E4-A85D-4654-A59C-7B7495B0C5D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183853" y="3426547"/>
                  <a:ext cx="172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FEEC15F-11A4-4CCA-8062-C718F84C6A17}"/>
                    </a:ext>
                  </a:extLst>
                </p14:cNvPr>
                <p14:cNvContentPartPr/>
                <p14:nvPr/>
              </p14:nvContentPartPr>
              <p14:xfrm>
                <a:off x="11386893" y="3273907"/>
                <a:ext cx="265680" cy="203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FEEC15F-11A4-4CCA-8062-C718F84C6A1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382573" y="3269587"/>
                  <a:ext cx="274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BEC3F8D-4EEC-4665-A8F3-A5D11D05D201}"/>
                    </a:ext>
                  </a:extLst>
                </p14:cNvPr>
                <p14:cNvContentPartPr/>
                <p14:nvPr/>
              </p14:nvContentPartPr>
              <p14:xfrm>
                <a:off x="11602173" y="3334027"/>
                <a:ext cx="231840" cy="1515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BEC3F8D-4EEC-4665-A8F3-A5D11D05D20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597853" y="3329707"/>
                  <a:ext cx="240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8712D1B-688A-40A7-B769-9C8B0FF76782}"/>
                    </a:ext>
                  </a:extLst>
                </p14:cNvPr>
                <p14:cNvContentPartPr/>
                <p14:nvPr/>
              </p14:nvContentPartPr>
              <p14:xfrm>
                <a:off x="10755813" y="3573427"/>
                <a:ext cx="1166040" cy="151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8712D1B-688A-40A7-B769-9C8B0FF7678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751493" y="3569107"/>
                  <a:ext cx="1174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7257305-411E-4047-9D37-77CD458B4369}"/>
                    </a:ext>
                  </a:extLst>
                </p14:cNvPr>
                <p14:cNvContentPartPr/>
                <p14:nvPr/>
              </p14:nvContentPartPr>
              <p14:xfrm>
                <a:off x="3991413" y="2215867"/>
                <a:ext cx="35280" cy="10303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7257305-411E-4047-9D37-77CD458B436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87093" y="2211547"/>
                  <a:ext cx="43920" cy="10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9CA1873-B535-416B-9651-C23CE8DC7C80}"/>
                    </a:ext>
                  </a:extLst>
                </p14:cNvPr>
                <p14:cNvContentPartPr/>
                <p14:nvPr/>
              </p14:nvContentPartPr>
              <p14:xfrm>
                <a:off x="4046493" y="3280027"/>
                <a:ext cx="6120" cy="4716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9CA1873-B535-416B-9651-C23CE8DC7C8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042173" y="3275707"/>
                  <a:ext cx="14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A1A0203-31B9-4275-9C92-FB4143967C2D}"/>
                    </a:ext>
                  </a:extLst>
                </p14:cNvPr>
                <p14:cNvContentPartPr/>
                <p14:nvPr/>
              </p14:nvContentPartPr>
              <p14:xfrm>
                <a:off x="4060533" y="3272827"/>
                <a:ext cx="1828800" cy="824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A1A0203-31B9-4275-9C92-FB4143967C2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056213" y="3268507"/>
                  <a:ext cx="1837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C6695EA-68D4-4348-8BC6-D33338B0D373}"/>
                    </a:ext>
                  </a:extLst>
                </p14:cNvPr>
                <p14:cNvContentPartPr/>
                <p14:nvPr/>
              </p14:nvContentPartPr>
              <p14:xfrm>
                <a:off x="3905013" y="2153227"/>
                <a:ext cx="1944000" cy="11660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C6695EA-68D4-4348-8BC6-D33338B0D37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900693" y="2148907"/>
                  <a:ext cx="1952640" cy="11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CD01B7A-BCDA-442B-9CC4-B6159707387E}"/>
                    </a:ext>
                  </a:extLst>
                </p14:cNvPr>
                <p14:cNvContentPartPr/>
                <p14:nvPr/>
              </p14:nvContentPartPr>
              <p14:xfrm>
                <a:off x="4059093" y="2413507"/>
                <a:ext cx="1325160" cy="804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CD01B7A-BCDA-442B-9CC4-B6159707387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054773" y="2409187"/>
                  <a:ext cx="1333800" cy="81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A9F1FEF-FC24-4D18-BBEB-9A4B4BE9374B}"/>
                    </a:ext>
                  </a:extLst>
                </p14:cNvPr>
                <p14:cNvContentPartPr/>
                <p14:nvPr/>
              </p14:nvContentPartPr>
              <p14:xfrm>
                <a:off x="4834533" y="2651107"/>
                <a:ext cx="1004400" cy="5050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A9F1FEF-FC24-4D18-BBEB-9A4B4BE9374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830213" y="2646787"/>
                  <a:ext cx="10130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3090E6E-F937-455C-AD50-2DDA7D734DF2}"/>
                    </a:ext>
                  </a:extLst>
                </p14:cNvPr>
                <p14:cNvContentPartPr/>
                <p14:nvPr/>
              </p14:nvContentPartPr>
              <p14:xfrm>
                <a:off x="5907693" y="2535907"/>
                <a:ext cx="181440" cy="2458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3090E6E-F937-455C-AD50-2DDA7D734DF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903373" y="2531587"/>
                  <a:ext cx="190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E84D0BF-9240-43B1-AF4B-4108FCA8494B}"/>
                    </a:ext>
                  </a:extLst>
                </p14:cNvPr>
                <p14:cNvContentPartPr/>
                <p14:nvPr/>
              </p14:nvContentPartPr>
              <p14:xfrm>
                <a:off x="6083373" y="2529427"/>
                <a:ext cx="87120" cy="2455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E84D0BF-9240-43B1-AF4B-4108FCA8494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079053" y="2525107"/>
                  <a:ext cx="95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A5A39FA-0097-4524-ABEF-973A80B9B151}"/>
                    </a:ext>
                  </a:extLst>
                </p14:cNvPr>
                <p14:cNvContentPartPr/>
                <p14:nvPr/>
              </p14:nvContentPartPr>
              <p14:xfrm>
                <a:off x="5943693" y="2731747"/>
                <a:ext cx="240480" cy="482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A5A39FA-0097-4524-ABEF-973A80B9B15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39373" y="2727427"/>
                  <a:ext cx="249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DEE6A9B-D468-48D5-B7EA-FA74F767E1B4}"/>
                    </a:ext>
                  </a:extLst>
                </p14:cNvPr>
                <p14:cNvContentPartPr/>
                <p14:nvPr/>
              </p14:nvContentPartPr>
              <p14:xfrm>
                <a:off x="6268773" y="2482627"/>
                <a:ext cx="290520" cy="2023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DEE6A9B-D468-48D5-B7EA-FA74F767E1B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264453" y="2478307"/>
                  <a:ext cx="299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95F9D4B-2FC8-4A98-8AC2-ADD991B2F5F0}"/>
                    </a:ext>
                  </a:extLst>
                </p14:cNvPr>
                <p14:cNvContentPartPr/>
                <p14:nvPr/>
              </p14:nvContentPartPr>
              <p14:xfrm>
                <a:off x="6048093" y="2832187"/>
                <a:ext cx="775440" cy="309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95F9D4B-2FC8-4A98-8AC2-ADD991B2F5F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43773" y="2827867"/>
                  <a:ext cx="784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A80FA33-BF9F-4ECA-AA29-650DC209BB74}"/>
                    </a:ext>
                  </a:extLst>
                </p14:cNvPr>
                <p14:cNvContentPartPr/>
                <p14:nvPr/>
              </p14:nvContentPartPr>
              <p14:xfrm>
                <a:off x="5990133" y="3014347"/>
                <a:ext cx="446400" cy="2070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A80FA33-BF9F-4ECA-AA29-650DC209BB7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985813" y="3010027"/>
                  <a:ext cx="455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2997A6E-CEFF-40F5-98CF-3B9B2726A84F}"/>
                    </a:ext>
                  </a:extLst>
                </p14:cNvPr>
                <p14:cNvContentPartPr/>
                <p14:nvPr/>
              </p14:nvContentPartPr>
              <p14:xfrm>
                <a:off x="6943053" y="2650387"/>
                <a:ext cx="221040" cy="1688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2997A6E-CEFF-40F5-98CF-3B9B2726A84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938733" y="2646067"/>
                  <a:ext cx="229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A7B1AAD-B654-4F3D-886B-A95A7545D38B}"/>
                    </a:ext>
                  </a:extLst>
                </p14:cNvPr>
                <p14:cNvContentPartPr/>
                <p14:nvPr/>
              </p14:nvContentPartPr>
              <p14:xfrm>
                <a:off x="7195413" y="2701507"/>
                <a:ext cx="30600" cy="338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A7B1AAD-B654-4F3D-886B-A95A7545D38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91093" y="2697187"/>
                  <a:ext cx="3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FBA4FB5-7C63-4F81-96D2-8B2A6A1B2010}"/>
                    </a:ext>
                  </a:extLst>
                </p14:cNvPr>
                <p14:cNvContentPartPr/>
                <p14:nvPr/>
              </p14:nvContentPartPr>
              <p14:xfrm>
                <a:off x="7206573" y="2533027"/>
                <a:ext cx="297360" cy="1962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FBA4FB5-7C63-4F81-96D2-8B2A6A1B201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202253" y="2528707"/>
                  <a:ext cx="306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C4B6C63-E84A-449D-9B86-9BEE437F141B}"/>
                    </a:ext>
                  </a:extLst>
                </p14:cNvPr>
                <p14:cNvContentPartPr/>
                <p14:nvPr/>
              </p14:nvContentPartPr>
              <p14:xfrm>
                <a:off x="7282533" y="2487307"/>
                <a:ext cx="133560" cy="1767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C4B6C63-E84A-449D-9B86-9BEE437F141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278213" y="2482987"/>
                  <a:ext cx="142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C202844-4984-4EDC-A755-15CBAE3AA3B2}"/>
                    </a:ext>
                  </a:extLst>
                </p14:cNvPr>
                <p14:cNvContentPartPr/>
                <p14:nvPr/>
              </p14:nvContentPartPr>
              <p14:xfrm>
                <a:off x="7552533" y="2346907"/>
                <a:ext cx="384120" cy="2448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C202844-4984-4EDC-A755-15CBAE3AA3B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548213" y="2342587"/>
                  <a:ext cx="392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2798C83-AD91-4CEC-ACD0-1A0043C6ABF5}"/>
                    </a:ext>
                  </a:extLst>
                </p14:cNvPr>
                <p14:cNvContentPartPr/>
                <p14:nvPr/>
              </p14:nvContentPartPr>
              <p14:xfrm>
                <a:off x="7922253" y="2217667"/>
                <a:ext cx="293400" cy="2793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2798C83-AD91-4CEC-ACD0-1A0043C6ABF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917933" y="2213347"/>
                  <a:ext cx="302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270D359-BBA9-45E1-BA39-F9FDFFDCEBE7}"/>
                    </a:ext>
                  </a:extLst>
                </p14:cNvPr>
                <p14:cNvContentPartPr/>
                <p14:nvPr/>
              </p14:nvContentPartPr>
              <p14:xfrm>
                <a:off x="7139973" y="2912467"/>
                <a:ext cx="181440" cy="158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270D359-BBA9-45E1-BA39-F9FDFFDCEBE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135653" y="2908147"/>
                  <a:ext cx="190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F5F9B23-6A4F-46EE-ACDE-5B38F9A540BB}"/>
                    </a:ext>
                  </a:extLst>
                </p14:cNvPr>
                <p14:cNvContentPartPr/>
                <p14:nvPr/>
              </p14:nvContentPartPr>
              <p14:xfrm>
                <a:off x="7314573" y="2868187"/>
                <a:ext cx="259560" cy="4078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F5F9B23-6A4F-46EE-ACDE-5B38F9A540B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10253" y="2863867"/>
                  <a:ext cx="268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EE36096-5E32-4226-A16F-9BDD3A231A7E}"/>
                    </a:ext>
                  </a:extLst>
                </p14:cNvPr>
                <p14:cNvContentPartPr/>
                <p14:nvPr/>
              </p14:nvContentPartPr>
              <p14:xfrm>
                <a:off x="7658373" y="2728147"/>
                <a:ext cx="15480" cy="453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EE36096-5E32-4226-A16F-9BDD3A231A7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54053" y="2723827"/>
                  <a:ext cx="24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1C742B5-21B2-4472-BE79-62421F1DDA04}"/>
                    </a:ext>
                  </a:extLst>
                </p14:cNvPr>
                <p14:cNvContentPartPr/>
                <p14:nvPr/>
              </p14:nvContentPartPr>
              <p14:xfrm>
                <a:off x="7650453" y="2673427"/>
                <a:ext cx="43560" cy="2559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1C742B5-21B2-4472-BE79-62421F1DDA0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646133" y="2669107"/>
                  <a:ext cx="52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F3EDAA3-D4AD-46E3-A229-0B3E28D364E6}"/>
                    </a:ext>
                  </a:extLst>
                </p14:cNvPr>
                <p14:cNvContentPartPr/>
                <p14:nvPr/>
              </p14:nvContentPartPr>
              <p14:xfrm>
                <a:off x="7740093" y="2830387"/>
                <a:ext cx="12960" cy="867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F3EDAA3-D4AD-46E3-A229-0B3E28D364E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735773" y="2826067"/>
                  <a:ext cx="21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1BD1818-35F9-4BFF-9766-5B9803DB5128}"/>
                    </a:ext>
                  </a:extLst>
                </p14:cNvPr>
                <p14:cNvContentPartPr/>
                <p14:nvPr/>
              </p14:nvContentPartPr>
              <p14:xfrm>
                <a:off x="7803813" y="2642827"/>
                <a:ext cx="98280" cy="2664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1BD1818-35F9-4BFF-9766-5B9803DB512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799493" y="2638507"/>
                  <a:ext cx="106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4EC708A6-6C1A-4A94-A99D-3A64F84FCE11}"/>
                    </a:ext>
                  </a:extLst>
                </p14:cNvPr>
                <p14:cNvContentPartPr/>
                <p14:nvPr/>
              </p14:nvContentPartPr>
              <p14:xfrm>
                <a:off x="7917573" y="2741827"/>
                <a:ext cx="407520" cy="1288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4EC708A6-6C1A-4A94-A99D-3A64F84FCE1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913253" y="2737507"/>
                  <a:ext cx="416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A06B9E1-A5B4-4C09-ADCE-B564BE7CE0FE}"/>
                    </a:ext>
                  </a:extLst>
                </p14:cNvPr>
                <p14:cNvContentPartPr/>
                <p14:nvPr/>
              </p14:nvContentPartPr>
              <p14:xfrm>
                <a:off x="7790493" y="2631667"/>
                <a:ext cx="66600" cy="50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A06B9E1-A5B4-4C09-ADCE-B564BE7CE0F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786173" y="2627347"/>
                  <a:ext cx="752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2782D3D-1B8D-4CBB-8D9F-A4857CDD3D46}"/>
                    </a:ext>
                  </a:extLst>
                </p14:cNvPr>
                <p14:cNvContentPartPr/>
                <p14:nvPr/>
              </p14:nvContentPartPr>
              <p14:xfrm>
                <a:off x="8300973" y="2474347"/>
                <a:ext cx="86040" cy="3376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2782D3D-1B8D-4CBB-8D9F-A4857CDD3D4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296653" y="2470027"/>
                  <a:ext cx="94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D69B5A8-C451-4566-9DE5-732E66FFC2BA}"/>
                    </a:ext>
                  </a:extLst>
                </p14:cNvPr>
                <p14:cNvContentPartPr/>
                <p14:nvPr/>
              </p14:nvContentPartPr>
              <p14:xfrm>
                <a:off x="2740053" y="2520787"/>
                <a:ext cx="1334160" cy="6584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D69B5A8-C451-4566-9DE5-732E66FFC2B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735733" y="2516467"/>
                  <a:ext cx="1342800" cy="66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1637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44B6-8975-C4A4-F057-9233F1E4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>
            <a:extLst>
              <a:ext uri="{FF2B5EF4-FFF2-40B4-BE49-F238E27FC236}">
                <a16:creationId xmlns:a16="http://schemas.microsoft.com/office/drawing/2014/main" id="{EAC15245-5F67-2583-BA53-5CF9077F582B}"/>
              </a:ext>
            </a:extLst>
          </p:cNvPr>
          <p:cNvSpPr txBox="1">
            <a:spLocks/>
          </p:cNvSpPr>
          <p:nvPr/>
        </p:nvSpPr>
        <p:spPr>
          <a:xfrm>
            <a:off x="1304850" y="26285"/>
            <a:ext cx="3876207" cy="5048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Tariff: Small country</a:t>
            </a:r>
          </a:p>
        </p:txBody>
      </p:sp>
      <p:cxnSp>
        <p:nvCxnSpPr>
          <p:cNvPr id="87" name="Straight Arrow Connector 6">
            <a:extLst>
              <a:ext uri="{FF2B5EF4-FFF2-40B4-BE49-F238E27FC236}">
                <a16:creationId xmlns:a16="http://schemas.microsoft.com/office/drawing/2014/main" id="{A31C3286-F699-C4A2-D80B-C0E7D7B3BEF3}"/>
              </a:ext>
            </a:extLst>
          </p:cNvPr>
          <p:cNvCxnSpPr/>
          <p:nvPr/>
        </p:nvCxnSpPr>
        <p:spPr>
          <a:xfrm flipV="1">
            <a:off x="1538188" y="621307"/>
            <a:ext cx="0" cy="38553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7">
            <a:extLst>
              <a:ext uri="{FF2B5EF4-FFF2-40B4-BE49-F238E27FC236}">
                <a16:creationId xmlns:a16="http://schemas.microsoft.com/office/drawing/2014/main" id="{34EE4080-EF43-1EB8-AED6-11D0756E1179}"/>
              </a:ext>
            </a:extLst>
          </p:cNvPr>
          <p:cNvCxnSpPr/>
          <p:nvPr/>
        </p:nvCxnSpPr>
        <p:spPr>
          <a:xfrm>
            <a:off x="1538189" y="4476617"/>
            <a:ext cx="52849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2">
            <a:extLst>
              <a:ext uri="{FF2B5EF4-FFF2-40B4-BE49-F238E27FC236}">
                <a16:creationId xmlns:a16="http://schemas.microsoft.com/office/drawing/2014/main" id="{120CC31B-EAAA-3E4C-D5EC-17F4E0353E69}"/>
              </a:ext>
            </a:extLst>
          </p:cNvPr>
          <p:cNvSpPr txBox="1"/>
          <p:nvPr/>
        </p:nvSpPr>
        <p:spPr>
          <a:xfrm>
            <a:off x="441024" y="737272"/>
            <a:ext cx="899839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0" name="TextBox 15">
            <a:extLst>
              <a:ext uri="{FF2B5EF4-FFF2-40B4-BE49-F238E27FC236}">
                <a16:creationId xmlns:a16="http://schemas.microsoft.com/office/drawing/2014/main" id="{5F987A51-7A6F-E7A5-6BF7-64368880EADC}"/>
              </a:ext>
            </a:extLst>
          </p:cNvPr>
          <p:cNvSpPr txBox="1"/>
          <p:nvPr/>
        </p:nvSpPr>
        <p:spPr>
          <a:xfrm>
            <a:off x="5941612" y="4618395"/>
            <a:ext cx="277640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91" name="Straight Connector 18">
            <a:extLst>
              <a:ext uri="{FF2B5EF4-FFF2-40B4-BE49-F238E27FC236}">
                <a16:creationId xmlns:a16="http://schemas.microsoft.com/office/drawing/2014/main" id="{72206C28-0E60-D6F7-8330-A330502F6CF4}"/>
              </a:ext>
            </a:extLst>
          </p:cNvPr>
          <p:cNvCxnSpPr/>
          <p:nvPr/>
        </p:nvCxnSpPr>
        <p:spPr>
          <a:xfrm flipH="1">
            <a:off x="1529786" y="3278206"/>
            <a:ext cx="46503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12">
            <a:extLst>
              <a:ext uri="{FF2B5EF4-FFF2-40B4-BE49-F238E27FC236}">
                <a16:creationId xmlns:a16="http://schemas.microsoft.com/office/drawing/2014/main" id="{060AEE21-3371-7CF4-A310-ABC2EBC77C32}"/>
              </a:ext>
            </a:extLst>
          </p:cNvPr>
          <p:cNvSpPr txBox="1"/>
          <p:nvPr/>
        </p:nvSpPr>
        <p:spPr>
          <a:xfrm>
            <a:off x="43642" y="3107447"/>
            <a:ext cx="1577673" cy="3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51" baseline="-2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cxnSp>
        <p:nvCxnSpPr>
          <p:cNvPr id="95" name="Straight Connector 8">
            <a:extLst>
              <a:ext uri="{FF2B5EF4-FFF2-40B4-BE49-F238E27FC236}">
                <a16:creationId xmlns:a16="http://schemas.microsoft.com/office/drawing/2014/main" id="{2D445226-92BE-0F02-E378-A3243CDA14CF}"/>
              </a:ext>
            </a:extLst>
          </p:cNvPr>
          <p:cNvCxnSpPr/>
          <p:nvPr/>
        </p:nvCxnSpPr>
        <p:spPr>
          <a:xfrm flipV="1">
            <a:off x="1517285" y="844583"/>
            <a:ext cx="4650312" cy="2949254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9">
            <a:extLst>
              <a:ext uri="{FF2B5EF4-FFF2-40B4-BE49-F238E27FC236}">
                <a16:creationId xmlns:a16="http://schemas.microsoft.com/office/drawing/2014/main" id="{DF645C64-0DCB-1A24-CFBE-2DE62C8E7F0B}"/>
              </a:ext>
            </a:extLst>
          </p:cNvPr>
          <p:cNvCxnSpPr/>
          <p:nvPr/>
        </p:nvCxnSpPr>
        <p:spPr>
          <a:xfrm>
            <a:off x="1529786" y="844582"/>
            <a:ext cx="5436009" cy="3073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9432A6C6-D140-4256-B82F-659646984AD3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14:cNvPr>
              <p14:cNvContentPartPr/>
              <p14:nvPr/>
            </p14:nvContentPartPr>
            <p14:xfrm>
              <a:off x="624693" y="3434467"/>
              <a:ext cx="456480" cy="54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3D64A65-FF0E-4B1D-AA66-FE5EF047A8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373" y="3430147"/>
                <a:ext cx="46512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46D80F-6549-48A9-A95E-2F98F35F7D06}"/>
              </a:ext>
            </a:extLst>
          </p:cNvPr>
          <p:cNvGrpSpPr/>
          <p:nvPr/>
        </p:nvGrpSpPr>
        <p:grpSpPr>
          <a:xfrm>
            <a:off x="1626933" y="2209027"/>
            <a:ext cx="2322360" cy="82440"/>
            <a:chOff x="1626933" y="2209027"/>
            <a:chExt cx="232236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14:cNvPr>
                <p14:cNvContentPartPr/>
                <p14:nvPr/>
              </p14:nvContentPartPr>
              <p14:xfrm>
                <a:off x="1626933" y="2287867"/>
                <a:ext cx="197280" cy="36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AB9E425-B616-45BA-96EF-4044A5AF80C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613" y="2283547"/>
                  <a:ext cx="205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14:cNvPr>
                <p14:cNvContentPartPr/>
                <p14:nvPr/>
              </p14:nvContentPartPr>
              <p14:xfrm>
                <a:off x="2067933" y="2256907"/>
                <a:ext cx="643320" cy="13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1843D93-3441-41FD-8EFB-EF95BE22A4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3613" y="2252587"/>
                  <a:ext cx="651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14:cNvPr>
                <p14:cNvContentPartPr/>
                <p14:nvPr/>
              </p14:nvContentPartPr>
              <p14:xfrm>
                <a:off x="2907813" y="2250427"/>
                <a:ext cx="719280" cy="18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3F1F7A6-EA9E-4193-B0E1-AFD4389767E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03493" y="2246107"/>
                  <a:ext cx="727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14:cNvPr>
                <p14:cNvContentPartPr/>
                <p14:nvPr/>
              </p14:nvContentPartPr>
              <p14:xfrm>
                <a:off x="3813213" y="2209027"/>
                <a:ext cx="136080" cy="10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7A5C1C5-6D91-4580-B572-024FEBDD34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08893" y="2204707"/>
                  <a:ext cx="1447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4E728A6-96B2-4BC1-83AA-A8893B3C6F32}"/>
              </a:ext>
            </a:extLst>
          </p:cNvPr>
          <p:cNvGrpSpPr/>
          <p:nvPr/>
        </p:nvGrpSpPr>
        <p:grpSpPr>
          <a:xfrm>
            <a:off x="913773" y="2159707"/>
            <a:ext cx="306000" cy="304560"/>
            <a:chOff x="913773" y="2159707"/>
            <a:chExt cx="3060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14:cNvPr>
                <p14:cNvContentPartPr/>
                <p14:nvPr/>
              </p14:nvContentPartPr>
              <p14:xfrm>
                <a:off x="913773" y="2263027"/>
                <a:ext cx="139320" cy="201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CC4BCDD-523D-47C6-964E-37285251E2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9453" y="2258707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14:cNvPr>
                <p14:cNvContentPartPr/>
                <p14:nvPr/>
              </p14:nvContentPartPr>
              <p14:xfrm>
                <a:off x="1117893" y="2159707"/>
                <a:ext cx="101880" cy="149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1D24292-AE20-41D3-897C-89E28C2979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3573" y="2155387"/>
                  <a:ext cx="11052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14:cNvPr>
              <p14:cNvContentPartPr/>
              <p14:nvPr/>
            </p14:nvContentPartPr>
            <p14:xfrm>
              <a:off x="3979173" y="2323507"/>
              <a:ext cx="15480" cy="303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56DF52B-AA6E-4E46-B777-924E81DC94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4853" y="2319187"/>
                <a:ext cx="241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14:cNvPr>
              <p14:cNvContentPartPr/>
              <p14:nvPr/>
            </p14:nvContentPartPr>
            <p14:xfrm>
              <a:off x="3986733" y="3037027"/>
              <a:ext cx="17640" cy="901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3C1DDD1-600A-417A-B84E-15CA298A35A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2413" y="3032707"/>
                <a:ext cx="26280" cy="9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14:cNvPr>
              <p14:cNvContentPartPr/>
              <p14:nvPr/>
            </p14:nvContentPartPr>
            <p14:xfrm>
              <a:off x="3982773" y="4369747"/>
              <a:ext cx="9360" cy="126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C0838B8-3C8C-4F55-8549-511DAD7ADCF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78453" y="4365427"/>
                <a:ext cx="1800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3EB6FC-7FD4-4077-A2CA-884E2056A159}"/>
              </a:ext>
            </a:extLst>
          </p:cNvPr>
          <p:cNvGrpSpPr/>
          <p:nvPr/>
        </p:nvGrpSpPr>
        <p:grpSpPr>
          <a:xfrm>
            <a:off x="3844173" y="4700587"/>
            <a:ext cx="170280" cy="218880"/>
            <a:chOff x="3844173" y="4700587"/>
            <a:chExt cx="17028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14:cNvPr>
                <p14:cNvContentPartPr/>
                <p14:nvPr/>
              </p14:nvContentPartPr>
              <p14:xfrm>
                <a:off x="3859293" y="4700587"/>
                <a:ext cx="140400" cy="218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8996AD7-45FF-47C3-BF4A-8EAEC8BDCD9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4973" y="4696267"/>
                  <a:ext cx="149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14:cNvPr>
                <p14:cNvContentPartPr/>
                <p14:nvPr/>
              </p14:nvContentPartPr>
              <p14:xfrm>
                <a:off x="3844173" y="4715347"/>
                <a:ext cx="170280" cy="169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A49827-38E9-4DF1-86C3-EE46B3206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39853" y="4711027"/>
                  <a:ext cx="178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68F3489-4C03-45CC-ABA2-DF773A5373BF}"/>
              </a:ext>
            </a:extLst>
          </p:cNvPr>
          <p:cNvGrpSpPr/>
          <p:nvPr/>
        </p:nvGrpSpPr>
        <p:grpSpPr>
          <a:xfrm>
            <a:off x="7008213" y="3782587"/>
            <a:ext cx="289440" cy="218160"/>
            <a:chOff x="7008213" y="3782587"/>
            <a:chExt cx="28944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14:cNvPr>
                <p14:cNvContentPartPr/>
                <p14:nvPr/>
              </p14:nvContentPartPr>
              <p14:xfrm>
                <a:off x="7146453" y="3801307"/>
                <a:ext cx="32760" cy="14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5A806B-5C3B-4955-B582-6F5ED61AAC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2133" y="3796987"/>
                  <a:ext cx="4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14:cNvPr>
                <p14:cNvContentPartPr/>
                <p14:nvPr/>
              </p14:nvContentPartPr>
              <p14:xfrm>
                <a:off x="7008213" y="3782587"/>
                <a:ext cx="289440" cy="218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C8120A1-5C93-410E-8E8D-1BF1B2EAA2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3893" y="3778267"/>
                  <a:ext cx="298080" cy="22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14:cNvPr>
              <p14:cNvContentPartPr/>
              <p14:nvPr/>
            </p14:nvContentPartPr>
            <p14:xfrm>
              <a:off x="6266973" y="668227"/>
              <a:ext cx="215640" cy="3164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7288A92-9BAF-4E73-B70E-B835958167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2653" y="663907"/>
                <a:ext cx="224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14:cNvPr>
              <p14:cNvContentPartPr/>
              <p14:nvPr/>
            </p14:nvContentPartPr>
            <p14:xfrm>
              <a:off x="5262933" y="82507"/>
              <a:ext cx="114480" cy="3218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48AB2D9-4AFF-4DFA-B21E-934915CEFA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258613" y="78187"/>
                <a:ext cx="123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14:cNvPr>
              <p14:cNvContentPartPr/>
              <p14:nvPr/>
            </p14:nvContentPartPr>
            <p14:xfrm>
              <a:off x="5623293" y="185827"/>
              <a:ext cx="168840" cy="3135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9C577DE-1847-4D43-A138-400F59EE03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18973" y="181507"/>
                <a:ext cx="177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14:cNvPr>
              <p14:cNvContentPartPr/>
              <p14:nvPr/>
            </p14:nvContentPartPr>
            <p14:xfrm>
              <a:off x="5856933" y="126067"/>
              <a:ext cx="164520" cy="80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AC5F43D-AE45-4150-B8FF-B4B938166A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52613" y="121747"/>
                <a:ext cx="173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14:cNvPr>
              <p14:cNvContentPartPr/>
              <p14:nvPr/>
            </p14:nvContentPartPr>
            <p14:xfrm>
              <a:off x="6147093" y="151267"/>
              <a:ext cx="249480" cy="152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FF264A7-98B0-4F80-ABA0-2AD5971371F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2773" y="146947"/>
                <a:ext cx="25812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6EB-A689-4D25-9493-DC10461F6EF1}"/>
              </a:ext>
            </a:extLst>
          </p:cNvPr>
          <p:cNvGrpSpPr/>
          <p:nvPr/>
        </p:nvGrpSpPr>
        <p:grpSpPr>
          <a:xfrm>
            <a:off x="6584493" y="37147"/>
            <a:ext cx="523440" cy="453600"/>
            <a:chOff x="6584493" y="37147"/>
            <a:chExt cx="5234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14:cNvPr>
                <p14:cNvContentPartPr/>
                <p14:nvPr/>
              </p14:nvContentPartPr>
              <p14:xfrm>
                <a:off x="6584493" y="149107"/>
                <a:ext cx="159480" cy="27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EDA345F-A117-4C60-B6C4-D5AF8BD009A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80173" y="144787"/>
                  <a:ext cx="168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14:cNvPr>
                <p14:cNvContentPartPr/>
                <p14:nvPr/>
              </p14:nvContentPartPr>
              <p14:xfrm>
                <a:off x="6813093" y="67027"/>
                <a:ext cx="176760" cy="15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8EEDD6E-750C-4812-A795-4FDBF773D2C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08773" y="62707"/>
                  <a:ext cx="185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14:cNvPr>
                <p14:cNvContentPartPr/>
                <p14:nvPr/>
              </p14:nvContentPartPr>
              <p14:xfrm>
                <a:off x="6903093" y="37147"/>
                <a:ext cx="204840" cy="45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67A591-400C-4EA6-8C72-F032C1F395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98773" y="32827"/>
                  <a:ext cx="2134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3A04781-F264-48FF-A382-497DA5883C37}"/>
                  </a:ext>
                </a:extLst>
              </p14:cNvPr>
              <p14:cNvContentPartPr/>
              <p14:nvPr/>
            </p14:nvContentPartPr>
            <p14:xfrm>
              <a:off x="5782053" y="3288667"/>
              <a:ext cx="25920" cy="1332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3A04781-F264-48FF-A382-497DA5883C3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77733" y="3284347"/>
                <a:ext cx="34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4EE5FF0-B8A3-4608-860D-4890D31007DB}"/>
                  </a:ext>
                </a:extLst>
              </p14:cNvPr>
              <p14:cNvContentPartPr/>
              <p14:nvPr/>
            </p14:nvContentPartPr>
            <p14:xfrm>
              <a:off x="5795013" y="3674947"/>
              <a:ext cx="14760" cy="1800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4EE5FF0-B8A3-4608-860D-4890D31007D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90693" y="3670627"/>
                <a:ext cx="234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A0CAB6E-87AB-427D-8F0D-6AC4C5C81F71}"/>
                  </a:ext>
                </a:extLst>
              </p14:cNvPr>
              <p14:cNvContentPartPr/>
              <p14:nvPr/>
            </p14:nvContentPartPr>
            <p14:xfrm>
              <a:off x="5801133" y="3966907"/>
              <a:ext cx="7560" cy="371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A0CAB6E-87AB-427D-8F0D-6AC4C5C81F7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796813" y="3962587"/>
                <a:ext cx="16200" cy="37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E6F62A7-CDC6-42AC-975F-EC4C3BBA26BF}"/>
              </a:ext>
            </a:extLst>
          </p:cNvPr>
          <p:cNvGrpSpPr/>
          <p:nvPr/>
        </p:nvGrpSpPr>
        <p:grpSpPr>
          <a:xfrm>
            <a:off x="5670813" y="4634707"/>
            <a:ext cx="294840" cy="244800"/>
            <a:chOff x="5670813" y="4634707"/>
            <a:chExt cx="2948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91A554C-8991-4FC8-A185-12C677DF612A}"/>
                    </a:ext>
                  </a:extLst>
                </p14:cNvPr>
                <p14:cNvContentPartPr/>
                <p14:nvPr/>
              </p14:nvContentPartPr>
              <p14:xfrm>
                <a:off x="5716533" y="4657387"/>
                <a:ext cx="114480" cy="155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91A554C-8991-4FC8-A185-12C677DF61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12213" y="4653067"/>
                  <a:ext cx="123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B2C3681-4B08-4234-979D-CED1AFF73D73}"/>
                    </a:ext>
                  </a:extLst>
                </p14:cNvPr>
                <p14:cNvContentPartPr/>
                <p14:nvPr/>
              </p14:nvContentPartPr>
              <p14:xfrm>
                <a:off x="5670813" y="4634707"/>
                <a:ext cx="175680" cy="136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B2C3681-4B08-4234-979D-CED1AFF73D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66493" y="4630387"/>
                  <a:ext cx="184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6032616-2347-4FB7-AFBA-3E7C491C292A}"/>
                    </a:ext>
                  </a:extLst>
                </p14:cNvPr>
                <p14:cNvContentPartPr/>
                <p14:nvPr/>
              </p14:nvContentPartPr>
              <p14:xfrm>
                <a:off x="5856933" y="4798147"/>
                <a:ext cx="108720" cy="81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6032616-2347-4FB7-AFBA-3E7C491C29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52613" y="4793827"/>
                  <a:ext cx="11736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1898A88-C058-4B63-813A-453DBEE317BE}"/>
                  </a:ext>
                </a:extLst>
              </p14:cNvPr>
              <p14:cNvContentPartPr/>
              <p14:nvPr/>
            </p14:nvContentPartPr>
            <p14:xfrm>
              <a:off x="2326413" y="3322867"/>
              <a:ext cx="21600" cy="1861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1898A88-C058-4B63-813A-453DBEE317B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22093" y="3318547"/>
                <a:ext cx="302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D308041-916F-46ED-82C3-D7E6A32F92E0}"/>
                  </a:ext>
                </a:extLst>
              </p14:cNvPr>
              <p14:cNvContentPartPr/>
              <p14:nvPr/>
            </p14:nvContentPartPr>
            <p14:xfrm>
              <a:off x="2342613" y="3926947"/>
              <a:ext cx="17280" cy="918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D308041-916F-46ED-82C3-D7E6A32F92E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338293" y="3922627"/>
                <a:ext cx="259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78620C3-DE55-4C9E-8F85-BBD5E74070FD}"/>
                  </a:ext>
                </a:extLst>
              </p14:cNvPr>
              <p14:cNvContentPartPr/>
              <p14:nvPr/>
            </p14:nvContentPartPr>
            <p14:xfrm>
              <a:off x="2336493" y="4126027"/>
              <a:ext cx="18360" cy="223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78620C3-DE55-4C9E-8F85-BBD5E74070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332173" y="4121707"/>
                <a:ext cx="2700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E33C2C5-308C-4160-9D91-179D0669FC8D}"/>
              </a:ext>
            </a:extLst>
          </p:cNvPr>
          <p:cNvGrpSpPr/>
          <p:nvPr/>
        </p:nvGrpSpPr>
        <p:grpSpPr>
          <a:xfrm>
            <a:off x="2367813" y="5141947"/>
            <a:ext cx="3214800" cy="406080"/>
            <a:chOff x="2367813" y="5141947"/>
            <a:chExt cx="321480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274860C-324E-49C2-9773-E568B6C9F597}"/>
                    </a:ext>
                  </a:extLst>
                </p14:cNvPr>
                <p14:cNvContentPartPr/>
                <p14:nvPr/>
              </p14:nvContentPartPr>
              <p14:xfrm>
                <a:off x="2367813" y="5141947"/>
                <a:ext cx="1947960" cy="406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274860C-324E-49C2-9773-E568B6C9F59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63493" y="5137627"/>
                  <a:ext cx="1956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5A2E252-1000-4251-A2E2-4912ED4B3D82}"/>
                    </a:ext>
                  </a:extLst>
                </p14:cNvPr>
                <p14:cNvContentPartPr/>
                <p14:nvPr/>
              </p14:nvContentPartPr>
              <p14:xfrm>
                <a:off x="4292013" y="5256427"/>
                <a:ext cx="1290600" cy="2408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5A2E252-1000-4251-A2E2-4912ED4B3D8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87693" y="5252107"/>
                  <a:ext cx="12992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DE6AD89-B7BE-4835-AA4F-F4EC5B8E55A0}"/>
              </a:ext>
            </a:extLst>
          </p:cNvPr>
          <p:cNvGrpSpPr/>
          <p:nvPr/>
        </p:nvGrpSpPr>
        <p:grpSpPr>
          <a:xfrm>
            <a:off x="3865053" y="5714707"/>
            <a:ext cx="874800" cy="299160"/>
            <a:chOff x="3865053" y="5714707"/>
            <a:chExt cx="87480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EEF1ED-FEEC-4FF4-83E6-CD1E210A6C55}"/>
                    </a:ext>
                  </a:extLst>
                </p14:cNvPr>
                <p14:cNvContentPartPr/>
                <p14:nvPr/>
              </p14:nvContentPartPr>
              <p14:xfrm>
                <a:off x="4048653" y="5789947"/>
                <a:ext cx="38520" cy="204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EEF1ED-FEEC-4FF4-83E6-CD1E210A6C5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44333" y="5785627"/>
                  <a:ext cx="47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B17520-C314-4D3F-AE06-83270C4A4732}"/>
                    </a:ext>
                  </a:extLst>
                </p14:cNvPr>
                <p14:cNvContentPartPr/>
                <p14:nvPr/>
              </p14:nvContentPartPr>
              <p14:xfrm>
                <a:off x="3935613" y="5941867"/>
                <a:ext cx="292680" cy="72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B17520-C314-4D3F-AE06-83270C4A47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31293" y="5937547"/>
                  <a:ext cx="301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8AE48C6-E4FE-4462-9F0F-0E5E978FE49B}"/>
                    </a:ext>
                  </a:extLst>
                </p14:cNvPr>
                <p14:cNvContentPartPr/>
                <p14:nvPr/>
              </p14:nvContentPartPr>
              <p14:xfrm>
                <a:off x="3865053" y="5714707"/>
                <a:ext cx="322920" cy="92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8AE48C6-E4FE-4462-9F0F-0E5E978FE49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60733" y="5710387"/>
                  <a:ext cx="331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F8C0FC-8EF1-483C-9EE0-735C112B56CC}"/>
                    </a:ext>
                  </a:extLst>
                </p14:cNvPr>
                <p14:cNvContentPartPr/>
                <p14:nvPr/>
              </p14:nvContentPartPr>
              <p14:xfrm>
                <a:off x="4236213" y="5816587"/>
                <a:ext cx="22464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F8C0FC-8EF1-483C-9EE0-735C112B56C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31893" y="5812267"/>
                  <a:ext cx="233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DA5E86D-2DA2-4A2A-B940-58ABC13C72AB}"/>
                    </a:ext>
                  </a:extLst>
                </p14:cNvPr>
                <p14:cNvContentPartPr/>
                <p14:nvPr/>
              </p14:nvContentPartPr>
              <p14:xfrm>
                <a:off x="4511973" y="5859427"/>
                <a:ext cx="227880" cy="105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DA5E86D-2DA2-4A2A-B940-58ABC13C72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07653" y="5855107"/>
                  <a:ext cx="23652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168ECA40-A860-4137-8772-0653BA52BF58}"/>
              </a:ext>
            </a:extLst>
          </p:cNvPr>
          <p:cNvGrpSpPr/>
          <p:nvPr/>
        </p:nvGrpSpPr>
        <p:grpSpPr>
          <a:xfrm>
            <a:off x="7854213" y="112027"/>
            <a:ext cx="694440" cy="283320"/>
            <a:chOff x="7854213" y="112027"/>
            <a:chExt cx="69444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AD712D9-F27E-4853-8688-B36EF05070ED}"/>
                    </a:ext>
                  </a:extLst>
                </p14:cNvPr>
                <p14:cNvContentPartPr/>
                <p14:nvPr/>
              </p14:nvContentPartPr>
              <p14:xfrm>
                <a:off x="7966173" y="112027"/>
                <a:ext cx="19080" cy="226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AD712D9-F27E-4853-8688-B36EF05070E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61853" y="107707"/>
                  <a:ext cx="27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C38188-6141-482C-B0ED-C2C8E57006D4}"/>
                    </a:ext>
                  </a:extLst>
                </p14:cNvPr>
                <p14:cNvContentPartPr/>
                <p14:nvPr/>
              </p14:nvContentPartPr>
              <p14:xfrm>
                <a:off x="7854213" y="211387"/>
                <a:ext cx="206640" cy="23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C38188-6141-482C-B0ED-C2C8E57006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49893" y="207067"/>
                  <a:ext cx="215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9328D37-3F48-4854-A0EB-1C1875A28FCA}"/>
                    </a:ext>
                  </a:extLst>
                </p14:cNvPr>
                <p14:cNvContentPartPr/>
                <p14:nvPr/>
              </p14:nvContentPartPr>
              <p14:xfrm>
                <a:off x="8095413" y="212827"/>
                <a:ext cx="212400" cy="103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9328D37-3F48-4854-A0EB-1C1875A28F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91093" y="208507"/>
                  <a:ext cx="221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69A967-09C1-49D1-AE35-5CE6D361FB42}"/>
                    </a:ext>
                  </a:extLst>
                </p14:cNvPr>
                <p14:cNvContentPartPr/>
                <p14:nvPr/>
              </p14:nvContentPartPr>
              <p14:xfrm>
                <a:off x="8348133" y="227947"/>
                <a:ext cx="9000" cy="86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69A967-09C1-49D1-AE35-5CE6D361FB4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43813" y="223627"/>
                  <a:ext cx="17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DCF186B-91CE-4E70-9B22-FBAF1BB7CDD9}"/>
                    </a:ext>
                  </a:extLst>
                </p14:cNvPr>
                <p14:cNvContentPartPr/>
                <p14:nvPr/>
              </p14:nvContentPartPr>
              <p14:xfrm>
                <a:off x="8346333" y="166027"/>
                <a:ext cx="15120" cy="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DCF186B-91CE-4E70-9B22-FBAF1BB7CDD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42013" y="161707"/>
                  <a:ext cx="23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D79D132-A14B-4E9F-9CE0-F77BB68230A7}"/>
                    </a:ext>
                  </a:extLst>
                </p14:cNvPr>
                <p14:cNvContentPartPr/>
                <p14:nvPr/>
              </p14:nvContentPartPr>
              <p14:xfrm>
                <a:off x="8437413" y="119227"/>
                <a:ext cx="111240" cy="276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D79D132-A14B-4E9F-9CE0-F77BB68230A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33093" y="114907"/>
                  <a:ext cx="11988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DB7E3B0-BB3E-44A6-B71E-DCAAED027188}"/>
                  </a:ext>
                </a:extLst>
              </p14:cNvPr>
              <p14:cNvContentPartPr/>
              <p14:nvPr/>
            </p14:nvContentPartPr>
            <p14:xfrm>
              <a:off x="8792013" y="173587"/>
              <a:ext cx="115560" cy="222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DB7E3B0-BB3E-44A6-B71E-DCAAED02718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787693" y="169267"/>
                <a:ext cx="1242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A27D6CC-27CC-43F2-BFA8-54DF13320970}"/>
                  </a:ext>
                </a:extLst>
              </p14:cNvPr>
              <p14:cNvContentPartPr/>
              <p14:nvPr/>
            </p14:nvContentPartPr>
            <p14:xfrm>
              <a:off x="8939613" y="173227"/>
              <a:ext cx="173880" cy="84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A27D6CC-27CC-43F2-BFA8-54DF1332097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935293" y="168907"/>
                <a:ext cx="18252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578588B4-3633-4B67-9A47-8DAF02D9CFAF}"/>
              </a:ext>
            </a:extLst>
          </p:cNvPr>
          <p:cNvGrpSpPr/>
          <p:nvPr/>
        </p:nvGrpSpPr>
        <p:grpSpPr>
          <a:xfrm>
            <a:off x="9282693" y="90427"/>
            <a:ext cx="2767680" cy="522360"/>
            <a:chOff x="9282693" y="90427"/>
            <a:chExt cx="276768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9970EB7-D9FA-4A72-80F7-6094CE720BD4}"/>
                    </a:ext>
                  </a:extLst>
                </p14:cNvPr>
                <p14:cNvContentPartPr/>
                <p14:nvPr/>
              </p14:nvContentPartPr>
              <p14:xfrm>
                <a:off x="9282693" y="182947"/>
                <a:ext cx="242640" cy="90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9970EB7-D9FA-4A72-80F7-6094CE720B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78373" y="178627"/>
                  <a:ext cx="251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2B7C0D2-D908-49EB-8C08-B9824A94EF91}"/>
                    </a:ext>
                  </a:extLst>
                </p14:cNvPr>
                <p14:cNvContentPartPr/>
                <p14:nvPr/>
              </p14:nvContentPartPr>
              <p14:xfrm>
                <a:off x="9600213" y="204547"/>
                <a:ext cx="33120" cy="82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2B7C0D2-D908-49EB-8C08-B9824A94EF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95893" y="200227"/>
                  <a:ext cx="41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E7F5E06-757E-40EF-88D5-F0B5A5569744}"/>
                    </a:ext>
                  </a:extLst>
                </p14:cNvPr>
                <p14:cNvContentPartPr/>
                <p14:nvPr/>
              </p14:nvContentPartPr>
              <p14:xfrm>
                <a:off x="9625773" y="97987"/>
                <a:ext cx="105480" cy="178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E7F5E06-757E-40EF-88D5-F0B5A556974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21453" y="93667"/>
                  <a:ext cx="114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E41350E-3223-44B8-AC96-0D49272C38CC}"/>
                    </a:ext>
                  </a:extLst>
                </p14:cNvPr>
                <p14:cNvContentPartPr/>
                <p14:nvPr/>
              </p14:nvContentPartPr>
              <p14:xfrm>
                <a:off x="9599853" y="96907"/>
                <a:ext cx="58320" cy="1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E41350E-3223-44B8-AC96-0D49272C38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95533" y="92587"/>
                  <a:ext cx="669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AB7CC48-7F28-4972-8B99-AAD06CF2AC31}"/>
                    </a:ext>
                  </a:extLst>
                </p14:cNvPr>
                <p14:cNvContentPartPr/>
                <p14:nvPr/>
              </p14:nvContentPartPr>
              <p14:xfrm>
                <a:off x="9821973" y="232627"/>
                <a:ext cx="128880" cy="8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AB7CC48-7F28-4972-8B99-AAD06CF2AC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17653" y="228307"/>
                  <a:ext cx="1375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AC3724E-B969-4488-92AC-3AC435758991}"/>
                    </a:ext>
                  </a:extLst>
                </p14:cNvPr>
                <p14:cNvContentPartPr/>
                <p14:nvPr/>
              </p14:nvContentPartPr>
              <p14:xfrm>
                <a:off x="9902973" y="193747"/>
                <a:ext cx="113400" cy="118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AC3724E-B969-4488-92AC-3AC4357589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98653" y="189427"/>
                  <a:ext cx="122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E6AE5E7-CA3F-4709-A664-13D77A6B189C}"/>
                    </a:ext>
                  </a:extLst>
                </p14:cNvPr>
                <p14:cNvContentPartPr/>
                <p14:nvPr/>
              </p14:nvContentPartPr>
              <p14:xfrm>
                <a:off x="10153533" y="154867"/>
                <a:ext cx="93960" cy="99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E6AE5E7-CA3F-4709-A664-13D77A6B18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49213" y="150547"/>
                  <a:ext cx="102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E14B573-1995-4F76-A932-2B536B12EAFD}"/>
                    </a:ext>
                  </a:extLst>
                </p14:cNvPr>
                <p14:cNvContentPartPr/>
                <p14:nvPr/>
              </p14:nvContentPartPr>
              <p14:xfrm>
                <a:off x="10257213" y="163507"/>
                <a:ext cx="107640" cy="90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E14B573-1995-4F76-A932-2B536B12EAF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52893" y="159187"/>
                  <a:ext cx="116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C3A5F1F-FB84-46CB-A696-87A3D99E2174}"/>
                    </a:ext>
                  </a:extLst>
                </p14:cNvPr>
                <p14:cNvContentPartPr/>
                <p14:nvPr/>
              </p14:nvContentPartPr>
              <p14:xfrm>
                <a:off x="10376013" y="167107"/>
                <a:ext cx="91440" cy="604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C3A5F1F-FB84-46CB-A696-87A3D99E21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371693" y="162787"/>
                  <a:ext cx="100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F082CE5-C1CD-4540-B5C8-D7124146ED0D}"/>
                    </a:ext>
                  </a:extLst>
                </p14:cNvPr>
                <p14:cNvContentPartPr/>
                <p14:nvPr/>
              </p14:nvContentPartPr>
              <p14:xfrm>
                <a:off x="10459173" y="167827"/>
                <a:ext cx="82800" cy="70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F082CE5-C1CD-4540-B5C8-D7124146ED0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54853" y="163507"/>
                  <a:ext cx="91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603B423-0C23-49C4-8E56-C50479191725}"/>
                    </a:ext>
                  </a:extLst>
                </p14:cNvPr>
                <p14:cNvContentPartPr/>
                <p14:nvPr/>
              </p14:nvContentPartPr>
              <p14:xfrm>
                <a:off x="10583013" y="136507"/>
                <a:ext cx="122400" cy="87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603B423-0C23-49C4-8E56-C5047919172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78693" y="132187"/>
                  <a:ext cx="131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E0323FF-E055-4005-B52B-8373E0457CC7}"/>
                    </a:ext>
                  </a:extLst>
                </p14:cNvPr>
                <p14:cNvContentPartPr/>
                <p14:nvPr/>
              </p14:nvContentPartPr>
              <p14:xfrm>
                <a:off x="10716573" y="117427"/>
                <a:ext cx="110160" cy="111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E0323FF-E055-4005-B52B-8373E0457CC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12253" y="113107"/>
                  <a:ext cx="118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24ED2B9-E9EE-4BD9-8963-DE4A20718E3A}"/>
                    </a:ext>
                  </a:extLst>
                </p14:cNvPr>
                <p14:cNvContentPartPr/>
                <p14:nvPr/>
              </p14:nvContentPartPr>
              <p14:xfrm>
                <a:off x="10846893" y="119227"/>
                <a:ext cx="56160" cy="117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24ED2B9-E9EE-4BD9-8963-DE4A20718E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42573" y="114907"/>
                  <a:ext cx="64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4D4ABD-5FF8-4601-BF10-AFFA6EB779F5}"/>
                    </a:ext>
                  </a:extLst>
                </p14:cNvPr>
                <p14:cNvContentPartPr/>
                <p14:nvPr/>
              </p14:nvContentPartPr>
              <p14:xfrm>
                <a:off x="10810893" y="119947"/>
                <a:ext cx="138960" cy="145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4D4ABD-5FF8-4601-BF10-AFFA6EB779F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06573" y="115627"/>
                  <a:ext cx="147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75D48A1-3B2D-4364-B141-BDEEAAD2C602}"/>
                    </a:ext>
                  </a:extLst>
                </p14:cNvPr>
                <p14:cNvContentPartPr/>
                <p14:nvPr/>
              </p14:nvContentPartPr>
              <p14:xfrm>
                <a:off x="11120133" y="90427"/>
                <a:ext cx="244080" cy="232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75D48A1-3B2D-4364-B141-BDEEAAD2C6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15813" y="86107"/>
                  <a:ext cx="252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17D78D7-5933-4306-98D8-0FDC2302BE55}"/>
                    </a:ext>
                  </a:extLst>
                </p14:cNvPr>
                <p14:cNvContentPartPr/>
                <p14:nvPr/>
              </p14:nvContentPartPr>
              <p14:xfrm>
                <a:off x="10392213" y="391027"/>
                <a:ext cx="158040" cy="152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17D78D7-5933-4306-98D8-0FDC2302BE5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87893" y="386707"/>
                  <a:ext cx="166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A9867E2-DB5E-4F32-9DDE-D0DA617C4DEB}"/>
                    </a:ext>
                  </a:extLst>
                </p14:cNvPr>
                <p14:cNvContentPartPr/>
                <p14:nvPr/>
              </p14:nvContentPartPr>
              <p14:xfrm>
                <a:off x="10597053" y="396787"/>
                <a:ext cx="377640" cy="216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A9867E2-DB5E-4F32-9DDE-D0DA617C4DE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92733" y="392467"/>
                  <a:ext cx="386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F0BBC70-69D2-413A-BCE4-A28E61EA4FD2}"/>
                    </a:ext>
                  </a:extLst>
                </p14:cNvPr>
                <p14:cNvContentPartPr/>
                <p14:nvPr/>
              </p14:nvContentPartPr>
              <p14:xfrm>
                <a:off x="11069373" y="363307"/>
                <a:ext cx="66240" cy="1080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F0BBC70-69D2-413A-BCE4-A28E61EA4FD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065053" y="358987"/>
                  <a:ext cx="74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3D34A29-902D-4042-B717-885D22C96418}"/>
                    </a:ext>
                  </a:extLst>
                </p14:cNvPr>
                <p14:cNvContentPartPr/>
                <p14:nvPr/>
              </p14:nvContentPartPr>
              <p14:xfrm>
                <a:off x="11210493" y="379147"/>
                <a:ext cx="112680" cy="38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3D34A29-902D-4042-B717-885D22C964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206173" y="374827"/>
                  <a:ext cx="121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81CE022-DBF8-4774-8268-336B034F1CF4}"/>
                    </a:ext>
                  </a:extLst>
                </p14:cNvPr>
                <p14:cNvContentPartPr/>
                <p14:nvPr/>
              </p14:nvContentPartPr>
              <p14:xfrm>
                <a:off x="11305893" y="344587"/>
                <a:ext cx="73080" cy="11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81CE022-DBF8-4774-8268-336B034F1CF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01573" y="340267"/>
                  <a:ext cx="81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6F3A071-61A3-46CE-BBA0-422C1174FC5E}"/>
                    </a:ext>
                  </a:extLst>
                </p14:cNvPr>
                <p14:cNvContentPartPr/>
                <p14:nvPr/>
              </p14:nvContentPartPr>
              <p14:xfrm>
                <a:off x="11309133" y="358987"/>
                <a:ext cx="95760" cy="231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6F3A071-61A3-46CE-BBA0-422C1174FC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04813" y="354667"/>
                  <a:ext cx="104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A59F233-CD3F-4244-8B1E-2198B4A336A6}"/>
                    </a:ext>
                  </a:extLst>
                </p14:cNvPr>
                <p14:cNvContentPartPr/>
                <p14:nvPr/>
              </p14:nvContentPartPr>
              <p14:xfrm>
                <a:off x="11019333" y="359347"/>
                <a:ext cx="82080" cy="121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A59F233-CD3F-4244-8B1E-2198B4A336A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15013" y="355027"/>
                  <a:ext cx="90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24F07F6-DE8A-4F92-AC75-5589079C1D8C}"/>
                    </a:ext>
                  </a:extLst>
                </p14:cNvPr>
                <p14:cNvContentPartPr/>
                <p14:nvPr/>
              </p14:nvContentPartPr>
              <p14:xfrm>
                <a:off x="11141733" y="368707"/>
                <a:ext cx="6480" cy="79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24F07F6-DE8A-4F92-AC75-5589079C1D8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37413" y="364387"/>
                  <a:ext cx="15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AC325F5-80FE-49D9-A4E4-41B99556FBA8}"/>
                    </a:ext>
                  </a:extLst>
                </p14:cNvPr>
                <p14:cNvContentPartPr/>
                <p14:nvPr/>
              </p14:nvContentPartPr>
              <p14:xfrm>
                <a:off x="11464653" y="280867"/>
                <a:ext cx="21240" cy="132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AC325F5-80FE-49D9-A4E4-41B99556FBA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60333" y="276547"/>
                  <a:ext cx="29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053A738-FBDF-43D0-AD97-85DC4CF8A589}"/>
                    </a:ext>
                  </a:extLst>
                </p14:cNvPr>
                <p14:cNvContentPartPr/>
                <p14:nvPr/>
              </p14:nvContentPartPr>
              <p14:xfrm>
                <a:off x="11514333" y="328387"/>
                <a:ext cx="93600" cy="101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053A738-FBDF-43D0-AD97-85DC4CF8A58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10013" y="324067"/>
                  <a:ext cx="102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5A160FA-3412-4DF1-9AFA-BF8996B6FB18}"/>
                    </a:ext>
                  </a:extLst>
                </p14:cNvPr>
                <p14:cNvContentPartPr/>
                <p14:nvPr/>
              </p14:nvContentPartPr>
              <p14:xfrm>
                <a:off x="11686413" y="357547"/>
                <a:ext cx="105480" cy="435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5A160FA-3412-4DF1-9AFA-BF8996B6FB1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682093" y="353227"/>
                  <a:ext cx="114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2B2D4F9-8538-4C84-836E-2398E88DD4E0}"/>
                    </a:ext>
                  </a:extLst>
                </p14:cNvPr>
                <p14:cNvContentPartPr/>
                <p14:nvPr/>
              </p14:nvContentPartPr>
              <p14:xfrm>
                <a:off x="11789013" y="345307"/>
                <a:ext cx="37800" cy="313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2B2D4F9-8538-4C84-836E-2398E88DD4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784693" y="340987"/>
                  <a:ext cx="46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10A487B-E47D-410B-BBCB-7601A3DCF36B}"/>
                    </a:ext>
                  </a:extLst>
                </p14:cNvPr>
                <p14:cNvContentPartPr/>
                <p14:nvPr/>
              </p14:nvContentPartPr>
              <p14:xfrm>
                <a:off x="11787573" y="288427"/>
                <a:ext cx="262800" cy="104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10A487B-E47D-410B-BBCB-7601A3DCF36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83253" y="284107"/>
                  <a:ext cx="27144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EBE433F-A911-47F7-B023-6D870F783A80}"/>
                  </a:ext>
                </a:extLst>
              </p14:cNvPr>
              <p14:cNvContentPartPr/>
              <p14:nvPr/>
            </p14:nvContentPartPr>
            <p14:xfrm>
              <a:off x="8277933" y="628267"/>
              <a:ext cx="565920" cy="3258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EBE433F-A911-47F7-B023-6D870F783A80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273613" y="623947"/>
                <a:ext cx="5745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71D56E4-2597-48E6-94F8-C212688178FE}"/>
                  </a:ext>
                </a:extLst>
              </p14:cNvPr>
              <p14:cNvContentPartPr/>
              <p14:nvPr/>
            </p14:nvContentPartPr>
            <p14:xfrm>
              <a:off x="651693" y="3437707"/>
              <a:ext cx="362160" cy="77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71D56E4-2597-48E6-94F8-C212688178F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47373" y="3433387"/>
                <a:ext cx="37080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A629773-1205-4EFC-94C0-62202AD4C31E}"/>
              </a:ext>
            </a:extLst>
          </p:cNvPr>
          <p:cNvGrpSpPr/>
          <p:nvPr/>
        </p:nvGrpSpPr>
        <p:grpSpPr>
          <a:xfrm>
            <a:off x="8282253" y="534667"/>
            <a:ext cx="525960" cy="408600"/>
            <a:chOff x="8282253" y="534667"/>
            <a:chExt cx="52596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E693BAE-647E-48CB-97AF-77CE8E744D77}"/>
                    </a:ext>
                  </a:extLst>
                </p14:cNvPr>
                <p14:cNvContentPartPr/>
                <p14:nvPr/>
              </p14:nvContentPartPr>
              <p14:xfrm>
                <a:off x="8438493" y="534667"/>
                <a:ext cx="146880" cy="175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E693BAE-647E-48CB-97AF-77CE8E744D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34173" y="530347"/>
                  <a:ext cx="155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A3D78C0-DD69-4090-A147-2B575A4B3BCF}"/>
                    </a:ext>
                  </a:extLst>
                </p14:cNvPr>
                <p14:cNvContentPartPr/>
                <p14:nvPr/>
              </p14:nvContentPartPr>
              <p14:xfrm>
                <a:off x="8423733" y="596947"/>
                <a:ext cx="162000" cy="15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A3D78C0-DD69-4090-A147-2B575A4B3BC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19413" y="592627"/>
                  <a:ext cx="170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C7D1382-0947-47F6-9F50-0ACCCF47EA52}"/>
                    </a:ext>
                  </a:extLst>
                </p14:cNvPr>
                <p14:cNvContentPartPr/>
                <p14:nvPr/>
              </p14:nvContentPartPr>
              <p14:xfrm>
                <a:off x="8282253" y="641947"/>
                <a:ext cx="525960" cy="301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C7D1382-0947-47F6-9F50-0ACCCF47EA5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77933" y="637627"/>
                  <a:ext cx="53460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09062433-B146-45F5-BABD-F87A758EA2E2}"/>
              </a:ext>
            </a:extLst>
          </p:cNvPr>
          <p:cNvGrpSpPr/>
          <p:nvPr/>
        </p:nvGrpSpPr>
        <p:grpSpPr>
          <a:xfrm>
            <a:off x="678693" y="2665147"/>
            <a:ext cx="2412720" cy="559440"/>
            <a:chOff x="678693" y="2665147"/>
            <a:chExt cx="241272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4DDFDCE-550E-460B-80CD-973FF31FF4FE}"/>
                    </a:ext>
                  </a:extLst>
                </p14:cNvPr>
                <p14:cNvContentPartPr/>
                <p14:nvPr/>
              </p14:nvContentPartPr>
              <p14:xfrm>
                <a:off x="1192773" y="3111547"/>
                <a:ext cx="16200" cy="113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4DDFDCE-550E-460B-80CD-973FF31FF4F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88453" y="3107227"/>
                  <a:ext cx="24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61F9F51-58EF-485F-8A68-6F6665ECD283}"/>
                    </a:ext>
                  </a:extLst>
                </p14:cNvPr>
                <p14:cNvContentPartPr/>
                <p14:nvPr/>
              </p14:nvContentPartPr>
              <p14:xfrm>
                <a:off x="1147413" y="3013267"/>
                <a:ext cx="103320" cy="69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61F9F51-58EF-485F-8A68-6F6665ECD28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3093" y="3008947"/>
                  <a:ext cx="11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403EADC-77F3-4D5A-806A-3A10FA2517C1}"/>
                    </a:ext>
                  </a:extLst>
                </p14:cNvPr>
                <p14:cNvContentPartPr/>
                <p14:nvPr/>
              </p14:nvContentPartPr>
              <p14:xfrm>
                <a:off x="678693" y="2772787"/>
                <a:ext cx="81720" cy="1735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403EADC-77F3-4D5A-806A-3A10FA2517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4373" y="2768467"/>
                  <a:ext cx="90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2C0F687-6562-4281-8931-07D21DBC2708}"/>
                    </a:ext>
                  </a:extLst>
                </p14:cNvPr>
                <p14:cNvContentPartPr/>
                <p14:nvPr/>
              </p14:nvContentPartPr>
              <p14:xfrm>
                <a:off x="772293" y="2819947"/>
                <a:ext cx="84600" cy="70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2C0F687-6562-4281-8931-07D21DBC270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7973" y="2815627"/>
                  <a:ext cx="93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D5D8BE4-CA07-4164-8BB7-507F8993F07C}"/>
                    </a:ext>
                  </a:extLst>
                </p14:cNvPr>
                <p14:cNvContentPartPr/>
                <p14:nvPr/>
              </p14:nvContentPartPr>
              <p14:xfrm>
                <a:off x="793173" y="2665147"/>
                <a:ext cx="65160" cy="103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D5D8BE4-CA07-4164-8BB7-507F8993F07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8853" y="2660827"/>
                  <a:ext cx="73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19FFD04-C446-43E3-8F6D-536CC88A99C4}"/>
                    </a:ext>
                  </a:extLst>
                </p14:cNvPr>
                <p14:cNvContentPartPr/>
                <p14:nvPr/>
              </p14:nvContentPartPr>
              <p14:xfrm>
                <a:off x="758973" y="2709067"/>
                <a:ext cx="110880" cy="10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19FFD04-C446-43E3-8F6D-536CC88A99C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4653" y="2704747"/>
                  <a:ext cx="119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8674D9B-C4D9-40CD-954B-6B24AE25A189}"/>
                    </a:ext>
                  </a:extLst>
                </p14:cNvPr>
                <p14:cNvContentPartPr/>
                <p14:nvPr/>
              </p14:nvContentPartPr>
              <p14:xfrm>
                <a:off x="922773" y="2773147"/>
                <a:ext cx="84600" cy="50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8674D9B-C4D9-40CD-954B-6B24AE25A1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8453" y="2768827"/>
                  <a:ext cx="93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B5916AB-1E5B-4352-B83A-777F640741C6}"/>
                    </a:ext>
                  </a:extLst>
                </p14:cNvPr>
                <p14:cNvContentPartPr/>
                <p14:nvPr/>
              </p14:nvContentPartPr>
              <p14:xfrm>
                <a:off x="1033653" y="2737147"/>
                <a:ext cx="68760" cy="182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B5916AB-1E5B-4352-B83A-777F640741C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9333" y="2732827"/>
                  <a:ext cx="77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05F6E3C-0FDD-4AFD-AAE6-1A0173BA49B1}"/>
                    </a:ext>
                  </a:extLst>
                </p14:cNvPr>
                <p14:cNvContentPartPr/>
                <p14:nvPr/>
              </p14:nvContentPartPr>
              <p14:xfrm>
                <a:off x="1097013" y="2815267"/>
                <a:ext cx="71280" cy="59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05F6E3C-0FDD-4AFD-AAE6-1A0173BA49B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2693" y="2810947"/>
                  <a:ext cx="79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9222463-D432-4336-8C45-BDD5BD23C50C}"/>
                    </a:ext>
                  </a:extLst>
                </p14:cNvPr>
                <p14:cNvContentPartPr/>
                <p14:nvPr/>
              </p14:nvContentPartPr>
              <p14:xfrm>
                <a:off x="1237413" y="2754787"/>
                <a:ext cx="12240" cy="93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9222463-D432-4336-8C45-BDD5BD23C50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233093" y="2750467"/>
                  <a:ext cx="20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3F14F9B-1B9E-4C89-BCE0-C28DBE39CC35}"/>
                    </a:ext>
                  </a:extLst>
                </p14:cNvPr>
                <p14:cNvContentPartPr/>
                <p14:nvPr/>
              </p14:nvContentPartPr>
              <p14:xfrm>
                <a:off x="1202133" y="2798347"/>
                <a:ext cx="79920" cy="21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3F14F9B-1B9E-4C89-BCE0-C28DBE39CC3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97813" y="2794027"/>
                  <a:ext cx="885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AC31DF6-A108-45CF-A1C2-D0B55E1E7C1E}"/>
                    </a:ext>
                  </a:extLst>
                </p14:cNvPr>
                <p14:cNvContentPartPr/>
                <p14:nvPr/>
              </p14:nvContentPartPr>
              <p14:xfrm>
                <a:off x="1291413" y="2711227"/>
                <a:ext cx="79560" cy="1180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AC31DF6-A108-45CF-A1C2-D0B55E1E7C1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87093" y="2706907"/>
                  <a:ext cx="88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3AAE69A-3435-4331-96CD-32B699CA1B06}"/>
                    </a:ext>
                  </a:extLst>
                </p14:cNvPr>
                <p14:cNvContentPartPr/>
                <p14:nvPr/>
              </p14:nvContentPartPr>
              <p14:xfrm>
                <a:off x="1534413" y="2791507"/>
                <a:ext cx="185040" cy="86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3AAE69A-3435-4331-96CD-32B699CA1B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530093" y="2787187"/>
                  <a:ext cx="193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EA7BD2F-DCF4-467A-A443-D95D751BDE91}"/>
                    </a:ext>
                  </a:extLst>
                </p14:cNvPr>
                <p14:cNvContentPartPr/>
                <p14:nvPr/>
              </p14:nvContentPartPr>
              <p14:xfrm>
                <a:off x="1797933" y="2799067"/>
                <a:ext cx="347040" cy="29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EA7BD2F-DCF4-467A-A443-D95D751BDE9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793613" y="2794747"/>
                  <a:ext cx="355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E19BE5B-61B7-4369-BAC5-D28F5EDD9B2E}"/>
                    </a:ext>
                  </a:extLst>
                </p14:cNvPr>
                <p14:cNvContentPartPr/>
                <p14:nvPr/>
              </p14:nvContentPartPr>
              <p14:xfrm>
                <a:off x="2342613" y="2800507"/>
                <a:ext cx="248400" cy="360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E19BE5B-61B7-4369-BAC5-D28F5EDD9B2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38293" y="2796187"/>
                  <a:ext cx="257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712C0F3-7A74-4CD9-9D39-F3174EA2102D}"/>
                    </a:ext>
                  </a:extLst>
                </p14:cNvPr>
                <p14:cNvContentPartPr/>
                <p14:nvPr/>
              </p14:nvContentPartPr>
              <p14:xfrm>
                <a:off x="2725293" y="2752627"/>
                <a:ext cx="366120" cy="619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712C0F3-7A74-4CD9-9D39-F3174EA2102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20973" y="2748307"/>
                  <a:ext cx="3747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C38A97D7-87B6-445A-AA93-0B612CCC05D0}"/>
              </a:ext>
            </a:extLst>
          </p:cNvPr>
          <p:cNvGrpSpPr/>
          <p:nvPr/>
        </p:nvGrpSpPr>
        <p:grpSpPr>
          <a:xfrm>
            <a:off x="9123933" y="776227"/>
            <a:ext cx="928800" cy="144000"/>
            <a:chOff x="9123933" y="776227"/>
            <a:chExt cx="92880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51E3F85-9E36-464B-B204-D524E07EB969}"/>
                    </a:ext>
                  </a:extLst>
                </p14:cNvPr>
                <p14:cNvContentPartPr/>
                <p14:nvPr/>
              </p14:nvContentPartPr>
              <p14:xfrm>
                <a:off x="9123933" y="798547"/>
                <a:ext cx="186480" cy="121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51E3F85-9E36-464B-B204-D524E07EB96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119613" y="794227"/>
                  <a:ext cx="195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A02477B-260C-4AFE-97A1-F06B8AC5C41A}"/>
                    </a:ext>
                  </a:extLst>
                </p14:cNvPr>
                <p14:cNvContentPartPr/>
                <p14:nvPr/>
              </p14:nvContentPartPr>
              <p14:xfrm>
                <a:off x="9320493" y="785947"/>
                <a:ext cx="119880" cy="1126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A02477B-260C-4AFE-97A1-F06B8AC5C4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16173" y="781627"/>
                  <a:ext cx="128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78CDDBE-B24F-46F6-B271-49BBC8280725}"/>
                    </a:ext>
                  </a:extLst>
                </p14:cNvPr>
                <p14:cNvContentPartPr/>
                <p14:nvPr/>
              </p14:nvContentPartPr>
              <p14:xfrm>
                <a:off x="9450453" y="776227"/>
                <a:ext cx="82800" cy="1440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78CDDBE-B24F-46F6-B271-49BBC828072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46133" y="771907"/>
                  <a:ext cx="91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828BE7D-BCD6-466E-9976-A6D4597F8E6B}"/>
                    </a:ext>
                  </a:extLst>
                </p14:cNvPr>
                <p14:cNvContentPartPr/>
                <p14:nvPr/>
              </p14:nvContentPartPr>
              <p14:xfrm>
                <a:off x="9555933" y="811867"/>
                <a:ext cx="343440" cy="93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828BE7D-BCD6-466E-9976-A6D4597F8E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51613" y="807547"/>
                  <a:ext cx="352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A76EDE2-0837-422B-B757-A36809423799}"/>
                    </a:ext>
                  </a:extLst>
                </p14:cNvPr>
                <p14:cNvContentPartPr/>
                <p14:nvPr/>
              </p14:nvContentPartPr>
              <p14:xfrm>
                <a:off x="9935373" y="815107"/>
                <a:ext cx="117360" cy="89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A76EDE2-0837-422B-B757-A3680942379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31053" y="810787"/>
                  <a:ext cx="1260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76C6DC91-D515-4D03-B6CE-46631772D8A5}"/>
              </a:ext>
            </a:extLst>
          </p:cNvPr>
          <p:cNvGrpSpPr/>
          <p:nvPr/>
        </p:nvGrpSpPr>
        <p:grpSpPr>
          <a:xfrm>
            <a:off x="10312293" y="647347"/>
            <a:ext cx="412200" cy="253800"/>
            <a:chOff x="10312293" y="647347"/>
            <a:chExt cx="4122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4332DA4-40D0-4957-9157-699F9A1E20D0}"/>
                    </a:ext>
                  </a:extLst>
                </p14:cNvPr>
                <p14:cNvContentPartPr/>
                <p14:nvPr/>
              </p14:nvContentPartPr>
              <p14:xfrm>
                <a:off x="10312293" y="757867"/>
                <a:ext cx="105120" cy="143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4332DA4-40D0-4957-9157-699F9A1E20D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307973" y="753547"/>
                  <a:ext cx="113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DFDB388-95DA-4D93-8A3F-5E1D499C8A4A}"/>
                    </a:ext>
                  </a:extLst>
                </p14:cNvPr>
                <p14:cNvContentPartPr/>
                <p14:nvPr/>
              </p14:nvContentPartPr>
              <p14:xfrm>
                <a:off x="10441533" y="688387"/>
                <a:ext cx="160920" cy="178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DFDB388-95DA-4D93-8A3F-5E1D499C8A4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37213" y="684067"/>
                  <a:ext cx="169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61DB3E4-C41D-48AB-9544-7A6C9A61D541}"/>
                    </a:ext>
                  </a:extLst>
                </p14:cNvPr>
                <p14:cNvContentPartPr/>
                <p14:nvPr/>
              </p14:nvContentPartPr>
              <p14:xfrm>
                <a:off x="10608933" y="704947"/>
                <a:ext cx="115560" cy="145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61DB3E4-C41D-48AB-9544-7A6C9A61D54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04613" y="700627"/>
                  <a:ext cx="124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14D6F94-9DDC-4C1D-8C3E-86F4A0B9FAAC}"/>
                    </a:ext>
                  </a:extLst>
                </p14:cNvPr>
                <p14:cNvContentPartPr/>
                <p14:nvPr/>
              </p14:nvContentPartPr>
              <p14:xfrm>
                <a:off x="10559973" y="647347"/>
                <a:ext cx="360" cy="21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14D6F94-9DDC-4C1D-8C3E-86F4A0B9FAA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555653" y="643027"/>
                  <a:ext cx="90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8193E274-A80B-4264-9345-63150D9387DA}"/>
              </a:ext>
            </a:extLst>
          </p:cNvPr>
          <p:cNvGrpSpPr/>
          <p:nvPr/>
        </p:nvGrpSpPr>
        <p:grpSpPr>
          <a:xfrm>
            <a:off x="10989453" y="651667"/>
            <a:ext cx="475560" cy="190800"/>
            <a:chOff x="10989453" y="651667"/>
            <a:chExt cx="47556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4EF5982-68A0-4189-A417-D43866E26883}"/>
                    </a:ext>
                  </a:extLst>
                </p14:cNvPr>
                <p14:cNvContentPartPr/>
                <p14:nvPr/>
              </p14:nvContentPartPr>
              <p14:xfrm>
                <a:off x="10989453" y="652387"/>
                <a:ext cx="205920" cy="1900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4EF5982-68A0-4189-A417-D43866E2688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85133" y="648067"/>
                  <a:ext cx="214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17EDFA4-70E5-418C-BBCB-28C48AD102AD}"/>
                    </a:ext>
                  </a:extLst>
                </p14:cNvPr>
                <p14:cNvContentPartPr/>
                <p14:nvPr/>
              </p14:nvContentPartPr>
              <p14:xfrm>
                <a:off x="11216613" y="651667"/>
                <a:ext cx="248400" cy="1681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17EDFA4-70E5-418C-BBCB-28C48AD102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12293" y="647347"/>
                  <a:ext cx="2570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F67CD6F0-173B-430E-B3C8-D2E9E0140CFD}"/>
              </a:ext>
            </a:extLst>
          </p:cNvPr>
          <p:cNvGrpSpPr/>
          <p:nvPr/>
        </p:nvGrpSpPr>
        <p:grpSpPr>
          <a:xfrm>
            <a:off x="9513453" y="1061347"/>
            <a:ext cx="722880" cy="294120"/>
            <a:chOff x="9513453" y="1061347"/>
            <a:chExt cx="72288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DCFEEAD-DB9E-417C-B014-345570FB01A2}"/>
                    </a:ext>
                  </a:extLst>
                </p14:cNvPr>
                <p14:cNvContentPartPr/>
                <p14:nvPr/>
              </p14:nvContentPartPr>
              <p14:xfrm>
                <a:off x="9513453" y="1139107"/>
                <a:ext cx="122760" cy="216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DCFEEAD-DB9E-417C-B014-345570FB01A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09133" y="1134787"/>
                  <a:ext cx="131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9815DF9-3D4D-4111-A34F-FAD2FC9952FE}"/>
                    </a:ext>
                  </a:extLst>
                </p14:cNvPr>
                <p14:cNvContentPartPr/>
                <p14:nvPr/>
              </p14:nvContentPartPr>
              <p14:xfrm>
                <a:off x="9662133" y="1232347"/>
                <a:ext cx="120600" cy="781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9815DF9-3D4D-4111-A34F-FAD2FC9952F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657813" y="1228027"/>
                  <a:ext cx="129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3C5D717-6652-4578-A6F7-DC2924F99061}"/>
                    </a:ext>
                  </a:extLst>
                </p14:cNvPr>
                <p14:cNvContentPartPr/>
                <p14:nvPr/>
              </p14:nvContentPartPr>
              <p14:xfrm>
                <a:off x="9774093" y="1061347"/>
                <a:ext cx="93240" cy="1299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3C5D717-6652-4578-A6F7-DC2924F9906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69773" y="1057027"/>
                  <a:ext cx="101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A0DACE1-3BF0-4F8E-B98E-185E728577AC}"/>
                    </a:ext>
                  </a:extLst>
                </p14:cNvPr>
                <p14:cNvContentPartPr/>
                <p14:nvPr/>
              </p14:nvContentPartPr>
              <p14:xfrm>
                <a:off x="9740253" y="1112467"/>
                <a:ext cx="119880" cy="10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A0DACE1-3BF0-4F8E-B98E-185E728577A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35933" y="1108147"/>
                  <a:ext cx="128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EF28671-EE1B-4C08-A89B-278276ED5C1C}"/>
                    </a:ext>
                  </a:extLst>
                </p14:cNvPr>
                <p14:cNvContentPartPr/>
                <p14:nvPr/>
              </p14:nvContentPartPr>
              <p14:xfrm>
                <a:off x="10047333" y="1111747"/>
                <a:ext cx="189000" cy="144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EF28671-EE1B-4C08-A89B-278276ED5C1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43013" y="1107427"/>
                  <a:ext cx="1976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0BE11DE1-58E8-4F09-B93F-6817D349AB3C}"/>
              </a:ext>
            </a:extLst>
          </p:cNvPr>
          <p:cNvGrpSpPr/>
          <p:nvPr/>
        </p:nvGrpSpPr>
        <p:grpSpPr>
          <a:xfrm>
            <a:off x="10433253" y="1056307"/>
            <a:ext cx="374760" cy="329400"/>
            <a:chOff x="10433253" y="1056307"/>
            <a:chExt cx="37476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BDEA5FA-8995-4242-A6CB-4065776FEA66}"/>
                    </a:ext>
                  </a:extLst>
                </p14:cNvPr>
                <p14:cNvContentPartPr/>
                <p14:nvPr/>
              </p14:nvContentPartPr>
              <p14:xfrm>
                <a:off x="10433253" y="1120027"/>
                <a:ext cx="155160" cy="2656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BDEA5FA-8995-4242-A6CB-4065776FEA6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28933" y="1115707"/>
                  <a:ext cx="163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25C028B-184B-43B9-B13F-6DA612F3BEB0}"/>
                    </a:ext>
                  </a:extLst>
                </p14:cNvPr>
                <p14:cNvContentPartPr/>
                <p14:nvPr/>
              </p14:nvContentPartPr>
              <p14:xfrm>
                <a:off x="10634133" y="1056307"/>
                <a:ext cx="173880" cy="1346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25C028B-184B-43B9-B13F-6DA612F3BEB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29813" y="1051987"/>
                  <a:ext cx="1825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F44DC8E8-5B68-4502-A9EB-CE9286B7D9F1}"/>
                  </a:ext>
                </a:extLst>
              </p14:cNvPr>
              <p14:cNvContentPartPr/>
              <p14:nvPr/>
            </p14:nvContentPartPr>
            <p14:xfrm>
              <a:off x="5125053" y="4081027"/>
              <a:ext cx="3240" cy="6768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F44DC8E8-5B68-4502-A9EB-CE9286B7D9F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120733" y="4076707"/>
                <a:ext cx="118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AFD7E49-A30F-4211-831B-4C8B5FE061EF}"/>
                  </a:ext>
                </a:extLst>
              </p14:cNvPr>
              <p14:cNvContentPartPr/>
              <p14:nvPr/>
            </p14:nvContentPartPr>
            <p14:xfrm>
              <a:off x="5151333" y="2813827"/>
              <a:ext cx="45720" cy="1173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AFD7E49-A30F-4211-831B-4C8B5FE061EF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147013" y="2809507"/>
                <a:ext cx="54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07D2E4D9-8C86-4215-A49A-4D715F445AEE}"/>
                  </a:ext>
                </a:extLst>
              </p14:cNvPr>
              <p14:cNvContentPartPr/>
              <p14:nvPr/>
            </p14:nvContentPartPr>
            <p14:xfrm>
              <a:off x="5120373" y="4289467"/>
              <a:ext cx="17640" cy="1364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07D2E4D9-8C86-4215-A49A-4D715F445AE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116053" y="4285147"/>
                <a:ext cx="262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6C3E3EF3-4E80-4B94-9228-A797A55924EF}"/>
                  </a:ext>
                </a:extLst>
              </p14:cNvPr>
              <p14:cNvContentPartPr/>
              <p14:nvPr/>
            </p14:nvContentPartPr>
            <p14:xfrm>
              <a:off x="5111013" y="4395667"/>
              <a:ext cx="49320" cy="17100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6C3E3EF3-4E80-4B94-9228-A797A55924E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106693" y="4391347"/>
                <a:ext cx="5796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A3A93A65-B079-4A8D-AF86-E741BFF39136}"/>
              </a:ext>
            </a:extLst>
          </p:cNvPr>
          <p:cNvGrpSpPr/>
          <p:nvPr/>
        </p:nvGrpSpPr>
        <p:grpSpPr>
          <a:xfrm>
            <a:off x="584013" y="2737147"/>
            <a:ext cx="5653800" cy="1103040"/>
            <a:chOff x="584013" y="2737147"/>
            <a:chExt cx="5653800" cy="11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CE0C078-3BE5-4485-B01B-408AAE0A6E74}"/>
                    </a:ext>
                  </a:extLst>
                </p14:cNvPr>
                <p14:cNvContentPartPr/>
                <p14:nvPr/>
              </p14:nvContentPartPr>
              <p14:xfrm>
                <a:off x="584013" y="2887987"/>
                <a:ext cx="823320" cy="669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CE0C078-3BE5-4485-B01B-408AAE0A6E7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9693" y="2883667"/>
                  <a:ext cx="831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0410D95-CF57-4A2B-B79B-8CBFADFFABFF}"/>
                    </a:ext>
                  </a:extLst>
                </p14:cNvPr>
                <p14:cNvContentPartPr/>
                <p14:nvPr/>
              </p14:nvContentPartPr>
              <p14:xfrm>
                <a:off x="1556013" y="2771347"/>
                <a:ext cx="225720" cy="24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0410D95-CF57-4A2B-B79B-8CBFADFFABF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551693" y="2767027"/>
                  <a:ext cx="234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8E5BAB8-C5FC-4716-9F77-46B703184C87}"/>
                    </a:ext>
                  </a:extLst>
                </p14:cNvPr>
                <p14:cNvContentPartPr/>
                <p14:nvPr/>
              </p14:nvContentPartPr>
              <p14:xfrm>
                <a:off x="1913133" y="2796547"/>
                <a:ext cx="224640" cy="24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8E5BAB8-C5FC-4716-9F77-46B703184C8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908813" y="2792227"/>
                  <a:ext cx="233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3F05036-C039-406C-9476-260829BA460E}"/>
                    </a:ext>
                  </a:extLst>
                </p14:cNvPr>
                <p14:cNvContentPartPr/>
                <p14:nvPr/>
              </p14:nvContentPartPr>
              <p14:xfrm>
                <a:off x="2210493" y="2801947"/>
                <a:ext cx="615240" cy="54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3F05036-C039-406C-9476-260829BA460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06173" y="2797627"/>
                  <a:ext cx="623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2C261FB-6046-478D-83B8-DEBCC8159646}"/>
                    </a:ext>
                  </a:extLst>
                </p14:cNvPr>
                <p14:cNvContentPartPr/>
                <p14:nvPr/>
              </p14:nvContentPartPr>
              <p14:xfrm>
                <a:off x="2895933" y="2843347"/>
                <a:ext cx="360" cy="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2C261FB-6046-478D-83B8-DEBCC815964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891613" y="2839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6C5B9A6-2E9D-4C53-9326-307EF538E503}"/>
                    </a:ext>
                  </a:extLst>
                </p14:cNvPr>
                <p14:cNvContentPartPr/>
                <p14:nvPr/>
              </p14:nvContentPartPr>
              <p14:xfrm>
                <a:off x="3124893" y="2737147"/>
                <a:ext cx="559440" cy="68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6C5B9A6-2E9D-4C53-9326-307EF538E50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20573" y="2732827"/>
                  <a:ext cx="568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3B042C7-72BA-4B10-B988-6859B69A4163}"/>
                    </a:ext>
                  </a:extLst>
                </p14:cNvPr>
                <p14:cNvContentPartPr/>
                <p14:nvPr/>
              </p14:nvContentPartPr>
              <p14:xfrm>
                <a:off x="3815733" y="2770987"/>
                <a:ext cx="640080" cy="100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3B042C7-72BA-4B10-B988-6859B69A416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811413" y="2766667"/>
                  <a:ext cx="648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DBE3FEA-604E-40E5-B676-E406363C9236}"/>
                    </a:ext>
                  </a:extLst>
                </p14:cNvPr>
                <p14:cNvContentPartPr/>
                <p14:nvPr/>
              </p14:nvContentPartPr>
              <p14:xfrm>
                <a:off x="4613853" y="2853427"/>
                <a:ext cx="453960" cy="31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DBE3FEA-604E-40E5-B676-E406363C923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609533" y="2849107"/>
                  <a:ext cx="462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D78ED72-B6AD-42FF-9E65-7B55F266A194}"/>
                    </a:ext>
                  </a:extLst>
                </p14:cNvPr>
                <p14:cNvContentPartPr/>
                <p14:nvPr/>
              </p14:nvContentPartPr>
              <p14:xfrm>
                <a:off x="5138373" y="2874667"/>
                <a:ext cx="24840" cy="21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D78ED72-B6AD-42FF-9E65-7B55F266A19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134053" y="2870347"/>
                  <a:ext cx="33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4373C58-6926-4391-8D1D-A4A949865D46}"/>
                    </a:ext>
                  </a:extLst>
                </p14:cNvPr>
                <p14:cNvContentPartPr/>
                <p14:nvPr/>
              </p14:nvContentPartPr>
              <p14:xfrm>
                <a:off x="5109573" y="2857027"/>
                <a:ext cx="633600" cy="21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4373C58-6926-4391-8D1D-A4A949865D4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05253" y="2852707"/>
                  <a:ext cx="64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13DBD0E-5B23-421B-B33E-AB15497BFBC3}"/>
                    </a:ext>
                  </a:extLst>
                </p14:cNvPr>
                <p14:cNvContentPartPr/>
                <p14:nvPr/>
              </p14:nvContentPartPr>
              <p14:xfrm>
                <a:off x="5960973" y="2833627"/>
                <a:ext cx="276840" cy="23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13DBD0E-5B23-421B-B33E-AB15497BFBC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956653" y="2829307"/>
                  <a:ext cx="285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0AC99DF-985E-4B11-9035-D9CB7CCDB71A}"/>
                    </a:ext>
                  </a:extLst>
                </p14:cNvPr>
                <p14:cNvContentPartPr/>
                <p14:nvPr/>
              </p14:nvContentPartPr>
              <p14:xfrm>
                <a:off x="5153133" y="2911747"/>
                <a:ext cx="20880" cy="159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0AC99DF-985E-4B11-9035-D9CB7CCDB71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48813" y="2907427"/>
                  <a:ext cx="29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E3D421E-5960-403D-A0FE-5CD6323C71F4}"/>
                    </a:ext>
                  </a:extLst>
                </p14:cNvPr>
                <p14:cNvContentPartPr/>
                <p14:nvPr/>
              </p14:nvContentPartPr>
              <p14:xfrm>
                <a:off x="5130093" y="3199387"/>
                <a:ext cx="48600" cy="640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E3D421E-5960-403D-A0FE-5CD6323C71F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25773" y="3195067"/>
                  <a:ext cx="57240" cy="64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75FEBD1-99FE-47F7-93CA-BF7C20FCA25E}"/>
                  </a:ext>
                </a:extLst>
              </p14:cNvPr>
              <p14:cNvContentPartPr/>
              <p14:nvPr/>
            </p14:nvContentPartPr>
            <p14:xfrm>
              <a:off x="3108693" y="2819227"/>
              <a:ext cx="18360" cy="1350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75FEBD1-99FE-47F7-93CA-BF7C20FCA25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104373" y="2814907"/>
                <a:ext cx="270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EE6AAEBD-9FDC-4EC8-9D98-0D82A3429DE1}"/>
                  </a:ext>
                </a:extLst>
              </p14:cNvPr>
              <p14:cNvContentPartPr/>
              <p14:nvPr/>
            </p14:nvContentPartPr>
            <p14:xfrm>
              <a:off x="3111573" y="3033787"/>
              <a:ext cx="9000" cy="16236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EE6AAEBD-9FDC-4EC8-9D98-0D82A3429DE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107253" y="3029467"/>
                <a:ext cx="17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3DE1A31A-4123-4DBF-A286-B2108BEEC04D}"/>
                  </a:ext>
                </a:extLst>
              </p14:cNvPr>
              <p14:cNvContentPartPr/>
              <p14:nvPr/>
            </p14:nvContentPartPr>
            <p14:xfrm>
              <a:off x="3092133" y="3364987"/>
              <a:ext cx="29880" cy="50724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3DE1A31A-4123-4DBF-A286-B2108BEEC04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087813" y="3360667"/>
                <a:ext cx="38520" cy="51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49B02441-EA19-4554-A46D-97D1D0ABB7E2}"/>
              </a:ext>
            </a:extLst>
          </p:cNvPr>
          <p:cNvGrpSpPr/>
          <p:nvPr/>
        </p:nvGrpSpPr>
        <p:grpSpPr>
          <a:xfrm>
            <a:off x="3030573" y="4008307"/>
            <a:ext cx="51840" cy="484200"/>
            <a:chOff x="3030573" y="4008307"/>
            <a:chExt cx="5184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86BC8A3-FF3D-4773-AA4F-3D46768C0605}"/>
                    </a:ext>
                  </a:extLst>
                </p14:cNvPr>
                <p14:cNvContentPartPr/>
                <p14:nvPr/>
              </p14:nvContentPartPr>
              <p14:xfrm>
                <a:off x="3059013" y="4008307"/>
                <a:ext cx="23400" cy="2541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86BC8A3-FF3D-4773-AA4F-3D46768C060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54693" y="4003987"/>
                  <a:ext cx="32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E6C6AA3-84E0-4C57-BE88-449294579877}"/>
                    </a:ext>
                  </a:extLst>
                </p14:cNvPr>
                <p14:cNvContentPartPr/>
                <p14:nvPr/>
              </p14:nvContentPartPr>
              <p14:xfrm>
                <a:off x="3030573" y="4298467"/>
                <a:ext cx="21240" cy="1940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E6C6AA3-84E0-4C57-BE88-44929457987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26253" y="4294147"/>
                  <a:ext cx="2988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67E4CD5A-6DFE-4674-A514-211692A9EE32}"/>
              </a:ext>
            </a:extLst>
          </p:cNvPr>
          <p:cNvGrpSpPr/>
          <p:nvPr/>
        </p:nvGrpSpPr>
        <p:grpSpPr>
          <a:xfrm>
            <a:off x="4868013" y="4587187"/>
            <a:ext cx="436680" cy="346320"/>
            <a:chOff x="4868013" y="4587187"/>
            <a:chExt cx="4366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DE6B8C6-CC04-4F93-A024-EB476363ED38}"/>
                    </a:ext>
                  </a:extLst>
                </p14:cNvPr>
                <p14:cNvContentPartPr/>
                <p14:nvPr/>
              </p14:nvContentPartPr>
              <p14:xfrm>
                <a:off x="5018493" y="4669267"/>
                <a:ext cx="88920" cy="1616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DE6B8C6-CC04-4F93-A024-EB476363ED3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014173" y="4664947"/>
                  <a:ext cx="97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DE5A917-1CA8-40CA-AC51-6514F4B0EC6F}"/>
                    </a:ext>
                  </a:extLst>
                </p14:cNvPr>
                <p14:cNvContentPartPr/>
                <p14:nvPr/>
              </p14:nvContentPartPr>
              <p14:xfrm>
                <a:off x="4986813" y="4695907"/>
                <a:ext cx="109440" cy="121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DE5A917-1CA8-40CA-AC51-6514F4B0EC6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982493" y="4691587"/>
                  <a:ext cx="11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C3B2A66-32EF-48B5-B86F-6B9A9164D26D}"/>
                    </a:ext>
                  </a:extLst>
                </p14:cNvPr>
                <p14:cNvContentPartPr/>
                <p14:nvPr/>
              </p14:nvContentPartPr>
              <p14:xfrm>
                <a:off x="5132613" y="4810747"/>
                <a:ext cx="124200" cy="122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C3B2A66-32EF-48B5-B86F-6B9A9164D26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28293" y="4806427"/>
                  <a:ext cx="132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A1BFC61-E04C-4FCE-BD58-8B2ACA049864}"/>
                    </a:ext>
                  </a:extLst>
                </p14:cNvPr>
                <p14:cNvContentPartPr/>
                <p14:nvPr/>
              </p14:nvContentPartPr>
              <p14:xfrm>
                <a:off x="5187333" y="4587187"/>
                <a:ext cx="98280" cy="1461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A1BFC61-E04C-4FCE-BD58-8B2ACA04986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183013" y="4582867"/>
                  <a:ext cx="106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C264D53-5C00-43AB-887D-8FEAB2A0F7FE}"/>
                    </a:ext>
                  </a:extLst>
                </p14:cNvPr>
                <p14:cNvContentPartPr/>
                <p14:nvPr/>
              </p14:nvContentPartPr>
              <p14:xfrm>
                <a:off x="5143413" y="4615267"/>
                <a:ext cx="161280" cy="23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C264D53-5C00-43AB-887D-8FEAB2A0F7F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39093" y="4610947"/>
                  <a:ext cx="169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FCDA6E5-B939-4C0E-A7CD-D39C5CF6C6E0}"/>
                    </a:ext>
                  </a:extLst>
                </p14:cNvPr>
                <p14:cNvContentPartPr/>
                <p14:nvPr/>
              </p14:nvContentPartPr>
              <p14:xfrm>
                <a:off x="4868013" y="4590787"/>
                <a:ext cx="79560" cy="113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FCDA6E5-B939-4C0E-A7CD-D39C5CF6C6E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63693" y="4586467"/>
                  <a:ext cx="882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3C98C3F3-6E5C-4CF1-A8E6-EBD7F3D56498}"/>
              </a:ext>
            </a:extLst>
          </p:cNvPr>
          <p:cNvGrpSpPr/>
          <p:nvPr/>
        </p:nvGrpSpPr>
        <p:grpSpPr>
          <a:xfrm>
            <a:off x="3104733" y="4912267"/>
            <a:ext cx="1820880" cy="284400"/>
            <a:chOff x="3104733" y="4912267"/>
            <a:chExt cx="182088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0596727-08EF-4ABC-BBC5-5A69ED89F099}"/>
                    </a:ext>
                  </a:extLst>
                </p14:cNvPr>
                <p14:cNvContentPartPr/>
                <p14:nvPr/>
              </p14:nvContentPartPr>
              <p14:xfrm>
                <a:off x="3104733" y="5011267"/>
                <a:ext cx="716400" cy="142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0596727-08EF-4ABC-BBC5-5A69ED89F09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00413" y="5006947"/>
                  <a:ext cx="725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5460CFC-F103-4BEC-BF30-98F812B07DE8}"/>
                    </a:ext>
                  </a:extLst>
                </p14:cNvPr>
                <p14:cNvContentPartPr/>
                <p14:nvPr/>
              </p14:nvContentPartPr>
              <p14:xfrm>
                <a:off x="3835173" y="4912267"/>
                <a:ext cx="1090440" cy="284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5460CFC-F103-4BEC-BF30-98F812B07DE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30853" y="4907947"/>
                  <a:ext cx="10990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E329E7E4-63A9-46A2-A437-9A8C0FD9189D}"/>
              </a:ext>
            </a:extLst>
          </p:cNvPr>
          <p:cNvGrpSpPr/>
          <p:nvPr/>
        </p:nvGrpSpPr>
        <p:grpSpPr>
          <a:xfrm>
            <a:off x="1581573" y="4425187"/>
            <a:ext cx="1610640" cy="464040"/>
            <a:chOff x="1581573" y="4425187"/>
            <a:chExt cx="161064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1D6C797-8119-4EC0-A0A7-FB030F10DFAF}"/>
                    </a:ext>
                  </a:extLst>
                </p14:cNvPr>
                <p14:cNvContentPartPr/>
                <p14:nvPr/>
              </p14:nvContentPartPr>
              <p14:xfrm>
                <a:off x="2917173" y="4667467"/>
                <a:ext cx="105840" cy="151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1D6C797-8119-4EC0-A0A7-FB030F10DFA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912853" y="4663147"/>
                  <a:ext cx="114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F9901DE-B3EC-4807-8D29-0C0BDE223072}"/>
                    </a:ext>
                  </a:extLst>
                </p14:cNvPr>
                <p14:cNvContentPartPr/>
                <p14:nvPr/>
              </p14:nvContentPartPr>
              <p14:xfrm>
                <a:off x="2890893" y="4669267"/>
                <a:ext cx="132120" cy="1576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F9901DE-B3EC-4807-8D29-0C0BDE22307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86573" y="4664947"/>
                  <a:ext cx="140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14CF007-78DA-4E10-98BD-2B017B43D5DD}"/>
                    </a:ext>
                  </a:extLst>
                </p14:cNvPr>
                <p14:cNvContentPartPr/>
                <p14:nvPr/>
              </p14:nvContentPartPr>
              <p14:xfrm>
                <a:off x="2836173" y="4633627"/>
                <a:ext cx="15120" cy="4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14CF007-78DA-4E10-98BD-2B017B43D5D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831853" y="4629307"/>
                  <a:ext cx="237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351C45C-DBDE-4195-85D5-692054468018}"/>
                    </a:ext>
                  </a:extLst>
                </p14:cNvPr>
                <p14:cNvContentPartPr/>
                <p14:nvPr/>
              </p14:nvContentPartPr>
              <p14:xfrm>
                <a:off x="2792253" y="4579267"/>
                <a:ext cx="72360" cy="1206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351C45C-DBDE-4195-85D5-69205446801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87933" y="4574947"/>
                  <a:ext cx="81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56F1DF5-4B70-456C-8B53-1B35B18FADD5}"/>
                    </a:ext>
                  </a:extLst>
                </p14:cNvPr>
                <p14:cNvContentPartPr/>
                <p14:nvPr/>
              </p14:nvContentPartPr>
              <p14:xfrm>
                <a:off x="3080973" y="4615627"/>
                <a:ext cx="66240" cy="84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56F1DF5-4B70-456C-8B53-1B35B18FAD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076653" y="4611307"/>
                  <a:ext cx="74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A545085-DC4F-4572-976C-A059C63E3363}"/>
                    </a:ext>
                  </a:extLst>
                </p14:cNvPr>
                <p14:cNvContentPartPr/>
                <p14:nvPr/>
              </p14:nvContentPartPr>
              <p14:xfrm>
                <a:off x="3028773" y="4657387"/>
                <a:ext cx="125280" cy="18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A545085-DC4F-4572-976C-A059C63E336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24453" y="4653067"/>
                  <a:ext cx="133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A492A51-1A48-47A5-8F7C-2D2F865CF8C0}"/>
                    </a:ext>
                  </a:extLst>
                </p14:cNvPr>
                <p14:cNvContentPartPr/>
                <p14:nvPr/>
              </p14:nvContentPartPr>
              <p14:xfrm>
                <a:off x="3047133" y="4799947"/>
                <a:ext cx="145080" cy="892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A492A51-1A48-47A5-8F7C-2D2F865CF8C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42813" y="4795627"/>
                  <a:ext cx="153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1FF0230-5E7F-4805-9B2C-7D93AF0A2914}"/>
                    </a:ext>
                  </a:extLst>
                </p14:cNvPr>
                <p14:cNvContentPartPr/>
                <p14:nvPr/>
              </p14:nvContentPartPr>
              <p14:xfrm>
                <a:off x="1581573" y="4425187"/>
                <a:ext cx="1411200" cy="47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1FF0230-5E7F-4805-9B2C-7D93AF0A291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77253" y="4420867"/>
                  <a:ext cx="1419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C7AC528-40FB-4F00-B839-CB2F894C9AC3}"/>
                    </a:ext>
                  </a:extLst>
                </p14:cNvPr>
                <p14:cNvContentPartPr/>
                <p14:nvPr/>
              </p14:nvContentPartPr>
              <p14:xfrm>
                <a:off x="1734213" y="4540747"/>
                <a:ext cx="393480" cy="321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C7AC528-40FB-4F00-B839-CB2F894C9AC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729893" y="4536427"/>
                  <a:ext cx="4021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869B918-6CE0-487A-8989-515A8482540D}"/>
                    </a:ext>
                  </a:extLst>
                </p14:cNvPr>
                <p14:cNvContentPartPr/>
                <p14:nvPr/>
              </p14:nvContentPartPr>
              <p14:xfrm>
                <a:off x="1850853" y="4484227"/>
                <a:ext cx="351360" cy="1558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869B918-6CE0-487A-8989-515A8482540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846533" y="4479907"/>
                  <a:ext cx="36000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4D158052-9637-4061-A66D-061C81E8F27F}"/>
              </a:ext>
            </a:extLst>
          </p:cNvPr>
          <p:cNvGrpSpPr/>
          <p:nvPr/>
        </p:nvGrpSpPr>
        <p:grpSpPr>
          <a:xfrm>
            <a:off x="824853" y="4873387"/>
            <a:ext cx="623880" cy="173160"/>
            <a:chOff x="824853" y="4873387"/>
            <a:chExt cx="6238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15F2E22-F822-472F-8E89-9B9C3885E9A2}"/>
                    </a:ext>
                  </a:extLst>
                </p14:cNvPr>
                <p14:cNvContentPartPr/>
                <p14:nvPr/>
              </p14:nvContentPartPr>
              <p14:xfrm>
                <a:off x="824853" y="4873387"/>
                <a:ext cx="215280" cy="1695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15F2E22-F822-472F-8E89-9B9C3885E9A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0533" y="4869067"/>
                  <a:ext cx="223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F0867E1-9E50-451E-9B5A-005DFF1533DB}"/>
                    </a:ext>
                  </a:extLst>
                </p14:cNvPr>
                <p14:cNvContentPartPr/>
                <p14:nvPr/>
              </p14:nvContentPartPr>
              <p14:xfrm>
                <a:off x="1071453" y="4961587"/>
                <a:ext cx="377280" cy="849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F0867E1-9E50-451E-9B5A-005DFF1533D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67133" y="4957267"/>
                  <a:ext cx="3859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B9EE8A4D-678F-47CE-BB3C-97F7A9E5DA47}"/>
              </a:ext>
            </a:extLst>
          </p:cNvPr>
          <p:cNvGrpSpPr/>
          <p:nvPr/>
        </p:nvGrpSpPr>
        <p:grpSpPr>
          <a:xfrm>
            <a:off x="793533" y="5165707"/>
            <a:ext cx="1107360" cy="309240"/>
            <a:chOff x="793533" y="5165707"/>
            <a:chExt cx="110736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5E532C4-74FC-41A6-A41D-F81690A3C897}"/>
                    </a:ext>
                  </a:extLst>
                </p14:cNvPr>
                <p14:cNvContentPartPr/>
                <p14:nvPr/>
              </p14:nvContentPartPr>
              <p14:xfrm>
                <a:off x="793533" y="5250667"/>
                <a:ext cx="129960" cy="2242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5E532C4-74FC-41A6-A41D-F81690A3C89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9213" y="5246347"/>
                  <a:ext cx="138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06BFC87-0FE6-4223-96ED-52F858BF34AE}"/>
                    </a:ext>
                  </a:extLst>
                </p14:cNvPr>
                <p14:cNvContentPartPr/>
                <p14:nvPr/>
              </p14:nvContentPartPr>
              <p14:xfrm>
                <a:off x="918813" y="5261107"/>
                <a:ext cx="103320" cy="80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06BFC87-0FE6-4223-96ED-52F858BF34A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4493" y="5256787"/>
                  <a:ext cx="111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E92AA8F-0278-4556-A622-C5A59417DEAA}"/>
                    </a:ext>
                  </a:extLst>
                </p14:cNvPr>
                <p14:cNvContentPartPr/>
                <p14:nvPr/>
              </p14:nvContentPartPr>
              <p14:xfrm>
                <a:off x="989013" y="5278387"/>
                <a:ext cx="104040" cy="518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E92AA8F-0278-4556-A622-C5A59417DEA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4693" y="5274067"/>
                  <a:ext cx="11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9DAE1F6-F8A4-48DC-8A65-25F9393C162B}"/>
                    </a:ext>
                  </a:extLst>
                </p14:cNvPr>
                <p14:cNvContentPartPr/>
                <p14:nvPr/>
              </p14:nvContentPartPr>
              <p14:xfrm>
                <a:off x="1112493" y="5231587"/>
                <a:ext cx="258120" cy="102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9DAE1F6-F8A4-48DC-8A65-25F9393C162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08173" y="5227267"/>
                  <a:ext cx="266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F8C73D4-BF7F-4978-B7F7-2248C5BEC785}"/>
                    </a:ext>
                  </a:extLst>
                </p14:cNvPr>
                <p14:cNvContentPartPr/>
                <p14:nvPr/>
              </p14:nvContentPartPr>
              <p14:xfrm>
                <a:off x="1374933" y="5253547"/>
                <a:ext cx="107640" cy="54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F8C73D4-BF7F-4978-B7F7-2248C5BEC78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370613" y="5249227"/>
                  <a:ext cx="116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AC75691-3204-45FB-BF81-1253D215197F}"/>
                    </a:ext>
                  </a:extLst>
                </p14:cNvPr>
                <p14:cNvContentPartPr/>
                <p14:nvPr/>
              </p14:nvContentPartPr>
              <p14:xfrm>
                <a:off x="1520373" y="5165707"/>
                <a:ext cx="145800" cy="1288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AC75691-3204-45FB-BF81-1253D215197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516053" y="5161387"/>
                  <a:ext cx="154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0C3D6C8-07C7-4C31-9EA1-29DE9F183EA0}"/>
                    </a:ext>
                  </a:extLst>
                </p14:cNvPr>
                <p14:cNvContentPartPr/>
                <p14:nvPr/>
              </p14:nvContentPartPr>
              <p14:xfrm>
                <a:off x="1648173" y="5207467"/>
                <a:ext cx="66960" cy="42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0C3D6C8-07C7-4C31-9EA1-29DE9F183EA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643853" y="5203147"/>
                  <a:ext cx="75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5793C33-D5F5-4C0E-8AC0-918ED1165CF4}"/>
                    </a:ext>
                  </a:extLst>
                </p14:cNvPr>
                <p14:cNvContentPartPr/>
                <p14:nvPr/>
              </p14:nvContentPartPr>
              <p14:xfrm>
                <a:off x="1706493" y="5261107"/>
                <a:ext cx="194400" cy="29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5793C33-D5F5-4C0E-8AC0-918ED1165CF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702173" y="5256787"/>
                  <a:ext cx="2030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2E72BF62-7F74-46B6-ACF7-92E9ED6C499D}"/>
              </a:ext>
            </a:extLst>
          </p:cNvPr>
          <p:cNvGrpSpPr/>
          <p:nvPr/>
        </p:nvGrpSpPr>
        <p:grpSpPr>
          <a:xfrm>
            <a:off x="4093293" y="5048707"/>
            <a:ext cx="648720" cy="235440"/>
            <a:chOff x="4093293" y="5048707"/>
            <a:chExt cx="64872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B249D26-9E20-4220-9AD5-DAB42A893055}"/>
                    </a:ext>
                  </a:extLst>
                </p14:cNvPr>
                <p14:cNvContentPartPr/>
                <p14:nvPr/>
              </p14:nvContentPartPr>
              <p14:xfrm>
                <a:off x="4165653" y="5148787"/>
                <a:ext cx="41760" cy="110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B249D26-9E20-4220-9AD5-DAB42A89305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161333" y="5144467"/>
                  <a:ext cx="50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C099E17-2DA4-473C-921B-C4AB388C5D92}"/>
                    </a:ext>
                  </a:extLst>
                </p14:cNvPr>
                <p14:cNvContentPartPr/>
                <p14:nvPr/>
              </p14:nvContentPartPr>
              <p14:xfrm>
                <a:off x="4115973" y="5252107"/>
                <a:ext cx="189360" cy="219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C099E17-2DA4-473C-921B-C4AB388C5D9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111653" y="5247787"/>
                  <a:ext cx="19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29131EC9-77B7-411B-99A2-85709E52FFBE}"/>
                    </a:ext>
                  </a:extLst>
                </p14:cNvPr>
                <p14:cNvContentPartPr/>
                <p14:nvPr/>
              </p14:nvContentPartPr>
              <p14:xfrm>
                <a:off x="4093293" y="5133667"/>
                <a:ext cx="185400" cy="435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29131EC9-77B7-411B-99A2-85709E52FFB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88973" y="5129347"/>
                  <a:ext cx="194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9599C22-0D51-4F5E-B398-1B46EF5AC5D1}"/>
                    </a:ext>
                  </a:extLst>
                </p14:cNvPr>
                <p14:cNvContentPartPr/>
                <p14:nvPr/>
              </p14:nvContentPartPr>
              <p14:xfrm>
                <a:off x="4324053" y="5192347"/>
                <a:ext cx="158040" cy="57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9599C22-0D51-4F5E-B398-1B46EF5AC5D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319733" y="5188027"/>
                  <a:ext cx="166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DB18180-85ED-4DFA-86C5-91435F6DF0FE}"/>
                    </a:ext>
                  </a:extLst>
                </p14:cNvPr>
                <p14:cNvContentPartPr/>
                <p14:nvPr/>
              </p14:nvContentPartPr>
              <p14:xfrm>
                <a:off x="4524573" y="5218987"/>
                <a:ext cx="115920" cy="651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DB18180-85ED-4DFA-86C5-91435F6DF0F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520253" y="5214667"/>
                  <a:ext cx="124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72C94DAC-D179-4E07-86B6-0E7F3C7234E2}"/>
                    </a:ext>
                  </a:extLst>
                </p14:cNvPr>
                <p14:cNvContentPartPr/>
                <p14:nvPr/>
              </p14:nvContentPartPr>
              <p14:xfrm>
                <a:off x="4602333" y="5048707"/>
                <a:ext cx="81720" cy="1123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72C94DAC-D179-4E07-86B6-0E7F3C7234E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598013" y="5044387"/>
                  <a:ext cx="90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D036743-0010-4DB7-A902-B6DF129C70B8}"/>
                    </a:ext>
                  </a:extLst>
                </p14:cNvPr>
                <p14:cNvContentPartPr/>
                <p14:nvPr/>
              </p14:nvContentPartPr>
              <p14:xfrm>
                <a:off x="4556613" y="5085787"/>
                <a:ext cx="185400" cy="248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D036743-0010-4DB7-A902-B6DF129C70B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552293" y="5081467"/>
                  <a:ext cx="1940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18F4F489-DE8F-44D5-A632-21A88FCA28FB}"/>
              </a:ext>
            </a:extLst>
          </p:cNvPr>
          <p:cNvGrpSpPr/>
          <p:nvPr/>
        </p:nvGrpSpPr>
        <p:grpSpPr>
          <a:xfrm>
            <a:off x="1711173" y="2824987"/>
            <a:ext cx="4118400" cy="480240"/>
            <a:chOff x="1711173" y="2824987"/>
            <a:chExt cx="411840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1B19E69-2D48-4EAE-B1B8-6840BA4B8F29}"/>
                    </a:ext>
                  </a:extLst>
                </p14:cNvPr>
                <p14:cNvContentPartPr/>
                <p14:nvPr/>
              </p14:nvContentPartPr>
              <p14:xfrm>
                <a:off x="1711173" y="2824987"/>
                <a:ext cx="3773520" cy="3852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1B19E69-2D48-4EAE-B1B8-6840BA4B8F2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706853" y="2820667"/>
                  <a:ext cx="37821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BBAC53C-4907-4C1B-B37C-5343C20716B8}"/>
                    </a:ext>
                  </a:extLst>
                </p14:cNvPr>
                <p14:cNvContentPartPr/>
                <p14:nvPr/>
              </p14:nvContentPartPr>
              <p14:xfrm>
                <a:off x="5198493" y="2934067"/>
                <a:ext cx="585720" cy="286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BBAC53C-4907-4C1B-B37C-5343C20716B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194173" y="2929747"/>
                  <a:ext cx="594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F91658B-79FC-4ED1-92CF-C9DC095893AB}"/>
                    </a:ext>
                  </a:extLst>
                </p14:cNvPr>
                <p14:cNvContentPartPr/>
                <p14:nvPr/>
              </p14:nvContentPartPr>
              <p14:xfrm>
                <a:off x="5748933" y="3190747"/>
                <a:ext cx="80640" cy="1144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F91658B-79FC-4ED1-92CF-C9DC095893A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44613" y="3186427"/>
                  <a:ext cx="89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9F7CCB1-D350-4168-8295-675368D20A4D}"/>
                    </a:ext>
                  </a:extLst>
                </p14:cNvPr>
                <p14:cNvContentPartPr/>
                <p14:nvPr/>
              </p14:nvContentPartPr>
              <p14:xfrm>
                <a:off x="5140533" y="2833627"/>
                <a:ext cx="65880" cy="885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9F7CCB1-D350-4168-8295-675368D20A4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136213" y="2829307"/>
                  <a:ext cx="745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49A0D87-20F7-4B81-A803-FDFB618A9D22}"/>
                  </a:ext>
                </a:extLst>
              </p14:cNvPr>
              <p14:cNvContentPartPr/>
              <p14:nvPr/>
            </p14:nvContentPartPr>
            <p14:xfrm>
              <a:off x="3046773" y="4379827"/>
              <a:ext cx="21960" cy="15444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49A0D87-20F7-4B81-A803-FDFB618A9D22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042453" y="4375507"/>
                <a:ext cx="306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EAF5B16A-C617-43FD-A09C-0E8E6D420D8A}"/>
                  </a:ext>
                </a:extLst>
              </p14:cNvPr>
              <p14:cNvContentPartPr/>
              <p14:nvPr/>
            </p14:nvContentPartPr>
            <p14:xfrm>
              <a:off x="3836613" y="4833427"/>
              <a:ext cx="1027800" cy="60876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EAF5B16A-C617-43FD-A09C-0E8E6D420D8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3832293" y="4829107"/>
                <a:ext cx="1036440" cy="61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0F76BCA6-92E1-4A62-A7C0-5E97171BDD03}"/>
                  </a:ext>
                </a:extLst>
              </p14:cNvPr>
              <p14:cNvContentPartPr/>
              <p14:nvPr/>
            </p14:nvContentPartPr>
            <p14:xfrm>
              <a:off x="67053" y="2859907"/>
              <a:ext cx="438480" cy="46188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0F76BCA6-92E1-4A62-A7C0-5E97171BDD03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2733" y="2855587"/>
                <a:ext cx="44712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70995BBD-3479-4CEC-91C6-C2AAF7BD4AE4}"/>
                  </a:ext>
                </a:extLst>
              </p14:cNvPr>
              <p14:cNvContentPartPr/>
              <p14:nvPr/>
            </p14:nvContentPartPr>
            <p14:xfrm>
              <a:off x="2355213" y="2804827"/>
              <a:ext cx="736920" cy="47952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70995BBD-3479-4CEC-91C6-C2AAF7BD4AE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350893" y="2800507"/>
                <a:ext cx="74556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55DDBD18-8B5B-4F22-844B-0622B9C0ECDC}"/>
                  </a:ext>
                </a:extLst>
              </p14:cNvPr>
              <p14:cNvContentPartPr/>
              <p14:nvPr/>
            </p14:nvContentPartPr>
            <p14:xfrm>
              <a:off x="5195613" y="1937587"/>
              <a:ext cx="34920" cy="19728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55DDBD18-8B5B-4F22-844B-0622B9C0ECDC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5191293" y="1933267"/>
                <a:ext cx="435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84D00660-0E67-4D08-9AEF-46DD2FE2D4DC}"/>
                  </a:ext>
                </a:extLst>
              </p14:cNvPr>
              <p14:cNvContentPartPr/>
              <p14:nvPr/>
            </p14:nvContentPartPr>
            <p14:xfrm>
              <a:off x="5081493" y="1860547"/>
              <a:ext cx="300600" cy="12852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84D00660-0E67-4D08-9AEF-46DD2FE2D4D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5077173" y="1856227"/>
                <a:ext cx="309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3A52C714-6BEF-4EAC-BD4F-E20B588F5556}"/>
                  </a:ext>
                </a:extLst>
              </p14:cNvPr>
              <p14:cNvContentPartPr/>
              <p14:nvPr/>
            </p14:nvContentPartPr>
            <p14:xfrm>
              <a:off x="5362293" y="1990867"/>
              <a:ext cx="24120" cy="1036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3A52C714-6BEF-4EAC-BD4F-E20B588F5556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5357973" y="1986547"/>
                <a:ext cx="327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83A25639-57C5-46E0-B271-E5221FCF1423}"/>
                  </a:ext>
                </a:extLst>
              </p14:cNvPr>
              <p14:cNvContentPartPr/>
              <p14:nvPr/>
            </p14:nvContentPartPr>
            <p14:xfrm>
              <a:off x="5361933" y="1916347"/>
              <a:ext cx="351720" cy="18468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83A25639-57C5-46E0-B271-E5221FCF1423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357613" y="1912027"/>
                <a:ext cx="360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966A1FC1-0F49-482A-BFCC-98666F445C4A}"/>
                  </a:ext>
                </a:extLst>
              </p14:cNvPr>
              <p14:cNvContentPartPr/>
              <p14:nvPr/>
            </p14:nvContentPartPr>
            <p14:xfrm>
              <a:off x="5706453" y="1755067"/>
              <a:ext cx="168840" cy="30960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966A1FC1-0F49-482A-BFCC-98666F445C4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5702133" y="1750747"/>
                <a:ext cx="1774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9D80E9A9-89A8-4F03-93C0-7E44DD1221BE}"/>
                  </a:ext>
                </a:extLst>
              </p14:cNvPr>
              <p14:cNvContentPartPr/>
              <p14:nvPr/>
            </p14:nvContentPartPr>
            <p14:xfrm>
              <a:off x="5995533" y="1899787"/>
              <a:ext cx="360" cy="36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9D80E9A9-89A8-4F03-93C0-7E44DD1221BE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5991213" y="18954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C308DB7F-DBB4-4B55-9B00-D5EA75570D56}"/>
                  </a:ext>
                </a:extLst>
              </p14:cNvPr>
              <p14:cNvContentPartPr/>
              <p14:nvPr/>
            </p14:nvContentPartPr>
            <p14:xfrm>
              <a:off x="5969613" y="1685587"/>
              <a:ext cx="546120" cy="23580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C308DB7F-DBB4-4B55-9B00-D5EA75570D56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5965293" y="1680907"/>
                <a:ext cx="5547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4319C817-2C4B-435B-9C99-62E09E2E3D9F}"/>
                  </a:ext>
                </a:extLst>
              </p14:cNvPr>
              <p14:cNvContentPartPr/>
              <p14:nvPr/>
            </p14:nvContentPartPr>
            <p14:xfrm>
              <a:off x="6519693" y="1595947"/>
              <a:ext cx="226800" cy="10728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4319C817-2C4B-435B-9C99-62E09E2E3D9F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6515373" y="1591627"/>
                <a:ext cx="2354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84E5E31F-334F-4C7A-99AB-34F30E7F668A}"/>
                  </a:ext>
                </a:extLst>
              </p14:cNvPr>
              <p14:cNvContentPartPr/>
              <p14:nvPr/>
            </p14:nvContentPartPr>
            <p14:xfrm>
              <a:off x="6766653" y="1356547"/>
              <a:ext cx="47880" cy="18324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84E5E31F-334F-4C7A-99AB-34F30E7F668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6762333" y="1352227"/>
                <a:ext cx="565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7941F013-FE3D-42DA-B6A8-6BB48AA16239}"/>
                  </a:ext>
                </a:extLst>
              </p14:cNvPr>
              <p14:cNvContentPartPr/>
              <p14:nvPr/>
            </p14:nvContentPartPr>
            <p14:xfrm>
              <a:off x="6820653" y="1643827"/>
              <a:ext cx="36360" cy="2952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7941F013-FE3D-42DA-B6A8-6BB48AA16239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816333" y="1639507"/>
                <a:ext cx="45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7A72D5A0-1320-4AD5-B5FC-4E1A4CBA0F41}"/>
                  </a:ext>
                </a:extLst>
              </p14:cNvPr>
              <p14:cNvContentPartPr/>
              <p14:nvPr/>
            </p14:nvContentPartPr>
            <p14:xfrm>
              <a:off x="6125853" y="1941547"/>
              <a:ext cx="86760" cy="21600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7A72D5A0-1320-4AD5-B5FC-4E1A4CBA0F41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121533" y="1937227"/>
                <a:ext cx="95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5AC9E611-EF4E-4A69-ABCC-03106776BD6B}"/>
                  </a:ext>
                </a:extLst>
              </p14:cNvPr>
              <p14:cNvContentPartPr/>
              <p14:nvPr/>
            </p14:nvContentPartPr>
            <p14:xfrm>
              <a:off x="6186333" y="1958827"/>
              <a:ext cx="134640" cy="17820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5AC9E611-EF4E-4A69-ABCC-03106776BD6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182013" y="1954507"/>
                <a:ext cx="1432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6C077F56-8401-4AE6-97B3-9E26005C563B}"/>
                  </a:ext>
                </a:extLst>
              </p14:cNvPr>
              <p14:cNvContentPartPr/>
              <p14:nvPr/>
            </p14:nvContentPartPr>
            <p14:xfrm>
              <a:off x="6097413" y="1894387"/>
              <a:ext cx="420840" cy="27180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6C077F56-8401-4AE6-97B3-9E26005C563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093093" y="1890067"/>
                <a:ext cx="4294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14121075-200D-4FEE-8677-28DFC5DE1597}"/>
                  </a:ext>
                </a:extLst>
              </p14:cNvPr>
              <p14:cNvContentPartPr/>
              <p14:nvPr/>
            </p14:nvContentPartPr>
            <p14:xfrm>
              <a:off x="6291813" y="1840027"/>
              <a:ext cx="351720" cy="10188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14121075-200D-4FEE-8677-28DFC5DE1597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287493" y="1835707"/>
                <a:ext cx="3603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E173CD5C-F78E-4029-9926-564EE04990DD}"/>
                  </a:ext>
                </a:extLst>
              </p14:cNvPr>
              <p14:cNvContentPartPr/>
              <p14:nvPr/>
            </p14:nvContentPartPr>
            <p14:xfrm>
              <a:off x="4035333" y="2232427"/>
              <a:ext cx="1100160" cy="62100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E173CD5C-F78E-4029-9926-564EE04990D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031013" y="2228107"/>
                <a:ext cx="1108800" cy="62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871C6DDF-5292-42A2-9FEA-59EA235F46E6}"/>
              </a:ext>
            </a:extLst>
          </p:cNvPr>
          <p:cNvGrpSpPr/>
          <p:nvPr/>
        </p:nvGrpSpPr>
        <p:grpSpPr>
          <a:xfrm>
            <a:off x="141933" y="2145307"/>
            <a:ext cx="438480" cy="1262160"/>
            <a:chOff x="141933" y="2145307"/>
            <a:chExt cx="438480" cy="12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4E276B2-B9D2-4217-93F9-1360EACB8BE7}"/>
                    </a:ext>
                  </a:extLst>
                </p14:cNvPr>
                <p14:cNvContentPartPr/>
                <p14:nvPr/>
              </p14:nvContentPartPr>
              <p14:xfrm>
                <a:off x="411213" y="2772427"/>
                <a:ext cx="169200" cy="5378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4E276B2-B9D2-4217-93F9-1360EACB8BE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06893" y="2768107"/>
                  <a:ext cx="1778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A4012A3-26A4-4D2F-B7EB-4E28A802CAF6}"/>
                    </a:ext>
                  </a:extLst>
                </p14:cNvPr>
                <p14:cNvContentPartPr/>
                <p14:nvPr/>
              </p14:nvContentPartPr>
              <p14:xfrm>
                <a:off x="195573" y="2944867"/>
                <a:ext cx="127080" cy="2120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A4012A3-26A4-4D2F-B7EB-4E28A802CAF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91253" y="2940547"/>
                  <a:ext cx="135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86C42B9-06D7-432D-AAD3-D2A7EC5A4B78}"/>
                    </a:ext>
                  </a:extLst>
                </p14:cNvPr>
                <p14:cNvContentPartPr/>
                <p14:nvPr/>
              </p14:nvContentPartPr>
              <p14:xfrm>
                <a:off x="141933" y="3017587"/>
                <a:ext cx="268920" cy="8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86C42B9-06D7-432D-AAD3-D2A7EC5A4B7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37613" y="3013267"/>
                  <a:ext cx="277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7214D15-96AB-46C1-B758-ED86A0F39371}"/>
                    </a:ext>
                  </a:extLst>
                </p14:cNvPr>
                <p14:cNvContentPartPr/>
                <p14:nvPr/>
              </p14:nvContentPartPr>
              <p14:xfrm>
                <a:off x="202413" y="2270587"/>
                <a:ext cx="185040" cy="11368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7214D15-96AB-46C1-B758-ED86A0F3937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98093" y="2266267"/>
                  <a:ext cx="193680" cy="11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A61ECA9-4F3A-4EB8-BE4B-222FEAE117E7}"/>
                    </a:ext>
                  </a:extLst>
                </p14:cNvPr>
                <p14:cNvContentPartPr/>
                <p14:nvPr/>
              </p14:nvContentPartPr>
              <p14:xfrm>
                <a:off x="316173" y="2145307"/>
                <a:ext cx="189000" cy="2653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A61ECA9-4F3A-4EB8-BE4B-222FEAE117E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11853" y="2140987"/>
                  <a:ext cx="1976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4ED44150-02B9-4AF2-8897-F88DDA21E1F0}"/>
              </a:ext>
            </a:extLst>
          </p:cNvPr>
          <p:cNvGrpSpPr/>
          <p:nvPr/>
        </p:nvGrpSpPr>
        <p:grpSpPr>
          <a:xfrm>
            <a:off x="1822413" y="2239267"/>
            <a:ext cx="3983040" cy="1401120"/>
            <a:chOff x="1822413" y="2239267"/>
            <a:chExt cx="398304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396A4FA-1331-411C-A85F-6D988F315608}"/>
                    </a:ext>
                  </a:extLst>
                </p14:cNvPr>
                <p14:cNvContentPartPr/>
                <p14:nvPr/>
              </p14:nvContentPartPr>
              <p14:xfrm>
                <a:off x="1822413" y="2880067"/>
                <a:ext cx="334440" cy="340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396A4FA-1331-411C-A85F-6D988F31560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818093" y="2875747"/>
                  <a:ext cx="343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885F01C-D93B-4DD5-984B-F233543A17E8}"/>
                    </a:ext>
                  </a:extLst>
                </p14:cNvPr>
                <p14:cNvContentPartPr/>
                <p14:nvPr/>
              </p14:nvContentPartPr>
              <p14:xfrm>
                <a:off x="1838613" y="2842627"/>
                <a:ext cx="286920" cy="3747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885F01C-D93B-4DD5-984B-F233543A17E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34293" y="2838307"/>
                  <a:ext cx="2955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AFC2B69-6F40-4E8E-ABB6-840E2DEF914D}"/>
                    </a:ext>
                  </a:extLst>
                </p14:cNvPr>
                <p14:cNvContentPartPr/>
                <p14:nvPr/>
              </p14:nvContentPartPr>
              <p14:xfrm>
                <a:off x="1930773" y="3051787"/>
                <a:ext cx="196560" cy="46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AFC2B69-6F40-4E8E-ABB6-840E2DEF914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26453" y="3047467"/>
                  <a:ext cx="205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BF585AD-B29A-47A6-A421-D2548E2F25FA}"/>
                    </a:ext>
                  </a:extLst>
                </p14:cNvPr>
                <p14:cNvContentPartPr/>
                <p14:nvPr/>
              </p14:nvContentPartPr>
              <p14:xfrm>
                <a:off x="1862013" y="2891587"/>
                <a:ext cx="232200" cy="278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BF585AD-B29A-47A6-A421-D2548E2F25F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857693" y="2887267"/>
                  <a:ext cx="240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94E9390-5790-4413-8A2D-8EE6DBAAF559}"/>
                    </a:ext>
                  </a:extLst>
                </p14:cNvPr>
                <p14:cNvContentPartPr/>
                <p14:nvPr/>
              </p14:nvContentPartPr>
              <p14:xfrm>
                <a:off x="1968933" y="3080587"/>
                <a:ext cx="166680" cy="82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94E9390-5790-4413-8A2D-8EE6DBAAF55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964613" y="3076267"/>
                  <a:ext cx="175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06DA89C-8EB6-4775-B23A-F9C9C8DB39D2}"/>
                    </a:ext>
                  </a:extLst>
                </p14:cNvPr>
                <p14:cNvContentPartPr/>
                <p14:nvPr/>
              </p14:nvContentPartPr>
              <p14:xfrm>
                <a:off x="3062973" y="2721307"/>
                <a:ext cx="59040" cy="1026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06DA89C-8EB6-4775-B23A-F9C9C8DB39D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058653" y="2716987"/>
                  <a:ext cx="67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1FCD00A-4D0C-49F9-98C0-D2BE6BB7DA89}"/>
                    </a:ext>
                  </a:extLst>
                </p14:cNvPr>
                <p14:cNvContentPartPr/>
                <p14:nvPr/>
              </p14:nvContentPartPr>
              <p14:xfrm>
                <a:off x="3057933" y="2754067"/>
                <a:ext cx="2129760" cy="550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1FCD00A-4D0C-49F9-98C0-D2BE6BB7DA8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053613" y="2749747"/>
                  <a:ext cx="21384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A593D1B-324A-4549-AED5-DE31DD1C48D7}"/>
                    </a:ext>
                  </a:extLst>
                </p14:cNvPr>
                <p14:cNvContentPartPr/>
                <p14:nvPr/>
              </p14:nvContentPartPr>
              <p14:xfrm>
                <a:off x="3779373" y="2956747"/>
                <a:ext cx="285120" cy="2296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A593D1B-324A-4549-AED5-DE31DD1C48D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775053" y="2952427"/>
                  <a:ext cx="293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1182AEA-BE68-481C-A83E-8AA66F130591}"/>
                    </a:ext>
                  </a:extLst>
                </p14:cNvPr>
                <p14:cNvContentPartPr/>
                <p14:nvPr/>
              </p14:nvContentPartPr>
              <p14:xfrm>
                <a:off x="5319093" y="3085987"/>
                <a:ext cx="18360" cy="1234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1182AEA-BE68-481C-A83E-8AA66F13059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314773" y="3081667"/>
                  <a:ext cx="27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53D300F-177B-4552-80A4-599B548148DB}"/>
                    </a:ext>
                  </a:extLst>
                </p14:cNvPr>
                <p14:cNvContentPartPr/>
                <p14:nvPr/>
              </p14:nvContentPartPr>
              <p14:xfrm>
                <a:off x="5182293" y="3039907"/>
                <a:ext cx="234360" cy="197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53D300F-177B-4552-80A4-599B548148D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77973" y="3035587"/>
                  <a:ext cx="243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5FABD7C-17C7-43FB-9101-88785E293E08}"/>
                    </a:ext>
                  </a:extLst>
                </p14:cNvPr>
                <p14:cNvContentPartPr/>
                <p14:nvPr/>
              </p14:nvContentPartPr>
              <p14:xfrm>
                <a:off x="2525133" y="2765947"/>
                <a:ext cx="584280" cy="5364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5FABD7C-17C7-43FB-9101-88785E293E0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520813" y="2761627"/>
                  <a:ext cx="5929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8E969EA-6D97-4307-9406-E68B17F0946E}"/>
                    </a:ext>
                  </a:extLst>
                </p14:cNvPr>
                <p14:cNvContentPartPr/>
                <p14:nvPr/>
              </p14:nvContentPartPr>
              <p14:xfrm>
                <a:off x="2868933" y="3044227"/>
                <a:ext cx="18000" cy="121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8E969EA-6D97-4307-9406-E68B17F0946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864613" y="3039907"/>
                  <a:ext cx="26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BFD31A3-4C3E-43AC-912E-A22991650D2D}"/>
                    </a:ext>
                  </a:extLst>
                </p14:cNvPr>
                <p14:cNvContentPartPr/>
                <p14:nvPr/>
              </p14:nvContentPartPr>
              <p14:xfrm>
                <a:off x="2771013" y="2995267"/>
                <a:ext cx="203760" cy="2246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BFD31A3-4C3E-43AC-912E-A22991650D2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766693" y="2990947"/>
                  <a:ext cx="212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A447368-468D-4478-AE7E-0B993D26C7ED}"/>
                    </a:ext>
                  </a:extLst>
                </p14:cNvPr>
                <p14:cNvContentPartPr/>
                <p14:nvPr/>
              </p14:nvContentPartPr>
              <p14:xfrm>
                <a:off x="2861733" y="3025507"/>
                <a:ext cx="11520" cy="1526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A447368-468D-4478-AE7E-0B993D26C7E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857413" y="3021187"/>
                  <a:ext cx="20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7EE6973-17DA-406A-B01D-BAA26E05D55F}"/>
                    </a:ext>
                  </a:extLst>
                </p14:cNvPr>
                <p14:cNvContentPartPr/>
                <p14:nvPr/>
              </p14:nvContentPartPr>
              <p14:xfrm>
                <a:off x="2758413" y="2997787"/>
                <a:ext cx="192600" cy="2192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7EE6973-17DA-406A-B01D-BAA26E05D55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753733" y="2993467"/>
                  <a:ext cx="201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3C58C26-0F92-479A-9C06-8E4387526BAF}"/>
                    </a:ext>
                  </a:extLst>
                </p14:cNvPr>
                <p14:cNvContentPartPr/>
                <p14:nvPr/>
              </p14:nvContentPartPr>
              <p14:xfrm>
                <a:off x="2856333" y="3018307"/>
                <a:ext cx="23040" cy="1519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3C58C26-0F92-479A-9C06-8E4387526BA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852013" y="3013987"/>
                  <a:ext cx="31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80F7A16-E4C7-4D1C-9DD6-E5EF44E46082}"/>
                    </a:ext>
                  </a:extLst>
                </p14:cNvPr>
                <p14:cNvContentPartPr/>
                <p14:nvPr/>
              </p14:nvContentPartPr>
              <p14:xfrm>
                <a:off x="2792973" y="2980507"/>
                <a:ext cx="175320" cy="2570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80F7A16-E4C7-4D1C-9DD6-E5EF44E4608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788653" y="2976187"/>
                  <a:ext cx="183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95D8790-8910-4D40-B7BB-209CC441AB85}"/>
                    </a:ext>
                  </a:extLst>
                </p14:cNvPr>
                <p14:cNvContentPartPr/>
                <p14:nvPr/>
              </p14:nvContentPartPr>
              <p14:xfrm>
                <a:off x="3091413" y="3156907"/>
                <a:ext cx="65160" cy="2905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95D8790-8910-4D40-B7BB-209CC441AB8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087093" y="3152587"/>
                  <a:ext cx="73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A76085B-51DF-437D-82AC-E34830C65693}"/>
                    </a:ext>
                  </a:extLst>
                </p14:cNvPr>
                <p14:cNvContentPartPr/>
                <p14:nvPr/>
              </p14:nvContentPartPr>
              <p14:xfrm>
                <a:off x="5135853" y="3159427"/>
                <a:ext cx="99000" cy="272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A76085B-51DF-437D-82AC-E34830C6569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131533" y="3155107"/>
                  <a:ext cx="107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C6E202C-5594-4A8B-93CE-8B58D7E0ADFD}"/>
                    </a:ext>
                  </a:extLst>
                </p14:cNvPr>
                <p14:cNvContentPartPr/>
                <p14:nvPr/>
              </p14:nvContentPartPr>
              <p14:xfrm>
                <a:off x="3093573" y="3226387"/>
                <a:ext cx="2053080" cy="676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C6E202C-5594-4A8B-93CE-8B58D7E0ADF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089253" y="3222067"/>
                  <a:ext cx="2061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4FB98B6-B0C6-45B8-9E7A-6D39A2ED6770}"/>
                    </a:ext>
                  </a:extLst>
                </p14:cNvPr>
                <p14:cNvContentPartPr/>
                <p14:nvPr/>
              </p14:nvContentPartPr>
              <p14:xfrm>
                <a:off x="3066213" y="3253027"/>
                <a:ext cx="2066040" cy="424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4FB98B6-B0C6-45B8-9E7A-6D39A2ED677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061893" y="3248707"/>
                  <a:ext cx="2074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5DD6B41-62F9-4B6D-A130-8B74294A78DB}"/>
                    </a:ext>
                  </a:extLst>
                </p14:cNvPr>
                <p14:cNvContentPartPr/>
                <p14:nvPr/>
              </p14:nvContentPartPr>
              <p14:xfrm>
                <a:off x="5122533" y="2839387"/>
                <a:ext cx="52560" cy="446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5DD6B41-62F9-4B6D-A130-8B74294A78D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118213" y="2835067"/>
                  <a:ext cx="612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2D595E5-E995-4EEA-B9E0-CE34E9373CED}"/>
                    </a:ext>
                  </a:extLst>
                </p14:cNvPr>
                <p14:cNvContentPartPr/>
                <p14:nvPr/>
              </p14:nvContentPartPr>
              <p14:xfrm>
                <a:off x="3104013" y="2766307"/>
                <a:ext cx="2058480" cy="5461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2D595E5-E995-4EEA-B9E0-CE34E9373CE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99693" y="2761987"/>
                  <a:ext cx="20671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BD69B1A-4274-41DF-8DEA-354338936C4D}"/>
                    </a:ext>
                  </a:extLst>
                </p14:cNvPr>
                <p14:cNvContentPartPr/>
                <p14:nvPr/>
              </p14:nvContentPartPr>
              <p14:xfrm>
                <a:off x="4446453" y="2239267"/>
                <a:ext cx="617040" cy="7138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BD69B1A-4274-41DF-8DEA-354338936C4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442133" y="2234947"/>
                  <a:ext cx="62568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B78BE34-C129-4825-B6C0-D6C3F6A42328}"/>
                    </a:ext>
                  </a:extLst>
                </p14:cNvPr>
                <p14:cNvContentPartPr/>
                <p14:nvPr/>
              </p14:nvContentPartPr>
              <p14:xfrm>
                <a:off x="4322613" y="2750107"/>
                <a:ext cx="432360" cy="2876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B78BE34-C129-4825-B6C0-D6C3F6A4232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318293" y="2745787"/>
                  <a:ext cx="441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EF3B93B-1581-461A-B79B-1C6BD07C4655}"/>
                    </a:ext>
                  </a:extLst>
                </p14:cNvPr>
                <p14:cNvContentPartPr/>
                <p14:nvPr/>
              </p14:nvContentPartPr>
              <p14:xfrm>
                <a:off x="2429013" y="2545267"/>
                <a:ext cx="799920" cy="10951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EF3B93B-1581-461A-B79B-1C6BD07C465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424693" y="2540947"/>
                  <a:ext cx="808560" cy="11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F8E45DE-2CB0-4015-A9CE-A48C12714A35}"/>
                    </a:ext>
                  </a:extLst>
                </p14:cNvPr>
                <p14:cNvContentPartPr/>
                <p14:nvPr/>
              </p14:nvContentPartPr>
              <p14:xfrm>
                <a:off x="5021013" y="2543827"/>
                <a:ext cx="784440" cy="9838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F8E45DE-2CB0-4015-A9CE-A48C12714A3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016693" y="2539507"/>
                  <a:ext cx="793080" cy="9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0B1FBFF-77A0-4878-AC25-0932EDB7B73A}"/>
                    </a:ext>
                  </a:extLst>
                </p14:cNvPr>
                <p14:cNvContentPartPr/>
                <p14:nvPr/>
              </p14:nvContentPartPr>
              <p14:xfrm>
                <a:off x="3987453" y="2276707"/>
                <a:ext cx="7920" cy="1674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0B1FBFF-77A0-4878-AC25-0932EDB7B73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983133" y="2272387"/>
                  <a:ext cx="16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0272C64-ABBA-4D0F-A2D6-BD6973D5BA70}"/>
                    </a:ext>
                  </a:extLst>
                </p14:cNvPr>
                <p14:cNvContentPartPr/>
                <p14:nvPr/>
              </p14:nvContentPartPr>
              <p14:xfrm>
                <a:off x="4010853" y="3385147"/>
                <a:ext cx="360" cy="3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0272C64-ABBA-4D0F-A2D6-BD6973D5BA7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006533" y="3380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667710EF-87EB-403A-A4C5-8DEB4AB5C3A7}"/>
              </a:ext>
            </a:extLst>
          </p:cNvPr>
          <p:cNvGrpSpPr/>
          <p:nvPr/>
        </p:nvGrpSpPr>
        <p:grpSpPr>
          <a:xfrm>
            <a:off x="7553613" y="1427107"/>
            <a:ext cx="4303800" cy="2772000"/>
            <a:chOff x="7553613" y="1427107"/>
            <a:chExt cx="4303800" cy="277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82FAEF2-55EC-4296-99CB-3770CEC51F14}"/>
                    </a:ext>
                  </a:extLst>
                </p14:cNvPr>
                <p14:cNvContentPartPr/>
                <p14:nvPr/>
              </p14:nvContentPartPr>
              <p14:xfrm>
                <a:off x="8356053" y="1642387"/>
                <a:ext cx="127440" cy="171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82FAEF2-55EC-4296-99CB-3770CEC51F1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351733" y="1638067"/>
                  <a:ext cx="136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30D5C60-E57A-41AD-B7F7-945C04B1D1D6}"/>
                    </a:ext>
                  </a:extLst>
                </p14:cNvPr>
                <p14:cNvContentPartPr/>
                <p14:nvPr/>
              </p14:nvContentPartPr>
              <p14:xfrm>
                <a:off x="8469093" y="1648147"/>
                <a:ext cx="42840" cy="218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30D5C60-E57A-41AD-B7F7-945C04B1D1D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464773" y="1643827"/>
                  <a:ext cx="51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544A257-4D17-4527-9D62-2D0B6FE2F2F3}"/>
                    </a:ext>
                  </a:extLst>
                </p14:cNvPr>
                <p14:cNvContentPartPr/>
                <p14:nvPr/>
              </p14:nvContentPartPr>
              <p14:xfrm>
                <a:off x="8344533" y="1821307"/>
                <a:ext cx="179280" cy="4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544A257-4D17-4527-9D62-2D0B6FE2F2F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40213" y="1816987"/>
                  <a:ext cx="1879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DA075B1-E3EE-47F0-9DCB-A9C9DBA44426}"/>
                    </a:ext>
                  </a:extLst>
                </p14:cNvPr>
                <p14:cNvContentPartPr/>
                <p14:nvPr/>
              </p14:nvContentPartPr>
              <p14:xfrm>
                <a:off x="8609853" y="1675867"/>
                <a:ext cx="149400" cy="1393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DA075B1-E3EE-47F0-9DCB-A9C9DBA4442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605533" y="1671547"/>
                  <a:ext cx="158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1B55832-7F54-42FD-A728-DB8CCA91989C}"/>
                    </a:ext>
                  </a:extLst>
                </p14:cNvPr>
                <p14:cNvContentPartPr/>
                <p14:nvPr/>
              </p14:nvContentPartPr>
              <p14:xfrm>
                <a:off x="8808213" y="1634827"/>
                <a:ext cx="147240" cy="1832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1B55832-7F54-42FD-A728-DB8CCA91989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803893" y="1630507"/>
                  <a:ext cx="155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7A3589B-9F76-4108-B60B-CD6214466911}"/>
                    </a:ext>
                  </a:extLst>
                </p14:cNvPr>
                <p14:cNvContentPartPr/>
                <p14:nvPr/>
              </p14:nvContentPartPr>
              <p14:xfrm>
                <a:off x="9051933" y="1702147"/>
                <a:ext cx="194760" cy="270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7A3589B-9F76-4108-B60B-CD621446691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047613" y="1697827"/>
                  <a:ext cx="203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C9B1CED-2607-4722-B484-022A4B6EF57F}"/>
                    </a:ext>
                  </a:extLst>
                </p14:cNvPr>
                <p14:cNvContentPartPr/>
                <p14:nvPr/>
              </p14:nvContentPartPr>
              <p14:xfrm>
                <a:off x="9023493" y="1758307"/>
                <a:ext cx="252360" cy="367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C9B1CED-2607-4722-B484-022A4B6EF57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019173" y="1753987"/>
                  <a:ext cx="26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9CECD70-8ED2-4230-8D5D-5C70050EE77C}"/>
                    </a:ext>
                  </a:extLst>
                </p14:cNvPr>
                <p14:cNvContentPartPr/>
                <p14:nvPr/>
              </p14:nvContentPartPr>
              <p14:xfrm>
                <a:off x="9392133" y="1631587"/>
                <a:ext cx="173160" cy="217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9CECD70-8ED2-4230-8D5D-5C70050EE77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387813" y="1627267"/>
                  <a:ext cx="1818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E23B4BD-802D-4AB8-8F21-6972A87735F3}"/>
                    </a:ext>
                  </a:extLst>
                </p14:cNvPr>
                <p14:cNvContentPartPr/>
                <p14:nvPr/>
              </p14:nvContentPartPr>
              <p14:xfrm>
                <a:off x="9449013" y="1651027"/>
                <a:ext cx="169200" cy="1965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E23B4BD-802D-4AB8-8F21-6972A87735F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444693" y="1646707"/>
                  <a:ext cx="177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E758433-1387-4C60-A336-8C4D1BB023DC}"/>
                    </a:ext>
                  </a:extLst>
                </p14:cNvPr>
                <p14:cNvContentPartPr/>
                <p14:nvPr/>
              </p14:nvContentPartPr>
              <p14:xfrm>
                <a:off x="9724413" y="1692067"/>
                <a:ext cx="16560" cy="1188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E758433-1387-4C60-A336-8C4D1BB023D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720093" y="1687747"/>
                  <a:ext cx="25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EB65E9BE-A217-457D-B4C8-91A76BA01C39}"/>
                    </a:ext>
                  </a:extLst>
                </p14:cNvPr>
                <p14:cNvContentPartPr/>
                <p14:nvPr/>
              </p14:nvContentPartPr>
              <p14:xfrm>
                <a:off x="9651333" y="1634827"/>
                <a:ext cx="325800" cy="1951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EB65E9BE-A217-457D-B4C8-91A76BA01C3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647013" y="1630507"/>
                  <a:ext cx="334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6BA2EEB1-DDBD-4DB0-BD71-816B00A27CDA}"/>
                    </a:ext>
                  </a:extLst>
                </p14:cNvPr>
                <p14:cNvContentPartPr/>
                <p14:nvPr/>
              </p14:nvContentPartPr>
              <p14:xfrm>
                <a:off x="9854373" y="1626187"/>
                <a:ext cx="196920" cy="2012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6BA2EEB1-DDBD-4DB0-BD71-816B00A27CD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50053" y="1621867"/>
                  <a:ext cx="205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EF7D834-7466-4D51-9A6B-2F80512EF856}"/>
                    </a:ext>
                  </a:extLst>
                </p14:cNvPr>
                <p14:cNvContentPartPr/>
                <p14:nvPr/>
              </p14:nvContentPartPr>
              <p14:xfrm>
                <a:off x="10124733" y="1658587"/>
                <a:ext cx="173880" cy="1692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EF7D834-7466-4D51-9A6B-2F80512EF85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120413" y="1654267"/>
                  <a:ext cx="182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DE19A4B-88AA-4831-9FC0-0BAC28720B39}"/>
                    </a:ext>
                  </a:extLst>
                </p14:cNvPr>
                <p14:cNvContentPartPr/>
                <p14:nvPr/>
              </p14:nvContentPartPr>
              <p14:xfrm>
                <a:off x="10400133" y="1627627"/>
                <a:ext cx="179640" cy="1789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DE19A4B-88AA-4831-9FC0-0BAC28720B3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395813" y="1623307"/>
                  <a:ext cx="188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44FDE12-352C-418A-8721-CB9F44416646}"/>
                    </a:ext>
                  </a:extLst>
                </p14:cNvPr>
                <p14:cNvContentPartPr/>
                <p14:nvPr/>
              </p14:nvContentPartPr>
              <p14:xfrm>
                <a:off x="10733133" y="1676227"/>
                <a:ext cx="36720" cy="1350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44FDE12-352C-418A-8721-CB9F4441664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728813" y="1671907"/>
                  <a:ext cx="45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32FD097-70C1-46B6-BE10-A8DB65B0F50D}"/>
                    </a:ext>
                  </a:extLst>
                </p14:cNvPr>
                <p14:cNvContentPartPr/>
                <p14:nvPr/>
              </p14:nvContentPartPr>
              <p14:xfrm>
                <a:off x="10650333" y="1669387"/>
                <a:ext cx="358920" cy="1112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32FD097-70C1-46B6-BE10-A8DB65B0F50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646013" y="1665067"/>
                  <a:ext cx="367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D467CE6-955C-4FDD-AC67-5BD5A36903CE}"/>
                    </a:ext>
                  </a:extLst>
                </p14:cNvPr>
                <p14:cNvContentPartPr/>
                <p14:nvPr/>
              </p14:nvContentPartPr>
              <p14:xfrm>
                <a:off x="10816293" y="1570027"/>
                <a:ext cx="345600" cy="2228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D467CE6-955C-4FDD-AC67-5BD5A36903C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811973" y="1565707"/>
                  <a:ext cx="354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6C7A3AD-8C44-4BAE-A7AD-54A4177BFFE4}"/>
                    </a:ext>
                  </a:extLst>
                </p14:cNvPr>
                <p14:cNvContentPartPr/>
                <p14:nvPr/>
              </p14:nvContentPartPr>
              <p14:xfrm>
                <a:off x="11581653" y="1437547"/>
                <a:ext cx="45000" cy="2563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6C7A3AD-8C44-4BAE-A7AD-54A4177BFFE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577333" y="1433227"/>
                  <a:ext cx="53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4678C8B-603B-42EB-9B62-3024C2A5AF72}"/>
                    </a:ext>
                  </a:extLst>
                </p14:cNvPr>
                <p14:cNvContentPartPr/>
                <p14:nvPr/>
              </p14:nvContentPartPr>
              <p14:xfrm>
                <a:off x="11489133" y="1612867"/>
                <a:ext cx="216720" cy="1720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4678C8B-603B-42EB-9B62-3024C2A5AF7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484813" y="1608547"/>
                  <a:ext cx="225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74DC6DA-8492-4C64-AA57-19D8689D93D8}"/>
                    </a:ext>
                  </a:extLst>
                </p14:cNvPr>
                <p14:cNvContentPartPr/>
                <p14:nvPr/>
              </p14:nvContentPartPr>
              <p14:xfrm>
                <a:off x="8241573" y="2117587"/>
                <a:ext cx="221040" cy="194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74DC6DA-8492-4C64-AA57-19D8689D93D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237253" y="2113267"/>
                  <a:ext cx="229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3E51019-4DBB-4DE8-A2F6-0FA658537F6D}"/>
                    </a:ext>
                  </a:extLst>
                </p14:cNvPr>
                <p14:cNvContentPartPr/>
                <p14:nvPr/>
              </p14:nvContentPartPr>
              <p14:xfrm>
                <a:off x="8286213" y="2120467"/>
                <a:ext cx="178200" cy="2214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3E51019-4DBB-4DE8-A2F6-0FA658537F6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281893" y="2116147"/>
                  <a:ext cx="186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7685A17-B8B0-4D60-805E-8932477936AE}"/>
                    </a:ext>
                  </a:extLst>
                </p14:cNvPr>
                <p14:cNvContentPartPr/>
                <p14:nvPr/>
              </p14:nvContentPartPr>
              <p14:xfrm>
                <a:off x="8601933" y="2138107"/>
                <a:ext cx="13320" cy="1936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7685A17-B8B0-4D60-805E-8932477936A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597613" y="2133787"/>
                  <a:ext cx="21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735B6F3-75F7-4364-AAC8-24B539A245E9}"/>
                    </a:ext>
                  </a:extLst>
                </p14:cNvPr>
                <p14:cNvContentPartPr/>
                <p14:nvPr/>
              </p14:nvContentPartPr>
              <p14:xfrm>
                <a:off x="8494653" y="2102107"/>
                <a:ext cx="244440" cy="1224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735B6F3-75F7-4364-AAC8-24B539A245E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90333" y="2097787"/>
                  <a:ext cx="253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C1795F1-AD7B-45B9-BAA0-0A81041133C3}"/>
                    </a:ext>
                  </a:extLst>
                </p14:cNvPr>
                <p14:cNvContentPartPr/>
                <p14:nvPr/>
              </p14:nvContentPartPr>
              <p14:xfrm>
                <a:off x="8745213" y="2112547"/>
                <a:ext cx="196560" cy="2080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C1795F1-AD7B-45B9-BAA0-0A81041133C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740893" y="2108227"/>
                  <a:ext cx="205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C0365F2-7711-4140-9C0C-A431F2F8B53C}"/>
                    </a:ext>
                  </a:extLst>
                </p14:cNvPr>
                <p14:cNvContentPartPr/>
                <p14:nvPr/>
              </p14:nvContentPartPr>
              <p14:xfrm>
                <a:off x="9143733" y="2164387"/>
                <a:ext cx="173880" cy="169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C0365F2-7711-4140-9C0C-A431F2F8B53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139413" y="2160067"/>
                  <a:ext cx="182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48BCD3E-E3A7-4E7B-9318-A3A7799A12A3}"/>
                    </a:ext>
                  </a:extLst>
                </p14:cNvPr>
                <p14:cNvContentPartPr/>
                <p14:nvPr/>
              </p14:nvContentPartPr>
              <p14:xfrm>
                <a:off x="9125733" y="2243947"/>
                <a:ext cx="259200" cy="234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48BCD3E-E3A7-4E7B-9318-A3A7799A12A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121413" y="2239627"/>
                  <a:ext cx="267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D784259-90F6-4525-A7B4-B7C902641B8E}"/>
                    </a:ext>
                  </a:extLst>
                </p14:cNvPr>
                <p14:cNvContentPartPr/>
                <p14:nvPr/>
              </p14:nvContentPartPr>
              <p14:xfrm>
                <a:off x="9382413" y="2084827"/>
                <a:ext cx="239400" cy="2779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D784259-90F6-4525-A7B4-B7C902641B8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378093" y="2080507"/>
                  <a:ext cx="248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53F90B1-D7EC-4F4F-8CA9-395E670B2BCF}"/>
                    </a:ext>
                  </a:extLst>
                </p14:cNvPr>
                <p14:cNvContentPartPr/>
                <p14:nvPr/>
              </p14:nvContentPartPr>
              <p14:xfrm>
                <a:off x="9484293" y="2219107"/>
                <a:ext cx="146160" cy="504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53F90B1-D7EC-4F4F-8CA9-395E670B2BC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479973" y="2214787"/>
                  <a:ext cx="154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E231E92-DEC5-494F-B739-0C69A55F19BD}"/>
                    </a:ext>
                  </a:extLst>
                </p14:cNvPr>
                <p14:cNvContentPartPr/>
                <p14:nvPr/>
              </p14:nvContentPartPr>
              <p14:xfrm>
                <a:off x="9665013" y="2152867"/>
                <a:ext cx="106920" cy="1774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E231E92-DEC5-494F-B739-0C69A55F19B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660693" y="2148547"/>
                  <a:ext cx="115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50C3D76-BCF0-40F8-85BD-0EF003C1D12E}"/>
                    </a:ext>
                  </a:extLst>
                </p14:cNvPr>
                <p14:cNvContentPartPr/>
                <p14:nvPr/>
              </p14:nvContentPartPr>
              <p14:xfrm>
                <a:off x="11523693" y="2076547"/>
                <a:ext cx="32760" cy="2491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50C3D76-BCF0-40F8-85BD-0EF003C1D12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519373" y="2072227"/>
                  <a:ext cx="41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A36BD5A-ACD5-4670-8145-B93B108F3D9D}"/>
                    </a:ext>
                  </a:extLst>
                </p14:cNvPr>
                <p14:cNvContentPartPr/>
                <p14:nvPr/>
              </p14:nvContentPartPr>
              <p14:xfrm>
                <a:off x="11368533" y="1949107"/>
                <a:ext cx="276480" cy="2376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A36BD5A-ACD5-4670-8145-B93B108F3D9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64213" y="1944787"/>
                  <a:ext cx="285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66C5409-92C7-406B-86E7-0E66B1591173}"/>
                    </a:ext>
                  </a:extLst>
                </p14:cNvPr>
                <p14:cNvContentPartPr/>
                <p14:nvPr/>
              </p14:nvContentPartPr>
              <p14:xfrm>
                <a:off x="8653773" y="2608267"/>
                <a:ext cx="10440" cy="2538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66C5409-92C7-406B-86E7-0E66B159117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649453" y="2603947"/>
                  <a:ext cx="19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E37309-3DCE-4B0C-A3E4-BC77B604493B}"/>
                    </a:ext>
                  </a:extLst>
                </p14:cNvPr>
                <p14:cNvContentPartPr/>
                <p14:nvPr/>
              </p14:nvContentPartPr>
              <p14:xfrm>
                <a:off x="8468373" y="2523667"/>
                <a:ext cx="396720" cy="99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E37309-3DCE-4B0C-A3E4-BC77B604493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464053" y="2519347"/>
                  <a:ext cx="405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6CDDAA0-ABC3-467A-B369-566A1D641EB9}"/>
                    </a:ext>
                  </a:extLst>
                </p14:cNvPr>
                <p14:cNvContentPartPr/>
                <p14:nvPr/>
              </p14:nvContentPartPr>
              <p14:xfrm>
                <a:off x="8126373" y="2552827"/>
                <a:ext cx="256320" cy="3434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6CDDAA0-ABC3-467A-B369-566A1D641EB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22053" y="2548507"/>
                  <a:ext cx="2649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817121B-01C3-4E4D-89F2-0A4953276F97}"/>
                    </a:ext>
                  </a:extLst>
                </p14:cNvPr>
                <p14:cNvContentPartPr/>
                <p14:nvPr/>
              </p14:nvContentPartPr>
              <p14:xfrm>
                <a:off x="8321493" y="2565787"/>
                <a:ext cx="75960" cy="3772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817121B-01C3-4E4D-89F2-0A4953276F9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317173" y="2561467"/>
                  <a:ext cx="846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3ABDD97-A177-4517-9EDE-31A76645F9FD}"/>
                    </a:ext>
                  </a:extLst>
                </p14:cNvPr>
                <p14:cNvContentPartPr/>
                <p14:nvPr/>
              </p14:nvContentPartPr>
              <p14:xfrm>
                <a:off x="8129973" y="2849827"/>
                <a:ext cx="289440" cy="464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3ABDD97-A177-4517-9EDE-31A76645F9F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25653" y="2845507"/>
                  <a:ext cx="298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F847C5B-590D-4689-993F-6498544C34BC}"/>
                    </a:ext>
                  </a:extLst>
                </p14:cNvPr>
                <p14:cNvContentPartPr/>
                <p14:nvPr/>
              </p14:nvContentPartPr>
              <p14:xfrm>
                <a:off x="9098373" y="2627347"/>
                <a:ext cx="254520" cy="136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F847C5B-590D-4689-993F-6498544C34B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94053" y="2623027"/>
                  <a:ext cx="263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4EE9CC7-F0E7-418D-8D27-15FCADEFE238}"/>
                    </a:ext>
                  </a:extLst>
                </p14:cNvPr>
                <p14:cNvContentPartPr/>
                <p14:nvPr/>
              </p14:nvContentPartPr>
              <p14:xfrm>
                <a:off x="9120333" y="2691787"/>
                <a:ext cx="279360" cy="334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4EE9CC7-F0E7-418D-8D27-15FCADEFE23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116013" y="2687467"/>
                  <a:ext cx="288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64F3304-4E21-40E6-8ED2-6A38834F6374}"/>
                    </a:ext>
                  </a:extLst>
                </p14:cNvPr>
                <p14:cNvContentPartPr/>
                <p14:nvPr/>
              </p14:nvContentPartPr>
              <p14:xfrm>
                <a:off x="9629733" y="2625187"/>
                <a:ext cx="429840" cy="1695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64F3304-4E21-40E6-8ED2-6A38834F637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625413" y="2620867"/>
                  <a:ext cx="438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3ED9774-49E1-4372-A3FE-300D4893C600}"/>
                    </a:ext>
                  </a:extLst>
                </p14:cNvPr>
                <p14:cNvContentPartPr/>
                <p14:nvPr/>
              </p14:nvContentPartPr>
              <p14:xfrm>
                <a:off x="11483013" y="2605747"/>
                <a:ext cx="5760" cy="204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3ED9774-49E1-4372-A3FE-300D4893C60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478693" y="2601427"/>
                  <a:ext cx="14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6D5BB06-2309-4157-B3F4-363B42E88188}"/>
                    </a:ext>
                  </a:extLst>
                </p14:cNvPr>
                <p14:cNvContentPartPr/>
                <p14:nvPr/>
              </p14:nvContentPartPr>
              <p14:xfrm>
                <a:off x="11291493" y="2424307"/>
                <a:ext cx="309240" cy="2646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6D5BB06-2309-4157-B3F4-363B42E8818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287173" y="2419987"/>
                  <a:ext cx="317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8AF8125-17BD-4D67-B539-7AF292574099}"/>
                    </a:ext>
                  </a:extLst>
                </p14:cNvPr>
                <p14:cNvContentPartPr/>
                <p14:nvPr/>
              </p14:nvContentPartPr>
              <p14:xfrm>
                <a:off x="7553613" y="3196147"/>
                <a:ext cx="253080" cy="2289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8AF8125-17BD-4D67-B539-7AF29257409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549293" y="3191827"/>
                  <a:ext cx="261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30F375A-26EF-4D82-BC9A-DA379484BEBD}"/>
                    </a:ext>
                  </a:extLst>
                </p14:cNvPr>
                <p14:cNvContentPartPr/>
                <p14:nvPr/>
              </p14:nvContentPartPr>
              <p14:xfrm>
                <a:off x="7910733" y="3275347"/>
                <a:ext cx="129600" cy="1515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30F375A-26EF-4D82-BC9A-DA379484BEB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906413" y="3271027"/>
                  <a:ext cx="138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B25FEE9-0980-4B39-A8FB-26E2623F368E}"/>
                    </a:ext>
                  </a:extLst>
                </p14:cNvPr>
                <p14:cNvContentPartPr/>
                <p14:nvPr/>
              </p14:nvContentPartPr>
              <p14:xfrm>
                <a:off x="8105493" y="3243307"/>
                <a:ext cx="246240" cy="1436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B25FEE9-0980-4B39-A8FB-26E2623F368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101173" y="3238987"/>
                  <a:ext cx="254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5949334A-BC8F-4E60-A420-ADA661CA32B8}"/>
                    </a:ext>
                  </a:extLst>
                </p14:cNvPr>
                <p14:cNvContentPartPr/>
                <p14:nvPr/>
              </p14:nvContentPartPr>
              <p14:xfrm>
                <a:off x="8379453" y="3231067"/>
                <a:ext cx="171360" cy="1418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5949334A-BC8F-4E60-A420-ADA661CA32B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75133" y="3226747"/>
                  <a:ext cx="180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A8F4976-BC45-40BE-A2FF-F99BF1D1DE91}"/>
                    </a:ext>
                  </a:extLst>
                </p14:cNvPr>
                <p14:cNvContentPartPr/>
                <p14:nvPr/>
              </p14:nvContentPartPr>
              <p14:xfrm>
                <a:off x="8584653" y="3126667"/>
                <a:ext cx="150480" cy="2210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A8F4976-BC45-40BE-A2FF-F99BF1D1DE9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580333" y="3122347"/>
                  <a:ext cx="159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B39BF21-9E07-47F2-8F20-2D768C6D997A}"/>
                    </a:ext>
                  </a:extLst>
                </p14:cNvPr>
                <p14:cNvContentPartPr/>
                <p14:nvPr/>
              </p14:nvContentPartPr>
              <p14:xfrm>
                <a:off x="8968053" y="3103627"/>
                <a:ext cx="258120" cy="1605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B39BF21-9E07-47F2-8F20-2D768C6D997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963733" y="3099307"/>
                  <a:ext cx="266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AF611A4-D9C5-4A34-A24A-AD4980C53B95}"/>
                    </a:ext>
                  </a:extLst>
                </p14:cNvPr>
                <p14:cNvContentPartPr/>
                <p14:nvPr/>
              </p14:nvContentPartPr>
              <p14:xfrm>
                <a:off x="9274773" y="3052507"/>
                <a:ext cx="228240" cy="2232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AF611A4-D9C5-4A34-A24A-AD4980C53B9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270453" y="3048187"/>
                  <a:ext cx="236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CDFD2F5-B275-4F20-85ED-34A6D43BEDAC}"/>
                    </a:ext>
                  </a:extLst>
                </p14:cNvPr>
                <p14:cNvContentPartPr/>
                <p14:nvPr/>
              </p14:nvContentPartPr>
              <p14:xfrm>
                <a:off x="9553773" y="3044947"/>
                <a:ext cx="114120" cy="293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CDFD2F5-B275-4F20-85ED-34A6D43BEDA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549453" y="3040627"/>
                  <a:ext cx="1227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B6B6454-52DB-4318-8037-6E98C03D0CD4}"/>
                    </a:ext>
                  </a:extLst>
                </p14:cNvPr>
                <p14:cNvContentPartPr/>
                <p14:nvPr/>
              </p14:nvContentPartPr>
              <p14:xfrm>
                <a:off x="9678693" y="3100027"/>
                <a:ext cx="153720" cy="972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B6B6454-52DB-4318-8037-6E98C03D0CD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674373" y="3095707"/>
                  <a:ext cx="162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5C94C70-0760-49C1-B222-9ED8AB038346}"/>
                    </a:ext>
                  </a:extLst>
                </p14:cNvPr>
                <p14:cNvContentPartPr/>
                <p14:nvPr/>
              </p14:nvContentPartPr>
              <p14:xfrm>
                <a:off x="9917373" y="3079147"/>
                <a:ext cx="131760" cy="1224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5C94C70-0760-49C1-B222-9ED8AB03834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913053" y="3074827"/>
                  <a:ext cx="140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855025F-591C-43F2-9433-5D89BAC773D4}"/>
                    </a:ext>
                  </a:extLst>
                </p14:cNvPr>
                <p14:cNvContentPartPr/>
                <p14:nvPr/>
              </p14:nvContentPartPr>
              <p14:xfrm>
                <a:off x="10245693" y="3069067"/>
                <a:ext cx="152640" cy="1328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855025F-591C-43F2-9433-5D89BAC773D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241373" y="3064747"/>
                  <a:ext cx="161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5ED7B7E-2EF8-436B-A369-F6787F9BEF86}"/>
                    </a:ext>
                  </a:extLst>
                </p14:cNvPr>
                <p14:cNvContentPartPr/>
                <p14:nvPr/>
              </p14:nvContentPartPr>
              <p14:xfrm>
                <a:off x="10436853" y="2944507"/>
                <a:ext cx="264240" cy="3175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5ED7B7E-2EF8-436B-A369-F6787F9BEF8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432533" y="2940187"/>
                  <a:ext cx="2728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59E7974-BED7-4F53-9B65-C2D2D004A6AE}"/>
                    </a:ext>
                  </a:extLst>
                </p14:cNvPr>
                <p14:cNvContentPartPr/>
                <p14:nvPr/>
              </p14:nvContentPartPr>
              <p14:xfrm>
                <a:off x="10760853" y="3077707"/>
                <a:ext cx="112680" cy="637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59E7974-BED7-4F53-9B65-C2D2D004A6A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756533" y="3073387"/>
                  <a:ext cx="121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B61365E-F9A3-4897-AAB1-C8B97B692D9C}"/>
                    </a:ext>
                  </a:extLst>
                </p14:cNvPr>
                <p14:cNvContentPartPr/>
                <p14:nvPr/>
              </p14:nvContentPartPr>
              <p14:xfrm>
                <a:off x="10868853" y="2951347"/>
                <a:ext cx="146520" cy="2109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B61365E-F9A3-4897-AAB1-C8B97B692D9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864533" y="2947027"/>
                  <a:ext cx="155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743D666-D79C-484C-BFB4-DC644A866D16}"/>
                    </a:ext>
                  </a:extLst>
                </p14:cNvPr>
                <p14:cNvContentPartPr/>
                <p14:nvPr/>
              </p14:nvContentPartPr>
              <p14:xfrm>
                <a:off x="11056773" y="2857387"/>
                <a:ext cx="163080" cy="3146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743D666-D79C-484C-BFB4-DC644A866D1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052453" y="2853067"/>
                  <a:ext cx="171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EC2B9C0-0E7E-4B75-A54A-D4A6B2A21E2A}"/>
                    </a:ext>
                  </a:extLst>
                </p14:cNvPr>
                <p14:cNvContentPartPr/>
                <p14:nvPr/>
              </p14:nvContentPartPr>
              <p14:xfrm>
                <a:off x="9185493" y="1427107"/>
                <a:ext cx="2153880" cy="5806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EC2B9C0-0E7E-4B75-A54A-D4A6B2A21E2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181173" y="1422787"/>
                  <a:ext cx="216252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66167F6-712D-4354-A495-014EC9613747}"/>
                    </a:ext>
                  </a:extLst>
                </p14:cNvPr>
                <p14:cNvContentPartPr/>
                <p14:nvPr/>
              </p14:nvContentPartPr>
              <p14:xfrm>
                <a:off x="9355413" y="1963507"/>
                <a:ext cx="881640" cy="5702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66167F6-712D-4354-A495-014EC961374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351093" y="1959187"/>
                  <a:ext cx="8902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2C4A5BA-38C1-450A-9934-F073834A9A1D}"/>
                    </a:ext>
                  </a:extLst>
                </p14:cNvPr>
                <p14:cNvContentPartPr/>
                <p14:nvPr/>
              </p14:nvContentPartPr>
              <p14:xfrm>
                <a:off x="9431373" y="2518987"/>
                <a:ext cx="778680" cy="4500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2C4A5BA-38C1-450A-9934-F073834A9A1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427053" y="2514667"/>
                  <a:ext cx="7873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C7FCA618-1ACA-44A1-A9A1-72CC072AE654}"/>
                    </a:ext>
                  </a:extLst>
                </p14:cNvPr>
                <p14:cNvContentPartPr/>
                <p14:nvPr/>
              </p14:nvContentPartPr>
              <p14:xfrm>
                <a:off x="7714173" y="3612667"/>
                <a:ext cx="209520" cy="2286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C7FCA618-1ACA-44A1-A9A1-72CC072AE65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709853" y="3608347"/>
                  <a:ext cx="218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718041DE-31B3-404A-8978-849F8A684640}"/>
                    </a:ext>
                  </a:extLst>
                </p14:cNvPr>
                <p14:cNvContentPartPr/>
                <p14:nvPr/>
              </p14:nvContentPartPr>
              <p14:xfrm>
                <a:off x="7888053" y="3585307"/>
                <a:ext cx="36000" cy="2764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718041DE-31B3-404A-8978-849F8A68464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883733" y="3580987"/>
                  <a:ext cx="44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3E8BB06-BEF4-413C-AF1E-4DFCC69802D6}"/>
                    </a:ext>
                  </a:extLst>
                </p14:cNvPr>
                <p14:cNvContentPartPr/>
                <p14:nvPr/>
              </p14:nvContentPartPr>
              <p14:xfrm>
                <a:off x="7700133" y="3864307"/>
                <a:ext cx="268560" cy="266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3E8BB06-BEF4-413C-AF1E-4DFCC69802D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695813" y="3859987"/>
                  <a:ext cx="277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E982617-ABE9-44C9-95A2-75B840F66F6B}"/>
                    </a:ext>
                  </a:extLst>
                </p14:cNvPr>
                <p14:cNvContentPartPr/>
                <p14:nvPr/>
              </p14:nvContentPartPr>
              <p14:xfrm>
                <a:off x="8069493" y="3638587"/>
                <a:ext cx="223920" cy="1980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E982617-ABE9-44C9-95A2-75B840F66F6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065173" y="3634267"/>
                  <a:ext cx="232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FA45709-CC70-4002-BD3C-78361AE79AF8}"/>
                    </a:ext>
                  </a:extLst>
                </p14:cNvPr>
                <p14:cNvContentPartPr/>
                <p14:nvPr/>
              </p14:nvContentPartPr>
              <p14:xfrm>
                <a:off x="8406093" y="3530227"/>
                <a:ext cx="140760" cy="1692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FA45709-CC70-4002-BD3C-78361AE79AF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401773" y="3525907"/>
                  <a:ext cx="149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CAD4AFC-3ABD-4BEB-8C32-96A045BBC5FE}"/>
                    </a:ext>
                  </a:extLst>
                </p14:cNvPr>
                <p14:cNvContentPartPr/>
                <p14:nvPr/>
              </p14:nvContentPartPr>
              <p14:xfrm>
                <a:off x="8372613" y="3591067"/>
                <a:ext cx="200880" cy="291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CAD4AFC-3ABD-4BEB-8C32-96A045BBC5F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68293" y="3586747"/>
                  <a:ext cx="20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164BFC2-78C8-45E5-A646-28A032AC1BA1}"/>
                    </a:ext>
                  </a:extLst>
                </p14:cNvPr>
                <p14:cNvContentPartPr/>
                <p14:nvPr/>
              </p14:nvContentPartPr>
              <p14:xfrm>
                <a:off x="8643333" y="3704467"/>
                <a:ext cx="230040" cy="201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164BFC2-78C8-45E5-A646-28A032AC1BA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639013" y="3700147"/>
                  <a:ext cx="238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C592F22-6ADD-4676-9ACB-14CD4773608D}"/>
                    </a:ext>
                  </a:extLst>
                </p14:cNvPr>
                <p14:cNvContentPartPr/>
                <p14:nvPr/>
              </p14:nvContentPartPr>
              <p14:xfrm>
                <a:off x="8627853" y="3768547"/>
                <a:ext cx="271800" cy="273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C592F22-6ADD-4676-9ACB-14CD4773608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623533" y="3764227"/>
                  <a:ext cx="280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C53A7483-20B8-44B2-BF52-BDF02DFACCE2}"/>
                    </a:ext>
                  </a:extLst>
                </p14:cNvPr>
                <p14:cNvContentPartPr/>
                <p14:nvPr/>
              </p14:nvContentPartPr>
              <p14:xfrm>
                <a:off x="9184053" y="3561547"/>
                <a:ext cx="230760" cy="2365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C53A7483-20B8-44B2-BF52-BDF02DFACCE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179733" y="3557227"/>
                  <a:ext cx="239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CEC57F24-056D-4AC5-9D9A-BE8B6525FCD7}"/>
                    </a:ext>
                  </a:extLst>
                </p14:cNvPr>
                <p14:cNvContentPartPr/>
                <p14:nvPr/>
              </p14:nvContentPartPr>
              <p14:xfrm>
                <a:off x="9284853" y="3635707"/>
                <a:ext cx="328320" cy="1519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CEC57F24-056D-4AC5-9D9A-BE8B6525FCD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280533" y="3631387"/>
                  <a:ext cx="336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5DE1342-DED9-404A-AC26-311D732C444C}"/>
                    </a:ext>
                  </a:extLst>
                </p14:cNvPr>
                <p14:cNvContentPartPr/>
                <p14:nvPr/>
              </p14:nvContentPartPr>
              <p14:xfrm>
                <a:off x="9507693" y="3700867"/>
                <a:ext cx="145440" cy="133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5DE1342-DED9-404A-AC26-311D732C444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503373" y="3696547"/>
                  <a:ext cx="15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F6DDAA9-0FC1-449D-B4A7-C76A1BA6886E}"/>
                    </a:ext>
                  </a:extLst>
                </p14:cNvPr>
                <p14:cNvContentPartPr/>
                <p14:nvPr/>
              </p14:nvContentPartPr>
              <p14:xfrm>
                <a:off x="9765813" y="3586747"/>
                <a:ext cx="176760" cy="1735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F6DDAA9-0FC1-449D-B4A7-C76A1BA6886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761493" y="3582427"/>
                  <a:ext cx="185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765DB5D8-B655-48D3-B307-2A861DF96240}"/>
                    </a:ext>
                  </a:extLst>
                </p14:cNvPr>
                <p14:cNvContentPartPr/>
                <p14:nvPr/>
              </p14:nvContentPartPr>
              <p14:xfrm>
                <a:off x="10048773" y="3665227"/>
                <a:ext cx="192240" cy="6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765DB5D8-B655-48D3-B307-2A861DF9624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044453" y="3660907"/>
                  <a:ext cx="200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283C0B1-393F-4BE7-B77F-E3C917347EC9}"/>
                    </a:ext>
                  </a:extLst>
                </p14:cNvPr>
                <p14:cNvContentPartPr/>
                <p14:nvPr/>
              </p14:nvContentPartPr>
              <p14:xfrm>
                <a:off x="10301133" y="3460387"/>
                <a:ext cx="111240" cy="316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283C0B1-393F-4BE7-B77F-E3C917347EC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296813" y="3456067"/>
                  <a:ext cx="119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16F6492-3DF2-4BCA-BCE0-7C8AB634B62C}"/>
                    </a:ext>
                  </a:extLst>
                </p14:cNvPr>
                <p14:cNvContentPartPr/>
                <p14:nvPr/>
              </p14:nvContentPartPr>
              <p14:xfrm>
                <a:off x="10469613" y="3527347"/>
                <a:ext cx="205200" cy="1990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16F6492-3DF2-4BCA-BCE0-7C8AB634B62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465293" y="3523027"/>
                  <a:ext cx="21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ABB023B9-64DD-4D70-8966-5B17DA248293}"/>
                    </a:ext>
                  </a:extLst>
                </p14:cNvPr>
                <p14:cNvContentPartPr/>
                <p14:nvPr/>
              </p14:nvContentPartPr>
              <p14:xfrm>
                <a:off x="10557093" y="3582787"/>
                <a:ext cx="281160" cy="1209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ABB023B9-64DD-4D70-8966-5B17DA24829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552773" y="3578467"/>
                  <a:ext cx="289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30284619-2A4F-4F0A-86C6-6604C43667F0}"/>
                    </a:ext>
                  </a:extLst>
                </p14:cNvPr>
                <p14:cNvContentPartPr/>
                <p14:nvPr/>
              </p14:nvContentPartPr>
              <p14:xfrm>
                <a:off x="10721253" y="3621307"/>
                <a:ext cx="161280" cy="367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30284619-2A4F-4F0A-86C6-6604C43667F0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716933" y="3616987"/>
                  <a:ext cx="169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DCFE763-EF76-41BE-8C4E-5E925C7A05BF}"/>
                    </a:ext>
                  </a:extLst>
                </p14:cNvPr>
                <p14:cNvContentPartPr/>
                <p14:nvPr/>
              </p14:nvContentPartPr>
              <p14:xfrm>
                <a:off x="10968213" y="3536347"/>
                <a:ext cx="50760" cy="1760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DCFE763-EF76-41BE-8C4E-5E925C7A05B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963893" y="3532027"/>
                  <a:ext cx="59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1238E2E-6412-4C4C-B503-2C42835CBFEE}"/>
                    </a:ext>
                  </a:extLst>
                </p14:cNvPr>
                <p14:cNvContentPartPr/>
                <p14:nvPr/>
              </p14:nvContentPartPr>
              <p14:xfrm>
                <a:off x="10932573" y="3519787"/>
                <a:ext cx="254520" cy="2102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1238E2E-6412-4C4C-B503-2C42835CBFE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928253" y="3515467"/>
                  <a:ext cx="263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4C1928B-1539-4452-A499-D15D3C2F8B46}"/>
                    </a:ext>
                  </a:extLst>
                </p14:cNvPr>
                <p14:cNvContentPartPr/>
                <p14:nvPr/>
              </p14:nvContentPartPr>
              <p14:xfrm>
                <a:off x="11098533" y="3559027"/>
                <a:ext cx="325800" cy="1310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4C1928B-1539-4452-A499-D15D3C2F8B4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094213" y="3554707"/>
                  <a:ext cx="334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97BD45F-58CB-4F42-9AB6-40CFD64B4A6E}"/>
                    </a:ext>
                  </a:extLst>
                </p14:cNvPr>
                <p14:cNvContentPartPr/>
                <p14:nvPr/>
              </p14:nvContentPartPr>
              <p14:xfrm>
                <a:off x="11522613" y="3601867"/>
                <a:ext cx="18000" cy="968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97BD45F-58CB-4F42-9AB6-40CFD64B4A6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518293" y="3597547"/>
                  <a:ext cx="26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3A1726F0-C666-4989-9A2B-8C8C0F6D9F24}"/>
                    </a:ext>
                  </a:extLst>
                </p14:cNvPr>
                <p14:cNvContentPartPr/>
                <p14:nvPr/>
              </p14:nvContentPartPr>
              <p14:xfrm>
                <a:off x="11467893" y="3504307"/>
                <a:ext cx="219600" cy="1868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3A1726F0-C666-4989-9A2B-8C8C0F6D9F2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463573" y="3499987"/>
                  <a:ext cx="228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AFF3FB2-8C52-465A-89F4-87B4E5CF0F69}"/>
                    </a:ext>
                  </a:extLst>
                </p14:cNvPr>
                <p14:cNvContentPartPr/>
                <p14:nvPr/>
              </p14:nvContentPartPr>
              <p14:xfrm>
                <a:off x="11535573" y="3471547"/>
                <a:ext cx="272160" cy="2376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AFF3FB2-8C52-465A-89F4-87B4E5CF0F6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531253" y="3467227"/>
                  <a:ext cx="2808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77C0976-A11A-44E8-8F37-FE214C8B872B}"/>
                    </a:ext>
                  </a:extLst>
                </p14:cNvPr>
                <p14:cNvContentPartPr/>
                <p14:nvPr/>
              </p14:nvContentPartPr>
              <p14:xfrm>
                <a:off x="11685333" y="3403147"/>
                <a:ext cx="172080" cy="4039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77C0976-A11A-44E8-8F37-FE214C8B872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681013" y="3398827"/>
                  <a:ext cx="1807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5F51B49-B3BF-4A82-85C6-A826EE90B512}"/>
                    </a:ext>
                  </a:extLst>
                </p14:cNvPr>
                <p14:cNvContentPartPr/>
                <p14:nvPr/>
              </p14:nvContentPartPr>
              <p14:xfrm>
                <a:off x="8687253" y="4024507"/>
                <a:ext cx="289800" cy="280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5F51B49-B3BF-4A82-85C6-A826EE90B512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682933" y="4020187"/>
                  <a:ext cx="29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459117E-79F0-4A8D-AAC3-CCF0B5A6FEE4}"/>
                    </a:ext>
                  </a:extLst>
                </p14:cNvPr>
                <p14:cNvContentPartPr/>
                <p14:nvPr/>
              </p14:nvContentPartPr>
              <p14:xfrm>
                <a:off x="8760693" y="4100107"/>
                <a:ext cx="208080" cy="165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459117E-79F0-4A8D-AAC3-CCF0B5A6FEE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756373" y="4095787"/>
                  <a:ext cx="216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24B3EB8-7F52-4687-A0F1-768835BAC3F1}"/>
                    </a:ext>
                  </a:extLst>
                </p14:cNvPr>
                <p14:cNvContentPartPr/>
                <p14:nvPr/>
              </p14:nvContentPartPr>
              <p14:xfrm>
                <a:off x="9257493" y="4051147"/>
                <a:ext cx="181440" cy="291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24B3EB8-7F52-4687-A0F1-768835BAC3F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253173" y="4046827"/>
                  <a:ext cx="190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21DDBA0-C16C-4CB9-A2F7-AEA1DB10886B}"/>
                    </a:ext>
                  </a:extLst>
                </p14:cNvPr>
                <p14:cNvContentPartPr/>
                <p14:nvPr/>
              </p14:nvContentPartPr>
              <p14:xfrm>
                <a:off x="9593733" y="3994627"/>
                <a:ext cx="3960" cy="1249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21DDBA0-C16C-4CB9-A2F7-AEA1DB10886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589413" y="3990307"/>
                  <a:ext cx="126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F92813E1-31A9-42D4-9453-EEF73E331D35}"/>
                    </a:ext>
                  </a:extLst>
                </p14:cNvPr>
                <p14:cNvContentPartPr/>
                <p14:nvPr/>
              </p14:nvContentPartPr>
              <p14:xfrm>
                <a:off x="9486813" y="3946027"/>
                <a:ext cx="210960" cy="2066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F92813E1-31A9-42D4-9453-EEF73E331D3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482493" y="3941707"/>
                  <a:ext cx="219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63E04115-BA68-44EE-BA01-31BB2EFB2C00}"/>
                    </a:ext>
                  </a:extLst>
                </p14:cNvPr>
                <p14:cNvContentPartPr/>
                <p14:nvPr/>
              </p14:nvContentPartPr>
              <p14:xfrm>
                <a:off x="9872733" y="3998587"/>
                <a:ext cx="12240" cy="1087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63E04115-BA68-44EE-BA01-31BB2EFB2C0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868413" y="3994267"/>
                  <a:ext cx="20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31DE3C8-8D64-4CED-AA67-95D6A6FDF067}"/>
                    </a:ext>
                  </a:extLst>
                </p14:cNvPr>
                <p14:cNvContentPartPr/>
                <p14:nvPr/>
              </p14:nvContentPartPr>
              <p14:xfrm>
                <a:off x="9783093" y="4033867"/>
                <a:ext cx="191520" cy="201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31DE3C8-8D64-4CED-AA67-95D6A6FDF067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778773" y="4029547"/>
                  <a:ext cx="20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8F7BF23-5236-433F-943E-E88C5C50AEB6}"/>
                    </a:ext>
                  </a:extLst>
                </p14:cNvPr>
                <p14:cNvContentPartPr/>
                <p14:nvPr/>
              </p14:nvContentPartPr>
              <p14:xfrm>
                <a:off x="10068933" y="3976267"/>
                <a:ext cx="16200" cy="1404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8F7BF23-5236-433F-943E-E88C5C50AEB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064613" y="3971947"/>
                  <a:ext cx="24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0AC70DC-FB8B-4DE9-A3ED-D7C4E83B04E3}"/>
                    </a:ext>
                  </a:extLst>
                </p14:cNvPr>
                <p14:cNvContentPartPr/>
                <p14:nvPr/>
              </p14:nvContentPartPr>
              <p14:xfrm>
                <a:off x="9948333" y="3967267"/>
                <a:ext cx="214200" cy="1652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0AC70DC-FB8B-4DE9-A3ED-D7C4E83B04E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944013" y="3962947"/>
                  <a:ext cx="222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33D7F1DB-F8B8-401B-A090-CD3266E6927A}"/>
                    </a:ext>
                  </a:extLst>
                </p14:cNvPr>
                <p14:cNvContentPartPr/>
                <p14:nvPr/>
              </p14:nvContentPartPr>
              <p14:xfrm>
                <a:off x="10099893" y="3920467"/>
                <a:ext cx="153000" cy="2282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33D7F1DB-F8B8-401B-A090-CD3266E6927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095573" y="3916147"/>
                  <a:ext cx="161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06488EE-F267-496C-9F83-CE0EE6B330BC}"/>
                    </a:ext>
                  </a:extLst>
                </p14:cNvPr>
                <p14:cNvContentPartPr/>
                <p14:nvPr/>
              </p14:nvContentPartPr>
              <p14:xfrm>
                <a:off x="9443253" y="3843067"/>
                <a:ext cx="130320" cy="3560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06488EE-F267-496C-9F83-CE0EE6B330B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438933" y="3838747"/>
                  <a:ext cx="138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354240B-4910-4287-9D1E-AFB4403C87B0}"/>
                    </a:ext>
                  </a:extLst>
                </p14:cNvPr>
                <p14:cNvContentPartPr/>
                <p14:nvPr/>
              </p14:nvContentPartPr>
              <p14:xfrm>
                <a:off x="10449813" y="3843787"/>
                <a:ext cx="55440" cy="2314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354240B-4910-4287-9D1E-AFB4403C87B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445493" y="3839467"/>
                  <a:ext cx="64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009F020-E4E0-4D91-B952-C0FA7B53BEB4}"/>
                    </a:ext>
                  </a:extLst>
                </p14:cNvPr>
                <p14:cNvContentPartPr/>
                <p14:nvPr/>
              </p14:nvContentPartPr>
              <p14:xfrm>
                <a:off x="10383933" y="3935947"/>
                <a:ext cx="283680" cy="2001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009F020-E4E0-4D91-B952-C0FA7B53BEB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379613" y="3931627"/>
                  <a:ext cx="292320" cy="20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86258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Breitbild</PresentationFormat>
  <Paragraphs>228</Paragraphs>
  <Slides>34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Köster, Bernhard Johannes</cp:lastModifiedBy>
  <cp:revision>642</cp:revision>
  <dcterms:created xsi:type="dcterms:W3CDTF">2019-02-11T10:45:01Z</dcterms:created>
  <dcterms:modified xsi:type="dcterms:W3CDTF">2025-04-24T11:26:29Z</dcterms:modified>
</cp:coreProperties>
</file>